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58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5"/>
    </p:embeddedFont>
    <p:embeddedFont>
      <p:font typeface="Inter" panose="020B0604020202020204" charset="0"/>
      <p:regular r:id="rId16"/>
      <p:bold r:id="rId17"/>
    </p:embeddedFont>
    <p:embeddedFont>
      <p:font typeface="Manrope" panose="020B0604020202020204" charset="0"/>
      <p:regular r:id="rId18"/>
      <p:bold r:id="rId19"/>
    </p:embeddedFont>
    <p:embeddedFont>
      <p:font typeface="Noto Sans" panose="020B0502040504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97544C-6540-4D8E-860C-A776409D4F5D}">
  <a:tblStyle styleId="{3B97544C-6540-4D8E-860C-A776409D4F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7" name="Google Shape;13097;g1bd8a8905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8" name="Google Shape;13098;g1bd8a8905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2" name="Google Shape;13112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3" name="Google Shape;13113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7" name="Google Shape;13097;g1bd8a8905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8" name="Google Shape;13098;g1bd8a8905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97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8001" y="-112375"/>
            <a:ext cx="9740071" cy="5368281"/>
            <a:chOff x="-94126" y="-5"/>
            <a:chExt cx="9332252" cy="5143510"/>
          </a:xfrm>
        </p:grpSpPr>
        <p:sp>
          <p:nvSpPr>
            <p:cNvPr id="10" name="Google Shape;10;p2"/>
            <p:cNvSpPr/>
            <p:nvPr/>
          </p:nvSpPr>
          <p:spPr>
            <a:xfrm rot="-5400000">
              <a:off x="4416178" y="51580"/>
              <a:ext cx="359199" cy="9281757"/>
            </a:xfrm>
            <a:custGeom>
              <a:avLst/>
              <a:gdLst/>
              <a:ahLst/>
              <a:cxnLst/>
              <a:rect l="l" t="t" r="r" b="b"/>
              <a:pathLst>
                <a:path w="14478" h="208450" extrusionOk="0">
                  <a:moveTo>
                    <a:pt x="6115" y="330"/>
                  </a:moveTo>
                  <a:cubicBezTo>
                    <a:pt x="6133" y="330"/>
                    <a:pt x="6152" y="332"/>
                    <a:pt x="6172" y="334"/>
                  </a:cubicBezTo>
                  <a:cubicBezTo>
                    <a:pt x="6572" y="367"/>
                    <a:pt x="6438" y="734"/>
                    <a:pt x="6505" y="968"/>
                  </a:cubicBezTo>
                  <a:cubicBezTo>
                    <a:pt x="6565" y="1147"/>
                    <a:pt x="6437" y="1273"/>
                    <a:pt x="6266" y="1273"/>
                  </a:cubicBezTo>
                  <a:cubicBezTo>
                    <a:pt x="6246" y="1273"/>
                    <a:pt x="6226" y="1271"/>
                    <a:pt x="6205" y="1268"/>
                  </a:cubicBezTo>
                  <a:cubicBezTo>
                    <a:pt x="5871" y="1268"/>
                    <a:pt x="5838" y="1001"/>
                    <a:pt x="5805" y="768"/>
                  </a:cubicBezTo>
                  <a:cubicBezTo>
                    <a:pt x="5805" y="520"/>
                    <a:pt x="5891" y="330"/>
                    <a:pt x="6115" y="330"/>
                  </a:cubicBezTo>
                  <a:close/>
                  <a:moveTo>
                    <a:pt x="9374" y="1368"/>
                  </a:moveTo>
                  <a:cubicBezTo>
                    <a:pt x="9741" y="1368"/>
                    <a:pt x="10074" y="1668"/>
                    <a:pt x="10074" y="2002"/>
                  </a:cubicBezTo>
                  <a:cubicBezTo>
                    <a:pt x="10074" y="2436"/>
                    <a:pt x="9807" y="2502"/>
                    <a:pt x="9507" y="2502"/>
                  </a:cubicBezTo>
                  <a:cubicBezTo>
                    <a:pt x="9490" y="2504"/>
                    <a:pt x="9473" y="2505"/>
                    <a:pt x="9456" y="2505"/>
                  </a:cubicBezTo>
                  <a:cubicBezTo>
                    <a:pt x="9110" y="2505"/>
                    <a:pt x="8808" y="2186"/>
                    <a:pt x="8840" y="1868"/>
                  </a:cubicBezTo>
                  <a:cubicBezTo>
                    <a:pt x="8840" y="1535"/>
                    <a:pt x="9040" y="1368"/>
                    <a:pt x="9374" y="1368"/>
                  </a:cubicBezTo>
                  <a:close/>
                  <a:moveTo>
                    <a:pt x="7598" y="5202"/>
                  </a:moveTo>
                  <a:cubicBezTo>
                    <a:pt x="7612" y="5202"/>
                    <a:pt x="7626" y="5202"/>
                    <a:pt x="7639" y="5204"/>
                  </a:cubicBezTo>
                  <a:cubicBezTo>
                    <a:pt x="7939" y="5204"/>
                    <a:pt x="8206" y="5504"/>
                    <a:pt x="8206" y="5905"/>
                  </a:cubicBezTo>
                  <a:cubicBezTo>
                    <a:pt x="8173" y="6172"/>
                    <a:pt x="7939" y="6305"/>
                    <a:pt x="7606" y="6305"/>
                  </a:cubicBezTo>
                  <a:cubicBezTo>
                    <a:pt x="7272" y="6305"/>
                    <a:pt x="7072" y="6071"/>
                    <a:pt x="7072" y="5738"/>
                  </a:cubicBezTo>
                  <a:lnTo>
                    <a:pt x="7039" y="5738"/>
                  </a:lnTo>
                  <a:cubicBezTo>
                    <a:pt x="7039" y="5485"/>
                    <a:pt x="7339" y="5202"/>
                    <a:pt x="7598" y="5202"/>
                  </a:cubicBezTo>
                  <a:close/>
                  <a:moveTo>
                    <a:pt x="3670" y="9574"/>
                  </a:moveTo>
                  <a:cubicBezTo>
                    <a:pt x="3870" y="9607"/>
                    <a:pt x="3970" y="9741"/>
                    <a:pt x="3970" y="9908"/>
                  </a:cubicBezTo>
                  <a:cubicBezTo>
                    <a:pt x="3970" y="10108"/>
                    <a:pt x="3837" y="10174"/>
                    <a:pt x="3670" y="10174"/>
                  </a:cubicBezTo>
                  <a:cubicBezTo>
                    <a:pt x="3503" y="10141"/>
                    <a:pt x="3370" y="10074"/>
                    <a:pt x="3370" y="9874"/>
                  </a:cubicBezTo>
                  <a:cubicBezTo>
                    <a:pt x="3370" y="9707"/>
                    <a:pt x="3503" y="9574"/>
                    <a:pt x="3670" y="9574"/>
                  </a:cubicBezTo>
                  <a:close/>
                  <a:moveTo>
                    <a:pt x="6672" y="12376"/>
                  </a:moveTo>
                  <a:cubicBezTo>
                    <a:pt x="6905" y="12376"/>
                    <a:pt x="6972" y="12543"/>
                    <a:pt x="7039" y="12743"/>
                  </a:cubicBezTo>
                  <a:cubicBezTo>
                    <a:pt x="6978" y="12926"/>
                    <a:pt x="6917" y="13081"/>
                    <a:pt x="6703" y="13081"/>
                  </a:cubicBezTo>
                  <a:cubicBezTo>
                    <a:pt x="6683" y="13081"/>
                    <a:pt x="6662" y="13079"/>
                    <a:pt x="6639" y="13076"/>
                  </a:cubicBezTo>
                  <a:cubicBezTo>
                    <a:pt x="6405" y="13076"/>
                    <a:pt x="6272" y="12976"/>
                    <a:pt x="6272" y="12710"/>
                  </a:cubicBezTo>
                  <a:cubicBezTo>
                    <a:pt x="6272" y="12509"/>
                    <a:pt x="6438" y="12409"/>
                    <a:pt x="6672" y="12376"/>
                  </a:cubicBezTo>
                  <a:close/>
                  <a:moveTo>
                    <a:pt x="3536" y="14411"/>
                  </a:moveTo>
                  <a:cubicBezTo>
                    <a:pt x="3736" y="14411"/>
                    <a:pt x="3937" y="14444"/>
                    <a:pt x="4003" y="14611"/>
                  </a:cubicBezTo>
                  <a:cubicBezTo>
                    <a:pt x="4037" y="14644"/>
                    <a:pt x="4037" y="14711"/>
                    <a:pt x="4037" y="14811"/>
                  </a:cubicBezTo>
                  <a:cubicBezTo>
                    <a:pt x="4065" y="15095"/>
                    <a:pt x="3876" y="15186"/>
                    <a:pt x="3654" y="15186"/>
                  </a:cubicBezTo>
                  <a:cubicBezTo>
                    <a:pt x="3615" y="15186"/>
                    <a:pt x="3576" y="15183"/>
                    <a:pt x="3536" y="15178"/>
                  </a:cubicBezTo>
                  <a:cubicBezTo>
                    <a:pt x="3336" y="15178"/>
                    <a:pt x="3003" y="15178"/>
                    <a:pt x="3003" y="14811"/>
                  </a:cubicBezTo>
                  <a:cubicBezTo>
                    <a:pt x="3003" y="14678"/>
                    <a:pt x="3036" y="14611"/>
                    <a:pt x="3103" y="14544"/>
                  </a:cubicBezTo>
                  <a:cubicBezTo>
                    <a:pt x="3169" y="14411"/>
                    <a:pt x="3336" y="14411"/>
                    <a:pt x="3536" y="14411"/>
                  </a:cubicBezTo>
                  <a:close/>
                  <a:moveTo>
                    <a:pt x="6305" y="17413"/>
                  </a:moveTo>
                  <a:cubicBezTo>
                    <a:pt x="6538" y="17413"/>
                    <a:pt x="6705" y="17480"/>
                    <a:pt x="6772" y="17680"/>
                  </a:cubicBezTo>
                  <a:cubicBezTo>
                    <a:pt x="6772" y="17713"/>
                    <a:pt x="6772" y="17746"/>
                    <a:pt x="6772" y="17780"/>
                  </a:cubicBezTo>
                  <a:cubicBezTo>
                    <a:pt x="6802" y="18050"/>
                    <a:pt x="6643" y="18185"/>
                    <a:pt x="6441" y="18185"/>
                  </a:cubicBezTo>
                  <a:cubicBezTo>
                    <a:pt x="6418" y="18185"/>
                    <a:pt x="6395" y="18183"/>
                    <a:pt x="6372" y="18180"/>
                  </a:cubicBezTo>
                  <a:cubicBezTo>
                    <a:pt x="6105" y="18147"/>
                    <a:pt x="5871" y="18013"/>
                    <a:pt x="5838" y="17746"/>
                  </a:cubicBezTo>
                  <a:cubicBezTo>
                    <a:pt x="5838" y="17546"/>
                    <a:pt x="5971" y="17446"/>
                    <a:pt x="6138" y="17413"/>
                  </a:cubicBezTo>
                  <a:close/>
                  <a:moveTo>
                    <a:pt x="2269" y="22883"/>
                  </a:moveTo>
                  <a:cubicBezTo>
                    <a:pt x="2702" y="22883"/>
                    <a:pt x="3003" y="23150"/>
                    <a:pt x="3003" y="23584"/>
                  </a:cubicBezTo>
                  <a:cubicBezTo>
                    <a:pt x="3003" y="23918"/>
                    <a:pt x="2602" y="24284"/>
                    <a:pt x="2235" y="24284"/>
                  </a:cubicBezTo>
                  <a:cubicBezTo>
                    <a:pt x="1868" y="24251"/>
                    <a:pt x="1502" y="23884"/>
                    <a:pt x="1502" y="23517"/>
                  </a:cubicBezTo>
                  <a:cubicBezTo>
                    <a:pt x="1502" y="23150"/>
                    <a:pt x="1835" y="22883"/>
                    <a:pt x="2269" y="22883"/>
                  </a:cubicBezTo>
                  <a:close/>
                  <a:moveTo>
                    <a:pt x="6005" y="26686"/>
                  </a:moveTo>
                  <a:cubicBezTo>
                    <a:pt x="6405" y="26686"/>
                    <a:pt x="6605" y="26886"/>
                    <a:pt x="6605" y="27287"/>
                  </a:cubicBezTo>
                  <a:cubicBezTo>
                    <a:pt x="6605" y="27620"/>
                    <a:pt x="6305" y="27920"/>
                    <a:pt x="5938" y="27920"/>
                  </a:cubicBezTo>
                  <a:cubicBezTo>
                    <a:pt x="5504" y="27920"/>
                    <a:pt x="5271" y="27687"/>
                    <a:pt x="5271" y="27253"/>
                  </a:cubicBezTo>
                  <a:cubicBezTo>
                    <a:pt x="5304" y="26853"/>
                    <a:pt x="5538" y="26686"/>
                    <a:pt x="6005" y="26686"/>
                  </a:cubicBezTo>
                  <a:close/>
                  <a:moveTo>
                    <a:pt x="8707" y="31723"/>
                  </a:moveTo>
                  <a:cubicBezTo>
                    <a:pt x="8907" y="31723"/>
                    <a:pt x="9107" y="31857"/>
                    <a:pt x="9074" y="32190"/>
                  </a:cubicBezTo>
                  <a:cubicBezTo>
                    <a:pt x="9040" y="32357"/>
                    <a:pt x="8940" y="32490"/>
                    <a:pt x="8673" y="32490"/>
                  </a:cubicBezTo>
                  <a:cubicBezTo>
                    <a:pt x="8440" y="32490"/>
                    <a:pt x="8273" y="32357"/>
                    <a:pt x="8306" y="32123"/>
                  </a:cubicBezTo>
                  <a:cubicBezTo>
                    <a:pt x="8340" y="31890"/>
                    <a:pt x="8473" y="31723"/>
                    <a:pt x="8707" y="31723"/>
                  </a:cubicBezTo>
                  <a:close/>
                  <a:moveTo>
                    <a:pt x="8106" y="36527"/>
                  </a:moveTo>
                  <a:cubicBezTo>
                    <a:pt x="8440" y="36560"/>
                    <a:pt x="8540" y="36727"/>
                    <a:pt x="8573" y="37027"/>
                  </a:cubicBezTo>
                  <a:cubicBezTo>
                    <a:pt x="8573" y="37361"/>
                    <a:pt x="8373" y="37494"/>
                    <a:pt x="8073" y="37494"/>
                  </a:cubicBezTo>
                  <a:cubicBezTo>
                    <a:pt x="7773" y="37494"/>
                    <a:pt x="7573" y="37294"/>
                    <a:pt x="7606" y="36994"/>
                  </a:cubicBezTo>
                  <a:cubicBezTo>
                    <a:pt x="7606" y="36693"/>
                    <a:pt x="7839" y="36560"/>
                    <a:pt x="8106" y="36527"/>
                  </a:cubicBezTo>
                  <a:close/>
                  <a:moveTo>
                    <a:pt x="9841" y="36793"/>
                  </a:moveTo>
                  <a:cubicBezTo>
                    <a:pt x="10174" y="36793"/>
                    <a:pt x="10308" y="36960"/>
                    <a:pt x="10308" y="37294"/>
                  </a:cubicBezTo>
                  <a:cubicBezTo>
                    <a:pt x="10308" y="37361"/>
                    <a:pt x="10308" y="37461"/>
                    <a:pt x="10274" y="37527"/>
                  </a:cubicBezTo>
                  <a:cubicBezTo>
                    <a:pt x="10216" y="37673"/>
                    <a:pt x="10082" y="37767"/>
                    <a:pt x="9872" y="37767"/>
                  </a:cubicBezTo>
                  <a:cubicBezTo>
                    <a:pt x="9841" y="37767"/>
                    <a:pt x="9809" y="37765"/>
                    <a:pt x="9774" y="37761"/>
                  </a:cubicBezTo>
                  <a:cubicBezTo>
                    <a:pt x="9674" y="37761"/>
                    <a:pt x="9574" y="37761"/>
                    <a:pt x="9474" y="37727"/>
                  </a:cubicBezTo>
                  <a:cubicBezTo>
                    <a:pt x="9474" y="37727"/>
                    <a:pt x="9441" y="37727"/>
                    <a:pt x="9407" y="37694"/>
                  </a:cubicBezTo>
                  <a:cubicBezTo>
                    <a:pt x="9374" y="37694"/>
                    <a:pt x="9374" y="37661"/>
                    <a:pt x="9340" y="37661"/>
                  </a:cubicBezTo>
                  <a:cubicBezTo>
                    <a:pt x="9307" y="37627"/>
                    <a:pt x="9307" y="37594"/>
                    <a:pt x="9307" y="37561"/>
                  </a:cubicBezTo>
                  <a:cubicBezTo>
                    <a:pt x="9274" y="37527"/>
                    <a:pt x="9240" y="37427"/>
                    <a:pt x="9274" y="37361"/>
                  </a:cubicBezTo>
                  <a:cubicBezTo>
                    <a:pt x="9274" y="37027"/>
                    <a:pt x="9507" y="36827"/>
                    <a:pt x="9841" y="36793"/>
                  </a:cubicBezTo>
                  <a:close/>
                  <a:moveTo>
                    <a:pt x="10775" y="42564"/>
                  </a:moveTo>
                  <a:cubicBezTo>
                    <a:pt x="10975" y="42564"/>
                    <a:pt x="11042" y="42731"/>
                    <a:pt x="11108" y="42898"/>
                  </a:cubicBezTo>
                  <a:cubicBezTo>
                    <a:pt x="11075" y="43065"/>
                    <a:pt x="10975" y="43131"/>
                    <a:pt x="10842" y="43131"/>
                  </a:cubicBezTo>
                  <a:cubicBezTo>
                    <a:pt x="10641" y="43131"/>
                    <a:pt x="10508" y="43031"/>
                    <a:pt x="10508" y="42864"/>
                  </a:cubicBezTo>
                  <a:cubicBezTo>
                    <a:pt x="10475" y="42698"/>
                    <a:pt x="10608" y="42564"/>
                    <a:pt x="10775" y="42564"/>
                  </a:cubicBezTo>
                  <a:close/>
                  <a:moveTo>
                    <a:pt x="9039" y="44028"/>
                  </a:moveTo>
                  <a:cubicBezTo>
                    <a:pt x="9263" y="44028"/>
                    <a:pt x="9377" y="44185"/>
                    <a:pt x="9407" y="44399"/>
                  </a:cubicBezTo>
                  <a:cubicBezTo>
                    <a:pt x="9441" y="44632"/>
                    <a:pt x="9240" y="44732"/>
                    <a:pt x="9040" y="44732"/>
                  </a:cubicBezTo>
                  <a:cubicBezTo>
                    <a:pt x="8773" y="44732"/>
                    <a:pt x="8573" y="44666"/>
                    <a:pt x="8573" y="44366"/>
                  </a:cubicBezTo>
                  <a:cubicBezTo>
                    <a:pt x="8573" y="44132"/>
                    <a:pt x="8773" y="44065"/>
                    <a:pt x="8974" y="44032"/>
                  </a:cubicBezTo>
                  <a:cubicBezTo>
                    <a:pt x="8996" y="44029"/>
                    <a:pt x="9018" y="44028"/>
                    <a:pt x="9039" y="44028"/>
                  </a:cubicBezTo>
                  <a:close/>
                  <a:moveTo>
                    <a:pt x="7920" y="50656"/>
                  </a:moveTo>
                  <a:cubicBezTo>
                    <a:pt x="7979" y="50656"/>
                    <a:pt x="8026" y="50680"/>
                    <a:pt x="8073" y="50703"/>
                  </a:cubicBezTo>
                  <a:cubicBezTo>
                    <a:pt x="8140" y="50737"/>
                    <a:pt x="8173" y="50770"/>
                    <a:pt x="8240" y="50803"/>
                  </a:cubicBezTo>
                  <a:cubicBezTo>
                    <a:pt x="8306" y="50937"/>
                    <a:pt x="8373" y="51070"/>
                    <a:pt x="8373" y="51270"/>
                  </a:cubicBezTo>
                  <a:cubicBezTo>
                    <a:pt x="8373" y="51471"/>
                    <a:pt x="8340" y="51637"/>
                    <a:pt x="8206" y="51737"/>
                  </a:cubicBezTo>
                  <a:cubicBezTo>
                    <a:pt x="8140" y="51771"/>
                    <a:pt x="8106" y="51771"/>
                    <a:pt x="8040" y="51804"/>
                  </a:cubicBezTo>
                  <a:lnTo>
                    <a:pt x="7906" y="51804"/>
                  </a:lnTo>
                  <a:cubicBezTo>
                    <a:pt x="7539" y="51771"/>
                    <a:pt x="7372" y="51504"/>
                    <a:pt x="7339" y="51170"/>
                  </a:cubicBezTo>
                  <a:cubicBezTo>
                    <a:pt x="7306" y="50870"/>
                    <a:pt x="7506" y="50670"/>
                    <a:pt x="7839" y="50670"/>
                  </a:cubicBezTo>
                  <a:cubicBezTo>
                    <a:pt x="7869" y="50660"/>
                    <a:pt x="7895" y="50656"/>
                    <a:pt x="7920" y="50656"/>
                  </a:cubicBezTo>
                  <a:close/>
                  <a:moveTo>
                    <a:pt x="10576" y="51264"/>
                  </a:moveTo>
                  <a:cubicBezTo>
                    <a:pt x="10597" y="51264"/>
                    <a:pt x="10619" y="51266"/>
                    <a:pt x="10641" y="51270"/>
                  </a:cubicBezTo>
                  <a:cubicBezTo>
                    <a:pt x="10808" y="51270"/>
                    <a:pt x="10942" y="51337"/>
                    <a:pt x="11075" y="51437"/>
                  </a:cubicBezTo>
                  <a:cubicBezTo>
                    <a:pt x="11142" y="51504"/>
                    <a:pt x="11175" y="51571"/>
                    <a:pt x="11208" y="51637"/>
                  </a:cubicBezTo>
                  <a:cubicBezTo>
                    <a:pt x="11242" y="51671"/>
                    <a:pt x="11275" y="51771"/>
                    <a:pt x="11275" y="51838"/>
                  </a:cubicBezTo>
                  <a:cubicBezTo>
                    <a:pt x="11242" y="52071"/>
                    <a:pt x="11142" y="52238"/>
                    <a:pt x="10842" y="52238"/>
                  </a:cubicBezTo>
                  <a:cubicBezTo>
                    <a:pt x="10575" y="52238"/>
                    <a:pt x="10241" y="51938"/>
                    <a:pt x="10241" y="51671"/>
                  </a:cubicBezTo>
                  <a:cubicBezTo>
                    <a:pt x="10241" y="51637"/>
                    <a:pt x="10241" y="51604"/>
                    <a:pt x="10241" y="51571"/>
                  </a:cubicBezTo>
                  <a:cubicBezTo>
                    <a:pt x="10274" y="51537"/>
                    <a:pt x="10274" y="51504"/>
                    <a:pt x="10308" y="51437"/>
                  </a:cubicBezTo>
                  <a:cubicBezTo>
                    <a:pt x="10337" y="51351"/>
                    <a:pt x="10441" y="51264"/>
                    <a:pt x="10576" y="51264"/>
                  </a:cubicBezTo>
                  <a:close/>
                  <a:moveTo>
                    <a:pt x="6472" y="52838"/>
                  </a:moveTo>
                  <a:cubicBezTo>
                    <a:pt x="6705" y="52838"/>
                    <a:pt x="6839" y="52938"/>
                    <a:pt x="6872" y="53172"/>
                  </a:cubicBezTo>
                  <a:cubicBezTo>
                    <a:pt x="6905" y="53405"/>
                    <a:pt x="6739" y="53472"/>
                    <a:pt x="6572" y="53472"/>
                  </a:cubicBezTo>
                  <a:cubicBezTo>
                    <a:pt x="6305" y="53472"/>
                    <a:pt x="6105" y="53405"/>
                    <a:pt x="6105" y="53138"/>
                  </a:cubicBezTo>
                  <a:cubicBezTo>
                    <a:pt x="6105" y="52938"/>
                    <a:pt x="6272" y="52838"/>
                    <a:pt x="6472" y="52838"/>
                  </a:cubicBezTo>
                  <a:close/>
                  <a:moveTo>
                    <a:pt x="10512" y="56370"/>
                  </a:moveTo>
                  <a:cubicBezTo>
                    <a:pt x="10803" y="56370"/>
                    <a:pt x="10977" y="56563"/>
                    <a:pt x="11008" y="56841"/>
                  </a:cubicBezTo>
                  <a:cubicBezTo>
                    <a:pt x="11042" y="57141"/>
                    <a:pt x="10541" y="57508"/>
                    <a:pt x="10141" y="57508"/>
                  </a:cubicBezTo>
                  <a:cubicBezTo>
                    <a:pt x="9807" y="57508"/>
                    <a:pt x="9641" y="57308"/>
                    <a:pt x="9641" y="57041"/>
                  </a:cubicBezTo>
                  <a:cubicBezTo>
                    <a:pt x="9607" y="56708"/>
                    <a:pt x="10041" y="56374"/>
                    <a:pt x="10441" y="56374"/>
                  </a:cubicBezTo>
                  <a:cubicBezTo>
                    <a:pt x="10466" y="56372"/>
                    <a:pt x="10489" y="56370"/>
                    <a:pt x="10512" y="56370"/>
                  </a:cubicBezTo>
                  <a:close/>
                  <a:moveTo>
                    <a:pt x="4904" y="57775"/>
                  </a:moveTo>
                  <a:cubicBezTo>
                    <a:pt x="5304" y="57775"/>
                    <a:pt x="5638" y="58075"/>
                    <a:pt x="5638" y="58442"/>
                  </a:cubicBezTo>
                  <a:cubicBezTo>
                    <a:pt x="5638" y="58843"/>
                    <a:pt x="5238" y="59209"/>
                    <a:pt x="4804" y="59209"/>
                  </a:cubicBezTo>
                  <a:cubicBezTo>
                    <a:pt x="4370" y="59209"/>
                    <a:pt x="4137" y="58976"/>
                    <a:pt x="4137" y="58542"/>
                  </a:cubicBezTo>
                  <a:cubicBezTo>
                    <a:pt x="4137" y="58142"/>
                    <a:pt x="4504" y="57808"/>
                    <a:pt x="4904" y="57775"/>
                  </a:cubicBezTo>
                  <a:close/>
                  <a:moveTo>
                    <a:pt x="7773" y="61878"/>
                  </a:moveTo>
                  <a:cubicBezTo>
                    <a:pt x="7906" y="61911"/>
                    <a:pt x="8040" y="62045"/>
                    <a:pt x="8006" y="62245"/>
                  </a:cubicBezTo>
                  <a:cubicBezTo>
                    <a:pt x="8006" y="62445"/>
                    <a:pt x="7906" y="62545"/>
                    <a:pt x="7739" y="62545"/>
                  </a:cubicBezTo>
                  <a:lnTo>
                    <a:pt x="7673" y="62545"/>
                  </a:lnTo>
                  <a:cubicBezTo>
                    <a:pt x="7472" y="62512"/>
                    <a:pt x="7339" y="62412"/>
                    <a:pt x="7339" y="62178"/>
                  </a:cubicBezTo>
                  <a:cubicBezTo>
                    <a:pt x="7339" y="61945"/>
                    <a:pt x="7506" y="61878"/>
                    <a:pt x="7673" y="61878"/>
                  </a:cubicBezTo>
                  <a:close/>
                  <a:moveTo>
                    <a:pt x="3837" y="65614"/>
                  </a:moveTo>
                  <a:cubicBezTo>
                    <a:pt x="4170" y="65647"/>
                    <a:pt x="4504" y="65948"/>
                    <a:pt x="4470" y="66214"/>
                  </a:cubicBezTo>
                  <a:cubicBezTo>
                    <a:pt x="4470" y="66533"/>
                    <a:pt x="4046" y="66851"/>
                    <a:pt x="3573" y="66851"/>
                  </a:cubicBezTo>
                  <a:cubicBezTo>
                    <a:pt x="3549" y="66851"/>
                    <a:pt x="3526" y="66850"/>
                    <a:pt x="3503" y="66848"/>
                  </a:cubicBezTo>
                  <a:cubicBezTo>
                    <a:pt x="3269" y="66848"/>
                    <a:pt x="3069" y="66648"/>
                    <a:pt x="3069" y="66315"/>
                  </a:cubicBezTo>
                  <a:cubicBezTo>
                    <a:pt x="3103" y="65914"/>
                    <a:pt x="3436" y="65614"/>
                    <a:pt x="3837" y="65614"/>
                  </a:cubicBezTo>
                  <a:close/>
                  <a:moveTo>
                    <a:pt x="5037" y="69684"/>
                  </a:moveTo>
                  <a:cubicBezTo>
                    <a:pt x="5304" y="69684"/>
                    <a:pt x="5438" y="69784"/>
                    <a:pt x="5471" y="70084"/>
                  </a:cubicBezTo>
                  <a:cubicBezTo>
                    <a:pt x="5471" y="70351"/>
                    <a:pt x="5304" y="70484"/>
                    <a:pt x="5037" y="70484"/>
                  </a:cubicBezTo>
                  <a:cubicBezTo>
                    <a:pt x="4771" y="70484"/>
                    <a:pt x="4604" y="70384"/>
                    <a:pt x="4570" y="70117"/>
                  </a:cubicBezTo>
                  <a:cubicBezTo>
                    <a:pt x="4570" y="69817"/>
                    <a:pt x="4737" y="69684"/>
                    <a:pt x="5037" y="69684"/>
                  </a:cubicBezTo>
                  <a:close/>
                  <a:moveTo>
                    <a:pt x="8106" y="70051"/>
                  </a:moveTo>
                  <a:cubicBezTo>
                    <a:pt x="8273" y="70051"/>
                    <a:pt x="8473" y="70051"/>
                    <a:pt x="8440" y="70284"/>
                  </a:cubicBezTo>
                  <a:cubicBezTo>
                    <a:pt x="8440" y="70451"/>
                    <a:pt x="8306" y="70551"/>
                    <a:pt x="8106" y="70551"/>
                  </a:cubicBezTo>
                  <a:cubicBezTo>
                    <a:pt x="7939" y="70551"/>
                    <a:pt x="7806" y="70451"/>
                    <a:pt x="7773" y="70284"/>
                  </a:cubicBezTo>
                  <a:cubicBezTo>
                    <a:pt x="7773" y="70051"/>
                    <a:pt x="7939" y="70051"/>
                    <a:pt x="8106" y="70051"/>
                  </a:cubicBezTo>
                  <a:close/>
                  <a:moveTo>
                    <a:pt x="8107" y="76484"/>
                  </a:moveTo>
                  <a:cubicBezTo>
                    <a:pt x="8128" y="76484"/>
                    <a:pt x="8150" y="76486"/>
                    <a:pt x="8173" y="76489"/>
                  </a:cubicBezTo>
                  <a:cubicBezTo>
                    <a:pt x="8440" y="76489"/>
                    <a:pt x="8607" y="76689"/>
                    <a:pt x="8607" y="76922"/>
                  </a:cubicBezTo>
                  <a:cubicBezTo>
                    <a:pt x="8573" y="77156"/>
                    <a:pt x="8406" y="77356"/>
                    <a:pt x="8140" y="77356"/>
                  </a:cubicBezTo>
                  <a:cubicBezTo>
                    <a:pt x="7839" y="77322"/>
                    <a:pt x="7739" y="77156"/>
                    <a:pt x="7739" y="76822"/>
                  </a:cubicBezTo>
                  <a:cubicBezTo>
                    <a:pt x="7770" y="76639"/>
                    <a:pt x="7884" y="76484"/>
                    <a:pt x="8107" y="76484"/>
                  </a:cubicBezTo>
                  <a:close/>
                  <a:moveTo>
                    <a:pt x="3837" y="78056"/>
                  </a:moveTo>
                  <a:cubicBezTo>
                    <a:pt x="4070" y="78056"/>
                    <a:pt x="4304" y="78123"/>
                    <a:pt x="4304" y="78390"/>
                  </a:cubicBezTo>
                  <a:cubicBezTo>
                    <a:pt x="4270" y="78757"/>
                    <a:pt x="3970" y="78790"/>
                    <a:pt x="3670" y="78857"/>
                  </a:cubicBezTo>
                  <a:cubicBezTo>
                    <a:pt x="3503" y="78757"/>
                    <a:pt x="3169" y="78824"/>
                    <a:pt x="3203" y="78557"/>
                  </a:cubicBezTo>
                  <a:cubicBezTo>
                    <a:pt x="3236" y="78256"/>
                    <a:pt x="3503" y="78056"/>
                    <a:pt x="3837" y="78056"/>
                  </a:cubicBezTo>
                  <a:close/>
                  <a:moveTo>
                    <a:pt x="6429" y="82924"/>
                  </a:moveTo>
                  <a:cubicBezTo>
                    <a:pt x="6444" y="82924"/>
                    <a:pt x="6458" y="82925"/>
                    <a:pt x="6472" y="82926"/>
                  </a:cubicBezTo>
                  <a:cubicBezTo>
                    <a:pt x="6772" y="82960"/>
                    <a:pt x="7005" y="83160"/>
                    <a:pt x="7039" y="83494"/>
                  </a:cubicBezTo>
                  <a:cubicBezTo>
                    <a:pt x="7072" y="83760"/>
                    <a:pt x="6705" y="84061"/>
                    <a:pt x="6438" y="84061"/>
                  </a:cubicBezTo>
                  <a:cubicBezTo>
                    <a:pt x="6005" y="84061"/>
                    <a:pt x="5871" y="83860"/>
                    <a:pt x="5838" y="83527"/>
                  </a:cubicBezTo>
                  <a:cubicBezTo>
                    <a:pt x="5806" y="83241"/>
                    <a:pt x="6138" y="82924"/>
                    <a:pt x="6429" y="82924"/>
                  </a:cubicBezTo>
                  <a:close/>
                  <a:moveTo>
                    <a:pt x="10041" y="84561"/>
                  </a:moveTo>
                  <a:cubicBezTo>
                    <a:pt x="10274" y="84594"/>
                    <a:pt x="10475" y="84628"/>
                    <a:pt x="10475" y="84928"/>
                  </a:cubicBezTo>
                  <a:cubicBezTo>
                    <a:pt x="10475" y="85195"/>
                    <a:pt x="10041" y="85562"/>
                    <a:pt x="9741" y="85562"/>
                  </a:cubicBezTo>
                  <a:cubicBezTo>
                    <a:pt x="9474" y="85528"/>
                    <a:pt x="9340" y="85362"/>
                    <a:pt x="9340" y="85095"/>
                  </a:cubicBezTo>
                  <a:cubicBezTo>
                    <a:pt x="9340" y="84761"/>
                    <a:pt x="9607" y="84561"/>
                    <a:pt x="10041" y="84561"/>
                  </a:cubicBezTo>
                  <a:close/>
                  <a:moveTo>
                    <a:pt x="8473" y="89331"/>
                  </a:moveTo>
                  <a:cubicBezTo>
                    <a:pt x="8640" y="89364"/>
                    <a:pt x="8807" y="89431"/>
                    <a:pt x="8773" y="89631"/>
                  </a:cubicBezTo>
                  <a:cubicBezTo>
                    <a:pt x="8773" y="89765"/>
                    <a:pt x="8607" y="89865"/>
                    <a:pt x="8440" y="89865"/>
                  </a:cubicBezTo>
                  <a:cubicBezTo>
                    <a:pt x="8273" y="89831"/>
                    <a:pt x="8206" y="89731"/>
                    <a:pt x="8206" y="89565"/>
                  </a:cubicBezTo>
                  <a:cubicBezTo>
                    <a:pt x="8240" y="89431"/>
                    <a:pt x="8340" y="89331"/>
                    <a:pt x="8473" y="89331"/>
                  </a:cubicBezTo>
                  <a:close/>
                  <a:moveTo>
                    <a:pt x="11742" y="89531"/>
                  </a:moveTo>
                  <a:cubicBezTo>
                    <a:pt x="12009" y="89531"/>
                    <a:pt x="12176" y="89665"/>
                    <a:pt x="12176" y="89965"/>
                  </a:cubicBezTo>
                  <a:cubicBezTo>
                    <a:pt x="12176" y="90298"/>
                    <a:pt x="11909" y="90365"/>
                    <a:pt x="11675" y="90365"/>
                  </a:cubicBezTo>
                  <a:cubicBezTo>
                    <a:pt x="11442" y="90365"/>
                    <a:pt x="11175" y="90198"/>
                    <a:pt x="11208" y="89898"/>
                  </a:cubicBezTo>
                  <a:cubicBezTo>
                    <a:pt x="11242" y="89631"/>
                    <a:pt x="11509" y="89531"/>
                    <a:pt x="11742" y="89531"/>
                  </a:cubicBezTo>
                  <a:close/>
                  <a:moveTo>
                    <a:pt x="6805" y="93567"/>
                  </a:moveTo>
                  <a:cubicBezTo>
                    <a:pt x="7139" y="93567"/>
                    <a:pt x="7339" y="93734"/>
                    <a:pt x="7406" y="94068"/>
                  </a:cubicBezTo>
                  <a:cubicBezTo>
                    <a:pt x="7439" y="94368"/>
                    <a:pt x="7139" y="94635"/>
                    <a:pt x="6805" y="94635"/>
                  </a:cubicBezTo>
                  <a:cubicBezTo>
                    <a:pt x="6538" y="94568"/>
                    <a:pt x="6272" y="94501"/>
                    <a:pt x="6272" y="94134"/>
                  </a:cubicBezTo>
                  <a:cubicBezTo>
                    <a:pt x="6272" y="93768"/>
                    <a:pt x="6438" y="93567"/>
                    <a:pt x="6805" y="93567"/>
                  </a:cubicBezTo>
                  <a:close/>
                  <a:moveTo>
                    <a:pt x="10448" y="94296"/>
                  </a:moveTo>
                  <a:cubicBezTo>
                    <a:pt x="10467" y="94296"/>
                    <a:pt x="10487" y="94298"/>
                    <a:pt x="10508" y="94301"/>
                  </a:cubicBezTo>
                  <a:cubicBezTo>
                    <a:pt x="10708" y="94301"/>
                    <a:pt x="10808" y="94468"/>
                    <a:pt x="10808" y="94601"/>
                  </a:cubicBezTo>
                  <a:cubicBezTo>
                    <a:pt x="10808" y="94802"/>
                    <a:pt x="10641" y="94868"/>
                    <a:pt x="10475" y="94902"/>
                  </a:cubicBezTo>
                  <a:cubicBezTo>
                    <a:pt x="10308" y="94868"/>
                    <a:pt x="10141" y="94768"/>
                    <a:pt x="10141" y="94601"/>
                  </a:cubicBezTo>
                  <a:cubicBezTo>
                    <a:pt x="10171" y="94422"/>
                    <a:pt x="10281" y="94296"/>
                    <a:pt x="10448" y="94296"/>
                  </a:cubicBezTo>
                  <a:close/>
                  <a:moveTo>
                    <a:pt x="8210" y="97200"/>
                  </a:moveTo>
                  <a:cubicBezTo>
                    <a:pt x="8231" y="97200"/>
                    <a:pt x="8252" y="97201"/>
                    <a:pt x="8273" y="97203"/>
                  </a:cubicBezTo>
                  <a:cubicBezTo>
                    <a:pt x="8640" y="97203"/>
                    <a:pt x="8840" y="97470"/>
                    <a:pt x="8807" y="97937"/>
                  </a:cubicBezTo>
                  <a:cubicBezTo>
                    <a:pt x="8773" y="98137"/>
                    <a:pt x="8607" y="98337"/>
                    <a:pt x="8240" y="98337"/>
                  </a:cubicBezTo>
                  <a:cubicBezTo>
                    <a:pt x="7873" y="98337"/>
                    <a:pt x="7639" y="98104"/>
                    <a:pt x="7673" y="97737"/>
                  </a:cubicBezTo>
                  <a:cubicBezTo>
                    <a:pt x="7673" y="97425"/>
                    <a:pt x="7907" y="97200"/>
                    <a:pt x="8210" y="97200"/>
                  </a:cubicBezTo>
                  <a:close/>
                  <a:moveTo>
                    <a:pt x="10675" y="102674"/>
                  </a:moveTo>
                  <a:cubicBezTo>
                    <a:pt x="10908" y="102674"/>
                    <a:pt x="11075" y="102841"/>
                    <a:pt x="11075" y="103108"/>
                  </a:cubicBezTo>
                  <a:cubicBezTo>
                    <a:pt x="11075" y="103347"/>
                    <a:pt x="10913" y="103480"/>
                    <a:pt x="10711" y="103480"/>
                  </a:cubicBezTo>
                  <a:cubicBezTo>
                    <a:pt x="10688" y="103480"/>
                    <a:pt x="10665" y="103478"/>
                    <a:pt x="10641" y="103475"/>
                  </a:cubicBezTo>
                  <a:cubicBezTo>
                    <a:pt x="10408" y="103475"/>
                    <a:pt x="10274" y="103341"/>
                    <a:pt x="10308" y="103074"/>
                  </a:cubicBezTo>
                  <a:cubicBezTo>
                    <a:pt x="10308" y="102807"/>
                    <a:pt x="10475" y="102674"/>
                    <a:pt x="10675" y="102674"/>
                  </a:cubicBezTo>
                  <a:close/>
                  <a:moveTo>
                    <a:pt x="10641" y="104942"/>
                  </a:moveTo>
                  <a:cubicBezTo>
                    <a:pt x="10875" y="104942"/>
                    <a:pt x="11075" y="105076"/>
                    <a:pt x="11075" y="105343"/>
                  </a:cubicBezTo>
                  <a:cubicBezTo>
                    <a:pt x="11075" y="105576"/>
                    <a:pt x="10908" y="105743"/>
                    <a:pt x="10675" y="105743"/>
                  </a:cubicBezTo>
                  <a:cubicBezTo>
                    <a:pt x="10475" y="105743"/>
                    <a:pt x="10274" y="105609"/>
                    <a:pt x="10308" y="105343"/>
                  </a:cubicBezTo>
                  <a:cubicBezTo>
                    <a:pt x="10274" y="105109"/>
                    <a:pt x="10408" y="104942"/>
                    <a:pt x="10641" y="104942"/>
                  </a:cubicBezTo>
                  <a:close/>
                  <a:moveTo>
                    <a:pt x="8318" y="110109"/>
                  </a:moveTo>
                  <a:cubicBezTo>
                    <a:pt x="8630" y="110109"/>
                    <a:pt x="8776" y="110297"/>
                    <a:pt x="8807" y="110513"/>
                  </a:cubicBezTo>
                  <a:cubicBezTo>
                    <a:pt x="8840" y="110980"/>
                    <a:pt x="8640" y="111213"/>
                    <a:pt x="8273" y="111247"/>
                  </a:cubicBezTo>
                  <a:cubicBezTo>
                    <a:pt x="7939" y="111247"/>
                    <a:pt x="7673" y="111013"/>
                    <a:pt x="7673" y="110713"/>
                  </a:cubicBezTo>
                  <a:cubicBezTo>
                    <a:pt x="7639" y="110346"/>
                    <a:pt x="7873" y="110113"/>
                    <a:pt x="8240" y="110113"/>
                  </a:cubicBezTo>
                  <a:cubicBezTo>
                    <a:pt x="8267" y="110110"/>
                    <a:pt x="8293" y="110109"/>
                    <a:pt x="8318" y="110109"/>
                  </a:cubicBezTo>
                  <a:close/>
                  <a:moveTo>
                    <a:pt x="10475" y="113548"/>
                  </a:moveTo>
                  <a:cubicBezTo>
                    <a:pt x="10641" y="113548"/>
                    <a:pt x="10808" y="113615"/>
                    <a:pt x="10808" y="113815"/>
                  </a:cubicBezTo>
                  <a:cubicBezTo>
                    <a:pt x="10808" y="113982"/>
                    <a:pt x="10708" y="114115"/>
                    <a:pt x="10508" y="114149"/>
                  </a:cubicBezTo>
                  <a:cubicBezTo>
                    <a:pt x="10308" y="114149"/>
                    <a:pt x="10141" y="114049"/>
                    <a:pt x="10141" y="113849"/>
                  </a:cubicBezTo>
                  <a:cubicBezTo>
                    <a:pt x="10141" y="113648"/>
                    <a:pt x="10308" y="113548"/>
                    <a:pt x="10475" y="113548"/>
                  </a:cubicBezTo>
                  <a:close/>
                  <a:moveTo>
                    <a:pt x="6805" y="113815"/>
                  </a:moveTo>
                  <a:cubicBezTo>
                    <a:pt x="7139" y="113815"/>
                    <a:pt x="7439" y="114082"/>
                    <a:pt x="7406" y="114349"/>
                  </a:cubicBezTo>
                  <a:cubicBezTo>
                    <a:pt x="7372" y="114683"/>
                    <a:pt x="7139" y="114849"/>
                    <a:pt x="6805" y="114849"/>
                  </a:cubicBezTo>
                  <a:cubicBezTo>
                    <a:pt x="6438" y="114849"/>
                    <a:pt x="6272" y="114649"/>
                    <a:pt x="6272" y="114316"/>
                  </a:cubicBezTo>
                  <a:cubicBezTo>
                    <a:pt x="6272" y="113915"/>
                    <a:pt x="6538" y="113849"/>
                    <a:pt x="6805" y="113815"/>
                  </a:cubicBezTo>
                  <a:close/>
                  <a:moveTo>
                    <a:pt x="11675" y="118052"/>
                  </a:moveTo>
                  <a:cubicBezTo>
                    <a:pt x="11909" y="118052"/>
                    <a:pt x="12176" y="118118"/>
                    <a:pt x="12176" y="118452"/>
                  </a:cubicBezTo>
                  <a:cubicBezTo>
                    <a:pt x="12176" y="118752"/>
                    <a:pt x="12009" y="118886"/>
                    <a:pt x="11742" y="118886"/>
                  </a:cubicBezTo>
                  <a:cubicBezTo>
                    <a:pt x="11509" y="118886"/>
                    <a:pt x="11242" y="118785"/>
                    <a:pt x="11208" y="118519"/>
                  </a:cubicBezTo>
                  <a:cubicBezTo>
                    <a:pt x="11175" y="118218"/>
                    <a:pt x="11442" y="118085"/>
                    <a:pt x="11675" y="118052"/>
                  </a:cubicBezTo>
                  <a:close/>
                  <a:moveTo>
                    <a:pt x="8440" y="118552"/>
                  </a:moveTo>
                  <a:cubicBezTo>
                    <a:pt x="8607" y="118552"/>
                    <a:pt x="8740" y="118652"/>
                    <a:pt x="8773" y="118785"/>
                  </a:cubicBezTo>
                  <a:cubicBezTo>
                    <a:pt x="8807" y="118986"/>
                    <a:pt x="8640" y="119086"/>
                    <a:pt x="8473" y="119086"/>
                  </a:cubicBezTo>
                  <a:cubicBezTo>
                    <a:pt x="8306" y="119086"/>
                    <a:pt x="8206" y="119019"/>
                    <a:pt x="8206" y="118852"/>
                  </a:cubicBezTo>
                  <a:cubicBezTo>
                    <a:pt x="8206" y="118685"/>
                    <a:pt x="8273" y="118585"/>
                    <a:pt x="8440" y="118552"/>
                  </a:cubicBezTo>
                  <a:close/>
                  <a:moveTo>
                    <a:pt x="9741" y="122888"/>
                  </a:moveTo>
                  <a:cubicBezTo>
                    <a:pt x="10041" y="122888"/>
                    <a:pt x="10441" y="123222"/>
                    <a:pt x="10475" y="123489"/>
                  </a:cubicBezTo>
                  <a:cubicBezTo>
                    <a:pt x="10475" y="123789"/>
                    <a:pt x="10241" y="123856"/>
                    <a:pt x="10008" y="123856"/>
                  </a:cubicBezTo>
                  <a:cubicBezTo>
                    <a:pt x="9607" y="123856"/>
                    <a:pt x="9340" y="123656"/>
                    <a:pt x="9340" y="123322"/>
                  </a:cubicBezTo>
                  <a:cubicBezTo>
                    <a:pt x="9340" y="123055"/>
                    <a:pt x="9441" y="122888"/>
                    <a:pt x="9741" y="122888"/>
                  </a:cubicBezTo>
                  <a:close/>
                  <a:moveTo>
                    <a:pt x="6438" y="124356"/>
                  </a:moveTo>
                  <a:cubicBezTo>
                    <a:pt x="6705" y="124356"/>
                    <a:pt x="7072" y="124656"/>
                    <a:pt x="7039" y="124957"/>
                  </a:cubicBezTo>
                  <a:lnTo>
                    <a:pt x="7039" y="124923"/>
                  </a:lnTo>
                  <a:cubicBezTo>
                    <a:pt x="7005" y="125257"/>
                    <a:pt x="6772" y="125457"/>
                    <a:pt x="6438" y="125490"/>
                  </a:cubicBezTo>
                  <a:cubicBezTo>
                    <a:pt x="6426" y="125492"/>
                    <a:pt x="6413" y="125493"/>
                    <a:pt x="6400" y="125493"/>
                  </a:cubicBezTo>
                  <a:cubicBezTo>
                    <a:pt x="6138" y="125493"/>
                    <a:pt x="5806" y="125176"/>
                    <a:pt x="5838" y="124890"/>
                  </a:cubicBezTo>
                  <a:cubicBezTo>
                    <a:pt x="5838" y="124590"/>
                    <a:pt x="6005" y="124356"/>
                    <a:pt x="6438" y="124356"/>
                  </a:cubicBezTo>
                  <a:close/>
                  <a:moveTo>
                    <a:pt x="3670" y="129593"/>
                  </a:moveTo>
                  <a:cubicBezTo>
                    <a:pt x="3970" y="129627"/>
                    <a:pt x="4270" y="129693"/>
                    <a:pt x="4304" y="130027"/>
                  </a:cubicBezTo>
                  <a:cubicBezTo>
                    <a:pt x="4304" y="130327"/>
                    <a:pt x="4070" y="130360"/>
                    <a:pt x="3837" y="130360"/>
                  </a:cubicBezTo>
                  <a:cubicBezTo>
                    <a:pt x="3812" y="130363"/>
                    <a:pt x="3788" y="130364"/>
                    <a:pt x="3765" y="130364"/>
                  </a:cubicBezTo>
                  <a:cubicBezTo>
                    <a:pt x="3465" y="130364"/>
                    <a:pt x="3234" y="130172"/>
                    <a:pt x="3203" y="129893"/>
                  </a:cubicBezTo>
                  <a:cubicBezTo>
                    <a:pt x="3169" y="129593"/>
                    <a:pt x="3503" y="129660"/>
                    <a:pt x="3670" y="129593"/>
                  </a:cubicBezTo>
                  <a:close/>
                  <a:moveTo>
                    <a:pt x="8203" y="131091"/>
                  </a:moveTo>
                  <a:cubicBezTo>
                    <a:pt x="8459" y="131091"/>
                    <a:pt x="8576" y="131278"/>
                    <a:pt x="8607" y="131495"/>
                  </a:cubicBezTo>
                  <a:cubicBezTo>
                    <a:pt x="8607" y="131761"/>
                    <a:pt x="8440" y="131962"/>
                    <a:pt x="8173" y="131962"/>
                  </a:cubicBezTo>
                  <a:cubicBezTo>
                    <a:pt x="7906" y="131962"/>
                    <a:pt x="7773" y="131795"/>
                    <a:pt x="7739" y="131595"/>
                  </a:cubicBezTo>
                  <a:cubicBezTo>
                    <a:pt x="7739" y="131294"/>
                    <a:pt x="7839" y="131094"/>
                    <a:pt x="8140" y="131094"/>
                  </a:cubicBezTo>
                  <a:cubicBezTo>
                    <a:pt x="8162" y="131092"/>
                    <a:pt x="8183" y="131091"/>
                    <a:pt x="8203" y="131091"/>
                  </a:cubicBezTo>
                  <a:close/>
                  <a:moveTo>
                    <a:pt x="8106" y="137866"/>
                  </a:moveTo>
                  <a:cubicBezTo>
                    <a:pt x="8273" y="137866"/>
                    <a:pt x="8406" y="137966"/>
                    <a:pt x="8440" y="138166"/>
                  </a:cubicBezTo>
                  <a:cubicBezTo>
                    <a:pt x="8440" y="138366"/>
                    <a:pt x="8273" y="138400"/>
                    <a:pt x="8106" y="138400"/>
                  </a:cubicBezTo>
                  <a:cubicBezTo>
                    <a:pt x="7939" y="138400"/>
                    <a:pt x="7773" y="138366"/>
                    <a:pt x="7773" y="138166"/>
                  </a:cubicBezTo>
                  <a:cubicBezTo>
                    <a:pt x="7806" y="137966"/>
                    <a:pt x="7939" y="137866"/>
                    <a:pt x="8106" y="137866"/>
                  </a:cubicBezTo>
                  <a:close/>
                  <a:moveTo>
                    <a:pt x="5037" y="137966"/>
                  </a:moveTo>
                  <a:cubicBezTo>
                    <a:pt x="5304" y="137966"/>
                    <a:pt x="5471" y="138066"/>
                    <a:pt x="5471" y="138366"/>
                  </a:cubicBezTo>
                  <a:cubicBezTo>
                    <a:pt x="5471" y="138633"/>
                    <a:pt x="5304" y="138733"/>
                    <a:pt x="5037" y="138733"/>
                  </a:cubicBezTo>
                  <a:cubicBezTo>
                    <a:pt x="4737" y="138733"/>
                    <a:pt x="4570" y="138633"/>
                    <a:pt x="4604" y="138333"/>
                  </a:cubicBezTo>
                  <a:cubicBezTo>
                    <a:pt x="4604" y="138066"/>
                    <a:pt x="4771" y="137966"/>
                    <a:pt x="5037" y="137966"/>
                  </a:cubicBezTo>
                  <a:close/>
                  <a:moveTo>
                    <a:pt x="3503" y="141568"/>
                  </a:moveTo>
                  <a:cubicBezTo>
                    <a:pt x="4003" y="141568"/>
                    <a:pt x="4470" y="141869"/>
                    <a:pt x="4470" y="142202"/>
                  </a:cubicBezTo>
                  <a:cubicBezTo>
                    <a:pt x="4504" y="142502"/>
                    <a:pt x="4170" y="142803"/>
                    <a:pt x="3837" y="142803"/>
                  </a:cubicBezTo>
                  <a:cubicBezTo>
                    <a:pt x="3436" y="142803"/>
                    <a:pt x="3103" y="142502"/>
                    <a:pt x="3069" y="142136"/>
                  </a:cubicBezTo>
                  <a:cubicBezTo>
                    <a:pt x="3069" y="141769"/>
                    <a:pt x="3269" y="141602"/>
                    <a:pt x="3503" y="141568"/>
                  </a:cubicBezTo>
                  <a:close/>
                  <a:moveTo>
                    <a:pt x="7739" y="145905"/>
                  </a:moveTo>
                  <a:cubicBezTo>
                    <a:pt x="7906" y="145905"/>
                    <a:pt x="8006" y="145972"/>
                    <a:pt x="8006" y="146172"/>
                  </a:cubicBezTo>
                  <a:cubicBezTo>
                    <a:pt x="8040" y="146405"/>
                    <a:pt x="7906" y="146505"/>
                    <a:pt x="7773" y="146539"/>
                  </a:cubicBezTo>
                  <a:lnTo>
                    <a:pt x="7673" y="146539"/>
                  </a:lnTo>
                  <a:cubicBezTo>
                    <a:pt x="7652" y="146543"/>
                    <a:pt x="7631" y="146545"/>
                    <a:pt x="7610" y="146545"/>
                  </a:cubicBezTo>
                  <a:cubicBezTo>
                    <a:pt x="7467" y="146545"/>
                    <a:pt x="7339" y="146443"/>
                    <a:pt x="7339" y="146238"/>
                  </a:cubicBezTo>
                  <a:cubicBezTo>
                    <a:pt x="7306" y="146038"/>
                    <a:pt x="7439" y="145905"/>
                    <a:pt x="7673" y="145905"/>
                  </a:cubicBezTo>
                  <a:close/>
                  <a:moveTo>
                    <a:pt x="4804" y="149241"/>
                  </a:moveTo>
                  <a:cubicBezTo>
                    <a:pt x="5238" y="149241"/>
                    <a:pt x="5638" y="149608"/>
                    <a:pt x="5638" y="149974"/>
                  </a:cubicBezTo>
                  <a:cubicBezTo>
                    <a:pt x="5638" y="150354"/>
                    <a:pt x="5337" y="150644"/>
                    <a:pt x="4965" y="150644"/>
                  </a:cubicBezTo>
                  <a:cubicBezTo>
                    <a:pt x="4945" y="150644"/>
                    <a:pt x="4924" y="150643"/>
                    <a:pt x="4904" y="150642"/>
                  </a:cubicBezTo>
                  <a:cubicBezTo>
                    <a:pt x="4504" y="150642"/>
                    <a:pt x="4137" y="150275"/>
                    <a:pt x="4137" y="149908"/>
                  </a:cubicBezTo>
                  <a:cubicBezTo>
                    <a:pt x="4137" y="149441"/>
                    <a:pt x="4370" y="149241"/>
                    <a:pt x="4804" y="149241"/>
                  </a:cubicBezTo>
                  <a:close/>
                  <a:moveTo>
                    <a:pt x="10141" y="150908"/>
                  </a:moveTo>
                  <a:cubicBezTo>
                    <a:pt x="10541" y="150908"/>
                    <a:pt x="11042" y="151275"/>
                    <a:pt x="10975" y="151576"/>
                  </a:cubicBezTo>
                  <a:cubicBezTo>
                    <a:pt x="10944" y="151854"/>
                    <a:pt x="10798" y="152046"/>
                    <a:pt x="10512" y="152046"/>
                  </a:cubicBezTo>
                  <a:cubicBezTo>
                    <a:pt x="10489" y="152046"/>
                    <a:pt x="10466" y="152045"/>
                    <a:pt x="10441" y="152043"/>
                  </a:cubicBezTo>
                  <a:cubicBezTo>
                    <a:pt x="10041" y="152043"/>
                    <a:pt x="9574" y="151709"/>
                    <a:pt x="9607" y="151409"/>
                  </a:cubicBezTo>
                  <a:cubicBezTo>
                    <a:pt x="9641" y="151109"/>
                    <a:pt x="9774" y="150908"/>
                    <a:pt x="10141" y="150908"/>
                  </a:cubicBezTo>
                  <a:close/>
                  <a:moveTo>
                    <a:pt x="6572" y="154945"/>
                  </a:moveTo>
                  <a:cubicBezTo>
                    <a:pt x="6739" y="154945"/>
                    <a:pt x="6872" y="155045"/>
                    <a:pt x="6872" y="155245"/>
                  </a:cubicBezTo>
                  <a:cubicBezTo>
                    <a:pt x="6839" y="155478"/>
                    <a:pt x="6672" y="155578"/>
                    <a:pt x="6472" y="155578"/>
                  </a:cubicBezTo>
                  <a:cubicBezTo>
                    <a:pt x="6272" y="155578"/>
                    <a:pt x="6105" y="155478"/>
                    <a:pt x="6105" y="155278"/>
                  </a:cubicBezTo>
                  <a:cubicBezTo>
                    <a:pt x="6105" y="155045"/>
                    <a:pt x="6305" y="154945"/>
                    <a:pt x="6572" y="154945"/>
                  </a:cubicBezTo>
                  <a:close/>
                  <a:moveTo>
                    <a:pt x="10842" y="156179"/>
                  </a:moveTo>
                  <a:lnTo>
                    <a:pt x="10842" y="156212"/>
                  </a:lnTo>
                  <a:cubicBezTo>
                    <a:pt x="10864" y="156210"/>
                    <a:pt x="10885" y="156209"/>
                    <a:pt x="10905" y="156209"/>
                  </a:cubicBezTo>
                  <a:cubicBezTo>
                    <a:pt x="11156" y="156209"/>
                    <a:pt x="11242" y="156396"/>
                    <a:pt x="11242" y="156613"/>
                  </a:cubicBezTo>
                  <a:cubicBezTo>
                    <a:pt x="11275" y="156679"/>
                    <a:pt x="11242" y="156746"/>
                    <a:pt x="11208" y="156813"/>
                  </a:cubicBezTo>
                  <a:cubicBezTo>
                    <a:pt x="11175" y="156879"/>
                    <a:pt x="11108" y="156946"/>
                    <a:pt x="11042" y="156979"/>
                  </a:cubicBezTo>
                  <a:cubicBezTo>
                    <a:pt x="10942" y="157113"/>
                    <a:pt x="10775" y="157180"/>
                    <a:pt x="10641" y="157180"/>
                  </a:cubicBezTo>
                  <a:cubicBezTo>
                    <a:pt x="10441" y="157180"/>
                    <a:pt x="10341" y="157113"/>
                    <a:pt x="10274" y="156979"/>
                  </a:cubicBezTo>
                  <a:cubicBezTo>
                    <a:pt x="10274" y="156946"/>
                    <a:pt x="10241" y="156879"/>
                    <a:pt x="10241" y="156846"/>
                  </a:cubicBezTo>
                  <a:cubicBezTo>
                    <a:pt x="10241" y="156813"/>
                    <a:pt x="10241" y="156779"/>
                    <a:pt x="10241" y="156746"/>
                  </a:cubicBezTo>
                  <a:cubicBezTo>
                    <a:pt x="10208" y="156479"/>
                    <a:pt x="10575" y="156179"/>
                    <a:pt x="10842" y="156179"/>
                  </a:cubicBezTo>
                  <a:close/>
                  <a:moveTo>
                    <a:pt x="8040" y="156646"/>
                  </a:moveTo>
                  <a:cubicBezTo>
                    <a:pt x="8106" y="156646"/>
                    <a:pt x="8173" y="156679"/>
                    <a:pt x="8206" y="156713"/>
                  </a:cubicBezTo>
                  <a:cubicBezTo>
                    <a:pt x="8340" y="156779"/>
                    <a:pt x="8406" y="156946"/>
                    <a:pt x="8373" y="157180"/>
                  </a:cubicBezTo>
                  <a:cubicBezTo>
                    <a:pt x="8373" y="157346"/>
                    <a:pt x="8340" y="157513"/>
                    <a:pt x="8240" y="157613"/>
                  </a:cubicBezTo>
                  <a:cubicBezTo>
                    <a:pt x="8206" y="157680"/>
                    <a:pt x="8140" y="157713"/>
                    <a:pt x="8073" y="157747"/>
                  </a:cubicBezTo>
                  <a:cubicBezTo>
                    <a:pt x="8006" y="157780"/>
                    <a:pt x="7939" y="157780"/>
                    <a:pt x="7839" y="157780"/>
                  </a:cubicBezTo>
                  <a:cubicBezTo>
                    <a:pt x="7539" y="157747"/>
                    <a:pt x="7306" y="157580"/>
                    <a:pt x="7339" y="157246"/>
                  </a:cubicBezTo>
                  <a:cubicBezTo>
                    <a:pt x="7372" y="156946"/>
                    <a:pt x="7539" y="156679"/>
                    <a:pt x="7906" y="156646"/>
                  </a:cubicBezTo>
                  <a:close/>
                  <a:moveTo>
                    <a:pt x="9040" y="163684"/>
                  </a:moveTo>
                  <a:cubicBezTo>
                    <a:pt x="9240" y="163684"/>
                    <a:pt x="9441" y="163784"/>
                    <a:pt x="9407" y="164051"/>
                  </a:cubicBezTo>
                  <a:cubicBezTo>
                    <a:pt x="9377" y="164234"/>
                    <a:pt x="9263" y="164389"/>
                    <a:pt x="9040" y="164389"/>
                  </a:cubicBezTo>
                  <a:cubicBezTo>
                    <a:pt x="9019" y="164389"/>
                    <a:pt x="8997" y="164388"/>
                    <a:pt x="8974" y="164385"/>
                  </a:cubicBezTo>
                  <a:cubicBezTo>
                    <a:pt x="8773" y="164351"/>
                    <a:pt x="8540" y="164318"/>
                    <a:pt x="8540" y="164051"/>
                  </a:cubicBezTo>
                  <a:cubicBezTo>
                    <a:pt x="8540" y="163751"/>
                    <a:pt x="8740" y="163684"/>
                    <a:pt x="9040" y="163684"/>
                  </a:cubicBezTo>
                  <a:close/>
                  <a:moveTo>
                    <a:pt x="10842" y="165285"/>
                  </a:moveTo>
                  <a:cubicBezTo>
                    <a:pt x="10975" y="165285"/>
                    <a:pt x="11075" y="165352"/>
                    <a:pt x="11075" y="165519"/>
                  </a:cubicBezTo>
                  <a:cubicBezTo>
                    <a:pt x="11042" y="165686"/>
                    <a:pt x="10942" y="165852"/>
                    <a:pt x="10741" y="165852"/>
                  </a:cubicBezTo>
                  <a:cubicBezTo>
                    <a:pt x="10608" y="165852"/>
                    <a:pt x="10475" y="165719"/>
                    <a:pt x="10508" y="165552"/>
                  </a:cubicBezTo>
                  <a:cubicBezTo>
                    <a:pt x="10508" y="165385"/>
                    <a:pt x="10641" y="165285"/>
                    <a:pt x="10842" y="165285"/>
                  </a:cubicBezTo>
                  <a:close/>
                  <a:moveTo>
                    <a:pt x="9872" y="170650"/>
                  </a:moveTo>
                  <a:cubicBezTo>
                    <a:pt x="10082" y="170650"/>
                    <a:pt x="10216" y="170744"/>
                    <a:pt x="10274" y="170889"/>
                  </a:cubicBezTo>
                  <a:cubicBezTo>
                    <a:pt x="10308" y="170956"/>
                    <a:pt x="10308" y="171056"/>
                    <a:pt x="10308" y="171123"/>
                  </a:cubicBezTo>
                  <a:cubicBezTo>
                    <a:pt x="10308" y="171457"/>
                    <a:pt x="10174" y="171623"/>
                    <a:pt x="9841" y="171623"/>
                  </a:cubicBezTo>
                  <a:cubicBezTo>
                    <a:pt x="9507" y="171590"/>
                    <a:pt x="9274" y="171390"/>
                    <a:pt x="9274" y="171056"/>
                  </a:cubicBezTo>
                  <a:cubicBezTo>
                    <a:pt x="9240" y="170990"/>
                    <a:pt x="9274" y="170889"/>
                    <a:pt x="9307" y="170856"/>
                  </a:cubicBezTo>
                  <a:cubicBezTo>
                    <a:pt x="9307" y="170823"/>
                    <a:pt x="9307" y="170789"/>
                    <a:pt x="9340" y="170756"/>
                  </a:cubicBezTo>
                  <a:cubicBezTo>
                    <a:pt x="9374" y="170756"/>
                    <a:pt x="9374" y="170723"/>
                    <a:pt x="9407" y="170723"/>
                  </a:cubicBezTo>
                  <a:cubicBezTo>
                    <a:pt x="9441" y="170689"/>
                    <a:pt x="9474" y="170689"/>
                    <a:pt x="9474" y="170689"/>
                  </a:cubicBezTo>
                  <a:cubicBezTo>
                    <a:pt x="9574" y="170656"/>
                    <a:pt x="9674" y="170656"/>
                    <a:pt x="9774" y="170656"/>
                  </a:cubicBezTo>
                  <a:cubicBezTo>
                    <a:pt x="9809" y="170652"/>
                    <a:pt x="9841" y="170650"/>
                    <a:pt x="9872" y="170650"/>
                  </a:cubicBezTo>
                  <a:close/>
                  <a:moveTo>
                    <a:pt x="8073" y="170923"/>
                  </a:moveTo>
                  <a:cubicBezTo>
                    <a:pt x="8373" y="170923"/>
                    <a:pt x="8573" y="171056"/>
                    <a:pt x="8540" y="171423"/>
                  </a:cubicBezTo>
                  <a:cubicBezTo>
                    <a:pt x="8540" y="171723"/>
                    <a:pt x="8440" y="171890"/>
                    <a:pt x="8106" y="171890"/>
                  </a:cubicBezTo>
                  <a:cubicBezTo>
                    <a:pt x="7806" y="171890"/>
                    <a:pt x="7606" y="171757"/>
                    <a:pt x="7573" y="171423"/>
                  </a:cubicBezTo>
                  <a:cubicBezTo>
                    <a:pt x="7573" y="171123"/>
                    <a:pt x="7773" y="170923"/>
                    <a:pt x="8073" y="170923"/>
                  </a:cubicBezTo>
                  <a:close/>
                  <a:moveTo>
                    <a:pt x="8673" y="175926"/>
                  </a:moveTo>
                  <a:cubicBezTo>
                    <a:pt x="8907" y="175926"/>
                    <a:pt x="9040" y="176093"/>
                    <a:pt x="9074" y="176227"/>
                  </a:cubicBezTo>
                  <a:cubicBezTo>
                    <a:pt x="9074" y="176594"/>
                    <a:pt x="8907" y="176694"/>
                    <a:pt x="8707" y="176694"/>
                  </a:cubicBezTo>
                  <a:cubicBezTo>
                    <a:pt x="8689" y="176696"/>
                    <a:pt x="8672" y="176697"/>
                    <a:pt x="8656" y="176697"/>
                  </a:cubicBezTo>
                  <a:cubicBezTo>
                    <a:pt x="8449" y="176697"/>
                    <a:pt x="8306" y="176512"/>
                    <a:pt x="8306" y="176327"/>
                  </a:cubicBezTo>
                  <a:cubicBezTo>
                    <a:pt x="8273" y="176060"/>
                    <a:pt x="8440" y="175926"/>
                    <a:pt x="8673" y="175926"/>
                  </a:cubicBezTo>
                  <a:close/>
                  <a:moveTo>
                    <a:pt x="5938" y="180530"/>
                  </a:moveTo>
                  <a:cubicBezTo>
                    <a:pt x="6305" y="180530"/>
                    <a:pt x="6605" y="180797"/>
                    <a:pt x="6605" y="181130"/>
                  </a:cubicBezTo>
                  <a:cubicBezTo>
                    <a:pt x="6605" y="181530"/>
                    <a:pt x="6405" y="181764"/>
                    <a:pt x="6005" y="181764"/>
                  </a:cubicBezTo>
                  <a:cubicBezTo>
                    <a:pt x="5538" y="181764"/>
                    <a:pt x="5304" y="181564"/>
                    <a:pt x="5271" y="181163"/>
                  </a:cubicBezTo>
                  <a:cubicBezTo>
                    <a:pt x="5271" y="180763"/>
                    <a:pt x="5504" y="180530"/>
                    <a:pt x="5938" y="180530"/>
                  </a:cubicBezTo>
                  <a:close/>
                  <a:moveTo>
                    <a:pt x="2279" y="184164"/>
                  </a:moveTo>
                  <a:cubicBezTo>
                    <a:pt x="2633" y="184164"/>
                    <a:pt x="3003" y="184546"/>
                    <a:pt x="3003" y="184866"/>
                  </a:cubicBezTo>
                  <a:cubicBezTo>
                    <a:pt x="3003" y="185266"/>
                    <a:pt x="2702" y="185567"/>
                    <a:pt x="2269" y="185567"/>
                  </a:cubicBezTo>
                  <a:cubicBezTo>
                    <a:pt x="1835" y="185567"/>
                    <a:pt x="1502" y="185300"/>
                    <a:pt x="1502" y="184899"/>
                  </a:cubicBezTo>
                  <a:cubicBezTo>
                    <a:pt x="1502" y="184566"/>
                    <a:pt x="1868" y="184166"/>
                    <a:pt x="2235" y="184166"/>
                  </a:cubicBezTo>
                  <a:cubicBezTo>
                    <a:pt x="2250" y="184164"/>
                    <a:pt x="2264" y="184164"/>
                    <a:pt x="2279" y="184164"/>
                  </a:cubicBezTo>
                  <a:close/>
                  <a:moveTo>
                    <a:pt x="6372" y="190237"/>
                  </a:moveTo>
                  <a:cubicBezTo>
                    <a:pt x="6605" y="190237"/>
                    <a:pt x="6805" y="190337"/>
                    <a:pt x="6772" y="190637"/>
                  </a:cubicBezTo>
                  <a:cubicBezTo>
                    <a:pt x="6772" y="190670"/>
                    <a:pt x="6772" y="190704"/>
                    <a:pt x="6772" y="190737"/>
                  </a:cubicBezTo>
                  <a:cubicBezTo>
                    <a:pt x="6716" y="190934"/>
                    <a:pt x="6589" y="191012"/>
                    <a:pt x="6411" y="191012"/>
                  </a:cubicBezTo>
                  <a:cubicBezTo>
                    <a:pt x="6377" y="191012"/>
                    <a:pt x="6342" y="191009"/>
                    <a:pt x="6305" y="191004"/>
                  </a:cubicBezTo>
                  <a:cubicBezTo>
                    <a:pt x="6283" y="191015"/>
                    <a:pt x="6260" y="191019"/>
                    <a:pt x="6239" y="191019"/>
                  </a:cubicBezTo>
                  <a:cubicBezTo>
                    <a:pt x="6197" y="191019"/>
                    <a:pt x="6160" y="191004"/>
                    <a:pt x="6138" y="191004"/>
                  </a:cubicBezTo>
                  <a:cubicBezTo>
                    <a:pt x="5938" y="190970"/>
                    <a:pt x="5805" y="190904"/>
                    <a:pt x="5838" y="190704"/>
                  </a:cubicBezTo>
                  <a:cubicBezTo>
                    <a:pt x="5871" y="190437"/>
                    <a:pt x="6105" y="190270"/>
                    <a:pt x="6372" y="190237"/>
                  </a:cubicBezTo>
                  <a:close/>
                  <a:moveTo>
                    <a:pt x="3632" y="193233"/>
                  </a:moveTo>
                  <a:cubicBezTo>
                    <a:pt x="3863" y="193233"/>
                    <a:pt x="4066" y="193345"/>
                    <a:pt x="4037" y="193639"/>
                  </a:cubicBezTo>
                  <a:lnTo>
                    <a:pt x="4070" y="193639"/>
                  </a:lnTo>
                  <a:cubicBezTo>
                    <a:pt x="4037" y="193706"/>
                    <a:pt x="4037" y="193772"/>
                    <a:pt x="4003" y="193839"/>
                  </a:cubicBezTo>
                  <a:cubicBezTo>
                    <a:pt x="3952" y="193968"/>
                    <a:pt x="3820" y="194018"/>
                    <a:pt x="3670" y="194018"/>
                  </a:cubicBezTo>
                  <a:cubicBezTo>
                    <a:pt x="3626" y="194018"/>
                    <a:pt x="3581" y="194013"/>
                    <a:pt x="3536" y="194006"/>
                  </a:cubicBezTo>
                  <a:cubicBezTo>
                    <a:pt x="3486" y="194014"/>
                    <a:pt x="3440" y="194018"/>
                    <a:pt x="3398" y="194018"/>
                  </a:cubicBezTo>
                  <a:cubicBezTo>
                    <a:pt x="3272" y="194018"/>
                    <a:pt x="3178" y="193981"/>
                    <a:pt x="3103" y="193906"/>
                  </a:cubicBezTo>
                  <a:cubicBezTo>
                    <a:pt x="3036" y="193839"/>
                    <a:pt x="3003" y="193739"/>
                    <a:pt x="3003" y="193606"/>
                  </a:cubicBezTo>
                  <a:cubicBezTo>
                    <a:pt x="3003" y="193239"/>
                    <a:pt x="3336" y="193272"/>
                    <a:pt x="3536" y="193239"/>
                  </a:cubicBezTo>
                  <a:cubicBezTo>
                    <a:pt x="3568" y="193235"/>
                    <a:pt x="3600" y="193233"/>
                    <a:pt x="3632" y="193233"/>
                  </a:cubicBezTo>
                  <a:close/>
                  <a:moveTo>
                    <a:pt x="6703" y="195336"/>
                  </a:moveTo>
                  <a:cubicBezTo>
                    <a:pt x="6917" y="195336"/>
                    <a:pt x="6978" y="195494"/>
                    <a:pt x="7039" y="195707"/>
                  </a:cubicBezTo>
                  <a:cubicBezTo>
                    <a:pt x="6972" y="195874"/>
                    <a:pt x="6905" y="196041"/>
                    <a:pt x="6639" y="196041"/>
                  </a:cubicBezTo>
                  <a:cubicBezTo>
                    <a:pt x="6438" y="196041"/>
                    <a:pt x="6272" y="195941"/>
                    <a:pt x="6272" y="195707"/>
                  </a:cubicBezTo>
                  <a:cubicBezTo>
                    <a:pt x="6238" y="195474"/>
                    <a:pt x="6405" y="195340"/>
                    <a:pt x="6639" y="195340"/>
                  </a:cubicBezTo>
                  <a:cubicBezTo>
                    <a:pt x="6661" y="195337"/>
                    <a:pt x="6683" y="195336"/>
                    <a:pt x="6703" y="195336"/>
                  </a:cubicBezTo>
                  <a:close/>
                  <a:moveTo>
                    <a:pt x="3670" y="198242"/>
                  </a:moveTo>
                  <a:cubicBezTo>
                    <a:pt x="3837" y="198242"/>
                    <a:pt x="3970" y="198342"/>
                    <a:pt x="3970" y="198509"/>
                  </a:cubicBezTo>
                  <a:cubicBezTo>
                    <a:pt x="3970" y="198676"/>
                    <a:pt x="3870" y="198809"/>
                    <a:pt x="3670" y="198843"/>
                  </a:cubicBezTo>
                  <a:cubicBezTo>
                    <a:pt x="3653" y="198846"/>
                    <a:pt x="3636" y="198848"/>
                    <a:pt x="3619" y="198848"/>
                  </a:cubicBezTo>
                  <a:cubicBezTo>
                    <a:pt x="3477" y="198848"/>
                    <a:pt x="3370" y="198722"/>
                    <a:pt x="3370" y="198543"/>
                  </a:cubicBezTo>
                  <a:cubicBezTo>
                    <a:pt x="3370" y="198376"/>
                    <a:pt x="3503" y="198276"/>
                    <a:pt x="3670" y="198242"/>
                  </a:cubicBezTo>
                  <a:close/>
                  <a:moveTo>
                    <a:pt x="7606" y="202112"/>
                  </a:moveTo>
                  <a:cubicBezTo>
                    <a:pt x="7906" y="202112"/>
                    <a:pt x="8173" y="202279"/>
                    <a:pt x="8173" y="202512"/>
                  </a:cubicBezTo>
                  <a:lnTo>
                    <a:pt x="8206" y="202512"/>
                  </a:lnTo>
                  <a:cubicBezTo>
                    <a:pt x="8206" y="202912"/>
                    <a:pt x="7939" y="203213"/>
                    <a:pt x="7639" y="203246"/>
                  </a:cubicBezTo>
                  <a:cubicBezTo>
                    <a:pt x="7372" y="203246"/>
                    <a:pt x="7039" y="202946"/>
                    <a:pt x="7039" y="202679"/>
                  </a:cubicBezTo>
                  <a:cubicBezTo>
                    <a:pt x="7072" y="202345"/>
                    <a:pt x="7272" y="202145"/>
                    <a:pt x="7606" y="202112"/>
                  </a:cubicBezTo>
                  <a:close/>
                  <a:moveTo>
                    <a:pt x="9507" y="205915"/>
                  </a:moveTo>
                  <a:cubicBezTo>
                    <a:pt x="9807" y="205915"/>
                    <a:pt x="10041" y="206015"/>
                    <a:pt x="10041" y="206448"/>
                  </a:cubicBezTo>
                  <a:cubicBezTo>
                    <a:pt x="10041" y="206748"/>
                    <a:pt x="9741" y="207049"/>
                    <a:pt x="9340" y="207049"/>
                  </a:cubicBezTo>
                  <a:cubicBezTo>
                    <a:pt x="9007" y="207049"/>
                    <a:pt x="8840" y="206882"/>
                    <a:pt x="8807" y="206548"/>
                  </a:cubicBezTo>
                  <a:cubicBezTo>
                    <a:pt x="8807" y="206215"/>
                    <a:pt x="9107" y="205915"/>
                    <a:pt x="9507" y="205915"/>
                  </a:cubicBezTo>
                  <a:close/>
                  <a:moveTo>
                    <a:pt x="6266" y="207144"/>
                  </a:moveTo>
                  <a:cubicBezTo>
                    <a:pt x="6437" y="207144"/>
                    <a:pt x="6565" y="207269"/>
                    <a:pt x="6505" y="207449"/>
                  </a:cubicBezTo>
                  <a:cubicBezTo>
                    <a:pt x="6438" y="207682"/>
                    <a:pt x="6572" y="208083"/>
                    <a:pt x="6172" y="208116"/>
                  </a:cubicBezTo>
                  <a:cubicBezTo>
                    <a:pt x="5905" y="208116"/>
                    <a:pt x="5805" y="207916"/>
                    <a:pt x="5805" y="207649"/>
                  </a:cubicBezTo>
                  <a:cubicBezTo>
                    <a:pt x="5838" y="207449"/>
                    <a:pt x="5871" y="207182"/>
                    <a:pt x="6205" y="207149"/>
                  </a:cubicBezTo>
                  <a:cubicBezTo>
                    <a:pt x="6226" y="207145"/>
                    <a:pt x="6246" y="207144"/>
                    <a:pt x="6266" y="207144"/>
                  </a:cubicBezTo>
                  <a:close/>
                  <a:moveTo>
                    <a:pt x="2802" y="0"/>
                  </a:moveTo>
                  <a:cubicBezTo>
                    <a:pt x="2802" y="601"/>
                    <a:pt x="2802" y="1235"/>
                    <a:pt x="2836" y="1835"/>
                  </a:cubicBezTo>
                  <a:cubicBezTo>
                    <a:pt x="2869" y="3036"/>
                    <a:pt x="2669" y="4237"/>
                    <a:pt x="2402" y="5404"/>
                  </a:cubicBezTo>
                  <a:cubicBezTo>
                    <a:pt x="1969" y="7306"/>
                    <a:pt x="1368" y="9140"/>
                    <a:pt x="901" y="11008"/>
                  </a:cubicBezTo>
                  <a:cubicBezTo>
                    <a:pt x="401" y="12843"/>
                    <a:pt x="267" y="14711"/>
                    <a:pt x="134" y="16579"/>
                  </a:cubicBezTo>
                  <a:cubicBezTo>
                    <a:pt x="0" y="18380"/>
                    <a:pt x="34" y="20148"/>
                    <a:pt x="301" y="21949"/>
                  </a:cubicBezTo>
                  <a:cubicBezTo>
                    <a:pt x="701" y="24818"/>
                    <a:pt x="1602" y="27520"/>
                    <a:pt x="2769" y="30155"/>
                  </a:cubicBezTo>
                  <a:cubicBezTo>
                    <a:pt x="3670" y="32090"/>
                    <a:pt x="4237" y="34125"/>
                    <a:pt x="4604" y="36226"/>
                  </a:cubicBezTo>
                  <a:cubicBezTo>
                    <a:pt x="4837" y="37727"/>
                    <a:pt x="4871" y="39229"/>
                    <a:pt x="5037" y="40730"/>
                  </a:cubicBezTo>
                  <a:cubicBezTo>
                    <a:pt x="5304" y="43365"/>
                    <a:pt x="5238" y="45967"/>
                    <a:pt x="4604" y="48535"/>
                  </a:cubicBezTo>
                  <a:cubicBezTo>
                    <a:pt x="3903" y="51371"/>
                    <a:pt x="2802" y="54039"/>
                    <a:pt x="1835" y="56774"/>
                  </a:cubicBezTo>
                  <a:cubicBezTo>
                    <a:pt x="1301" y="58275"/>
                    <a:pt x="834" y="59843"/>
                    <a:pt x="701" y="61444"/>
                  </a:cubicBezTo>
                  <a:cubicBezTo>
                    <a:pt x="568" y="63412"/>
                    <a:pt x="601" y="65347"/>
                    <a:pt x="601" y="67315"/>
                  </a:cubicBezTo>
                  <a:cubicBezTo>
                    <a:pt x="634" y="69350"/>
                    <a:pt x="901" y="71418"/>
                    <a:pt x="1301" y="73420"/>
                  </a:cubicBezTo>
                  <a:cubicBezTo>
                    <a:pt x="1835" y="76222"/>
                    <a:pt x="2702" y="78924"/>
                    <a:pt x="3403" y="81692"/>
                  </a:cubicBezTo>
                  <a:cubicBezTo>
                    <a:pt x="3837" y="83527"/>
                    <a:pt x="4237" y="85362"/>
                    <a:pt x="4304" y="87263"/>
                  </a:cubicBezTo>
                  <a:cubicBezTo>
                    <a:pt x="4337" y="89064"/>
                    <a:pt x="4570" y="90832"/>
                    <a:pt x="4704" y="92600"/>
                  </a:cubicBezTo>
                  <a:cubicBezTo>
                    <a:pt x="4904" y="95469"/>
                    <a:pt x="5438" y="98304"/>
                    <a:pt x="5771" y="101173"/>
                  </a:cubicBezTo>
                  <a:cubicBezTo>
                    <a:pt x="5871" y="102074"/>
                    <a:pt x="5838" y="103008"/>
                    <a:pt x="5838" y="103908"/>
                  </a:cubicBezTo>
                  <a:cubicBezTo>
                    <a:pt x="5838" y="104008"/>
                    <a:pt x="5838" y="104108"/>
                    <a:pt x="5838" y="104208"/>
                  </a:cubicBezTo>
                  <a:cubicBezTo>
                    <a:pt x="5838" y="104308"/>
                    <a:pt x="5838" y="104409"/>
                    <a:pt x="5838" y="104509"/>
                  </a:cubicBezTo>
                  <a:cubicBezTo>
                    <a:pt x="5838" y="105443"/>
                    <a:pt x="5871" y="106377"/>
                    <a:pt x="5771" y="107277"/>
                  </a:cubicBezTo>
                  <a:cubicBezTo>
                    <a:pt x="5438" y="110146"/>
                    <a:pt x="4904" y="112981"/>
                    <a:pt x="4704" y="115817"/>
                  </a:cubicBezTo>
                  <a:cubicBezTo>
                    <a:pt x="4570" y="117618"/>
                    <a:pt x="4337" y="119386"/>
                    <a:pt x="4304" y="121187"/>
                  </a:cubicBezTo>
                  <a:cubicBezTo>
                    <a:pt x="4237" y="123089"/>
                    <a:pt x="3837" y="124923"/>
                    <a:pt x="3403" y="126758"/>
                  </a:cubicBezTo>
                  <a:cubicBezTo>
                    <a:pt x="2702" y="129526"/>
                    <a:pt x="1835" y="132228"/>
                    <a:pt x="1301" y="135030"/>
                  </a:cubicBezTo>
                  <a:cubicBezTo>
                    <a:pt x="868" y="137032"/>
                    <a:pt x="634" y="139067"/>
                    <a:pt x="601" y="141135"/>
                  </a:cubicBezTo>
                  <a:cubicBezTo>
                    <a:pt x="601" y="143103"/>
                    <a:pt x="568" y="145038"/>
                    <a:pt x="701" y="147006"/>
                  </a:cubicBezTo>
                  <a:cubicBezTo>
                    <a:pt x="834" y="148607"/>
                    <a:pt x="1301" y="150175"/>
                    <a:pt x="1835" y="151676"/>
                  </a:cubicBezTo>
                  <a:cubicBezTo>
                    <a:pt x="2802" y="154411"/>
                    <a:pt x="3903" y="157080"/>
                    <a:pt x="4604" y="159915"/>
                  </a:cubicBezTo>
                  <a:cubicBezTo>
                    <a:pt x="5238" y="162483"/>
                    <a:pt x="5304" y="165085"/>
                    <a:pt x="5037" y="167720"/>
                  </a:cubicBezTo>
                  <a:cubicBezTo>
                    <a:pt x="4904" y="169222"/>
                    <a:pt x="4837" y="170723"/>
                    <a:pt x="4604" y="172224"/>
                  </a:cubicBezTo>
                  <a:cubicBezTo>
                    <a:pt x="4237" y="174325"/>
                    <a:pt x="3670" y="176360"/>
                    <a:pt x="2769" y="178261"/>
                  </a:cubicBezTo>
                  <a:cubicBezTo>
                    <a:pt x="1602" y="180930"/>
                    <a:pt x="701" y="183632"/>
                    <a:pt x="301" y="186501"/>
                  </a:cubicBezTo>
                  <a:cubicBezTo>
                    <a:pt x="34" y="188269"/>
                    <a:pt x="0" y="190070"/>
                    <a:pt x="134" y="191871"/>
                  </a:cubicBezTo>
                  <a:cubicBezTo>
                    <a:pt x="267" y="193739"/>
                    <a:pt x="401" y="195607"/>
                    <a:pt x="901" y="197442"/>
                  </a:cubicBezTo>
                  <a:cubicBezTo>
                    <a:pt x="1368" y="199310"/>
                    <a:pt x="1969" y="201144"/>
                    <a:pt x="2402" y="203046"/>
                  </a:cubicBezTo>
                  <a:cubicBezTo>
                    <a:pt x="2669" y="204213"/>
                    <a:pt x="2869" y="205381"/>
                    <a:pt x="2836" y="206615"/>
                  </a:cubicBezTo>
                  <a:cubicBezTo>
                    <a:pt x="2836" y="207215"/>
                    <a:pt x="2802" y="207849"/>
                    <a:pt x="2802" y="208450"/>
                  </a:cubicBezTo>
                  <a:lnTo>
                    <a:pt x="12109" y="208450"/>
                  </a:lnTo>
                  <a:cubicBezTo>
                    <a:pt x="12042" y="207316"/>
                    <a:pt x="11942" y="206181"/>
                    <a:pt x="11842" y="205014"/>
                  </a:cubicBezTo>
                  <a:cubicBezTo>
                    <a:pt x="11776" y="204247"/>
                    <a:pt x="11776" y="203479"/>
                    <a:pt x="11742" y="202679"/>
                  </a:cubicBezTo>
                  <a:cubicBezTo>
                    <a:pt x="11675" y="199743"/>
                    <a:pt x="11042" y="196908"/>
                    <a:pt x="9974" y="194173"/>
                  </a:cubicBezTo>
                  <a:cubicBezTo>
                    <a:pt x="9374" y="192605"/>
                    <a:pt x="9074" y="191004"/>
                    <a:pt x="8974" y="189303"/>
                  </a:cubicBezTo>
                  <a:cubicBezTo>
                    <a:pt x="8840" y="187435"/>
                    <a:pt x="9207" y="185633"/>
                    <a:pt x="9774" y="183832"/>
                  </a:cubicBezTo>
                  <a:cubicBezTo>
                    <a:pt x="10575" y="181464"/>
                    <a:pt x="11509" y="179195"/>
                    <a:pt x="12076" y="176760"/>
                  </a:cubicBezTo>
                  <a:cubicBezTo>
                    <a:pt x="12710" y="174192"/>
                    <a:pt x="13177" y="171590"/>
                    <a:pt x="13243" y="168955"/>
                  </a:cubicBezTo>
                  <a:cubicBezTo>
                    <a:pt x="13277" y="167921"/>
                    <a:pt x="13543" y="166920"/>
                    <a:pt x="13610" y="165886"/>
                  </a:cubicBezTo>
                  <a:cubicBezTo>
                    <a:pt x="13644" y="164785"/>
                    <a:pt x="13744" y="163684"/>
                    <a:pt x="13844" y="162550"/>
                  </a:cubicBezTo>
                  <a:cubicBezTo>
                    <a:pt x="13910" y="161583"/>
                    <a:pt x="13977" y="160615"/>
                    <a:pt x="13944" y="159615"/>
                  </a:cubicBezTo>
                  <a:cubicBezTo>
                    <a:pt x="13910" y="158347"/>
                    <a:pt x="13810" y="157046"/>
                    <a:pt x="13410" y="155845"/>
                  </a:cubicBezTo>
                  <a:cubicBezTo>
                    <a:pt x="13076" y="154811"/>
                    <a:pt x="13076" y="153710"/>
                    <a:pt x="12876" y="152676"/>
                  </a:cubicBezTo>
                  <a:cubicBezTo>
                    <a:pt x="12409" y="150041"/>
                    <a:pt x="12109" y="147373"/>
                    <a:pt x="11342" y="144771"/>
                  </a:cubicBezTo>
                  <a:cubicBezTo>
                    <a:pt x="10741" y="142669"/>
                    <a:pt x="10308" y="140534"/>
                    <a:pt x="9974" y="138366"/>
                  </a:cubicBezTo>
                  <a:cubicBezTo>
                    <a:pt x="9641" y="136331"/>
                    <a:pt x="9774" y="134263"/>
                    <a:pt x="10174" y="132228"/>
                  </a:cubicBezTo>
                  <a:cubicBezTo>
                    <a:pt x="10975" y="128259"/>
                    <a:pt x="11876" y="124323"/>
                    <a:pt x="12810" y="120420"/>
                  </a:cubicBezTo>
                  <a:cubicBezTo>
                    <a:pt x="13143" y="119052"/>
                    <a:pt x="13310" y="117651"/>
                    <a:pt x="13377" y="116250"/>
                  </a:cubicBezTo>
                  <a:cubicBezTo>
                    <a:pt x="13477" y="114883"/>
                    <a:pt x="13744" y="113582"/>
                    <a:pt x="13977" y="112247"/>
                  </a:cubicBezTo>
                  <a:cubicBezTo>
                    <a:pt x="14111" y="111514"/>
                    <a:pt x="14144" y="110813"/>
                    <a:pt x="14111" y="110079"/>
                  </a:cubicBezTo>
                  <a:cubicBezTo>
                    <a:pt x="14111" y="108111"/>
                    <a:pt x="14244" y="106176"/>
                    <a:pt x="14477" y="104208"/>
                  </a:cubicBezTo>
                  <a:cubicBezTo>
                    <a:pt x="14245" y="102284"/>
                    <a:pt x="14112" y="100328"/>
                    <a:pt x="14111" y="98371"/>
                  </a:cubicBezTo>
                  <a:lnTo>
                    <a:pt x="14111" y="98371"/>
                  </a:lnTo>
                  <a:cubicBezTo>
                    <a:pt x="14144" y="97637"/>
                    <a:pt x="14111" y="96936"/>
                    <a:pt x="13977" y="96203"/>
                  </a:cubicBezTo>
                  <a:cubicBezTo>
                    <a:pt x="13744" y="94868"/>
                    <a:pt x="13477" y="93567"/>
                    <a:pt x="13377" y="92200"/>
                  </a:cubicBezTo>
                  <a:cubicBezTo>
                    <a:pt x="13310" y="90799"/>
                    <a:pt x="13143" y="89398"/>
                    <a:pt x="12810" y="88030"/>
                  </a:cubicBezTo>
                  <a:cubicBezTo>
                    <a:pt x="11876" y="84127"/>
                    <a:pt x="10975" y="80191"/>
                    <a:pt x="10174" y="76222"/>
                  </a:cubicBezTo>
                  <a:cubicBezTo>
                    <a:pt x="9774" y="74187"/>
                    <a:pt x="9641" y="72119"/>
                    <a:pt x="9974" y="70051"/>
                  </a:cubicBezTo>
                  <a:cubicBezTo>
                    <a:pt x="10308" y="67916"/>
                    <a:pt x="10741" y="65781"/>
                    <a:pt x="11342" y="63679"/>
                  </a:cubicBezTo>
                  <a:cubicBezTo>
                    <a:pt x="12109" y="61077"/>
                    <a:pt x="12409" y="58409"/>
                    <a:pt x="12876" y="55774"/>
                  </a:cubicBezTo>
                  <a:cubicBezTo>
                    <a:pt x="13076" y="54706"/>
                    <a:pt x="13076" y="53639"/>
                    <a:pt x="13410" y="52605"/>
                  </a:cubicBezTo>
                  <a:cubicBezTo>
                    <a:pt x="13810" y="51371"/>
                    <a:pt x="13910" y="50103"/>
                    <a:pt x="13944" y="48835"/>
                  </a:cubicBezTo>
                  <a:cubicBezTo>
                    <a:pt x="13977" y="47835"/>
                    <a:pt x="13910" y="46867"/>
                    <a:pt x="13844" y="45900"/>
                  </a:cubicBezTo>
                  <a:cubicBezTo>
                    <a:pt x="13744" y="44766"/>
                    <a:pt x="13644" y="43665"/>
                    <a:pt x="13610" y="42564"/>
                  </a:cubicBezTo>
                  <a:cubicBezTo>
                    <a:pt x="13543" y="41530"/>
                    <a:pt x="13277" y="40529"/>
                    <a:pt x="13243" y="39495"/>
                  </a:cubicBezTo>
                  <a:cubicBezTo>
                    <a:pt x="13177" y="36860"/>
                    <a:pt x="12710" y="34258"/>
                    <a:pt x="12076" y="31690"/>
                  </a:cubicBezTo>
                  <a:cubicBezTo>
                    <a:pt x="11509" y="29255"/>
                    <a:pt x="10541" y="26953"/>
                    <a:pt x="9774" y="24618"/>
                  </a:cubicBezTo>
                  <a:cubicBezTo>
                    <a:pt x="9207" y="22817"/>
                    <a:pt x="8840" y="21015"/>
                    <a:pt x="8974" y="19114"/>
                  </a:cubicBezTo>
                  <a:cubicBezTo>
                    <a:pt x="9074" y="17446"/>
                    <a:pt x="9374" y="15845"/>
                    <a:pt x="9974" y="14277"/>
                  </a:cubicBezTo>
                  <a:cubicBezTo>
                    <a:pt x="11042" y="11542"/>
                    <a:pt x="11675" y="8707"/>
                    <a:pt x="11742" y="5771"/>
                  </a:cubicBezTo>
                  <a:cubicBezTo>
                    <a:pt x="11776" y="4971"/>
                    <a:pt x="11776" y="4203"/>
                    <a:pt x="11842" y="3436"/>
                  </a:cubicBezTo>
                  <a:cubicBezTo>
                    <a:pt x="11942" y="2269"/>
                    <a:pt x="12042" y="1135"/>
                    <a:pt x="12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-5400000">
              <a:off x="4364923" y="-1811579"/>
              <a:ext cx="366642" cy="9284741"/>
            </a:xfrm>
            <a:custGeom>
              <a:avLst/>
              <a:gdLst/>
              <a:ahLst/>
              <a:cxnLst/>
              <a:rect l="l" t="t" r="r" b="b"/>
              <a:pathLst>
                <a:path w="14778" h="208517" extrusionOk="0">
                  <a:moveTo>
                    <a:pt x="6438" y="5004"/>
                  </a:moveTo>
                  <a:cubicBezTo>
                    <a:pt x="6672" y="5038"/>
                    <a:pt x="6772" y="5271"/>
                    <a:pt x="6839" y="5471"/>
                  </a:cubicBezTo>
                  <a:cubicBezTo>
                    <a:pt x="7072" y="6105"/>
                    <a:pt x="7105" y="6806"/>
                    <a:pt x="7205" y="7473"/>
                  </a:cubicBezTo>
                  <a:cubicBezTo>
                    <a:pt x="7239" y="7773"/>
                    <a:pt x="7272" y="8073"/>
                    <a:pt x="7306" y="8373"/>
                  </a:cubicBezTo>
                  <a:cubicBezTo>
                    <a:pt x="7239" y="8740"/>
                    <a:pt x="7272" y="9141"/>
                    <a:pt x="7005" y="9474"/>
                  </a:cubicBezTo>
                  <a:cubicBezTo>
                    <a:pt x="6789" y="9798"/>
                    <a:pt x="6485" y="9969"/>
                    <a:pt x="6165" y="9969"/>
                  </a:cubicBezTo>
                  <a:cubicBezTo>
                    <a:pt x="6090" y="9969"/>
                    <a:pt x="6014" y="9960"/>
                    <a:pt x="5938" y="9941"/>
                  </a:cubicBezTo>
                  <a:cubicBezTo>
                    <a:pt x="5471" y="9808"/>
                    <a:pt x="5171" y="9441"/>
                    <a:pt x="5137" y="8940"/>
                  </a:cubicBezTo>
                  <a:cubicBezTo>
                    <a:pt x="5137" y="8707"/>
                    <a:pt x="5171" y="8473"/>
                    <a:pt x="5204" y="8240"/>
                  </a:cubicBezTo>
                  <a:cubicBezTo>
                    <a:pt x="5371" y="7506"/>
                    <a:pt x="5504" y="6705"/>
                    <a:pt x="5671" y="5938"/>
                  </a:cubicBezTo>
                  <a:cubicBezTo>
                    <a:pt x="5704" y="5771"/>
                    <a:pt x="5771" y="5571"/>
                    <a:pt x="5871" y="5405"/>
                  </a:cubicBezTo>
                  <a:cubicBezTo>
                    <a:pt x="5971" y="5171"/>
                    <a:pt x="6171" y="5004"/>
                    <a:pt x="6438" y="5004"/>
                  </a:cubicBezTo>
                  <a:close/>
                  <a:moveTo>
                    <a:pt x="4904" y="14478"/>
                  </a:moveTo>
                  <a:cubicBezTo>
                    <a:pt x="5237" y="14478"/>
                    <a:pt x="5404" y="14745"/>
                    <a:pt x="5471" y="15045"/>
                  </a:cubicBezTo>
                  <a:cubicBezTo>
                    <a:pt x="5638" y="15545"/>
                    <a:pt x="5538" y="16045"/>
                    <a:pt x="5571" y="16512"/>
                  </a:cubicBezTo>
                  <a:cubicBezTo>
                    <a:pt x="5571" y="17080"/>
                    <a:pt x="5571" y="17647"/>
                    <a:pt x="5471" y="18180"/>
                  </a:cubicBezTo>
                  <a:cubicBezTo>
                    <a:pt x="5386" y="18692"/>
                    <a:pt x="5058" y="19010"/>
                    <a:pt x="4674" y="19010"/>
                  </a:cubicBezTo>
                  <a:cubicBezTo>
                    <a:pt x="4607" y="19010"/>
                    <a:pt x="4539" y="19001"/>
                    <a:pt x="4470" y="18981"/>
                  </a:cubicBezTo>
                  <a:lnTo>
                    <a:pt x="4470" y="18948"/>
                  </a:lnTo>
                  <a:cubicBezTo>
                    <a:pt x="4137" y="18847"/>
                    <a:pt x="4037" y="18614"/>
                    <a:pt x="4003" y="18314"/>
                  </a:cubicBezTo>
                  <a:cubicBezTo>
                    <a:pt x="3970" y="17446"/>
                    <a:pt x="4103" y="16613"/>
                    <a:pt x="4237" y="15745"/>
                  </a:cubicBezTo>
                  <a:cubicBezTo>
                    <a:pt x="4270" y="15512"/>
                    <a:pt x="4270" y="15278"/>
                    <a:pt x="4337" y="15045"/>
                  </a:cubicBezTo>
                  <a:cubicBezTo>
                    <a:pt x="4403" y="14745"/>
                    <a:pt x="4570" y="14478"/>
                    <a:pt x="4904" y="14478"/>
                  </a:cubicBezTo>
                  <a:close/>
                  <a:moveTo>
                    <a:pt x="8306" y="16779"/>
                  </a:moveTo>
                  <a:cubicBezTo>
                    <a:pt x="8773" y="16813"/>
                    <a:pt x="8907" y="17113"/>
                    <a:pt x="8973" y="17480"/>
                  </a:cubicBezTo>
                  <a:cubicBezTo>
                    <a:pt x="9240" y="18614"/>
                    <a:pt x="9574" y="19781"/>
                    <a:pt x="9540" y="20982"/>
                  </a:cubicBezTo>
                  <a:cubicBezTo>
                    <a:pt x="9540" y="21416"/>
                    <a:pt x="9407" y="21750"/>
                    <a:pt x="9073" y="21983"/>
                  </a:cubicBezTo>
                  <a:cubicBezTo>
                    <a:pt x="8893" y="22089"/>
                    <a:pt x="8712" y="22142"/>
                    <a:pt x="8539" y="22142"/>
                  </a:cubicBezTo>
                  <a:cubicBezTo>
                    <a:pt x="8169" y="22142"/>
                    <a:pt x="7833" y="21904"/>
                    <a:pt x="7606" y="21449"/>
                  </a:cubicBezTo>
                  <a:cubicBezTo>
                    <a:pt x="7606" y="21416"/>
                    <a:pt x="7572" y="21416"/>
                    <a:pt x="7572" y="21383"/>
                  </a:cubicBezTo>
                  <a:cubicBezTo>
                    <a:pt x="7539" y="21316"/>
                    <a:pt x="7506" y="21249"/>
                    <a:pt x="7506" y="21216"/>
                  </a:cubicBezTo>
                  <a:lnTo>
                    <a:pt x="7439" y="21049"/>
                  </a:lnTo>
                  <a:cubicBezTo>
                    <a:pt x="7439" y="20982"/>
                    <a:pt x="7406" y="20916"/>
                    <a:pt x="7406" y="20849"/>
                  </a:cubicBezTo>
                  <a:cubicBezTo>
                    <a:pt x="7339" y="20549"/>
                    <a:pt x="7306" y="20115"/>
                    <a:pt x="7306" y="19481"/>
                  </a:cubicBezTo>
                  <a:cubicBezTo>
                    <a:pt x="7272" y="18881"/>
                    <a:pt x="7306" y="18280"/>
                    <a:pt x="7472" y="17680"/>
                  </a:cubicBezTo>
                  <a:cubicBezTo>
                    <a:pt x="7506" y="17580"/>
                    <a:pt x="7539" y="17513"/>
                    <a:pt x="7572" y="17413"/>
                  </a:cubicBezTo>
                  <a:cubicBezTo>
                    <a:pt x="7706" y="17080"/>
                    <a:pt x="7873" y="16779"/>
                    <a:pt x="8306" y="16779"/>
                  </a:cubicBezTo>
                  <a:close/>
                  <a:moveTo>
                    <a:pt x="5291" y="24453"/>
                  </a:moveTo>
                  <a:cubicBezTo>
                    <a:pt x="5578" y="24453"/>
                    <a:pt x="5839" y="24611"/>
                    <a:pt x="5971" y="24952"/>
                  </a:cubicBezTo>
                  <a:cubicBezTo>
                    <a:pt x="6338" y="25886"/>
                    <a:pt x="6705" y="26887"/>
                    <a:pt x="6772" y="27921"/>
                  </a:cubicBezTo>
                  <a:lnTo>
                    <a:pt x="6772" y="27887"/>
                  </a:lnTo>
                  <a:lnTo>
                    <a:pt x="6772" y="27887"/>
                  </a:lnTo>
                  <a:cubicBezTo>
                    <a:pt x="6805" y="28454"/>
                    <a:pt x="6438" y="28888"/>
                    <a:pt x="5938" y="28988"/>
                  </a:cubicBezTo>
                  <a:cubicBezTo>
                    <a:pt x="5893" y="28999"/>
                    <a:pt x="5846" y="29005"/>
                    <a:pt x="5798" y="29005"/>
                  </a:cubicBezTo>
                  <a:cubicBezTo>
                    <a:pt x="5416" y="29005"/>
                    <a:pt x="4952" y="28669"/>
                    <a:pt x="4804" y="28254"/>
                  </a:cubicBezTo>
                  <a:cubicBezTo>
                    <a:pt x="4537" y="27454"/>
                    <a:pt x="4403" y="26586"/>
                    <a:pt x="4370" y="25719"/>
                  </a:cubicBezTo>
                  <a:cubicBezTo>
                    <a:pt x="4337" y="25352"/>
                    <a:pt x="4337" y="25019"/>
                    <a:pt x="4637" y="24718"/>
                  </a:cubicBezTo>
                  <a:cubicBezTo>
                    <a:pt x="4839" y="24545"/>
                    <a:pt x="5072" y="24453"/>
                    <a:pt x="5291" y="24453"/>
                  </a:cubicBezTo>
                  <a:close/>
                  <a:moveTo>
                    <a:pt x="7806" y="39629"/>
                  </a:moveTo>
                  <a:cubicBezTo>
                    <a:pt x="8139" y="39629"/>
                    <a:pt x="8306" y="39829"/>
                    <a:pt x="8406" y="40096"/>
                  </a:cubicBezTo>
                  <a:cubicBezTo>
                    <a:pt x="8506" y="40263"/>
                    <a:pt x="8540" y="40463"/>
                    <a:pt x="8540" y="40663"/>
                  </a:cubicBezTo>
                  <a:cubicBezTo>
                    <a:pt x="8640" y="41597"/>
                    <a:pt x="8740" y="42564"/>
                    <a:pt x="8573" y="43498"/>
                  </a:cubicBezTo>
                  <a:cubicBezTo>
                    <a:pt x="8573" y="43599"/>
                    <a:pt x="8540" y="43699"/>
                    <a:pt x="8506" y="43765"/>
                  </a:cubicBezTo>
                  <a:cubicBezTo>
                    <a:pt x="8373" y="44099"/>
                    <a:pt x="8173" y="44366"/>
                    <a:pt x="7806" y="44366"/>
                  </a:cubicBezTo>
                  <a:cubicBezTo>
                    <a:pt x="7472" y="44366"/>
                    <a:pt x="7306" y="44066"/>
                    <a:pt x="7205" y="43765"/>
                  </a:cubicBezTo>
                  <a:cubicBezTo>
                    <a:pt x="7139" y="43632"/>
                    <a:pt x="7105" y="43498"/>
                    <a:pt x="7072" y="43332"/>
                  </a:cubicBezTo>
                  <a:cubicBezTo>
                    <a:pt x="7072" y="43232"/>
                    <a:pt x="7039" y="43132"/>
                    <a:pt x="7039" y="42998"/>
                  </a:cubicBezTo>
                  <a:cubicBezTo>
                    <a:pt x="7039" y="42676"/>
                    <a:pt x="7039" y="42353"/>
                    <a:pt x="7039" y="42031"/>
                  </a:cubicBezTo>
                  <a:cubicBezTo>
                    <a:pt x="7039" y="41697"/>
                    <a:pt x="7039" y="41364"/>
                    <a:pt x="7072" y="41030"/>
                  </a:cubicBezTo>
                  <a:cubicBezTo>
                    <a:pt x="7072" y="40897"/>
                    <a:pt x="7072" y="40797"/>
                    <a:pt x="7105" y="40663"/>
                  </a:cubicBezTo>
                  <a:cubicBezTo>
                    <a:pt x="7105" y="40596"/>
                    <a:pt x="7105" y="40563"/>
                    <a:pt x="7139" y="40496"/>
                  </a:cubicBezTo>
                  <a:cubicBezTo>
                    <a:pt x="7172" y="40363"/>
                    <a:pt x="7172" y="40229"/>
                    <a:pt x="7239" y="40096"/>
                  </a:cubicBezTo>
                  <a:cubicBezTo>
                    <a:pt x="7339" y="39863"/>
                    <a:pt x="7506" y="39629"/>
                    <a:pt x="7806" y="39629"/>
                  </a:cubicBezTo>
                  <a:close/>
                  <a:moveTo>
                    <a:pt x="7571" y="51755"/>
                  </a:moveTo>
                  <a:cubicBezTo>
                    <a:pt x="7625" y="51755"/>
                    <a:pt x="7681" y="51760"/>
                    <a:pt x="7739" y="51771"/>
                  </a:cubicBezTo>
                  <a:cubicBezTo>
                    <a:pt x="8139" y="51838"/>
                    <a:pt x="8340" y="52138"/>
                    <a:pt x="8473" y="52438"/>
                  </a:cubicBezTo>
                  <a:cubicBezTo>
                    <a:pt x="8840" y="53339"/>
                    <a:pt x="9073" y="54273"/>
                    <a:pt x="9107" y="55240"/>
                  </a:cubicBezTo>
                  <a:cubicBezTo>
                    <a:pt x="9107" y="55774"/>
                    <a:pt x="9073" y="56274"/>
                    <a:pt x="8540" y="56541"/>
                  </a:cubicBezTo>
                  <a:cubicBezTo>
                    <a:pt x="8344" y="56639"/>
                    <a:pt x="8146" y="56685"/>
                    <a:pt x="7957" y="56685"/>
                  </a:cubicBezTo>
                  <a:cubicBezTo>
                    <a:pt x="7373" y="56685"/>
                    <a:pt x="6873" y="56246"/>
                    <a:pt x="6772" y="55540"/>
                  </a:cubicBezTo>
                  <a:cubicBezTo>
                    <a:pt x="6638" y="54606"/>
                    <a:pt x="6705" y="53672"/>
                    <a:pt x="6772" y="52738"/>
                  </a:cubicBezTo>
                  <a:cubicBezTo>
                    <a:pt x="6831" y="52114"/>
                    <a:pt x="7129" y="51755"/>
                    <a:pt x="7571" y="51755"/>
                  </a:cubicBezTo>
                  <a:close/>
                  <a:moveTo>
                    <a:pt x="4170" y="58142"/>
                  </a:moveTo>
                  <a:cubicBezTo>
                    <a:pt x="4604" y="58142"/>
                    <a:pt x="4870" y="58342"/>
                    <a:pt x="5037" y="58809"/>
                  </a:cubicBezTo>
                  <a:cubicBezTo>
                    <a:pt x="5104" y="58943"/>
                    <a:pt x="5204" y="59110"/>
                    <a:pt x="5204" y="59276"/>
                  </a:cubicBezTo>
                  <a:cubicBezTo>
                    <a:pt x="5237" y="59577"/>
                    <a:pt x="5204" y="59843"/>
                    <a:pt x="5204" y="60144"/>
                  </a:cubicBezTo>
                  <a:cubicBezTo>
                    <a:pt x="5237" y="60978"/>
                    <a:pt x="5104" y="61778"/>
                    <a:pt x="5037" y="62579"/>
                  </a:cubicBezTo>
                  <a:cubicBezTo>
                    <a:pt x="5004" y="63146"/>
                    <a:pt x="4537" y="63579"/>
                    <a:pt x="4037" y="63579"/>
                  </a:cubicBezTo>
                  <a:cubicBezTo>
                    <a:pt x="4018" y="63581"/>
                    <a:pt x="4000" y="63581"/>
                    <a:pt x="3982" y="63581"/>
                  </a:cubicBezTo>
                  <a:cubicBezTo>
                    <a:pt x="3505" y="63581"/>
                    <a:pt x="3098" y="63160"/>
                    <a:pt x="2969" y="62645"/>
                  </a:cubicBezTo>
                  <a:cubicBezTo>
                    <a:pt x="2769" y="61678"/>
                    <a:pt x="3002" y="60744"/>
                    <a:pt x="3103" y="59843"/>
                  </a:cubicBezTo>
                  <a:cubicBezTo>
                    <a:pt x="3136" y="59510"/>
                    <a:pt x="3236" y="59143"/>
                    <a:pt x="3336" y="58843"/>
                  </a:cubicBezTo>
                  <a:cubicBezTo>
                    <a:pt x="3436" y="58409"/>
                    <a:pt x="3703" y="58142"/>
                    <a:pt x="4170" y="58142"/>
                  </a:cubicBezTo>
                  <a:close/>
                  <a:moveTo>
                    <a:pt x="9099" y="64877"/>
                  </a:moveTo>
                  <a:cubicBezTo>
                    <a:pt x="9123" y="64877"/>
                    <a:pt x="9148" y="64878"/>
                    <a:pt x="9174" y="64880"/>
                  </a:cubicBezTo>
                  <a:cubicBezTo>
                    <a:pt x="9574" y="64914"/>
                    <a:pt x="9774" y="65147"/>
                    <a:pt x="9874" y="65481"/>
                  </a:cubicBezTo>
                  <a:cubicBezTo>
                    <a:pt x="10174" y="66248"/>
                    <a:pt x="10241" y="67049"/>
                    <a:pt x="10241" y="67849"/>
                  </a:cubicBezTo>
                  <a:lnTo>
                    <a:pt x="10241" y="68383"/>
                  </a:lnTo>
                  <a:cubicBezTo>
                    <a:pt x="10208" y="68817"/>
                    <a:pt x="10274" y="69350"/>
                    <a:pt x="10141" y="69851"/>
                  </a:cubicBezTo>
                  <a:cubicBezTo>
                    <a:pt x="9964" y="70499"/>
                    <a:pt x="9578" y="70835"/>
                    <a:pt x="9007" y="70835"/>
                  </a:cubicBezTo>
                  <a:cubicBezTo>
                    <a:pt x="8932" y="70835"/>
                    <a:pt x="8854" y="70830"/>
                    <a:pt x="8773" y="70818"/>
                  </a:cubicBezTo>
                  <a:cubicBezTo>
                    <a:pt x="8273" y="70751"/>
                    <a:pt x="7873" y="70218"/>
                    <a:pt x="7906" y="69584"/>
                  </a:cubicBezTo>
                  <a:cubicBezTo>
                    <a:pt x="8006" y="68316"/>
                    <a:pt x="8139" y="67082"/>
                    <a:pt x="8273" y="65814"/>
                  </a:cubicBezTo>
                  <a:cubicBezTo>
                    <a:pt x="8273" y="65681"/>
                    <a:pt x="8340" y="65548"/>
                    <a:pt x="8406" y="65414"/>
                  </a:cubicBezTo>
                  <a:cubicBezTo>
                    <a:pt x="8531" y="65102"/>
                    <a:pt x="8744" y="64877"/>
                    <a:pt x="9099" y="64877"/>
                  </a:cubicBezTo>
                  <a:close/>
                  <a:moveTo>
                    <a:pt x="8492" y="78435"/>
                  </a:moveTo>
                  <a:cubicBezTo>
                    <a:pt x="8764" y="78435"/>
                    <a:pt x="8926" y="78658"/>
                    <a:pt x="9040" y="78857"/>
                  </a:cubicBezTo>
                  <a:cubicBezTo>
                    <a:pt x="9574" y="79658"/>
                    <a:pt x="10108" y="80458"/>
                    <a:pt x="10408" y="81392"/>
                  </a:cubicBezTo>
                  <a:cubicBezTo>
                    <a:pt x="10575" y="81826"/>
                    <a:pt x="10741" y="82293"/>
                    <a:pt x="10575" y="82793"/>
                  </a:cubicBezTo>
                  <a:cubicBezTo>
                    <a:pt x="10384" y="83334"/>
                    <a:pt x="10010" y="83663"/>
                    <a:pt x="9484" y="83663"/>
                  </a:cubicBezTo>
                  <a:cubicBezTo>
                    <a:pt x="9459" y="83663"/>
                    <a:pt x="9433" y="83662"/>
                    <a:pt x="9407" y="83661"/>
                  </a:cubicBezTo>
                  <a:cubicBezTo>
                    <a:pt x="8740" y="83661"/>
                    <a:pt x="8273" y="83160"/>
                    <a:pt x="8273" y="82260"/>
                  </a:cubicBezTo>
                  <a:cubicBezTo>
                    <a:pt x="8240" y="81326"/>
                    <a:pt x="8173" y="80392"/>
                    <a:pt x="7906" y="79491"/>
                  </a:cubicBezTo>
                  <a:cubicBezTo>
                    <a:pt x="7873" y="79424"/>
                    <a:pt x="7906" y="79324"/>
                    <a:pt x="7906" y="79224"/>
                  </a:cubicBezTo>
                  <a:cubicBezTo>
                    <a:pt x="7873" y="78890"/>
                    <a:pt x="7973" y="78557"/>
                    <a:pt x="8340" y="78457"/>
                  </a:cubicBezTo>
                  <a:cubicBezTo>
                    <a:pt x="8394" y="78442"/>
                    <a:pt x="8445" y="78435"/>
                    <a:pt x="8492" y="78435"/>
                  </a:cubicBezTo>
                  <a:close/>
                  <a:moveTo>
                    <a:pt x="9887" y="89631"/>
                  </a:moveTo>
                  <a:cubicBezTo>
                    <a:pt x="10108" y="89631"/>
                    <a:pt x="10324" y="89765"/>
                    <a:pt x="10474" y="90032"/>
                  </a:cubicBezTo>
                  <a:cubicBezTo>
                    <a:pt x="10741" y="90499"/>
                    <a:pt x="10808" y="90999"/>
                    <a:pt x="10908" y="91499"/>
                  </a:cubicBezTo>
                  <a:cubicBezTo>
                    <a:pt x="11008" y="92167"/>
                    <a:pt x="11108" y="92834"/>
                    <a:pt x="10941" y="93468"/>
                  </a:cubicBezTo>
                  <a:cubicBezTo>
                    <a:pt x="10775" y="94001"/>
                    <a:pt x="10441" y="94335"/>
                    <a:pt x="10041" y="94335"/>
                  </a:cubicBezTo>
                  <a:cubicBezTo>
                    <a:pt x="9641" y="94335"/>
                    <a:pt x="9274" y="93935"/>
                    <a:pt x="9107" y="93401"/>
                  </a:cubicBezTo>
                  <a:cubicBezTo>
                    <a:pt x="9073" y="93301"/>
                    <a:pt x="9040" y="93167"/>
                    <a:pt x="9040" y="93034"/>
                  </a:cubicBezTo>
                  <a:cubicBezTo>
                    <a:pt x="9007" y="92934"/>
                    <a:pt x="9007" y="92834"/>
                    <a:pt x="9007" y="92767"/>
                  </a:cubicBezTo>
                  <a:cubicBezTo>
                    <a:pt x="9007" y="92467"/>
                    <a:pt x="9040" y="92200"/>
                    <a:pt x="9007" y="91900"/>
                  </a:cubicBezTo>
                  <a:cubicBezTo>
                    <a:pt x="9040" y="91499"/>
                    <a:pt x="8973" y="91066"/>
                    <a:pt x="9073" y="90632"/>
                  </a:cubicBezTo>
                  <a:cubicBezTo>
                    <a:pt x="9073" y="90565"/>
                    <a:pt x="9073" y="90532"/>
                    <a:pt x="9107" y="90465"/>
                  </a:cubicBezTo>
                  <a:cubicBezTo>
                    <a:pt x="9174" y="90299"/>
                    <a:pt x="9207" y="90165"/>
                    <a:pt x="9274" y="90032"/>
                  </a:cubicBezTo>
                  <a:cubicBezTo>
                    <a:pt x="9440" y="89765"/>
                    <a:pt x="9666" y="89631"/>
                    <a:pt x="9887" y="89631"/>
                  </a:cubicBezTo>
                  <a:close/>
                  <a:moveTo>
                    <a:pt x="10717" y="100280"/>
                  </a:moveTo>
                  <a:cubicBezTo>
                    <a:pt x="11043" y="100280"/>
                    <a:pt x="11348" y="100492"/>
                    <a:pt x="11509" y="100873"/>
                  </a:cubicBezTo>
                  <a:cubicBezTo>
                    <a:pt x="11675" y="101306"/>
                    <a:pt x="11709" y="101773"/>
                    <a:pt x="11775" y="102207"/>
                  </a:cubicBezTo>
                  <a:cubicBezTo>
                    <a:pt x="11809" y="102541"/>
                    <a:pt x="11742" y="102908"/>
                    <a:pt x="11775" y="103241"/>
                  </a:cubicBezTo>
                  <a:cubicBezTo>
                    <a:pt x="11809" y="103575"/>
                    <a:pt x="11909" y="103875"/>
                    <a:pt x="11875" y="104209"/>
                  </a:cubicBezTo>
                  <a:lnTo>
                    <a:pt x="11875" y="104275"/>
                  </a:lnTo>
                  <a:lnTo>
                    <a:pt x="11875" y="104342"/>
                  </a:lnTo>
                  <a:cubicBezTo>
                    <a:pt x="11909" y="104676"/>
                    <a:pt x="11809" y="104976"/>
                    <a:pt x="11775" y="105309"/>
                  </a:cubicBezTo>
                  <a:cubicBezTo>
                    <a:pt x="11742" y="105643"/>
                    <a:pt x="11809" y="106010"/>
                    <a:pt x="11775" y="106343"/>
                  </a:cubicBezTo>
                  <a:cubicBezTo>
                    <a:pt x="11709" y="106810"/>
                    <a:pt x="11675" y="107244"/>
                    <a:pt x="11509" y="107678"/>
                  </a:cubicBezTo>
                  <a:cubicBezTo>
                    <a:pt x="11348" y="108059"/>
                    <a:pt x="11043" y="108271"/>
                    <a:pt x="10717" y="108271"/>
                  </a:cubicBezTo>
                  <a:cubicBezTo>
                    <a:pt x="10500" y="108271"/>
                    <a:pt x="10274" y="108178"/>
                    <a:pt x="10074" y="107978"/>
                  </a:cubicBezTo>
                  <a:cubicBezTo>
                    <a:pt x="9907" y="107811"/>
                    <a:pt x="9774" y="107611"/>
                    <a:pt x="9674" y="107378"/>
                  </a:cubicBezTo>
                  <a:cubicBezTo>
                    <a:pt x="9374" y="106377"/>
                    <a:pt x="9207" y="105343"/>
                    <a:pt x="9174" y="104275"/>
                  </a:cubicBezTo>
                  <a:cubicBezTo>
                    <a:pt x="9207" y="103208"/>
                    <a:pt x="9374" y="102174"/>
                    <a:pt x="9674" y="101173"/>
                  </a:cubicBezTo>
                  <a:cubicBezTo>
                    <a:pt x="9774" y="100940"/>
                    <a:pt x="9907" y="100739"/>
                    <a:pt x="10074" y="100573"/>
                  </a:cubicBezTo>
                  <a:cubicBezTo>
                    <a:pt x="10274" y="100373"/>
                    <a:pt x="10500" y="100280"/>
                    <a:pt x="10717" y="100280"/>
                  </a:cubicBezTo>
                  <a:close/>
                  <a:moveTo>
                    <a:pt x="10041" y="114216"/>
                  </a:moveTo>
                  <a:cubicBezTo>
                    <a:pt x="10441" y="114216"/>
                    <a:pt x="10775" y="114549"/>
                    <a:pt x="10941" y="115083"/>
                  </a:cubicBezTo>
                  <a:cubicBezTo>
                    <a:pt x="11108" y="115750"/>
                    <a:pt x="11008" y="116384"/>
                    <a:pt x="10908" y="117051"/>
                  </a:cubicBezTo>
                  <a:cubicBezTo>
                    <a:pt x="10808" y="117551"/>
                    <a:pt x="10741" y="118052"/>
                    <a:pt x="10474" y="118519"/>
                  </a:cubicBezTo>
                  <a:cubicBezTo>
                    <a:pt x="10324" y="118786"/>
                    <a:pt x="10108" y="118919"/>
                    <a:pt x="9887" y="118919"/>
                  </a:cubicBezTo>
                  <a:cubicBezTo>
                    <a:pt x="9666" y="118919"/>
                    <a:pt x="9440" y="118786"/>
                    <a:pt x="9274" y="118519"/>
                  </a:cubicBezTo>
                  <a:cubicBezTo>
                    <a:pt x="9207" y="118385"/>
                    <a:pt x="9174" y="118252"/>
                    <a:pt x="9107" y="118085"/>
                  </a:cubicBezTo>
                  <a:cubicBezTo>
                    <a:pt x="9107" y="118018"/>
                    <a:pt x="9073" y="117985"/>
                    <a:pt x="9073" y="117918"/>
                  </a:cubicBezTo>
                  <a:cubicBezTo>
                    <a:pt x="8973" y="117485"/>
                    <a:pt x="9040" y="117051"/>
                    <a:pt x="9007" y="116651"/>
                  </a:cubicBezTo>
                  <a:cubicBezTo>
                    <a:pt x="9040" y="116351"/>
                    <a:pt x="9007" y="116084"/>
                    <a:pt x="9007" y="115784"/>
                  </a:cubicBezTo>
                  <a:cubicBezTo>
                    <a:pt x="9007" y="115717"/>
                    <a:pt x="9040" y="115617"/>
                    <a:pt x="9040" y="115517"/>
                  </a:cubicBezTo>
                  <a:cubicBezTo>
                    <a:pt x="9040" y="115383"/>
                    <a:pt x="9073" y="115283"/>
                    <a:pt x="9107" y="115150"/>
                  </a:cubicBezTo>
                  <a:cubicBezTo>
                    <a:pt x="9274" y="114616"/>
                    <a:pt x="9641" y="114216"/>
                    <a:pt x="10041" y="114216"/>
                  </a:cubicBezTo>
                  <a:close/>
                  <a:moveTo>
                    <a:pt x="9440" y="124890"/>
                  </a:moveTo>
                  <a:cubicBezTo>
                    <a:pt x="9974" y="124890"/>
                    <a:pt x="10374" y="125224"/>
                    <a:pt x="10575" y="125757"/>
                  </a:cubicBezTo>
                  <a:cubicBezTo>
                    <a:pt x="10741" y="126258"/>
                    <a:pt x="10575" y="126725"/>
                    <a:pt x="10408" y="127192"/>
                  </a:cubicBezTo>
                  <a:cubicBezTo>
                    <a:pt x="10108" y="128092"/>
                    <a:pt x="9574" y="128893"/>
                    <a:pt x="9073" y="129727"/>
                  </a:cubicBezTo>
                  <a:cubicBezTo>
                    <a:pt x="8932" y="129897"/>
                    <a:pt x="8766" y="130116"/>
                    <a:pt x="8514" y="130116"/>
                  </a:cubicBezTo>
                  <a:cubicBezTo>
                    <a:pt x="8470" y="130116"/>
                    <a:pt x="8423" y="130109"/>
                    <a:pt x="8373" y="130094"/>
                  </a:cubicBezTo>
                  <a:cubicBezTo>
                    <a:pt x="7973" y="129994"/>
                    <a:pt x="7873" y="129693"/>
                    <a:pt x="7906" y="129327"/>
                  </a:cubicBezTo>
                  <a:cubicBezTo>
                    <a:pt x="7906" y="129226"/>
                    <a:pt x="7906" y="129160"/>
                    <a:pt x="7906" y="129060"/>
                  </a:cubicBezTo>
                  <a:cubicBezTo>
                    <a:pt x="8173" y="128159"/>
                    <a:pt x="8240" y="127258"/>
                    <a:pt x="8273" y="126324"/>
                  </a:cubicBezTo>
                  <a:cubicBezTo>
                    <a:pt x="8273" y="125390"/>
                    <a:pt x="8740" y="124890"/>
                    <a:pt x="9440" y="124890"/>
                  </a:cubicBezTo>
                  <a:close/>
                  <a:moveTo>
                    <a:pt x="8993" y="137716"/>
                  </a:moveTo>
                  <a:cubicBezTo>
                    <a:pt x="9572" y="137716"/>
                    <a:pt x="9962" y="138079"/>
                    <a:pt x="10141" y="138733"/>
                  </a:cubicBezTo>
                  <a:cubicBezTo>
                    <a:pt x="10274" y="139234"/>
                    <a:pt x="10208" y="139734"/>
                    <a:pt x="10241" y="140168"/>
                  </a:cubicBezTo>
                  <a:lnTo>
                    <a:pt x="10241" y="140735"/>
                  </a:lnTo>
                  <a:cubicBezTo>
                    <a:pt x="10241" y="141535"/>
                    <a:pt x="10174" y="142336"/>
                    <a:pt x="9874" y="143103"/>
                  </a:cubicBezTo>
                  <a:cubicBezTo>
                    <a:pt x="9774" y="143403"/>
                    <a:pt x="9574" y="143670"/>
                    <a:pt x="9174" y="143670"/>
                  </a:cubicBezTo>
                  <a:cubicBezTo>
                    <a:pt x="9145" y="143673"/>
                    <a:pt x="9117" y="143674"/>
                    <a:pt x="9089" y="143674"/>
                  </a:cubicBezTo>
                  <a:cubicBezTo>
                    <a:pt x="8740" y="143674"/>
                    <a:pt x="8530" y="143477"/>
                    <a:pt x="8406" y="143136"/>
                  </a:cubicBezTo>
                  <a:cubicBezTo>
                    <a:pt x="8340" y="143003"/>
                    <a:pt x="8273" y="142870"/>
                    <a:pt x="8273" y="142736"/>
                  </a:cubicBezTo>
                  <a:cubicBezTo>
                    <a:pt x="8139" y="141502"/>
                    <a:pt x="8006" y="140234"/>
                    <a:pt x="7906" y="139000"/>
                  </a:cubicBezTo>
                  <a:cubicBezTo>
                    <a:pt x="7873" y="138333"/>
                    <a:pt x="8273" y="137799"/>
                    <a:pt x="8773" y="137733"/>
                  </a:cubicBezTo>
                  <a:cubicBezTo>
                    <a:pt x="8849" y="137722"/>
                    <a:pt x="8922" y="137716"/>
                    <a:pt x="8993" y="137716"/>
                  </a:cubicBezTo>
                  <a:close/>
                  <a:moveTo>
                    <a:pt x="4037" y="144971"/>
                  </a:moveTo>
                  <a:cubicBezTo>
                    <a:pt x="4537" y="145004"/>
                    <a:pt x="5004" y="145405"/>
                    <a:pt x="5037" y="145972"/>
                  </a:cubicBezTo>
                  <a:cubicBezTo>
                    <a:pt x="5104" y="146806"/>
                    <a:pt x="5237" y="147606"/>
                    <a:pt x="5204" y="148407"/>
                  </a:cubicBezTo>
                  <a:cubicBezTo>
                    <a:pt x="5204" y="148707"/>
                    <a:pt x="5237" y="148974"/>
                    <a:pt x="5204" y="149274"/>
                  </a:cubicBezTo>
                  <a:cubicBezTo>
                    <a:pt x="5204" y="149441"/>
                    <a:pt x="5104" y="149608"/>
                    <a:pt x="5037" y="149775"/>
                  </a:cubicBezTo>
                  <a:cubicBezTo>
                    <a:pt x="4904" y="150208"/>
                    <a:pt x="4604" y="150408"/>
                    <a:pt x="4170" y="150408"/>
                  </a:cubicBezTo>
                  <a:cubicBezTo>
                    <a:pt x="3703" y="150408"/>
                    <a:pt x="3436" y="150141"/>
                    <a:pt x="3336" y="149741"/>
                  </a:cubicBezTo>
                  <a:cubicBezTo>
                    <a:pt x="3236" y="149408"/>
                    <a:pt x="3136" y="149074"/>
                    <a:pt x="3103" y="148740"/>
                  </a:cubicBezTo>
                  <a:cubicBezTo>
                    <a:pt x="3002" y="147806"/>
                    <a:pt x="2769" y="146872"/>
                    <a:pt x="2969" y="145938"/>
                  </a:cubicBezTo>
                  <a:cubicBezTo>
                    <a:pt x="3103" y="145371"/>
                    <a:pt x="3536" y="144971"/>
                    <a:pt x="4037" y="144971"/>
                  </a:cubicBezTo>
                  <a:close/>
                  <a:moveTo>
                    <a:pt x="7948" y="151852"/>
                  </a:moveTo>
                  <a:cubicBezTo>
                    <a:pt x="8139" y="151852"/>
                    <a:pt x="8341" y="151902"/>
                    <a:pt x="8540" y="152009"/>
                  </a:cubicBezTo>
                  <a:cubicBezTo>
                    <a:pt x="9073" y="152276"/>
                    <a:pt x="9107" y="152777"/>
                    <a:pt x="9107" y="153310"/>
                  </a:cubicBezTo>
                  <a:cubicBezTo>
                    <a:pt x="9073" y="154278"/>
                    <a:pt x="8840" y="155212"/>
                    <a:pt x="8473" y="156112"/>
                  </a:cubicBezTo>
                  <a:cubicBezTo>
                    <a:pt x="8340" y="156413"/>
                    <a:pt x="8139" y="156713"/>
                    <a:pt x="7739" y="156780"/>
                  </a:cubicBezTo>
                  <a:cubicBezTo>
                    <a:pt x="7695" y="156785"/>
                    <a:pt x="7651" y="156788"/>
                    <a:pt x="7609" y="156788"/>
                  </a:cubicBezTo>
                  <a:cubicBezTo>
                    <a:pt x="7146" y="156788"/>
                    <a:pt x="6833" y="156454"/>
                    <a:pt x="6772" y="155812"/>
                  </a:cubicBezTo>
                  <a:cubicBezTo>
                    <a:pt x="6705" y="154878"/>
                    <a:pt x="6638" y="153944"/>
                    <a:pt x="6772" y="153010"/>
                  </a:cubicBezTo>
                  <a:cubicBezTo>
                    <a:pt x="6872" y="152308"/>
                    <a:pt x="7368" y="151852"/>
                    <a:pt x="7948" y="151852"/>
                  </a:cubicBezTo>
                  <a:close/>
                  <a:moveTo>
                    <a:pt x="7806" y="164218"/>
                  </a:moveTo>
                  <a:cubicBezTo>
                    <a:pt x="8173" y="164218"/>
                    <a:pt x="8340" y="164485"/>
                    <a:pt x="8473" y="164785"/>
                  </a:cubicBezTo>
                  <a:cubicBezTo>
                    <a:pt x="8506" y="164885"/>
                    <a:pt x="8540" y="164985"/>
                    <a:pt x="8573" y="165052"/>
                  </a:cubicBezTo>
                  <a:cubicBezTo>
                    <a:pt x="8740" y="166019"/>
                    <a:pt x="8640" y="166953"/>
                    <a:pt x="8540" y="167887"/>
                  </a:cubicBezTo>
                  <a:cubicBezTo>
                    <a:pt x="8540" y="168088"/>
                    <a:pt x="8473" y="168288"/>
                    <a:pt x="8406" y="168455"/>
                  </a:cubicBezTo>
                  <a:cubicBezTo>
                    <a:pt x="8313" y="168704"/>
                    <a:pt x="8161" y="168925"/>
                    <a:pt x="7868" y="168925"/>
                  </a:cubicBezTo>
                  <a:cubicBezTo>
                    <a:pt x="7848" y="168925"/>
                    <a:pt x="7827" y="168924"/>
                    <a:pt x="7806" y="168922"/>
                  </a:cubicBezTo>
                  <a:cubicBezTo>
                    <a:pt x="7472" y="168922"/>
                    <a:pt x="7339" y="168688"/>
                    <a:pt x="7205" y="168455"/>
                  </a:cubicBezTo>
                  <a:cubicBezTo>
                    <a:pt x="7172" y="168321"/>
                    <a:pt x="7139" y="168188"/>
                    <a:pt x="7105" y="168088"/>
                  </a:cubicBezTo>
                  <a:cubicBezTo>
                    <a:pt x="7105" y="168021"/>
                    <a:pt x="7105" y="167954"/>
                    <a:pt x="7072" y="167887"/>
                  </a:cubicBezTo>
                  <a:cubicBezTo>
                    <a:pt x="7072" y="167754"/>
                    <a:pt x="7039" y="167654"/>
                    <a:pt x="7039" y="167554"/>
                  </a:cubicBezTo>
                  <a:cubicBezTo>
                    <a:pt x="7039" y="167220"/>
                    <a:pt x="7039" y="166853"/>
                    <a:pt x="7039" y="166520"/>
                  </a:cubicBezTo>
                  <a:cubicBezTo>
                    <a:pt x="7039" y="166186"/>
                    <a:pt x="7005" y="165886"/>
                    <a:pt x="7039" y="165552"/>
                  </a:cubicBezTo>
                  <a:cubicBezTo>
                    <a:pt x="7039" y="165419"/>
                    <a:pt x="7039" y="165319"/>
                    <a:pt x="7072" y="165219"/>
                  </a:cubicBezTo>
                  <a:cubicBezTo>
                    <a:pt x="7105" y="165085"/>
                    <a:pt x="7139" y="164919"/>
                    <a:pt x="7205" y="164785"/>
                  </a:cubicBezTo>
                  <a:cubicBezTo>
                    <a:pt x="7306" y="164518"/>
                    <a:pt x="7439" y="164218"/>
                    <a:pt x="7806" y="164218"/>
                  </a:cubicBezTo>
                  <a:close/>
                  <a:moveTo>
                    <a:pt x="5798" y="179546"/>
                  </a:moveTo>
                  <a:cubicBezTo>
                    <a:pt x="5846" y="179546"/>
                    <a:pt x="5893" y="179551"/>
                    <a:pt x="5938" y="179563"/>
                  </a:cubicBezTo>
                  <a:cubicBezTo>
                    <a:pt x="6438" y="179663"/>
                    <a:pt x="6805" y="180096"/>
                    <a:pt x="6772" y="180663"/>
                  </a:cubicBezTo>
                  <a:cubicBezTo>
                    <a:pt x="6705" y="181697"/>
                    <a:pt x="6338" y="182665"/>
                    <a:pt x="5971" y="183599"/>
                  </a:cubicBezTo>
                  <a:cubicBezTo>
                    <a:pt x="5839" y="183939"/>
                    <a:pt x="5578" y="184097"/>
                    <a:pt x="5291" y="184097"/>
                  </a:cubicBezTo>
                  <a:cubicBezTo>
                    <a:pt x="5072" y="184097"/>
                    <a:pt x="4839" y="184005"/>
                    <a:pt x="4637" y="183832"/>
                  </a:cubicBezTo>
                  <a:cubicBezTo>
                    <a:pt x="4337" y="183532"/>
                    <a:pt x="4337" y="183198"/>
                    <a:pt x="4370" y="182832"/>
                  </a:cubicBezTo>
                  <a:cubicBezTo>
                    <a:pt x="4403" y="181964"/>
                    <a:pt x="4537" y="181097"/>
                    <a:pt x="4804" y="180296"/>
                  </a:cubicBezTo>
                  <a:cubicBezTo>
                    <a:pt x="4952" y="179882"/>
                    <a:pt x="5416" y="179546"/>
                    <a:pt x="5798" y="179546"/>
                  </a:cubicBezTo>
                  <a:close/>
                  <a:moveTo>
                    <a:pt x="8528" y="186409"/>
                  </a:moveTo>
                  <a:cubicBezTo>
                    <a:pt x="8696" y="186409"/>
                    <a:pt x="8870" y="186461"/>
                    <a:pt x="9040" y="186568"/>
                  </a:cubicBezTo>
                  <a:cubicBezTo>
                    <a:pt x="9407" y="186801"/>
                    <a:pt x="9540" y="187135"/>
                    <a:pt x="9540" y="187568"/>
                  </a:cubicBezTo>
                  <a:lnTo>
                    <a:pt x="9540" y="187535"/>
                  </a:lnTo>
                  <a:lnTo>
                    <a:pt x="9540" y="187535"/>
                  </a:lnTo>
                  <a:cubicBezTo>
                    <a:pt x="9574" y="188769"/>
                    <a:pt x="9240" y="189903"/>
                    <a:pt x="8973" y="191071"/>
                  </a:cubicBezTo>
                  <a:cubicBezTo>
                    <a:pt x="8873" y="191404"/>
                    <a:pt x="8773" y="191738"/>
                    <a:pt x="8306" y="191771"/>
                  </a:cubicBezTo>
                  <a:cubicBezTo>
                    <a:pt x="7873" y="191771"/>
                    <a:pt x="7672" y="191471"/>
                    <a:pt x="7572" y="191104"/>
                  </a:cubicBezTo>
                  <a:cubicBezTo>
                    <a:pt x="7539" y="191037"/>
                    <a:pt x="7506" y="190937"/>
                    <a:pt x="7472" y="190871"/>
                  </a:cubicBezTo>
                  <a:cubicBezTo>
                    <a:pt x="7306" y="190270"/>
                    <a:pt x="7272" y="189670"/>
                    <a:pt x="7306" y="189069"/>
                  </a:cubicBezTo>
                  <a:cubicBezTo>
                    <a:pt x="7306" y="188402"/>
                    <a:pt x="7306" y="188002"/>
                    <a:pt x="7406" y="187668"/>
                  </a:cubicBezTo>
                  <a:cubicBezTo>
                    <a:pt x="7406" y="187535"/>
                    <a:pt x="7439" y="187435"/>
                    <a:pt x="7472" y="187335"/>
                  </a:cubicBezTo>
                  <a:cubicBezTo>
                    <a:pt x="7506" y="187301"/>
                    <a:pt x="7539" y="187235"/>
                    <a:pt x="7572" y="187168"/>
                  </a:cubicBezTo>
                  <a:cubicBezTo>
                    <a:pt x="7572" y="187135"/>
                    <a:pt x="7606" y="187135"/>
                    <a:pt x="7606" y="187101"/>
                  </a:cubicBezTo>
                  <a:cubicBezTo>
                    <a:pt x="7833" y="186647"/>
                    <a:pt x="8169" y="186409"/>
                    <a:pt x="8528" y="186409"/>
                  </a:cubicBezTo>
                  <a:close/>
                  <a:moveTo>
                    <a:pt x="4674" y="189540"/>
                  </a:moveTo>
                  <a:cubicBezTo>
                    <a:pt x="5059" y="189540"/>
                    <a:pt x="5390" y="189858"/>
                    <a:pt x="5504" y="190370"/>
                  </a:cubicBezTo>
                  <a:cubicBezTo>
                    <a:pt x="5571" y="190904"/>
                    <a:pt x="5571" y="191471"/>
                    <a:pt x="5571" y="192038"/>
                  </a:cubicBezTo>
                  <a:cubicBezTo>
                    <a:pt x="5538" y="192505"/>
                    <a:pt x="5638" y="193005"/>
                    <a:pt x="5504" y="193506"/>
                  </a:cubicBezTo>
                  <a:lnTo>
                    <a:pt x="5504" y="193472"/>
                  </a:lnTo>
                  <a:cubicBezTo>
                    <a:pt x="5404" y="193806"/>
                    <a:pt x="5237" y="194073"/>
                    <a:pt x="4904" y="194073"/>
                  </a:cubicBezTo>
                  <a:cubicBezTo>
                    <a:pt x="4570" y="194073"/>
                    <a:pt x="4403" y="193806"/>
                    <a:pt x="4337" y="193506"/>
                  </a:cubicBezTo>
                  <a:cubicBezTo>
                    <a:pt x="4303" y="193272"/>
                    <a:pt x="4270" y="193039"/>
                    <a:pt x="4237" y="192772"/>
                  </a:cubicBezTo>
                  <a:cubicBezTo>
                    <a:pt x="4137" y="191938"/>
                    <a:pt x="3970" y="191104"/>
                    <a:pt x="4037" y="190237"/>
                  </a:cubicBezTo>
                  <a:cubicBezTo>
                    <a:pt x="4037" y="189937"/>
                    <a:pt x="4137" y="189703"/>
                    <a:pt x="4470" y="189570"/>
                  </a:cubicBezTo>
                  <a:cubicBezTo>
                    <a:pt x="4539" y="189550"/>
                    <a:pt x="4607" y="189540"/>
                    <a:pt x="4674" y="189540"/>
                  </a:cubicBezTo>
                  <a:close/>
                  <a:moveTo>
                    <a:pt x="6165" y="198581"/>
                  </a:moveTo>
                  <a:cubicBezTo>
                    <a:pt x="6485" y="198581"/>
                    <a:pt x="6789" y="198752"/>
                    <a:pt x="7005" y="199076"/>
                  </a:cubicBezTo>
                  <a:cubicBezTo>
                    <a:pt x="7239" y="199410"/>
                    <a:pt x="7239" y="199810"/>
                    <a:pt x="7306" y="200177"/>
                  </a:cubicBezTo>
                  <a:cubicBezTo>
                    <a:pt x="7272" y="200477"/>
                    <a:pt x="7239" y="200778"/>
                    <a:pt x="7205" y="201078"/>
                  </a:cubicBezTo>
                  <a:cubicBezTo>
                    <a:pt x="7105" y="201745"/>
                    <a:pt x="7072" y="202446"/>
                    <a:pt x="6839" y="203079"/>
                  </a:cubicBezTo>
                  <a:cubicBezTo>
                    <a:pt x="6772" y="203279"/>
                    <a:pt x="6672" y="203513"/>
                    <a:pt x="6438" y="203546"/>
                  </a:cubicBezTo>
                  <a:cubicBezTo>
                    <a:pt x="6171" y="203546"/>
                    <a:pt x="5971" y="203380"/>
                    <a:pt x="5838" y="203146"/>
                  </a:cubicBezTo>
                  <a:cubicBezTo>
                    <a:pt x="5771" y="202979"/>
                    <a:pt x="5704" y="202779"/>
                    <a:pt x="5671" y="202612"/>
                  </a:cubicBezTo>
                  <a:cubicBezTo>
                    <a:pt x="5504" y="201845"/>
                    <a:pt x="5371" y="201045"/>
                    <a:pt x="5204" y="200311"/>
                  </a:cubicBezTo>
                  <a:cubicBezTo>
                    <a:pt x="5171" y="200077"/>
                    <a:pt x="5137" y="199844"/>
                    <a:pt x="5137" y="199610"/>
                  </a:cubicBezTo>
                  <a:cubicBezTo>
                    <a:pt x="5171" y="199110"/>
                    <a:pt x="5471" y="198743"/>
                    <a:pt x="5938" y="198609"/>
                  </a:cubicBezTo>
                  <a:cubicBezTo>
                    <a:pt x="6014" y="198590"/>
                    <a:pt x="6090" y="198581"/>
                    <a:pt x="6165" y="198581"/>
                  </a:cubicBezTo>
                  <a:close/>
                  <a:moveTo>
                    <a:pt x="2602" y="1"/>
                  </a:moveTo>
                  <a:cubicBezTo>
                    <a:pt x="2535" y="501"/>
                    <a:pt x="2469" y="1001"/>
                    <a:pt x="2402" y="1502"/>
                  </a:cubicBezTo>
                  <a:cubicBezTo>
                    <a:pt x="2169" y="3403"/>
                    <a:pt x="1902" y="5304"/>
                    <a:pt x="1802" y="7206"/>
                  </a:cubicBezTo>
                  <a:cubicBezTo>
                    <a:pt x="1668" y="9774"/>
                    <a:pt x="1301" y="12276"/>
                    <a:pt x="834" y="14745"/>
                  </a:cubicBezTo>
                  <a:cubicBezTo>
                    <a:pt x="567" y="16479"/>
                    <a:pt x="234" y="18180"/>
                    <a:pt x="134" y="19915"/>
                  </a:cubicBezTo>
                  <a:cubicBezTo>
                    <a:pt x="0" y="22784"/>
                    <a:pt x="701" y="25486"/>
                    <a:pt x="1768" y="28121"/>
                  </a:cubicBezTo>
                  <a:cubicBezTo>
                    <a:pt x="2669" y="30289"/>
                    <a:pt x="3303" y="32524"/>
                    <a:pt x="3503" y="34859"/>
                  </a:cubicBezTo>
                  <a:cubicBezTo>
                    <a:pt x="3636" y="36026"/>
                    <a:pt x="3703" y="37194"/>
                    <a:pt x="3870" y="38328"/>
                  </a:cubicBezTo>
                  <a:cubicBezTo>
                    <a:pt x="3970" y="39295"/>
                    <a:pt x="4137" y="40263"/>
                    <a:pt x="4170" y="41230"/>
                  </a:cubicBezTo>
                  <a:cubicBezTo>
                    <a:pt x="4237" y="43098"/>
                    <a:pt x="3803" y="44899"/>
                    <a:pt x="3436" y="46667"/>
                  </a:cubicBezTo>
                  <a:cubicBezTo>
                    <a:pt x="2802" y="49536"/>
                    <a:pt x="2235" y="52405"/>
                    <a:pt x="1535" y="55240"/>
                  </a:cubicBezTo>
                  <a:cubicBezTo>
                    <a:pt x="1134" y="56908"/>
                    <a:pt x="801" y="58609"/>
                    <a:pt x="501" y="60277"/>
                  </a:cubicBezTo>
                  <a:cubicBezTo>
                    <a:pt x="301" y="61478"/>
                    <a:pt x="134" y="62746"/>
                    <a:pt x="367" y="63913"/>
                  </a:cubicBezTo>
                  <a:cubicBezTo>
                    <a:pt x="701" y="65881"/>
                    <a:pt x="1235" y="67782"/>
                    <a:pt x="2002" y="69617"/>
                  </a:cubicBezTo>
                  <a:cubicBezTo>
                    <a:pt x="2602" y="71018"/>
                    <a:pt x="3336" y="72352"/>
                    <a:pt x="3836" y="73787"/>
                  </a:cubicBezTo>
                  <a:cubicBezTo>
                    <a:pt x="4470" y="75688"/>
                    <a:pt x="4971" y="77623"/>
                    <a:pt x="5504" y="79524"/>
                  </a:cubicBezTo>
                  <a:cubicBezTo>
                    <a:pt x="5804" y="80625"/>
                    <a:pt x="5771" y="81793"/>
                    <a:pt x="5971" y="82893"/>
                  </a:cubicBezTo>
                  <a:cubicBezTo>
                    <a:pt x="6205" y="84228"/>
                    <a:pt x="6538" y="85529"/>
                    <a:pt x="6672" y="86863"/>
                  </a:cubicBezTo>
                  <a:cubicBezTo>
                    <a:pt x="6939" y="89331"/>
                    <a:pt x="6839" y="91833"/>
                    <a:pt x="7039" y="94301"/>
                  </a:cubicBezTo>
                  <a:cubicBezTo>
                    <a:pt x="7139" y="95702"/>
                    <a:pt x="7039" y="97103"/>
                    <a:pt x="7105" y="98504"/>
                  </a:cubicBezTo>
                  <a:cubicBezTo>
                    <a:pt x="7205" y="100439"/>
                    <a:pt x="7072" y="102341"/>
                    <a:pt x="7005" y="104275"/>
                  </a:cubicBezTo>
                  <a:cubicBezTo>
                    <a:pt x="7072" y="106177"/>
                    <a:pt x="7205" y="108078"/>
                    <a:pt x="7105" y="110013"/>
                  </a:cubicBezTo>
                  <a:cubicBezTo>
                    <a:pt x="7039" y="111414"/>
                    <a:pt x="7139" y="112815"/>
                    <a:pt x="7039" y="114216"/>
                  </a:cubicBezTo>
                  <a:cubicBezTo>
                    <a:pt x="6839" y="116684"/>
                    <a:pt x="6939" y="119186"/>
                    <a:pt x="6672" y="121654"/>
                  </a:cubicBezTo>
                  <a:cubicBezTo>
                    <a:pt x="6538" y="122989"/>
                    <a:pt x="6205" y="124290"/>
                    <a:pt x="5971" y="125624"/>
                  </a:cubicBezTo>
                  <a:cubicBezTo>
                    <a:pt x="5771" y="126725"/>
                    <a:pt x="5804" y="127892"/>
                    <a:pt x="5504" y="128993"/>
                  </a:cubicBezTo>
                  <a:cubicBezTo>
                    <a:pt x="4971" y="130894"/>
                    <a:pt x="4470" y="132829"/>
                    <a:pt x="3836" y="134730"/>
                  </a:cubicBezTo>
                  <a:cubicBezTo>
                    <a:pt x="3336" y="136165"/>
                    <a:pt x="2602" y="137499"/>
                    <a:pt x="2002" y="138900"/>
                  </a:cubicBezTo>
                  <a:cubicBezTo>
                    <a:pt x="1235" y="140735"/>
                    <a:pt x="701" y="142636"/>
                    <a:pt x="367" y="144604"/>
                  </a:cubicBezTo>
                  <a:cubicBezTo>
                    <a:pt x="134" y="145805"/>
                    <a:pt x="301" y="147039"/>
                    <a:pt x="501" y="148240"/>
                  </a:cubicBezTo>
                  <a:cubicBezTo>
                    <a:pt x="801" y="149941"/>
                    <a:pt x="1134" y="151609"/>
                    <a:pt x="1535" y="153277"/>
                  </a:cubicBezTo>
                  <a:cubicBezTo>
                    <a:pt x="2235" y="156146"/>
                    <a:pt x="2836" y="158981"/>
                    <a:pt x="3436" y="161850"/>
                  </a:cubicBezTo>
                  <a:cubicBezTo>
                    <a:pt x="3803" y="163618"/>
                    <a:pt x="4237" y="165419"/>
                    <a:pt x="4170" y="167287"/>
                  </a:cubicBezTo>
                  <a:cubicBezTo>
                    <a:pt x="4137" y="168254"/>
                    <a:pt x="3970" y="169222"/>
                    <a:pt x="3870" y="170189"/>
                  </a:cubicBezTo>
                  <a:cubicBezTo>
                    <a:pt x="3703" y="171357"/>
                    <a:pt x="3636" y="172491"/>
                    <a:pt x="3503" y="173658"/>
                  </a:cubicBezTo>
                  <a:cubicBezTo>
                    <a:pt x="3303" y="175993"/>
                    <a:pt x="2669" y="178228"/>
                    <a:pt x="1768" y="180396"/>
                  </a:cubicBezTo>
                  <a:cubicBezTo>
                    <a:pt x="701" y="183032"/>
                    <a:pt x="0" y="185734"/>
                    <a:pt x="134" y="188602"/>
                  </a:cubicBezTo>
                  <a:cubicBezTo>
                    <a:pt x="234" y="190337"/>
                    <a:pt x="567" y="192071"/>
                    <a:pt x="834" y="193773"/>
                  </a:cubicBezTo>
                  <a:cubicBezTo>
                    <a:pt x="1268" y="196274"/>
                    <a:pt x="1668" y="198776"/>
                    <a:pt x="1802" y="201311"/>
                  </a:cubicBezTo>
                  <a:cubicBezTo>
                    <a:pt x="1902" y="203213"/>
                    <a:pt x="2169" y="205114"/>
                    <a:pt x="2402" y="207049"/>
                  </a:cubicBezTo>
                  <a:cubicBezTo>
                    <a:pt x="2469" y="207516"/>
                    <a:pt x="2535" y="208016"/>
                    <a:pt x="2602" y="208517"/>
                  </a:cubicBezTo>
                  <a:lnTo>
                    <a:pt x="3870" y="208517"/>
                  </a:lnTo>
                  <a:cubicBezTo>
                    <a:pt x="3803" y="208016"/>
                    <a:pt x="3803" y="207516"/>
                    <a:pt x="3770" y="207016"/>
                  </a:cubicBezTo>
                  <a:cubicBezTo>
                    <a:pt x="3770" y="206549"/>
                    <a:pt x="4037" y="206215"/>
                    <a:pt x="4470" y="205981"/>
                  </a:cubicBezTo>
                  <a:cubicBezTo>
                    <a:pt x="4607" y="205924"/>
                    <a:pt x="4736" y="205899"/>
                    <a:pt x="4858" y="205899"/>
                  </a:cubicBezTo>
                  <a:cubicBezTo>
                    <a:pt x="5095" y="205899"/>
                    <a:pt x="5307" y="205994"/>
                    <a:pt x="5504" y="206148"/>
                  </a:cubicBezTo>
                  <a:cubicBezTo>
                    <a:pt x="5838" y="206448"/>
                    <a:pt x="5938" y="206849"/>
                    <a:pt x="5905" y="207282"/>
                  </a:cubicBezTo>
                  <a:cubicBezTo>
                    <a:pt x="5871" y="207683"/>
                    <a:pt x="5838" y="208116"/>
                    <a:pt x="5804" y="208517"/>
                  </a:cubicBezTo>
                  <a:lnTo>
                    <a:pt x="10241" y="208517"/>
                  </a:lnTo>
                  <a:cubicBezTo>
                    <a:pt x="10141" y="206915"/>
                    <a:pt x="10007" y="205348"/>
                    <a:pt x="9841" y="203780"/>
                  </a:cubicBezTo>
                  <a:cubicBezTo>
                    <a:pt x="9574" y="201745"/>
                    <a:pt x="9641" y="199677"/>
                    <a:pt x="9941" y="197642"/>
                  </a:cubicBezTo>
                  <a:cubicBezTo>
                    <a:pt x="10174" y="195841"/>
                    <a:pt x="10441" y="194040"/>
                    <a:pt x="10575" y="192238"/>
                  </a:cubicBezTo>
                  <a:cubicBezTo>
                    <a:pt x="10675" y="191238"/>
                    <a:pt x="10808" y="190270"/>
                    <a:pt x="11008" y="189303"/>
                  </a:cubicBezTo>
                  <a:cubicBezTo>
                    <a:pt x="11275" y="187902"/>
                    <a:pt x="11308" y="186501"/>
                    <a:pt x="11442" y="185100"/>
                  </a:cubicBezTo>
                  <a:cubicBezTo>
                    <a:pt x="11509" y="184166"/>
                    <a:pt x="11742" y="183232"/>
                    <a:pt x="11809" y="182298"/>
                  </a:cubicBezTo>
                  <a:cubicBezTo>
                    <a:pt x="11942" y="180363"/>
                    <a:pt x="11909" y="178462"/>
                    <a:pt x="11475" y="176560"/>
                  </a:cubicBezTo>
                  <a:cubicBezTo>
                    <a:pt x="11008" y="174392"/>
                    <a:pt x="10675" y="172191"/>
                    <a:pt x="10575" y="169989"/>
                  </a:cubicBezTo>
                  <a:cubicBezTo>
                    <a:pt x="10541" y="169422"/>
                    <a:pt x="10608" y="168855"/>
                    <a:pt x="10808" y="168321"/>
                  </a:cubicBezTo>
                  <a:cubicBezTo>
                    <a:pt x="12042" y="165019"/>
                    <a:pt x="12709" y="161516"/>
                    <a:pt x="13677" y="158147"/>
                  </a:cubicBezTo>
                  <a:cubicBezTo>
                    <a:pt x="14277" y="156112"/>
                    <a:pt x="14477" y="154078"/>
                    <a:pt x="14544" y="151976"/>
                  </a:cubicBezTo>
                  <a:cubicBezTo>
                    <a:pt x="14577" y="150108"/>
                    <a:pt x="14244" y="148307"/>
                    <a:pt x="13743" y="146539"/>
                  </a:cubicBezTo>
                  <a:cubicBezTo>
                    <a:pt x="12843" y="143337"/>
                    <a:pt x="12209" y="140101"/>
                    <a:pt x="11609" y="136832"/>
                  </a:cubicBezTo>
                  <a:cubicBezTo>
                    <a:pt x="11442" y="135831"/>
                    <a:pt x="11175" y="134864"/>
                    <a:pt x="11008" y="133896"/>
                  </a:cubicBezTo>
                  <a:cubicBezTo>
                    <a:pt x="10775" y="132562"/>
                    <a:pt x="10908" y="131228"/>
                    <a:pt x="11208" y="129927"/>
                  </a:cubicBezTo>
                  <a:cubicBezTo>
                    <a:pt x="11875" y="127092"/>
                    <a:pt x="12543" y="124290"/>
                    <a:pt x="13176" y="121488"/>
                  </a:cubicBezTo>
                  <a:cubicBezTo>
                    <a:pt x="13610" y="119653"/>
                    <a:pt x="13877" y="117785"/>
                    <a:pt x="14010" y="115884"/>
                  </a:cubicBezTo>
                  <a:cubicBezTo>
                    <a:pt x="14277" y="113182"/>
                    <a:pt x="14477" y="110480"/>
                    <a:pt x="14711" y="107744"/>
                  </a:cubicBezTo>
                  <a:cubicBezTo>
                    <a:pt x="14711" y="107578"/>
                    <a:pt x="14711" y="107411"/>
                    <a:pt x="14711" y="107244"/>
                  </a:cubicBezTo>
                  <a:cubicBezTo>
                    <a:pt x="14744" y="106243"/>
                    <a:pt x="14744" y="105276"/>
                    <a:pt x="14778" y="104275"/>
                  </a:cubicBezTo>
                  <a:lnTo>
                    <a:pt x="14778" y="104242"/>
                  </a:lnTo>
                  <a:cubicBezTo>
                    <a:pt x="14744" y="103275"/>
                    <a:pt x="14744" y="102274"/>
                    <a:pt x="14711" y="101273"/>
                  </a:cubicBezTo>
                  <a:cubicBezTo>
                    <a:pt x="14711" y="101106"/>
                    <a:pt x="14711" y="100940"/>
                    <a:pt x="14711" y="100773"/>
                  </a:cubicBezTo>
                  <a:cubicBezTo>
                    <a:pt x="14477" y="98071"/>
                    <a:pt x="14277" y="95336"/>
                    <a:pt x="14010" y="92634"/>
                  </a:cubicBezTo>
                  <a:cubicBezTo>
                    <a:pt x="13877" y="90732"/>
                    <a:pt x="13610" y="88864"/>
                    <a:pt x="13176" y="87030"/>
                  </a:cubicBezTo>
                  <a:cubicBezTo>
                    <a:pt x="12543" y="84228"/>
                    <a:pt x="11875" y="81426"/>
                    <a:pt x="11208" y="78624"/>
                  </a:cubicBezTo>
                  <a:cubicBezTo>
                    <a:pt x="10908" y="77289"/>
                    <a:pt x="10775" y="75988"/>
                    <a:pt x="11008" y="74654"/>
                  </a:cubicBezTo>
                  <a:cubicBezTo>
                    <a:pt x="11175" y="73653"/>
                    <a:pt x="11408" y="72686"/>
                    <a:pt x="11609" y="71685"/>
                  </a:cubicBezTo>
                  <a:cubicBezTo>
                    <a:pt x="12209" y="68450"/>
                    <a:pt x="12843" y="65181"/>
                    <a:pt x="13743" y="62012"/>
                  </a:cubicBezTo>
                  <a:cubicBezTo>
                    <a:pt x="14244" y="60210"/>
                    <a:pt x="14577" y="58409"/>
                    <a:pt x="14544" y="56541"/>
                  </a:cubicBezTo>
                  <a:cubicBezTo>
                    <a:pt x="14477" y="54440"/>
                    <a:pt x="14277" y="52405"/>
                    <a:pt x="13677" y="50370"/>
                  </a:cubicBezTo>
                  <a:cubicBezTo>
                    <a:pt x="12709" y="47001"/>
                    <a:pt x="12042" y="43532"/>
                    <a:pt x="10808" y="40196"/>
                  </a:cubicBezTo>
                  <a:cubicBezTo>
                    <a:pt x="10608" y="39662"/>
                    <a:pt x="10541" y="39129"/>
                    <a:pt x="10575" y="38562"/>
                  </a:cubicBezTo>
                  <a:cubicBezTo>
                    <a:pt x="10675" y="36327"/>
                    <a:pt x="11008" y="34125"/>
                    <a:pt x="11475" y="31957"/>
                  </a:cubicBezTo>
                  <a:cubicBezTo>
                    <a:pt x="11909" y="30055"/>
                    <a:pt x="11942" y="28154"/>
                    <a:pt x="11809" y="26219"/>
                  </a:cubicBezTo>
                  <a:cubicBezTo>
                    <a:pt x="11742" y="25285"/>
                    <a:pt x="11509" y="24351"/>
                    <a:pt x="11442" y="23417"/>
                  </a:cubicBezTo>
                  <a:cubicBezTo>
                    <a:pt x="11308" y="22016"/>
                    <a:pt x="11275" y="20615"/>
                    <a:pt x="11008" y="19214"/>
                  </a:cubicBezTo>
                  <a:cubicBezTo>
                    <a:pt x="10808" y="18247"/>
                    <a:pt x="10675" y="17280"/>
                    <a:pt x="10575" y="16279"/>
                  </a:cubicBezTo>
                  <a:cubicBezTo>
                    <a:pt x="10441" y="14478"/>
                    <a:pt x="10174" y="12676"/>
                    <a:pt x="9941" y="10875"/>
                  </a:cubicBezTo>
                  <a:cubicBezTo>
                    <a:pt x="9641" y="8840"/>
                    <a:pt x="9574" y="6772"/>
                    <a:pt x="9841" y="4737"/>
                  </a:cubicBezTo>
                  <a:cubicBezTo>
                    <a:pt x="10007" y="3170"/>
                    <a:pt x="10141" y="1602"/>
                    <a:pt x="10241" y="1"/>
                  </a:cubicBezTo>
                  <a:lnTo>
                    <a:pt x="5804" y="1"/>
                  </a:lnTo>
                  <a:cubicBezTo>
                    <a:pt x="5838" y="434"/>
                    <a:pt x="5871" y="835"/>
                    <a:pt x="5905" y="1235"/>
                  </a:cubicBezTo>
                  <a:cubicBezTo>
                    <a:pt x="5938" y="1669"/>
                    <a:pt x="5871" y="2069"/>
                    <a:pt x="5504" y="2369"/>
                  </a:cubicBezTo>
                  <a:cubicBezTo>
                    <a:pt x="5307" y="2523"/>
                    <a:pt x="5095" y="2619"/>
                    <a:pt x="4858" y="2619"/>
                  </a:cubicBezTo>
                  <a:cubicBezTo>
                    <a:pt x="4736" y="2619"/>
                    <a:pt x="4607" y="2593"/>
                    <a:pt x="4470" y="2536"/>
                  </a:cubicBezTo>
                  <a:cubicBezTo>
                    <a:pt x="4037" y="2336"/>
                    <a:pt x="3770" y="1969"/>
                    <a:pt x="3770" y="1535"/>
                  </a:cubicBezTo>
                  <a:cubicBezTo>
                    <a:pt x="3803" y="1035"/>
                    <a:pt x="3803" y="50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5400000">
              <a:off x="4416587" y="-2575612"/>
              <a:ext cx="358380" cy="9281757"/>
            </a:xfrm>
            <a:custGeom>
              <a:avLst/>
              <a:gdLst/>
              <a:ahLst/>
              <a:cxnLst/>
              <a:rect l="l" t="t" r="r" b="b"/>
              <a:pathLst>
                <a:path w="14445" h="208450" extrusionOk="0">
                  <a:moveTo>
                    <a:pt x="6089" y="330"/>
                  </a:moveTo>
                  <a:cubicBezTo>
                    <a:pt x="6105" y="330"/>
                    <a:pt x="6121" y="332"/>
                    <a:pt x="6138" y="334"/>
                  </a:cubicBezTo>
                  <a:cubicBezTo>
                    <a:pt x="6538" y="334"/>
                    <a:pt x="6438" y="734"/>
                    <a:pt x="6472" y="968"/>
                  </a:cubicBezTo>
                  <a:cubicBezTo>
                    <a:pt x="6532" y="1147"/>
                    <a:pt x="6404" y="1273"/>
                    <a:pt x="6232" y="1273"/>
                  </a:cubicBezTo>
                  <a:cubicBezTo>
                    <a:pt x="6213" y="1273"/>
                    <a:pt x="6192" y="1271"/>
                    <a:pt x="6172" y="1268"/>
                  </a:cubicBezTo>
                  <a:cubicBezTo>
                    <a:pt x="5838" y="1235"/>
                    <a:pt x="5805" y="1001"/>
                    <a:pt x="5771" y="768"/>
                  </a:cubicBezTo>
                  <a:lnTo>
                    <a:pt x="5805" y="768"/>
                  </a:lnTo>
                  <a:cubicBezTo>
                    <a:pt x="5805" y="520"/>
                    <a:pt x="5891" y="330"/>
                    <a:pt x="6089" y="330"/>
                  </a:cubicBezTo>
                  <a:close/>
                  <a:moveTo>
                    <a:pt x="9340" y="1368"/>
                  </a:moveTo>
                  <a:cubicBezTo>
                    <a:pt x="9741" y="1368"/>
                    <a:pt x="10041" y="1668"/>
                    <a:pt x="10041" y="2002"/>
                  </a:cubicBezTo>
                  <a:cubicBezTo>
                    <a:pt x="10041" y="2436"/>
                    <a:pt x="9774" y="2502"/>
                    <a:pt x="9474" y="2502"/>
                  </a:cubicBezTo>
                  <a:cubicBezTo>
                    <a:pt x="9107" y="2502"/>
                    <a:pt x="8773" y="2202"/>
                    <a:pt x="8807" y="1868"/>
                  </a:cubicBezTo>
                  <a:cubicBezTo>
                    <a:pt x="8807" y="1535"/>
                    <a:pt x="9007" y="1368"/>
                    <a:pt x="9340" y="1368"/>
                  </a:cubicBezTo>
                  <a:close/>
                  <a:moveTo>
                    <a:pt x="7606" y="5171"/>
                  </a:moveTo>
                  <a:cubicBezTo>
                    <a:pt x="7906" y="5204"/>
                    <a:pt x="8173" y="5504"/>
                    <a:pt x="8173" y="5905"/>
                  </a:cubicBezTo>
                  <a:cubicBezTo>
                    <a:pt x="8140" y="6172"/>
                    <a:pt x="7906" y="6305"/>
                    <a:pt x="7573" y="6305"/>
                  </a:cubicBezTo>
                  <a:cubicBezTo>
                    <a:pt x="7239" y="6272"/>
                    <a:pt x="7039" y="6071"/>
                    <a:pt x="7039" y="5738"/>
                  </a:cubicBezTo>
                  <a:cubicBezTo>
                    <a:pt x="7005" y="5471"/>
                    <a:pt x="7339" y="5171"/>
                    <a:pt x="7606" y="5171"/>
                  </a:cubicBezTo>
                  <a:close/>
                  <a:moveTo>
                    <a:pt x="3670" y="9574"/>
                  </a:moveTo>
                  <a:cubicBezTo>
                    <a:pt x="3837" y="9607"/>
                    <a:pt x="3937" y="9741"/>
                    <a:pt x="3937" y="9941"/>
                  </a:cubicBezTo>
                  <a:cubicBezTo>
                    <a:pt x="3937" y="10108"/>
                    <a:pt x="3837" y="10174"/>
                    <a:pt x="3670" y="10174"/>
                  </a:cubicBezTo>
                  <a:cubicBezTo>
                    <a:pt x="3470" y="10141"/>
                    <a:pt x="3336" y="10074"/>
                    <a:pt x="3336" y="9874"/>
                  </a:cubicBezTo>
                  <a:cubicBezTo>
                    <a:pt x="3336" y="9707"/>
                    <a:pt x="3470" y="9574"/>
                    <a:pt x="3670" y="9574"/>
                  </a:cubicBezTo>
                  <a:close/>
                  <a:moveTo>
                    <a:pt x="6639" y="12376"/>
                  </a:moveTo>
                  <a:cubicBezTo>
                    <a:pt x="6872" y="12376"/>
                    <a:pt x="6939" y="12543"/>
                    <a:pt x="7005" y="12710"/>
                  </a:cubicBezTo>
                  <a:cubicBezTo>
                    <a:pt x="6945" y="12923"/>
                    <a:pt x="6884" y="13081"/>
                    <a:pt x="6695" y="13081"/>
                  </a:cubicBezTo>
                  <a:cubicBezTo>
                    <a:pt x="6677" y="13081"/>
                    <a:pt x="6659" y="13079"/>
                    <a:pt x="6639" y="13076"/>
                  </a:cubicBezTo>
                  <a:cubicBezTo>
                    <a:pt x="6372" y="13076"/>
                    <a:pt x="6238" y="12943"/>
                    <a:pt x="6238" y="12710"/>
                  </a:cubicBezTo>
                  <a:cubicBezTo>
                    <a:pt x="6272" y="12476"/>
                    <a:pt x="6405" y="12376"/>
                    <a:pt x="6639" y="12376"/>
                  </a:cubicBezTo>
                  <a:close/>
                  <a:moveTo>
                    <a:pt x="3503" y="14411"/>
                  </a:moveTo>
                  <a:cubicBezTo>
                    <a:pt x="3736" y="14411"/>
                    <a:pt x="3903" y="14444"/>
                    <a:pt x="4003" y="14611"/>
                  </a:cubicBezTo>
                  <a:cubicBezTo>
                    <a:pt x="4003" y="14644"/>
                    <a:pt x="4037" y="14711"/>
                    <a:pt x="4037" y="14811"/>
                  </a:cubicBezTo>
                  <a:cubicBezTo>
                    <a:pt x="4037" y="15095"/>
                    <a:pt x="3843" y="15186"/>
                    <a:pt x="3641" y="15186"/>
                  </a:cubicBezTo>
                  <a:cubicBezTo>
                    <a:pt x="3606" y="15186"/>
                    <a:pt x="3571" y="15183"/>
                    <a:pt x="3536" y="15178"/>
                  </a:cubicBezTo>
                  <a:cubicBezTo>
                    <a:pt x="3303" y="15178"/>
                    <a:pt x="3003" y="15178"/>
                    <a:pt x="2969" y="14811"/>
                  </a:cubicBezTo>
                  <a:cubicBezTo>
                    <a:pt x="2969" y="14678"/>
                    <a:pt x="3003" y="14611"/>
                    <a:pt x="3069" y="14544"/>
                  </a:cubicBezTo>
                  <a:cubicBezTo>
                    <a:pt x="3169" y="14411"/>
                    <a:pt x="3336" y="14411"/>
                    <a:pt x="3503" y="14411"/>
                  </a:cubicBezTo>
                  <a:close/>
                  <a:moveTo>
                    <a:pt x="6272" y="17413"/>
                  </a:moveTo>
                  <a:cubicBezTo>
                    <a:pt x="6505" y="17413"/>
                    <a:pt x="6672" y="17446"/>
                    <a:pt x="6739" y="17680"/>
                  </a:cubicBezTo>
                  <a:cubicBezTo>
                    <a:pt x="6739" y="17713"/>
                    <a:pt x="6772" y="17746"/>
                    <a:pt x="6772" y="17780"/>
                  </a:cubicBezTo>
                  <a:cubicBezTo>
                    <a:pt x="6772" y="18080"/>
                    <a:pt x="6572" y="18180"/>
                    <a:pt x="6338" y="18180"/>
                  </a:cubicBezTo>
                  <a:cubicBezTo>
                    <a:pt x="6105" y="18147"/>
                    <a:pt x="5838" y="18013"/>
                    <a:pt x="5805" y="17746"/>
                  </a:cubicBezTo>
                  <a:cubicBezTo>
                    <a:pt x="5805" y="17513"/>
                    <a:pt x="5938" y="17446"/>
                    <a:pt x="6105" y="17413"/>
                  </a:cubicBezTo>
                  <a:close/>
                  <a:moveTo>
                    <a:pt x="2269" y="22883"/>
                  </a:moveTo>
                  <a:cubicBezTo>
                    <a:pt x="2669" y="22883"/>
                    <a:pt x="2969" y="23150"/>
                    <a:pt x="2969" y="23584"/>
                  </a:cubicBezTo>
                  <a:cubicBezTo>
                    <a:pt x="2969" y="23918"/>
                    <a:pt x="2569" y="24284"/>
                    <a:pt x="2235" y="24284"/>
                  </a:cubicBezTo>
                  <a:cubicBezTo>
                    <a:pt x="1868" y="24251"/>
                    <a:pt x="1468" y="23884"/>
                    <a:pt x="1468" y="23517"/>
                  </a:cubicBezTo>
                  <a:cubicBezTo>
                    <a:pt x="1502" y="23150"/>
                    <a:pt x="1802" y="22883"/>
                    <a:pt x="2269" y="22883"/>
                  </a:cubicBezTo>
                  <a:close/>
                  <a:moveTo>
                    <a:pt x="5971" y="26653"/>
                  </a:moveTo>
                  <a:cubicBezTo>
                    <a:pt x="6372" y="26653"/>
                    <a:pt x="6605" y="26886"/>
                    <a:pt x="6605" y="27287"/>
                  </a:cubicBezTo>
                  <a:cubicBezTo>
                    <a:pt x="6572" y="27620"/>
                    <a:pt x="6272" y="27887"/>
                    <a:pt x="5905" y="27887"/>
                  </a:cubicBezTo>
                  <a:cubicBezTo>
                    <a:pt x="5882" y="27889"/>
                    <a:pt x="5860" y="27890"/>
                    <a:pt x="5838" y="27890"/>
                  </a:cubicBezTo>
                  <a:cubicBezTo>
                    <a:pt x="5475" y="27890"/>
                    <a:pt x="5239" y="27631"/>
                    <a:pt x="5271" y="27253"/>
                  </a:cubicBezTo>
                  <a:cubicBezTo>
                    <a:pt x="5271" y="26853"/>
                    <a:pt x="5504" y="26653"/>
                    <a:pt x="5971" y="26653"/>
                  </a:cubicBezTo>
                  <a:close/>
                  <a:moveTo>
                    <a:pt x="8623" y="31719"/>
                  </a:moveTo>
                  <a:cubicBezTo>
                    <a:pt x="8639" y="31719"/>
                    <a:pt x="8656" y="31721"/>
                    <a:pt x="8673" y="31723"/>
                  </a:cubicBezTo>
                  <a:cubicBezTo>
                    <a:pt x="8873" y="31723"/>
                    <a:pt x="9074" y="31823"/>
                    <a:pt x="9040" y="32190"/>
                  </a:cubicBezTo>
                  <a:cubicBezTo>
                    <a:pt x="9040" y="32324"/>
                    <a:pt x="8907" y="32490"/>
                    <a:pt x="8640" y="32490"/>
                  </a:cubicBezTo>
                  <a:cubicBezTo>
                    <a:pt x="8406" y="32490"/>
                    <a:pt x="8240" y="32357"/>
                    <a:pt x="8273" y="32090"/>
                  </a:cubicBezTo>
                  <a:cubicBezTo>
                    <a:pt x="8304" y="31905"/>
                    <a:pt x="8421" y="31719"/>
                    <a:pt x="8623" y="31719"/>
                  </a:cubicBezTo>
                  <a:close/>
                  <a:moveTo>
                    <a:pt x="8073" y="36527"/>
                  </a:moveTo>
                  <a:cubicBezTo>
                    <a:pt x="8406" y="36560"/>
                    <a:pt x="8540" y="36727"/>
                    <a:pt x="8540" y="37027"/>
                  </a:cubicBezTo>
                  <a:cubicBezTo>
                    <a:pt x="8540" y="37361"/>
                    <a:pt x="8340" y="37494"/>
                    <a:pt x="8040" y="37494"/>
                  </a:cubicBezTo>
                  <a:cubicBezTo>
                    <a:pt x="7739" y="37494"/>
                    <a:pt x="7539" y="37294"/>
                    <a:pt x="7573" y="36994"/>
                  </a:cubicBezTo>
                  <a:cubicBezTo>
                    <a:pt x="7573" y="36693"/>
                    <a:pt x="7806" y="36560"/>
                    <a:pt x="8073" y="36527"/>
                  </a:cubicBezTo>
                  <a:close/>
                  <a:moveTo>
                    <a:pt x="9807" y="36793"/>
                  </a:moveTo>
                  <a:cubicBezTo>
                    <a:pt x="10141" y="36793"/>
                    <a:pt x="10308" y="36960"/>
                    <a:pt x="10308" y="37294"/>
                  </a:cubicBezTo>
                  <a:cubicBezTo>
                    <a:pt x="10308" y="37361"/>
                    <a:pt x="10274" y="37461"/>
                    <a:pt x="10274" y="37527"/>
                  </a:cubicBezTo>
                  <a:cubicBezTo>
                    <a:pt x="10216" y="37673"/>
                    <a:pt x="10082" y="37767"/>
                    <a:pt x="9873" y="37767"/>
                  </a:cubicBezTo>
                  <a:cubicBezTo>
                    <a:pt x="9841" y="37767"/>
                    <a:pt x="9809" y="37765"/>
                    <a:pt x="9774" y="37761"/>
                  </a:cubicBezTo>
                  <a:cubicBezTo>
                    <a:pt x="9674" y="37761"/>
                    <a:pt x="9541" y="37761"/>
                    <a:pt x="9474" y="37727"/>
                  </a:cubicBezTo>
                  <a:cubicBezTo>
                    <a:pt x="9441" y="37727"/>
                    <a:pt x="9407" y="37727"/>
                    <a:pt x="9374" y="37694"/>
                  </a:cubicBezTo>
                  <a:cubicBezTo>
                    <a:pt x="9374" y="37694"/>
                    <a:pt x="9340" y="37661"/>
                    <a:pt x="9340" y="37661"/>
                  </a:cubicBezTo>
                  <a:lnTo>
                    <a:pt x="9307" y="37661"/>
                  </a:lnTo>
                  <a:cubicBezTo>
                    <a:pt x="9307" y="37627"/>
                    <a:pt x="9274" y="37594"/>
                    <a:pt x="9274" y="37561"/>
                  </a:cubicBezTo>
                  <a:cubicBezTo>
                    <a:pt x="9240" y="37527"/>
                    <a:pt x="9240" y="37427"/>
                    <a:pt x="9240" y="37361"/>
                  </a:cubicBezTo>
                  <a:cubicBezTo>
                    <a:pt x="9274" y="37027"/>
                    <a:pt x="9474" y="36827"/>
                    <a:pt x="9807" y="36793"/>
                  </a:cubicBezTo>
                  <a:close/>
                  <a:moveTo>
                    <a:pt x="10741" y="42564"/>
                  </a:moveTo>
                  <a:cubicBezTo>
                    <a:pt x="10942" y="42564"/>
                    <a:pt x="11042" y="42731"/>
                    <a:pt x="11075" y="42898"/>
                  </a:cubicBezTo>
                  <a:cubicBezTo>
                    <a:pt x="11075" y="43065"/>
                    <a:pt x="10975" y="43131"/>
                    <a:pt x="10808" y="43131"/>
                  </a:cubicBezTo>
                  <a:cubicBezTo>
                    <a:pt x="10641" y="43131"/>
                    <a:pt x="10508" y="43031"/>
                    <a:pt x="10475" y="42864"/>
                  </a:cubicBezTo>
                  <a:cubicBezTo>
                    <a:pt x="10475" y="42698"/>
                    <a:pt x="10575" y="42564"/>
                    <a:pt x="10741" y="42564"/>
                  </a:cubicBezTo>
                  <a:close/>
                  <a:moveTo>
                    <a:pt x="9039" y="44028"/>
                  </a:moveTo>
                  <a:cubicBezTo>
                    <a:pt x="9262" y="44028"/>
                    <a:pt x="9374" y="44185"/>
                    <a:pt x="9374" y="44399"/>
                  </a:cubicBezTo>
                  <a:cubicBezTo>
                    <a:pt x="9407" y="44632"/>
                    <a:pt x="9207" y="44732"/>
                    <a:pt x="9040" y="44732"/>
                  </a:cubicBezTo>
                  <a:cubicBezTo>
                    <a:pt x="8740" y="44732"/>
                    <a:pt x="8540" y="44666"/>
                    <a:pt x="8540" y="44366"/>
                  </a:cubicBezTo>
                  <a:cubicBezTo>
                    <a:pt x="8540" y="44132"/>
                    <a:pt x="8773" y="44065"/>
                    <a:pt x="8974" y="44032"/>
                  </a:cubicBezTo>
                  <a:cubicBezTo>
                    <a:pt x="8996" y="44029"/>
                    <a:pt x="9018" y="44028"/>
                    <a:pt x="9039" y="44028"/>
                  </a:cubicBezTo>
                  <a:close/>
                  <a:moveTo>
                    <a:pt x="7898" y="50656"/>
                  </a:moveTo>
                  <a:cubicBezTo>
                    <a:pt x="7945" y="50656"/>
                    <a:pt x="7992" y="50680"/>
                    <a:pt x="8040" y="50703"/>
                  </a:cubicBezTo>
                  <a:cubicBezTo>
                    <a:pt x="8106" y="50737"/>
                    <a:pt x="8173" y="50770"/>
                    <a:pt x="8206" y="50803"/>
                  </a:cubicBezTo>
                  <a:cubicBezTo>
                    <a:pt x="8306" y="50937"/>
                    <a:pt x="8340" y="51070"/>
                    <a:pt x="8340" y="51270"/>
                  </a:cubicBezTo>
                  <a:cubicBezTo>
                    <a:pt x="8373" y="51471"/>
                    <a:pt x="8306" y="51637"/>
                    <a:pt x="8173" y="51737"/>
                  </a:cubicBezTo>
                  <a:cubicBezTo>
                    <a:pt x="8140" y="51771"/>
                    <a:pt x="8073" y="51771"/>
                    <a:pt x="8006" y="51804"/>
                  </a:cubicBezTo>
                  <a:lnTo>
                    <a:pt x="7873" y="51804"/>
                  </a:lnTo>
                  <a:cubicBezTo>
                    <a:pt x="7506" y="51771"/>
                    <a:pt x="7339" y="51504"/>
                    <a:pt x="7306" y="51170"/>
                  </a:cubicBezTo>
                  <a:cubicBezTo>
                    <a:pt x="7306" y="50870"/>
                    <a:pt x="7506" y="50670"/>
                    <a:pt x="7839" y="50670"/>
                  </a:cubicBezTo>
                  <a:cubicBezTo>
                    <a:pt x="7859" y="50660"/>
                    <a:pt x="7879" y="50656"/>
                    <a:pt x="7898" y="50656"/>
                  </a:cubicBezTo>
                  <a:close/>
                  <a:moveTo>
                    <a:pt x="10566" y="51264"/>
                  </a:moveTo>
                  <a:cubicBezTo>
                    <a:pt x="10590" y="51264"/>
                    <a:pt x="10615" y="51266"/>
                    <a:pt x="10641" y="51270"/>
                  </a:cubicBezTo>
                  <a:cubicBezTo>
                    <a:pt x="10775" y="51270"/>
                    <a:pt x="10942" y="51337"/>
                    <a:pt x="11042" y="51437"/>
                  </a:cubicBezTo>
                  <a:cubicBezTo>
                    <a:pt x="11108" y="51504"/>
                    <a:pt x="11175" y="51571"/>
                    <a:pt x="11208" y="51637"/>
                  </a:cubicBezTo>
                  <a:cubicBezTo>
                    <a:pt x="11242" y="51671"/>
                    <a:pt x="11242" y="51771"/>
                    <a:pt x="11242" y="51838"/>
                  </a:cubicBezTo>
                  <a:cubicBezTo>
                    <a:pt x="11242" y="52071"/>
                    <a:pt x="11108" y="52238"/>
                    <a:pt x="10842" y="52238"/>
                  </a:cubicBezTo>
                  <a:cubicBezTo>
                    <a:pt x="10541" y="52238"/>
                    <a:pt x="10208" y="51938"/>
                    <a:pt x="10241" y="51671"/>
                  </a:cubicBezTo>
                  <a:cubicBezTo>
                    <a:pt x="10241" y="51637"/>
                    <a:pt x="10241" y="51604"/>
                    <a:pt x="10241" y="51571"/>
                  </a:cubicBezTo>
                  <a:cubicBezTo>
                    <a:pt x="10241" y="51537"/>
                    <a:pt x="10241" y="51504"/>
                    <a:pt x="10274" y="51437"/>
                  </a:cubicBezTo>
                  <a:cubicBezTo>
                    <a:pt x="10332" y="51351"/>
                    <a:pt x="10415" y="51264"/>
                    <a:pt x="10566" y="51264"/>
                  </a:cubicBezTo>
                  <a:close/>
                  <a:moveTo>
                    <a:pt x="6438" y="52838"/>
                  </a:moveTo>
                  <a:cubicBezTo>
                    <a:pt x="6672" y="52838"/>
                    <a:pt x="6805" y="52938"/>
                    <a:pt x="6839" y="53172"/>
                  </a:cubicBezTo>
                  <a:cubicBezTo>
                    <a:pt x="6872" y="53405"/>
                    <a:pt x="6705" y="53472"/>
                    <a:pt x="6538" y="53472"/>
                  </a:cubicBezTo>
                  <a:cubicBezTo>
                    <a:pt x="6272" y="53472"/>
                    <a:pt x="6071" y="53405"/>
                    <a:pt x="6071" y="53138"/>
                  </a:cubicBezTo>
                  <a:cubicBezTo>
                    <a:pt x="6071" y="52938"/>
                    <a:pt x="6238" y="52838"/>
                    <a:pt x="6438" y="52838"/>
                  </a:cubicBezTo>
                  <a:close/>
                  <a:moveTo>
                    <a:pt x="10512" y="56370"/>
                  </a:moveTo>
                  <a:cubicBezTo>
                    <a:pt x="10798" y="56370"/>
                    <a:pt x="10944" y="56563"/>
                    <a:pt x="10975" y="56841"/>
                  </a:cubicBezTo>
                  <a:cubicBezTo>
                    <a:pt x="11008" y="57141"/>
                    <a:pt x="10508" y="57508"/>
                    <a:pt x="10108" y="57508"/>
                  </a:cubicBezTo>
                  <a:cubicBezTo>
                    <a:pt x="9774" y="57508"/>
                    <a:pt x="9641" y="57308"/>
                    <a:pt x="9607" y="57041"/>
                  </a:cubicBezTo>
                  <a:cubicBezTo>
                    <a:pt x="9574" y="56708"/>
                    <a:pt x="10041" y="56374"/>
                    <a:pt x="10441" y="56374"/>
                  </a:cubicBezTo>
                  <a:cubicBezTo>
                    <a:pt x="10466" y="56372"/>
                    <a:pt x="10489" y="56370"/>
                    <a:pt x="10512" y="56370"/>
                  </a:cubicBezTo>
                  <a:close/>
                  <a:moveTo>
                    <a:pt x="4871" y="57775"/>
                  </a:moveTo>
                  <a:cubicBezTo>
                    <a:pt x="5271" y="57775"/>
                    <a:pt x="5604" y="58075"/>
                    <a:pt x="5604" y="58442"/>
                  </a:cubicBezTo>
                  <a:cubicBezTo>
                    <a:pt x="5604" y="58843"/>
                    <a:pt x="5238" y="59176"/>
                    <a:pt x="4804" y="59209"/>
                  </a:cubicBezTo>
                  <a:cubicBezTo>
                    <a:pt x="4337" y="59209"/>
                    <a:pt x="4103" y="58976"/>
                    <a:pt x="4103" y="58542"/>
                  </a:cubicBezTo>
                  <a:cubicBezTo>
                    <a:pt x="4103" y="58142"/>
                    <a:pt x="4470" y="57808"/>
                    <a:pt x="4871" y="57775"/>
                  </a:cubicBezTo>
                  <a:close/>
                  <a:moveTo>
                    <a:pt x="7739" y="61878"/>
                  </a:moveTo>
                  <a:cubicBezTo>
                    <a:pt x="7906" y="61911"/>
                    <a:pt x="8006" y="62045"/>
                    <a:pt x="8006" y="62245"/>
                  </a:cubicBezTo>
                  <a:cubicBezTo>
                    <a:pt x="8006" y="62445"/>
                    <a:pt x="7906" y="62545"/>
                    <a:pt x="7739" y="62545"/>
                  </a:cubicBezTo>
                  <a:lnTo>
                    <a:pt x="7673" y="62545"/>
                  </a:lnTo>
                  <a:cubicBezTo>
                    <a:pt x="7439" y="62512"/>
                    <a:pt x="7306" y="62412"/>
                    <a:pt x="7306" y="62178"/>
                  </a:cubicBezTo>
                  <a:cubicBezTo>
                    <a:pt x="7306" y="61945"/>
                    <a:pt x="7472" y="61878"/>
                    <a:pt x="7673" y="61878"/>
                  </a:cubicBezTo>
                  <a:close/>
                  <a:moveTo>
                    <a:pt x="3837" y="65614"/>
                  </a:moveTo>
                  <a:cubicBezTo>
                    <a:pt x="4137" y="65614"/>
                    <a:pt x="4470" y="65948"/>
                    <a:pt x="4470" y="66214"/>
                  </a:cubicBezTo>
                  <a:cubicBezTo>
                    <a:pt x="4439" y="66533"/>
                    <a:pt x="4043" y="66851"/>
                    <a:pt x="3572" y="66851"/>
                  </a:cubicBezTo>
                  <a:cubicBezTo>
                    <a:pt x="3549" y="66851"/>
                    <a:pt x="3526" y="66850"/>
                    <a:pt x="3503" y="66848"/>
                  </a:cubicBezTo>
                  <a:cubicBezTo>
                    <a:pt x="3236" y="66815"/>
                    <a:pt x="3036" y="66648"/>
                    <a:pt x="3069" y="66281"/>
                  </a:cubicBezTo>
                  <a:cubicBezTo>
                    <a:pt x="3069" y="65914"/>
                    <a:pt x="3403" y="65614"/>
                    <a:pt x="3837" y="65614"/>
                  </a:cubicBezTo>
                  <a:close/>
                  <a:moveTo>
                    <a:pt x="5004" y="69684"/>
                  </a:moveTo>
                  <a:cubicBezTo>
                    <a:pt x="5271" y="69684"/>
                    <a:pt x="5438" y="69784"/>
                    <a:pt x="5438" y="70051"/>
                  </a:cubicBezTo>
                  <a:cubicBezTo>
                    <a:pt x="5438" y="70351"/>
                    <a:pt x="5271" y="70484"/>
                    <a:pt x="5004" y="70484"/>
                  </a:cubicBezTo>
                  <a:cubicBezTo>
                    <a:pt x="4737" y="70484"/>
                    <a:pt x="4570" y="70384"/>
                    <a:pt x="4570" y="70084"/>
                  </a:cubicBezTo>
                  <a:cubicBezTo>
                    <a:pt x="4570" y="69817"/>
                    <a:pt x="4737" y="69684"/>
                    <a:pt x="5004" y="69684"/>
                  </a:cubicBezTo>
                  <a:close/>
                  <a:moveTo>
                    <a:pt x="8106" y="70051"/>
                  </a:moveTo>
                  <a:cubicBezTo>
                    <a:pt x="8273" y="70051"/>
                    <a:pt x="8440" y="70051"/>
                    <a:pt x="8406" y="70284"/>
                  </a:cubicBezTo>
                  <a:cubicBezTo>
                    <a:pt x="8406" y="70446"/>
                    <a:pt x="8280" y="70545"/>
                    <a:pt x="8090" y="70551"/>
                  </a:cubicBezTo>
                  <a:lnTo>
                    <a:pt x="8090" y="70551"/>
                  </a:lnTo>
                  <a:cubicBezTo>
                    <a:pt x="7899" y="70545"/>
                    <a:pt x="7773" y="70446"/>
                    <a:pt x="7773" y="70284"/>
                  </a:cubicBezTo>
                  <a:cubicBezTo>
                    <a:pt x="7739" y="70051"/>
                    <a:pt x="7939" y="70051"/>
                    <a:pt x="8106" y="70051"/>
                  </a:cubicBezTo>
                  <a:close/>
                  <a:moveTo>
                    <a:pt x="8073" y="76484"/>
                  </a:moveTo>
                  <a:cubicBezTo>
                    <a:pt x="8094" y="76484"/>
                    <a:pt x="8117" y="76486"/>
                    <a:pt x="8140" y="76489"/>
                  </a:cubicBezTo>
                  <a:cubicBezTo>
                    <a:pt x="8440" y="76489"/>
                    <a:pt x="8573" y="76689"/>
                    <a:pt x="8573" y="76922"/>
                  </a:cubicBezTo>
                  <a:cubicBezTo>
                    <a:pt x="8573" y="77156"/>
                    <a:pt x="8406" y="77356"/>
                    <a:pt x="8106" y="77356"/>
                  </a:cubicBezTo>
                  <a:cubicBezTo>
                    <a:pt x="7806" y="77322"/>
                    <a:pt x="7706" y="77156"/>
                    <a:pt x="7739" y="76822"/>
                  </a:cubicBezTo>
                  <a:cubicBezTo>
                    <a:pt x="7739" y="76639"/>
                    <a:pt x="7851" y="76484"/>
                    <a:pt x="8073" y="76484"/>
                  </a:cubicBezTo>
                  <a:close/>
                  <a:moveTo>
                    <a:pt x="3803" y="78056"/>
                  </a:moveTo>
                  <a:cubicBezTo>
                    <a:pt x="4070" y="78056"/>
                    <a:pt x="4270" y="78090"/>
                    <a:pt x="4270" y="78390"/>
                  </a:cubicBezTo>
                  <a:cubicBezTo>
                    <a:pt x="4237" y="78723"/>
                    <a:pt x="3937" y="78790"/>
                    <a:pt x="3670" y="78857"/>
                  </a:cubicBezTo>
                  <a:cubicBezTo>
                    <a:pt x="3503" y="78757"/>
                    <a:pt x="3136" y="78824"/>
                    <a:pt x="3169" y="78523"/>
                  </a:cubicBezTo>
                  <a:cubicBezTo>
                    <a:pt x="3203" y="78256"/>
                    <a:pt x="3470" y="78056"/>
                    <a:pt x="3803" y="78056"/>
                  </a:cubicBezTo>
                  <a:close/>
                  <a:moveTo>
                    <a:pt x="6396" y="82924"/>
                  </a:moveTo>
                  <a:cubicBezTo>
                    <a:pt x="6410" y="82924"/>
                    <a:pt x="6424" y="82925"/>
                    <a:pt x="6438" y="82926"/>
                  </a:cubicBezTo>
                  <a:cubicBezTo>
                    <a:pt x="6772" y="82960"/>
                    <a:pt x="6972" y="83160"/>
                    <a:pt x="7005" y="83494"/>
                  </a:cubicBezTo>
                  <a:cubicBezTo>
                    <a:pt x="7039" y="83760"/>
                    <a:pt x="6672" y="84061"/>
                    <a:pt x="6405" y="84061"/>
                  </a:cubicBezTo>
                  <a:cubicBezTo>
                    <a:pt x="6005" y="84061"/>
                    <a:pt x="5838" y="83827"/>
                    <a:pt x="5805" y="83527"/>
                  </a:cubicBezTo>
                  <a:cubicBezTo>
                    <a:pt x="5773" y="83241"/>
                    <a:pt x="6105" y="82924"/>
                    <a:pt x="6396" y="82924"/>
                  </a:cubicBezTo>
                  <a:close/>
                  <a:moveTo>
                    <a:pt x="10008" y="84561"/>
                  </a:moveTo>
                  <a:cubicBezTo>
                    <a:pt x="10241" y="84594"/>
                    <a:pt x="10441" y="84628"/>
                    <a:pt x="10441" y="84928"/>
                  </a:cubicBezTo>
                  <a:cubicBezTo>
                    <a:pt x="10441" y="85195"/>
                    <a:pt x="10008" y="85562"/>
                    <a:pt x="9741" y="85562"/>
                  </a:cubicBezTo>
                  <a:cubicBezTo>
                    <a:pt x="9441" y="85528"/>
                    <a:pt x="9307" y="85362"/>
                    <a:pt x="9340" y="85095"/>
                  </a:cubicBezTo>
                  <a:cubicBezTo>
                    <a:pt x="9340" y="84761"/>
                    <a:pt x="9607" y="84561"/>
                    <a:pt x="10008" y="84561"/>
                  </a:cubicBezTo>
                  <a:close/>
                  <a:moveTo>
                    <a:pt x="8440" y="89331"/>
                  </a:moveTo>
                  <a:cubicBezTo>
                    <a:pt x="8640" y="89364"/>
                    <a:pt x="8773" y="89431"/>
                    <a:pt x="8740" y="89631"/>
                  </a:cubicBezTo>
                  <a:cubicBezTo>
                    <a:pt x="8740" y="89765"/>
                    <a:pt x="8607" y="89865"/>
                    <a:pt x="8406" y="89865"/>
                  </a:cubicBezTo>
                  <a:cubicBezTo>
                    <a:pt x="8240" y="89831"/>
                    <a:pt x="8173" y="89731"/>
                    <a:pt x="8173" y="89565"/>
                  </a:cubicBezTo>
                  <a:cubicBezTo>
                    <a:pt x="8206" y="89431"/>
                    <a:pt x="8306" y="89331"/>
                    <a:pt x="8440" y="89331"/>
                  </a:cubicBezTo>
                  <a:close/>
                  <a:moveTo>
                    <a:pt x="11709" y="89531"/>
                  </a:moveTo>
                  <a:cubicBezTo>
                    <a:pt x="11976" y="89531"/>
                    <a:pt x="12176" y="89665"/>
                    <a:pt x="12142" y="89965"/>
                  </a:cubicBezTo>
                  <a:cubicBezTo>
                    <a:pt x="12142" y="90298"/>
                    <a:pt x="11909" y="90365"/>
                    <a:pt x="11675" y="90365"/>
                  </a:cubicBezTo>
                  <a:cubicBezTo>
                    <a:pt x="11409" y="90365"/>
                    <a:pt x="11175" y="90198"/>
                    <a:pt x="11208" y="89898"/>
                  </a:cubicBezTo>
                  <a:cubicBezTo>
                    <a:pt x="11242" y="89631"/>
                    <a:pt x="11475" y="89531"/>
                    <a:pt x="11709" y="89531"/>
                  </a:cubicBezTo>
                  <a:close/>
                  <a:moveTo>
                    <a:pt x="6772" y="93567"/>
                  </a:moveTo>
                  <a:cubicBezTo>
                    <a:pt x="7106" y="93567"/>
                    <a:pt x="7339" y="93734"/>
                    <a:pt x="7372" y="94068"/>
                  </a:cubicBezTo>
                  <a:cubicBezTo>
                    <a:pt x="7406" y="94368"/>
                    <a:pt x="7139" y="94635"/>
                    <a:pt x="6772" y="94635"/>
                  </a:cubicBezTo>
                  <a:cubicBezTo>
                    <a:pt x="6505" y="94568"/>
                    <a:pt x="6238" y="94501"/>
                    <a:pt x="6238" y="94134"/>
                  </a:cubicBezTo>
                  <a:cubicBezTo>
                    <a:pt x="6238" y="93768"/>
                    <a:pt x="6438" y="93567"/>
                    <a:pt x="6772" y="93567"/>
                  </a:cubicBezTo>
                  <a:close/>
                  <a:moveTo>
                    <a:pt x="10447" y="94296"/>
                  </a:moveTo>
                  <a:cubicBezTo>
                    <a:pt x="10467" y="94296"/>
                    <a:pt x="10487" y="94298"/>
                    <a:pt x="10508" y="94301"/>
                  </a:cubicBezTo>
                  <a:cubicBezTo>
                    <a:pt x="10675" y="94301"/>
                    <a:pt x="10775" y="94468"/>
                    <a:pt x="10775" y="94601"/>
                  </a:cubicBezTo>
                  <a:cubicBezTo>
                    <a:pt x="10775" y="94802"/>
                    <a:pt x="10641" y="94868"/>
                    <a:pt x="10441" y="94902"/>
                  </a:cubicBezTo>
                  <a:cubicBezTo>
                    <a:pt x="10274" y="94868"/>
                    <a:pt x="10141" y="94768"/>
                    <a:pt x="10141" y="94601"/>
                  </a:cubicBezTo>
                  <a:cubicBezTo>
                    <a:pt x="10141" y="94422"/>
                    <a:pt x="10275" y="94296"/>
                    <a:pt x="10447" y="94296"/>
                  </a:cubicBezTo>
                  <a:close/>
                  <a:moveTo>
                    <a:pt x="8210" y="97200"/>
                  </a:moveTo>
                  <a:cubicBezTo>
                    <a:pt x="8231" y="97200"/>
                    <a:pt x="8252" y="97201"/>
                    <a:pt x="8273" y="97203"/>
                  </a:cubicBezTo>
                  <a:cubicBezTo>
                    <a:pt x="8607" y="97203"/>
                    <a:pt x="8807" y="97470"/>
                    <a:pt x="8773" y="97937"/>
                  </a:cubicBezTo>
                  <a:cubicBezTo>
                    <a:pt x="8773" y="98137"/>
                    <a:pt x="8573" y="98337"/>
                    <a:pt x="8240" y="98337"/>
                  </a:cubicBezTo>
                  <a:cubicBezTo>
                    <a:pt x="7839" y="98337"/>
                    <a:pt x="7639" y="98104"/>
                    <a:pt x="7639" y="97737"/>
                  </a:cubicBezTo>
                  <a:cubicBezTo>
                    <a:pt x="7671" y="97425"/>
                    <a:pt x="7906" y="97200"/>
                    <a:pt x="8210" y="97200"/>
                  </a:cubicBezTo>
                  <a:close/>
                  <a:moveTo>
                    <a:pt x="14111" y="98337"/>
                  </a:moveTo>
                  <a:cubicBezTo>
                    <a:pt x="14111" y="98338"/>
                    <a:pt x="14111" y="98338"/>
                    <a:pt x="14111" y="98339"/>
                  </a:cubicBezTo>
                  <a:lnTo>
                    <a:pt x="14111" y="98339"/>
                  </a:lnTo>
                  <a:cubicBezTo>
                    <a:pt x="14111" y="98349"/>
                    <a:pt x="14111" y="98360"/>
                    <a:pt x="14111" y="98371"/>
                  </a:cubicBezTo>
                  <a:lnTo>
                    <a:pt x="14111" y="98337"/>
                  </a:lnTo>
                  <a:close/>
                  <a:moveTo>
                    <a:pt x="10675" y="102674"/>
                  </a:moveTo>
                  <a:cubicBezTo>
                    <a:pt x="10908" y="102674"/>
                    <a:pt x="11075" y="102841"/>
                    <a:pt x="11075" y="103108"/>
                  </a:cubicBezTo>
                  <a:cubicBezTo>
                    <a:pt x="11075" y="103347"/>
                    <a:pt x="10913" y="103480"/>
                    <a:pt x="10711" y="103480"/>
                  </a:cubicBezTo>
                  <a:cubicBezTo>
                    <a:pt x="10688" y="103480"/>
                    <a:pt x="10665" y="103478"/>
                    <a:pt x="10641" y="103475"/>
                  </a:cubicBezTo>
                  <a:cubicBezTo>
                    <a:pt x="10408" y="103475"/>
                    <a:pt x="10274" y="103341"/>
                    <a:pt x="10308" y="103074"/>
                  </a:cubicBezTo>
                  <a:cubicBezTo>
                    <a:pt x="10274" y="102807"/>
                    <a:pt x="10441" y="102674"/>
                    <a:pt x="10675" y="102674"/>
                  </a:cubicBezTo>
                  <a:close/>
                  <a:moveTo>
                    <a:pt x="10641" y="104942"/>
                  </a:moveTo>
                  <a:cubicBezTo>
                    <a:pt x="10875" y="104942"/>
                    <a:pt x="11075" y="105076"/>
                    <a:pt x="11075" y="105343"/>
                  </a:cubicBezTo>
                  <a:cubicBezTo>
                    <a:pt x="11075" y="105576"/>
                    <a:pt x="10908" y="105743"/>
                    <a:pt x="10675" y="105743"/>
                  </a:cubicBezTo>
                  <a:cubicBezTo>
                    <a:pt x="10441" y="105743"/>
                    <a:pt x="10274" y="105609"/>
                    <a:pt x="10308" y="105343"/>
                  </a:cubicBezTo>
                  <a:cubicBezTo>
                    <a:pt x="10274" y="105109"/>
                    <a:pt x="10408" y="104942"/>
                    <a:pt x="10641" y="104942"/>
                  </a:cubicBezTo>
                  <a:close/>
                  <a:moveTo>
                    <a:pt x="8318" y="110109"/>
                  </a:moveTo>
                  <a:cubicBezTo>
                    <a:pt x="8631" y="110109"/>
                    <a:pt x="8776" y="110297"/>
                    <a:pt x="8807" y="110513"/>
                  </a:cubicBezTo>
                  <a:cubicBezTo>
                    <a:pt x="8807" y="110980"/>
                    <a:pt x="8607" y="111213"/>
                    <a:pt x="8273" y="111247"/>
                  </a:cubicBezTo>
                  <a:cubicBezTo>
                    <a:pt x="7939" y="111247"/>
                    <a:pt x="7673" y="111013"/>
                    <a:pt x="7639" y="110713"/>
                  </a:cubicBezTo>
                  <a:cubicBezTo>
                    <a:pt x="7639" y="110346"/>
                    <a:pt x="7873" y="110113"/>
                    <a:pt x="8240" y="110113"/>
                  </a:cubicBezTo>
                  <a:cubicBezTo>
                    <a:pt x="8267" y="110110"/>
                    <a:pt x="8293" y="110109"/>
                    <a:pt x="8318" y="110109"/>
                  </a:cubicBezTo>
                  <a:close/>
                  <a:moveTo>
                    <a:pt x="10441" y="113548"/>
                  </a:moveTo>
                  <a:cubicBezTo>
                    <a:pt x="10641" y="113548"/>
                    <a:pt x="10775" y="113615"/>
                    <a:pt x="10775" y="113815"/>
                  </a:cubicBezTo>
                  <a:cubicBezTo>
                    <a:pt x="10775" y="113982"/>
                    <a:pt x="10708" y="114115"/>
                    <a:pt x="10508" y="114149"/>
                  </a:cubicBezTo>
                  <a:cubicBezTo>
                    <a:pt x="10308" y="114149"/>
                    <a:pt x="10141" y="114049"/>
                    <a:pt x="10141" y="113849"/>
                  </a:cubicBezTo>
                  <a:cubicBezTo>
                    <a:pt x="10141" y="113648"/>
                    <a:pt x="10274" y="113548"/>
                    <a:pt x="10441" y="113548"/>
                  </a:cubicBezTo>
                  <a:close/>
                  <a:moveTo>
                    <a:pt x="6772" y="113815"/>
                  </a:moveTo>
                  <a:cubicBezTo>
                    <a:pt x="7139" y="113815"/>
                    <a:pt x="7406" y="114082"/>
                    <a:pt x="7372" y="114349"/>
                  </a:cubicBezTo>
                  <a:cubicBezTo>
                    <a:pt x="7339" y="114683"/>
                    <a:pt x="7106" y="114849"/>
                    <a:pt x="6772" y="114849"/>
                  </a:cubicBezTo>
                  <a:cubicBezTo>
                    <a:pt x="6438" y="114849"/>
                    <a:pt x="6238" y="114649"/>
                    <a:pt x="6238" y="114316"/>
                  </a:cubicBezTo>
                  <a:cubicBezTo>
                    <a:pt x="6238" y="113915"/>
                    <a:pt x="6505" y="113849"/>
                    <a:pt x="6772" y="113815"/>
                  </a:cubicBezTo>
                  <a:close/>
                  <a:moveTo>
                    <a:pt x="11675" y="118052"/>
                  </a:moveTo>
                  <a:cubicBezTo>
                    <a:pt x="11909" y="118052"/>
                    <a:pt x="12142" y="118118"/>
                    <a:pt x="12142" y="118452"/>
                  </a:cubicBezTo>
                  <a:cubicBezTo>
                    <a:pt x="12176" y="118752"/>
                    <a:pt x="11976" y="118886"/>
                    <a:pt x="11709" y="118886"/>
                  </a:cubicBezTo>
                  <a:cubicBezTo>
                    <a:pt x="11475" y="118886"/>
                    <a:pt x="11242" y="118785"/>
                    <a:pt x="11208" y="118519"/>
                  </a:cubicBezTo>
                  <a:cubicBezTo>
                    <a:pt x="11175" y="118218"/>
                    <a:pt x="11409" y="118085"/>
                    <a:pt x="11675" y="118052"/>
                  </a:cubicBezTo>
                  <a:close/>
                  <a:moveTo>
                    <a:pt x="8440" y="118552"/>
                  </a:moveTo>
                  <a:cubicBezTo>
                    <a:pt x="8607" y="118552"/>
                    <a:pt x="8740" y="118652"/>
                    <a:pt x="8773" y="118785"/>
                  </a:cubicBezTo>
                  <a:cubicBezTo>
                    <a:pt x="8773" y="118986"/>
                    <a:pt x="8640" y="119086"/>
                    <a:pt x="8473" y="119086"/>
                  </a:cubicBezTo>
                  <a:cubicBezTo>
                    <a:pt x="8306" y="119086"/>
                    <a:pt x="8206" y="119019"/>
                    <a:pt x="8206" y="118852"/>
                  </a:cubicBezTo>
                  <a:cubicBezTo>
                    <a:pt x="8173" y="118685"/>
                    <a:pt x="8273" y="118585"/>
                    <a:pt x="8440" y="118552"/>
                  </a:cubicBezTo>
                  <a:close/>
                  <a:moveTo>
                    <a:pt x="9741" y="122888"/>
                  </a:moveTo>
                  <a:cubicBezTo>
                    <a:pt x="10008" y="122888"/>
                    <a:pt x="10441" y="123222"/>
                    <a:pt x="10441" y="123489"/>
                  </a:cubicBezTo>
                  <a:cubicBezTo>
                    <a:pt x="10441" y="123789"/>
                    <a:pt x="10241" y="123856"/>
                    <a:pt x="10008" y="123856"/>
                  </a:cubicBezTo>
                  <a:cubicBezTo>
                    <a:pt x="9574" y="123856"/>
                    <a:pt x="9340" y="123656"/>
                    <a:pt x="9307" y="123322"/>
                  </a:cubicBezTo>
                  <a:cubicBezTo>
                    <a:pt x="9307" y="123055"/>
                    <a:pt x="9441" y="122888"/>
                    <a:pt x="9741" y="122888"/>
                  </a:cubicBezTo>
                  <a:close/>
                  <a:moveTo>
                    <a:pt x="6405" y="124356"/>
                  </a:moveTo>
                  <a:cubicBezTo>
                    <a:pt x="6672" y="124356"/>
                    <a:pt x="7039" y="124656"/>
                    <a:pt x="7005" y="124957"/>
                  </a:cubicBezTo>
                  <a:lnTo>
                    <a:pt x="7005" y="124923"/>
                  </a:lnTo>
                  <a:cubicBezTo>
                    <a:pt x="6972" y="125257"/>
                    <a:pt x="6772" y="125457"/>
                    <a:pt x="6438" y="125490"/>
                  </a:cubicBezTo>
                  <a:cubicBezTo>
                    <a:pt x="6424" y="125492"/>
                    <a:pt x="6410" y="125493"/>
                    <a:pt x="6396" y="125493"/>
                  </a:cubicBezTo>
                  <a:cubicBezTo>
                    <a:pt x="6105" y="125493"/>
                    <a:pt x="5773" y="125176"/>
                    <a:pt x="5805" y="124890"/>
                  </a:cubicBezTo>
                  <a:cubicBezTo>
                    <a:pt x="5838" y="124590"/>
                    <a:pt x="6005" y="124356"/>
                    <a:pt x="6405" y="124356"/>
                  </a:cubicBezTo>
                  <a:close/>
                  <a:moveTo>
                    <a:pt x="3670" y="129593"/>
                  </a:moveTo>
                  <a:cubicBezTo>
                    <a:pt x="3970" y="129627"/>
                    <a:pt x="4270" y="129693"/>
                    <a:pt x="4270" y="130027"/>
                  </a:cubicBezTo>
                  <a:cubicBezTo>
                    <a:pt x="4304" y="130327"/>
                    <a:pt x="4070" y="130360"/>
                    <a:pt x="3803" y="130360"/>
                  </a:cubicBezTo>
                  <a:cubicBezTo>
                    <a:pt x="3779" y="130363"/>
                    <a:pt x="3755" y="130364"/>
                    <a:pt x="3732" y="130364"/>
                  </a:cubicBezTo>
                  <a:cubicBezTo>
                    <a:pt x="3437" y="130364"/>
                    <a:pt x="3234" y="130172"/>
                    <a:pt x="3203" y="129893"/>
                  </a:cubicBezTo>
                  <a:cubicBezTo>
                    <a:pt x="3136" y="129593"/>
                    <a:pt x="3503" y="129660"/>
                    <a:pt x="3670" y="129593"/>
                  </a:cubicBezTo>
                  <a:close/>
                  <a:moveTo>
                    <a:pt x="8197" y="131091"/>
                  </a:moveTo>
                  <a:cubicBezTo>
                    <a:pt x="8430" y="131091"/>
                    <a:pt x="8573" y="131278"/>
                    <a:pt x="8573" y="131495"/>
                  </a:cubicBezTo>
                  <a:cubicBezTo>
                    <a:pt x="8607" y="131761"/>
                    <a:pt x="8440" y="131962"/>
                    <a:pt x="8140" y="131962"/>
                  </a:cubicBezTo>
                  <a:cubicBezTo>
                    <a:pt x="7873" y="131962"/>
                    <a:pt x="7773" y="131795"/>
                    <a:pt x="7739" y="131595"/>
                  </a:cubicBezTo>
                  <a:cubicBezTo>
                    <a:pt x="7739" y="131294"/>
                    <a:pt x="7839" y="131094"/>
                    <a:pt x="8140" y="131094"/>
                  </a:cubicBezTo>
                  <a:cubicBezTo>
                    <a:pt x="8159" y="131092"/>
                    <a:pt x="8178" y="131091"/>
                    <a:pt x="8197" y="131091"/>
                  </a:cubicBezTo>
                  <a:close/>
                  <a:moveTo>
                    <a:pt x="8073" y="137866"/>
                  </a:moveTo>
                  <a:cubicBezTo>
                    <a:pt x="8273" y="137866"/>
                    <a:pt x="8406" y="137966"/>
                    <a:pt x="8406" y="138166"/>
                  </a:cubicBezTo>
                  <a:cubicBezTo>
                    <a:pt x="8440" y="138366"/>
                    <a:pt x="8273" y="138400"/>
                    <a:pt x="8106" y="138400"/>
                  </a:cubicBezTo>
                  <a:cubicBezTo>
                    <a:pt x="7906" y="138400"/>
                    <a:pt x="7739" y="138366"/>
                    <a:pt x="7773" y="138166"/>
                  </a:cubicBezTo>
                  <a:cubicBezTo>
                    <a:pt x="7773" y="137966"/>
                    <a:pt x="7906" y="137866"/>
                    <a:pt x="8073" y="137866"/>
                  </a:cubicBezTo>
                  <a:close/>
                  <a:moveTo>
                    <a:pt x="5004" y="137966"/>
                  </a:moveTo>
                  <a:cubicBezTo>
                    <a:pt x="5271" y="137966"/>
                    <a:pt x="5471" y="138066"/>
                    <a:pt x="5438" y="138366"/>
                  </a:cubicBezTo>
                  <a:cubicBezTo>
                    <a:pt x="5438" y="138633"/>
                    <a:pt x="5271" y="138733"/>
                    <a:pt x="5004" y="138733"/>
                  </a:cubicBezTo>
                  <a:cubicBezTo>
                    <a:pt x="4737" y="138733"/>
                    <a:pt x="4570" y="138633"/>
                    <a:pt x="4570" y="138333"/>
                  </a:cubicBezTo>
                  <a:cubicBezTo>
                    <a:pt x="4570" y="138066"/>
                    <a:pt x="4737" y="137966"/>
                    <a:pt x="5004" y="137966"/>
                  </a:cubicBezTo>
                  <a:close/>
                  <a:moveTo>
                    <a:pt x="3503" y="141568"/>
                  </a:moveTo>
                  <a:cubicBezTo>
                    <a:pt x="4003" y="141568"/>
                    <a:pt x="4437" y="141869"/>
                    <a:pt x="4470" y="142202"/>
                  </a:cubicBezTo>
                  <a:cubicBezTo>
                    <a:pt x="4470" y="142502"/>
                    <a:pt x="4170" y="142803"/>
                    <a:pt x="3837" y="142803"/>
                  </a:cubicBezTo>
                  <a:cubicBezTo>
                    <a:pt x="3403" y="142803"/>
                    <a:pt x="3069" y="142502"/>
                    <a:pt x="3069" y="142136"/>
                  </a:cubicBezTo>
                  <a:cubicBezTo>
                    <a:pt x="3069" y="141769"/>
                    <a:pt x="3236" y="141602"/>
                    <a:pt x="3503" y="141568"/>
                  </a:cubicBezTo>
                  <a:close/>
                  <a:moveTo>
                    <a:pt x="7739" y="145905"/>
                  </a:moveTo>
                  <a:cubicBezTo>
                    <a:pt x="7906" y="145905"/>
                    <a:pt x="8006" y="145972"/>
                    <a:pt x="8006" y="146172"/>
                  </a:cubicBezTo>
                  <a:cubicBezTo>
                    <a:pt x="8006" y="146405"/>
                    <a:pt x="7906" y="146505"/>
                    <a:pt x="7739" y="146539"/>
                  </a:cubicBezTo>
                  <a:lnTo>
                    <a:pt x="7673" y="146539"/>
                  </a:lnTo>
                  <a:cubicBezTo>
                    <a:pt x="7648" y="146543"/>
                    <a:pt x="7623" y="146545"/>
                    <a:pt x="7599" y="146545"/>
                  </a:cubicBezTo>
                  <a:cubicBezTo>
                    <a:pt x="7433" y="146545"/>
                    <a:pt x="7306" y="146443"/>
                    <a:pt x="7306" y="146238"/>
                  </a:cubicBezTo>
                  <a:cubicBezTo>
                    <a:pt x="7306" y="146038"/>
                    <a:pt x="7439" y="145905"/>
                    <a:pt x="7673" y="145905"/>
                  </a:cubicBezTo>
                  <a:close/>
                  <a:moveTo>
                    <a:pt x="4804" y="149241"/>
                  </a:moveTo>
                  <a:cubicBezTo>
                    <a:pt x="5238" y="149241"/>
                    <a:pt x="5604" y="149608"/>
                    <a:pt x="5604" y="149974"/>
                  </a:cubicBezTo>
                  <a:cubicBezTo>
                    <a:pt x="5604" y="150354"/>
                    <a:pt x="5334" y="150644"/>
                    <a:pt x="4964" y="150644"/>
                  </a:cubicBezTo>
                  <a:cubicBezTo>
                    <a:pt x="4944" y="150644"/>
                    <a:pt x="4924" y="150643"/>
                    <a:pt x="4904" y="150642"/>
                  </a:cubicBezTo>
                  <a:cubicBezTo>
                    <a:pt x="4504" y="150642"/>
                    <a:pt x="4137" y="150275"/>
                    <a:pt x="4137" y="149908"/>
                  </a:cubicBezTo>
                  <a:cubicBezTo>
                    <a:pt x="4137" y="149441"/>
                    <a:pt x="4370" y="149241"/>
                    <a:pt x="4804" y="149241"/>
                  </a:cubicBezTo>
                  <a:close/>
                  <a:moveTo>
                    <a:pt x="10108" y="150908"/>
                  </a:moveTo>
                  <a:cubicBezTo>
                    <a:pt x="10508" y="150908"/>
                    <a:pt x="11008" y="151275"/>
                    <a:pt x="10975" y="151576"/>
                  </a:cubicBezTo>
                  <a:cubicBezTo>
                    <a:pt x="10944" y="151854"/>
                    <a:pt x="10798" y="152046"/>
                    <a:pt x="10512" y="152046"/>
                  </a:cubicBezTo>
                  <a:cubicBezTo>
                    <a:pt x="10489" y="152046"/>
                    <a:pt x="10466" y="152045"/>
                    <a:pt x="10441" y="152043"/>
                  </a:cubicBezTo>
                  <a:cubicBezTo>
                    <a:pt x="10041" y="152043"/>
                    <a:pt x="9574" y="151709"/>
                    <a:pt x="9607" y="151409"/>
                  </a:cubicBezTo>
                  <a:cubicBezTo>
                    <a:pt x="9641" y="151109"/>
                    <a:pt x="9774" y="150908"/>
                    <a:pt x="10108" y="150908"/>
                  </a:cubicBezTo>
                  <a:close/>
                  <a:moveTo>
                    <a:pt x="6538" y="154945"/>
                  </a:moveTo>
                  <a:cubicBezTo>
                    <a:pt x="6705" y="154945"/>
                    <a:pt x="6872" y="155045"/>
                    <a:pt x="6839" y="155245"/>
                  </a:cubicBezTo>
                  <a:cubicBezTo>
                    <a:pt x="6805" y="155478"/>
                    <a:pt x="6672" y="155578"/>
                    <a:pt x="6438" y="155578"/>
                  </a:cubicBezTo>
                  <a:cubicBezTo>
                    <a:pt x="6238" y="155578"/>
                    <a:pt x="6071" y="155478"/>
                    <a:pt x="6071" y="155278"/>
                  </a:cubicBezTo>
                  <a:cubicBezTo>
                    <a:pt x="6071" y="155045"/>
                    <a:pt x="6272" y="154945"/>
                    <a:pt x="6538" y="154945"/>
                  </a:cubicBezTo>
                  <a:close/>
                  <a:moveTo>
                    <a:pt x="10842" y="156179"/>
                  </a:moveTo>
                  <a:lnTo>
                    <a:pt x="10842" y="156212"/>
                  </a:lnTo>
                  <a:cubicBezTo>
                    <a:pt x="10861" y="156210"/>
                    <a:pt x="10880" y="156209"/>
                    <a:pt x="10898" y="156209"/>
                  </a:cubicBezTo>
                  <a:cubicBezTo>
                    <a:pt x="11127" y="156209"/>
                    <a:pt x="11242" y="156396"/>
                    <a:pt x="11242" y="156613"/>
                  </a:cubicBezTo>
                  <a:cubicBezTo>
                    <a:pt x="11242" y="156679"/>
                    <a:pt x="11242" y="156746"/>
                    <a:pt x="11208" y="156813"/>
                  </a:cubicBezTo>
                  <a:cubicBezTo>
                    <a:pt x="11175" y="156879"/>
                    <a:pt x="11108" y="156946"/>
                    <a:pt x="11042" y="156979"/>
                  </a:cubicBezTo>
                  <a:cubicBezTo>
                    <a:pt x="10942" y="157113"/>
                    <a:pt x="10775" y="157180"/>
                    <a:pt x="10641" y="157180"/>
                  </a:cubicBezTo>
                  <a:cubicBezTo>
                    <a:pt x="10441" y="157180"/>
                    <a:pt x="10341" y="157113"/>
                    <a:pt x="10274" y="156979"/>
                  </a:cubicBezTo>
                  <a:cubicBezTo>
                    <a:pt x="10241" y="156946"/>
                    <a:pt x="10241" y="156879"/>
                    <a:pt x="10241" y="156846"/>
                  </a:cubicBezTo>
                  <a:cubicBezTo>
                    <a:pt x="10241" y="156813"/>
                    <a:pt x="10208" y="156779"/>
                    <a:pt x="10208" y="156746"/>
                  </a:cubicBezTo>
                  <a:cubicBezTo>
                    <a:pt x="10208" y="156479"/>
                    <a:pt x="10541" y="156179"/>
                    <a:pt x="10842" y="156179"/>
                  </a:cubicBezTo>
                  <a:close/>
                  <a:moveTo>
                    <a:pt x="8006" y="156646"/>
                  </a:moveTo>
                  <a:cubicBezTo>
                    <a:pt x="8073" y="156646"/>
                    <a:pt x="8140" y="156679"/>
                    <a:pt x="8173" y="156713"/>
                  </a:cubicBezTo>
                  <a:cubicBezTo>
                    <a:pt x="8306" y="156779"/>
                    <a:pt x="8373" y="156946"/>
                    <a:pt x="8340" y="157180"/>
                  </a:cubicBezTo>
                  <a:cubicBezTo>
                    <a:pt x="8340" y="157346"/>
                    <a:pt x="8306" y="157513"/>
                    <a:pt x="8206" y="157613"/>
                  </a:cubicBezTo>
                  <a:cubicBezTo>
                    <a:pt x="8173" y="157680"/>
                    <a:pt x="8106" y="157713"/>
                    <a:pt x="8040" y="157747"/>
                  </a:cubicBezTo>
                  <a:cubicBezTo>
                    <a:pt x="8006" y="157780"/>
                    <a:pt x="7906" y="157780"/>
                    <a:pt x="7839" y="157780"/>
                  </a:cubicBezTo>
                  <a:cubicBezTo>
                    <a:pt x="7506" y="157747"/>
                    <a:pt x="7306" y="157580"/>
                    <a:pt x="7306" y="157246"/>
                  </a:cubicBezTo>
                  <a:cubicBezTo>
                    <a:pt x="7339" y="156946"/>
                    <a:pt x="7506" y="156679"/>
                    <a:pt x="7873" y="156646"/>
                  </a:cubicBezTo>
                  <a:close/>
                  <a:moveTo>
                    <a:pt x="9040" y="163684"/>
                  </a:moveTo>
                  <a:cubicBezTo>
                    <a:pt x="9207" y="163684"/>
                    <a:pt x="9407" y="163784"/>
                    <a:pt x="9374" y="164051"/>
                  </a:cubicBezTo>
                  <a:cubicBezTo>
                    <a:pt x="9374" y="164234"/>
                    <a:pt x="9262" y="164389"/>
                    <a:pt x="9040" y="164389"/>
                  </a:cubicBezTo>
                  <a:cubicBezTo>
                    <a:pt x="9019" y="164389"/>
                    <a:pt x="8997" y="164388"/>
                    <a:pt x="8974" y="164385"/>
                  </a:cubicBezTo>
                  <a:cubicBezTo>
                    <a:pt x="8773" y="164351"/>
                    <a:pt x="8540" y="164318"/>
                    <a:pt x="8540" y="164051"/>
                  </a:cubicBezTo>
                  <a:cubicBezTo>
                    <a:pt x="8540" y="163751"/>
                    <a:pt x="8740" y="163684"/>
                    <a:pt x="9040" y="163684"/>
                  </a:cubicBezTo>
                  <a:close/>
                  <a:moveTo>
                    <a:pt x="10808" y="165285"/>
                  </a:moveTo>
                  <a:cubicBezTo>
                    <a:pt x="10975" y="165285"/>
                    <a:pt x="11075" y="165352"/>
                    <a:pt x="11075" y="165519"/>
                  </a:cubicBezTo>
                  <a:cubicBezTo>
                    <a:pt x="11042" y="165686"/>
                    <a:pt x="10942" y="165852"/>
                    <a:pt x="10741" y="165852"/>
                  </a:cubicBezTo>
                  <a:cubicBezTo>
                    <a:pt x="10575" y="165852"/>
                    <a:pt x="10475" y="165719"/>
                    <a:pt x="10475" y="165552"/>
                  </a:cubicBezTo>
                  <a:cubicBezTo>
                    <a:pt x="10508" y="165385"/>
                    <a:pt x="10641" y="165285"/>
                    <a:pt x="10808" y="165285"/>
                  </a:cubicBezTo>
                  <a:close/>
                  <a:moveTo>
                    <a:pt x="9873" y="170650"/>
                  </a:moveTo>
                  <a:cubicBezTo>
                    <a:pt x="10082" y="170650"/>
                    <a:pt x="10216" y="170744"/>
                    <a:pt x="10274" y="170889"/>
                  </a:cubicBezTo>
                  <a:cubicBezTo>
                    <a:pt x="10274" y="170956"/>
                    <a:pt x="10308" y="171056"/>
                    <a:pt x="10308" y="171123"/>
                  </a:cubicBezTo>
                  <a:cubicBezTo>
                    <a:pt x="10308" y="171457"/>
                    <a:pt x="10174" y="171623"/>
                    <a:pt x="9841" y="171623"/>
                  </a:cubicBezTo>
                  <a:cubicBezTo>
                    <a:pt x="9507" y="171590"/>
                    <a:pt x="9274" y="171390"/>
                    <a:pt x="9240" y="171056"/>
                  </a:cubicBezTo>
                  <a:cubicBezTo>
                    <a:pt x="9240" y="170990"/>
                    <a:pt x="9240" y="170889"/>
                    <a:pt x="9274" y="170856"/>
                  </a:cubicBezTo>
                  <a:cubicBezTo>
                    <a:pt x="9307" y="170823"/>
                    <a:pt x="9307" y="170789"/>
                    <a:pt x="9340" y="170756"/>
                  </a:cubicBezTo>
                  <a:cubicBezTo>
                    <a:pt x="9374" y="170756"/>
                    <a:pt x="9374" y="170723"/>
                    <a:pt x="9407" y="170723"/>
                  </a:cubicBezTo>
                  <a:cubicBezTo>
                    <a:pt x="9407" y="170689"/>
                    <a:pt x="9441" y="170689"/>
                    <a:pt x="9474" y="170689"/>
                  </a:cubicBezTo>
                  <a:cubicBezTo>
                    <a:pt x="9574" y="170656"/>
                    <a:pt x="9674" y="170656"/>
                    <a:pt x="9774" y="170656"/>
                  </a:cubicBezTo>
                  <a:cubicBezTo>
                    <a:pt x="9809" y="170652"/>
                    <a:pt x="9841" y="170650"/>
                    <a:pt x="9873" y="170650"/>
                  </a:cubicBezTo>
                  <a:close/>
                  <a:moveTo>
                    <a:pt x="8040" y="170923"/>
                  </a:moveTo>
                  <a:cubicBezTo>
                    <a:pt x="8340" y="170923"/>
                    <a:pt x="8540" y="171056"/>
                    <a:pt x="8540" y="171423"/>
                  </a:cubicBezTo>
                  <a:cubicBezTo>
                    <a:pt x="8540" y="171723"/>
                    <a:pt x="8406" y="171890"/>
                    <a:pt x="8073" y="171890"/>
                  </a:cubicBezTo>
                  <a:cubicBezTo>
                    <a:pt x="7806" y="171890"/>
                    <a:pt x="7606" y="171757"/>
                    <a:pt x="7573" y="171423"/>
                  </a:cubicBezTo>
                  <a:cubicBezTo>
                    <a:pt x="7539" y="171123"/>
                    <a:pt x="7739" y="170923"/>
                    <a:pt x="8040" y="170923"/>
                  </a:cubicBezTo>
                  <a:close/>
                  <a:moveTo>
                    <a:pt x="8640" y="175926"/>
                  </a:moveTo>
                  <a:cubicBezTo>
                    <a:pt x="8907" y="175926"/>
                    <a:pt x="9040" y="176093"/>
                    <a:pt x="9040" y="176227"/>
                  </a:cubicBezTo>
                  <a:cubicBezTo>
                    <a:pt x="9074" y="176594"/>
                    <a:pt x="8873" y="176694"/>
                    <a:pt x="8673" y="176694"/>
                  </a:cubicBezTo>
                  <a:cubicBezTo>
                    <a:pt x="8656" y="176696"/>
                    <a:pt x="8639" y="176697"/>
                    <a:pt x="8623" y="176697"/>
                  </a:cubicBezTo>
                  <a:cubicBezTo>
                    <a:pt x="8421" y="176697"/>
                    <a:pt x="8304" y="176512"/>
                    <a:pt x="8273" y="176327"/>
                  </a:cubicBezTo>
                  <a:cubicBezTo>
                    <a:pt x="8240" y="176060"/>
                    <a:pt x="8406" y="175926"/>
                    <a:pt x="8640" y="175926"/>
                  </a:cubicBezTo>
                  <a:close/>
                  <a:moveTo>
                    <a:pt x="5938" y="180530"/>
                  </a:moveTo>
                  <a:cubicBezTo>
                    <a:pt x="6305" y="180530"/>
                    <a:pt x="6572" y="180797"/>
                    <a:pt x="6605" y="181130"/>
                  </a:cubicBezTo>
                  <a:cubicBezTo>
                    <a:pt x="6605" y="181530"/>
                    <a:pt x="6372" y="181764"/>
                    <a:pt x="5971" y="181764"/>
                  </a:cubicBezTo>
                  <a:cubicBezTo>
                    <a:pt x="5504" y="181764"/>
                    <a:pt x="5271" y="181564"/>
                    <a:pt x="5271" y="181163"/>
                  </a:cubicBezTo>
                  <a:cubicBezTo>
                    <a:pt x="5271" y="180763"/>
                    <a:pt x="5504" y="180530"/>
                    <a:pt x="5938" y="180530"/>
                  </a:cubicBezTo>
                  <a:close/>
                  <a:moveTo>
                    <a:pt x="2275" y="184164"/>
                  </a:moveTo>
                  <a:cubicBezTo>
                    <a:pt x="2600" y="184164"/>
                    <a:pt x="2969" y="184546"/>
                    <a:pt x="2969" y="184866"/>
                  </a:cubicBezTo>
                  <a:cubicBezTo>
                    <a:pt x="2969" y="185266"/>
                    <a:pt x="2669" y="185567"/>
                    <a:pt x="2269" y="185567"/>
                  </a:cubicBezTo>
                  <a:cubicBezTo>
                    <a:pt x="1802" y="185567"/>
                    <a:pt x="1502" y="185300"/>
                    <a:pt x="1502" y="184899"/>
                  </a:cubicBezTo>
                  <a:cubicBezTo>
                    <a:pt x="1468" y="184566"/>
                    <a:pt x="1868" y="184166"/>
                    <a:pt x="2235" y="184166"/>
                  </a:cubicBezTo>
                  <a:cubicBezTo>
                    <a:pt x="2249" y="184164"/>
                    <a:pt x="2262" y="184164"/>
                    <a:pt x="2275" y="184164"/>
                  </a:cubicBezTo>
                  <a:close/>
                  <a:moveTo>
                    <a:pt x="6372" y="190237"/>
                  </a:moveTo>
                  <a:cubicBezTo>
                    <a:pt x="6572" y="190237"/>
                    <a:pt x="6772" y="190337"/>
                    <a:pt x="6772" y="190637"/>
                  </a:cubicBezTo>
                  <a:cubicBezTo>
                    <a:pt x="6772" y="190670"/>
                    <a:pt x="6772" y="190704"/>
                    <a:pt x="6739" y="190737"/>
                  </a:cubicBezTo>
                  <a:cubicBezTo>
                    <a:pt x="6711" y="190934"/>
                    <a:pt x="6564" y="191012"/>
                    <a:pt x="6379" y="191012"/>
                  </a:cubicBezTo>
                  <a:cubicBezTo>
                    <a:pt x="6345" y="191012"/>
                    <a:pt x="6309" y="191009"/>
                    <a:pt x="6272" y="191004"/>
                  </a:cubicBezTo>
                  <a:cubicBezTo>
                    <a:pt x="6261" y="191015"/>
                    <a:pt x="6246" y="191019"/>
                    <a:pt x="6228" y="191019"/>
                  </a:cubicBezTo>
                  <a:cubicBezTo>
                    <a:pt x="6194" y="191019"/>
                    <a:pt x="6149" y="191004"/>
                    <a:pt x="6105" y="191004"/>
                  </a:cubicBezTo>
                  <a:cubicBezTo>
                    <a:pt x="5938" y="190970"/>
                    <a:pt x="5805" y="190904"/>
                    <a:pt x="5838" y="190704"/>
                  </a:cubicBezTo>
                  <a:cubicBezTo>
                    <a:pt x="5838" y="190437"/>
                    <a:pt x="6105" y="190270"/>
                    <a:pt x="6372" y="190237"/>
                  </a:cubicBezTo>
                  <a:close/>
                  <a:moveTo>
                    <a:pt x="3621" y="193233"/>
                  </a:moveTo>
                  <a:cubicBezTo>
                    <a:pt x="3830" y="193233"/>
                    <a:pt x="4037" y="193345"/>
                    <a:pt x="4037" y="193639"/>
                  </a:cubicBezTo>
                  <a:cubicBezTo>
                    <a:pt x="4037" y="193706"/>
                    <a:pt x="4003" y="193772"/>
                    <a:pt x="4003" y="193839"/>
                  </a:cubicBezTo>
                  <a:cubicBezTo>
                    <a:pt x="3926" y="193968"/>
                    <a:pt x="3808" y="194018"/>
                    <a:pt x="3650" y="194018"/>
                  </a:cubicBezTo>
                  <a:cubicBezTo>
                    <a:pt x="3605" y="194018"/>
                    <a:pt x="3555" y="194013"/>
                    <a:pt x="3503" y="194006"/>
                  </a:cubicBezTo>
                  <a:cubicBezTo>
                    <a:pt x="3461" y="194014"/>
                    <a:pt x="3420" y="194018"/>
                    <a:pt x="3379" y="194018"/>
                  </a:cubicBezTo>
                  <a:cubicBezTo>
                    <a:pt x="3257" y="194018"/>
                    <a:pt x="3144" y="193981"/>
                    <a:pt x="3069" y="193906"/>
                  </a:cubicBezTo>
                  <a:cubicBezTo>
                    <a:pt x="3003" y="193839"/>
                    <a:pt x="2969" y="193739"/>
                    <a:pt x="2969" y="193606"/>
                  </a:cubicBezTo>
                  <a:cubicBezTo>
                    <a:pt x="3003" y="193239"/>
                    <a:pt x="3303" y="193272"/>
                    <a:pt x="3536" y="193239"/>
                  </a:cubicBezTo>
                  <a:cubicBezTo>
                    <a:pt x="3564" y="193235"/>
                    <a:pt x="3593" y="193233"/>
                    <a:pt x="3621" y="193233"/>
                  </a:cubicBezTo>
                  <a:close/>
                  <a:moveTo>
                    <a:pt x="6696" y="195336"/>
                  </a:moveTo>
                  <a:cubicBezTo>
                    <a:pt x="6889" y="195336"/>
                    <a:pt x="6975" y="195494"/>
                    <a:pt x="7005" y="195707"/>
                  </a:cubicBezTo>
                  <a:cubicBezTo>
                    <a:pt x="6939" y="195874"/>
                    <a:pt x="6872" y="196041"/>
                    <a:pt x="6639" y="196041"/>
                  </a:cubicBezTo>
                  <a:cubicBezTo>
                    <a:pt x="6405" y="196041"/>
                    <a:pt x="6272" y="195941"/>
                    <a:pt x="6238" y="195707"/>
                  </a:cubicBezTo>
                  <a:cubicBezTo>
                    <a:pt x="6238" y="195474"/>
                    <a:pt x="6405" y="195340"/>
                    <a:pt x="6639" y="195340"/>
                  </a:cubicBezTo>
                  <a:cubicBezTo>
                    <a:pt x="6659" y="195337"/>
                    <a:pt x="6678" y="195336"/>
                    <a:pt x="6696" y="195336"/>
                  </a:cubicBezTo>
                  <a:close/>
                  <a:moveTo>
                    <a:pt x="3670" y="198242"/>
                  </a:moveTo>
                  <a:cubicBezTo>
                    <a:pt x="3837" y="198242"/>
                    <a:pt x="3937" y="198342"/>
                    <a:pt x="3937" y="198509"/>
                  </a:cubicBezTo>
                  <a:cubicBezTo>
                    <a:pt x="3937" y="198676"/>
                    <a:pt x="3837" y="198809"/>
                    <a:pt x="3670" y="198843"/>
                  </a:cubicBezTo>
                  <a:cubicBezTo>
                    <a:pt x="3649" y="198846"/>
                    <a:pt x="3629" y="198848"/>
                    <a:pt x="3610" y="198848"/>
                  </a:cubicBezTo>
                  <a:cubicBezTo>
                    <a:pt x="3444" y="198848"/>
                    <a:pt x="3336" y="198722"/>
                    <a:pt x="3336" y="198543"/>
                  </a:cubicBezTo>
                  <a:cubicBezTo>
                    <a:pt x="3336" y="198376"/>
                    <a:pt x="3470" y="198276"/>
                    <a:pt x="3670" y="198242"/>
                  </a:cubicBezTo>
                  <a:close/>
                  <a:moveTo>
                    <a:pt x="7573" y="202112"/>
                  </a:moveTo>
                  <a:cubicBezTo>
                    <a:pt x="7906" y="202112"/>
                    <a:pt x="8140" y="202279"/>
                    <a:pt x="8173" y="202512"/>
                  </a:cubicBezTo>
                  <a:cubicBezTo>
                    <a:pt x="8173" y="202912"/>
                    <a:pt x="7906" y="203213"/>
                    <a:pt x="7606" y="203246"/>
                  </a:cubicBezTo>
                  <a:cubicBezTo>
                    <a:pt x="7339" y="203246"/>
                    <a:pt x="7005" y="202946"/>
                    <a:pt x="7039" y="202679"/>
                  </a:cubicBezTo>
                  <a:cubicBezTo>
                    <a:pt x="7039" y="202345"/>
                    <a:pt x="7239" y="202145"/>
                    <a:pt x="7573" y="202112"/>
                  </a:cubicBezTo>
                  <a:close/>
                  <a:moveTo>
                    <a:pt x="9474" y="205915"/>
                  </a:moveTo>
                  <a:cubicBezTo>
                    <a:pt x="9774" y="205915"/>
                    <a:pt x="10041" y="206015"/>
                    <a:pt x="10041" y="206448"/>
                  </a:cubicBezTo>
                  <a:cubicBezTo>
                    <a:pt x="10041" y="206748"/>
                    <a:pt x="9741" y="207049"/>
                    <a:pt x="9340" y="207049"/>
                  </a:cubicBezTo>
                  <a:cubicBezTo>
                    <a:pt x="9007" y="207049"/>
                    <a:pt x="8807" y="206882"/>
                    <a:pt x="8807" y="206548"/>
                  </a:cubicBezTo>
                  <a:cubicBezTo>
                    <a:pt x="8773" y="206215"/>
                    <a:pt x="9107" y="205915"/>
                    <a:pt x="9474" y="205915"/>
                  </a:cubicBezTo>
                  <a:close/>
                  <a:moveTo>
                    <a:pt x="6241" y="207144"/>
                  </a:moveTo>
                  <a:cubicBezTo>
                    <a:pt x="6431" y="207144"/>
                    <a:pt x="6535" y="207269"/>
                    <a:pt x="6505" y="207449"/>
                  </a:cubicBezTo>
                  <a:cubicBezTo>
                    <a:pt x="6438" y="207682"/>
                    <a:pt x="6538" y="208083"/>
                    <a:pt x="6138" y="208116"/>
                  </a:cubicBezTo>
                  <a:cubicBezTo>
                    <a:pt x="5905" y="208116"/>
                    <a:pt x="5805" y="207916"/>
                    <a:pt x="5805" y="207649"/>
                  </a:cubicBezTo>
                  <a:cubicBezTo>
                    <a:pt x="5838" y="207449"/>
                    <a:pt x="5838" y="207182"/>
                    <a:pt x="6172" y="207149"/>
                  </a:cubicBezTo>
                  <a:cubicBezTo>
                    <a:pt x="6196" y="207145"/>
                    <a:pt x="6219" y="207144"/>
                    <a:pt x="6241" y="207144"/>
                  </a:cubicBezTo>
                  <a:close/>
                  <a:moveTo>
                    <a:pt x="2802" y="0"/>
                  </a:moveTo>
                  <a:cubicBezTo>
                    <a:pt x="2802" y="601"/>
                    <a:pt x="2802" y="1235"/>
                    <a:pt x="2802" y="1835"/>
                  </a:cubicBezTo>
                  <a:cubicBezTo>
                    <a:pt x="2836" y="3036"/>
                    <a:pt x="2636" y="4237"/>
                    <a:pt x="2369" y="5404"/>
                  </a:cubicBezTo>
                  <a:cubicBezTo>
                    <a:pt x="1969" y="7306"/>
                    <a:pt x="1335" y="9140"/>
                    <a:pt x="868" y="11008"/>
                  </a:cubicBezTo>
                  <a:cubicBezTo>
                    <a:pt x="401" y="12843"/>
                    <a:pt x="267" y="14711"/>
                    <a:pt x="134" y="16579"/>
                  </a:cubicBezTo>
                  <a:cubicBezTo>
                    <a:pt x="0" y="18380"/>
                    <a:pt x="0" y="20148"/>
                    <a:pt x="267" y="21949"/>
                  </a:cubicBezTo>
                  <a:cubicBezTo>
                    <a:pt x="668" y="24818"/>
                    <a:pt x="1568" y="27520"/>
                    <a:pt x="2769" y="30155"/>
                  </a:cubicBezTo>
                  <a:cubicBezTo>
                    <a:pt x="3636" y="32090"/>
                    <a:pt x="4203" y="34125"/>
                    <a:pt x="4570" y="36226"/>
                  </a:cubicBezTo>
                  <a:cubicBezTo>
                    <a:pt x="4837" y="37727"/>
                    <a:pt x="4871" y="39229"/>
                    <a:pt x="5037" y="40730"/>
                  </a:cubicBezTo>
                  <a:cubicBezTo>
                    <a:pt x="5304" y="43365"/>
                    <a:pt x="5204" y="45967"/>
                    <a:pt x="4570" y="48535"/>
                  </a:cubicBezTo>
                  <a:cubicBezTo>
                    <a:pt x="3903" y="51371"/>
                    <a:pt x="2769" y="54039"/>
                    <a:pt x="1835" y="56774"/>
                  </a:cubicBezTo>
                  <a:cubicBezTo>
                    <a:pt x="1301" y="58275"/>
                    <a:pt x="801" y="59843"/>
                    <a:pt x="701" y="61444"/>
                  </a:cubicBezTo>
                  <a:cubicBezTo>
                    <a:pt x="534" y="63412"/>
                    <a:pt x="568" y="65347"/>
                    <a:pt x="601" y="67315"/>
                  </a:cubicBezTo>
                  <a:cubicBezTo>
                    <a:pt x="601" y="69350"/>
                    <a:pt x="868" y="71418"/>
                    <a:pt x="1268" y="73420"/>
                  </a:cubicBezTo>
                  <a:cubicBezTo>
                    <a:pt x="1835" y="76222"/>
                    <a:pt x="2702" y="78924"/>
                    <a:pt x="3370" y="81692"/>
                  </a:cubicBezTo>
                  <a:cubicBezTo>
                    <a:pt x="3837" y="83527"/>
                    <a:pt x="4237" y="85362"/>
                    <a:pt x="4270" y="87263"/>
                  </a:cubicBezTo>
                  <a:cubicBezTo>
                    <a:pt x="4337" y="89064"/>
                    <a:pt x="4570" y="90832"/>
                    <a:pt x="4670" y="92600"/>
                  </a:cubicBezTo>
                  <a:cubicBezTo>
                    <a:pt x="4871" y="95469"/>
                    <a:pt x="5404" y="98304"/>
                    <a:pt x="5738" y="101173"/>
                  </a:cubicBezTo>
                  <a:cubicBezTo>
                    <a:pt x="5838" y="102074"/>
                    <a:pt x="5805" y="103008"/>
                    <a:pt x="5805" y="103908"/>
                  </a:cubicBezTo>
                  <a:cubicBezTo>
                    <a:pt x="5805" y="104008"/>
                    <a:pt x="5805" y="104108"/>
                    <a:pt x="5805" y="104208"/>
                  </a:cubicBezTo>
                  <a:cubicBezTo>
                    <a:pt x="5805" y="104308"/>
                    <a:pt x="5805" y="104409"/>
                    <a:pt x="5805" y="104509"/>
                  </a:cubicBezTo>
                  <a:cubicBezTo>
                    <a:pt x="5805" y="105443"/>
                    <a:pt x="5838" y="106377"/>
                    <a:pt x="5738" y="107277"/>
                  </a:cubicBezTo>
                  <a:cubicBezTo>
                    <a:pt x="5404" y="110146"/>
                    <a:pt x="4871" y="112981"/>
                    <a:pt x="4670" y="115817"/>
                  </a:cubicBezTo>
                  <a:cubicBezTo>
                    <a:pt x="4570" y="117618"/>
                    <a:pt x="4337" y="119386"/>
                    <a:pt x="4270" y="121187"/>
                  </a:cubicBezTo>
                  <a:cubicBezTo>
                    <a:pt x="4237" y="123089"/>
                    <a:pt x="3837" y="124923"/>
                    <a:pt x="3370" y="126758"/>
                  </a:cubicBezTo>
                  <a:cubicBezTo>
                    <a:pt x="2702" y="129526"/>
                    <a:pt x="1835" y="132228"/>
                    <a:pt x="1268" y="135030"/>
                  </a:cubicBezTo>
                  <a:cubicBezTo>
                    <a:pt x="868" y="137032"/>
                    <a:pt x="601" y="139067"/>
                    <a:pt x="601" y="141135"/>
                  </a:cubicBezTo>
                  <a:cubicBezTo>
                    <a:pt x="568" y="143103"/>
                    <a:pt x="534" y="145038"/>
                    <a:pt x="701" y="147006"/>
                  </a:cubicBezTo>
                  <a:cubicBezTo>
                    <a:pt x="801" y="148607"/>
                    <a:pt x="1301" y="150175"/>
                    <a:pt x="1835" y="151676"/>
                  </a:cubicBezTo>
                  <a:cubicBezTo>
                    <a:pt x="2769" y="154411"/>
                    <a:pt x="3903" y="157080"/>
                    <a:pt x="4570" y="159915"/>
                  </a:cubicBezTo>
                  <a:cubicBezTo>
                    <a:pt x="5204" y="162483"/>
                    <a:pt x="5304" y="165085"/>
                    <a:pt x="5037" y="167720"/>
                  </a:cubicBezTo>
                  <a:cubicBezTo>
                    <a:pt x="4871" y="169222"/>
                    <a:pt x="4837" y="170723"/>
                    <a:pt x="4570" y="172224"/>
                  </a:cubicBezTo>
                  <a:cubicBezTo>
                    <a:pt x="4203" y="174325"/>
                    <a:pt x="3636" y="176360"/>
                    <a:pt x="2769" y="178261"/>
                  </a:cubicBezTo>
                  <a:cubicBezTo>
                    <a:pt x="1568" y="180930"/>
                    <a:pt x="668" y="183632"/>
                    <a:pt x="267" y="186501"/>
                  </a:cubicBezTo>
                  <a:cubicBezTo>
                    <a:pt x="0" y="188269"/>
                    <a:pt x="0" y="190070"/>
                    <a:pt x="134" y="191871"/>
                  </a:cubicBezTo>
                  <a:cubicBezTo>
                    <a:pt x="267" y="193739"/>
                    <a:pt x="401" y="195607"/>
                    <a:pt x="868" y="197442"/>
                  </a:cubicBezTo>
                  <a:cubicBezTo>
                    <a:pt x="1335" y="199310"/>
                    <a:pt x="1969" y="201144"/>
                    <a:pt x="2369" y="203046"/>
                  </a:cubicBezTo>
                  <a:cubicBezTo>
                    <a:pt x="2636" y="204213"/>
                    <a:pt x="2836" y="205381"/>
                    <a:pt x="2802" y="206615"/>
                  </a:cubicBezTo>
                  <a:cubicBezTo>
                    <a:pt x="2802" y="207215"/>
                    <a:pt x="2802" y="207849"/>
                    <a:pt x="2802" y="208450"/>
                  </a:cubicBezTo>
                  <a:lnTo>
                    <a:pt x="12076" y="208450"/>
                  </a:lnTo>
                  <a:cubicBezTo>
                    <a:pt x="12009" y="207316"/>
                    <a:pt x="11909" y="206181"/>
                    <a:pt x="11809" y="205014"/>
                  </a:cubicBezTo>
                  <a:cubicBezTo>
                    <a:pt x="11742" y="204247"/>
                    <a:pt x="11742" y="203479"/>
                    <a:pt x="11742" y="202679"/>
                  </a:cubicBezTo>
                  <a:cubicBezTo>
                    <a:pt x="11642" y="199743"/>
                    <a:pt x="11042" y="196908"/>
                    <a:pt x="9974" y="194173"/>
                  </a:cubicBezTo>
                  <a:cubicBezTo>
                    <a:pt x="9374" y="192605"/>
                    <a:pt x="9040" y="191004"/>
                    <a:pt x="8940" y="189303"/>
                  </a:cubicBezTo>
                  <a:cubicBezTo>
                    <a:pt x="8840" y="187435"/>
                    <a:pt x="9174" y="185633"/>
                    <a:pt x="9774" y="183832"/>
                  </a:cubicBezTo>
                  <a:cubicBezTo>
                    <a:pt x="10541" y="181464"/>
                    <a:pt x="11475" y="179195"/>
                    <a:pt x="12076" y="176760"/>
                  </a:cubicBezTo>
                  <a:cubicBezTo>
                    <a:pt x="12676" y="174192"/>
                    <a:pt x="13143" y="171590"/>
                    <a:pt x="13210" y="168955"/>
                  </a:cubicBezTo>
                  <a:cubicBezTo>
                    <a:pt x="13243" y="167921"/>
                    <a:pt x="13510" y="166920"/>
                    <a:pt x="13577" y="165886"/>
                  </a:cubicBezTo>
                  <a:cubicBezTo>
                    <a:pt x="13644" y="164785"/>
                    <a:pt x="13744" y="163684"/>
                    <a:pt x="13810" y="162550"/>
                  </a:cubicBezTo>
                  <a:cubicBezTo>
                    <a:pt x="13877" y="161583"/>
                    <a:pt x="13944" y="160615"/>
                    <a:pt x="13910" y="159615"/>
                  </a:cubicBezTo>
                  <a:cubicBezTo>
                    <a:pt x="13877" y="158347"/>
                    <a:pt x="13777" y="157046"/>
                    <a:pt x="13377" y="155845"/>
                  </a:cubicBezTo>
                  <a:cubicBezTo>
                    <a:pt x="13043" y="154811"/>
                    <a:pt x="13043" y="153710"/>
                    <a:pt x="12843" y="152676"/>
                  </a:cubicBezTo>
                  <a:cubicBezTo>
                    <a:pt x="12409" y="150041"/>
                    <a:pt x="12076" y="147373"/>
                    <a:pt x="11309" y="144771"/>
                  </a:cubicBezTo>
                  <a:cubicBezTo>
                    <a:pt x="10708" y="142669"/>
                    <a:pt x="10274" y="140534"/>
                    <a:pt x="9941" y="138366"/>
                  </a:cubicBezTo>
                  <a:cubicBezTo>
                    <a:pt x="9607" y="136331"/>
                    <a:pt x="9774" y="134263"/>
                    <a:pt x="10174" y="132228"/>
                  </a:cubicBezTo>
                  <a:cubicBezTo>
                    <a:pt x="10942" y="128259"/>
                    <a:pt x="11842" y="124323"/>
                    <a:pt x="12776" y="120420"/>
                  </a:cubicBezTo>
                  <a:cubicBezTo>
                    <a:pt x="13110" y="119052"/>
                    <a:pt x="13277" y="117651"/>
                    <a:pt x="13343" y="116250"/>
                  </a:cubicBezTo>
                  <a:cubicBezTo>
                    <a:pt x="13443" y="114883"/>
                    <a:pt x="13744" y="113582"/>
                    <a:pt x="13944" y="112247"/>
                  </a:cubicBezTo>
                  <a:cubicBezTo>
                    <a:pt x="14077" y="111514"/>
                    <a:pt x="14111" y="110813"/>
                    <a:pt x="14111" y="110079"/>
                  </a:cubicBezTo>
                  <a:cubicBezTo>
                    <a:pt x="14077" y="108111"/>
                    <a:pt x="14211" y="106176"/>
                    <a:pt x="14444" y="104208"/>
                  </a:cubicBezTo>
                  <a:cubicBezTo>
                    <a:pt x="14211" y="102274"/>
                    <a:pt x="14077" y="100306"/>
                    <a:pt x="14111" y="98339"/>
                  </a:cubicBezTo>
                  <a:lnTo>
                    <a:pt x="14111" y="98339"/>
                  </a:lnTo>
                  <a:cubicBezTo>
                    <a:pt x="14110" y="97617"/>
                    <a:pt x="14075" y="96926"/>
                    <a:pt x="13944" y="96203"/>
                  </a:cubicBezTo>
                  <a:cubicBezTo>
                    <a:pt x="13744" y="94868"/>
                    <a:pt x="13443" y="93567"/>
                    <a:pt x="13343" y="92200"/>
                  </a:cubicBezTo>
                  <a:cubicBezTo>
                    <a:pt x="13277" y="90799"/>
                    <a:pt x="13110" y="89398"/>
                    <a:pt x="12776" y="88030"/>
                  </a:cubicBezTo>
                  <a:cubicBezTo>
                    <a:pt x="11842" y="84127"/>
                    <a:pt x="10942" y="80191"/>
                    <a:pt x="10174" y="76222"/>
                  </a:cubicBezTo>
                  <a:cubicBezTo>
                    <a:pt x="9774" y="74187"/>
                    <a:pt x="9607" y="72119"/>
                    <a:pt x="9941" y="70051"/>
                  </a:cubicBezTo>
                  <a:cubicBezTo>
                    <a:pt x="10274" y="67916"/>
                    <a:pt x="10708" y="65781"/>
                    <a:pt x="11309" y="63679"/>
                  </a:cubicBezTo>
                  <a:cubicBezTo>
                    <a:pt x="12076" y="61077"/>
                    <a:pt x="12376" y="58409"/>
                    <a:pt x="12843" y="55774"/>
                  </a:cubicBezTo>
                  <a:cubicBezTo>
                    <a:pt x="13043" y="54706"/>
                    <a:pt x="13043" y="53639"/>
                    <a:pt x="13377" y="52605"/>
                  </a:cubicBezTo>
                  <a:cubicBezTo>
                    <a:pt x="13777" y="51371"/>
                    <a:pt x="13877" y="50103"/>
                    <a:pt x="13910" y="48835"/>
                  </a:cubicBezTo>
                  <a:cubicBezTo>
                    <a:pt x="13944" y="47835"/>
                    <a:pt x="13877" y="46867"/>
                    <a:pt x="13810" y="45900"/>
                  </a:cubicBezTo>
                  <a:cubicBezTo>
                    <a:pt x="13744" y="44766"/>
                    <a:pt x="13644" y="43665"/>
                    <a:pt x="13577" y="42564"/>
                  </a:cubicBezTo>
                  <a:cubicBezTo>
                    <a:pt x="13510" y="41530"/>
                    <a:pt x="13243" y="40529"/>
                    <a:pt x="13210" y="39495"/>
                  </a:cubicBezTo>
                  <a:cubicBezTo>
                    <a:pt x="13143" y="36860"/>
                    <a:pt x="12676" y="34258"/>
                    <a:pt x="12076" y="31690"/>
                  </a:cubicBezTo>
                  <a:cubicBezTo>
                    <a:pt x="11475" y="29255"/>
                    <a:pt x="10541" y="26953"/>
                    <a:pt x="9774" y="24618"/>
                  </a:cubicBezTo>
                  <a:cubicBezTo>
                    <a:pt x="9174" y="22817"/>
                    <a:pt x="8840" y="21015"/>
                    <a:pt x="8940" y="19114"/>
                  </a:cubicBezTo>
                  <a:cubicBezTo>
                    <a:pt x="9040" y="17446"/>
                    <a:pt x="9374" y="15845"/>
                    <a:pt x="9974" y="14277"/>
                  </a:cubicBezTo>
                  <a:cubicBezTo>
                    <a:pt x="11042" y="11542"/>
                    <a:pt x="11642" y="8707"/>
                    <a:pt x="11709" y="5771"/>
                  </a:cubicBezTo>
                  <a:cubicBezTo>
                    <a:pt x="11742" y="4971"/>
                    <a:pt x="11742" y="4203"/>
                    <a:pt x="11809" y="3436"/>
                  </a:cubicBezTo>
                  <a:cubicBezTo>
                    <a:pt x="11909" y="2269"/>
                    <a:pt x="12009" y="1135"/>
                    <a:pt x="12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332919" y="-3642284"/>
              <a:ext cx="527188" cy="9283227"/>
            </a:xfrm>
            <a:custGeom>
              <a:avLst/>
              <a:gdLst/>
              <a:ahLst/>
              <a:cxnLst/>
              <a:rect l="l" t="t" r="r" b="b"/>
              <a:pathLst>
                <a:path w="21249" h="208483" extrusionOk="0">
                  <a:moveTo>
                    <a:pt x="11241" y="1902"/>
                  </a:moveTo>
                  <a:cubicBezTo>
                    <a:pt x="11875" y="1902"/>
                    <a:pt x="12309" y="2335"/>
                    <a:pt x="12309" y="2969"/>
                  </a:cubicBezTo>
                  <a:cubicBezTo>
                    <a:pt x="12309" y="3536"/>
                    <a:pt x="11842" y="4037"/>
                    <a:pt x="11275" y="4037"/>
                  </a:cubicBezTo>
                  <a:cubicBezTo>
                    <a:pt x="10674" y="4037"/>
                    <a:pt x="10174" y="3570"/>
                    <a:pt x="10174" y="2936"/>
                  </a:cubicBezTo>
                  <a:cubicBezTo>
                    <a:pt x="10174" y="2335"/>
                    <a:pt x="10608" y="1902"/>
                    <a:pt x="11241" y="1902"/>
                  </a:cubicBezTo>
                  <a:close/>
                  <a:moveTo>
                    <a:pt x="4537" y="7272"/>
                  </a:moveTo>
                  <a:cubicBezTo>
                    <a:pt x="4804" y="7272"/>
                    <a:pt x="4970" y="7439"/>
                    <a:pt x="4970" y="7706"/>
                  </a:cubicBezTo>
                  <a:cubicBezTo>
                    <a:pt x="4970" y="7973"/>
                    <a:pt x="4804" y="8173"/>
                    <a:pt x="4503" y="8173"/>
                  </a:cubicBezTo>
                  <a:cubicBezTo>
                    <a:pt x="4270" y="8173"/>
                    <a:pt x="4070" y="8006"/>
                    <a:pt x="4070" y="7739"/>
                  </a:cubicBezTo>
                  <a:cubicBezTo>
                    <a:pt x="4070" y="7439"/>
                    <a:pt x="4236" y="7306"/>
                    <a:pt x="4537" y="7272"/>
                  </a:cubicBezTo>
                  <a:close/>
                  <a:moveTo>
                    <a:pt x="13210" y="8106"/>
                  </a:moveTo>
                  <a:cubicBezTo>
                    <a:pt x="13777" y="8106"/>
                    <a:pt x="14344" y="8673"/>
                    <a:pt x="14310" y="9240"/>
                  </a:cubicBezTo>
                  <a:cubicBezTo>
                    <a:pt x="14310" y="9641"/>
                    <a:pt x="13910" y="9974"/>
                    <a:pt x="13510" y="9974"/>
                  </a:cubicBezTo>
                  <a:cubicBezTo>
                    <a:pt x="12943" y="9941"/>
                    <a:pt x="12409" y="9407"/>
                    <a:pt x="12409" y="8873"/>
                  </a:cubicBezTo>
                  <a:cubicBezTo>
                    <a:pt x="12409" y="8373"/>
                    <a:pt x="12709" y="8106"/>
                    <a:pt x="13210" y="8106"/>
                  </a:cubicBezTo>
                  <a:close/>
                  <a:moveTo>
                    <a:pt x="11135" y="12008"/>
                  </a:moveTo>
                  <a:cubicBezTo>
                    <a:pt x="11159" y="12008"/>
                    <a:pt x="11184" y="12008"/>
                    <a:pt x="11208" y="12009"/>
                  </a:cubicBezTo>
                  <a:cubicBezTo>
                    <a:pt x="12309" y="12009"/>
                    <a:pt x="13243" y="12910"/>
                    <a:pt x="13243" y="13977"/>
                  </a:cubicBezTo>
                  <a:cubicBezTo>
                    <a:pt x="13243" y="15059"/>
                    <a:pt x="12244" y="15979"/>
                    <a:pt x="11102" y="15979"/>
                  </a:cubicBezTo>
                  <a:cubicBezTo>
                    <a:pt x="11082" y="15979"/>
                    <a:pt x="11062" y="15979"/>
                    <a:pt x="11041" y="15979"/>
                  </a:cubicBezTo>
                  <a:cubicBezTo>
                    <a:pt x="9907" y="15945"/>
                    <a:pt x="8973" y="15045"/>
                    <a:pt x="8973" y="13977"/>
                  </a:cubicBezTo>
                  <a:cubicBezTo>
                    <a:pt x="9006" y="12832"/>
                    <a:pt x="9905" y="12008"/>
                    <a:pt x="11135" y="12008"/>
                  </a:cubicBezTo>
                  <a:close/>
                  <a:moveTo>
                    <a:pt x="6371" y="14678"/>
                  </a:moveTo>
                  <a:cubicBezTo>
                    <a:pt x="6938" y="14678"/>
                    <a:pt x="7305" y="15045"/>
                    <a:pt x="7305" y="15612"/>
                  </a:cubicBezTo>
                  <a:cubicBezTo>
                    <a:pt x="7305" y="16212"/>
                    <a:pt x="6972" y="16646"/>
                    <a:pt x="6438" y="16646"/>
                  </a:cubicBezTo>
                  <a:cubicBezTo>
                    <a:pt x="5871" y="16646"/>
                    <a:pt x="5437" y="16179"/>
                    <a:pt x="5437" y="15578"/>
                  </a:cubicBezTo>
                  <a:cubicBezTo>
                    <a:pt x="5437" y="15045"/>
                    <a:pt x="5804" y="14678"/>
                    <a:pt x="6371" y="14678"/>
                  </a:cubicBezTo>
                  <a:close/>
                  <a:moveTo>
                    <a:pt x="11247" y="22115"/>
                  </a:moveTo>
                  <a:cubicBezTo>
                    <a:pt x="11267" y="22115"/>
                    <a:pt x="11288" y="22115"/>
                    <a:pt x="11308" y="22116"/>
                  </a:cubicBezTo>
                  <a:cubicBezTo>
                    <a:pt x="12142" y="22116"/>
                    <a:pt x="12843" y="22850"/>
                    <a:pt x="12843" y="23684"/>
                  </a:cubicBezTo>
                  <a:cubicBezTo>
                    <a:pt x="12876" y="24551"/>
                    <a:pt x="12109" y="25252"/>
                    <a:pt x="11241" y="25252"/>
                  </a:cubicBezTo>
                  <a:cubicBezTo>
                    <a:pt x="10374" y="25252"/>
                    <a:pt x="9707" y="24551"/>
                    <a:pt x="9707" y="23651"/>
                  </a:cubicBezTo>
                  <a:cubicBezTo>
                    <a:pt x="9707" y="22803"/>
                    <a:pt x="10376" y="22115"/>
                    <a:pt x="11247" y="22115"/>
                  </a:cubicBezTo>
                  <a:close/>
                  <a:moveTo>
                    <a:pt x="11853" y="30453"/>
                  </a:moveTo>
                  <a:cubicBezTo>
                    <a:pt x="11871" y="30453"/>
                    <a:pt x="11890" y="30454"/>
                    <a:pt x="11909" y="30456"/>
                  </a:cubicBezTo>
                  <a:cubicBezTo>
                    <a:pt x="12276" y="30456"/>
                    <a:pt x="12609" y="30789"/>
                    <a:pt x="12576" y="31123"/>
                  </a:cubicBezTo>
                  <a:cubicBezTo>
                    <a:pt x="12576" y="31523"/>
                    <a:pt x="12309" y="31756"/>
                    <a:pt x="11875" y="31756"/>
                  </a:cubicBezTo>
                  <a:cubicBezTo>
                    <a:pt x="11475" y="31723"/>
                    <a:pt x="11175" y="31456"/>
                    <a:pt x="11208" y="31089"/>
                  </a:cubicBezTo>
                  <a:cubicBezTo>
                    <a:pt x="11240" y="30741"/>
                    <a:pt x="11512" y="30453"/>
                    <a:pt x="11853" y="30453"/>
                  </a:cubicBezTo>
                  <a:close/>
                  <a:moveTo>
                    <a:pt x="7906" y="32023"/>
                  </a:moveTo>
                  <a:cubicBezTo>
                    <a:pt x="8806" y="32023"/>
                    <a:pt x="9640" y="32824"/>
                    <a:pt x="9640" y="33758"/>
                  </a:cubicBezTo>
                  <a:cubicBezTo>
                    <a:pt x="9640" y="34725"/>
                    <a:pt x="8873" y="35426"/>
                    <a:pt x="7872" y="35426"/>
                  </a:cubicBezTo>
                  <a:cubicBezTo>
                    <a:pt x="6872" y="35426"/>
                    <a:pt x="6104" y="34692"/>
                    <a:pt x="6104" y="33725"/>
                  </a:cubicBezTo>
                  <a:cubicBezTo>
                    <a:pt x="6138" y="32791"/>
                    <a:pt x="6938" y="32023"/>
                    <a:pt x="7906" y="32023"/>
                  </a:cubicBezTo>
                  <a:close/>
                  <a:moveTo>
                    <a:pt x="9407" y="39595"/>
                  </a:moveTo>
                  <a:cubicBezTo>
                    <a:pt x="10107" y="39595"/>
                    <a:pt x="10708" y="40196"/>
                    <a:pt x="10741" y="40863"/>
                  </a:cubicBezTo>
                  <a:cubicBezTo>
                    <a:pt x="10741" y="41497"/>
                    <a:pt x="10174" y="41997"/>
                    <a:pt x="9440" y="41997"/>
                  </a:cubicBezTo>
                  <a:lnTo>
                    <a:pt x="9474" y="41997"/>
                  </a:lnTo>
                  <a:cubicBezTo>
                    <a:pt x="9455" y="41998"/>
                    <a:pt x="9436" y="41998"/>
                    <a:pt x="9418" y="41998"/>
                  </a:cubicBezTo>
                  <a:cubicBezTo>
                    <a:pt x="8741" y="41998"/>
                    <a:pt x="8173" y="41412"/>
                    <a:pt x="8173" y="40763"/>
                  </a:cubicBezTo>
                  <a:cubicBezTo>
                    <a:pt x="8173" y="40196"/>
                    <a:pt x="8773" y="39629"/>
                    <a:pt x="9407" y="39595"/>
                  </a:cubicBezTo>
                  <a:close/>
                  <a:moveTo>
                    <a:pt x="9740" y="46534"/>
                  </a:moveTo>
                  <a:lnTo>
                    <a:pt x="9740" y="46567"/>
                  </a:lnTo>
                  <a:cubicBezTo>
                    <a:pt x="9770" y="46565"/>
                    <a:pt x="9799" y="46564"/>
                    <a:pt x="9827" y="46564"/>
                  </a:cubicBezTo>
                  <a:cubicBezTo>
                    <a:pt x="10236" y="46564"/>
                    <a:pt x="10441" y="46791"/>
                    <a:pt x="10441" y="47134"/>
                  </a:cubicBezTo>
                  <a:cubicBezTo>
                    <a:pt x="10474" y="47501"/>
                    <a:pt x="10241" y="47735"/>
                    <a:pt x="9874" y="47735"/>
                  </a:cubicBezTo>
                  <a:cubicBezTo>
                    <a:pt x="9853" y="47736"/>
                    <a:pt x="9833" y="47737"/>
                    <a:pt x="9812" y="47737"/>
                  </a:cubicBezTo>
                  <a:cubicBezTo>
                    <a:pt x="9478" y="47737"/>
                    <a:pt x="9240" y="47480"/>
                    <a:pt x="9240" y="47134"/>
                  </a:cubicBezTo>
                  <a:cubicBezTo>
                    <a:pt x="9273" y="46734"/>
                    <a:pt x="9474" y="46567"/>
                    <a:pt x="9740" y="46534"/>
                  </a:cubicBezTo>
                  <a:close/>
                  <a:moveTo>
                    <a:pt x="10420" y="50736"/>
                  </a:moveTo>
                  <a:cubicBezTo>
                    <a:pt x="10438" y="50736"/>
                    <a:pt x="10456" y="50736"/>
                    <a:pt x="10474" y="50737"/>
                  </a:cubicBezTo>
                  <a:cubicBezTo>
                    <a:pt x="11375" y="50737"/>
                    <a:pt x="12109" y="51471"/>
                    <a:pt x="12109" y="52338"/>
                  </a:cubicBezTo>
                  <a:cubicBezTo>
                    <a:pt x="12109" y="53172"/>
                    <a:pt x="11342" y="53939"/>
                    <a:pt x="10508" y="53939"/>
                  </a:cubicBezTo>
                  <a:cubicBezTo>
                    <a:pt x="9640" y="53939"/>
                    <a:pt x="8873" y="53172"/>
                    <a:pt x="8906" y="52305"/>
                  </a:cubicBezTo>
                  <a:cubicBezTo>
                    <a:pt x="8906" y="51456"/>
                    <a:pt x="9608" y="50736"/>
                    <a:pt x="10420" y="50736"/>
                  </a:cubicBezTo>
                  <a:close/>
                  <a:moveTo>
                    <a:pt x="13710" y="56741"/>
                  </a:moveTo>
                  <a:cubicBezTo>
                    <a:pt x="14077" y="56774"/>
                    <a:pt x="14410" y="57141"/>
                    <a:pt x="14410" y="57475"/>
                  </a:cubicBezTo>
                  <a:cubicBezTo>
                    <a:pt x="14410" y="57842"/>
                    <a:pt x="14043" y="58209"/>
                    <a:pt x="13677" y="58209"/>
                  </a:cubicBezTo>
                  <a:cubicBezTo>
                    <a:pt x="13310" y="58175"/>
                    <a:pt x="12943" y="57808"/>
                    <a:pt x="12976" y="57442"/>
                  </a:cubicBezTo>
                  <a:cubicBezTo>
                    <a:pt x="13009" y="57075"/>
                    <a:pt x="13376" y="56741"/>
                    <a:pt x="13710" y="56741"/>
                  </a:cubicBezTo>
                  <a:close/>
                  <a:moveTo>
                    <a:pt x="13335" y="61843"/>
                  </a:moveTo>
                  <a:cubicBezTo>
                    <a:pt x="14042" y="61843"/>
                    <a:pt x="14611" y="62431"/>
                    <a:pt x="14611" y="63146"/>
                  </a:cubicBezTo>
                  <a:cubicBezTo>
                    <a:pt x="14611" y="63779"/>
                    <a:pt x="13977" y="64413"/>
                    <a:pt x="13310" y="64413"/>
                  </a:cubicBezTo>
                  <a:cubicBezTo>
                    <a:pt x="12642" y="64413"/>
                    <a:pt x="12042" y="63813"/>
                    <a:pt x="12042" y="63112"/>
                  </a:cubicBezTo>
                  <a:cubicBezTo>
                    <a:pt x="12042" y="62345"/>
                    <a:pt x="12542" y="61845"/>
                    <a:pt x="13276" y="61845"/>
                  </a:cubicBezTo>
                  <a:cubicBezTo>
                    <a:pt x="13296" y="61844"/>
                    <a:pt x="13315" y="61843"/>
                    <a:pt x="13335" y="61843"/>
                  </a:cubicBezTo>
                  <a:close/>
                  <a:moveTo>
                    <a:pt x="12075" y="70351"/>
                  </a:moveTo>
                  <a:cubicBezTo>
                    <a:pt x="12943" y="70351"/>
                    <a:pt x="13510" y="70918"/>
                    <a:pt x="13510" y="71785"/>
                  </a:cubicBezTo>
                  <a:cubicBezTo>
                    <a:pt x="13510" y="72619"/>
                    <a:pt x="12909" y="73220"/>
                    <a:pt x="12042" y="73220"/>
                  </a:cubicBezTo>
                  <a:cubicBezTo>
                    <a:pt x="11208" y="73220"/>
                    <a:pt x="10474" y="72552"/>
                    <a:pt x="10474" y="71785"/>
                  </a:cubicBezTo>
                  <a:cubicBezTo>
                    <a:pt x="10474" y="70985"/>
                    <a:pt x="11175" y="70351"/>
                    <a:pt x="12075" y="70351"/>
                  </a:cubicBezTo>
                  <a:close/>
                  <a:moveTo>
                    <a:pt x="13009" y="77756"/>
                  </a:moveTo>
                  <a:lnTo>
                    <a:pt x="13009" y="77789"/>
                  </a:lnTo>
                  <a:cubicBezTo>
                    <a:pt x="13777" y="77789"/>
                    <a:pt x="14577" y="78490"/>
                    <a:pt x="14444" y="79224"/>
                  </a:cubicBezTo>
                  <a:cubicBezTo>
                    <a:pt x="14444" y="80058"/>
                    <a:pt x="13877" y="80625"/>
                    <a:pt x="13043" y="80625"/>
                  </a:cubicBezTo>
                  <a:cubicBezTo>
                    <a:pt x="12209" y="80625"/>
                    <a:pt x="11708" y="80024"/>
                    <a:pt x="11642" y="79190"/>
                  </a:cubicBezTo>
                  <a:cubicBezTo>
                    <a:pt x="11575" y="78490"/>
                    <a:pt x="12409" y="77756"/>
                    <a:pt x="13009" y="77756"/>
                  </a:cubicBezTo>
                  <a:close/>
                  <a:moveTo>
                    <a:pt x="16212" y="84728"/>
                  </a:moveTo>
                  <a:cubicBezTo>
                    <a:pt x="16412" y="84761"/>
                    <a:pt x="16545" y="84861"/>
                    <a:pt x="16545" y="85061"/>
                  </a:cubicBezTo>
                  <a:cubicBezTo>
                    <a:pt x="16579" y="85295"/>
                    <a:pt x="16512" y="85428"/>
                    <a:pt x="16278" y="85428"/>
                  </a:cubicBezTo>
                  <a:cubicBezTo>
                    <a:pt x="16249" y="85432"/>
                    <a:pt x="16221" y="85435"/>
                    <a:pt x="16194" y="85435"/>
                  </a:cubicBezTo>
                  <a:cubicBezTo>
                    <a:pt x="16005" y="85435"/>
                    <a:pt x="15874" y="85332"/>
                    <a:pt x="15845" y="85128"/>
                  </a:cubicBezTo>
                  <a:cubicBezTo>
                    <a:pt x="15811" y="84861"/>
                    <a:pt x="16012" y="84794"/>
                    <a:pt x="16212" y="84728"/>
                  </a:cubicBezTo>
                  <a:close/>
                  <a:moveTo>
                    <a:pt x="11108" y="84227"/>
                  </a:moveTo>
                  <a:cubicBezTo>
                    <a:pt x="11909" y="84261"/>
                    <a:pt x="12576" y="84861"/>
                    <a:pt x="12576" y="85628"/>
                  </a:cubicBezTo>
                  <a:cubicBezTo>
                    <a:pt x="12576" y="86345"/>
                    <a:pt x="11909" y="86997"/>
                    <a:pt x="11101" y="86997"/>
                  </a:cubicBezTo>
                  <a:cubicBezTo>
                    <a:pt x="11081" y="86997"/>
                    <a:pt x="11061" y="86997"/>
                    <a:pt x="11041" y="86996"/>
                  </a:cubicBezTo>
                  <a:cubicBezTo>
                    <a:pt x="10207" y="86996"/>
                    <a:pt x="9540" y="86362"/>
                    <a:pt x="9540" y="85595"/>
                  </a:cubicBezTo>
                  <a:cubicBezTo>
                    <a:pt x="9540" y="84861"/>
                    <a:pt x="10274" y="84227"/>
                    <a:pt x="11108" y="84227"/>
                  </a:cubicBezTo>
                  <a:close/>
                  <a:moveTo>
                    <a:pt x="8306" y="90065"/>
                  </a:moveTo>
                  <a:cubicBezTo>
                    <a:pt x="9140" y="90098"/>
                    <a:pt x="9807" y="90732"/>
                    <a:pt x="9807" y="91599"/>
                  </a:cubicBezTo>
                  <a:cubicBezTo>
                    <a:pt x="9807" y="92448"/>
                    <a:pt x="9105" y="93168"/>
                    <a:pt x="8263" y="93168"/>
                  </a:cubicBezTo>
                  <a:cubicBezTo>
                    <a:pt x="8244" y="93168"/>
                    <a:pt x="8225" y="93168"/>
                    <a:pt x="8206" y="93167"/>
                  </a:cubicBezTo>
                  <a:cubicBezTo>
                    <a:pt x="7372" y="93167"/>
                    <a:pt x="6738" y="92533"/>
                    <a:pt x="6738" y="91699"/>
                  </a:cubicBezTo>
                  <a:lnTo>
                    <a:pt x="6738" y="91666"/>
                  </a:lnTo>
                  <a:cubicBezTo>
                    <a:pt x="6738" y="90765"/>
                    <a:pt x="7439" y="90065"/>
                    <a:pt x="8306" y="90065"/>
                  </a:cubicBezTo>
                  <a:close/>
                  <a:moveTo>
                    <a:pt x="15545" y="92567"/>
                  </a:moveTo>
                  <a:cubicBezTo>
                    <a:pt x="16112" y="92567"/>
                    <a:pt x="16479" y="92967"/>
                    <a:pt x="16479" y="93534"/>
                  </a:cubicBezTo>
                  <a:cubicBezTo>
                    <a:pt x="16479" y="94101"/>
                    <a:pt x="16078" y="94501"/>
                    <a:pt x="15545" y="94501"/>
                  </a:cubicBezTo>
                  <a:cubicBezTo>
                    <a:pt x="15011" y="94501"/>
                    <a:pt x="14544" y="94068"/>
                    <a:pt x="14544" y="93567"/>
                  </a:cubicBezTo>
                  <a:cubicBezTo>
                    <a:pt x="14544" y="93034"/>
                    <a:pt x="14977" y="92567"/>
                    <a:pt x="15545" y="92567"/>
                  </a:cubicBezTo>
                  <a:close/>
                  <a:moveTo>
                    <a:pt x="11942" y="96269"/>
                  </a:moveTo>
                  <a:cubicBezTo>
                    <a:pt x="12442" y="96303"/>
                    <a:pt x="12876" y="96703"/>
                    <a:pt x="12843" y="97203"/>
                  </a:cubicBezTo>
                  <a:cubicBezTo>
                    <a:pt x="12843" y="97770"/>
                    <a:pt x="12442" y="98137"/>
                    <a:pt x="11909" y="98137"/>
                  </a:cubicBezTo>
                  <a:cubicBezTo>
                    <a:pt x="11375" y="98137"/>
                    <a:pt x="11008" y="97737"/>
                    <a:pt x="11008" y="97203"/>
                  </a:cubicBezTo>
                  <a:cubicBezTo>
                    <a:pt x="11008" y="96636"/>
                    <a:pt x="11408" y="96269"/>
                    <a:pt x="11942" y="96269"/>
                  </a:cubicBezTo>
                  <a:close/>
                  <a:moveTo>
                    <a:pt x="16579" y="103408"/>
                  </a:moveTo>
                  <a:cubicBezTo>
                    <a:pt x="17079" y="103408"/>
                    <a:pt x="17446" y="103741"/>
                    <a:pt x="17479" y="104208"/>
                  </a:cubicBezTo>
                  <a:cubicBezTo>
                    <a:pt x="17446" y="104709"/>
                    <a:pt x="17079" y="105009"/>
                    <a:pt x="16579" y="105009"/>
                  </a:cubicBezTo>
                  <a:cubicBezTo>
                    <a:pt x="16112" y="105009"/>
                    <a:pt x="15711" y="104675"/>
                    <a:pt x="15645" y="104208"/>
                  </a:cubicBezTo>
                  <a:cubicBezTo>
                    <a:pt x="15711" y="103741"/>
                    <a:pt x="16112" y="103408"/>
                    <a:pt x="16579" y="103408"/>
                  </a:cubicBezTo>
                  <a:close/>
                  <a:moveTo>
                    <a:pt x="10265" y="101939"/>
                  </a:moveTo>
                  <a:cubicBezTo>
                    <a:pt x="11239" y="101939"/>
                    <a:pt x="12009" y="102759"/>
                    <a:pt x="12009" y="103675"/>
                  </a:cubicBezTo>
                  <a:cubicBezTo>
                    <a:pt x="12009" y="103875"/>
                    <a:pt x="11975" y="104042"/>
                    <a:pt x="11942" y="104208"/>
                  </a:cubicBezTo>
                  <a:cubicBezTo>
                    <a:pt x="11975" y="104375"/>
                    <a:pt x="12009" y="104542"/>
                    <a:pt x="12009" y="104742"/>
                  </a:cubicBezTo>
                  <a:cubicBezTo>
                    <a:pt x="12009" y="105709"/>
                    <a:pt x="11208" y="106510"/>
                    <a:pt x="10207" y="106510"/>
                  </a:cubicBezTo>
                  <a:cubicBezTo>
                    <a:pt x="9240" y="106510"/>
                    <a:pt x="8406" y="105676"/>
                    <a:pt x="8439" y="104709"/>
                  </a:cubicBezTo>
                  <a:cubicBezTo>
                    <a:pt x="8439" y="104542"/>
                    <a:pt x="8473" y="104375"/>
                    <a:pt x="8506" y="104208"/>
                  </a:cubicBezTo>
                  <a:cubicBezTo>
                    <a:pt x="8473" y="104042"/>
                    <a:pt x="8439" y="103875"/>
                    <a:pt x="8439" y="103708"/>
                  </a:cubicBezTo>
                  <a:cubicBezTo>
                    <a:pt x="8406" y="102741"/>
                    <a:pt x="9240" y="101940"/>
                    <a:pt x="10207" y="101940"/>
                  </a:cubicBezTo>
                  <a:cubicBezTo>
                    <a:pt x="10227" y="101939"/>
                    <a:pt x="10246" y="101939"/>
                    <a:pt x="10265" y="101939"/>
                  </a:cubicBezTo>
                  <a:close/>
                  <a:moveTo>
                    <a:pt x="11909" y="110279"/>
                  </a:moveTo>
                  <a:cubicBezTo>
                    <a:pt x="12442" y="110279"/>
                    <a:pt x="12843" y="110680"/>
                    <a:pt x="12843" y="111213"/>
                  </a:cubicBezTo>
                  <a:cubicBezTo>
                    <a:pt x="12876" y="111714"/>
                    <a:pt x="12442" y="112147"/>
                    <a:pt x="11942" y="112147"/>
                  </a:cubicBezTo>
                  <a:cubicBezTo>
                    <a:pt x="11408" y="112147"/>
                    <a:pt x="11008" y="111780"/>
                    <a:pt x="11008" y="111213"/>
                  </a:cubicBezTo>
                  <a:cubicBezTo>
                    <a:pt x="11008" y="110680"/>
                    <a:pt x="11375" y="110313"/>
                    <a:pt x="11909" y="110279"/>
                  </a:cubicBezTo>
                  <a:close/>
                  <a:moveTo>
                    <a:pt x="15545" y="113915"/>
                  </a:moveTo>
                  <a:cubicBezTo>
                    <a:pt x="16078" y="113915"/>
                    <a:pt x="16479" y="114316"/>
                    <a:pt x="16479" y="114883"/>
                  </a:cubicBezTo>
                  <a:cubicBezTo>
                    <a:pt x="16479" y="115483"/>
                    <a:pt x="16112" y="115850"/>
                    <a:pt x="15545" y="115850"/>
                  </a:cubicBezTo>
                  <a:cubicBezTo>
                    <a:pt x="15011" y="115850"/>
                    <a:pt x="14544" y="115416"/>
                    <a:pt x="14544" y="114883"/>
                  </a:cubicBezTo>
                  <a:cubicBezTo>
                    <a:pt x="14544" y="114349"/>
                    <a:pt x="15011" y="113915"/>
                    <a:pt x="15545" y="113915"/>
                  </a:cubicBezTo>
                  <a:close/>
                  <a:moveTo>
                    <a:pt x="8263" y="115249"/>
                  </a:moveTo>
                  <a:cubicBezTo>
                    <a:pt x="9105" y="115249"/>
                    <a:pt x="9807" y="115969"/>
                    <a:pt x="9807" y="116817"/>
                  </a:cubicBezTo>
                  <a:cubicBezTo>
                    <a:pt x="9807" y="117685"/>
                    <a:pt x="9140" y="118318"/>
                    <a:pt x="8306" y="118352"/>
                  </a:cubicBezTo>
                  <a:cubicBezTo>
                    <a:pt x="7439" y="118352"/>
                    <a:pt x="6738" y="117651"/>
                    <a:pt x="6738" y="116717"/>
                  </a:cubicBezTo>
                  <a:cubicBezTo>
                    <a:pt x="6738" y="115883"/>
                    <a:pt x="7372" y="115250"/>
                    <a:pt x="8206" y="115250"/>
                  </a:cubicBezTo>
                  <a:cubicBezTo>
                    <a:pt x="8225" y="115249"/>
                    <a:pt x="8244" y="115249"/>
                    <a:pt x="8263" y="115249"/>
                  </a:cubicBezTo>
                  <a:close/>
                  <a:moveTo>
                    <a:pt x="16209" y="122983"/>
                  </a:moveTo>
                  <a:cubicBezTo>
                    <a:pt x="16231" y="122983"/>
                    <a:pt x="16255" y="122985"/>
                    <a:pt x="16278" y="122988"/>
                  </a:cubicBezTo>
                  <a:cubicBezTo>
                    <a:pt x="16512" y="122988"/>
                    <a:pt x="16579" y="123155"/>
                    <a:pt x="16579" y="123355"/>
                  </a:cubicBezTo>
                  <a:cubicBezTo>
                    <a:pt x="16545" y="123589"/>
                    <a:pt x="16412" y="123689"/>
                    <a:pt x="16212" y="123689"/>
                  </a:cubicBezTo>
                  <a:cubicBezTo>
                    <a:pt x="16012" y="123656"/>
                    <a:pt x="15811" y="123556"/>
                    <a:pt x="15845" y="123322"/>
                  </a:cubicBezTo>
                  <a:cubicBezTo>
                    <a:pt x="15875" y="123112"/>
                    <a:pt x="16012" y="122983"/>
                    <a:pt x="16209" y="122983"/>
                  </a:cubicBezTo>
                  <a:close/>
                  <a:moveTo>
                    <a:pt x="11101" y="121419"/>
                  </a:moveTo>
                  <a:cubicBezTo>
                    <a:pt x="11909" y="121419"/>
                    <a:pt x="12576" y="122073"/>
                    <a:pt x="12576" y="122822"/>
                  </a:cubicBezTo>
                  <a:cubicBezTo>
                    <a:pt x="12576" y="123556"/>
                    <a:pt x="11909" y="124189"/>
                    <a:pt x="11108" y="124189"/>
                  </a:cubicBezTo>
                  <a:cubicBezTo>
                    <a:pt x="10274" y="124189"/>
                    <a:pt x="9540" y="123556"/>
                    <a:pt x="9540" y="122822"/>
                  </a:cubicBezTo>
                  <a:cubicBezTo>
                    <a:pt x="9507" y="122088"/>
                    <a:pt x="10207" y="121421"/>
                    <a:pt x="11041" y="121421"/>
                  </a:cubicBezTo>
                  <a:cubicBezTo>
                    <a:pt x="11061" y="121420"/>
                    <a:pt x="11081" y="121419"/>
                    <a:pt x="11101" y="121419"/>
                  </a:cubicBezTo>
                  <a:close/>
                  <a:moveTo>
                    <a:pt x="13043" y="127792"/>
                  </a:moveTo>
                  <a:cubicBezTo>
                    <a:pt x="13877" y="127792"/>
                    <a:pt x="14444" y="128392"/>
                    <a:pt x="14444" y="129193"/>
                  </a:cubicBezTo>
                  <a:cubicBezTo>
                    <a:pt x="14577" y="129927"/>
                    <a:pt x="13777" y="130627"/>
                    <a:pt x="13009" y="130661"/>
                  </a:cubicBezTo>
                  <a:cubicBezTo>
                    <a:pt x="12409" y="130661"/>
                    <a:pt x="11575" y="129927"/>
                    <a:pt x="11642" y="129260"/>
                  </a:cubicBezTo>
                  <a:cubicBezTo>
                    <a:pt x="11708" y="128392"/>
                    <a:pt x="12242" y="127792"/>
                    <a:pt x="13043" y="127792"/>
                  </a:cubicBezTo>
                  <a:close/>
                  <a:moveTo>
                    <a:pt x="12042" y="135197"/>
                  </a:moveTo>
                  <a:cubicBezTo>
                    <a:pt x="12909" y="135197"/>
                    <a:pt x="13510" y="135798"/>
                    <a:pt x="13510" y="136632"/>
                  </a:cubicBezTo>
                  <a:cubicBezTo>
                    <a:pt x="13510" y="137499"/>
                    <a:pt x="12943" y="138099"/>
                    <a:pt x="12075" y="138099"/>
                  </a:cubicBezTo>
                  <a:cubicBezTo>
                    <a:pt x="11175" y="138099"/>
                    <a:pt x="10474" y="137432"/>
                    <a:pt x="10474" y="136632"/>
                  </a:cubicBezTo>
                  <a:cubicBezTo>
                    <a:pt x="10474" y="135864"/>
                    <a:pt x="11208" y="135231"/>
                    <a:pt x="12042" y="135197"/>
                  </a:cubicBezTo>
                  <a:close/>
                  <a:moveTo>
                    <a:pt x="13310" y="144004"/>
                  </a:moveTo>
                  <a:cubicBezTo>
                    <a:pt x="13977" y="144004"/>
                    <a:pt x="14611" y="144637"/>
                    <a:pt x="14611" y="145304"/>
                  </a:cubicBezTo>
                  <a:cubicBezTo>
                    <a:pt x="14611" y="146005"/>
                    <a:pt x="14010" y="146605"/>
                    <a:pt x="13276" y="146605"/>
                  </a:cubicBezTo>
                  <a:cubicBezTo>
                    <a:pt x="12542" y="146605"/>
                    <a:pt x="12042" y="146072"/>
                    <a:pt x="12042" y="145304"/>
                  </a:cubicBezTo>
                  <a:cubicBezTo>
                    <a:pt x="12042" y="144604"/>
                    <a:pt x="12642" y="144004"/>
                    <a:pt x="13310" y="144004"/>
                  </a:cubicBezTo>
                  <a:close/>
                  <a:moveTo>
                    <a:pt x="13677" y="150208"/>
                  </a:moveTo>
                  <a:cubicBezTo>
                    <a:pt x="14043" y="150208"/>
                    <a:pt x="14377" y="150575"/>
                    <a:pt x="14410" y="150942"/>
                  </a:cubicBezTo>
                  <a:cubicBezTo>
                    <a:pt x="14410" y="151275"/>
                    <a:pt x="14043" y="151676"/>
                    <a:pt x="13710" y="151676"/>
                  </a:cubicBezTo>
                  <a:cubicBezTo>
                    <a:pt x="13376" y="151676"/>
                    <a:pt x="13009" y="151342"/>
                    <a:pt x="12976" y="150975"/>
                  </a:cubicBezTo>
                  <a:cubicBezTo>
                    <a:pt x="12943" y="150642"/>
                    <a:pt x="13310" y="150241"/>
                    <a:pt x="13677" y="150208"/>
                  </a:cubicBezTo>
                  <a:close/>
                  <a:moveTo>
                    <a:pt x="10508" y="154478"/>
                  </a:moveTo>
                  <a:cubicBezTo>
                    <a:pt x="11342" y="154478"/>
                    <a:pt x="12109" y="155245"/>
                    <a:pt x="12109" y="156079"/>
                  </a:cubicBezTo>
                  <a:cubicBezTo>
                    <a:pt x="12109" y="156946"/>
                    <a:pt x="11375" y="157680"/>
                    <a:pt x="10474" y="157713"/>
                  </a:cubicBezTo>
                  <a:cubicBezTo>
                    <a:pt x="9640" y="157713"/>
                    <a:pt x="8906" y="156979"/>
                    <a:pt x="8906" y="156112"/>
                  </a:cubicBezTo>
                  <a:cubicBezTo>
                    <a:pt x="8873" y="155245"/>
                    <a:pt x="9640" y="154478"/>
                    <a:pt x="10508" y="154478"/>
                  </a:cubicBezTo>
                  <a:close/>
                  <a:moveTo>
                    <a:pt x="9813" y="160679"/>
                  </a:moveTo>
                  <a:cubicBezTo>
                    <a:pt x="9833" y="160679"/>
                    <a:pt x="9853" y="160680"/>
                    <a:pt x="9874" y="160682"/>
                  </a:cubicBezTo>
                  <a:cubicBezTo>
                    <a:pt x="10241" y="160682"/>
                    <a:pt x="10474" y="160916"/>
                    <a:pt x="10441" y="161283"/>
                  </a:cubicBezTo>
                  <a:cubicBezTo>
                    <a:pt x="10441" y="161649"/>
                    <a:pt x="10207" y="161883"/>
                    <a:pt x="9740" y="161883"/>
                  </a:cubicBezTo>
                  <a:cubicBezTo>
                    <a:pt x="9474" y="161850"/>
                    <a:pt x="9273" y="161683"/>
                    <a:pt x="9240" y="161316"/>
                  </a:cubicBezTo>
                  <a:cubicBezTo>
                    <a:pt x="9240" y="160938"/>
                    <a:pt x="9478" y="160679"/>
                    <a:pt x="9813" y="160679"/>
                  </a:cubicBezTo>
                  <a:close/>
                  <a:moveTo>
                    <a:pt x="9440" y="166420"/>
                  </a:moveTo>
                  <a:cubicBezTo>
                    <a:pt x="10174" y="166420"/>
                    <a:pt x="10741" y="166920"/>
                    <a:pt x="10741" y="167554"/>
                  </a:cubicBezTo>
                  <a:cubicBezTo>
                    <a:pt x="10708" y="168221"/>
                    <a:pt x="10074" y="168821"/>
                    <a:pt x="9407" y="168821"/>
                  </a:cubicBezTo>
                  <a:cubicBezTo>
                    <a:pt x="8773" y="168821"/>
                    <a:pt x="8173" y="168221"/>
                    <a:pt x="8173" y="167654"/>
                  </a:cubicBezTo>
                  <a:cubicBezTo>
                    <a:pt x="8173" y="166987"/>
                    <a:pt x="8773" y="166420"/>
                    <a:pt x="9440" y="166420"/>
                  </a:cubicBezTo>
                  <a:close/>
                  <a:moveTo>
                    <a:pt x="7872" y="172991"/>
                  </a:moveTo>
                  <a:cubicBezTo>
                    <a:pt x="8873" y="172991"/>
                    <a:pt x="9607" y="173691"/>
                    <a:pt x="9607" y="174659"/>
                  </a:cubicBezTo>
                  <a:cubicBezTo>
                    <a:pt x="9607" y="175593"/>
                    <a:pt x="8806" y="176393"/>
                    <a:pt x="7906" y="176393"/>
                  </a:cubicBezTo>
                  <a:cubicBezTo>
                    <a:pt x="6938" y="176393"/>
                    <a:pt x="6104" y="175626"/>
                    <a:pt x="6104" y="174692"/>
                  </a:cubicBezTo>
                  <a:cubicBezTo>
                    <a:pt x="6104" y="173725"/>
                    <a:pt x="6872" y="172991"/>
                    <a:pt x="7872" y="172991"/>
                  </a:cubicBezTo>
                  <a:close/>
                  <a:moveTo>
                    <a:pt x="11947" y="176691"/>
                  </a:moveTo>
                  <a:cubicBezTo>
                    <a:pt x="12338" y="176691"/>
                    <a:pt x="12576" y="176948"/>
                    <a:pt x="12576" y="177294"/>
                  </a:cubicBezTo>
                  <a:cubicBezTo>
                    <a:pt x="12609" y="177661"/>
                    <a:pt x="12276" y="177961"/>
                    <a:pt x="11909" y="177995"/>
                  </a:cubicBezTo>
                  <a:cubicBezTo>
                    <a:pt x="11542" y="177995"/>
                    <a:pt x="11208" y="177694"/>
                    <a:pt x="11208" y="177327"/>
                  </a:cubicBezTo>
                  <a:cubicBezTo>
                    <a:pt x="11175" y="176960"/>
                    <a:pt x="11475" y="176694"/>
                    <a:pt x="11875" y="176694"/>
                  </a:cubicBezTo>
                  <a:cubicBezTo>
                    <a:pt x="11900" y="176692"/>
                    <a:pt x="11924" y="176691"/>
                    <a:pt x="11947" y="176691"/>
                  </a:cubicBezTo>
                  <a:close/>
                  <a:moveTo>
                    <a:pt x="11236" y="183165"/>
                  </a:moveTo>
                  <a:cubicBezTo>
                    <a:pt x="12124" y="183180"/>
                    <a:pt x="12843" y="183907"/>
                    <a:pt x="12843" y="184733"/>
                  </a:cubicBezTo>
                  <a:cubicBezTo>
                    <a:pt x="12843" y="185600"/>
                    <a:pt x="12142" y="186300"/>
                    <a:pt x="11308" y="186300"/>
                  </a:cubicBezTo>
                  <a:cubicBezTo>
                    <a:pt x="11287" y="186301"/>
                    <a:pt x="11265" y="186302"/>
                    <a:pt x="11244" y="186302"/>
                  </a:cubicBezTo>
                  <a:cubicBezTo>
                    <a:pt x="10374" y="186302"/>
                    <a:pt x="9707" y="185645"/>
                    <a:pt x="9707" y="184766"/>
                  </a:cubicBezTo>
                  <a:cubicBezTo>
                    <a:pt x="9707" y="183867"/>
                    <a:pt x="10371" y="183201"/>
                    <a:pt x="11236" y="183165"/>
                  </a:cubicBezTo>
                  <a:close/>
                  <a:moveTo>
                    <a:pt x="6438" y="191771"/>
                  </a:moveTo>
                  <a:cubicBezTo>
                    <a:pt x="6938" y="191771"/>
                    <a:pt x="7305" y="192205"/>
                    <a:pt x="7305" y="192805"/>
                  </a:cubicBezTo>
                  <a:cubicBezTo>
                    <a:pt x="7272" y="193372"/>
                    <a:pt x="6938" y="193739"/>
                    <a:pt x="6371" y="193739"/>
                  </a:cubicBezTo>
                  <a:cubicBezTo>
                    <a:pt x="5804" y="193739"/>
                    <a:pt x="5437" y="193406"/>
                    <a:pt x="5437" y="192838"/>
                  </a:cubicBezTo>
                  <a:cubicBezTo>
                    <a:pt x="5437" y="192238"/>
                    <a:pt x="5871" y="191771"/>
                    <a:pt x="6438" y="191771"/>
                  </a:cubicBezTo>
                  <a:close/>
                  <a:moveTo>
                    <a:pt x="11100" y="192437"/>
                  </a:moveTo>
                  <a:cubicBezTo>
                    <a:pt x="12243" y="192437"/>
                    <a:pt x="13243" y="193390"/>
                    <a:pt x="13243" y="194440"/>
                  </a:cubicBezTo>
                  <a:cubicBezTo>
                    <a:pt x="13210" y="195507"/>
                    <a:pt x="12309" y="196408"/>
                    <a:pt x="11208" y="196408"/>
                  </a:cubicBezTo>
                  <a:cubicBezTo>
                    <a:pt x="11184" y="196408"/>
                    <a:pt x="11159" y="196409"/>
                    <a:pt x="11135" y="196409"/>
                  </a:cubicBezTo>
                  <a:cubicBezTo>
                    <a:pt x="9905" y="196409"/>
                    <a:pt x="9006" y="195585"/>
                    <a:pt x="8973" y="194473"/>
                  </a:cubicBezTo>
                  <a:cubicBezTo>
                    <a:pt x="8973" y="193406"/>
                    <a:pt x="9907" y="192472"/>
                    <a:pt x="11041" y="192438"/>
                  </a:cubicBezTo>
                  <a:cubicBezTo>
                    <a:pt x="11061" y="192438"/>
                    <a:pt x="11080" y="192437"/>
                    <a:pt x="11100" y="192437"/>
                  </a:cubicBezTo>
                  <a:close/>
                  <a:moveTo>
                    <a:pt x="13510" y="198442"/>
                  </a:moveTo>
                  <a:cubicBezTo>
                    <a:pt x="13910" y="198442"/>
                    <a:pt x="14277" y="198776"/>
                    <a:pt x="14310" y="199176"/>
                  </a:cubicBezTo>
                  <a:cubicBezTo>
                    <a:pt x="14344" y="199743"/>
                    <a:pt x="13777" y="200310"/>
                    <a:pt x="13210" y="200310"/>
                  </a:cubicBezTo>
                  <a:cubicBezTo>
                    <a:pt x="12709" y="200310"/>
                    <a:pt x="12409" y="200044"/>
                    <a:pt x="12409" y="199543"/>
                  </a:cubicBezTo>
                  <a:cubicBezTo>
                    <a:pt x="12409" y="199010"/>
                    <a:pt x="12943" y="198476"/>
                    <a:pt x="13510" y="198442"/>
                  </a:cubicBezTo>
                  <a:close/>
                  <a:moveTo>
                    <a:pt x="4567" y="200274"/>
                  </a:moveTo>
                  <a:cubicBezTo>
                    <a:pt x="4827" y="200274"/>
                    <a:pt x="4970" y="200466"/>
                    <a:pt x="4970" y="200744"/>
                  </a:cubicBezTo>
                  <a:cubicBezTo>
                    <a:pt x="4970" y="200960"/>
                    <a:pt x="4827" y="201148"/>
                    <a:pt x="4568" y="201148"/>
                  </a:cubicBezTo>
                  <a:cubicBezTo>
                    <a:pt x="4547" y="201148"/>
                    <a:pt x="4525" y="201147"/>
                    <a:pt x="4503" y="201144"/>
                  </a:cubicBezTo>
                  <a:cubicBezTo>
                    <a:pt x="4236" y="201144"/>
                    <a:pt x="4070" y="201011"/>
                    <a:pt x="4070" y="200711"/>
                  </a:cubicBezTo>
                  <a:cubicBezTo>
                    <a:pt x="4070" y="200411"/>
                    <a:pt x="4270" y="200277"/>
                    <a:pt x="4503" y="200277"/>
                  </a:cubicBezTo>
                  <a:cubicBezTo>
                    <a:pt x="4525" y="200275"/>
                    <a:pt x="4546" y="200274"/>
                    <a:pt x="4567" y="200274"/>
                  </a:cubicBezTo>
                  <a:close/>
                  <a:moveTo>
                    <a:pt x="11241" y="204380"/>
                  </a:moveTo>
                  <a:cubicBezTo>
                    <a:pt x="11842" y="204413"/>
                    <a:pt x="12309" y="204880"/>
                    <a:pt x="12309" y="205448"/>
                  </a:cubicBezTo>
                  <a:cubicBezTo>
                    <a:pt x="12309" y="206081"/>
                    <a:pt x="11875" y="206515"/>
                    <a:pt x="11208" y="206515"/>
                  </a:cubicBezTo>
                  <a:cubicBezTo>
                    <a:pt x="10608" y="206515"/>
                    <a:pt x="10174" y="206081"/>
                    <a:pt x="10174" y="205481"/>
                  </a:cubicBezTo>
                  <a:cubicBezTo>
                    <a:pt x="10174" y="204847"/>
                    <a:pt x="10674" y="204380"/>
                    <a:pt x="11241" y="204380"/>
                  </a:cubicBezTo>
                  <a:close/>
                  <a:moveTo>
                    <a:pt x="0" y="0"/>
                  </a:moveTo>
                  <a:cubicBezTo>
                    <a:pt x="167" y="2102"/>
                    <a:pt x="500" y="4237"/>
                    <a:pt x="701" y="6338"/>
                  </a:cubicBezTo>
                  <a:cubicBezTo>
                    <a:pt x="901" y="8640"/>
                    <a:pt x="1535" y="10842"/>
                    <a:pt x="2235" y="13010"/>
                  </a:cubicBezTo>
                  <a:cubicBezTo>
                    <a:pt x="3703" y="17680"/>
                    <a:pt x="4103" y="22483"/>
                    <a:pt x="3870" y="27353"/>
                  </a:cubicBezTo>
                  <a:cubicBezTo>
                    <a:pt x="3703" y="30289"/>
                    <a:pt x="3569" y="33224"/>
                    <a:pt x="3703" y="36160"/>
                  </a:cubicBezTo>
                  <a:cubicBezTo>
                    <a:pt x="3803" y="37994"/>
                    <a:pt x="4103" y="39796"/>
                    <a:pt x="4770" y="41530"/>
                  </a:cubicBezTo>
                  <a:cubicBezTo>
                    <a:pt x="5471" y="43398"/>
                    <a:pt x="6405" y="45166"/>
                    <a:pt x="7005" y="47067"/>
                  </a:cubicBezTo>
                  <a:cubicBezTo>
                    <a:pt x="8339" y="51137"/>
                    <a:pt x="9040" y="55307"/>
                    <a:pt x="9207" y="59576"/>
                  </a:cubicBezTo>
                  <a:cubicBezTo>
                    <a:pt x="9340" y="62545"/>
                    <a:pt x="9373" y="65514"/>
                    <a:pt x="9240" y="68483"/>
                  </a:cubicBezTo>
                  <a:cubicBezTo>
                    <a:pt x="9173" y="69884"/>
                    <a:pt x="9007" y="71318"/>
                    <a:pt x="8840" y="72719"/>
                  </a:cubicBezTo>
                  <a:cubicBezTo>
                    <a:pt x="8473" y="75221"/>
                    <a:pt x="8039" y="77689"/>
                    <a:pt x="7572" y="80191"/>
                  </a:cubicBezTo>
                  <a:cubicBezTo>
                    <a:pt x="7105" y="82660"/>
                    <a:pt x="6805" y="85195"/>
                    <a:pt x="6104" y="87630"/>
                  </a:cubicBezTo>
                  <a:cubicBezTo>
                    <a:pt x="5337" y="90398"/>
                    <a:pt x="4603" y="93234"/>
                    <a:pt x="4403" y="96136"/>
                  </a:cubicBezTo>
                  <a:cubicBezTo>
                    <a:pt x="4203" y="98838"/>
                    <a:pt x="4270" y="101540"/>
                    <a:pt x="4370" y="104242"/>
                  </a:cubicBezTo>
                  <a:cubicBezTo>
                    <a:pt x="4270" y="106944"/>
                    <a:pt x="4203" y="109646"/>
                    <a:pt x="4403" y="112348"/>
                  </a:cubicBezTo>
                  <a:cubicBezTo>
                    <a:pt x="4603" y="115250"/>
                    <a:pt x="5337" y="118052"/>
                    <a:pt x="6104" y="120854"/>
                  </a:cubicBezTo>
                  <a:cubicBezTo>
                    <a:pt x="6805" y="123289"/>
                    <a:pt x="7105" y="125790"/>
                    <a:pt x="7572" y="128292"/>
                  </a:cubicBezTo>
                  <a:cubicBezTo>
                    <a:pt x="8039" y="130761"/>
                    <a:pt x="8506" y="133262"/>
                    <a:pt x="8840" y="135764"/>
                  </a:cubicBezTo>
                  <a:cubicBezTo>
                    <a:pt x="9007" y="137165"/>
                    <a:pt x="9173" y="138566"/>
                    <a:pt x="9240" y="140001"/>
                  </a:cubicBezTo>
                  <a:cubicBezTo>
                    <a:pt x="9373" y="142936"/>
                    <a:pt x="9340" y="145905"/>
                    <a:pt x="9207" y="148874"/>
                  </a:cubicBezTo>
                  <a:cubicBezTo>
                    <a:pt x="9040" y="153143"/>
                    <a:pt x="8339" y="157313"/>
                    <a:pt x="7005" y="161416"/>
                  </a:cubicBezTo>
                  <a:cubicBezTo>
                    <a:pt x="6405" y="163284"/>
                    <a:pt x="5471" y="165085"/>
                    <a:pt x="4770" y="166920"/>
                  </a:cubicBezTo>
                  <a:cubicBezTo>
                    <a:pt x="4103" y="168654"/>
                    <a:pt x="3803" y="170456"/>
                    <a:pt x="3703" y="172290"/>
                  </a:cubicBezTo>
                  <a:cubicBezTo>
                    <a:pt x="3569" y="175226"/>
                    <a:pt x="3703" y="178161"/>
                    <a:pt x="3870" y="181097"/>
                  </a:cubicBezTo>
                  <a:cubicBezTo>
                    <a:pt x="4103" y="185967"/>
                    <a:pt x="3703" y="190770"/>
                    <a:pt x="2235" y="195440"/>
                  </a:cubicBezTo>
                  <a:cubicBezTo>
                    <a:pt x="1535" y="197642"/>
                    <a:pt x="901" y="199810"/>
                    <a:pt x="701" y="202112"/>
                  </a:cubicBezTo>
                  <a:cubicBezTo>
                    <a:pt x="500" y="204247"/>
                    <a:pt x="167" y="206348"/>
                    <a:pt x="0" y="208483"/>
                  </a:cubicBezTo>
                  <a:lnTo>
                    <a:pt x="2969" y="208483"/>
                  </a:lnTo>
                  <a:cubicBezTo>
                    <a:pt x="2936" y="208416"/>
                    <a:pt x="2936" y="208350"/>
                    <a:pt x="2936" y="208283"/>
                  </a:cubicBezTo>
                  <a:cubicBezTo>
                    <a:pt x="2904" y="207280"/>
                    <a:pt x="3785" y="206336"/>
                    <a:pt x="4667" y="206336"/>
                  </a:cubicBezTo>
                  <a:cubicBezTo>
                    <a:pt x="4724" y="206336"/>
                    <a:pt x="4780" y="206340"/>
                    <a:pt x="4837" y="206348"/>
                  </a:cubicBezTo>
                  <a:cubicBezTo>
                    <a:pt x="4909" y="206338"/>
                    <a:pt x="4980" y="206333"/>
                    <a:pt x="5050" y="206333"/>
                  </a:cubicBezTo>
                  <a:cubicBezTo>
                    <a:pt x="6108" y="206333"/>
                    <a:pt x="6870" y="207467"/>
                    <a:pt x="6838" y="208250"/>
                  </a:cubicBezTo>
                  <a:cubicBezTo>
                    <a:pt x="6838" y="208316"/>
                    <a:pt x="6838" y="208383"/>
                    <a:pt x="6838" y="208483"/>
                  </a:cubicBezTo>
                  <a:lnTo>
                    <a:pt x="16378" y="208483"/>
                  </a:lnTo>
                  <a:cubicBezTo>
                    <a:pt x="16378" y="207215"/>
                    <a:pt x="16312" y="205948"/>
                    <a:pt x="16245" y="204680"/>
                  </a:cubicBezTo>
                  <a:cubicBezTo>
                    <a:pt x="16212" y="204447"/>
                    <a:pt x="16212" y="204213"/>
                    <a:pt x="16212" y="203980"/>
                  </a:cubicBezTo>
                  <a:cubicBezTo>
                    <a:pt x="16178" y="201545"/>
                    <a:pt x="16145" y="199110"/>
                    <a:pt x="16078" y="196675"/>
                  </a:cubicBezTo>
                  <a:cubicBezTo>
                    <a:pt x="16012" y="194673"/>
                    <a:pt x="16045" y="192672"/>
                    <a:pt x="16012" y="190704"/>
                  </a:cubicBezTo>
                  <a:cubicBezTo>
                    <a:pt x="16012" y="188369"/>
                    <a:pt x="15711" y="186034"/>
                    <a:pt x="15611" y="183732"/>
                  </a:cubicBezTo>
                  <a:cubicBezTo>
                    <a:pt x="15478" y="180997"/>
                    <a:pt x="15044" y="178328"/>
                    <a:pt x="14711" y="175626"/>
                  </a:cubicBezTo>
                  <a:cubicBezTo>
                    <a:pt x="14544" y="174292"/>
                    <a:pt x="14310" y="172958"/>
                    <a:pt x="14177" y="171590"/>
                  </a:cubicBezTo>
                  <a:cubicBezTo>
                    <a:pt x="14010" y="169955"/>
                    <a:pt x="14077" y="168321"/>
                    <a:pt x="14344" y="166686"/>
                  </a:cubicBezTo>
                  <a:cubicBezTo>
                    <a:pt x="14711" y="164552"/>
                    <a:pt x="14877" y="162417"/>
                    <a:pt x="15144" y="160282"/>
                  </a:cubicBezTo>
                  <a:cubicBezTo>
                    <a:pt x="15444" y="157947"/>
                    <a:pt x="15978" y="155645"/>
                    <a:pt x="16412" y="153344"/>
                  </a:cubicBezTo>
                  <a:cubicBezTo>
                    <a:pt x="16779" y="151542"/>
                    <a:pt x="16946" y="149708"/>
                    <a:pt x="17112" y="147873"/>
                  </a:cubicBezTo>
                  <a:cubicBezTo>
                    <a:pt x="17312" y="145805"/>
                    <a:pt x="17646" y="143737"/>
                    <a:pt x="17913" y="141635"/>
                  </a:cubicBezTo>
                  <a:cubicBezTo>
                    <a:pt x="18113" y="140201"/>
                    <a:pt x="18280" y="138733"/>
                    <a:pt x="18313" y="137265"/>
                  </a:cubicBezTo>
                  <a:cubicBezTo>
                    <a:pt x="18413" y="133596"/>
                    <a:pt x="18947" y="129993"/>
                    <a:pt x="19814" y="126458"/>
                  </a:cubicBezTo>
                  <a:cubicBezTo>
                    <a:pt x="20448" y="123956"/>
                    <a:pt x="20715" y="121421"/>
                    <a:pt x="20948" y="118852"/>
                  </a:cubicBezTo>
                  <a:cubicBezTo>
                    <a:pt x="21015" y="118018"/>
                    <a:pt x="21048" y="117184"/>
                    <a:pt x="21115" y="116384"/>
                  </a:cubicBezTo>
                  <a:cubicBezTo>
                    <a:pt x="21249" y="114316"/>
                    <a:pt x="20815" y="112281"/>
                    <a:pt x="20715" y="110246"/>
                  </a:cubicBezTo>
                  <a:cubicBezTo>
                    <a:pt x="20615" y="108678"/>
                    <a:pt x="20548" y="107110"/>
                    <a:pt x="20615" y="105509"/>
                  </a:cubicBezTo>
                  <a:cubicBezTo>
                    <a:pt x="20615" y="105109"/>
                    <a:pt x="20648" y="104675"/>
                    <a:pt x="20648" y="104242"/>
                  </a:cubicBezTo>
                  <a:cubicBezTo>
                    <a:pt x="20648" y="103808"/>
                    <a:pt x="20615" y="103374"/>
                    <a:pt x="20615" y="102941"/>
                  </a:cubicBezTo>
                  <a:cubicBezTo>
                    <a:pt x="20548" y="101340"/>
                    <a:pt x="20615" y="99772"/>
                    <a:pt x="20715" y="98204"/>
                  </a:cubicBezTo>
                  <a:cubicBezTo>
                    <a:pt x="20815" y="96169"/>
                    <a:pt x="21249" y="94134"/>
                    <a:pt x="21115" y="92100"/>
                  </a:cubicBezTo>
                  <a:cubicBezTo>
                    <a:pt x="21048" y="91266"/>
                    <a:pt x="21015" y="90432"/>
                    <a:pt x="20948" y="89598"/>
                  </a:cubicBezTo>
                  <a:cubicBezTo>
                    <a:pt x="20715" y="87029"/>
                    <a:pt x="20448" y="84494"/>
                    <a:pt x="19814" y="81992"/>
                  </a:cubicBezTo>
                  <a:cubicBezTo>
                    <a:pt x="18947" y="78457"/>
                    <a:pt x="18413" y="74854"/>
                    <a:pt x="18313" y="71185"/>
                  </a:cubicBezTo>
                  <a:cubicBezTo>
                    <a:pt x="18280" y="69717"/>
                    <a:pt x="18113" y="68249"/>
                    <a:pt x="17913" y="66815"/>
                  </a:cubicBezTo>
                  <a:cubicBezTo>
                    <a:pt x="17646" y="64713"/>
                    <a:pt x="17312" y="62645"/>
                    <a:pt x="17112" y="60577"/>
                  </a:cubicBezTo>
                  <a:cubicBezTo>
                    <a:pt x="16946" y="58742"/>
                    <a:pt x="16779" y="56908"/>
                    <a:pt x="16412" y="55107"/>
                  </a:cubicBezTo>
                  <a:cubicBezTo>
                    <a:pt x="15978" y="52805"/>
                    <a:pt x="15444" y="50503"/>
                    <a:pt x="15144" y="48168"/>
                  </a:cubicBezTo>
                  <a:cubicBezTo>
                    <a:pt x="14877" y="46033"/>
                    <a:pt x="14711" y="43899"/>
                    <a:pt x="14344" y="41764"/>
                  </a:cubicBezTo>
                  <a:cubicBezTo>
                    <a:pt x="14077" y="40129"/>
                    <a:pt x="14010" y="38495"/>
                    <a:pt x="14177" y="36860"/>
                  </a:cubicBezTo>
                  <a:cubicBezTo>
                    <a:pt x="14310" y="35493"/>
                    <a:pt x="14544" y="34158"/>
                    <a:pt x="14711" y="32824"/>
                  </a:cubicBezTo>
                  <a:cubicBezTo>
                    <a:pt x="15044" y="30122"/>
                    <a:pt x="15478" y="27453"/>
                    <a:pt x="15611" y="24718"/>
                  </a:cubicBezTo>
                  <a:cubicBezTo>
                    <a:pt x="15711" y="22416"/>
                    <a:pt x="16012" y="20081"/>
                    <a:pt x="16012" y="17746"/>
                  </a:cubicBezTo>
                  <a:cubicBezTo>
                    <a:pt x="16045" y="15778"/>
                    <a:pt x="16012" y="13777"/>
                    <a:pt x="16078" y="11776"/>
                  </a:cubicBezTo>
                  <a:cubicBezTo>
                    <a:pt x="16145" y="9340"/>
                    <a:pt x="16178" y="6905"/>
                    <a:pt x="16212" y="4470"/>
                  </a:cubicBezTo>
                  <a:cubicBezTo>
                    <a:pt x="16212" y="4237"/>
                    <a:pt x="16212" y="4003"/>
                    <a:pt x="16245" y="3770"/>
                  </a:cubicBezTo>
                  <a:cubicBezTo>
                    <a:pt x="16312" y="2536"/>
                    <a:pt x="16345" y="1268"/>
                    <a:pt x="16378" y="0"/>
                  </a:cubicBezTo>
                  <a:lnTo>
                    <a:pt x="6838" y="0"/>
                  </a:lnTo>
                  <a:cubicBezTo>
                    <a:pt x="6838" y="67"/>
                    <a:pt x="6838" y="134"/>
                    <a:pt x="6838" y="201"/>
                  </a:cubicBezTo>
                  <a:cubicBezTo>
                    <a:pt x="6870" y="992"/>
                    <a:pt x="6090" y="2145"/>
                    <a:pt x="5011" y="2145"/>
                  </a:cubicBezTo>
                  <a:cubicBezTo>
                    <a:pt x="4954" y="2145"/>
                    <a:pt x="4896" y="2142"/>
                    <a:pt x="4837" y="2135"/>
                  </a:cubicBezTo>
                  <a:cubicBezTo>
                    <a:pt x="4793" y="2140"/>
                    <a:pt x="4750" y="2142"/>
                    <a:pt x="4706" y="2142"/>
                  </a:cubicBezTo>
                  <a:cubicBezTo>
                    <a:pt x="3809" y="2142"/>
                    <a:pt x="2872" y="1187"/>
                    <a:pt x="2936" y="201"/>
                  </a:cubicBezTo>
                  <a:cubicBezTo>
                    <a:pt x="2936" y="101"/>
                    <a:pt x="2936" y="67"/>
                    <a:pt x="2969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367858" y="-2990959"/>
              <a:ext cx="454370" cy="9283227"/>
            </a:xfrm>
            <a:custGeom>
              <a:avLst/>
              <a:gdLst/>
              <a:ahLst/>
              <a:cxnLst/>
              <a:rect l="l" t="t" r="r" b="b"/>
              <a:pathLst>
                <a:path w="18314" h="208483" extrusionOk="0">
                  <a:moveTo>
                    <a:pt x="8619" y="4028"/>
                  </a:moveTo>
                  <a:cubicBezTo>
                    <a:pt x="9124" y="4028"/>
                    <a:pt x="9624" y="4053"/>
                    <a:pt x="10108" y="4136"/>
                  </a:cubicBezTo>
                  <a:cubicBezTo>
                    <a:pt x="10842" y="4236"/>
                    <a:pt x="11242" y="4770"/>
                    <a:pt x="11175" y="5537"/>
                  </a:cubicBezTo>
                  <a:cubicBezTo>
                    <a:pt x="11142" y="6138"/>
                    <a:pt x="10575" y="6605"/>
                    <a:pt x="9908" y="6605"/>
                  </a:cubicBezTo>
                  <a:lnTo>
                    <a:pt x="9007" y="6605"/>
                  </a:lnTo>
                  <a:cubicBezTo>
                    <a:pt x="8815" y="6614"/>
                    <a:pt x="8620" y="6621"/>
                    <a:pt x="8425" y="6621"/>
                  </a:cubicBezTo>
                  <a:cubicBezTo>
                    <a:pt x="7909" y="6621"/>
                    <a:pt x="7390" y="6574"/>
                    <a:pt x="6906" y="6405"/>
                  </a:cubicBezTo>
                  <a:cubicBezTo>
                    <a:pt x="6272" y="6205"/>
                    <a:pt x="5905" y="5671"/>
                    <a:pt x="5972" y="5104"/>
                  </a:cubicBezTo>
                  <a:cubicBezTo>
                    <a:pt x="6038" y="4537"/>
                    <a:pt x="6472" y="4070"/>
                    <a:pt x="7106" y="4070"/>
                  </a:cubicBezTo>
                  <a:cubicBezTo>
                    <a:pt x="7606" y="4053"/>
                    <a:pt x="8115" y="4028"/>
                    <a:pt x="8619" y="4028"/>
                  </a:cubicBezTo>
                  <a:close/>
                  <a:moveTo>
                    <a:pt x="7443" y="10569"/>
                  </a:moveTo>
                  <a:cubicBezTo>
                    <a:pt x="7575" y="10569"/>
                    <a:pt x="7707" y="10571"/>
                    <a:pt x="7840" y="10574"/>
                  </a:cubicBezTo>
                  <a:cubicBezTo>
                    <a:pt x="8340" y="10608"/>
                    <a:pt x="8807" y="11008"/>
                    <a:pt x="8874" y="11442"/>
                  </a:cubicBezTo>
                  <a:cubicBezTo>
                    <a:pt x="8940" y="12109"/>
                    <a:pt x="8640" y="12642"/>
                    <a:pt x="8140" y="12809"/>
                  </a:cubicBezTo>
                  <a:cubicBezTo>
                    <a:pt x="7973" y="12843"/>
                    <a:pt x="7806" y="12909"/>
                    <a:pt x="7640" y="12909"/>
                  </a:cubicBezTo>
                  <a:cubicBezTo>
                    <a:pt x="7532" y="12900"/>
                    <a:pt x="7425" y="12895"/>
                    <a:pt x="7319" y="12895"/>
                  </a:cubicBezTo>
                  <a:cubicBezTo>
                    <a:pt x="6807" y="12895"/>
                    <a:pt x="6312" y="12990"/>
                    <a:pt x="5833" y="12990"/>
                  </a:cubicBezTo>
                  <a:cubicBezTo>
                    <a:pt x="5734" y="12990"/>
                    <a:pt x="5636" y="12986"/>
                    <a:pt x="5538" y="12976"/>
                  </a:cubicBezTo>
                  <a:cubicBezTo>
                    <a:pt x="5351" y="12976"/>
                    <a:pt x="5172" y="12981"/>
                    <a:pt x="4998" y="12981"/>
                  </a:cubicBezTo>
                  <a:cubicBezTo>
                    <a:pt x="4522" y="12981"/>
                    <a:pt x="4095" y="12945"/>
                    <a:pt x="3703" y="12676"/>
                  </a:cubicBezTo>
                  <a:cubicBezTo>
                    <a:pt x="3303" y="12409"/>
                    <a:pt x="3070" y="12009"/>
                    <a:pt x="3170" y="11608"/>
                  </a:cubicBezTo>
                  <a:cubicBezTo>
                    <a:pt x="3236" y="11175"/>
                    <a:pt x="3537" y="10908"/>
                    <a:pt x="4070" y="10841"/>
                  </a:cubicBezTo>
                  <a:cubicBezTo>
                    <a:pt x="5176" y="10692"/>
                    <a:pt x="6308" y="10569"/>
                    <a:pt x="7443" y="10569"/>
                  </a:cubicBezTo>
                  <a:close/>
                  <a:moveTo>
                    <a:pt x="9739" y="16630"/>
                  </a:moveTo>
                  <a:cubicBezTo>
                    <a:pt x="9817" y="16630"/>
                    <a:pt x="9896" y="16635"/>
                    <a:pt x="9975" y="16645"/>
                  </a:cubicBezTo>
                  <a:cubicBezTo>
                    <a:pt x="10539" y="16729"/>
                    <a:pt x="11116" y="16799"/>
                    <a:pt x="11690" y="16799"/>
                  </a:cubicBezTo>
                  <a:cubicBezTo>
                    <a:pt x="12032" y="16799"/>
                    <a:pt x="12373" y="16774"/>
                    <a:pt x="12710" y="16712"/>
                  </a:cubicBezTo>
                  <a:cubicBezTo>
                    <a:pt x="12811" y="16698"/>
                    <a:pt x="12911" y="16691"/>
                    <a:pt x="13008" y="16691"/>
                  </a:cubicBezTo>
                  <a:cubicBezTo>
                    <a:pt x="13613" y="16691"/>
                    <a:pt x="14124" y="16957"/>
                    <a:pt x="14411" y="17446"/>
                  </a:cubicBezTo>
                  <a:cubicBezTo>
                    <a:pt x="14845" y="18180"/>
                    <a:pt x="14378" y="19214"/>
                    <a:pt x="13444" y="19447"/>
                  </a:cubicBezTo>
                  <a:cubicBezTo>
                    <a:pt x="12877" y="19567"/>
                    <a:pt x="12310" y="19686"/>
                    <a:pt x="11719" y="19686"/>
                  </a:cubicBezTo>
                  <a:cubicBezTo>
                    <a:pt x="11649" y="19686"/>
                    <a:pt x="11579" y="19684"/>
                    <a:pt x="11509" y="19681"/>
                  </a:cubicBezTo>
                  <a:cubicBezTo>
                    <a:pt x="10708" y="19681"/>
                    <a:pt x="9975" y="19581"/>
                    <a:pt x="9241" y="19314"/>
                  </a:cubicBezTo>
                  <a:cubicBezTo>
                    <a:pt x="8473" y="19014"/>
                    <a:pt x="8040" y="18313"/>
                    <a:pt x="8240" y="17613"/>
                  </a:cubicBezTo>
                  <a:cubicBezTo>
                    <a:pt x="8420" y="17014"/>
                    <a:pt x="9056" y="16630"/>
                    <a:pt x="9739" y="16630"/>
                  </a:cubicBezTo>
                  <a:close/>
                  <a:moveTo>
                    <a:pt x="4838" y="23817"/>
                  </a:moveTo>
                  <a:cubicBezTo>
                    <a:pt x="4972" y="23833"/>
                    <a:pt x="5113" y="23837"/>
                    <a:pt x="5260" y="23837"/>
                  </a:cubicBezTo>
                  <a:cubicBezTo>
                    <a:pt x="5463" y="23837"/>
                    <a:pt x="5676" y="23829"/>
                    <a:pt x="5893" y="23829"/>
                  </a:cubicBezTo>
                  <a:cubicBezTo>
                    <a:pt x="6183" y="23829"/>
                    <a:pt x="6481" y="23844"/>
                    <a:pt x="6772" y="23917"/>
                  </a:cubicBezTo>
                  <a:cubicBezTo>
                    <a:pt x="7439" y="24084"/>
                    <a:pt x="7873" y="24618"/>
                    <a:pt x="7773" y="25218"/>
                  </a:cubicBezTo>
                  <a:lnTo>
                    <a:pt x="7806" y="25218"/>
                  </a:lnTo>
                  <a:cubicBezTo>
                    <a:pt x="7740" y="25785"/>
                    <a:pt x="7206" y="26152"/>
                    <a:pt x="6572" y="26252"/>
                  </a:cubicBezTo>
                  <a:cubicBezTo>
                    <a:pt x="6105" y="26319"/>
                    <a:pt x="5638" y="26336"/>
                    <a:pt x="5171" y="26336"/>
                  </a:cubicBezTo>
                  <a:cubicBezTo>
                    <a:pt x="4704" y="26336"/>
                    <a:pt x="4237" y="26319"/>
                    <a:pt x="3770" y="26319"/>
                  </a:cubicBezTo>
                  <a:cubicBezTo>
                    <a:pt x="3170" y="26286"/>
                    <a:pt x="2569" y="26219"/>
                    <a:pt x="2102" y="25718"/>
                  </a:cubicBezTo>
                  <a:cubicBezTo>
                    <a:pt x="1635" y="25218"/>
                    <a:pt x="1735" y="24451"/>
                    <a:pt x="2336" y="24084"/>
                  </a:cubicBezTo>
                  <a:cubicBezTo>
                    <a:pt x="2603" y="23917"/>
                    <a:pt x="2903" y="23817"/>
                    <a:pt x="3236" y="23817"/>
                  </a:cubicBezTo>
                  <a:cubicBezTo>
                    <a:pt x="3325" y="23828"/>
                    <a:pt x="3411" y="23832"/>
                    <a:pt x="3493" y="23832"/>
                  </a:cubicBezTo>
                  <a:cubicBezTo>
                    <a:pt x="3659" y="23832"/>
                    <a:pt x="3815" y="23817"/>
                    <a:pt x="3970" y="23817"/>
                  </a:cubicBezTo>
                  <a:close/>
                  <a:moveTo>
                    <a:pt x="10992" y="28537"/>
                  </a:moveTo>
                  <a:cubicBezTo>
                    <a:pt x="11234" y="28537"/>
                    <a:pt x="11476" y="28554"/>
                    <a:pt x="11709" y="28621"/>
                  </a:cubicBezTo>
                  <a:cubicBezTo>
                    <a:pt x="12510" y="28821"/>
                    <a:pt x="12910" y="29388"/>
                    <a:pt x="12843" y="30155"/>
                  </a:cubicBezTo>
                  <a:cubicBezTo>
                    <a:pt x="12777" y="30855"/>
                    <a:pt x="12243" y="31322"/>
                    <a:pt x="11476" y="31356"/>
                  </a:cubicBezTo>
                  <a:lnTo>
                    <a:pt x="11509" y="31356"/>
                  </a:lnTo>
                  <a:cubicBezTo>
                    <a:pt x="11363" y="31366"/>
                    <a:pt x="11218" y="31371"/>
                    <a:pt x="11073" y="31371"/>
                  </a:cubicBezTo>
                  <a:cubicBezTo>
                    <a:pt x="10260" y="31371"/>
                    <a:pt x="9472" y="31221"/>
                    <a:pt x="8707" y="31022"/>
                  </a:cubicBezTo>
                  <a:cubicBezTo>
                    <a:pt x="8507" y="30989"/>
                    <a:pt x="8340" y="30889"/>
                    <a:pt x="8173" y="30789"/>
                  </a:cubicBezTo>
                  <a:cubicBezTo>
                    <a:pt x="7840" y="30522"/>
                    <a:pt x="7539" y="30188"/>
                    <a:pt x="7640" y="29688"/>
                  </a:cubicBezTo>
                  <a:cubicBezTo>
                    <a:pt x="7740" y="29188"/>
                    <a:pt x="8073" y="28887"/>
                    <a:pt x="8540" y="28687"/>
                  </a:cubicBezTo>
                  <a:cubicBezTo>
                    <a:pt x="8860" y="28567"/>
                    <a:pt x="9205" y="28543"/>
                    <a:pt x="9558" y="28543"/>
                  </a:cubicBezTo>
                  <a:cubicBezTo>
                    <a:pt x="9794" y="28543"/>
                    <a:pt x="10035" y="28554"/>
                    <a:pt x="10275" y="28554"/>
                  </a:cubicBezTo>
                  <a:cubicBezTo>
                    <a:pt x="10508" y="28554"/>
                    <a:pt x="10750" y="28537"/>
                    <a:pt x="10992" y="28537"/>
                  </a:cubicBezTo>
                  <a:close/>
                  <a:moveTo>
                    <a:pt x="11789" y="56577"/>
                  </a:moveTo>
                  <a:cubicBezTo>
                    <a:pt x="12178" y="56577"/>
                    <a:pt x="12564" y="56598"/>
                    <a:pt x="12943" y="56674"/>
                  </a:cubicBezTo>
                  <a:cubicBezTo>
                    <a:pt x="13677" y="56841"/>
                    <a:pt x="14111" y="57341"/>
                    <a:pt x="14077" y="58008"/>
                  </a:cubicBezTo>
                  <a:cubicBezTo>
                    <a:pt x="14044" y="58575"/>
                    <a:pt x="13510" y="59076"/>
                    <a:pt x="12810" y="59176"/>
                  </a:cubicBezTo>
                  <a:cubicBezTo>
                    <a:pt x="12594" y="59203"/>
                    <a:pt x="12378" y="59252"/>
                    <a:pt x="12145" y="59252"/>
                  </a:cubicBezTo>
                  <a:cubicBezTo>
                    <a:pt x="12089" y="59252"/>
                    <a:pt x="12033" y="59249"/>
                    <a:pt x="11976" y="59242"/>
                  </a:cubicBezTo>
                  <a:lnTo>
                    <a:pt x="11209" y="59242"/>
                  </a:lnTo>
                  <a:cubicBezTo>
                    <a:pt x="10964" y="59242"/>
                    <a:pt x="10734" y="59257"/>
                    <a:pt x="10509" y="59257"/>
                  </a:cubicBezTo>
                  <a:cubicBezTo>
                    <a:pt x="10397" y="59257"/>
                    <a:pt x="10286" y="59254"/>
                    <a:pt x="10175" y="59242"/>
                  </a:cubicBezTo>
                  <a:cubicBezTo>
                    <a:pt x="9574" y="59242"/>
                    <a:pt x="9041" y="58809"/>
                    <a:pt x="8940" y="58275"/>
                  </a:cubicBezTo>
                  <a:cubicBezTo>
                    <a:pt x="8840" y="57641"/>
                    <a:pt x="9174" y="57041"/>
                    <a:pt x="9741" y="56807"/>
                  </a:cubicBezTo>
                  <a:cubicBezTo>
                    <a:pt x="9941" y="56707"/>
                    <a:pt x="10141" y="56607"/>
                    <a:pt x="10375" y="56607"/>
                  </a:cubicBezTo>
                  <a:cubicBezTo>
                    <a:pt x="10848" y="56607"/>
                    <a:pt x="11321" y="56577"/>
                    <a:pt x="11789" y="56577"/>
                  </a:cubicBezTo>
                  <a:close/>
                  <a:moveTo>
                    <a:pt x="9274" y="61978"/>
                  </a:moveTo>
                  <a:cubicBezTo>
                    <a:pt x="10408" y="61978"/>
                    <a:pt x="11142" y="62978"/>
                    <a:pt x="10608" y="63879"/>
                  </a:cubicBezTo>
                  <a:cubicBezTo>
                    <a:pt x="10272" y="64411"/>
                    <a:pt x="9796" y="64637"/>
                    <a:pt x="9237" y="64637"/>
                  </a:cubicBezTo>
                  <a:cubicBezTo>
                    <a:pt x="9130" y="64637"/>
                    <a:pt x="9020" y="64629"/>
                    <a:pt x="8907" y="64613"/>
                  </a:cubicBezTo>
                  <a:cubicBezTo>
                    <a:pt x="8340" y="64546"/>
                    <a:pt x="7773" y="64580"/>
                    <a:pt x="7206" y="64546"/>
                  </a:cubicBezTo>
                  <a:cubicBezTo>
                    <a:pt x="6839" y="64546"/>
                    <a:pt x="6505" y="64446"/>
                    <a:pt x="6205" y="64279"/>
                  </a:cubicBezTo>
                  <a:cubicBezTo>
                    <a:pt x="5838" y="64046"/>
                    <a:pt x="5705" y="63712"/>
                    <a:pt x="5705" y="63312"/>
                  </a:cubicBezTo>
                  <a:cubicBezTo>
                    <a:pt x="5738" y="62912"/>
                    <a:pt x="5938" y="62645"/>
                    <a:pt x="6305" y="62478"/>
                  </a:cubicBezTo>
                  <a:cubicBezTo>
                    <a:pt x="6939" y="62145"/>
                    <a:pt x="7640" y="62178"/>
                    <a:pt x="8340" y="62078"/>
                  </a:cubicBezTo>
                  <a:cubicBezTo>
                    <a:pt x="8640" y="62011"/>
                    <a:pt x="8974" y="62011"/>
                    <a:pt x="9274" y="61978"/>
                  </a:cubicBezTo>
                  <a:close/>
                  <a:moveTo>
                    <a:pt x="12439" y="68117"/>
                  </a:moveTo>
                  <a:cubicBezTo>
                    <a:pt x="13270" y="68117"/>
                    <a:pt x="14091" y="68168"/>
                    <a:pt x="14911" y="68282"/>
                  </a:cubicBezTo>
                  <a:cubicBezTo>
                    <a:pt x="15679" y="68382"/>
                    <a:pt x="15979" y="68849"/>
                    <a:pt x="15912" y="69617"/>
                  </a:cubicBezTo>
                  <a:cubicBezTo>
                    <a:pt x="15879" y="70117"/>
                    <a:pt x="15312" y="70551"/>
                    <a:pt x="14678" y="70584"/>
                  </a:cubicBezTo>
                  <a:lnTo>
                    <a:pt x="14111" y="70584"/>
                  </a:lnTo>
                  <a:cubicBezTo>
                    <a:pt x="13110" y="70517"/>
                    <a:pt x="12076" y="70551"/>
                    <a:pt x="11109" y="70217"/>
                  </a:cubicBezTo>
                  <a:cubicBezTo>
                    <a:pt x="10475" y="70017"/>
                    <a:pt x="10175" y="69617"/>
                    <a:pt x="10208" y="69083"/>
                  </a:cubicBezTo>
                  <a:cubicBezTo>
                    <a:pt x="10208" y="68616"/>
                    <a:pt x="10675" y="68149"/>
                    <a:pt x="11275" y="68149"/>
                  </a:cubicBezTo>
                  <a:cubicBezTo>
                    <a:pt x="11666" y="68128"/>
                    <a:pt x="12054" y="68117"/>
                    <a:pt x="12439" y="68117"/>
                  </a:cubicBezTo>
                  <a:close/>
                  <a:moveTo>
                    <a:pt x="8540" y="73752"/>
                  </a:moveTo>
                  <a:cubicBezTo>
                    <a:pt x="9342" y="73752"/>
                    <a:pt x="9975" y="74339"/>
                    <a:pt x="10008" y="75054"/>
                  </a:cubicBezTo>
                  <a:cubicBezTo>
                    <a:pt x="10075" y="75821"/>
                    <a:pt x="9541" y="76488"/>
                    <a:pt x="8707" y="76655"/>
                  </a:cubicBezTo>
                  <a:cubicBezTo>
                    <a:pt x="8407" y="76722"/>
                    <a:pt x="8073" y="76722"/>
                    <a:pt x="7773" y="76722"/>
                  </a:cubicBezTo>
                  <a:cubicBezTo>
                    <a:pt x="6939" y="76555"/>
                    <a:pt x="6072" y="76655"/>
                    <a:pt x="5238" y="76588"/>
                  </a:cubicBezTo>
                  <a:cubicBezTo>
                    <a:pt x="4437" y="76488"/>
                    <a:pt x="3937" y="75888"/>
                    <a:pt x="3904" y="75354"/>
                  </a:cubicBezTo>
                  <a:cubicBezTo>
                    <a:pt x="3870" y="74720"/>
                    <a:pt x="4471" y="74086"/>
                    <a:pt x="5204" y="73986"/>
                  </a:cubicBezTo>
                  <a:cubicBezTo>
                    <a:pt x="6272" y="73853"/>
                    <a:pt x="7373" y="73753"/>
                    <a:pt x="8473" y="73753"/>
                  </a:cubicBezTo>
                  <a:cubicBezTo>
                    <a:pt x="8496" y="73752"/>
                    <a:pt x="8518" y="73752"/>
                    <a:pt x="8540" y="73752"/>
                  </a:cubicBezTo>
                  <a:close/>
                  <a:moveTo>
                    <a:pt x="13078" y="79302"/>
                  </a:moveTo>
                  <a:cubicBezTo>
                    <a:pt x="13297" y="79302"/>
                    <a:pt x="13515" y="79324"/>
                    <a:pt x="13744" y="79324"/>
                  </a:cubicBezTo>
                  <a:cubicBezTo>
                    <a:pt x="14378" y="79390"/>
                    <a:pt x="14978" y="79424"/>
                    <a:pt x="15612" y="79457"/>
                  </a:cubicBezTo>
                  <a:cubicBezTo>
                    <a:pt x="15912" y="79457"/>
                    <a:pt x="16179" y="79490"/>
                    <a:pt x="16446" y="79590"/>
                  </a:cubicBezTo>
                  <a:cubicBezTo>
                    <a:pt x="16946" y="79757"/>
                    <a:pt x="17313" y="80191"/>
                    <a:pt x="17313" y="80658"/>
                  </a:cubicBezTo>
                  <a:cubicBezTo>
                    <a:pt x="17313" y="81091"/>
                    <a:pt x="16980" y="81492"/>
                    <a:pt x="16513" y="81692"/>
                  </a:cubicBezTo>
                  <a:cubicBezTo>
                    <a:pt x="15995" y="81889"/>
                    <a:pt x="15477" y="81941"/>
                    <a:pt x="14946" y="81941"/>
                  </a:cubicBezTo>
                  <a:cubicBezTo>
                    <a:pt x="14759" y="81941"/>
                    <a:pt x="14569" y="81934"/>
                    <a:pt x="14378" y="81925"/>
                  </a:cubicBezTo>
                  <a:cubicBezTo>
                    <a:pt x="14191" y="81925"/>
                    <a:pt x="14004" y="81931"/>
                    <a:pt x="13817" y="81931"/>
                  </a:cubicBezTo>
                  <a:cubicBezTo>
                    <a:pt x="13537" y="81931"/>
                    <a:pt x="13257" y="81919"/>
                    <a:pt x="12977" y="81859"/>
                  </a:cubicBezTo>
                  <a:cubicBezTo>
                    <a:pt x="12643" y="81792"/>
                    <a:pt x="12343" y="81659"/>
                    <a:pt x="12109" y="81458"/>
                  </a:cubicBezTo>
                  <a:cubicBezTo>
                    <a:pt x="11676" y="81158"/>
                    <a:pt x="11509" y="80725"/>
                    <a:pt x="11609" y="80224"/>
                  </a:cubicBezTo>
                  <a:cubicBezTo>
                    <a:pt x="11709" y="79690"/>
                    <a:pt x="12109" y="79490"/>
                    <a:pt x="12576" y="79357"/>
                  </a:cubicBezTo>
                  <a:cubicBezTo>
                    <a:pt x="12748" y="79314"/>
                    <a:pt x="12913" y="79302"/>
                    <a:pt x="13078" y="79302"/>
                  </a:cubicBezTo>
                  <a:close/>
                  <a:moveTo>
                    <a:pt x="9709" y="84593"/>
                  </a:moveTo>
                  <a:cubicBezTo>
                    <a:pt x="10573" y="84593"/>
                    <a:pt x="11175" y="85215"/>
                    <a:pt x="11175" y="86028"/>
                  </a:cubicBezTo>
                  <a:cubicBezTo>
                    <a:pt x="11175" y="86841"/>
                    <a:pt x="10573" y="87464"/>
                    <a:pt x="9678" y="87464"/>
                  </a:cubicBezTo>
                  <a:cubicBezTo>
                    <a:pt x="9655" y="87464"/>
                    <a:pt x="9631" y="87464"/>
                    <a:pt x="9608" y="87463"/>
                  </a:cubicBezTo>
                  <a:cubicBezTo>
                    <a:pt x="8774" y="87429"/>
                    <a:pt x="7906" y="87363"/>
                    <a:pt x="7039" y="87196"/>
                  </a:cubicBezTo>
                  <a:cubicBezTo>
                    <a:pt x="6339" y="87062"/>
                    <a:pt x="6038" y="86695"/>
                    <a:pt x="6038" y="86128"/>
                  </a:cubicBezTo>
                  <a:cubicBezTo>
                    <a:pt x="6038" y="85761"/>
                    <a:pt x="6272" y="85561"/>
                    <a:pt x="6539" y="85428"/>
                  </a:cubicBezTo>
                  <a:cubicBezTo>
                    <a:pt x="7506" y="84861"/>
                    <a:pt x="8574" y="84627"/>
                    <a:pt x="9641" y="84594"/>
                  </a:cubicBezTo>
                  <a:cubicBezTo>
                    <a:pt x="9664" y="84593"/>
                    <a:pt x="9686" y="84593"/>
                    <a:pt x="9709" y="84593"/>
                  </a:cubicBezTo>
                  <a:close/>
                  <a:moveTo>
                    <a:pt x="11135" y="92092"/>
                  </a:moveTo>
                  <a:cubicBezTo>
                    <a:pt x="11294" y="92092"/>
                    <a:pt x="11453" y="92099"/>
                    <a:pt x="11609" y="92099"/>
                  </a:cubicBezTo>
                  <a:cubicBezTo>
                    <a:pt x="12510" y="92099"/>
                    <a:pt x="13410" y="92199"/>
                    <a:pt x="14244" y="92400"/>
                  </a:cubicBezTo>
                  <a:cubicBezTo>
                    <a:pt x="15045" y="92566"/>
                    <a:pt x="15545" y="93267"/>
                    <a:pt x="15478" y="93901"/>
                  </a:cubicBezTo>
                  <a:cubicBezTo>
                    <a:pt x="15445" y="94601"/>
                    <a:pt x="14845" y="95302"/>
                    <a:pt x="14044" y="95302"/>
                  </a:cubicBezTo>
                  <a:cubicBezTo>
                    <a:pt x="13968" y="95303"/>
                    <a:pt x="13892" y="95304"/>
                    <a:pt x="13816" y="95304"/>
                  </a:cubicBezTo>
                  <a:cubicBezTo>
                    <a:pt x="12528" y="95304"/>
                    <a:pt x="11273" y="95038"/>
                    <a:pt x="10108" y="94534"/>
                  </a:cubicBezTo>
                  <a:cubicBezTo>
                    <a:pt x="9641" y="94301"/>
                    <a:pt x="9441" y="93867"/>
                    <a:pt x="9441" y="93367"/>
                  </a:cubicBezTo>
                  <a:cubicBezTo>
                    <a:pt x="9474" y="92867"/>
                    <a:pt x="9774" y="92566"/>
                    <a:pt x="10208" y="92299"/>
                  </a:cubicBezTo>
                  <a:cubicBezTo>
                    <a:pt x="10497" y="92122"/>
                    <a:pt x="10816" y="92092"/>
                    <a:pt x="11135" y="92092"/>
                  </a:cubicBezTo>
                  <a:close/>
                  <a:moveTo>
                    <a:pt x="10052" y="99463"/>
                  </a:moveTo>
                  <a:cubicBezTo>
                    <a:pt x="10138" y="99463"/>
                    <a:pt x="10224" y="99466"/>
                    <a:pt x="10308" y="99471"/>
                  </a:cubicBezTo>
                  <a:cubicBezTo>
                    <a:pt x="11175" y="99505"/>
                    <a:pt x="12043" y="99505"/>
                    <a:pt x="12843" y="99905"/>
                  </a:cubicBezTo>
                  <a:cubicBezTo>
                    <a:pt x="13577" y="100272"/>
                    <a:pt x="13911" y="101006"/>
                    <a:pt x="13744" y="101840"/>
                  </a:cubicBezTo>
                  <a:cubicBezTo>
                    <a:pt x="13644" y="102407"/>
                    <a:pt x="12843" y="103007"/>
                    <a:pt x="12176" y="103041"/>
                  </a:cubicBezTo>
                  <a:cubicBezTo>
                    <a:pt x="11342" y="103041"/>
                    <a:pt x="10542" y="103174"/>
                    <a:pt x="9741" y="103274"/>
                  </a:cubicBezTo>
                  <a:cubicBezTo>
                    <a:pt x="9676" y="103281"/>
                    <a:pt x="9611" y="103284"/>
                    <a:pt x="9546" y="103284"/>
                  </a:cubicBezTo>
                  <a:cubicBezTo>
                    <a:pt x="8676" y="103284"/>
                    <a:pt x="7823" y="102675"/>
                    <a:pt x="7606" y="101806"/>
                  </a:cubicBezTo>
                  <a:cubicBezTo>
                    <a:pt x="7373" y="101039"/>
                    <a:pt x="7873" y="100105"/>
                    <a:pt x="8707" y="99738"/>
                  </a:cubicBezTo>
                  <a:cubicBezTo>
                    <a:pt x="9128" y="99542"/>
                    <a:pt x="9596" y="99463"/>
                    <a:pt x="10052" y="99463"/>
                  </a:cubicBezTo>
                  <a:close/>
                  <a:moveTo>
                    <a:pt x="9500" y="105225"/>
                  </a:moveTo>
                  <a:cubicBezTo>
                    <a:pt x="9581" y="105225"/>
                    <a:pt x="9661" y="105231"/>
                    <a:pt x="9741" y="105242"/>
                  </a:cubicBezTo>
                  <a:cubicBezTo>
                    <a:pt x="10542" y="105342"/>
                    <a:pt x="11342" y="105476"/>
                    <a:pt x="12143" y="105476"/>
                  </a:cubicBezTo>
                  <a:cubicBezTo>
                    <a:pt x="12843" y="105476"/>
                    <a:pt x="13610" y="106109"/>
                    <a:pt x="13744" y="106676"/>
                  </a:cubicBezTo>
                  <a:cubicBezTo>
                    <a:pt x="13911" y="107510"/>
                    <a:pt x="13577" y="108244"/>
                    <a:pt x="12843" y="108611"/>
                  </a:cubicBezTo>
                  <a:cubicBezTo>
                    <a:pt x="12043" y="109011"/>
                    <a:pt x="11175" y="109011"/>
                    <a:pt x="10308" y="109045"/>
                  </a:cubicBezTo>
                  <a:cubicBezTo>
                    <a:pt x="10218" y="109050"/>
                    <a:pt x="10129" y="109053"/>
                    <a:pt x="10041" y="109053"/>
                  </a:cubicBezTo>
                  <a:cubicBezTo>
                    <a:pt x="9573" y="109053"/>
                    <a:pt x="9128" y="108974"/>
                    <a:pt x="8707" y="108778"/>
                  </a:cubicBezTo>
                  <a:cubicBezTo>
                    <a:pt x="7873" y="108411"/>
                    <a:pt x="7373" y="107477"/>
                    <a:pt x="7573" y="106710"/>
                  </a:cubicBezTo>
                  <a:cubicBezTo>
                    <a:pt x="7817" y="105856"/>
                    <a:pt x="8646" y="105225"/>
                    <a:pt x="9500" y="105225"/>
                  </a:cubicBezTo>
                  <a:close/>
                  <a:moveTo>
                    <a:pt x="13816" y="113212"/>
                  </a:moveTo>
                  <a:cubicBezTo>
                    <a:pt x="13892" y="113212"/>
                    <a:pt x="13968" y="113213"/>
                    <a:pt x="14044" y="113214"/>
                  </a:cubicBezTo>
                  <a:cubicBezTo>
                    <a:pt x="14845" y="113214"/>
                    <a:pt x="15412" y="113915"/>
                    <a:pt x="15478" y="114615"/>
                  </a:cubicBezTo>
                  <a:cubicBezTo>
                    <a:pt x="15545" y="115249"/>
                    <a:pt x="15045" y="115950"/>
                    <a:pt x="14244" y="116117"/>
                  </a:cubicBezTo>
                  <a:cubicBezTo>
                    <a:pt x="13377" y="116317"/>
                    <a:pt x="12510" y="116417"/>
                    <a:pt x="11609" y="116417"/>
                  </a:cubicBezTo>
                  <a:cubicBezTo>
                    <a:pt x="11142" y="116383"/>
                    <a:pt x="10642" y="116450"/>
                    <a:pt x="10208" y="116183"/>
                  </a:cubicBezTo>
                  <a:cubicBezTo>
                    <a:pt x="9808" y="115950"/>
                    <a:pt x="9474" y="115650"/>
                    <a:pt x="9441" y="115149"/>
                  </a:cubicBezTo>
                  <a:cubicBezTo>
                    <a:pt x="9441" y="114649"/>
                    <a:pt x="9641" y="114182"/>
                    <a:pt x="10108" y="113982"/>
                  </a:cubicBezTo>
                  <a:cubicBezTo>
                    <a:pt x="11273" y="113478"/>
                    <a:pt x="12528" y="113212"/>
                    <a:pt x="13816" y="113212"/>
                  </a:cubicBezTo>
                  <a:close/>
                  <a:moveTo>
                    <a:pt x="9678" y="121052"/>
                  </a:moveTo>
                  <a:cubicBezTo>
                    <a:pt x="10573" y="121052"/>
                    <a:pt x="11175" y="121675"/>
                    <a:pt x="11175" y="122488"/>
                  </a:cubicBezTo>
                  <a:cubicBezTo>
                    <a:pt x="11175" y="123269"/>
                    <a:pt x="10572" y="123923"/>
                    <a:pt x="9705" y="123923"/>
                  </a:cubicBezTo>
                  <a:cubicBezTo>
                    <a:pt x="9684" y="123923"/>
                    <a:pt x="9663" y="123923"/>
                    <a:pt x="9641" y="123922"/>
                  </a:cubicBezTo>
                  <a:cubicBezTo>
                    <a:pt x="8574" y="123855"/>
                    <a:pt x="7506" y="123622"/>
                    <a:pt x="6539" y="123088"/>
                  </a:cubicBezTo>
                  <a:cubicBezTo>
                    <a:pt x="6272" y="122955"/>
                    <a:pt x="6038" y="122755"/>
                    <a:pt x="6038" y="122388"/>
                  </a:cubicBezTo>
                  <a:cubicBezTo>
                    <a:pt x="6038" y="121787"/>
                    <a:pt x="6339" y="121420"/>
                    <a:pt x="7039" y="121287"/>
                  </a:cubicBezTo>
                  <a:cubicBezTo>
                    <a:pt x="7906" y="121120"/>
                    <a:pt x="8774" y="121053"/>
                    <a:pt x="9608" y="121053"/>
                  </a:cubicBezTo>
                  <a:cubicBezTo>
                    <a:pt x="9631" y="121053"/>
                    <a:pt x="9655" y="121052"/>
                    <a:pt x="9678" y="121052"/>
                  </a:cubicBezTo>
                  <a:close/>
                  <a:moveTo>
                    <a:pt x="14378" y="126557"/>
                  </a:moveTo>
                  <a:cubicBezTo>
                    <a:pt x="15112" y="126557"/>
                    <a:pt x="15812" y="126557"/>
                    <a:pt x="16513" y="126824"/>
                  </a:cubicBezTo>
                  <a:cubicBezTo>
                    <a:pt x="16980" y="126991"/>
                    <a:pt x="17313" y="127425"/>
                    <a:pt x="17313" y="127858"/>
                  </a:cubicBezTo>
                  <a:cubicBezTo>
                    <a:pt x="17313" y="128325"/>
                    <a:pt x="16946" y="128726"/>
                    <a:pt x="16446" y="128926"/>
                  </a:cubicBezTo>
                  <a:cubicBezTo>
                    <a:pt x="16179" y="128992"/>
                    <a:pt x="15879" y="129059"/>
                    <a:pt x="15612" y="129059"/>
                  </a:cubicBezTo>
                  <a:cubicBezTo>
                    <a:pt x="14978" y="129059"/>
                    <a:pt x="14378" y="129126"/>
                    <a:pt x="13744" y="129159"/>
                  </a:cubicBezTo>
                  <a:cubicBezTo>
                    <a:pt x="13544" y="129176"/>
                    <a:pt x="13344" y="129193"/>
                    <a:pt x="13148" y="129193"/>
                  </a:cubicBezTo>
                  <a:cubicBezTo>
                    <a:pt x="12952" y="129193"/>
                    <a:pt x="12760" y="129176"/>
                    <a:pt x="12576" y="129126"/>
                  </a:cubicBezTo>
                  <a:cubicBezTo>
                    <a:pt x="12109" y="129026"/>
                    <a:pt x="11709" y="128792"/>
                    <a:pt x="11609" y="128292"/>
                  </a:cubicBezTo>
                  <a:cubicBezTo>
                    <a:pt x="11509" y="127792"/>
                    <a:pt x="11676" y="127358"/>
                    <a:pt x="12076" y="127058"/>
                  </a:cubicBezTo>
                  <a:cubicBezTo>
                    <a:pt x="12343" y="126824"/>
                    <a:pt x="12643" y="126724"/>
                    <a:pt x="12977" y="126657"/>
                  </a:cubicBezTo>
                  <a:cubicBezTo>
                    <a:pt x="13444" y="126557"/>
                    <a:pt x="13911" y="126591"/>
                    <a:pt x="14378" y="126557"/>
                  </a:cubicBezTo>
                  <a:close/>
                  <a:moveTo>
                    <a:pt x="7773" y="131761"/>
                  </a:moveTo>
                  <a:cubicBezTo>
                    <a:pt x="8073" y="131794"/>
                    <a:pt x="8407" y="131794"/>
                    <a:pt x="8707" y="131861"/>
                  </a:cubicBezTo>
                  <a:cubicBezTo>
                    <a:pt x="9541" y="132028"/>
                    <a:pt x="10075" y="132695"/>
                    <a:pt x="10008" y="133462"/>
                  </a:cubicBezTo>
                  <a:cubicBezTo>
                    <a:pt x="9975" y="134177"/>
                    <a:pt x="9342" y="134765"/>
                    <a:pt x="8540" y="134765"/>
                  </a:cubicBezTo>
                  <a:cubicBezTo>
                    <a:pt x="8518" y="134765"/>
                    <a:pt x="8496" y="134764"/>
                    <a:pt x="8473" y="134763"/>
                  </a:cubicBezTo>
                  <a:cubicBezTo>
                    <a:pt x="7373" y="134730"/>
                    <a:pt x="6272" y="134663"/>
                    <a:pt x="5204" y="134496"/>
                  </a:cubicBezTo>
                  <a:cubicBezTo>
                    <a:pt x="4471" y="134396"/>
                    <a:pt x="3870" y="133796"/>
                    <a:pt x="3904" y="133162"/>
                  </a:cubicBezTo>
                  <a:cubicBezTo>
                    <a:pt x="3937" y="132595"/>
                    <a:pt x="4437" y="132028"/>
                    <a:pt x="5238" y="131928"/>
                  </a:cubicBezTo>
                  <a:cubicBezTo>
                    <a:pt x="6072" y="131828"/>
                    <a:pt x="6939" y="131961"/>
                    <a:pt x="7773" y="131761"/>
                  </a:cubicBezTo>
                  <a:close/>
                  <a:moveTo>
                    <a:pt x="14478" y="137917"/>
                  </a:moveTo>
                  <a:cubicBezTo>
                    <a:pt x="14544" y="137917"/>
                    <a:pt x="14611" y="137921"/>
                    <a:pt x="14678" y="137932"/>
                  </a:cubicBezTo>
                  <a:cubicBezTo>
                    <a:pt x="15278" y="137966"/>
                    <a:pt x="15845" y="138399"/>
                    <a:pt x="15912" y="138900"/>
                  </a:cubicBezTo>
                  <a:cubicBezTo>
                    <a:pt x="15979" y="139667"/>
                    <a:pt x="15679" y="140134"/>
                    <a:pt x="14911" y="140234"/>
                  </a:cubicBezTo>
                  <a:cubicBezTo>
                    <a:pt x="14032" y="140331"/>
                    <a:pt x="13135" y="140393"/>
                    <a:pt x="12247" y="140393"/>
                  </a:cubicBezTo>
                  <a:cubicBezTo>
                    <a:pt x="11921" y="140393"/>
                    <a:pt x="11597" y="140385"/>
                    <a:pt x="11275" y="140367"/>
                  </a:cubicBezTo>
                  <a:cubicBezTo>
                    <a:pt x="10675" y="140334"/>
                    <a:pt x="10208" y="139900"/>
                    <a:pt x="10175" y="139433"/>
                  </a:cubicBezTo>
                  <a:cubicBezTo>
                    <a:pt x="10141" y="138900"/>
                    <a:pt x="10475" y="138499"/>
                    <a:pt x="11109" y="138266"/>
                  </a:cubicBezTo>
                  <a:cubicBezTo>
                    <a:pt x="12076" y="137966"/>
                    <a:pt x="13077" y="137999"/>
                    <a:pt x="14077" y="137932"/>
                  </a:cubicBezTo>
                  <a:cubicBezTo>
                    <a:pt x="14211" y="137932"/>
                    <a:pt x="14344" y="137917"/>
                    <a:pt x="14478" y="137917"/>
                  </a:cubicBezTo>
                  <a:close/>
                  <a:moveTo>
                    <a:pt x="9157" y="143857"/>
                  </a:moveTo>
                  <a:cubicBezTo>
                    <a:pt x="9750" y="143857"/>
                    <a:pt x="10257" y="144076"/>
                    <a:pt x="10608" y="144604"/>
                  </a:cubicBezTo>
                  <a:cubicBezTo>
                    <a:pt x="11142" y="145504"/>
                    <a:pt x="10408" y="146505"/>
                    <a:pt x="9274" y="146505"/>
                  </a:cubicBezTo>
                  <a:cubicBezTo>
                    <a:pt x="8974" y="146505"/>
                    <a:pt x="8640" y="146472"/>
                    <a:pt x="8340" y="146438"/>
                  </a:cubicBezTo>
                  <a:cubicBezTo>
                    <a:pt x="7640" y="146338"/>
                    <a:pt x="6939" y="146338"/>
                    <a:pt x="6305" y="146038"/>
                  </a:cubicBezTo>
                  <a:cubicBezTo>
                    <a:pt x="5938" y="145871"/>
                    <a:pt x="5738" y="145571"/>
                    <a:pt x="5705" y="145204"/>
                  </a:cubicBezTo>
                  <a:cubicBezTo>
                    <a:pt x="5671" y="144770"/>
                    <a:pt x="5838" y="144437"/>
                    <a:pt x="6205" y="144237"/>
                  </a:cubicBezTo>
                  <a:cubicBezTo>
                    <a:pt x="6505" y="144070"/>
                    <a:pt x="6839" y="143970"/>
                    <a:pt x="7206" y="143936"/>
                  </a:cubicBezTo>
                  <a:cubicBezTo>
                    <a:pt x="7433" y="143936"/>
                    <a:pt x="7660" y="143942"/>
                    <a:pt x="7886" y="143942"/>
                  </a:cubicBezTo>
                  <a:cubicBezTo>
                    <a:pt x="8227" y="143942"/>
                    <a:pt x="8567" y="143930"/>
                    <a:pt x="8907" y="143870"/>
                  </a:cubicBezTo>
                  <a:cubicBezTo>
                    <a:pt x="8992" y="143862"/>
                    <a:pt x="9076" y="143857"/>
                    <a:pt x="9157" y="143857"/>
                  </a:cubicBezTo>
                  <a:close/>
                  <a:moveTo>
                    <a:pt x="11976" y="149240"/>
                  </a:moveTo>
                  <a:cubicBezTo>
                    <a:pt x="12276" y="149240"/>
                    <a:pt x="12543" y="149274"/>
                    <a:pt x="12810" y="149340"/>
                  </a:cubicBezTo>
                  <a:cubicBezTo>
                    <a:pt x="13510" y="149407"/>
                    <a:pt x="14044" y="149907"/>
                    <a:pt x="14077" y="150508"/>
                  </a:cubicBezTo>
                  <a:cubicBezTo>
                    <a:pt x="14111" y="151142"/>
                    <a:pt x="13677" y="151642"/>
                    <a:pt x="12943" y="151809"/>
                  </a:cubicBezTo>
                  <a:cubicBezTo>
                    <a:pt x="12572" y="151895"/>
                    <a:pt x="12200" y="151919"/>
                    <a:pt x="11828" y="151919"/>
                  </a:cubicBezTo>
                  <a:cubicBezTo>
                    <a:pt x="11333" y="151919"/>
                    <a:pt x="10837" y="151875"/>
                    <a:pt x="10341" y="151875"/>
                  </a:cubicBezTo>
                  <a:cubicBezTo>
                    <a:pt x="10141" y="151875"/>
                    <a:pt x="9941" y="151775"/>
                    <a:pt x="9741" y="151709"/>
                  </a:cubicBezTo>
                  <a:cubicBezTo>
                    <a:pt x="9141" y="151475"/>
                    <a:pt x="8840" y="150875"/>
                    <a:pt x="8940" y="150208"/>
                  </a:cubicBezTo>
                  <a:cubicBezTo>
                    <a:pt x="9041" y="149674"/>
                    <a:pt x="9574" y="149274"/>
                    <a:pt x="10175" y="149240"/>
                  </a:cubicBezTo>
                  <a:close/>
                  <a:moveTo>
                    <a:pt x="11052" y="177112"/>
                  </a:moveTo>
                  <a:cubicBezTo>
                    <a:pt x="11194" y="177112"/>
                    <a:pt x="11335" y="177117"/>
                    <a:pt x="11476" y="177127"/>
                  </a:cubicBezTo>
                  <a:cubicBezTo>
                    <a:pt x="12243" y="177194"/>
                    <a:pt x="12777" y="177661"/>
                    <a:pt x="12843" y="178328"/>
                  </a:cubicBezTo>
                  <a:cubicBezTo>
                    <a:pt x="12910" y="179095"/>
                    <a:pt x="12476" y="179662"/>
                    <a:pt x="11709" y="179862"/>
                  </a:cubicBezTo>
                  <a:cubicBezTo>
                    <a:pt x="11376" y="179951"/>
                    <a:pt x="11057" y="179951"/>
                    <a:pt x="10743" y="179951"/>
                  </a:cubicBezTo>
                  <a:cubicBezTo>
                    <a:pt x="10586" y="179951"/>
                    <a:pt x="10430" y="179951"/>
                    <a:pt x="10275" y="179962"/>
                  </a:cubicBezTo>
                  <a:cubicBezTo>
                    <a:pt x="10056" y="179962"/>
                    <a:pt x="9838" y="179971"/>
                    <a:pt x="9621" y="179971"/>
                  </a:cubicBezTo>
                  <a:cubicBezTo>
                    <a:pt x="9242" y="179971"/>
                    <a:pt x="8868" y="179944"/>
                    <a:pt x="8507" y="179795"/>
                  </a:cubicBezTo>
                  <a:cubicBezTo>
                    <a:pt x="8073" y="179629"/>
                    <a:pt x="7706" y="179295"/>
                    <a:pt x="7640" y="178795"/>
                  </a:cubicBezTo>
                  <a:cubicBezTo>
                    <a:pt x="7539" y="178328"/>
                    <a:pt x="7840" y="177994"/>
                    <a:pt x="8173" y="177727"/>
                  </a:cubicBezTo>
                  <a:cubicBezTo>
                    <a:pt x="8307" y="177594"/>
                    <a:pt x="8507" y="177527"/>
                    <a:pt x="8674" y="177460"/>
                  </a:cubicBezTo>
                  <a:cubicBezTo>
                    <a:pt x="9467" y="177262"/>
                    <a:pt x="10260" y="177112"/>
                    <a:pt x="11052" y="177112"/>
                  </a:cubicBezTo>
                  <a:close/>
                  <a:moveTo>
                    <a:pt x="4891" y="182192"/>
                  </a:moveTo>
                  <a:cubicBezTo>
                    <a:pt x="5451" y="182192"/>
                    <a:pt x="6012" y="182204"/>
                    <a:pt x="6572" y="182264"/>
                  </a:cubicBezTo>
                  <a:cubicBezTo>
                    <a:pt x="7206" y="182364"/>
                    <a:pt x="7706" y="182731"/>
                    <a:pt x="7773" y="183298"/>
                  </a:cubicBezTo>
                  <a:cubicBezTo>
                    <a:pt x="7840" y="183898"/>
                    <a:pt x="7439" y="184432"/>
                    <a:pt x="6772" y="184599"/>
                  </a:cubicBezTo>
                  <a:cubicBezTo>
                    <a:pt x="6501" y="184667"/>
                    <a:pt x="6225" y="184685"/>
                    <a:pt x="5954" y="184685"/>
                  </a:cubicBezTo>
                  <a:cubicBezTo>
                    <a:pt x="5638" y="184685"/>
                    <a:pt x="5330" y="184660"/>
                    <a:pt x="5048" y="184660"/>
                  </a:cubicBezTo>
                  <a:cubicBezTo>
                    <a:pt x="4976" y="184660"/>
                    <a:pt x="4906" y="184662"/>
                    <a:pt x="4838" y="184666"/>
                  </a:cubicBezTo>
                  <a:lnTo>
                    <a:pt x="3236" y="184666"/>
                  </a:lnTo>
                  <a:lnTo>
                    <a:pt x="3236" y="184699"/>
                  </a:lnTo>
                  <a:cubicBezTo>
                    <a:pt x="2903" y="184699"/>
                    <a:pt x="2603" y="184599"/>
                    <a:pt x="2336" y="184432"/>
                  </a:cubicBezTo>
                  <a:cubicBezTo>
                    <a:pt x="1702" y="184065"/>
                    <a:pt x="1602" y="183298"/>
                    <a:pt x="2102" y="182798"/>
                  </a:cubicBezTo>
                  <a:cubicBezTo>
                    <a:pt x="2569" y="182297"/>
                    <a:pt x="3170" y="182231"/>
                    <a:pt x="3770" y="182197"/>
                  </a:cubicBezTo>
                  <a:cubicBezTo>
                    <a:pt x="4144" y="182197"/>
                    <a:pt x="4517" y="182192"/>
                    <a:pt x="4891" y="182192"/>
                  </a:cubicBezTo>
                  <a:close/>
                  <a:moveTo>
                    <a:pt x="11476" y="188802"/>
                  </a:moveTo>
                  <a:cubicBezTo>
                    <a:pt x="12143" y="188802"/>
                    <a:pt x="12810" y="188902"/>
                    <a:pt x="13444" y="189069"/>
                  </a:cubicBezTo>
                  <a:cubicBezTo>
                    <a:pt x="14378" y="189302"/>
                    <a:pt x="14845" y="190303"/>
                    <a:pt x="14411" y="191070"/>
                  </a:cubicBezTo>
                  <a:cubicBezTo>
                    <a:pt x="14134" y="191541"/>
                    <a:pt x="13651" y="191805"/>
                    <a:pt x="13075" y="191805"/>
                  </a:cubicBezTo>
                  <a:cubicBezTo>
                    <a:pt x="12957" y="191805"/>
                    <a:pt x="12835" y="191793"/>
                    <a:pt x="12710" y="191771"/>
                  </a:cubicBezTo>
                  <a:cubicBezTo>
                    <a:pt x="12410" y="191726"/>
                    <a:pt x="12106" y="191708"/>
                    <a:pt x="11801" y="191708"/>
                  </a:cubicBezTo>
                  <a:cubicBezTo>
                    <a:pt x="11190" y="191708"/>
                    <a:pt x="10575" y="191782"/>
                    <a:pt x="9975" y="191871"/>
                  </a:cubicBezTo>
                  <a:cubicBezTo>
                    <a:pt x="9893" y="191881"/>
                    <a:pt x="9812" y="191886"/>
                    <a:pt x="9732" y="191886"/>
                  </a:cubicBezTo>
                  <a:cubicBezTo>
                    <a:pt x="9030" y="191886"/>
                    <a:pt x="8420" y="191499"/>
                    <a:pt x="8240" y="190870"/>
                  </a:cubicBezTo>
                  <a:cubicBezTo>
                    <a:pt x="8040" y="190203"/>
                    <a:pt x="8473" y="189502"/>
                    <a:pt x="9241" y="189202"/>
                  </a:cubicBezTo>
                  <a:cubicBezTo>
                    <a:pt x="9975" y="188935"/>
                    <a:pt x="10708" y="188835"/>
                    <a:pt x="11476" y="188802"/>
                  </a:cubicBezTo>
                  <a:close/>
                  <a:moveTo>
                    <a:pt x="5690" y="195502"/>
                  </a:moveTo>
                  <a:cubicBezTo>
                    <a:pt x="6244" y="195502"/>
                    <a:pt x="6839" y="195611"/>
                    <a:pt x="7438" y="195611"/>
                  </a:cubicBezTo>
                  <a:cubicBezTo>
                    <a:pt x="7505" y="195611"/>
                    <a:pt x="7572" y="195610"/>
                    <a:pt x="7640" y="195607"/>
                  </a:cubicBezTo>
                  <a:cubicBezTo>
                    <a:pt x="7806" y="195607"/>
                    <a:pt x="7973" y="195640"/>
                    <a:pt x="8107" y="195707"/>
                  </a:cubicBezTo>
                  <a:cubicBezTo>
                    <a:pt x="8640" y="195874"/>
                    <a:pt x="8940" y="196407"/>
                    <a:pt x="8874" y="197074"/>
                  </a:cubicBezTo>
                  <a:cubicBezTo>
                    <a:pt x="8807" y="197508"/>
                    <a:pt x="8340" y="197908"/>
                    <a:pt x="7840" y="197908"/>
                  </a:cubicBezTo>
                  <a:cubicBezTo>
                    <a:pt x="7611" y="197920"/>
                    <a:pt x="7383" y="197926"/>
                    <a:pt x="7155" y="197926"/>
                  </a:cubicBezTo>
                  <a:cubicBezTo>
                    <a:pt x="6116" y="197926"/>
                    <a:pt x="5082" y="197812"/>
                    <a:pt x="4070" y="197675"/>
                  </a:cubicBezTo>
                  <a:cubicBezTo>
                    <a:pt x="3537" y="197608"/>
                    <a:pt x="3236" y="197308"/>
                    <a:pt x="3170" y="196874"/>
                  </a:cubicBezTo>
                  <a:cubicBezTo>
                    <a:pt x="3070" y="196507"/>
                    <a:pt x="3303" y="196074"/>
                    <a:pt x="3703" y="195807"/>
                  </a:cubicBezTo>
                  <a:cubicBezTo>
                    <a:pt x="4148" y="195529"/>
                    <a:pt x="4639" y="195506"/>
                    <a:pt x="5177" y="195506"/>
                  </a:cubicBezTo>
                  <a:cubicBezTo>
                    <a:pt x="5284" y="195506"/>
                    <a:pt x="5393" y="195507"/>
                    <a:pt x="5505" y="195507"/>
                  </a:cubicBezTo>
                  <a:cubicBezTo>
                    <a:pt x="5566" y="195504"/>
                    <a:pt x="5628" y="195502"/>
                    <a:pt x="5690" y="195502"/>
                  </a:cubicBezTo>
                  <a:close/>
                  <a:moveTo>
                    <a:pt x="9908" y="201878"/>
                  </a:moveTo>
                  <a:cubicBezTo>
                    <a:pt x="10575" y="201911"/>
                    <a:pt x="11142" y="202378"/>
                    <a:pt x="11175" y="202945"/>
                  </a:cubicBezTo>
                  <a:cubicBezTo>
                    <a:pt x="11242" y="203713"/>
                    <a:pt x="10842" y="204246"/>
                    <a:pt x="10108" y="204380"/>
                  </a:cubicBezTo>
                  <a:cubicBezTo>
                    <a:pt x="9653" y="204456"/>
                    <a:pt x="9198" y="204476"/>
                    <a:pt x="8743" y="204476"/>
                  </a:cubicBezTo>
                  <a:cubicBezTo>
                    <a:pt x="8197" y="204476"/>
                    <a:pt x="7652" y="204446"/>
                    <a:pt x="7106" y="204446"/>
                  </a:cubicBezTo>
                  <a:cubicBezTo>
                    <a:pt x="6472" y="204413"/>
                    <a:pt x="6038" y="203946"/>
                    <a:pt x="5972" y="203379"/>
                  </a:cubicBezTo>
                  <a:cubicBezTo>
                    <a:pt x="5905" y="202812"/>
                    <a:pt x="6272" y="202278"/>
                    <a:pt x="6872" y="202078"/>
                  </a:cubicBezTo>
                  <a:cubicBezTo>
                    <a:pt x="7573" y="201878"/>
                    <a:pt x="8307" y="201878"/>
                    <a:pt x="9007" y="201878"/>
                  </a:cubicBezTo>
                  <a:close/>
                  <a:moveTo>
                    <a:pt x="6305" y="0"/>
                  </a:moveTo>
                  <a:cubicBezTo>
                    <a:pt x="6305" y="33"/>
                    <a:pt x="6305" y="67"/>
                    <a:pt x="6305" y="67"/>
                  </a:cubicBezTo>
                  <a:cubicBezTo>
                    <a:pt x="6372" y="767"/>
                    <a:pt x="6072" y="1268"/>
                    <a:pt x="5471" y="1601"/>
                  </a:cubicBezTo>
                  <a:cubicBezTo>
                    <a:pt x="4771" y="1968"/>
                    <a:pt x="4070" y="2002"/>
                    <a:pt x="3336" y="2068"/>
                  </a:cubicBezTo>
                  <a:cubicBezTo>
                    <a:pt x="3214" y="2079"/>
                    <a:pt x="3088" y="2083"/>
                    <a:pt x="2961" y="2083"/>
                  </a:cubicBezTo>
                  <a:cubicBezTo>
                    <a:pt x="2706" y="2083"/>
                    <a:pt x="2447" y="2068"/>
                    <a:pt x="2202" y="2068"/>
                  </a:cubicBezTo>
                  <a:cubicBezTo>
                    <a:pt x="2102" y="4904"/>
                    <a:pt x="2202" y="7706"/>
                    <a:pt x="2169" y="10508"/>
                  </a:cubicBezTo>
                  <a:cubicBezTo>
                    <a:pt x="2169" y="10741"/>
                    <a:pt x="2136" y="10941"/>
                    <a:pt x="2136" y="11175"/>
                  </a:cubicBezTo>
                  <a:cubicBezTo>
                    <a:pt x="1935" y="12776"/>
                    <a:pt x="1435" y="14310"/>
                    <a:pt x="1001" y="15845"/>
                  </a:cubicBezTo>
                  <a:cubicBezTo>
                    <a:pt x="601" y="17279"/>
                    <a:pt x="234" y="18713"/>
                    <a:pt x="101" y="20215"/>
                  </a:cubicBezTo>
                  <a:cubicBezTo>
                    <a:pt x="1" y="21782"/>
                    <a:pt x="468" y="23250"/>
                    <a:pt x="835" y="24751"/>
                  </a:cubicBezTo>
                  <a:cubicBezTo>
                    <a:pt x="1635" y="28220"/>
                    <a:pt x="2936" y="31556"/>
                    <a:pt x="3803" y="35025"/>
                  </a:cubicBezTo>
                  <a:cubicBezTo>
                    <a:pt x="4063" y="35009"/>
                    <a:pt x="4323" y="35001"/>
                    <a:pt x="4583" y="35001"/>
                  </a:cubicBezTo>
                  <a:cubicBezTo>
                    <a:pt x="5422" y="35001"/>
                    <a:pt x="6257" y="35088"/>
                    <a:pt x="7072" y="35292"/>
                  </a:cubicBezTo>
                  <a:cubicBezTo>
                    <a:pt x="7806" y="35459"/>
                    <a:pt x="8373" y="36193"/>
                    <a:pt x="8373" y="36860"/>
                  </a:cubicBezTo>
                  <a:cubicBezTo>
                    <a:pt x="8373" y="37494"/>
                    <a:pt x="7806" y="38227"/>
                    <a:pt x="7139" y="38494"/>
                  </a:cubicBezTo>
                  <a:cubicBezTo>
                    <a:pt x="6707" y="38671"/>
                    <a:pt x="6264" y="38732"/>
                    <a:pt x="5816" y="38732"/>
                  </a:cubicBezTo>
                  <a:cubicBezTo>
                    <a:pt x="5502" y="38732"/>
                    <a:pt x="5187" y="38702"/>
                    <a:pt x="4871" y="38661"/>
                  </a:cubicBezTo>
                  <a:cubicBezTo>
                    <a:pt x="4737" y="38661"/>
                    <a:pt x="4604" y="38661"/>
                    <a:pt x="4504" y="38628"/>
                  </a:cubicBezTo>
                  <a:lnTo>
                    <a:pt x="4504" y="38628"/>
                  </a:lnTo>
                  <a:cubicBezTo>
                    <a:pt x="4537" y="38928"/>
                    <a:pt x="4604" y="39195"/>
                    <a:pt x="4637" y="39495"/>
                  </a:cubicBezTo>
                  <a:cubicBezTo>
                    <a:pt x="5004" y="41263"/>
                    <a:pt x="5204" y="43031"/>
                    <a:pt x="5371" y="44799"/>
                  </a:cubicBezTo>
                  <a:cubicBezTo>
                    <a:pt x="5538" y="46233"/>
                    <a:pt x="5772" y="47634"/>
                    <a:pt x="5805" y="49069"/>
                  </a:cubicBezTo>
                  <a:cubicBezTo>
                    <a:pt x="5905" y="49135"/>
                    <a:pt x="5905" y="49169"/>
                    <a:pt x="5805" y="49235"/>
                  </a:cubicBezTo>
                  <a:cubicBezTo>
                    <a:pt x="5805" y="49469"/>
                    <a:pt x="5805" y="49669"/>
                    <a:pt x="5805" y="49902"/>
                  </a:cubicBezTo>
                  <a:cubicBezTo>
                    <a:pt x="6331" y="49534"/>
                    <a:pt x="6920" y="49456"/>
                    <a:pt x="7522" y="49456"/>
                  </a:cubicBezTo>
                  <a:cubicBezTo>
                    <a:pt x="7683" y="49456"/>
                    <a:pt x="7845" y="49462"/>
                    <a:pt x="8006" y="49469"/>
                  </a:cubicBezTo>
                  <a:cubicBezTo>
                    <a:pt x="8218" y="49491"/>
                    <a:pt x="8429" y="49495"/>
                    <a:pt x="8641" y="49495"/>
                  </a:cubicBezTo>
                  <a:cubicBezTo>
                    <a:pt x="8748" y="49495"/>
                    <a:pt x="8854" y="49494"/>
                    <a:pt x="8961" y="49494"/>
                  </a:cubicBezTo>
                  <a:cubicBezTo>
                    <a:pt x="9282" y="49494"/>
                    <a:pt x="9608" y="49502"/>
                    <a:pt x="9941" y="49569"/>
                  </a:cubicBezTo>
                  <a:cubicBezTo>
                    <a:pt x="10842" y="49736"/>
                    <a:pt x="11209" y="50303"/>
                    <a:pt x="11242" y="51037"/>
                  </a:cubicBezTo>
                  <a:cubicBezTo>
                    <a:pt x="11275" y="51770"/>
                    <a:pt x="10675" y="52438"/>
                    <a:pt x="9908" y="52538"/>
                  </a:cubicBezTo>
                  <a:cubicBezTo>
                    <a:pt x="9707" y="52569"/>
                    <a:pt x="9506" y="52581"/>
                    <a:pt x="9305" y="52581"/>
                  </a:cubicBezTo>
                  <a:cubicBezTo>
                    <a:pt x="8872" y="52581"/>
                    <a:pt x="8439" y="52527"/>
                    <a:pt x="8006" y="52504"/>
                  </a:cubicBezTo>
                  <a:cubicBezTo>
                    <a:pt x="7706" y="52471"/>
                    <a:pt x="7406" y="52471"/>
                    <a:pt x="7106" y="52438"/>
                  </a:cubicBezTo>
                  <a:cubicBezTo>
                    <a:pt x="6605" y="52404"/>
                    <a:pt x="6239" y="52171"/>
                    <a:pt x="5805" y="51971"/>
                  </a:cubicBezTo>
                  <a:lnTo>
                    <a:pt x="5805" y="51971"/>
                  </a:lnTo>
                  <a:cubicBezTo>
                    <a:pt x="5838" y="53772"/>
                    <a:pt x="5638" y="55540"/>
                    <a:pt x="5471" y="57341"/>
                  </a:cubicBezTo>
                  <a:cubicBezTo>
                    <a:pt x="5371" y="58442"/>
                    <a:pt x="5338" y="59576"/>
                    <a:pt x="5104" y="60677"/>
                  </a:cubicBezTo>
                  <a:cubicBezTo>
                    <a:pt x="4471" y="63479"/>
                    <a:pt x="3770" y="66281"/>
                    <a:pt x="3537" y="69116"/>
                  </a:cubicBezTo>
                  <a:cubicBezTo>
                    <a:pt x="3437" y="70284"/>
                    <a:pt x="3370" y="71485"/>
                    <a:pt x="3437" y="72652"/>
                  </a:cubicBezTo>
                  <a:cubicBezTo>
                    <a:pt x="3537" y="74453"/>
                    <a:pt x="3770" y="76288"/>
                    <a:pt x="3970" y="78089"/>
                  </a:cubicBezTo>
                  <a:cubicBezTo>
                    <a:pt x="4204" y="80224"/>
                    <a:pt x="4604" y="82326"/>
                    <a:pt x="5238" y="84360"/>
                  </a:cubicBezTo>
                  <a:cubicBezTo>
                    <a:pt x="5571" y="85495"/>
                    <a:pt x="5905" y="86629"/>
                    <a:pt x="6072" y="87763"/>
                  </a:cubicBezTo>
                  <a:cubicBezTo>
                    <a:pt x="6239" y="89131"/>
                    <a:pt x="6372" y="90465"/>
                    <a:pt x="6539" y="91832"/>
                  </a:cubicBezTo>
                  <a:cubicBezTo>
                    <a:pt x="6706" y="93100"/>
                    <a:pt x="6939" y="94368"/>
                    <a:pt x="7006" y="95635"/>
                  </a:cubicBezTo>
                  <a:cubicBezTo>
                    <a:pt x="7072" y="96836"/>
                    <a:pt x="7139" y="98004"/>
                    <a:pt x="7173" y="99204"/>
                  </a:cubicBezTo>
                  <a:cubicBezTo>
                    <a:pt x="7206" y="100472"/>
                    <a:pt x="7106" y="101740"/>
                    <a:pt x="7072" y="103041"/>
                  </a:cubicBezTo>
                  <a:cubicBezTo>
                    <a:pt x="7072" y="103441"/>
                    <a:pt x="7006" y="103841"/>
                    <a:pt x="6972" y="104241"/>
                  </a:cubicBezTo>
                  <a:cubicBezTo>
                    <a:pt x="7006" y="104675"/>
                    <a:pt x="7072" y="105075"/>
                    <a:pt x="7072" y="105476"/>
                  </a:cubicBezTo>
                  <a:cubicBezTo>
                    <a:pt x="7106" y="106743"/>
                    <a:pt x="7206" y="108044"/>
                    <a:pt x="7173" y="109312"/>
                  </a:cubicBezTo>
                  <a:cubicBezTo>
                    <a:pt x="7139" y="110513"/>
                    <a:pt x="7072" y="111680"/>
                    <a:pt x="7006" y="112848"/>
                  </a:cubicBezTo>
                  <a:cubicBezTo>
                    <a:pt x="6939" y="114148"/>
                    <a:pt x="6706" y="115416"/>
                    <a:pt x="6539" y="116684"/>
                  </a:cubicBezTo>
                  <a:cubicBezTo>
                    <a:pt x="6372" y="118018"/>
                    <a:pt x="6239" y="119386"/>
                    <a:pt x="6072" y="120720"/>
                  </a:cubicBezTo>
                  <a:cubicBezTo>
                    <a:pt x="5905" y="121887"/>
                    <a:pt x="5571" y="123021"/>
                    <a:pt x="5238" y="124122"/>
                  </a:cubicBezTo>
                  <a:cubicBezTo>
                    <a:pt x="4571" y="126190"/>
                    <a:pt x="4204" y="128292"/>
                    <a:pt x="3970" y="130393"/>
                  </a:cubicBezTo>
                  <a:cubicBezTo>
                    <a:pt x="3770" y="132228"/>
                    <a:pt x="3537" y="134029"/>
                    <a:pt x="3437" y="135864"/>
                  </a:cubicBezTo>
                  <a:cubicBezTo>
                    <a:pt x="3370" y="137032"/>
                    <a:pt x="3437" y="138199"/>
                    <a:pt x="3537" y="139367"/>
                  </a:cubicBezTo>
                  <a:cubicBezTo>
                    <a:pt x="3770" y="142235"/>
                    <a:pt x="4471" y="145037"/>
                    <a:pt x="5104" y="147806"/>
                  </a:cubicBezTo>
                  <a:cubicBezTo>
                    <a:pt x="5338" y="148907"/>
                    <a:pt x="5371" y="150041"/>
                    <a:pt x="5471" y="151175"/>
                  </a:cubicBezTo>
                  <a:cubicBezTo>
                    <a:pt x="5638" y="152976"/>
                    <a:pt x="5838" y="154744"/>
                    <a:pt x="5805" y="156545"/>
                  </a:cubicBezTo>
                  <a:cubicBezTo>
                    <a:pt x="6205" y="156345"/>
                    <a:pt x="6605" y="156078"/>
                    <a:pt x="7106" y="156045"/>
                  </a:cubicBezTo>
                  <a:cubicBezTo>
                    <a:pt x="7406" y="156045"/>
                    <a:pt x="7706" y="156012"/>
                    <a:pt x="8006" y="156012"/>
                  </a:cubicBezTo>
                  <a:cubicBezTo>
                    <a:pt x="8455" y="155965"/>
                    <a:pt x="8903" y="155917"/>
                    <a:pt x="9351" y="155917"/>
                  </a:cubicBezTo>
                  <a:cubicBezTo>
                    <a:pt x="9537" y="155917"/>
                    <a:pt x="9722" y="155926"/>
                    <a:pt x="9908" y="155945"/>
                  </a:cubicBezTo>
                  <a:cubicBezTo>
                    <a:pt x="10675" y="156078"/>
                    <a:pt x="11275" y="156746"/>
                    <a:pt x="11242" y="157446"/>
                  </a:cubicBezTo>
                  <a:cubicBezTo>
                    <a:pt x="11209" y="158213"/>
                    <a:pt x="10842" y="158780"/>
                    <a:pt x="9941" y="158947"/>
                  </a:cubicBezTo>
                  <a:cubicBezTo>
                    <a:pt x="9652" y="159005"/>
                    <a:pt x="9370" y="159019"/>
                    <a:pt x="9090" y="159019"/>
                  </a:cubicBezTo>
                  <a:cubicBezTo>
                    <a:pt x="8828" y="159019"/>
                    <a:pt x="8569" y="159007"/>
                    <a:pt x="8311" y="159007"/>
                  </a:cubicBezTo>
                  <a:cubicBezTo>
                    <a:pt x="8210" y="159007"/>
                    <a:pt x="8108" y="159009"/>
                    <a:pt x="8006" y="159014"/>
                  </a:cubicBezTo>
                  <a:cubicBezTo>
                    <a:pt x="7796" y="159032"/>
                    <a:pt x="7586" y="159045"/>
                    <a:pt x="7377" y="159045"/>
                  </a:cubicBezTo>
                  <a:cubicBezTo>
                    <a:pt x="6826" y="159045"/>
                    <a:pt x="6289" y="158953"/>
                    <a:pt x="5805" y="158614"/>
                  </a:cubicBezTo>
                  <a:cubicBezTo>
                    <a:pt x="5805" y="158847"/>
                    <a:pt x="5805" y="159047"/>
                    <a:pt x="5805" y="159281"/>
                  </a:cubicBezTo>
                  <a:cubicBezTo>
                    <a:pt x="5905" y="159347"/>
                    <a:pt x="5905" y="159381"/>
                    <a:pt x="5805" y="159448"/>
                  </a:cubicBezTo>
                  <a:cubicBezTo>
                    <a:pt x="5772" y="160882"/>
                    <a:pt x="5538" y="162283"/>
                    <a:pt x="5371" y="163717"/>
                  </a:cubicBezTo>
                  <a:cubicBezTo>
                    <a:pt x="5204" y="165485"/>
                    <a:pt x="5004" y="167253"/>
                    <a:pt x="4637" y="169021"/>
                  </a:cubicBezTo>
                  <a:cubicBezTo>
                    <a:pt x="4604" y="169288"/>
                    <a:pt x="4537" y="169588"/>
                    <a:pt x="4504" y="169855"/>
                  </a:cubicBezTo>
                  <a:cubicBezTo>
                    <a:pt x="4604" y="169855"/>
                    <a:pt x="4737" y="169855"/>
                    <a:pt x="4871" y="169822"/>
                  </a:cubicBezTo>
                  <a:cubicBezTo>
                    <a:pt x="5157" y="169797"/>
                    <a:pt x="5439" y="169776"/>
                    <a:pt x="5719" y="169776"/>
                  </a:cubicBezTo>
                  <a:cubicBezTo>
                    <a:pt x="6190" y="169776"/>
                    <a:pt x="6658" y="169834"/>
                    <a:pt x="7139" y="170022"/>
                  </a:cubicBezTo>
                  <a:cubicBezTo>
                    <a:pt x="7806" y="170289"/>
                    <a:pt x="8373" y="171023"/>
                    <a:pt x="8373" y="171656"/>
                  </a:cubicBezTo>
                  <a:cubicBezTo>
                    <a:pt x="8373" y="172323"/>
                    <a:pt x="7806" y="173057"/>
                    <a:pt x="7072" y="173224"/>
                  </a:cubicBezTo>
                  <a:cubicBezTo>
                    <a:pt x="6218" y="173438"/>
                    <a:pt x="5343" y="173502"/>
                    <a:pt x="4464" y="173502"/>
                  </a:cubicBezTo>
                  <a:cubicBezTo>
                    <a:pt x="4244" y="173502"/>
                    <a:pt x="4024" y="173498"/>
                    <a:pt x="3803" y="173491"/>
                  </a:cubicBezTo>
                  <a:cubicBezTo>
                    <a:pt x="2936" y="176960"/>
                    <a:pt x="1635" y="180262"/>
                    <a:pt x="835" y="183732"/>
                  </a:cubicBezTo>
                  <a:cubicBezTo>
                    <a:pt x="468" y="185233"/>
                    <a:pt x="1" y="186734"/>
                    <a:pt x="101" y="188302"/>
                  </a:cubicBezTo>
                  <a:cubicBezTo>
                    <a:pt x="234" y="189769"/>
                    <a:pt x="601" y="191204"/>
                    <a:pt x="1001" y="192638"/>
                  </a:cubicBezTo>
                  <a:cubicBezTo>
                    <a:pt x="1435" y="194206"/>
                    <a:pt x="1935" y="195740"/>
                    <a:pt x="2136" y="197341"/>
                  </a:cubicBezTo>
                  <a:cubicBezTo>
                    <a:pt x="2136" y="197541"/>
                    <a:pt x="2169" y="197775"/>
                    <a:pt x="2169" y="198008"/>
                  </a:cubicBezTo>
                  <a:cubicBezTo>
                    <a:pt x="2202" y="200810"/>
                    <a:pt x="2102" y="203612"/>
                    <a:pt x="2202" y="206415"/>
                  </a:cubicBezTo>
                  <a:cubicBezTo>
                    <a:pt x="2569" y="206415"/>
                    <a:pt x="2970" y="206415"/>
                    <a:pt x="3336" y="206448"/>
                  </a:cubicBezTo>
                  <a:cubicBezTo>
                    <a:pt x="4070" y="206515"/>
                    <a:pt x="4771" y="206548"/>
                    <a:pt x="5471" y="206915"/>
                  </a:cubicBezTo>
                  <a:cubicBezTo>
                    <a:pt x="6072" y="207248"/>
                    <a:pt x="6372" y="207715"/>
                    <a:pt x="6305" y="208416"/>
                  </a:cubicBezTo>
                  <a:cubicBezTo>
                    <a:pt x="6305" y="208449"/>
                    <a:pt x="6305" y="208483"/>
                    <a:pt x="6305" y="208483"/>
                  </a:cubicBezTo>
                  <a:lnTo>
                    <a:pt x="12777" y="208483"/>
                  </a:lnTo>
                  <a:cubicBezTo>
                    <a:pt x="12810" y="207549"/>
                    <a:pt x="12843" y="206648"/>
                    <a:pt x="12910" y="205714"/>
                  </a:cubicBezTo>
                  <a:cubicBezTo>
                    <a:pt x="12943" y="205514"/>
                    <a:pt x="12943" y="205347"/>
                    <a:pt x="13010" y="205180"/>
                  </a:cubicBezTo>
                  <a:cubicBezTo>
                    <a:pt x="13877" y="202945"/>
                    <a:pt x="14311" y="200644"/>
                    <a:pt x="14511" y="198275"/>
                  </a:cubicBezTo>
                  <a:cubicBezTo>
                    <a:pt x="14578" y="197241"/>
                    <a:pt x="14911" y="196241"/>
                    <a:pt x="15112" y="195240"/>
                  </a:cubicBezTo>
                  <a:cubicBezTo>
                    <a:pt x="15645" y="192771"/>
                    <a:pt x="15612" y="190303"/>
                    <a:pt x="15512" y="187801"/>
                  </a:cubicBezTo>
                  <a:cubicBezTo>
                    <a:pt x="15512" y="187301"/>
                    <a:pt x="15579" y="186767"/>
                    <a:pt x="15679" y="186267"/>
                  </a:cubicBezTo>
                  <a:cubicBezTo>
                    <a:pt x="15845" y="185066"/>
                    <a:pt x="15679" y="183832"/>
                    <a:pt x="15545" y="182631"/>
                  </a:cubicBezTo>
                  <a:lnTo>
                    <a:pt x="15545" y="182597"/>
                  </a:lnTo>
                  <a:cubicBezTo>
                    <a:pt x="15345" y="180629"/>
                    <a:pt x="15078" y="178661"/>
                    <a:pt x="14745" y="176727"/>
                  </a:cubicBezTo>
                  <a:cubicBezTo>
                    <a:pt x="14411" y="174792"/>
                    <a:pt x="14044" y="172824"/>
                    <a:pt x="13811" y="170856"/>
                  </a:cubicBezTo>
                  <a:cubicBezTo>
                    <a:pt x="13677" y="169855"/>
                    <a:pt x="13510" y="168821"/>
                    <a:pt x="13377" y="167787"/>
                  </a:cubicBezTo>
                  <a:lnTo>
                    <a:pt x="10708" y="167787"/>
                  </a:lnTo>
                  <a:cubicBezTo>
                    <a:pt x="10075" y="167753"/>
                    <a:pt x="9508" y="167587"/>
                    <a:pt x="9174" y="167053"/>
                  </a:cubicBezTo>
                  <a:cubicBezTo>
                    <a:pt x="8640" y="166152"/>
                    <a:pt x="9241" y="165118"/>
                    <a:pt x="10308" y="164951"/>
                  </a:cubicBezTo>
                  <a:cubicBezTo>
                    <a:pt x="10692" y="164901"/>
                    <a:pt x="11084" y="164893"/>
                    <a:pt x="11476" y="164893"/>
                  </a:cubicBezTo>
                  <a:cubicBezTo>
                    <a:pt x="11672" y="164893"/>
                    <a:pt x="11868" y="164895"/>
                    <a:pt x="12062" y="164895"/>
                  </a:cubicBezTo>
                  <a:cubicBezTo>
                    <a:pt x="12257" y="164895"/>
                    <a:pt x="12451" y="164893"/>
                    <a:pt x="12643" y="164885"/>
                  </a:cubicBezTo>
                  <a:cubicBezTo>
                    <a:pt x="12843" y="164885"/>
                    <a:pt x="13010" y="164885"/>
                    <a:pt x="13177" y="164818"/>
                  </a:cubicBezTo>
                  <a:cubicBezTo>
                    <a:pt x="13077" y="162950"/>
                    <a:pt x="13610" y="161215"/>
                    <a:pt x="13944" y="159414"/>
                  </a:cubicBezTo>
                  <a:cubicBezTo>
                    <a:pt x="14211" y="158080"/>
                    <a:pt x="14378" y="156746"/>
                    <a:pt x="14478" y="155411"/>
                  </a:cubicBezTo>
                  <a:cubicBezTo>
                    <a:pt x="14578" y="154511"/>
                    <a:pt x="14811" y="153610"/>
                    <a:pt x="14911" y="152709"/>
                  </a:cubicBezTo>
                  <a:cubicBezTo>
                    <a:pt x="15112" y="151075"/>
                    <a:pt x="15245" y="149440"/>
                    <a:pt x="15679" y="147839"/>
                  </a:cubicBezTo>
                  <a:cubicBezTo>
                    <a:pt x="16412" y="145237"/>
                    <a:pt x="17046" y="142636"/>
                    <a:pt x="17580" y="140000"/>
                  </a:cubicBezTo>
                  <a:cubicBezTo>
                    <a:pt x="17947" y="138266"/>
                    <a:pt x="18147" y="136498"/>
                    <a:pt x="18214" y="134730"/>
                  </a:cubicBezTo>
                  <a:cubicBezTo>
                    <a:pt x="18247" y="133362"/>
                    <a:pt x="18314" y="131995"/>
                    <a:pt x="18247" y="130627"/>
                  </a:cubicBezTo>
                  <a:cubicBezTo>
                    <a:pt x="18080" y="127358"/>
                    <a:pt x="17780" y="124089"/>
                    <a:pt x="16779" y="120953"/>
                  </a:cubicBezTo>
                  <a:cubicBezTo>
                    <a:pt x="16279" y="119419"/>
                    <a:pt x="16212" y="117818"/>
                    <a:pt x="15979" y="116217"/>
                  </a:cubicBezTo>
                  <a:cubicBezTo>
                    <a:pt x="15712" y="114115"/>
                    <a:pt x="15712" y="111980"/>
                    <a:pt x="15745" y="109879"/>
                  </a:cubicBezTo>
                  <a:cubicBezTo>
                    <a:pt x="15812" y="108044"/>
                    <a:pt x="16012" y="106209"/>
                    <a:pt x="16112" y="104375"/>
                  </a:cubicBezTo>
                  <a:cubicBezTo>
                    <a:pt x="16112" y="104341"/>
                    <a:pt x="16112" y="104308"/>
                    <a:pt x="16112" y="104241"/>
                  </a:cubicBezTo>
                  <a:cubicBezTo>
                    <a:pt x="16112" y="104208"/>
                    <a:pt x="16112" y="104141"/>
                    <a:pt x="16112" y="104108"/>
                  </a:cubicBezTo>
                  <a:cubicBezTo>
                    <a:pt x="16012" y="102273"/>
                    <a:pt x="15812" y="100439"/>
                    <a:pt x="15745" y="98604"/>
                  </a:cubicBezTo>
                  <a:cubicBezTo>
                    <a:pt x="15712" y="96502"/>
                    <a:pt x="15712" y="94368"/>
                    <a:pt x="15979" y="92266"/>
                  </a:cubicBezTo>
                  <a:cubicBezTo>
                    <a:pt x="16212" y="90698"/>
                    <a:pt x="16279" y="89064"/>
                    <a:pt x="16779" y="87563"/>
                  </a:cubicBezTo>
                  <a:cubicBezTo>
                    <a:pt x="17780" y="84394"/>
                    <a:pt x="18080" y="81125"/>
                    <a:pt x="18247" y="77856"/>
                  </a:cubicBezTo>
                  <a:cubicBezTo>
                    <a:pt x="18314" y="76488"/>
                    <a:pt x="18280" y="75121"/>
                    <a:pt x="18214" y="73753"/>
                  </a:cubicBezTo>
                  <a:cubicBezTo>
                    <a:pt x="18147" y="71985"/>
                    <a:pt x="17947" y="70217"/>
                    <a:pt x="17580" y="68482"/>
                  </a:cubicBezTo>
                  <a:cubicBezTo>
                    <a:pt x="17046" y="65847"/>
                    <a:pt x="16412" y="63245"/>
                    <a:pt x="15679" y="60643"/>
                  </a:cubicBezTo>
                  <a:cubicBezTo>
                    <a:pt x="15245" y="59076"/>
                    <a:pt x="15112" y="57408"/>
                    <a:pt x="14911" y="55773"/>
                  </a:cubicBezTo>
                  <a:cubicBezTo>
                    <a:pt x="14811" y="54873"/>
                    <a:pt x="14578" y="53972"/>
                    <a:pt x="14478" y="53071"/>
                  </a:cubicBezTo>
                  <a:cubicBezTo>
                    <a:pt x="14378" y="51737"/>
                    <a:pt x="14211" y="50403"/>
                    <a:pt x="13944" y="49069"/>
                  </a:cubicBezTo>
                  <a:cubicBezTo>
                    <a:pt x="13610" y="47301"/>
                    <a:pt x="13077" y="45533"/>
                    <a:pt x="13177" y="43698"/>
                  </a:cubicBezTo>
                  <a:cubicBezTo>
                    <a:pt x="13010" y="43598"/>
                    <a:pt x="12843" y="43631"/>
                    <a:pt x="12643" y="43598"/>
                  </a:cubicBezTo>
                  <a:cubicBezTo>
                    <a:pt x="12259" y="43598"/>
                    <a:pt x="11868" y="43615"/>
                    <a:pt x="11476" y="43615"/>
                  </a:cubicBezTo>
                  <a:cubicBezTo>
                    <a:pt x="11084" y="43615"/>
                    <a:pt x="10692" y="43598"/>
                    <a:pt x="10308" y="43531"/>
                  </a:cubicBezTo>
                  <a:cubicBezTo>
                    <a:pt x="9241" y="43364"/>
                    <a:pt x="8640" y="42330"/>
                    <a:pt x="9174" y="41463"/>
                  </a:cubicBezTo>
                  <a:cubicBezTo>
                    <a:pt x="9508" y="40896"/>
                    <a:pt x="10075" y="40729"/>
                    <a:pt x="10708" y="40729"/>
                  </a:cubicBezTo>
                  <a:cubicBezTo>
                    <a:pt x="11576" y="40696"/>
                    <a:pt x="12476" y="40696"/>
                    <a:pt x="13377" y="40696"/>
                  </a:cubicBezTo>
                  <a:cubicBezTo>
                    <a:pt x="13510" y="39662"/>
                    <a:pt x="13677" y="38661"/>
                    <a:pt x="13811" y="37627"/>
                  </a:cubicBezTo>
                  <a:cubicBezTo>
                    <a:pt x="14044" y="35659"/>
                    <a:pt x="14411" y="33724"/>
                    <a:pt x="14745" y="31756"/>
                  </a:cubicBezTo>
                  <a:cubicBezTo>
                    <a:pt x="15112" y="29821"/>
                    <a:pt x="15345" y="27853"/>
                    <a:pt x="15545" y="25885"/>
                  </a:cubicBezTo>
                  <a:cubicBezTo>
                    <a:pt x="15679" y="24684"/>
                    <a:pt x="15845" y="23450"/>
                    <a:pt x="15679" y="22216"/>
                  </a:cubicBezTo>
                  <a:cubicBezTo>
                    <a:pt x="15579" y="21716"/>
                    <a:pt x="15512" y="21215"/>
                    <a:pt x="15512" y="20715"/>
                  </a:cubicBezTo>
                  <a:cubicBezTo>
                    <a:pt x="15612" y="18213"/>
                    <a:pt x="15645" y="15711"/>
                    <a:pt x="15112" y="13276"/>
                  </a:cubicBezTo>
                  <a:cubicBezTo>
                    <a:pt x="14911" y="12242"/>
                    <a:pt x="14578" y="11275"/>
                    <a:pt x="14511" y="10241"/>
                  </a:cubicBezTo>
                  <a:cubicBezTo>
                    <a:pt x="14311" y="7872"/>
                    <a:pt x="13877" y="5537"/>
                    <a:pt x="13010" y="3302"/>
                  </a:cubicBezTo>
                  <a:cubicBezTo>
                    <a:pt x="12943" y="3136"/>
                    <a:pt x="12943" y="2969"/>
                    <a:pt x="12910" y="2802"/>
                  </a:cubicBezTo>
                  <a:cubicBezTo>
                    <a:pt x="12843" y="1868"/>
                    <a:pt x="12810" y="934"/>
                    <a:pt x="12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578954" y="4628200"/>
              <a:ext cx="72842" cy="676373"/>
            </a:xfrm>
            <a:custGeom>
              <a:avLst/>
              <a:gdLst/>
              <a:ahLst/>
              <a:cxnLst/>
              <a:rect l="l" t="t" r="r" b="b"/>
              <a:pathLst>
                <a:path w="2936" h="15190" extrusionOk="0">
                  <a:moveTo>
                    <a:pt x="2535" y="1"/>
                  </a:moveTo>
                  <a:cubicBezTo>
                    <a:pt x="2435" y="1"/>
                    <a:pt x="2402" y="101"/>
                    <a:pt x="2368" y="168"/>
                  </a:cubicBezTo>
                  <a:cubicBezTo>
                    <a:pt x="2302" y="401"/>
                    <a:pt x="2235" y="635"/>
                    <a:pt x="2202" y="868"/>
                  </a:cubicBezTo>
                  <a:cubicBezTo>
                    <a:pt x="1635" y="3170"/>
                    <a:pt x="1168" y="5472"/>
                    <a:pt x="500" y="7740"/>
                  </a:cubicBezTo>
                  <a:cubicBezTo>
                    <a:pt x="67" y="9274"/>
                    <a:pt x="0" y="10742"/>
                    <a:pt x="300" y="12276"/>
                  </a:cubicBezTo>
                  <a:cubicBezTo>
                    <a:pt x="467" y="13144"/>
                    <a:pt x="801" y="13944"/>
                    <a:pt x="1234" y="14711"/>
                  </a:cubicBezTo>
                  <a:cubicBezTo>
                    <a:pt x="1411" y="14977"/>
                    <a:pt x="1640" y="15190"/>
                    <a:pt x="1990" y="15190"/>
                  </a:cubicBezTo>
                  <a:cubicBezTo>
                    <a:pt x="2036" y="15190"/>
                    <a:pt x="2084" y="15186"/>
                    <a:pt x="2135" y="15178"/>
                  </a:cubicBezTo>
                  <a:cubicBezTo>
                    <a:pt x="2535" y="15112"/>
                    <a:pt x="2702" y="14812"/>
                    <a:pt x="2769" y="14445"/>
                  </a:cubicBezTo>
                  <a:cubicBezTo>
                    <a:pt x="2869" y="14011"/>
                    <a:pt x="2835" y="13577"/>
                    <a:pt x="2769" y="13144"/>
                  </a:cubicBezTo>
                  <a:cubicBezTo>
                    <a:pt x="2569" y="11743"/>
                    <a:pt x="2368" y="10308"/>
                    <a:pt x="2569" y="8907"/>
                  </a:cubicBezTo>
                  <a:cubicBezTo>
                    <a:pt x="2802" y="7440"/>
                    <a:pt x="2835" y="5972"/>
                    <a:pt x="2935" y="4504"/>
                  </a:cubicBezTo>
                  <a:cubicBezTo>
                    <a:pt x="2935" y="3637"/>
                    <a:pt x="2935" y="2770"/>
                    <a:pt x="2935" y="1936"/>
                  </a:cubicBezTo>
                  <a:cubicBezTo>
                    <a:pt x="2902" y="1335"/>
                    <a:pt x="2802" y="768"/>
                    <a:pt x="2669" y="201"/>
                  </a:cubicBezTo>
                  <a:cubicBezTo>
                    <a:pt x="2635" y="101"/>
                    <a:pt x="2635" y="1"/>
                    <a:pt x="2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5400000">
              <a:off x="3834988" y="4582965"/>
              <a:ext cx="79466" cy="689063"/>
            </a:xfrm>
            <a:custGeom>
              <a:avLst/>
              <a:gdLst/>
              <a:ahLst/>
              <a:cxnLst/>
              <a:rect l="l" t="t" r="r" b="b"/>
              <a:pathLst>
                <a:path w="3203" h="15475" extrusionOk="0">
                  <a:moveTo>
                    <a:pt x="2585" y="0"/>
                  </a:moveTo>
                  <a:cubicBezTo>
                    <a:pt x="2283" y="0"/>
                    <a:pt x="2137" y="278"/>
                    <a:pt x="1968" y="531"/>
                  </a:cubicBezTo>
                  <a:cubicBezTo>
                    <a:pt x="1668" y="1131"/>
                    <a:pt x="1401" y="1732"/>
                    <a:pt x="1235" y="2366"/>
                  </a:cubicBezTo>
                  <a:cubicBezTo>
                    <a:pt x="0" y="6735"/>
                    <a:pt x="567" y="10972"/>
                    <a:pt x="2102" y="15141"/>
                  </a:cubicBezTo>
                  <a:cubicBezTo>
                    <a:pt x="2135" y="15175"/>
                    <a:pt x="2135" y="15241"/>
                    <a:pt x="2169" y="15275"/>
                  </a:cubicBezTo>
                  <a:cubicBezTo>
                    <a:pt x="2202" y="15342"/>
                    <a:pt x="2235" y="15475"/>
                    <a:pt x="2369" y="15475"/>
                  </a:cubicBezTo>
                  <a:cubicBezTo>
                    <a:pt x="2502" y="15442"/>
                    <a:pt x="2536" y="15308"/>
                    <a:pt x="2536" y="15208"/>
                  </a:cubicBezTo>
                  <a:cubicBezTo>
                    <a:pt x="2669" y="14408"/>
                    <a:pt x="2836" y="13607"/>
                    <a:pt x="2769" y="12773"/>
                  </a:cubicBezTo>
                  <a:cubicBezTo>
                    <a:pt x="2636" y="10538"/>
                    <a:pt x="2569" y="8270"/>
                    <a:pt x="2802" y="6035"/>
                  </a:cubicBezTo>
                  <a:cubicBezTo>
                    <a:pt x="2969" y="4400"/>
                    <a:pt x="3069" y="2766"/>
                    <a:pt x="3203" y="1065"/>
                  </a:cubicBezTo>
                  <a:cubicBezTo>
                    <a:pt x="3203" y="1031"/>
                    <a:pt x="3203" y="931"/>
                    <a:pt x="3203" y="831"/>
                  </a:cubicBezTo>
                  <a:cubicBezTo>
                    <a:pt x="3169" y="498"/>
                    <a:pt x="3169" y="131"/>
                    <a:pt x="2769" y="31"/>
                  </a:cubicBezTo>
                  <a:cubicBezTo>
                    <a:pt x="2701" y="10"/>
                    <a:pt x="2640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3170846" y="4842680"/>
              <a:ext cx="118369" cy="246593"/>
            </a:xfrm>
            <a:custGeom>
              <a:avLst/>
              <a:gdLst/>
              <a:ahLst/>
              <a:cxnLst/>
              <a:rect l="l" t="t" r="r" b="b"/>
              <a:pathLst>
                <a:path w="4771" h="5538" extrusionOk="0">
                  <a:moveTo>
                    <a:pt x="4704" y="0"/>
                  </a:moveTo>
                  <a:lnTo>
                    <a:pt x="4704" y="0"/>
                  </a:lnTo>
                  <a:cubicBezTo>
                    <a:pt x="3953" y="170"/>
                    <a:pt x="3203" y="216"/>
                    <a:pt x="2452" y="216"/>
                  </a:cubicBezTo>
                  <a:cubicBezTo>
                    <a:pt x="2169" y="216"/>
                    <a:pt x="1885" y="210"/>
                    <a:pt x="1602" y="201"/>
                  </a:cubicBezTo>
                  <a:lnTo>
                    <a:pt x="567" y="201"/>
                  </a:lnTo>
                  <a:cubicBezTo>
                    <a:pt x="567" y="534"/>
                    <a:pt x="534" y="901"/>
                    <a:pt x="501" y="1235"/>
                  </a:cubicBezTo>
                  <a:cubicBezTo>
                    <a:pt x="367" y="2669"/>
                    <a:pt x="67" y="4070"/>
                    <a:pt x="0" y="5504"/>
                  </a:cubicBezTo>
                  <a:cubicBezTo>
                    <a:pt x="601" y="5504"/>
                    <a:pt x="1191" y="5534"/>
                    <a:pt x="1783" y="5534"/>
                  </a:cubicBezTo>
                  <a:cubicBezTo>
                    <a:pt x="2276" y="5534"/>
                    <a:pt x="2769" y="5513"/>
                    <a:pt x="3269" y="5438"/>
                  </a:cubicBezTo>
                  <a:cubicBezTo>
                    <a:pt x="3311" y="5433"/>
                    <a:pt x="3353" y="5431"/>
                    <a:pt x="3395" y="5431"/>
                  </a:cubicBezTo>
                  <a:cubicBezTo>
                    <a:pt x="3653" y="5431"/>
                    <a:pt x="3912" y="5509"/>
                    <a:pt x="4170" y="5538"/>
                  </a:cubicBezTo>
                  <a:cubicBezTo>
                    <a:pt x="4303" y="4537"/>
                    <a:pt x="4437" y="3503"/>
                    <a:pt x="4570" y="2502"/>
                  </a:cubicBezTo>
                  <a:cubicBezTo>
                    <a:pt x="4670" y="1668"/>
                    <a:pt x="4770" y="834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5400000">
              <a:off x="2214546" y="4629512"/>
              <a:ext cx="53813" cy="616661"/>
            </a:xfrm>
            <a:custGeom>
              <a:avLst/>
              <a:gdLst/>
              <a:ahLst/>
              <a:cxnLst/>
              <a:rect l="l" t="t" r="r" b="b"/>
              <a:pathLst>
                <a:path w="2169" h="13849" extrusionOk="0">
                  <a:moveTo>
                    <a:pt x="1626" y="1"/>
                  </a:moveTo>
                  <a:cubicBezTo>
                    <a:pt x="1490" y="1"/>
                    <a:pt x="1429" y="148"/>
                    <a:pt x="1368" y="239"/>
                  </a:cubicBezTo>
                  <a:cubicBezTo>
                    <a:pt x="534" y="1640"/>
                    <a:pt x="67" y="3174"/>
                    <a:pt x="34" y="4809"/>
                  </a:cubicBezTo>
                  <a:cubicBezTo>
                    <a:pt x="0" y="6944"/>
                    <a:pt x="201" y="9012"/>
                    <a:pt x="734" y="11080"/>
                  </a:cubicBezTo>
                  <a:cubicBezTo>
                    <a:pt x="868" y="11513"/>
                    <a:pt x="934" y="11947"/>
                    <a:pt x="968" y="12414"/>
                  </a:cubicBezTo>
                  <a:cubicBezTo>
                    <a:pt x="1001" y="12781"/>
                    <a:pt x="968" y="13148"/>
                    <a:pt x="1101" y="13515"/>
                  </a:cubicBezTo>
                  <a:cubicBezTo>
                    <a:pt x="1168" y="13715"/>
                    <a:pt x="1301" y="13848"/>
                    <a:pt x="1535" y="13848"/>
                  </a:cubicBezTo>
                  <a:cubicBezTo>
                    <a:pt x="1735" y="13848"/>
                    <a:pt x="1902" y="13748"/>
                    <a:pt x="1969" y="13548"/>
                  </a:cubicBezTo>
                  <a:cubicBezTo>
                    <a:pt x="2035" y="13381"/>
                    <a:pt x="2069" y="13215"/>
                    <a:pt x="2102" y="13048"/>
                  </a:cubicBezTo>
                  <a:cubicBezTo>
                    <a:pt x="2169" y="12381"/>
                    <a:pt x="2169" y="11714"/>
                    <a:pt x="2035" y="11046"/>
                  </a:cubicBezTo>
                  <a:cubicBezTo>
                    <a:pt x="1668" y="9312"/>
                    <a:pt x="1635" y="7611"/>
                    <a:pt x="1835" y="5876"/>
                  </a:cubicBezTo>
                  <a:cubicBezTo>
                    <a:pt x="1935" y="4975"/>
                    <a:pt x="2035" y="4041"/>
                    <a:pt x="2002" y="3141"/>
                  </a:cubicBezTo>
                  <a:cubicBezTo>
                    <a:pt x="2035" y="2207"/>
                    <a:pt x="1969" y="1273"/>
                    <a:pt x="1835" y="339"/>
                  </a:cubicBezTo>
                  <a:cubicBezTo>
                    <a:pt x="1802" y="205"/>
                    <a:pt x="1835" y="39"/>
                    <a:pt x="1668" y="5"/>
                  </a:cubicBezTo>
                  <a:cubicBezTo>
                    <a:pt x="1654" y="2"/>
                    <a:pt x="1640" y="1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5400000">
              <a:off x="4336821" y="4878538"/>
              <a:ext cx="118369" cy="222860"/>
            </a:xfrm>
            <a:custGeom>
              <a:avLst/>
              <a:gdLst/>
              <a:ahLst/>
              <a:cxnLst/>
              <a:rect l="l" t="t" r="r" b="b"/>
              <a:pathLst>
                <a:path w="4771" h="5005" extrusionOk="0">
                  <a:moveTo>
                    <a:pt x="4170" y="1"/>
                  </a:moveTo>
                  <a:cubicBezTo>
                    <a:pt x="4070" y="167"/>
                    <a:pt x="3936" y="201"/>
                    <a:pt x="3769" y="201"/>
                  </a:cubicBezTo>
                  <a:cubicBezTo>
                    <a:pt x="3697" y="197"/>
                    <a:pt x="3624" y="195"/>
                    <a:pt x="3552" y="195"/>
                  </a:cubicBezTo>
                  <a:cubicBezTo>
                    <a:pt x="3121" y="195"/>
                    <a:pt x="2690" y="253"/>
                    <a:pt x="2258" y="253"/>
                  </a:cubicBezTo>
                  <a:cubicBezTo>
                    <a:pt x="2128" y="253"/>
                    <a:pt x="1998" y="248"/>
                    <a:pt x="1868" y="234"/>
                  </a:cubicBezTo>
                  <a:cubicBezTo>
                    <a:pt x="1551" y="184"/>
                    <a:pt x="1243" y="176"/>
                    <a:pt x="934" y="176"/>
                  </a:cubicBezTo>
                  <a:cubicBezTo>
                    <a:pt x="780" y="176"/>
                    <a:pt x="625" y="178"/>
                    <a:pt x="470" y="178"/>
                  </a:cubicBezTo>
                  <a:cubicBezTo>
                    <a:pt x="315" y="178"/>
                    <a:pt x="158" y="176"/>
                    <a:pt x="0" y="167"/>
                  </a:cubicBezTo>
                  <a:lnTo>
                    <a:pt x="0" y="167"/>
                  </a:lnTo>
                  <a:cubicBezTo>
                    <a:pt x="33" y="301"/>
                    <a:pt x="33" y="434"/>
                    <a:pt x="33" y="568"/>
                  </a:cubicBezTo>
                  <a:cubicBezTo>
                    <a:pt x="300" y="1935"/>
                    <a:pt x="500" y="3303"/>
                    <a:pt x="534" y="4704"/>
                  </a:cubicBezTo>
                  <a:cubicBezTo>
                    <a:pt x="1601" y="4771"/>
                    <a:pt x="2635" y="4838"/>
                    <a:pt x="3669" y="4938"/>
                  </a:cubicBezTo>
                  <a:cubicBezTo>
                    <a:pt x="4036" y="4938"/>
                    <a:pt x="4403" y="4971"/>
                    <a:pt x="4770" y="5004"/>
                  </a:cubicBezTo>
                  <a:cubicBezTo>
                    <a:pt x="4737" y="4504"/>
                    <a:pt x="4703" y="4037"/>
                    <a:pt x="4670" y="3570"/>
                  </a:cubicBezTo>
                  <a:cubicBezTo>
                    <a:pt x="4570" y="2369"/>
                    <a:pt x="4470" y="1168"/>
                    <a:pt x="4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5400000">
              <a:off x="3481250" y="4901833"/>
              <a:ext cx="133279" cy="196144"/>
            </a:xfrm>
            <a:custGeom>
              <a:avLst/>
              <a:gdLst/>
              <a:ahLst/>
              <a:cxnLst/>
              <a:rect l="l" t="t" r="r" b="b"/>
              <a:pathLst>
                <a:path w="5372" h="4405" extrusionOk="0">
                  <a:moveTo>
                    <a:pt x="1168" y="1"/>
                  </a:moveTo>
                  <a:cubicBezTo>
                    <a:pt x="701" y="1302"/>
                    <a:pt x="201" y="2603"/>
                    <a:pt x="1" y="3970"/>
                  </a:cubicBezTo>
                  <a:cubicBezTo>
                    <a:pt x="1268" y="4004"/>
                    <a:pt x="2569" y="4071"/>
                    <a:pt x="3837" y="4204"/>
                  </a:cubicBezTo>
                  <a:cubicBezTo>
                    <a:pt x="3970" y="4237"/>
                    <a:pt x="4103" y="4237"/>
                    <a:pt x="4137" y="4404"/>
                  </a:cubicBezTo>
                  <a:cubicBezTo>
                    <a:pt x="4304" y="3704"/>
                    <a:pt x="4504" y="3003"/>
                    <a:pt x="4771" y="2303"/>
                  </a:cubicBezTo>
                  <a:cubicBezTo>
                    <a:pt x="5004" y="1669"/>
                    <a:pt x="5271" y="1035"/>
                    <a:pt x="5371" y="335"/>
                  </a:cubicBezTo>
                  <a:lnTo>
                    <a:pt x="5371" y="335"/>
                  </a:lnTo>
                  <a:cubicBezTo>
                    <a:pt x="5222" y="352"/>
                    <a:pt x="5072" y="359"/>
                    <a:pt x="4923" y="359"/>
                  </a:cubicBezTo>
                  <a:cubicBezTo>
                    <a:pt x="4205" y="359"/>
                    <a:pt x="3487" y="190"/>
                    <a:pt x="2769" y="134"/>
                  </a:cubicBezTo>
                  <a:cubicBezTo>
                    <a:pt x="2235" y="101"/>
                    <a:pt x="1702" y="34"/>
                    <a:pt x="1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5400000">
              <a:off x="1329139" y="4907062"/>
              <a:ext cx="116731" cy="200596"/>
            </a:xfrm>
            <a:custGeom>
              <a:avLst/>
              <a:gdLst/>
              <a:ahLst/>
              <a:cxnLst/>
              <a:rect l="l" t="t" r="r" b="b"/>
              <a:pathLst>
                <a:path w="4705" h="4505" extrusionOk="0">
                  <a:moveTo>
                    <a:pt x="4104" y="1"/>
                  </a:moveTo>
                  <a:cubicBezTo>
                    <a:pt x="2770" y="568"/>
                    <a:pt x="1402" y="635"/>
                    <a:pt x="1" y="668"/>
                  </a:cubicBezTo>
                  <a:cubicBezTo>
                    <a:pt x="301" y="1936"/>
                    <a:pt x="368" y="3237"/>
                    <a:pt x="568" y="4504"/>
                  </a:cubicBezTo>
                  <a:cubicBezTo>
                    <a:pt x="1896" y="4441"/>
                    <a:pt x="3163" y="4168"/>
                    <a:pt x="4485" y="4168"/>
                  </a:cubicBezTo>
                  <a:cubicBezTo>
                    <a:pt x="4558" y="4168"/>
                    <a:pt x="4631" y="4169"/>
                    <a:pt x="4704" y="4171"/>
                  </a:cubicBezTo>
                  <a:cubicBezTo>
                    <a:pt x="4671" y="3904"/>
                    <a:pt x="4671" y="3670"/>
                    <a:pt x="4638" y="3403"/>
                  </a:cubicBezTo>
                  <a:cubicBezTo>
                    <a:pt x="4471" y="2269"/>
                    <a:pt x="4437" y="1102"/>
                    <a:pt x="4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3760601" y="4935537"/>
              <a:ext cx="109263" cy="184210"/>
            </a:xfrm>
            <a:custGeom>
              <a:avLst/>
              <a:gdLst/>
              <a:ahLst/>
              <a:cxnLst/>
              <a:rect l="l" t="t" r="r" b="b"/>
              <a:pathLst>
                <a:path w="4404" h="4137" extrusionOk="0">
                  <a:moveTo>
                    <a:pt x="334" y="1"/>
                  </a:moveTo>
                  <a:cubicBezTo>
                    <a:pt x="301" y="34"/>
                    <a:pt x="268" y="101"/>
                    <a:pt x="268" y="134"/>
                  </a:cubicBezTo>
                  <a:cubicBezTo>
                    <a:pt x="101" y="1468"/>
                    <a:pt x="67" y="2803"/>
                    <a:pt x="1" y="4137"/>
                  </a:cubicBezTo>
                  <a:cubicBezTo>
                    <a:pt x="1051" y="4062"/>
                    <a:pt x="2102" y="4024"/>
                    <a:pt x="3153" y="4024"/>
                  </a:cubicBezTo>
                  <a:cubicBezTo>
                    <a:pt x="3503" y="4024"/>
                    <a:pt x="3853" y="4029"/>
                    <a:pt x="4204" y="4037"/>
                  </a:cubicBezTo>
                  <a:cubicBezTo>
                    <a:pt x="4204" y="2903"/>
                    <a:pt x="4304" y="1769"/>
                    <a:pt x="4404" y="634"/>
                  </a:cubicBezTo>
                  <a:lnTo>
                    <a:pt x="4404" y="634"/>
                  </a:lnTo>
                  <a:cubicBezTo>
                    <a:pt x="4344" y="636"/>
                    <a:pt x="4284" y="637"/>
                    <a:pt x="4225" y="637"/>
                  </a:cubicBezTo>
                  <a:cubicBezTo>
                    <a:pt x="2889" y="637"/>
                    <a:pt x="1612" y="288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5400000">
              <a:off x="2359119" y="4963195"/>
              <a:ext cx="118393" cy="197569"/>
            </a:xfrm>
            <a:custGeom>
              <a:avLst/>
              <a:gdLst/>
              <a:ahLst/>
              <a:cxnLst/>
              <a:rect l="l" t="t" r="r" b="b"/>
              <a:pathLst>
                <a:path w="4772" h="4437" extrusionOk="0">
                  <a:moveTo>
                    <a:pt x="4771" y="3336"/>
                  </a:moveTo>
                  <a:cubicBezTo>
                    <a:pt x="4769" y="3336"/>
                    <a:pt x="4767" y="3336"/>
                    <a:pt x="4765" y="3336"/>
                  </a:cubicBezTo>
                  <a:lnTo>
                    <a:pt x="4765" y="3336"/>
                  </a:lnTo>
                  <a:cubicBezTo>
                    <a:pt x="4767" y="3347"/>
                    <a:pt x="4769" y="3358"/>
                    <a:pt x="4771" y="3369"/>
                  </a:cubicBezTo>
                  <a:lnTo>
                    <a:pt x="4771" y="3336"/>
                  </a:ln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34" y="834"/>
                    <a:pt x="201" y="1601"/>
                    <a:pt x="335" y="2402"/>
                  </a:cubicBezTo>
                  <a:cubicBezTo>
                    <a:pt x="468" y="3069"/>
                    <a:pt x="535" y="3803"/>
                    <a:pt x="835" y="4437"/>
                  </a:cubicBezTo>
                  <a:cubicBezTo>
                    <a:pt x="1969" y="4203"/>
                    <a:pt x="3103" y="3803"/>
                    <a:pt x="4237" y="3503"/>
                  </a:cubicBezTo>
                  <a:cubicBezTo>
                    <a:pt x="4402" y="3437"/>
                    <a:pt x="4568" y="3338"/>
                    <a:pt x="4765" y="3336"/>
                  </a:cubicBezTo>
                  <a:lnTo>
                    <a:pt x="4765" y="3336"/>
                  </a:lnTo>
                  <a:cubicBezTo>
                    <a:pt x="4600" y="2413"/>
                    <a:pt x="4435" y="1490"/>
                    <a:pt x="4237" y="567"/>
                  </a:cubicBezTo>
                  <a:cubicBezTo>
                    <a:pt x="4170" y="569"/>
                    <a:pt x="4103" y="570"/>
                    <a:pt x="4036" y="570"/>
                  </a:cubicBezTo>
                  <a:cubicBezTo>
                    <a:pt x="2805" y="570"/>
                    <a:pt x="1602" y="288"/>
                    <a:pt x="368" y="67"/>
                  </a:cubicBezTo>
                  <a:cubicBezTo>
                    <a:pt x="234" y="33"/>
                    <a:pt x="134" y="3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5400000">
              <a:off x="2870314" y="4880161"/>
              <a:ext cx="120850" cy="185724"/>
            </a:xfrm>
            <a:custGeom>
              <a:avLst/>
              <a:gdLst/>
              <a:ahLst/>
              <a:cxnLst/>
              <a:rect l="l" t="t" r="r" b="b"/>
              <a:pathLst>
                <a:path w="4871" h="4171" extrusionOk="0">
                  <a:moveTo>
                    <a:pt x="4137" y="1"/>
                  </a:moveTo>
                  <a:cubicBezTo>
                    <a:pt x="2769" y="268"/>
                    <a:pt x="1368" y="468"/>
                    <a:pt x="1" y="635"/>
                  </a:cubicBezTo>
                  <a:cubicBezTo>
                    <a:pt x="268" y="1802"/>
                    <a:pt x="535" y="3003"/>
                    <a:pt x="801" y="4170"/>
                  </a:cubicBezTo>
                  <a:cubicBezTo>
                    <a:pt x="1702" y="4004"/>
                    <a:pt x="2636" y="3804"/>
                    <a:pt x="3570" y="3670"/>
                  </a:cubicBezTo>
                  <a:cubicBezTo>
                    <a:pt x="3704" y="3649"/>
                    <a:pt x="3839" y="3642"/>
                    <a:pt x="3973" y="3642"/>
                  </a:cubicBezTo>
                  <a:cubicBezTo>
                    <a:pt x="4273" y="3642"/>
                    <a:pt x="4572" y="3680"/>
                    <a:pt x="4871" y="3703"/>
                  </a:cubicBezTo>
                  <a:cubicBezTo>
                    <a:pt x="4804" y="2436"/>
                    <a:pt x="4437" y="1235"/>
                    <a:pt x="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5400000">
              <a:off x="1825973" y="4946827"/>
              <a:ext cx="124174" cy="164930"/>
            </a:xfrm>
            <a:custGeom>
              <a:avLst/>
              <a:gdLst/>
              <a:ahLst/>
              <a:cxnLst/>
              <a:rect l="l" t="t" r="r" b="b"/>
              <a:pathLst>
                <a:path w="5005" h="3704" extrusionOk="0">
                  <a:moveTo>
                    <a:pt x="901" y="1"/>
                  </a:moveTo>
                  <a:cubicBezTo>
                    <a:pt x="601" y="1201"/>
                    <a:pt x="301" y="2402"/>
                    <a:pt x="1" y="3603"/>
                  </a:cubicBezTo>
                  <a:cubicBezTo>
                    <a:pt x="935" y="3692"/>
                    <a:pt x="1869" y="3692"/>
                    <a:pt x="2813" y="3692"/>
                  </a:cubicBezTo>
                  <a:cubicBezTo>
                    <a:pt x="3285" y="3692"/>
                    <a:pt x="3759" y="3692"/>
                    <a:pt x="4237" y="3703"/>
                  </a:cubicBezTo>
                  <a:cubicBezTo>
                    <a:pt x="4604" y="2602"/>
                    <a:pt x="4838" y="1468"/>
                    <a:pt x="5004" y="334"/>
                  </a:cubicBezTo>
                  <a:lnTo>
                    <a:pt x="5004" y="334"/>
                  </a:lnTo>
                  <a:cubicBezTo>
                    <a:pt x="4734" y="364"/>
                    <a:pt x="4463" y="377"/>
                    <a:pt x="4193" y="377"/>
                  </a:cubicBezTo>
                  <a:cubicBezTo>
                    <a:pt x="3264" y="377"/>
                    <a:pt x="2339" y="222"/>
                    <a:pt x="1435" y="67"/>
                  </a:cubicBezTo>
                  <a:cubicBezTo>
                    <a:pt x="1268" y="34"/>
                    <a:pt x="1068" y="1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2201256" y="4983300"/>
              <a:ext cx="112588" cy="174726"/>
            </a:xfrm>
            <a:custGeom>
              <a:avLst/>
              <a:gdLst/>
              <a:ahLst/>
              <a:cxnLst/>
              <a:rect l="l" t="t" r="r" b="b"/>
              <a:pathLst>
                <a:path w="4538" h="3924" extrusionOk="0">
                  <a:moveTo>
                    <a:pt x="915" y="0"/>
                  </a:moveTo>
                  <a:cubicBezTo>
                    <a:pt x="744" y="0"/>
                    <a:pt x="573" y="6"/>
                    <a:pt x="401" y="18"/>
                  </a:cubicBezTo>
                  <a:cubicBezTo>
                    <a:pt x="401" y="85"/>
                    <a:pt x="334" y="118"/>
                    <a:pt x="334" y="185"/>
                  </a:cubicBezTo>
                  <a:cubicBezTo>
                    <a:pt x="234" y="1253"/>
                    <a:pt x="0" y="2287"/>
                    <a:pt x="234" y="3354"/>
                  </a:cubicBezTo>
                  <a:cubicBezTo>
                    <a:pt x="367" y="3387"/>
                    <a:pt x="467" y="3387"/>
                    <a:pt x="601" y="3421"/>
                  </a:cubicBezTo>
                  <a:cubicBezTo>
                    <a:pt x="1803" y="3642"/>
                    <a:pt x="3035" y="3924"/>
                    <a:pt x="4269" y="3924"/>
                  </a:cubicBezTo>
                  <a:cubicBezTo>
                    <a:pt x="4336" y="3924"/>
                    <a:pt x="4403" y="3923"/>
                    <a:pt x="4470" y="3921"/>
                  </a:cubicBezTo>
                  <a:cubicBezTo>
                    <a:pt x="4404" y="3087"/>
                    <a:pt x="4237" y="2287"/>
                    <a:pt x="4370" y="1453"/>
                  </a:cubicBezTo>
                  <a:cubicBezTo>
                    <a:pt x="4437" y="1153"/>
                    <a:pt x="4537" y="886"/>
                    <a:pt x="4470" y="585"/>
                  </a:cubicBezTo>
                  <a:cubicBezTo>
                    <a:pt x="3300" y="293"/>
                    <a:pt x="2130" y="0"/>
                    <a:pt x="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5400000">
              <a:off x="615468" y="5006408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67" y="1"/>
                  </a:moveTo>
                  <a:cubicBezTo>
                    <a:pt x="234" y="401"/>
                    <a:pt x="167" y="801"/>
                    <a:pt x="134" y="1201"/>
                  </a:cubicBezTo>
                  <a:cubicBezTo>
                    <a:pt x="100" y="2035"/>
                    <a:pt x="0" y="2869"/>
                    <a:pt x="200" y="3703"/>
                  </a:cubicBezTo>
                  <a:cubicBezTo>
                    <a:pt x="1295" y="3703"/>
                    <a:pt x="2410" y="3618"/>
                    <a:pt x="3513" y="3618"/>
                  </a:cubicBezTo>
                  <a:cubicBezTo>
                    <a:pt x="3788" y="3618"/>
                    <a:pt x="4063" y="3623"/>
                    <a:pt x="4337" y="3637"/>
                  </a:cubicBezTo>
                  <a:cubicBezTo>
                    <a:pt x="4170" y="2602"/>
                    <a:pt x="4237" y="1568"/>
                    <a:pt x="4403" y="534"/>
                  </a:cubicBezTo>
                  <a:lnTo>
                    <a:pt x="4403" y="534"/>
                  </a:lnTo>
                  <a:cubicBezTo>
                    <a:pt x="4314" y="536"/>
                    <a:pt x="4225" y="537"/>
                    <a:pt x="4136" y="537"/>
                  </a:cubicBezTo>
                  <a:cubicBezTo>
                    <a:pt x="2828" y="537"/>
                    <a:pt x="1548" y="313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5400000">
              <a:off x="3924455" y="4955824"/>
              <a:ext cx="105939" cy="150236"/>
            </a:xfrm>
            <a:custGeom>
              <a:avLst/>
              <a:gdLst/>
              <a:ahLst/>
              <a:cxnLst/>
              <a:rect l="l" t="t" r="r" b="b"/>
              <a:pathLst>
                <a:path w="4270" h="3374" extrusionOk="0">
                  <a:moveTo>
                    <a:pt x="3278" y="1"/>
                  </a:moveTo>
                  <a:cubicBezTo>
                    <a:pt x="2207" y="1"/>
                    <a:pt x="1137" y="44"/>
                    <a:pt x="67" y="146"/>
                  </a:cubicBezTo>
                  <a:cubicBezTo>
                    <a:pt x="0" y="1180"/>
                    <a:pt x="0" y="2214"/>
                    <a:pt x="67" y="3249"/>
                  </a:cubicBezTo>
                  <a:cubicBezTo>
                    <a:pt x="767" y="3332"/>
                    <a:pt x="1468" y="3374"/>
                    <a:pt x="2168" y="3374"/>
                  </a:cubicBezTo>
                  <a:cubicBezTo>
                    <a:pt x="2869" y="3374"/>
                    <a:pt x="3569" y="3332"/>
                    <a:pt x="4270" y="3249"/>
                  </a:cubicBezTo>
                  <a:cubicBezTo>
                    <a:pt x="4170" y="2181"/>
                    <a:pt x="4170" y="1114"/>
                    <a:pt x="4270" y="13"/>
                  </a:cubicBezTo>
                  <a:cubicBezTo>
                    <a:pt x="3939" y="5"/>
                    <a:pt x="3608" y="1"/>
                    <a:pt x="3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5400000">
              <a:off x="346759" y="4978938"/>
              <a:ext cx="128293" cy="169383"/>
            </a:xfrm>
            <a:custGeom>
              <a:avLst/>
              <a:gdLst/>
              <a:ahLst/>
              <a:cxnLst/>
              <a:rect l="l" t="t" r="r" b="b"/>
              <a:pathLst>
                <a:path w="5171" h="3804" extrusionOk="0">
                  <a:moveTo>
                    <a:pt x="1101" y="1"/>
                  </a:moveTo>
                  <a:cubicBezTo>
                    <a:pt x="601" y="1102"/>
                    <a:pt x="267" y="2202"/>
                    <a:pt x="0" y="3370"/>
                  </a:cubicBezTo>
                  <a:cubicBezTo>
                    <a:pt x="436" y="3358"/>
                    <a:pt x="869" y="3346"/>
                    <a:pt x="1297" y="3346"/>
                  </a:cubicBezTo>
                  <a:cubicBezTo>
                    <a:pt x="2079" y="3346"/>
                    <a:pt x="2848" y="3386"/>
                    <a:pt x="3603" y="3537"/>
                  </a:cubicBezTo>
                  <a:cubicBezTo>
                    <a:pt x="3803" y="3570"/>
                    <a:pt x="4103" y="3537"/>
                    <a:pt x="4170" y="3803"/>
                  </a:cubicBezTo>
                  <a:cubicBezTo>
                    <a:pt x="4303" y="3437"/>
                    <a:pt x="4437" y="3070"/>
                    <a:pt x="4537" y="2669"/>
                  </a:cubicBezTo>
                  <a:cubicBezTo>
                    <a:pt x="4703" y="2036"/>
                    <a:pt x="5037" y="1468"/>
                    <a:pt x="5170" y="835"/>
                  </a:cubicBezTo>
                  <a:cubicBezTo>
                    <a:pt x="4236" y="735"/>
                    <a:pt x="3302" y="668"/>
                    <a:pt x="2368" y="401"/>
                  </a:cubicBezTo>
                  <a:cubicBezTo>
                    <a:pt x="1968" y="268"/>
                    <a:pt x="1535" y="134"/>
                    <a:pt x="1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2722009" y="4909997"/>
              <a:ext cx="123355" cy="164930"/>
            </a:xfrm>
            <a:custGeom>
              <a:avLst/>
              <a:gdLst/>
              <a:ahLst/>
              <a:cxnLst/>
              <a:rect l="l" t="t" r="r" b="b"/>
              <a:pathLst>
                <a:path w="4972" h="3704" extrusionOk="0">
                  <a:moveTo>
                    <a:pt x="4004" y="1"/>
                  </a:moveTo>
                  <a:cubicBezTo>
                    <a:pt x="3270" y="101"/>
                    <a:pt x="2503" y="268"/>
                    <a:pt x="1769" y="468"/>
                  </a:cubicBezTo>
                  <a:cubicBezTo>
                    <a:pt x="1335" y="568"/>
                    <a:pt x="902" y="701"/>
                    <a:pt x="435" y="801"/>
                  </a:cubicBezTo>
                  <a:cubicBezTo>
                    <a:pt x="301" y="868"/>
                    <a:pt x="168" y="902"/>
                    <a:pt x="1" y="935"/>
                  </a:cubicBezTo>
                  <a:cubicBezTo>
                    <a:pt x="234" y="1869"/>
                    <a:pt x="535" y="2803"/>
                    <a:pt x="835" y="3704"/>
                  </a:cubicBezTo>
                  <a:cubicBezTo>
                    <a:pt x="2202" y="3537"/>
                    <a:pt x="3603" y="3337"/>
                    <a:pt x="4971" y="3070"/>
                  </a:cubicBezTo>
                  <a:cubicBezTo>
                    <a:pt x="4671" y="2036"/>
                    <a:pt x="4437" y="1002"/>
                    <a:pt x="4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228173" y="4965263"/>
              <a:ext cx="120874" cy="149568"/>
            </a:xfrm>
            <a:custGeom>
              <a:avLst/>
              <a:gdLst/>
              <a:ahLst/>
              <a:cxnLst/>
              <a:rect l="l" t="t" r="r" b="b"/>
              <a:pathLst>
                <a:path w="4872" h="3359" extrusionOk="0">
                  <a:moveTo>
                    <a:pt x="1439" y="0"/>
                  </a:moveTo>
                  <a:cubicBezTo>
                    <a:pt x="1227" y="0"/>
                    <a:pt x="1015" y="8"/>
                    <a:pt x="801" y="23"/>
                  </a:cubicBezTo>
                  <a:cubicBezTo>
                    <a:pt x="535" y="857"/>
                    <a:pt x="268" y="1691"/>
                    <a:pt x="1" y="2525"/>
                  </a:cubicBezTo>
                  <a:cubicBezTo>
                    <a:pt x="435" y="2658"/>
                    <a:pt x="868" y="2758"/>
                    <a:pt x="1302" y="2892"/>
                  </a:cubicBezTo>
                  <a:cubicBezTo>
                    <a:pt x="2202" y="3192"/>
                    <a:pt x="3136" y="3225"/>
                    <a:pt x="4070" y="3359"/>
                  </a:cubicBezTo>
                  <a:cubicBezTo>
                    <a:pt x="4504" y="2491"/>
                    <a:pt x="4738" y="1591"/>
                    <a:pt x="4871" y="657"/>
                  </a:cubicBezTo>
                  <a:cubicBezTo>
                    <a:pt x="3768" y="233"/>
                    <a:pt x="2618" y="0"/>
                    <a:pt x="1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5400000">
              <a:off x="4052534" y="4954160"/>
              <a:ext cx="122512" cy="133716"/>
            </a:xfrm>
            <a:custGeom>
              <a:avLst/>
              <a:gdLst/>
              <a:ahLst/>
              <a:cxnLst/>
              <a:rect l="l" t="t" r="r" b="b"/>
              <a:pathLst>
                <a:path w="4938" h="3003" extrusionOk="0">
                  <a:moveTo>
                    <a:pt x="4204" y="1"/>
                  </a:moveTo>
                  <a:cubicBezTo>
                    <a:pt x="3503" y="84"/>
                    <a:pt x="2803" y="126"/>
                    <a:pt x="2102" y="126"/>
                  </a:cubicBezTo>
                  <a:cubicBezTo>
                    <a:pt x="1402" y="126"/>
                    <a:pt x="701" y="84"/>
                    <a:pt x="1" y="1"/>
                  </a:cubicBezTo>
                  <a:lnTo>
                    <a:pt x="1" y="1"/>
                  </a:lnTo>
                  <a:cubicBezTo>
                    <a:pt x="101" y="1035"/>
                    <a:pt x="368" y="2035"/>
                    <a:pt x="701" y="3003"/>
                  </a:cubicBezTo>
                  <a:cubicBezTo>
                    <a:pt x="2102" y="2836"/>
                    <a:pt x="3503" y="2903"/>
                    <a:pt x="4938" y="2836"/>
                  </a:cubicBezTo>
                  <a:cubicBezTo>
                    <a:pt x="4671" y="1902"/>
                    <a:pt x="4437" y="935"/>
                    <a:pt x="4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5400000">
              <a:off x="1595940" y="4930414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570" y="0"/>
                  </a:moveTo>
                  <a:cubicBezTo>
                    <a:pt x="4437" y="234"/>
                    <a:pt x="4270" y="267"/>
                    <a:pt x="4037" y="300"/>
                  </a:cubicBezTo>
                  <a:cubicBezTo>
                    <a:pt x="2802" y="300"/>
                    <a:pt x="1568" y="234"/>
                    <a:pt x="334" y="100"/>
                  </a:cubicBezTo>
                  <a:cubicBezTo>
                    <a:pt x="301" y="1101"/>
                    <a:pt x="201" y="2102"/>
                    <a:pt x="0" y="3102"/>
                  </a:cubicBezTo>
                  <a:cubicBezTo>
                    <a:pt x="968" y="3069"/>
                    <a:pt x="1935" y="3069"/>
                    <a:pt x="2936" y="3069"/>
                  </a:cubicBezTo>
                  <a:cubicBezTo>
                    <a:pt x="3369" y="3069"/>
                    <a:pt x="3803" y="3136"/>
                    <a:pt x="4203" y="3269"/>
                  </a:cubicBezTo>
                  <a:cubicBezTo>
                    <a:pt x="4404" y="2202"/>
                    <a:pt x="4470" y="1101"/>
                    <a:pt x="4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2485218" y="4958664"/>
              <a:ext cx="125836" cy="157805"/>
            </a:xfrm>
            <a:custGeom>
              <a:avLst/>
              <a:gdLst/>
              <a:ahLst/>
              <a:cxnLst/>
              <a:rect l="l" t="t" r="r" b="b"/>
              <a:pathLst>
                <a:path w="5072" h="3544" extrusionOk="0">
                  <a:moveTo>
                    <a:pt x="3857" y="1"/>
                  </a:moveTo>
                  <a:cubicBezTo>
                    <a:pt x="3691" y="1"/>
                    <a:pt x="3547" y="83"/>
                    <a:pt x="3403" y="141"/>
                  </a:cubicBezTo>
                  <a:cubicBezTo>
                    <a:pt x="2269" y="441"/>
                    <a:pt x="1135" y="841"/>
                    <a:pt x="1" y="1075"/>
                  </a:cubicBezTo>
                  <a:cubicBezTo>
                    <a:pt x="101" y="1942"/>
                    <a:pt x="435" y="2776"/>
                    <a:pt x="835" y="3543"/>
                  </a:cubicBezTo>
                  <a:cubicBezTo>
                    <a:pt x="2269" y="3376"/>
                    <a:pt x="3670" y="3209"/>
                    <a:pt x="5071" y="2976"/>
                  </a:cubicBezTo>
                  <a:cubicBezTo>
                    <a:pt x="5038" y="2876"/>
                    <a:pt x="5038" y="2776"/>
                    <a:pt x="5004" y="2676"/>
                  </a:cubicBezTo>
                  <a:cubicBezTo>
                    <a:pt x="4604" y="1775"/>
                    <a:pt x="4204" y="908"/>
                    <a:pt x="3937" y="7"/>
                  </a:cubicBezTo>
                  <a:cubicBezTo>
                    <a:pt x="3910" y="3"/>
                    <a:pt x="3883" y="1"/>
                    <a:pt x="3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91002" y="4954847"/>
              <a:ext cx="119187" cy="160477"/>
            </a:xfrm>
            <a:custGeom>
              <a:avLst/>
              <a:gdLst/>
              <a:ahLst/>
              <a:cxnLst/>
              <a:rect l="l" t="t" r="r" b="b"/>
              <a:pathLst>
                <a:path w="4804" h="3604" extrusionOk="0">
                  <a:moveTo>
                    <a:pt x="4070" y="1"/>
                  </a:moveTo>
                  <a:cubicBezTo>
                    <a:pt x="2769" y="501"/>
                    <a:pt x="1368" y="634"/>
                    <a:pt x="0" y="735"/>
                  </a:cubicBezTo>
                  <a:cubicBezTo>
                    <a:pt x="167" y="1702"/>
                    <a:pt x="367" y="2669"/>
                    <a:pt x="668" y="3603"/>
                  </a:cubicBezTo>
                  <a:cubicBezTo>
                    <a:pt x="1913" y="3391"/>
                    <a:pt x="3132" y="2956"/>
                    <a:pt x="4423" y="2956"/>
                  </a:cubicBezTo>
                  <a:cubicBezTo>
                    <a:pt x="4549" y="2956"/>
                    <a:pt x="4676" y="2961"/>
                    <a:pt x="4804" y="2969"/>
                  </a:cubicBezTo>
                  <a:cubicBezTo>
                    <a:pt x="4537" y="1969"/>
                    <a:pt x="4303" y="1001"/>
                    <a:pt x="4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487115" y="5012405"/>
              <a:ext cx="112563" cy="136388"/>
            </a:xfrm>
            <a:custGeom>
              <a:avLst/>
              <a:gdLst/>
              <a:ahLst/>
              <a:cxnLst/>
              <a:rect l="l" t="t" r="r" b="b"/>
              <a:pathLst>
                <a:path w="4537" h="3063" extrusionOk="0">
                  <a:moveTo>
                    <a:pt x="1649" y="0"/>
                  </a:moveTo>
                  <a:cubicBezTo>
                    <a:pt x="1220" y="0"/>
                    <a:pt x="792" y="12"/>
                    <a:pt x="367" y="24"/>
                  </a:cubicBezTo>
                  <a:cubicBezTo>
                    <a:pt x="200" y="824"/>
                    <a:pt x="100" y="1692"/>
                    <a:pt x="0" y="2526"/>
                  </a:cubicBezTo>
                  <a:cubicBezTo>
                    <a:pt x="1281" y="2838"/>
                    <a:pt x="2561" y="3062"/>
                    <a:pt x="3869" y="3062"/>
                  </a:cubicBezTo>
                  <a:cubicBezTo>
                    <a:pt x="3958" y="3062"/>
                    <a:pt x="4047" y="3061"/>
                    <a:pt x="4136" y="3059"/>
                  </a:cubicBezTo>
                  <a:cubicBezTo>
                    <a:pt x="4270" y="2192"/>
                    <a:pt x="4403" y="1325"/>
                    <a:pt x="4537" y="457"/>
                  </a:cubicBezTo>
                  <a:cubicBezTo>
                    <a:pt x="4470" y="191"/>
                    <a:pt x="4170" y="224"/>
                    <a:pt x="3970" y="191"/>
                  </a:cubicBezTo>
                  <a:cubicBezTo>
                    <a:pt x="3215" y="40"/>
                    <a:pt x="2432" y="0"/>
                    <a:pt x="1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5400000">
              <a:off x="874972" y="4990927"/>
              <a:ext cx="117550" cy="154510"/>
            </a:xfrm>
            <a:custGeom>
              <a:avLst/>
              <a:gdLst/>
              <a:ahLst/>
              <a:cxnLst/>
              <a:rect l="l" t="t" r="r" b="b"/>
              <a:pathLst>
                <a:path w="4738" h="3470" extrusionOk="0">
                  <a:moveTo>
                    <a:pt x="0" y="0"/>
                  </a:moveTo>
                  <a:cubicBezTo>
                    <a:pt x="267" y="1168"/>
                    <a:pt x="467" y="2335"/>
                    <a:pt x="801" y="3469"/>
                  </a:cubicBezTo>
                  <a:cubicBezTo>
                    <a:pt x="1735" y="3369"/>
                    <a:pt x="2636" y="3036"/>
                    <a:pt x="3536" y="2702"/>
                  </a:cubicBezTo>
                  <a:cubicBezTo>
                    <a:pt x="3937" y="2569"/>
                    <a:pt x="4337" y="2469"/>
                    <a:pt x="4737" y="2369"/>
                  </a:cubicBezTo>
                  <a:cubicBezTo>
                    <a:pt x="4670" y="1668"/>
                    <a:pt x="4504" y="968"/>
                    <a:pt x="4304" y="300"/>
                  </a:cubicBezTo>
                  <a:cubicBezTo>
                    <a:pt x="4079" y="311"/>
                    <a:pt x="3856" y="315"/>
                    <a:pt x="3635" y="315"/>
                  </a:cubicBezTo>
                  <a:cubicBezTo>
                    <a:pt x="2407" y="315"/>
                    <a:pt x="1216" y="17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19951" y="4955542"/>
              <a:ext cx="106782" cy="130109"/>
            </a:xfrm>
            <a:custGeom>
              <a:avLst/>
              <a:gdLst/>
              <a:ahLst/>
              <a:cxnLst/>
              <a:rect l="l" t="t" r="r" b="b"/>
              <a:pathLst>
                <a:path w="4304" h="2922" extrusionOk="0">
                  <a:moveTo>
                    <a:pt x="3204" y="1"/>
                  </a:moveTo>
                  <a:cubicBezTo>
                    <a:pt x="2537" y="1"/>
                    <a:pt x="1869" y="38"/>
                    <a:pt x="1201" y="102"/>
                  </a:cubicBezTo>
                  <a:cubicBezTo>
                    <a:pt x="868" y="136"/>
                    <a:pt x="534" y="169"/>
                    <a:pt x="167" y="202"/>
                  </a:cubicBezTo>
                  <a:cubicBezTo>
                    <a:pt x="34" y="936"/>
                    <a:pt x="0" y="1704"/>
                    <a:pt x="0" y="2471"/>
                  </a:cubicBezTo>
                  <a:cubicBezTo>
                    <a:pt x="34" y="2571"/>
                    <a:pt x="67" y="2638"/>
                    <a:pt x="200" y="2671"/>
                  </a:cubicBezTo>
                  <a:cubicBezTo>
                    <a:pt x="1185" y="2808"/>
                    <a:pt x="2169" y="2922"/>
                    <a:pt x="3172" y="2922"/>
                  </a:cubicBezTo>
                  <a:cubicBezTo>
                    <a:pt x="3393" y="2922"/>
                    <a:pt x="3614" y="2916"/>
                    <a:pt x="3836" y="2904"/>
                  </a:cubicBezTo>
                  <a:cubicBezTo>
                    <a:pt x="3936" y="2904"/>
                    <a:pt x="4037" y="2838"/>
                    <a:pt x="4137" y="2804"/>
                  </a:cubicBezTo>
                  <a:cubicBezTo>
                    <a:pt x="4203" y="1870"/>
                    <a:pt x="4270" y="970"/>
                    <a:pt x="4303" y="36"/>
                  </a:cubicBezTo>
                  <a:cubicBezTo>
                    <a:pt x="3937" y="12"/>
                    <a:pt x="3571" y="1"/>
                    <a:pt x="3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400000">
              <a:off x="4174932" y="4943930"/>
              <a:ext cx="119187" cy="122718"/>
            </a:xfrm>
            <a:custGeom>
              <a:avLst/>
              <a:gdLst/>
              <a:ahLst/>
              <a:cxnLst/>
              <a:rect l="l" t="t" r="r" b="b"/>
              <a:pathLst>
                <a:path w="4804" h="2756" extrusionOk="0">
                  <a:moveTo>
                    <a:pt x="4203" y="1"/>
                  </a:moveTo>
                  <a:cubicBezTo>
                    <a:pt x="2802" y="68"/>
                    <a:pt x="1401" y="34"/>
                    <a:pt x="0" y="168"/>
                  </a:cubicBezTo>
                  <a:cubicBezTo>
                    <a:pt x="34" y="301"/>
                    <a:pt x="34" y="435"/>
                    <a:pt x="67" y="568"/>
                  </a:cubicBezTo>
                  <a:lnTo>
                    <a:pt x="634" y="2669"/>
                  </a:lnTo>
                  <a:cubicBezTo>
                    <a:pt x="792" y="2678"/>
                    <a:pt x="949" y="2680"/>
                    <a:pt x="1104" y="2680"/>
                  </a:cubicBezTo>
                  <a:cubicBezTo>
                    <a:pt x="1259" y="2680"/>
                    <a:pt x="1414" y="2678"/>
                    <a:pt x="1568" y="2678"/>
                  </a:cubicBezTo>
                  <a:cubicBezTo>
                    <a:pt x="1877" y="2678"/>
                    <a:pt x="2185" y="2686"/>
                    <a:pt x="2502" y="2736"/>
                  </a:cubicBezTo>
                  <a:cubicBezTo>
                    <a:pt x="2632" y="2750"/>
                    <a:pt x="2762" y="2755"/>
                    <a:pt x="2892" y="2755"/>
                  </a:cubicBezTo>
                  <a:cubicBezTo>
                    <a:pt x="3324" y="2755"/>
                    <a:pt x="3755" y="2697"/>
                    <a:pt x="4186" y="2697"/>
                  </a:cubicBezTo>
                  <a:cubicBezTo>
                    <a:pt x="4258" y="2697"/>
                    <a:pt x="4331" y="2699"/>
                    <a:pt x="4403" y="2703"/>
                  </a:cubicBezTo>
                  <a:cubicBezTo>
                    <a:pt x="4570" y="2703"/>
                    <a:pt x="4737" y="2669"/>
                    <a:pt x="4804" y="2503"/>
                  </a:cubicBezTo>
                  <a:cubicBezTo>
                    <a:pt x="4670" y="1669"/>
                    <a:pt x="4503" y="835"/>
                    <a:pt x="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750442" y="5018423"/>
              <a:ext cx="118369" cy="121872"/>
            </a:xfrm>
            <a:custGeom>
              <a:avLst/>
              <a:gdLst/>
              <a:ahLst/>
              <a:cxnLst/>
              <a:rect l="l" t="t" r="r" b="b"/>
              <a:pathLst>
                <a:path w="4771" h="2737" extrusionOk="0">
                  <a:moveTo>
                    <a:pt x="3313" y="1"/>
                  </a:moveTo>
                  <a:cubicBezTo>
                    <a:pt x="2210" y="1"/>
                    <a:pt x="1095" y="86"/>
                    <a:pt x="0" y="86"/>
                  </a:cubicBezTo>
                  <a:cubicBezTo>
                    <a:pt x="34" y="887"/>
                    <a:pt x="234" y="1654"/>
                    <a:pt x="467" y="2421"/>
                  </a:cubicBezTo>
                  <a:cubicBezTo>
                    <a:pt x="1683" y="2591"/>
                    <a:pt x="2898" y="2736"/>
                    <a:pt x="4113" y="2736"/>
                  </a:cubicBezTo>
                  <a:cubicBezTo>
                    <a:pt x="4332" y="2736"/>
                    <a:pt x="4551" y="2732"/>
                    <a:pt x="4771" y="2721"/>
                  </a:cubicBezTo>
                  <a:cubicBezTo>
                    <a:pt x="4604" y="1787"/>
                    <a:pt x="4370" y="887"/>
                    <a:pt x="4137" y="20"/>
                  </a:cubicBezTo>
                  <a:cubicBezTo>
                    <a:pt x="3863" y="6"/>
                    <a:pt x="3588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-5400000">
              <a:off x="2609782" y="4946720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4237" y="1"/>
                  </a:moveTo>
                  <a:cubicBezTo>
                    <a:pt x="2836" y="234"/>
                    <a:pt x="1435" y="401"/>
                    <a:pt x="1" y="568"/>
                  </a:cubicBezTo>
                  <a:cubicBezTo>
                    <a:pt x="368" y="1435"/>
                    <a:pt x="701" y="2303"/>
                    <a:pt x="1035" y="3170"/>
                  </a:cubicBezTo>
                  <a:cubicBezTo>
                    <a:pt x="1202" y="3137"/>
                    <a:pt x="1335" y="3103"/>
                    <a:pt x="1469" y="3070"/>
                  </a:cubicBezTo>
                  <a:cubicBezTo>
                    <a:pt x="1936" y="2936"/>
                    <a:pt x="2369" y="2803"/>
                    <a:pt x="2803" y="2703"/>
                  </a:cubicBezTo>
                  <a:cubicBezTo>
                    <a:pt x="3537" y="2503"/>
                    <a:pt x="4304" y="2336"/>
                    <a:pt x="5038" y="2236"/>
                  </a:cubicBezTo>
                  <a:cubicBezTo>
                    <a:pt x="4838" y="1469"/>
                    <a:pt x="4604" y="701"/>
                    <a:pt x="4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-5400000">
              <a:off x="1479185" y="4937600"/>
              <a:ext cx="107626" cy="120491"/>
            </a:xfrm>
            <a:custGeom>
              <a:avLst/>
              <a:gdLst/>
              <a:ahLst/>
              <a:cxnLst/>
              <a:rect l="l" t="t" r="r" b="b"/>
              <a:pathLst>
                <a:path w="4338" h="2706" extrusionOk="0">
                  <a:moveTo>
                    <a:pt x="3918" y="1"/>
                  </a:moveTo>
                  <a:cubicBezTo>
                    <a:pt x="2596" y="1"/>
                    <a:pt x="1329" y="274"/>
                    <a:pt x="1" y="337"/>
                  </a:cubicBezTo>
                  <a:cubicBezTo>
                    <a:pt x="1" y="1071"/>
                    <a:pt x="201" y="1805"/>
                    <a:pt x="1" y="2505"/>
                  </a:cubicBezTo>
                  <a:cubicBezTo>
                    <a:pt x="1235" y="2639"/>
                    <a:pt x="2469" y="2705"/>
                    <a:pt x="3704" y="2705"/>
                  </a:cubicBezTo>
                  <a:cubicBezTo>
                    <a:pt x="3937" y="2705"/>
                    <a:pt x="4104" y="2639"/>
                    <a:pt x="4237" y="2405"/>
                  </a:cubicBezTo>
                  <a:cubicBezTo>
                    <a:pt x="4337" y="1605"/>
                    <a:pt x="4204" y="804"/>
                    <a:pt x="4137" y="4"/>
                  </a:cubicBezTo>
                  <a:cubicBezTo>
                    <a:pt x="4064" y="2"/>
                    <a:pt x="3991" y="1"/>
                    <a:pt x="3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-5400000">
              <a:off x="3633956" y="4956541"/>
              <a:ext cx="110082" cy="124811"/>
            </a:xfrm>
            <a:custGeom>
              <a:avLst/>
              <a:gdLst/>
              <a:ahLst/>
              <a:cxnLst/>
              <a:rect l="l" t="t" r="r" b="b"/>
              <a:pathLst>
                <a:path w="4437" h="2803" extrusionOk="0">
                  <a:moveTo>
                    <a:pt x="301" y="0"/>
                  </a:moveTo>
                  <a:cubicBezTo>
                    <a:pt x="200" y="701"/>
                    <a:pt x="0" y="1401"/>
                    <a:pt x="0" y="2135"/>
                  </a:cubicBezTo>
                  <a:cubicBezTo>
                    <a:pt x="1227" y="2442"/>
                    <a:pt x="2454" y="2777"/>
                    <a:pt x="3733" y="2777"/>
                  </a:cubicBezTo>
                  <a:cubicBezTo>
                    <a:pt x="3845" y="2777"/>
                    <a:pt x="3957" y="2774"/>
                    <a:pt x="4070" y="2769"/>
                  </a:cubicBezTo>
                  <a:lnTo>
                    <a:pt x="4070" y="2802"/>
                  </a:lnTo>
                  <a:lnTo>
                    <a:pt x="4437" y="434"/>
                  </a:lnTo>
                  <a:cubicBezTo>
                    <a:pt x="4403" y="267"/>
                    <a:pt x="4270" y="267"/>
                    <a:pt x="4137" y="234"/>
                  </a:cubicBezTo>
                  <a:cubicBezTo>
                    <a:pt x="2869" y="101"/>
                    <a:pt x="1568" y="34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970068" y="4982195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68" y="0"/>
                  </a:moveTo>
                  <a:cubicBezTo>
                    <a:pt x="301" y="667"/>
                    <a:pt x="134" y="1334"/>
                    <a:pt x="1" y="2002"/>
                  </a:cubicBezTo>
                  <a:cubicBezTo>
                    <a:pt x="1335" y="2368"/>
                    <a:pt x="2669" y="2635"/>
                    <a:pt x="4037" y="2802"/>
                  </a:cubicBezTo>
                  <a:cubicBezTo>
                    <a:pt x="4070" y="2735"/>
                    <a:pt x="4104" y="2635"/>
                    <a:pt x="4104" y="2535"/>
                  </a:cubicBezTo>
                  <a:cubicBezTo>
                    <a:pt x="4337" y="1735"/>
                    <a:pt x="4604" y="934"/>
                    <a:pt x="4704" y="100"/>
                  </a:cubicBezTo>
                  <a:cubicBezTo>
                    <a:pt x="4226" y="89"/>
                    <a:pt x="3752" y="89"/>
                    <a:pt x="3280" y="89"/>
                  </a:cubicBezTo>
                  <a:cubicBezTo>
                    <a:pt x="2336" y="89"/>
                    <a:pt x="1402" y="89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5400000">
              <a:off x="3348817" y="4921379"/>
              <a:ext cx="116731" cy="117330"/>
            </a:xfrm>
            <a:custGeom>
              <a:avLst/>
              <a:gdLst/>
              <a:ahLst/>
              <a:cxnLst/>
              <a:rect l="l" t="t" r="r" b="b"/>
              <a:pathLst>
                <a:path w="4705" h="2635" extrusionOk="0">
                  <a:moveTo>
                    <a:pt x="3929" y="1"/>
                  </a:moveTo>
                  <a:cubicBezTo>
                    <a:pt x="3887" y="1"/>
                    <a:pt x="3845" y="3"/>
                    <a:pt x="3803" y="8"/>
                  </a:cubicBezTo>
                  <a:cubicBezTo>
                    <a:pt x="3303" y="83"/>
                    <a:pt x="2810" y="104"/>
                    <a:pt x="2317" y="104"/>
                  </a:cubicBezTo>
                  <a:cubicBezTo>
                    <a:pt x="1725" y="104"/>
                    <a:pt x="1135" y="74"/>
                    <a:pt x="534" y="74"/>
                  </a:cubicBezTo>
                  <a:cubicBezTo>
                    <a:pt x="368" y="808"/>
                    <a:pt x="268" y="1575"/>
                    <a:pt x="1" y="2276"/>
                  </a:cubicBezTo>
                  <a:cubicBezTo>
                    <a:pt x="534" y="2309"/>
                    <a:pt x="1101" y="2376"/>
                    <a:pt x="1635" y="2409"/>
                  </a:cubicBezTo>
                  <a:cubicBezTo>
                    <a:pt x="2353" y="2465"/>
                    <a:pt x="3071" y="2634"/>
                    <a:pt x="3789" y="2634"/>
                  </a:cubicBezTo>
                  <a:cubicBezTo>
                    <a:pt x="3938" y="2634"/>
                    <a:pt x="4088" y="2627"/>
                    <a:pt x="4237" y="2610"/>
                  </a:cubicBezTo>
                  <a:cubicBezTo>
                    <a:pt x="4504" y="1809"/>
                    <a:pt x="4637" y="975"/>
                    <a:pt x="4704" y="108"/>
                  </a:cubicBezTo>
                  <a:cubicBezTo>
                    <a:pt x="4446" y="79"/>
                    <a:pt x="4187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5400000">
              <a:off x="2068579" y="4989332"/>
              <a:ext cx="114250" cy="141152"/>
            </a:xfrm>
            <a:custGeom>
              <a:avLst/>
              <a:gdLst/>
              <a:ahLst/>
              <a:cxnLst/>
              <a:rect l="l" t="t" r="r" b="b"/>
              <a:pathLst>
                <a:path w="4605" h="3170" extrusionOk="0">
                  <a:moveTo>
                    <a:pt x="568" y="1"/>
                  </a:moveTo>
                  <a:cubicBezTo>
                    <a:pt x="301" y="834"/>
                    <a:pt x="101" y="1735"/>
                    <a:pt x="1" y="2602"/>
                  </a:cubicBezTo>
                  <a:cubicBezTo>
                    <a:pt x="161" y="2591"/>
                    <a:pt x="321" y="2586"/>
                    <a:pt x="480" y="2586"/>
                  </a:cubicBezTo>
                  <a:cubicBezTo>
                    <a:pt x="1708" y="2586"/>
                    <a:pt x="2889" y="2904"/>
                    <a:pt x="4070" y="3169"/>
                  </a:cubicBezTo>
                  <a:cubicBezTo>
                    <a:pt x="4270" y="2369"/>
                    <a:pt x="4437" y="1568"/>
                    <a:pt x="4604" y="801"/>
                  </a:cubicBezTo>
                  <a:cubicBezTo>
                    <a:pt x="3236" y="634"/>
                    <a:pt x="1869" y="367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-5400000">
              <a:off x="3004807" y="4901986"/>
              <a:ext cx="106782" cy="116395"/>
            </a:xfrm>
            <a:custGeom>
              <a:avLst/>
              <a:gdLst/>
              <a:ahLst/>
              <a:cxnLst/>
              <a:rect l="l" t="t" r="r" b="b"/>
              <a:pathLst>
                <a:path w="4304" h="2614" extrusionOk="0">
                  <a:moveTo>
                    <a:pt x="3172" y="1"/>
                  </a:moveTo>
                  <a:cubicBezTo>
                    <a:pt x="3038" y="1"/>
                    <a:pt x="2903" y="8"/>
                    <a:pt x="2769" y="29"/>
                  </a:cubicBezTo>
                  <a:cubicBezTo>
                    <a:pt x="1835" y="163"/>
                    <a:pt x="901" y="329"/>
                    <a:pt x="0" y="529"/>
                  </a:cubicBezTo>
                  <a:cubicBezTo>
                    <a:pt x="34" y="1230"/>
                    <a:pt x="67" y="1897"/>
                    <a:pt x="100" y="2598"/>
                  </a:cubicBezTo>
                  <a:lnTo>
                    <a:pt x="1135" y="2598"/>
                  </a:lnTo>
                  <a:cubicBezTo>
                    <a:pt x="1418" y="2607"/>
                    <a:pt x="1702" y="2613"/>
                    <a:pt x="1985" y="2613"/>
                  </a:cubicBezTo>
                  <a:cubicBezTo>
                    <a:pt x="2736" y="2613"/>
                    <a:pt x="3486" y="2567"/>
                    <a:pt x="4237" y="2397"/>
                  </a:cubicBezTo>
                  <a:cubicBezTo>
                    <a:pt x="4303" y="1630"/>
                    <a:pt x="4203" y="830"/>
                    <a:pt x="4070" y="62"/>
                  </a:cubicBezTo>
                  <a:cubicBezTo>
                    <a:pt x="3771" y="39"/>
                    <a:pt x="3472" y="1"/>
                    <a:pt x="3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5400000">
              <a:off x="975818" y="4979817"/>
              <a:ext cx="113382" cy="141152"/>
            </a:xfrm>
            <a:custGeom>
              <a:avLst/>
              <a:gdLst/>
              <a:ahLst/>
              <a:cxnLst/>
              <a:rect l="l" t="t" r="r" b="b"/>
              <a:pathLst>
                <a:path w="4570" h="3170" extrusionOk="0">
                  <a:moveTo>
                    <a:pt x="3936" y="1"/>
                  </a:moveTo>
                  <a:cubicBezTo>
                    <a:pt x="3536" y="101"/>
                    <a:pt x="3136" y="201"/>
                    <a:pt x="2735" y="334"/>
                  </a:cubicBezTo>
                  <a:cubicBezTo>
                    <a:pt x="1835" y="668"/>
                    <a:pt x="934" y="1001"/>
                    <a:pt x="0" y="1101"/>
                  </a:cubicBezTo>
                  <a:cubicBezTo>
                    <a:pt x="33" y="1802"/>
                    <a:pt x="300" y="2502"/>
                    <a:pt x="500" y="3170"/>
                  </a:cubicBezTo>
                  <a:cubicBezTo>
                    <a:pt x="1868" y="3069"/>
                    <a:pt x="3269" y="2936"/>
                    <a:pt x="4570" y="2436"/>
                  </a:cubicBezTo>
                  <a:cubicBezTo>
                    <a:pt x="4437" y="1602"/>
                    <a:pt x="4170" y="801"/>
                    <a:pt x="3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-66351" y="4986167"/>
              <a:ext cx="103458" cy="63897"/>
            </a:xfrm>
            <a:custGeom>
              <a:avLst/>
              <a:gdLst/>
              <a:ahLst/>
              <a:cxnLst/>
              <a:rect l="l" t="t" r="r" b="b"/>
              <a:pathLst>
                <a:path w="4170" h="1435" extrusionOk="0">
                  <a:moveTo>
                    <a:pt x="0" y="0"/>
                  </a:moveTo>
                  <a:lnTo>
                    <a:pt x="0" y="1434"/>
                  </a:lnTo>
                  <a:cubicBezTo>
                    <a:pt x="367" y="1401"/>
                    <a:pt x="701" y="1368"/>
                    <a:pt x="1034" y="1334"/>
                  </a:cubicBezTo>
                  <a:cubicBezTo>
                    <a:pt x="1702" y="1270"/>
                    <a:pt x="2370" y="1233"/>
                    <a:pt x="3037" y="1233"/>
                  </a:cubicBezTo>
                  <a:cubicBezTo>
                    <a:pt x="3404" y="1233"/>
                    <a:pt x="3770" y="1244"/>
                    <a:pt x="4136" y="1268"/>
                  </a:cubicBezTo>
                  <a:cubicBezTo>
                    <a:pt x="4136" y="834"/>
                    <a:pt x="4136" y="434"/>
                    <a:pt x="4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-5400000">
              <a:off x="1712758" y="4959357"/>
              <a:ext cx="113407" cy="105931"/>
            </a:xfrm>
            <a:custGeom>
              <a:avLst/>
              <a:gdLst/>
              <a:ahLst/>
              <a:cxnLst/>
              <a:rect l="l" t="t" r="r" b="b"/>
              <a:pathLst>
                <a:path w="4571" h="2379" extrusionOk="0">
                  <a:moveTo>
                    <a:pt x="3303" y="0"/>
                  </a:moveTo>
                  <a:cubicBezTo>
                    <a:pt x="2302" y="0"/>
                    <a:pt x="1335" y="0"/>
                    <a:pt x="367" y="33"/>
                  </a:cubicBezTo>
                  <a:cubicBezTo>
                    <a:pt x="234" y="667"/>
                    <a:pt x="0" y="1334"/>
                    <a:pt x="0" y="2002"/>
                  </a:cubicBezTo>
                  <a:cubicBezTo>
                    <a:pt x="167" y="2002"/>
                    <a:pt x="367" y="2035"/>
                    <a:pt x="534" y="2068"/>
                  </a:cubicBezTo>
                  <a:cubicBezTo>
                    <a:pt x="1438" y="2223"/>
                    <a:pt x="2363" y="2378"/>
                    <a:pt x="3292" y="2378"/>
                  </a:cubicBezTo>
                  <a:cubicBezTo>
                    <a:pt x="3562" y="2378"/>
                    <a:pt x="3833" y="2365"/>
                    <a:pt x="4103" y="2335"/>
                  </a:cubicBezTo>
                  <a:cubicBezTo>
                    <a:pt x="4270" y="1635"/>
                    <a:pt x="4437" y="901"/>
                    <a:pt x="4570" y="200"/>
                  </a:cubicBezTo>
                  <a:cubicBezTo>
                    <a:pt x="4170" y="67"/>
                    <a:pt x="3736" y="0"/>
                    <a:pt x="3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-5400000">
              <a:off x="1202762" y="4963942"/>
              <a:ext cx="113407" cy="11497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3756" y="0"/>
                  </a:moveTo>
                  <a:cubicBezTo>
                    <a:pt x="2465" y="0"/>
                    <a:pt x="1246" y="435"/>
                    <a:pt x="1" y="647"/>
                  </a:cubicBezTo>
                  <a:cubicBezTo>
                    <a:pt x="167" y="1281"/>
                    <a:pt x="334" y="1948"/>
                    <a:pt x="501" y="2582"/>
                  </a:cubicBezTo>
                  <a:cubicBezTo>
                    <a:pt x="1902" y="2549"/>
                    <a:pt x="3270" y="2482"/>
                    <a:pt x="4570" y="1915"/>
                  </a:cubicBezTo>
                  <a:cubicBezTo>
                    <a:pt x="4504" y="1248"/>
                    <a:pt x="4304" y="647"/>
                    <a:pt x="4137" y="13"/>
                  </a:cubicBezTo>
                  <a:cubicBezTo>
                    <a:pt x="4009" y="5"/>
                    <a:pt x="3882" y="0"/>
                    <a:pt x="3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-5400000">
              <a:off x="126044" y="4963575"/>
              <a:ext cx="109263" cy="124811"/>
            </a:xfrm>
            <a:custGeom>
              <a:avLst/>
              <a:gdLst/>
              <a:ahLst/>
              <a:cxnLst/>
              <a:rect l="l" t="t" r="r" b="b"/>
              <a:pathLst>
                <a:path w="4404" h="2803" extrusionOk="0">
                  <a:moveTo>
                    <a:pt x="267" y="1"/>
                  </a:moveTo>
                  <a:cubicBezTo>
                    <a:pt x="167" y="701"/>
                    <a:pt x="67" y="1435"/>
                    <a:pt x="0" y="2169"/>
                  </a:cubicBezTo>
                  <a:cubicBezTo>
                    <a:pt x="174" y="2161"/>
                    <a:pt x="347" y="2156"/>
                    <a:pt x="519" y="2156"/>
                  </a:cubicBezTo>
                  <a:cubicBezTo>
                    <a:pt x="1732" y="2156"/>
                    <a:pt x="2901" y="2364"/>
                    <a:pt x="4070" y="2803"/>
                  </a:cubicBezTo>
                  <a:cubicBezTo>
                    <a:pt x="4337" y="2002"/>
                    <a:pt x="4304" y="1168"/>
                    <a:pt x="4404" y="334"/>
                  </a:cubicBezTo>
                  <a:lnTo>
                    <a:pt x="4404" y="334"/>
                  </a:lnTo>
                  <a:cubicBezTo>
                    <a:pt x="4304" y="368"/>
                    <a:pt x="4203" y="434"/>
                    <a:pt x="4103" y="434"/>
                  </a:cubicBezTo>
                  <a:cubicBezTo>
                    <a:pt x="3881" y="446"/>
                    <a:pt x="3660" y="452"/>
                    <a:pt x="3439" y="452"/>
                  </a:cubicBezTo>
                  <a:cubicBezTo>
                    <a:pt x="2436" y="452"/>
                    <a:pt x="1452" y="338"/>
                    <a:pt x="467" y="201"/>
                  </a:cubicBezTo>
                  <a:cubicBezTo>
                    <a:pt x="334" y="168"/>
                    <a:pt x="301" y="10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8539002" y="4627443"/>
              <a:ext cx="72842" cy="677887"/>
            </a:xfrm>
            <a:custGeom>
              <a:avLst/>
              <a:gdLst/>
              <a:ahLst/>
              <a:cxnLst/>
              <a:rect l="l" t="t" r="r" b="b"/>
              <a:pathLst>
                <a:path w="2936" h="15224" extrusionOk="0">
                  <a:moveTo>
                    <a:pt x="1991" y="1"/>
                  </a:moveTo>
                  <a:cubicBezTo>
                    <a:pt x="1640" y="1"/>
                    <a:pt x="1411" y="218"/>
                    <a:pt x="1234" y="513"/>
                  </a:cubicBezTo>
                  <a:cubicBezTo>
                    <a:pt x="801" y="1280"/>
                    <a:pt x="467" y="2080"/>
                    <a:pt x="300" y="2948"/>
                  </a:cubicBezTo>
                  <a:cubicBezTo>
                    <a:pt x="0" y="4482"/>
                    <a:pt x="67" y="5950"/>
                    <a:pt x="500" y="7484"/>
                  </a:cubicBezTo>
                  <a:cubicBezTo>
                    <a:pt x="1168" y="9753"/>
                    <a:pt x="1635" y="12054"/>
                    <a:pt x="2202" y="14322"/>
                  </a:cubicBezTo>
                  <a:cubicBezTo>
                    <a:pt x="2235" y="14556"/>
                    <a:pt x="2302" y="14789"/>
                    <a:pt x="2368" y="15023"/>
                  </a:cubicBezTo>
                  <a:cubicBezTo>
                    <a:pt x="2402" y="15123"/>
                    <a:pt x="2435" y="15223"/>
                    <a:pt x="2535" y="15223"/>
                  </a:cubicBezTo>
                  <a:cubicBezTo>
                    <a:pt x="2635" y="15223"/>
                    <a:pt x="2635" y="15123"/>
                    <a:pt x="2669" y="15023"/>
                  </a:cubicBezTo>
                  <a:cubicBezTo>
                    <a:pt x="2769" y="14456"/>
                    <a:pt x="2902" y="13889"/>
                    <a:pt x="2902" y="13288"/>
                  </a:cubicBezTo>
                  <a:cubicBezTo>
                    <a:pt x="2935" y="12454"/>
                    <a:pt x="2902" y="11587"/>
                    <a:pt x="2902" y="10720"/>
                  </a:cubicBezTo>
                  <a:cubicBezTo>
                    <a:pt x="2835" y="9252"/>
                    <a:pt x="2802" y="7784"/>
                    <a:pt x="2569" y="6317"/>
                  </a:cubicBezTo>
                  <a:cubicBezTo>
                    <a:pt x="2368" y="4882"/>
                    <a:pt x="2569" y="3481"/>
                    <a:pt x="2769" y="2047"/>
                  </a:cubicBezTo>
                  <a:cubicBezTo>
                    <a:pt x="2835" y="1613"/>
                    <a:pt x="2869" y="1180"/>
                    <a:pt x="2769" y="746"/>
                  </a:cubicBezTo>
                  <a:cubicBezTo>
                    <a:pt x="2702" y="379"/>
                    <a:pt x="2535" y="79"/>
                    <a:pt x="2135" y="12"/>
                  </a:cubicBezTo>
                  <a:cubicBezTo>
                    <a:pt x="2085" y="5"/>
                    <a:pt x="2037" y="1"/>
                    <a:pt x="1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-5400000">
              <a:off x="5276232" y="4583566"/>
              <a:ext cx="79466" cy="687861"/>
            </a:xfrm>
            <a:custGeom>
              <a:avLst/>
              <a:gdLst/>
              <a:ahLst/>
              <a:cxnLst/>
              <a:rect l="l" t="t" r="r" b="b"/>
              <a:pathLst>
                <a:path w="3203" h="15448" extrusionOk="0">
                  <a:moveTo>
                    <a:pt x="2329" y="1"/>
                  </a:moveTo>
                  <a:cubicBezTo>
                    <a:pt x="2228" y="1"/>
                    <a:pt x="2198" y="117"/>
                    <a:pt x="2169" y="206"/>
                  </a:cubicBezTo>
                  <a:cubicBezTo>
                    <a:pt x="2135" y="240"/>
                    <a:pt x="2102" y="273"/>
                    <a:pt x="2102" y="306"/>
                  </a:cubicBezTo>
                  <a:cubicBezTo>
                    <a:pt x="567" y="4476"/>
                    <a:pt x="0" y="8712"/>
                    <a:pt x="1235" y="13082"/>
                  </a:cubicBezTo>
                  <a:cubicBezTo>
                    <a:pt x="1401" y="13716"/>
                    <a:pt x="1668" y="14350"/>
                    <a:pt x="1968" y="14917"/>
                  </a:cubicBezTo>
                  <a:cubicBezTo>
                    <a:pt x="2137" y="15170"/>
                    <a:pt x="2283" y="15447"/>
                    <a:pt x="2585" y="15447"/>
                  </a:cubicBezTo>
                  <a:cubicBezTo>
                    <a:pt x="2640" y="15447"/>
                    <a:pt x="2701" y="15438"/>
                    <a:pt x="2769" y="15417"/>
                  </a:cubicBezTo>
                  <a:cubicBezTo>
                    <a:pt x="3169" y="15317"/>
                    <a:pt x="3169" y="14950"/>
                    <a:pt x="3203" y="14617"/>
                  </a:cubicBezTo>
                  <a:cubicBezTo>
                    <a:pt x="3203" y="14516"/>
                    <a:pt x="3203" y="14416"/>
                    <a:pt x="3203" y="14383"/>
                  </a:cubicBezTo>
                  <a:cubicBezTo>
                    <a:pt x="3069" y="12682"/>
                    <a:pt x="2936" y="11047"/>
                    <a:pt x="2769" y="9413"/>
                  </a:cubicBezTo>
                  <a:lnTo>
                    <a:pt x="2802" y="9413"/>
                  </a:lnTo>
                  <a:cubicBezTo>
                    <a:pt x="2569" y="7178"/>
                    <a:pt x="2636" y="4943"/>
                    <a:pt x="2769" y="2708"/>
                  </a:cubicBezTo>
                  <a:cubicBezTo>
                    <a:pt x="2836" y="1874"/>
                    <a:pt x="2669" y="1040"/>
                    <a:pt x="2536" y="240"/>
                  </a:cubicBezTo>
                  <a:cubicBezTo>
                    <a:pt x="2536" y="140"/>
                    <a:pt x="2502" y="6"/>
                    <a:pt x="2369" y="6"/>
                  </a:cubicBezTo>
                  <a:cubicBezTo>
                    <a:pt x="2354" y="3"/>
                    <a:pt x="2341" y="1"/>
                    <a:pt x="2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5400000">
              <a:off x="5902230" y="4842569"/>
              <a:ext cx="118369" cy="246816"/>
            </a:xfrm>
            <a:custGeom>
              <a:avLst/>
              <a:gdLst/>
              <a:ahLst/>
              <a:cxnLst/>
              <a:rect l="l" t="t" r="r" b="b"/>
              <a:pathLst>
                <a:path w="4771" h="5543" extrusionOk="0">
                  <a:moveTo>
                    <a:pt x="1853" y="0"/>
                  </a:moveTo>
                  <a:cubicBezTo>
                    <a:pt x="1412" y="0"/>
                    <a:pt x="972" y="13"/>
                    <a:pt x="528" y="13"/>
                  </a:cubicBezTo>
                  <a:cubicBezTo>
                    <a:pt x="353" y="13"/>
                    <a:pt x="177" y="11"/>
                    <a:pt x="0" y="5"/>
                  </a:cubicBezTo>
                  <a:lnTo>
                    <a:pt x="0" y="5"/>
                  </a:lnTo>
                  <a:cubicBezTo>
                    <a:pt x="67" y="1440"/>
                    <a:pt x="367" y="2874"/>
                    <a:pt x="501" y="4308"/>
                  </a:cubicBezTo>
                  <a:cubicBezTo>
                    <a:pt x="534" y="4642"/>
                    <a:pt x="567" y="4976"/>
                    <a:pt x="567" y="5343"/>
                  </a:cubicBezTo>
                  <a:cubicBezTo>
                    <a:pt x="901" y="5343"/>
                    <a:pt x="1268" y="5309"/>
                    <a:pt x="1602" y="5309"/>
                  </a:cubicBezTo>
                  <a:cubicBezTo>
                    <a:pt x="2636" y="5309"/>
                    <a:pt x="3670" y="5309"/>
                    <a:pt x="4670" y="5543"/>
                  </a:cubicBezTo>
                  <a:cubicBezTo>
                    <a:pt x="4770" y="4675"/>
                    <a:pt x="4670" y="3841"/>
                    <a:pt x="4570" y="3008"/>
                  </a:cubicBezTo>
                  <a:cubicBezTo>
                    <a:pt x="4437" y="2007"/>
                    <a:pt x="4303" y="1006"/>
                    <a:pt x="4170" y="5"/>
                  </a:cubicBezTo>
                  <a:cubicBezTo>
                    <a:pt x="3930" y="5"/>
                    <a:pt x="3690" y="91"/>
                    <a:pt x="3449" y="91"/>
                  </a:cubicBezTo>
                  <a:cubicBezTo>
                    <a:pt x="3389" y="91"/>
                    <a:pt x="3329" y="85"/>
                    <a:pt x="3269" y="72"/>
                  </a:cubicBezTo>
                  <a:cubicBezTo>
                    <a:pt x="2793" y="14"/>
                    <a:pt x="2322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5400000">
              <a:off x="6923085" y="4629400"/>
              <a:ext cx="53813" cy="616884"/>
            </a:xfrm>
            <a:custGeom>
              <a:avLst/>
              <a:gdLst/>
              <a:ahLst/>
              <a:cxnLst/>
              <a:rect l="l" t="t" r="r" b="b"/>
              <a:pathLst>
                <a:path w="2169" h="13854" extrusionOk="0">
                  <a:moveTo>
                    <a:pt x="1604" y="0"/>
                  </a:moveTo>
                  <a:cubicBezTo>
                    <a:pt x="1582" y="0"/>
                    <a:pt x="1559" y="2"/>
                    <a:pt x="1535" y="6"/>
                  </a:cubicBezTo>
                  <a:cubicBezTo>
                    <a:pt x="1301" y="6"/>
                    <a:pt x="1168" y="106"/>
                    <a:pt x="1101" y="339"/>
                  </a:cubicBezTo>
                  <a:cubicBezTo>
                    <a:pt x="968" y="706"/>
                    <a:pt x="968" y="1073"/>
                    <a:pt x="968" y="1440"/>
                  </a:cubicBezTo>
                  <a:cubicBezTo>
                    <a:pt x="934" y="1907"/>
                    <a:pt x="868" y="2341"/>
                    <a:pt x="734" y="2774"/>
                  </a:cubicBezTo>
                  <a:cubicBezTo>
                    <a:pt x="201" y="4809"/>
                    <a:pt x="0" y="6911"/>
                    <a:pt x="34" y="9012"/>
                  </a:cubicBezTo>
                  <a:cubicBezTo>
                    <a:pt x="34" y="10680"/>
                    <a:pt x="534" y="12181"/>
                    <a:pt x="1368" y="13582"/>
                  </a:cubicBezTo>
                  <a:cubicBezTo>
                    <a:pt x="1429" y="13704"/>
                    <a:pt x="1490" y="13853"/>
                    <a:pt x="1601" y="13853"/>
                  </a:cubicBezTo>
                  <a:cubicBezTo>
                    <a:pt x="1612" y="13853"/>
                    <a:pt x="1623" y="13852"/>
                    <a:pt x="1635" y="13849"/>
                  </a:cubicBezTo>
                  <a:cubicBezTo>
                    <a:pt x="1835" y="13815"/>
                    <a:pt x="1802" y="13615"/>
                    <a:pt x="1835" y="13482"/>
                  </a:cubicBezTo>
                  <a:cubicBezTo>
                    <a:pt x="1969" y="12548"/>
                    <a:pt x="2035" y="11647"/>
                    <a:pt x="1969" y="10713"/>
                  </a:cubicBezTo>
                  <a:cubicBezTo>
                    <a:pt x="2035" y="9779"/>
                    <a:pt x="1935" y="8879"/>
                    <a:pt x="1835" y="7945"/>
                  </a:cubicBezTo>
                  <a:cubicBezTo>
                    <a:pt x="1635" y="6243"/>
                    <a:pt x="1668" y="4509"/>
                    <a:pt x="2035" y="2808"/>
                  </a:cubicBezTo>
                  <a:cubicBezTo>
                    <a:pt x="2169" y="2140"/>
                    <a:pt x="2169" y="1473"/>
                    <a:pt x="2102" y="773"/>
                  </a:cubicBezTo>
                  <a:cubicBezTo>
                    <a:pt x="2069" y="606"/>
                    <a:pt x="2035" y="473"/>
                    <a:pt x="1969" y="306"/>
                  </a:cubicBezTo>
                  <a:cubicBezTo>
                    <a:pt x="1909" y="126"/>
                    <a:pt x="1795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5400000">
              <a:off x="4735631" y="4879273"/>
              <a:ext cx="118369" cy="221391"/>
            </a:xfrm>
            <a:custGeom>
              <a:avLst/>
              <a:gdLst/>
              <a:ahLst/>
              <a:cxnLst/>
              <a:rect l="l" t="t" r="r" b="b"/>
              <a:pathLst>
                <a:path w="4771" h="4972" extrusionOk="0">
                  <a:moveTo>
                    <a:pt x="4770" y="1"/>
                  </a:moveTo>
                  <a:cubicBezTo>
                    <a:pt x="4403" y="34"/>
                    <a:pt x="4036" y="34"/>
                    <a:pt x="3669" y="68"/>
                  </a:cubicBezTo>
                  <a:cubicBezTo>
                    <a:pt x="2635" y="134"/>
                    <a:pt x="1601" y="201"/>
                    <a:pt x="534" y="268"/>
                  </a:cubicBezTo>
                  <a:cubicBezTo>
                    <a:pt x="500" y="1669"/>
                    <a:pt x="300" y="3036"/>
                    <a:pt x="33" y="4404"/>
                  </a:cubicBezTo>
                  <a:cubicBezTo>
                    <a:pt x="33" y="4537"/>
                    <a:pt x="33" y="4671"/>
                    <a:pt x="0" y="4804"/>
                  </a:cubicBezTo>
                  <a:cubicBezTo>
                    <a:pt x="317" y="4804"/>
                    <a:pt x="625" y="4813"/>
                    <a:pt x="934" y="4813"/>
                  </a:cubicBezTo>
                  <a:cubicBezTo>
                    <a:pt x="1243" y="4813"/>
                    <a:pt x="1551" y="4804"/>
                    <a:pt x="1868" y="4771"/>
                  </a:cubicBezTo>
                  <a:cubicBezTo>
                    <a:pt x="2041" y="4744"/>
                    <a:pt x="2214" y="4734"/>
                    <a:pt x="2387" y="4734"/>
                  </a:cubicBezTo>
                  <a:cubicBezTo>
                    <a:pt x="2847" y="4734"/>
                    <a:pt x="3308" y="4804"/>
                    <a:pt x="3769" y="4804"/>
                  </a:cubicBezTo>
                  <a:cubicBezTo>
                    <a:pt x="3936" y="4804"/>
                    <a:pt x="4103" y="4804"/>
                    <a:pt x="4170" y="4971"/>
                  </a:cubicBezTo>
                  <a:cubicBezTo>
                    <a:pt x="4470" y="3804"/>
                    <a:pt x="4570" y="2636"/>
                    <a:pt x="4670" y="1435"/>
                  </a:cubicBezTo>
                  <a:cubicBezTo>
                    <a:pt x="4703" y="968"/>
                    <a:pt x="4737" y="468"/>
                    <a:pt x="4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5576291" y="4901098"/>
              <a:ext cx="133279" cy="197613"/>
            </a:xfrm>
            <a:custGeom>
              <a:avLst/>
              <a:gdLst/>
              <a:ahLst/>
              <a:cxnLst/>
              <a:rect l="l" t="t" r="r" b="b"/>
              <a:pathLst>
                <a:path w="5372" h="4438" extrusionOk="0">
                  <a:moveTo>
                    <a:pt x="4137" y="1"/>
                  </a:moveTo>
                  <a:cubicBezTo>
                    <a:pt x="4103" y="167"/>
                    <a:pt x="3970" y="167"/>
                    <a:pt x="3837" y="201"/>
                  </a:cubicBezTo>
                  <a:cubicBezTo>
                    <a:pt x="2569" y="334"/>
                    <a:pt x="1268" y="434"/>
                    <a:pt x="1" y="468"/>
                  </a:cubicBezTo>
                  <a:cubicBezTo>
                    <a:pt x="201" y="1835"/>
                    <a:pt x="701" y="3136"/>
                    <a:pt x="1135" y="4437"/>
                  </a:cubicBezTo>
                  <a:cubicBezTo>
                    <a:pt x="1668" y="4370"/>
                    <a:pt x="2235" y="4304"/>
                    <a:pt x="2769" y="4270"/>
                  </a:cubicBezTo>
                  <a:cubicBezTo>
                    <a:pt x="3487" y="4215"/>
                    <a:pt x="4205" y="4046"/>
                    <a:pt x="4923" y="4046"/>
                  </a:cubicBezTo>
                  <a:cubicBezTo>
                    <a:pt x="5072" y="4046"/>
                    <a:pt x="5222" y="4053"/>
                    <a:pt x="5371" y="4070"/>
                  </a:cubicBezTo>
                  <a:cubicBezTo>
                    <a:pt x="5271" y="3403"/>
                    <a:pt x="5004" y="2769"/>
                    <a:pt x="4771" y="2102"/>
                  </a:cubicBezTo>
                  <a:cubicBezTo>
                    <a:pt x="4504" y="1402"/>
                    <a:pt x="4304" y="701"/>
                    <a:pt x="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-5400000">
              <a:off x="7744951" y="4906327"/>
              <a:ext cx="116731" cy="202066"/>
            </a:xfrm>
            <a:custGeom>
              <a:avLst/>
              <a:gdLst/>
              <a:ahLst/>
              <a:cxnLst/>
              <a:rect l="l" t="t" r="r" b="b"/>
              <a:pathLst>
                <a:path w="4705" h="4538" extrusionOk="0">
                  <a:moveTo>
                    <a:pt x="568" y="1"/>
                  </a:moveTo>
                  <a:cubicBezTo>
                    <a:pt x="368" y="1302"/>
                    <a:pt x="301" y="2603"/>
                    <a:pt x="1" y="3870"/>
                  </a:cubicBezTo>
                  <a:cubicBezTo>
                    <a:pt x="1402" y="3870"/>
                    <a:pt x="2770" y="3970"/>
                    <a:pt x="4104" y="4537"/>
                  </a:cubicBezTo>
                  <a:cubicBezTo>
                    <a:pt x="4437" y="3403"/>
                    <a:pt x="4471" y="2269"/>
                    <a:pt x="4638" y="1135"/>
                  </a:cubicBezTo>
                  <a:cubicBezTo>
                    <a:pt x="4671" y="868"/>
                    <a:pt x="4671" y="601"/>
                    <a:pt x="4704" y="368"/>
                  </a:cubicBezTo>
                  <a:lnTo>
                    <a:pt x="4704" y="368"/>
                  </a:lnTo>
                  <a:cubicBezTo>
                    <a:pt x="4631" y="369"/>
                    <a:pt x="4558" y="370"/>
                    <a:pt x="4485" y="370"/>
                  </a:cubicBezTo>
                  <a:cubicBezTo>
                    <a:pt x="3164" y="370"/>
                    <a:pt x="1896" y="96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5400000">
              <a:off x="4540821" y="4880696"/>
              <a:ext cx="108445" cy="202021"/>
            </a:xfrm>
            <a:custGeom>
              <a:avLst/>
              <a:gdLst/>
              <a:ahLst/>
              <a:cxnLst/>
              <a:rect l="l" t="t" r="r" b="b"/>
              <a:pathLst>
                <a:path w="4371" h="4537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34"/>
                    <a:pt x="67" y="300"/>
                    <a:pt x="67" y="434"/>
                  </a:cubicBezTo>
                  <a:cubicBezTo>
                    <a:pt x="134" y="1034"/>
                    <a:pt x="134" y="1668"/>
                    <a:pt x="168" y="2268"/>
                  </a:cubicBezTo>
                  <a:cubicBezTo>
                    <a:pt x="134" y="2902"/>
                    <a:pt x="134" y="3503"/>
                    <a:pt x="67" y="4103"/>
                  </a:cubicBezTo>
                  <a:cubicBezTo>
                    <a:pt x="67" y="4270"/>
                    <a:pt x="34" y="4403"/>
                    <a:pt x="1" y="4537"/>
                  </a:cubicBezTo>
                  <a:cubicBezTo>
                    <a:pt x="1068" y="4470"/>
                    <a:pt x="2102" y="4403"/>
                    <a:pt x="3136" y="4337"/>
                  </a:cubicBezTo>
                  <a:cubicBezTo>
                    <a:pt x="3503" y="4303"/>
                    <a:pt x="3870" y="4303"/>
                    <a:pt x="4237" y="4270"/>
                  </a:cubicBezTo>
                  <a:cubicBezTo>
                    <a:pt x="4270" y="3603"/>
                    <a:pt x="4337" y="2936"/>
                    <a:pt x="4371" y="2268"/>
                  </a:cubicBezTo>
                  <a:cubicBezTo>
                    <a:pt x="4337" y="1601"/>
                    <a:pt x="4270" y="934"/>
                    <a:pt x="4237" y="267"/>
                  </a:cubicBezTo>
                  <a:cubicBezTo>
                    <a:pt x="3870" y="267"/>
                    <a:pt x="3503" y="234"/>
                    <a:pt x="3136" y="234"/>
                  </a:cubicBezTo>
                  <a:cubicBezTo>
                    <a:pt x="2102" y="134"/>
                    <a:pt x="10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5400000">
              <a:off x="5321356" y="4934358"/>
              <a:ext cx="108420" cy="185724"/>
            </a:xfrm>
            <a:custGeom>
              <a:avLst/>
              <a:gdLst/>
              <a:ahLst/>
              <a:cxnLst/>
              <a:rect l="l" t="t" r="r" b="b"/>
              <a:pathLst>
                <a:path w="4370" h="4171" extrusionOk="0">
                  <a:moveTo>
                    <a:pt x="0" y="1"/>
                  </a:moveTo>
                  <a:cubicBezTo>
                    <a:pt x="33" y="1335"/>
                    <a:pt x="67" y="2669"/>
                    <a:pt x="234" y="4004"/>
                  </a:cubicBezTo>
                  <a:cubicBezTo>
                    <a:pt x="234" y="4070"/>
                    <a:pt x="267" y="4104"/>
                    <a:pt x="300" y="4170"/>
                  </a:cubicBezTo>
                  <a:cubicBezTo>
                    <a:pt x="1527" y="3864"/>
                    <a:pt x="2754" y="3529"/>
                    <a:pt x="4033" y="3529"/>
                  </a:cubicBezTo>
                  <a:cubicBezTo>
                    <a:pt x="4145" y="3529"/>
                    <a:pt x="4257" y="3531"/>
                    <a:pt x="4370" y="3537"/>
                  </a:cubicBezTo>
                  <a:cubicBezTo>
                    <a:pt x="4270" y="2402"/>
                    <a:pt x="4170" y="1268"/>
                    <a:pt x="4170" y="101"/>
                  </a:cubicBezTo>
                  <a:cubicBezTo>
                    <a:pt x="3779" y="119"/>
                    <a:pt x="3387" y="128"/>
                    <a:pt x="2997" y="128"/>
                  </a:cubicBezTo>
                  <a:cubicBezTo>
                    <a:pt x="1989" y="128"/>
                    <a:pt x="986" y="7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6712573" y="4963195"/>
              <a:ext cx="118393" cy="197569"/>
            </a:xfrm>
            <a:custGeom>
              <a:avLst/>
              <a:gdLst/>
              <a:ahLst/>
              <a:cxnLst/>
              <a:rect l="l" t="t" r="r" b="b"/>
              <a:pathLst>
                <a:path w="4772" h="4437" extrusionOk="0">
                  <a:moveTo>
                    <a:pt x="802" y="0"/>
                  </a:moveTo>
                  <a:cubicBezTo>
                    <a:pt x="812" y="2"/>
                    <a:pt x="822" y="4"/>
                    <a:pt x="832" y="6"/>
                  </a:cubicBezTo>
                  <a:lnTo>
                    <a:pt x="832" y="6"/>
                  </a:lnTo>
                  <a:cubicBezTo>
                    <a:pt x="833" y="4"/>
                    <a:pt x="834" y="2"/>
                    <a:pt x="835" y="0"/>
                  </a:cubicBezTo>
                  <a:close/>
                  <a:moveTo>
                    <a:pt x="832" y="6"/>
                  </a:moveTo>
                  <a:lnTo>
                    <a:pt x="832" y="6"/>
                  </a:lnTo>
                  <a:cubicBezTo>
                    <a:pt x="534" y="672"/>
                    <a:pt x="468" y="1370"/>
                    <a:pt x="335" y="2068"/>
                  </a:cubicBezTo>
                  <a:cubicBezTo>
                    <a:pt x="201" y="2835"/>
                    <a:pt x="34" y="3636"/>
                    <a:pt x="1" y="4437"/>
                  </a:cubicBezTo>
                  <a:cubicBezTo>
                    <a:pt x="134" y="4437"/>
                    <a:pt x="234" y="4403"/>
                    <a:pt x="368" y="4403"/>
                  </a:cubicBezTo>
                  <a:cubicBezTo>
                    <a:pt x="1524" y="4190"/>
                    <a:pt x="2707" y="3894"/>
                    <a:pt x="3893" y="3894"/>
                  </a:cubicBezTo>
                  <a:cubicBezTo>
                    <a:pt x="4008" y="3894"/>
                    <a:pt x="4123" y="3897"/>
                    <a:pt x="4237" y="3903"/>
                  </a:cubicBezTo>
                  <a:cubicBezTo>
                    <a:pt x="4437" y="2969"/>
                    <a:pt x="4604" y="2035"/>
                    <a:pt x="4771" y="1101"/>
                  </a:cubicBezTo>
                  <a:cubicBezTo>
                    <a:pt x="4571" y="1101"/>
                    <a:pt x="4404" y="1001"/>
                    <a:pt x="4204" y="967"/>
                  </a:cubicBezTo>
                  <a:cubicBezTo>
                    <a:pt x="3080" y="637"/>
                    <a:pt x="1988" y="241"/>
                    <a:pt x="832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5400000">
              <a:off x="6199635" y="4880918"/>
              <a:ext cx="120850" cy="184210"/>
            </a:xfrm>
            <a:custGeom>
              <a:avLst/>
              <a:gdLst/>
              <a:ahLst/>
              <a:cxnLst/>
              <a:rect l="l" t="t" r="r" b="b"/>
              <a:pathLst>
                <a:path w="4871" h="4137" extrusionOk="0">
                  <a:moveTo>
                    <a:pt x="801" y="1"/>
                  </a:moveTo>
                  <a:cubicBezTo>
                    <a:pt x="535" y="1168"/>
                    <a:pt x="268" y="2336"/>
                    <a:pt x="1" y="3503"/>
                  </a:cubicBezTo>
                  <a:cubicBezTo>
                    <a:pt x="1368" y="3703"/>
                    <a:pt x="2769" y="3903"/>
                    <a:pt x="4137" y="4137"/>
                  </a:cubicBezTo>
                  <a:cubicBezTo>
                    <a:pt x="4437" y="2936"/>
                    <a:pt x="4804" y="1702"/>
                    <a:pt x="4871" y="434"/>
                  </a:cubicBezTo>
                  <a:lnTo>
                    <a:pt x="4871" y="434"/>
                  </a:lnTo>
                  <a:cubicBezTo>
                    <a:pt x="4553" y="483"/>
                    <a:pt x="4236" y="514"/>
                    <a:pt x="3919" y="514"/>
                  </a:cubicBezTo>
                  <a:cubicBezTo>
                    <a:pt x="3802" y="514"/>
                    <a:pt x="3686" y="510"/>
                    <a:pt x="3570" y="501"/>
                  </a:cubicBezTo>
                  <a:cubicBezTo>
                    <a:pt x="2636" y="368"/>
                    <a:pt x="1735" y="167"/>
                    <a:pt x="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-5400000">
              <a:off x="7240673" y="4946093"/>
              <a:ext cx="124174" cy="166399"/>
            </a:xfrm>
            <a:custGeom>
              <a:avLst/>
              <a:gdLst/>
              <a:ahLst/>
              <a:cxnLst/>
              <a:rect l="l" t="t" r="r" b="b"/>
              <a:pathLst>
                <a:path w="5005" h="3737" extrusionOk="0">
                  <a:moveTo>
                    <a:pt x="4237" y="1"/>
                  </a:moveTo>
                  <a:cubicBezTo>
                    <a:pt x="3759" y="12"/>
                    <a:pt x="3285" y="12"/>
                    <a:pt x="2813" y="12"/>
                  </a:cubicBezTo>
                  <a:cubicBezTo>
                    <a:pt x="1869" y="12"/>
                    <a:pt x="935" y="12"/>
                    <a:pt x="1" y="101"/>
                  </a:cubicBezTo>
                  <a:cubicBezTo>
                    <a:pt x="301" y="1301"/>
                    <a:pt x="601" y="2502"/>
                    <a:pt x="901" y="3737"/>
                  </a:cubicBezTo>
                  <a:cubicBezTo>
                    <a:pt x="1068" y="3703"/>
                    <a:pt x="1268" y="3703"/>
                    <a:pt x="1435" y="3670"/>
                  </a:cubicBezTo>
                  <a:cubicBezTo>
                    <a:pt x="2388" y="3506"/>
                    <a:pt x="3364" y="3343"/>
                    <a:pt x="4343" y="3343"/>
                  </a:cubicBezTo>
                  <a:cubicBezTo>
                    <a:pt x="4564" y="3343"/>
                    <a:pt x="4784" y="3351"/>
                    <a:pt x="5004" y="3370"/>
                  </a:cubicBezTo>
                  <a:cubicBezTo>
                    <a:pt x="4804" y="2235"/>
                    <a:pt x="4604" y="1101"/>
                    <a:pt x="4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-5400000">
              <a:off x="6876657" y="4983269"/>
              <a:ext cx="113407" cy="173969"/>
            </a:xfrm>
            <a:custGeom>
              <a:avLst/>
              <a:gdLst/>
              <a:ahLst/>
              <a:cxnLst/>
              <a:rect l="l" t="t" r="r" b="b"/>
              <a:pathLst>
                <a:path w="4571" h="3907" extrusionOk="0">
                  <a:moveTo>
                    <a:pt x="4127" y="0"/>
                  </a:moveTo>
                  <a:cubicBezTo>
                    <a:pt x="2946" y="0"/>
                    <a:pt x="1787" y="296"/>
                    <a:pt x="601" y="509"/>
                  </a:cubicBezTo>
                  <a:cubicBezTo>
                    <a:pt x="467" y="509"/>
                    <a:pt x="367" y="543"/>
                    <a:pt x="267" y="543"/>
                  </a:cubicBezTo>
                  <a:cubicBezTo>
                    <a:pt x="0" y="1610"/>
                    <a:pt x="267" y="2677"/>
                    <a:pt x="334" y="3745"/>
                  </a:cubicBezTo>
                  <a:cubicBezTo>
                    <a:pt x="334" y="3778"/>
                    <a:pt x="401" y="3845"/>
                    <a:pt x="434" y="3878"/>
                  </a:cubicBezTo>
                  <a:cubicBezTo>
                    <a:pt x="633" y="3898"/>
                    <a:pt x="831" y="3907"/>
                    <a:pt x="1028" y="3907"/>
                  </a:cubicBezTo>
                  <a:cubicBezTo>
                    <a:pt x="2189" y="3907"/>
                    <a:pt x="3330" y="3601"/>
                    <a:pt x="4470" y="3345"/>
                  </a:cubicBezTo>
                  <a:cubicBezTo>
                    <a:pt x="4570" y="3044"/>
                    <a:pt x="4437" y="2744"/>
                    <a:pt x="4404" y="2477"/>
                  </a:cubicBezTo>
                  <a:cubicBezTo>
                    <a:pt x="4237" y="1643"/>
                    <a:pt x="4404" y="843"/>
                    <a:pt x="4470" y="9"/>
                  </a:cubicBezTo>
                  <a:cubicBezTo>
                    <a:pt x="4356" y="3"/>
                    <a:pt x="4241" y="0"/>
                    <a:pt x="4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-5400000">
              <a:off x="8465355" y="5006408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00" y="0"/>
                  </a:moveTo>
                  <a:cubicBezTo>
                    <a:pt x="0" y="834"/>
                    <a:pt x="67" y="1668"/>
                    <a:pt x="134" y="2502"/>
                  </a:cubicBezTo>
                  <a:cubicBezTo>
                    <a:pt x="134" y="2903"/>
                    <a:pt x="234" y="3303"/>
                    <a:pt x="267" y="3703"/>
                  </a:cubicBezTo>
                  <a:cubicBezTo>
                    <a:pt x="1635" y="3370"/>
                    <a:pt x="3002" y="3169"/>
                    <a:pt x="4403" y="3169"/>
                  </a:cubicBezTo>
                  <a:cubicBezTo>
                    <a:pt x="4237" y="2169"/>
                    <a:pt x="4170" y="1135"/>
                    <a:pt x="4337" y="101"/>
                  </a:cubicBezTo>
                  <a:lnTo>
                    <a:pt x="4337" y="101"/>
                  </a:lnTo>
                  <a:cubicBezTo>
                    <a:pt x="4103" y="112"/>
                    <a:pt x="3871" y="116"/>
                    <a:pt x="3639" y="116"/>
                  </a:cubicBezTo>
                  <a:cubicBezTo>
                    <a:pt x="2480" y="116"/>
                    <a:pt x="1340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-5400000">
              <a:off x="5160271" y="4955780"/>
              <a:ext cx="105939" cy="150325"/>
            </a:xfrm>
            <a:custGeom>
              <a:avLst/>
              <a:gdLst/>
              <a:ahLst/>
              <a:cxnLst/>
              <a:rect l="l" t="t" r="r" b="b"/>
              <a:pathLst>
                <a:path w="4270" h="3376" extrusionOk="0">
                  <a:moveTo>
                    <a:pt x="2284" y="0"/>
                  </a:moveTo>
                  <a:cubicBezTo>
                    <a:pt x="1545" y="0"/>
                    <a:pt x="806" y="43"/>
                    <a:pt x="67" y="113"/>
                  </a:cubicBezTo>
                  <a:cubicBezTo>
                    <a:pt x="0" y="1147"/>
                    <a:pt x="0" y="2215"/>
                    <a:pt x="67" y="3249"/>
                  </a:cubicBezTo>
                  <a:cubicBezTo>
                    <a:pt x="1077" y="3321"/>
                    <a:pt x="2086" y="3376"/>
                    <a:pt x="3096" y="3376"/>
                  </a:cubicBezTo>
                  <a:cubicBezTo>
                    <a:pt x="3487" y="3376"/>
                    <a:pt x="3879" y="3367"/>
                    <a:pt x="4270" y="3349"/>
                  </a:cubicBezTo>
                  <a:cubicBezTo>
                    <a:pt x="4170" y="2281"/>
                    <a:pt x="4170" y="1181"/>
                    <a:pt x="4270" y="113"/>
                  </a:cubicBezTo>
                  <a:cubicBezTo>
                    <a:pt x="3608" y="34"/>
                    <a:pt x="2946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-5400000">
              <a:off x="8715012" y="4978960"/>
              <a:ext cx="128293" cy="169338"/>
            </a:xfrm>
            <a:custGeom>
              <a:avLst/>
              <a:gdLst/>
              <a:ahLst/>
              <a:cxnLst/>
              <a:rect l="l" t="t" r="r" b="b"/>
              <a:pathLst>
                <a:path w="5171" h="3803" extrusionOk="0">
                  <a:moveTo>
                    <a:pt x="4170" y="0"/>
                  </a:moveTo>
                  <a:cubicBezTo>
                    <a:pt x="4070" y="300"/>
                    <a:pt x="3803" y="234"/>
                    <a:pt x="3603" y="267"/>
                  </a:cubicBezTo>
                  <a:cubicBezTo>
                    <a:pt x="2824" y="445"/>
                    <a:pt x="2016" y="490"/>
                    <a:pt x="1208" y="490"/>
                  </a:cubicBezTo>
                  <a:cubicBezTo>
                    <a:pt x="804" y="490"/>
                    <a:pt x="400" y="478"/>
                    <a:pt x="0" y="467"/>
                  </a:cubicBezTo>
                  <a:lnTo>
                    <a:pt x="0" y="467"/>
                  </a:lnTo>
                  <a:cubicBezTo>
                    <a:pt x="267" y="1601"/>
                    <a:pt x="601" y="2736"/>
                    <a:pt x="1068" y="3803"/>
                  </a:cubicBezTo>
                  <a:cubicBezTo>
                    <a:pt x="1501" y="3670"/>
                    <a:pt x="1935" y="3569"/>
                    <a:pt x="2368" y="3436"/>
                  </a:cubicBezTo>
                  <a:cubicBezTo>
                    <a:pt x="3302" y="3136"/>
                    <a:pt x="4236" y="3102"/>
                    <a:pt x="5170" y="2969"/>
                  </a:cubicBezTo>
                  <a:cubicBezTo>
                    <a:pt x="5037" y="2335"/>
                    <a:pt x="4703" y="1768"/>
                    <a:pt x="4537" y="1168"/>
                  </a:cubicBezTo>
                  <a:cubicBezTo>
                    <a:pt x="4437" y="767"/>
                    <a:pt x="4270" y="401"/>
                    <a:pt x="4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-5400000">
              <a:off x="6345456" y="4909262"/>
              <a:ext cx="123355" cy="166399"/>
            </a:xfrm>
            <a:custGeom>
              <a:avLst/>
              <a:gdLst/>
              <a:ahLst/>
              <a:cxnLst/>
              <a:rect l="l" t="t" r="r" b="b"/>
              <a:pathLst>
                <a:path w="4972" h="3737" extrusionOk="0">
                  <a:moveTo>
                    <a:pt x="835" y="0"/>
                  </a:moveTo>
                  <a:cubicBezTo>
                    <a:pt x="535" y="934"/>
                    <a:pt x="234" y="1835"/>
                    <a:pt x="1" y="2802"/>
                  </a:cubicBezTo>
                  <a:cubicBezTo>
                    <a:pt x="168" y="2836"/>
                    <a:pt x="301" y="2869"/>
                    <a:pt x="435" y="2902"/>
                  </a:cubicBezTo>
                  <a:cubicBezTo>
                    <a:pt x="902" y="3036"/>
                    <a:pt x="1335" y="3136"/>
                    <a:pt x="1769" y="3269"/>
                  </a:cubicBezTo>
                  <a:cubicBezTo>
                    <a:pt x="2503" y="3436"/>
                    <a:pt x="3237" y="3603"/>
                    <a:pt x="4004" y="3736"/>
                  </a:cubicBezTo>
                  <a:cubicBezTo>
                    <a:pt x="4404" y="2735"/>
                    <a:pt x="4638" y="1668"/>
                    <a:pt x="4971" y="634"/>
                  </a:cubicBezTo>
                  <a:cubicBezTo>
                    <a:pt x="3603" y="400"/>
                    <a:pt x="2202" y="20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-5400000">
              <a:off x="8841854" y="4965918"/>
              <a:ext cx="121693" cy="149078"/>
            </a:xfrm>
            <a:custGeom>
              <a:avLst/>
              <a:gdLst/>
              <a:ahLst/>
              <a:cxnLst/>
              <a:rect l="l" t="t" r="r" b="b"/>
              <a:pathLst>
                <a:path w="4905" h="3348" extrusionOk="0">
                  <a:moveTo>
                    <a:pt x="4103" y="0"/>
                  </a:moveTo>
                  <a:cubicBezTo>
                    <a:pt x="3169" y="100"/>
                    <a:pt x="2235" y="167"/>
                    <a:pt x="1301" y="434"/>
                  </a:cubicBezTo>
                  <a:cubicBezTo>
                    <a:pt x="868" y="567"/>
                    <a:pt x="434" y="701"/>
                    <a:pt x="1" y="801"/>
                  </a:cubicBezTo>
                  <a:lnTo>
                    <a:pt x="34" y="801"/>
                  </a:lnTo>
                  <a:cubicBezTo>
                    <a:pt x="301" y="1635"/>
                    <a:pt x="568" y="2502"/>
                    <a:pt x="834" y="3336"/>
                  </a:cubicBezTo>
                  <a:cubicBezTo>
                    <a:pt x="992" y="3344"/>
                    <a:pt x="1149" y="3347"/>
                    <a:pt x="1305" y="3347"/>
                  </a:cubicBezTo>
                  <a:cubicBezTo>
                    <a:pt x="2536" y="3347"/>
                    <a:pt x="3720" y="3117"/>
                    <a:pt x="4904" y="2702"/>
                  </a:cubicBezTo>
                  <a:cubicBezTo>
                    <a:pt x="4771" y="1768"/>
                    <a:pt x="4537" y="834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-5400000">
              <a:off x="5016184" y="4955304"/>
              <a:ext cx="121693" cy="132247"/>
            </a:xfrm>
            <a:custGeom>
              <a:avLst/>
              <a:gdLst/>
              <a:ahLst/>
              <a:cxnLst/>
              <a:rect l="l" t="t" r="r" b="b"/>
              <a:pathLst>
                <a:path w="4905" h="2970" extrusionOk="0">
                  <a:moveTo>
                    <a:pt x="701" y="0"/>
                  </a:moveTo>
                  <a:cubicBezTo>
                    <a:pt x="368" y="968"/>
                    <a:pt x="101" y="1935"/>
                    <a:pt x="1" y="2969"/>
                  </a:cubicBezTo>
                  <a:cubicBezTo>
                    <a:pt x="740" y="2899"/>
                    <a:pt x="1479" y="2856"/>
                    <a:pt x="2213" y="2856"/>
                  </a:cubicBezTo>
                  <a:cubicBezTo>
                    <a:pt x="2871" y="2856"/>
                    <a:pt x="3524" y="2890"/>
                    <a:pt x="4170" y="2969"/>
                  </a:cubicBezTo>
                  <a:lnTo>
                    <a:pt x="4204" y="2969"/>
                  </a:lnTo>
                  <a:cubicBezTo>
                    <a:pt x="4437" y="2035"/>
                    <a:pt x="4671" y="1101"/>
                    <a:pt x="4904" y="167"/>
                  </a:cubicBezTo>
                  <a:cubicBezTo>
                    <a:pt x="3503" y="100"/>
                    <a:pt x="2102" y="134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-5400000">
              <a:off x="7480739" y="4930414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203" y="0"/>
                  </a:moveTo>
                  <a:cubicBezTo>
                    <a:pt x="3803" y="134"/>
                    <a:pt x="3369" y="201"/>
                    <a:pt x="2936" y="201"/>
                  </a:cubicBezTo>
                  <a:lnTo>
                    <a:pt x="0" y="201"/>
                  </a:lnTo>
                  <a:cubicBezTo>
                    <a:pt x="201" y="1168"/>
                    <a:pt x="301" y="2169"/>
                    <a:pt x="334" y="3169"/>
                  </a:cubicBezTo>
                  <a:cubicBezTo>
                    <a:pt x="1356" y="3059"/>
                    <a:pt x="2379" y="2994"/>
                    <a:pt x="3401" y="2994"/>
                  </a:cubicBezTo>
                  <a:cubicBezTo>
                    <a:pt x="3613" y="2994"/>
                    <a:pt x="3825" y="2997"/>
                    <a:pt x="4037" y="3003"/>
                  </a:cubicBezTo>
                  <a:cubicBezTo>
                    <a:pt x="4270" y="3003"/>
                    <a:pt x="4437" y="3069"/>
                    <a:pt x="4570" y="3270"/>
                  </a:cubicBezTo>
                  <a:cubicBezTo>
                    <a:pt x="4470" y="2169"/>
                    <a:pt x="4404" y="1101"/>
                    <a:pt x="4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-5400000">
              <a:off x="6579611" y="4958085"/>
              <a:ext cx="125836" cy="158963"/>
            </a:xfrm>
            <a:custGeom>
              <a:avLst/>
              <a:gdLst/>
              <a:ahLst/>
              <a:cxnLst/>
              <a:rect l="l" t="t" r="r" b="b"/>
              <a:pathLst>
                <a:path w="5072" h="3570" extrusionOk="0">
                  <a:moveTo>
                    <a:pt x="835" y="1"/>
                  </a:moveTo>
                  <a:cubicBezTo>
                    <a:pt x="435" y="801"/>
                    <a:pt x="101" y="1602"/>
                    <a:pt x="1" y="2469"/>
                  </a:cubicBezTo>
                  <a:cubicBezTo>
                    <a:pt x="1135" y="2703"/>
                    <a:pt x="2269" y="3103"/>
                    <a:pt x="3403" y="3436"/>
                  </a:cubicBezTo>
                  <a:cubicBezTo>
                    <a:pt x="3570" y="3470"/>
                    <a:pt x="3737" y="3570"/>
                    <a:pt x="3937" y="3570"/>
                  </a:cubicBezTo>
                  <a:cubicBezTo>
                    <a:pt x="4204" y="2636"/>
                    <a:pt x="4604" y="1769"/>
                    <a:pt x="5004" y="901"/>
                  </a:cubicBezTo>
                  <a:cubicBezTo>
                    <a:pt x="5038" y="801"/>
                    <a:pt x="5038" y="701"/>
                    <a:pt x="5071" y="601"/>
                  </a:cubicBezTo>
                  <a:cubicBezTo>
                    <a:pt x="3670" y="334"/>
                    <a:pt x="2269" y="201"/>
                    <a:pt x="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5400000">
              <a:off x="7981040" y="4954521"/>
              <a:ext cx="118369" cy="161947"/>
            </a:xfrm>
            <a:custGeom>
              <a:avLst/>
              <a:gdLst/>
              <a:ahLst/>
              <a:cxnLst/>
              <a:rect l="l" t="t" r="r" b="b"/>
              <a:pathLst>
                <a:path w="4771" h="3637" extrusionOk="0">
                  <a:moveTo>
                    <a:pt x="668" y="0"/>
                  </a:moveTo>
                  <a:cubicBezTo>
                    <a:pt x="367" y="968"/>
                    <a:pt x="167" y="1902"/>
                    <a:pt x="0" y="2869"/>
                  </a:cubicBezTo>
                  <a:cubicBezTo>
                    <a:pt x="1368" y="3003"/>
                    <a:pt x="2769" y="3136"/>
                    <a:pt x="4070" y="3636"/>
                  </a:cubicBezTo>
                  <a:cubicBezTo>
                    <a:pt x="4303" y="2636"/>
                    <a:pt x="4537" y="1635"/>
                    <a:pt x="4770" y="634"/>
                  </a:cubicBezTo>
                  <a:lnTo>
                    <a:pt x="4770" y="634"/>
                  </a:lnTo>
                  <a:cubicBezTo>
                    <a:pt x="4646" y="643"/>
                    <a:pt x="4521" y="647"/>
                    <a:pt x="4398" y="647"/>
                  </a:cubicBezTo>
                  <a:cubicBezTo>
                    <a:pt x="3132" y="647"/>
                    <a:pt x="1913" y="213"/>
                    <a:pt x="6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5400000">
              <a:off x="8591619" y="5011328"/>
              <a:ext cx="111744" cy="137724"/>
            </a:xfrm>
            <a:custGeom>
              <a:avLst/>
              <a:gdLst/>
              <a:ahLst/>
              <a:cxnLst/>
              <a:rect l="l" t="t" r="r" b="b"/>
              <a:pathLst>
                <a:path w="4504" h="3093" extrusionOk="0">
                  <a:moveTo>
                    <a:pt x="4103" y="0"/>
                  </a:moveTo>
                  <a:cubicBezTo>
                    <a:pt x="2702" y="0"/>
                    <a:pt x="1335" y="201"/>
                    <a:pt x="1" y="534"/>
                  </a:cubicBezTo>
                  <a:cubicBezTo>
                    <a:pt x="67" y="1401"/>
                    <a:pt x="201" y="2235"/>
                    <a:pt x="367" y="3069"/>
                  </a:cubicBezTo>
                  <a:lnTo>
                    <a:pt x="334" y="3069"/>
                  </a:lnTo>
                  <a:cubicBezTo>
                    <a:pt x="770" y="3081"/>
                    <a:pt x="1203" y="3093"/>
                    <a:pt x="1631" y="3093"/>
                  </a:cubicBezTo>
                  <a:cubicBezTo>
                    <a:pt x="2413" y="3093"/>
                    <a:pt x="3182" y="3053"/>
                    <a:pt x="3937" y="2902"/>
                  </a:cubicBezTo>
                  <a:cubicBezTo>
                    <a:pt x="4137" y="2836"/>
                    <a:pt x="4437" y="2902"/>
                    <a:pt x="4504" y="2602"/>
                  </a:cubicBezTo>
                  <a:cubicBezTo>
                    <a:pt x="4370" y="1735"/>
                    <a:pt x="4237" y="868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5400000">
              <a:off x="8198299" y="4991661"/>
              <a:ext cx="117550" cy="153041"/>
            </a:xfrm>
            <a:custGeom>
              <a:avLst/>
              <a:gdLst/>
              <a:ahLst/>
              <a:cxnLst/>
              <a:rect l="l" t="t" r="r" b="b"/>
              <a:pathLst>
                <a:path w="4738" h="3437" extrusionOk="0">
                  <a:moveTo>
                    <a:pt x="801" y="1"/>
                  </a:moveTo>
                  <a:cubicBezTo>
                    <a:pt x="467" y="1135"/>
                    <a:pt x="267" y="2302"/>
                    <a:pt x="0" y="3436"/>
                  </a:cubicBezTo>
                  <a:cubicBezTo>
                    <a:pt x="1139" y="3278"/>
                    <a:pt x="2278" y="3140"/>
                    <a:pt x="3417" y="3140"/>
                  </a:cubicBezTo>
                  <a:cubicBezTo>
                    <a:pt x="3712" y="3140"/>
                    <a:pt x="4008" y="3149"/>
                    <a:pt x="4304" y="3170"/>
                  </a:cubicBezTo>
                  <a:cubicBezTo>
                    <a:pt x="4504" y="2469"/>
                    <a:pt x="4670" y="1802"/>
                    <a:pt x="4737" y="1068"/>
                  </a:cubicBezTo>
                  <a:cubicBezTo>
                    <a:pt x="4337" y="1001"/>
                    <a:pt x="3937" y="868"/>
                    <a:pt x="3536" y="735"/>
                  </a:cubicBezTo>
                  <a:cubicBezTo>
                    <a:pt x="2636" y="434"/>
                    <a:pt x="1735" y="101"/>
                    <a:pt x="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-5400000">
              <a:off x="9064199" y="4955230"/>
              <a:ext cx="106782" cy="130733"/>
            </a:xfrm>
            <a:custGeom>
              <a:avLst/>
              <a:gdLst/>
              <a:ahLst/>
              <a:cxnLst/>
              <a:rect l="l" t="t" r="r" b="b"/>
              <a:pathLst>
                <a:path w="4304" h="2936" extrusionOk="0">
                  <a:moveTo>
                    <a:pt x="3451" y="0"/>
                  </a:moveTo>
                  <a:cubicBezTo>
                    <a:pt x="2352" y="0"/>
                    <a:pt x="1276" y="123"/>
                    <a:pt x="200" y="272"/>
                  </a:cubicBezTo>
                  <a:cubicBezTo>
                    <a:pt x="67" y="306"/>
                    <a:pt x="34" y="372"/>
                    <a:pt x="0" y="472"/>
                  </a:cubicBezTo>
                  <a:cubicBezTo>
                    <a:pt x="0" y="1240"/>
                    <a:pt x="34" y="1973"/>
                    <a:pt x="167" y="2707"/>
                  </a:cubicBezTo>
                  <a:cubicBezTo>
                    <a:pt x="534" y="2774"/>
                    <a:pt x="868" y="2807"/>
                    <a:pt x="1201" y="2841"/>
                  </a:cubicBezTo>
                  <a:cubicBezTo>
                    <a:pt x="1932" y="2888"/>
                    <a:pt x="2664" y="2935"/>
                    <a:pt x="3395" y="2935"/>
                  </a:cubicBezTo>
                  <a:cubicBezTo>
                    <a:pt x="3698" y="2935"/>
                    <a:pt x="4000" y="2927"/>
                    <a:pt x="4303" y="2907"/>
                  </a:cubicBezTo>
                  <a:cubicBezTo>
                    <a:pt x="4270" y="1973"/>
                    <a:pt x="4203" y="1039"/>
                    <a:pt x="4137" y="105"/>
                  </a:cubicBezTo>
                  <a:cubicBezTo>
                    <a:pt x="4037" y="72"/>
                    <a:pt x="3936" y="39"/>
                    <a:pt x="3836" y="5"/>
                  </a:cubicBezTo>
                  <a:cubicBezTo>
                    <a:pt x="3708" y="2"/>
                    <a:pt x="3579" y="0"/>
                    <a:pt x="3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-5400000">
              <a:off x="4897146" y="4943640"/>
              <a:ext cx="119187" cy="123297"/>
            </a:xfrm>
            <a:custGeom>
              <a:avLst/>
              <a:gdLst/>
              <a:ahLst/>
              <a:cxnLst/>
              <a:rect l="l" t="t" r="r" b="b"/>
              <a:pathLst>
                <a:path w="4804" h="2769" extrusionOk="0">
                  <a:moveTo>
                    <a:pt x="2951" y="0"/>
                  </a:moveTo>
                  <a:cubicBezTo>
                    <a:pt x="2802" y="0"/>
                    <a:pt x="2652" y="9"/>
                    <a:pt x="2502" y="33"/>
                  </a:cubicBezTo>
                  <a:cubicBezTo>
                    <a:pt x="2185" y="66"/>
                    <a:pt x="1877" y="75"/>
                    <a:pt x="1568" y="75"/>
                  </a:cubicBezTo>
                  <a:cubicBezTo>
                    <a:pt x="1259" y="75"/>
                    <a:pt x="951" y="66"/>
                    <a:pt x="634" y="66"/>
                  </a:cubicBezTo>
                  <a:lnTo>
                    <a:pt x="67" y="2201"/>
                  </a:lnTo>
                  <a:cubicBezTo>
                    <a:pt x="34" y="2335"/>
                    <a:pt x="34" y="2468"/>
                    <a:pt x="0" y="2601"/>
                  </a:cubicBezTo>
                  <a:cubicBezTo>
                    <a:pt x="1401" y="2735"/>
                    <a:pt x="2802" y="2701"/>
                    <a:pt x="4237" y="2768"/>
                  </a:cubicBezTo>
                  <a:cubicBezTo>
                    <a:pt x="4503" y="1934"/>
                    <a:pt x="4670" y="1100"/>
                    <a:pt x="4804" y="233"/>
                  </a:cubicBezTo>
                  <a:cubicBezTo>
                    <a:pt x="4704" y="66"/>
                    <a:pt x="4570" y="66"/>
                    <a:pt x="4403" y="66"/>
                  </a:cubicBezTo>
                  <a:cubicBezTo>
                    <a:pt x="4344" y="69"/>
                    <a:pt x="4285" y="71"/>
                    <a:pt x="4226" y="71"/>
                  </a:cubicBezTo>
                  <a:cubicBezTo>
                    <a:pt x="3801" y="71"/>
                    <a:pt x="3376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-5400000">
              <a:off x="8322678" y="5018401"/>
              <a:ext cx="118369" cy="121916"/>
            </a:xfrm>
            <a:custGeom>
              <a:avLst/>
              <a:gdLst/>
              <a:ahLst/>
              <a:cxnLst/>
              <a:rect l="l" t="t" r="r" b="b"/>
              <a:pathLst>
                <a:path w="4771" h="2738" extrusionOk="0">
                  <a:moveTo>
                    <a:pt x="3994" y="0"/>
                  </a:moveTo>
                  <a:cubicBezTo>
                    <a:pt x="2795" y="0"/>
                    <a:pt x="1614" y="120"/>
                    <a:pt x="434" y="284"/>
                  </a:cubicBezTo>
                  <a:lnTo>
                    <a:pt x="467" y="284"/>
                  </a:lnTo>
                  <a:cubicBezTo>
                    <a:pt x="234" y="1052"/>
                    <a:pt x="34" y="1819"/>
                    <a:pt x="0" y="2619"/>
                  </a:cubicBezTo>
                  <a:cubicBezTo>
                    <a:pt x="1101" y="2646"/>
                    <a:pt x="2223" y="2738"/>
                    <a:pt x="3332" y="2738"/>
                  </a:cubicBezTo>
                  <a:cubicBezTo>
                    <a:pt x="3601" y="2738"/>
                    <a:pt x="3870" y="2733"/>
                    <a:pt x="4137" y="2720"/>
                  </a:cubicBezTo>
                  <a:cubicBezTo>
                    <a:pt x="4370" y="1819"/>
                    <a:pt x="4604" y="918"/>
                    <a:pt x="4771" y="18"/>
                  </a:cubicBezTo>
                  <a:cubicBezTo>
                    <a:pt x="4511" y="6"/>
                    <a:pt x="4252" y="0"/>
                    <a:pt x="3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-5400000">
              <a:off x="6456780" y="4946720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1035" y="0"/>
                  </a:moveTo>
                  <a:cubicBezTo>
                    <a:pt x="701" y="867"/>
                    <a:pt x="368" y="1735"/>
                    <a:pt x="1" y="2602"/>
                  </a:cubicBezTo>
                  <a:cubicBezTo>
                    <a:pt x="1402" y="2769"/>
                    <a:pt x="2836" y="2902"/>
                    <a:pt x="4204" y="3169"/>
                  </a:cubicBezTo>
                  <a:cubicBezTo>
                    <a:pt x="4604" y="2469"/>
                    <a:pt x="4838" y="1701"/>
                    <a:pt x="5038" y="934"/>
                  </a:cubicBezTo>
                  <a:cubicBezTo>
                    <a:pt x="4271" y="801"/>
                    <a:pt x="3537" y="634"/>
                    <a:pt x="2803" y="467"/>
                  </a:cubicBezTo>
                  <a:cubicBezTo>
                    <a:pt x="2369" y="334"/>
                    <a:pt x="1902" y="234"/>
                    <a:pt x="1469" y="100"/>
                  </a:cubicBezTo>
                  <a:cubicBezTo>
                    <a:pt x="1335" y="67"/>
                    <a:pt x="1202" y="34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-5400000">
              <a:off x="7604566" y="4937422"/>
              <a:ext cx="107626" cy="120848"/>
            </a:xfrm>
            <a:custGeom>
              <a:avLst/>
              <a:gdLst/>
              <a:ahLst/>
              <a:cxnLst/>
              <a:rect l="l" t="t" r="r" b="b"/>
              <a:pathLst>
                <a:path w="4338" h="2714" extrusionOk="0">
                  <a:moveTo>
                    <a:pt x="3068" y="0"/>
                  </a:moveTo>
                  <a:cubicBezTo>
                    <a:pt x="2046" y="0"/>
                    <a:pt x="1023" y="65"/>
                    <a:pt x="1" y="175"/>
                  </a:cubicBezTo>
                  <a:cubicBezTo>
                    <a:pt x="201" y="909"/>
                    <a:pt x="1" y="1643"/>
                    <a:pt x="1" y="2344"/>
                  </a:cubicBezTo>
                  <a:cubicBezTo>
                    <a:pt x="1329" y="2439"/>
                    <a:pt x="2597" y="2713"/>
                    <a:pt x="3918" y="2713"/>
                  </a:cubicBezTo>
                  <a:cubicBezTo>
                    <a:pt x="3991" y="2713"/>
                    <a:pt x="4064" y="2712"/>
                    <a:pt x="4137" y="2711"/>
                  </a:cubicBezTo>
                  <a:cubicBezTo>
                    <a:pt x="4204" y="1910"/>
                    <a:pt x="4337" y="1076"/>
                    <a:pt x="4237" y="276"/>
                  </a:cubicBezTo>
                  <a:cubicBezTo>
                    <a:pt x="4104" y="75"/>
                    <a:pt x="3937" y="9"/>
                    <a:pt x="3704" y="9"/>
                  </a:cubicBezTo>
                  <a:cubicBezTo>
                    <a:pt x="3492" y="3"/>
                    <a:pt x="3280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-5400000">
              <a:off x="5447339" y="4956363"/>
              <a:ext cx="110082" cy="125167"/>
            </a:xfrm>
            <a:custGeom>
              <a:avLst/>
              <a:gdLst/>
              <a:ahLst/>
              <a:cxnLst/>
              <a:rect l="l" t="t" r="r" b="b"/>
              <a:pathLst>
                <a:path w="4437" h="2811" extrusionOk="0">
                  <a:moveTo>
                    <a:pt x="3733" y="1"/>
                  </a:moveTo>
                  <a:cubicBezTo>
                    <a:pt x="2454" y="1"/>
                    <a:pt x="1227" y="336"/>
                    <a:pt x="0" y="642"/>
                  </a:cubicBezTo>
                  <a:cubicBezTo>
                    <a:pt x="0" y="1376"/>
                    <a:pt x="200" y="2077"/>
                    <a:pt x="301" y="2811"/>
                  </a:cubicBezTo>
                  <a:cubicBezTo>
                    <a:pt x="1568" y="2777"/>
                    <a:pt x="2869" y="2677"/>
                    <a:pt x="4137" y="2544"/>
                  </a:cubicBezTo>
                  <a:cubicBezTo>
                    <a:pt x="4270" y="2510"/>
                    <a:pt x="4403" y="2510"/>
                    <a:pt x="4437" y="2344"/>
                  </a:cubicBezTo>
                  <a:lnTo>
                    <a:pt x="4070" y="9"/>
                  </a:lnTo>
                  <a:cubicBezTo>
                    <a:pt x="3957" y="3"/>
                    <a:pt x="3845" y="1"/>
                    <a:pt x="3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-5400000">
              <a:off x="7103287" y="4982195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037" y="1"/>
                  </a:moveTo>
                  <a:cubicBezTo>
                    <a:pt x="2669" y="167"/>
                    <a:pt x="1335" y="468"/>
                    <a:pt x="1" y="835"/>
                  </a:cubicBezTo>
                  <a:cubicBezTo>
                    <a:pt x="134" y="1468"/>
                    <a:pt x="301" y="2135"/>
                    <a:pt x="468" y="2803"/>
                  </a:cubicBezTo>
                  <a:cubicBezTo>
                    <a:pt x="1168" y="2736"/>
                    <a:pt x="1869" y="2728"/>
                    <a:pt x="2573" y="2728"/>
                  </a:cubicBezTo>
                  <a:cubicBezTo>
                    <a:pt x="2808" y="2728"/>
                    <a:pt x="3044" y="2729"/>
                    <a:pt x="3280" y="2729"/>
                  </a:cubicBezTo>
                  <a:cubicBezTo>
                    <a:pt x="3752" y="2729"/>
                    <a:pt x="4226" y="2725"/>
                    <a:pt x="4704" y="2703"/>
                  </a:cubicBezTo>
                  <a:cubicBezTo>
                    <a:pt x="4604" y="1869"/>
                    <a:pt x="4337" y="1068"/>
                    <a:pt x="4104" y="267"/>
                  </a:cubicBezTo>
                  <a:cubicBezTo>
                    <a:pt x="4104" y="167"/>
                    <a:pt x="4070" y="101"/>
                    <a:pt x="4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-5400000">
              <a:off x="5724515" y="4921402"/>
              <a:ext cx="116731" cy="117285"/>
            </a:xfrm>
            <a:custGeom>
              <a:avLst/>
              <a:gdLst/>
              <a:ahLst/>
              <a:cxnLst/>
              <a:rect l="l" t="t" r="r" b="b"/>
              <a:pathLst>
                <a:path w="4705" h="2634" extrusionOk="0">
                  <a:moveTo>
                    <a:pt x="3789" y="1"/>
                  </a:moveTo>
                  <a:cubicBezTo>
                    <a:pt x="3071" y="1"/>
                    <a:pt x="2353" y="170"/>
                    <a:pt x="1635" y="225"/>
                  </a:cubicBezTo>
                  <a:cubicBezTo>
                    <a:pt x="1101" y="259"/>
                    <a:pt x="534" y="325"/>
                    <a:pt x="1" y="392"/>
                  </a:cubicBezTo>
                  <a:cubicBezTo>
                    <a:pt x="268" y="1093"/>
                    <a:pt x="368" y="1826"/>
                    <a:pt x="534" y="2560"/>
                  </a:cubicBezTo>
                  <a:cubicBezTo>
                    <a:pt x="1085" y="2560"/>
                    <a:pt x="1627" y="2544"/>
                    <a:pt x="2169" y="2544"/>
                  </a:cubicBezTo>
                  <a:cubicBezTo>
                    <a:pt x="2711" y="2544"/>
                    <a:pt x="3253" y="2560"/>
                    <a:pt x="3803" y="2627"/>
                  </a:cubicBezTo>
                  <a:cubicBezTo>
                    <a:pt x="3846" y="2632"/>
                    <a:pt x="3889" y="2634"/>
                    <a:pt x="3932" y="2634"/>
                  </a:cubicBezTo>
                  <a:cubicBezTo>
                    <a:pt x="4189" y="2634"/>
                    <a:pt x="4447" y="2560"/>
                    <a:pt x="4704" y="2560"/>
                  </a:cubicBezTo>
                  <a:cubicBezTo>
                    <a:pt x="4637" y="1693"/>
                    <a:pt x="4504" y="859"/>
                    <a:pt x="4237" y="25"/>
                  </a:cubicBezTo>
                  <a:cubicBezTo>
                    <a:pt x="4088" y="8"/>
                    <a:pt x="3938" y="1"/>
                    <a:pt x="3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-5400000">
              <a:off x="7009148" y="4988910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4036" y="1"/>
                  </a:moveTo>
                  <a:cubicBezTo>
                    <a:pt x="2896" y="257"/>
                    <a:pt x="1755" y="563"/>
                    <a:pt x="594" y="563"/>
                  </a:cubicBezTo>
                  <a:cubicBezTo>
                    <a:pt x="397" y="563"/>
                    <a:pt x="199" y="554"/>
                    <a:pt x="0" y="534"/>
                  </a:cubicBezTo>
                  <a:lnTo>
                    <a:pt x="0" y="534"/>
                  </a:lnTo>
                  <a:cubicBezTo>
                    <a:pt x="67" y="1435"/>
                    <a:pt x="267" y="2302"/>
                    <a:pt x="534" y="3170"/>
                  </a:cubicBezTo>
                  <a:cubicBezTo>
                    <a:pt x="1868" y="2803"/>
                    <a:pt x="3202" y="2502"/>
                    <a:pt x="4570" y="2369"/>
                  </a:cubicBezTo>
                  <a:cubicBezTo>
                    <a:pt x="4403" y="1568"/>
                    <a:pt x="4236" y="801"/>
                    <a:pt x="4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-5400000">
              <a:off x="6079565" y="4901630"/>
              <a:ext cx="106782" cy="117107"/>
            </a:xfrm>
            <a:custGeom>
              <a:avLst/>
              <a:gdLst/>
              <a:ahLst/>
              <a:cxnLst/>
              <a:rect l="l" t="t" r="r" b="b"/>
              <a:pathLst>
                <a:path w="4304" h="2630" extrusionOk="0">
                  <a:moveTo>
                    <a:pt x="1135" y="0"/>
                  </a:moveTo>
                  <a:cubicBezTo>
                    <a:pt x="801" y="0"/>
                    <a:pt x="467" y="34"/>
                    <a:pt x="100" y="34"/>
                  </a:cubicBezTo>
                  <a:cubicBezTo>
                    <a:pt x="67" y="701"/>
                    <a:pt x="34" y="1401"/>
                    <a:pt x="0" y="2102"/>
                  </a:cubicBezTo>
                  <a:cubicBezTo>
                    <a:pt x="901" y="2268"/>
                    <a:pt x="1835" y="2469"/>
                    <a:pt x="2769" y="2602"/>
                  </a:cubicBezTo>
                  <a:cubicBezTo>
                    <a:pt x="2896" y="2622"/>
                    <a:pt x="3023" y="2630"/>
                    <a:pt x="3150" y="2630"/>
                  </a:cubicBezTo>
                  <a:cubicBezTo>
                    <a:pt x="3457" y="2630"/>
                    <a:pt x="3763" y="2582"/>
                    <a:pt x="4070" y="2535"/>
                  </a:cubicBezTo>
                  <a:cubicBezTo>
                    <a:pt x="4203" y="1768"/>
                    <a:pt x="4303" y="1001"/>
                    <a:pt x="4203" y="234"/>
                  </a:cubicBezTo>
                  <a:cubicBezTo>
                    <a:pt x="3203" y="0"/>
                    <a:pt x="2169" y="0"/>
                    <a:pt x="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-5400000">
              <a:off x="8100886" y="4979817"/>
              <a:ext cx="113382" cy="141152"/>
            </a:xfrm>
            <a:custGeom>
              <a:avLst/>
              <a:gdLst/>
              <a:ahLst/>
              <a:cxnLst/>
              <a:rect l="l" t="t" r="r" b="b"/>
              <a:pathLst>
                <a:path w="4570" h="3170" extrusionOk="0">
                  <a:moveTo>
                    <a:pt x="500" y="0"/>
                  </a:moveTo>
                  <a:cubicBezTo>
                    <a:pt x="300" y="701"/>
                    <a:pt x="33" y="1368"/>
                    <a:pt x="0" y="2102"/>
                  </a:cubicBezTo>
                  <a:cubicBezTo>
                    <a:pt x="934" y="2202"/>
                    <a:pt x="1835" y="2535"/>
                    <a:pt x="2735" y="2836"/>
                  </a:cubicBezTo>
                  <a:cubicBezTo>
                    <a:pt x="3136" y="3002"/>
                    <a:pt x="3536" y="3102"/>
                    <a:pt x="3936" y="3169"/>
                  </a:cubicBezTo>
                  <a:cubicBezTo>
                    <a:pt x="4170" y="2369"/>
                    <a:pt x="4437" y="1601"/>
                    <a:pt x="4570" y="767"/>
                  </a:cubicBezTo>
                  <a:cubicBezTo>
                    <a:pt x="3269" y="267"/>
                    <a:pt x="1868" y="134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-5400000">
              <a:off x="9153388" y="4985757"/>
              <a:ext cx="102639" cy="63897"/>
            </a:xfrm>
            <a:custGeom>
              <a:avLst/>
              <a:gdLst/>
              <a:ahLst/>
              <a:cxnLst/>
              <a:rect l="l" t="t" r="r" b="b"/>
              <a:pathLst>
                <a:path w="4137" h="1435" extrusionOk="0">
                  <a:moveTo>
                    <a:pt x="0" y="0"/>
                  </a:moveTo>
                  <a:lnTo>
                    <a:pt x="0" y="1435"/>
                  </a:lnTo>
                  <a:lnTo>
                    <a:pt x="4137" y="1435"/>
                  </a:lnTo>
                  <a:cubicBezTo>
                    <a:pt x="4137" y="1034"/>
                    <a:pt x="4137" y="601"/>
                    <a:pt x="4103" y="200"/>
                  </a:cubicBezTo>
                  <a:cubicBezTo>
                    <a:pt x="3826" y="209"/>
                    <a:pt x="3549" y="214"/>
                    <a:pt x="3272" y="214"/>
                  </a:cubicBezTo>
                  <a:cubicBezTo>
                    <a:pt x="2515" y="214"/>
                    <a:pt x="1758" y="183"/>
                    <a:pt x="1001" y="134"/>
                  </a:cubicBezTo>
                  <a:cubicBezTo>
                    <a:pt x="668" y="100"/>
                    <a:pt x="334" y="6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-5400000">
              <a:off x="7364968" y="4958934"/>
              <a:ext cx="113407" cy="106777"/>
            </a:xfrm>
            <a:custGeom>
              <a:avLst/>
              <a:gdLst/>
              <a:ahLst/>
              <a:cxnLst/>
              <a:rect l="l" t="t" r="r" b="b"/>
              <a:pathLst>
                <a:path w="4571" h="2398" extrusionOk="0">
                  <a:moveTo>
                    <a:pt x="3373" y="0"/>
                  </a:moveTo>
                  <a:cubicBezTo>
                    <a:pt x="2416" y="0"/>
                    <a:pt x="1465" y="144"/>
                    <a:pt x="534" y="330"/>
                  </a:cubicBezTo>
                  <a:cubicBezTo>
                    <a:pt x="367" y="363"/>
                    <a:pt x="167" y="363"/>
                    <a:pt x="0" y="397"/>
                  </a:cubicBezTo>
                  <a:cubicBezTo>
                    <a:pt x="0" y="1064"/>
                    <a:pt x="234" y="1697"/>
                    <a:pt x="367" y="2365"/>
                  </a:cubicBezTo>
                  <a:cubicBezTo>
                    <a:pt x="1335" y="2365"/>
                    <a:pt x="2302" y="2365"/>
                    <a:pt x="3303" y="2398"/>
                  </a:cubicBezTo>
                  <a:cubicBezTo>
                    <a:pt x="3736" y="2398"/>
                    <a:pt x="4170" y="2298"/>
                    <a:pt x="4570" y="2198"/>
                  </a:cubicBezTo>
                  <a:cubicBezTo>
                    <a:pt x="4404" y="1464"/>
                    <a:pt x="4270" y="763"/>
                    <a:pt x="4103" y="30"/>
                  </a:cubicBezTo>
                  <a:cubicBezTo>
                    <a:pt x="3860" y="9"/>
                    <a:pt x="3616" y="0"/>
                    <a:pt x="3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-5400000">
              <a:off x="7874652" y="4964677"/>
              <a:ext cx="113407" cy="113501"/>
            </a:xfrm>
            <a:custGeom>
              <a:avLst/>
              <a:gdLst/>
              <a:ahLst/>
              <a:cxnLst/>
              <a:rect l="l" t="t" r="r" b="b"/>
              <a:pathLst>
                <a:path w="4571" h="2549" extrusionOk="0">
                  <a:moveTo>
                    <a:pt x="501" y="0"/>
                  </a:moveTo>
                  <a:cubicBezTo>
                    <a:pt x="334" y="634"/>
                    <a:pt x="167" y="1268"/>
                    <a:pt x="1" y="1901"/>
                  </a:cubicBezTo>
                  <a:cubicBezTo>
                    <a:pt x="1246" y="2114"/>
                    <a:pt x="2465" y="2548"/>
                    <a:pt x="3756" y="2548"/>
                  </a:cubicBezTo>
                  <a:cubicBezTo>
                    <a:pt x="3882" y="2548"/>
                    <a:pt x="4009" y="2544"/>
                    <a:pt x="4137" y="2535"/>
                  </a:cubicBezTo>
                  <a:cubicBezTo>
                    <a:pt x="4304" y="1935"/>
                    <a:pt x="4504" y="1301"/>
                    <a:pt x="4570" y="667"/>
                  </a:cubicBezTo>
                  <a:cubicBezTo>
                    <a:pt x="3270" y="100"/>
                    <a:pt x="1902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-5400000">
              <a:off x="8956248" y="4963575"/>
              <a:ext cx="109263" cy="124811"/>
            </a:xfrm>
            <a:custGeom>
              <a:avLst/>
              <a:gdLst/>
              <a:ahLst/>
              <a:cxnLst/>
              <a:rect l="l" t="t" r="r" b="b"/>
              <a:pathLst>
                <a:path w="4404" h="2803" extrusionOk="0">
                  <a:moveTo>
                    <a:pt x="4070" y="0"/>
                  </a:moveTo>
                  <a:cubicBezTo>
                    <a:pt x="2886" y="415"/>
                    <a:pt x="1702" y="645"/>
                    <a:pt x="471" y="645"/>
                  </a:cubicBezTo>
                  <a:cubicBezTo>
                    <a:pt x="315" y="645"/>
                    <a:pt x="158" y="642"/>
                    <a:pt x="0" y="634"/>
                  </a:cubicBezTo>
                  <a:lnTo>
                    <a:pt x="0" y="634"/>
                  </a:lnTo>
                  <a:cubicBezTo>
                    <a:pt x="101" y="1368"/>
                    <a:pt x="167" y="2068"/>
                    <a:pt x="267" y="2802"/>
                  </a:cubicBezTo>
                  <a:cubicBezTo>
                    <a:pt x="301" y="2702"/>
                    <a:pt x="334" y="2636"/>
                    <a:pt x="467" y="2602"/>
                  </a:cubicBezTo>
                  <a:cubicBezTo>
                    <a:pt x="1543" y="2453"/>
                    <a:pt x="2619" y="2330"/>
                    <a:pt x="3718" y="2330"/>
                  </a:cubicBezTo>
                  <a:cubicBezTo>
                    <a:pt x="3846" y="2330"/>
                    <a:pt x="3975" y="2332"/>
                    <a:pt x="4103" y="2335"/>
                  </a:cubicBezTo>
                  <a:cubicBezTo>
                    <a:pt x="4203" y="2335"/>
                    <a:pt x="4304" y="2402"/>
                    <a:pt x="4404" y="2435"/>
                  </a:cubicBezTo>
                  <a:cubicBezTo>
                    <a:pt x="4304" y="1635"/>
                    <a:pt x="4304" y="801"/>
                    <a:pt x="4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5400000">
              <a:off x="1459220" y="2758948"/>
              <a:ext cx="86909" cy="469765"/>
            </a:xfrm>
            <a:custGeom>
              <a:avLst/>
              <a:gdLst/>
              <a:ahLst/>
              <a:cxnLst/>
              <a:rect l="l" t="t" r="r" b="b"/>
              <a:pathLst>
                <a:path w="3503" h="10550" extrusionOk="0">
                  <a:moveTo>
                    <a:pt x="731" y="0"/>
                  </a:moveTo>
                  <a:cubicBezTo>
                    <a:pt x="625" y="0"/>
                    <a:pt x="514" y="31"/>
                    <a:pt x="401" y="103"/>
                  </a:cubicBezTo>
                  <a:cubicBezTo>
                    <a:pt x="0" y="303"/>
                    <a:pt x="34" y="670"/>
                    <a:pt x="100" y="1037"/>
                  </a:cubicBezTo>
                  <a:cubicBezTo>
                    <a:pt x="301" y="2738"/>
                    <a:pt x="834" y="4373"/>
                    <a:pt x="1034" y="6108"/>
                  </a:cubicBezTo>
                  <a:lnTo>
                    <a:pt x="1001" y="6074"/>
                  </a:lnTo>
                  <a:lnTo>
                    <a:pt x="1001" y="6074"/>
                  </a:lnTo>
                  <a:cubicBezTo>
                    <a:pt x="1168" y="7509"/>
                    <a:pt x="1468" y="8876"/>
                    <a:pt x="1835" y="10244"/>
                  </a:cubicBezTo>
                  <a:cubicBezTo>
                    <a:pt x="1868" y="10377"/>
                    <a:pt x="1868" y="10544"/>
                    <a:pt x="2035" y="10544"/>
                  </a:cubicBezTo>
                  <a:cubicBezTo>
                    <a:pt x="2049" y="10548"/>
                    <a:pt x="2063" y="10549"/>
                    <a:pt x="2076" y="10549"/>
                  </a:cubicBezTo>
                  <a:cubicBezTo>
                    <a:pt x="2183" y="10549"/>
                    <a:pt x="2242" y="10433"/>
                    <a:pt x="2302" y="10344"/>
                  </a:cubicBezTo>
                  <a:cubicBezTo>
                    <a:pt x="2469" y="10110"/>
                    <a:pt x="2602" y="9877"/>
                    <a:pt x="2702" y="9643"/>
                  </a:cubicBezTo>
                  <a:cubicBezTo>
                    <a:pt x="3203" y="8476"/>
                    <a:pt x="3336" y="7275"/>
                    <a:pt x="3336" y="5741"/>
                  </a:cubicBezTo>
                  <a:cubicBezTo>
                    <a:pt x="3503" y="4039"/>
                    <a:pt x="2602" y="2405"/>
                    <a:pt x="1735" y="770"/>
                  </a:cubicBezTo>
                  <a:cubicBezTo>
                    <a:pt x="1635" y="604"/>
                    <a:pt x="1501" y="437"/>
                    <a:pt x="1368" y="337"/>
                  </a:cubicBezTo>
                  <a:cubicBezTo>
                    <a:pt x="1184" y="153"/>
                    <a:pt x="968" y="0"/>
                    <a:pt x="731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5400000">
              <a:off x="3315035" y="2446279"/>
              <a:ext cx="54632" cy="498396"/>
            </a:xfrm>
            <a:custGeom>
              <a:avLst/>
              <a:gdLst/>
              <a:ahLst/>
              <a:cxnLst/>
              <a:rect l="l" t="t" r="r" b="b"/>
              <a:pathLst>
                <a:path w="2202" h="11193" extrusionOk="0">
                  <a:moveTo>
                    <a:pt x="1426" y="1"/>
                  </a:moveTo>
                  <a:cubicBezTo>
                    <a:pt x="1167" y="1"/>
                    <a:pt x="989" y="159"/>
                    <a:pt x="867" y="372"/>
                  </a:cubicBezTo>
                  <a:cubicBezTo>
                    <a:pt x="701" y="639"/>
                    <a:pt x="634" y="939"/>
                    <a:pt x="567" y="1206"/>
                  </a:cubicBezTo>
                  <a:cubicBezTo>
                    <a:pt x="167" y="2707"/>
                    <a:pt x="0" y="4242"/>
                    <a:pt x="33" y="5809"/>
                  </a:cubicBezTo>
                  <a:cubicBezTo>
                    <a:pt x="0" y="6843"/>
                    <a:pt x="100" y="7878"/>
                    <a:pt x="300" y="8945"/>
                  </a:cubicBezTo>
                  <a:cubicBezTo>
                    <a:pt x="467" y="9779"/>
                    <a:pt x="801" y="10546"/>
                    <a:pt x="1534" y="11080"/>
                  </a:cubicBezTo>
                  <a:cubicBezTo>
                    <a:pt x="1647" y="11155"/>
                    <a:pt x="1731" y="11192"/>
                    <a:pt x="1795" y="11192"/>
                  </a:cubicBezTo>
                  <a:cubicBezTo>
                    <a:pt x="1900" y="11192"/>
                    <a:pt x="1947" y="11088"/>
                    <a:pt x="1968" y="10880"/>
                  </a:cubicBezTo>
                  <a:cubicBezTo>
                    <a:pt x="1968" y="9979"/>
                    <a:pt x="2001" y="9112"/>
                    <a:pt x="2001" y="8244"/>
                  </a:cubicBezTo>
                  <a:cubicBezTo>
                    <a:pt x="2035" y="6043"/>
                    <a:pt x="1868" y="3841"/>
                    <a:pt x="2168" y="1640"/>
                  </a:cubicBezTo>
                  <a:cubicBezTo>
                    <a:pt x="2202" y="1273"/>
                    <a:pt x="2202" y="906"/>
                    <a:pt x="2102" y="539"/>
                  </a:cubicBezTo>
                  <a:lnTo>
                    <a:pt x="2068" y="539"/>
                  </a:lnTo>
                  <a:cubicBezTo>
                    <a:pt x="2001" y="239"/>
                    <a:pt x="1801" y="72"/>
                    <a:pt x="1501" y="5"/>
                  </a:cubicBezTo>
                  <a:cubicBezTo>
                    <a:pt x="1475" y="2"/>
                    <a:pt x="1450" y="1"/>
                    <a:pt x="1426" y="1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5400000">
              <a:off x="1621198" y="2431710"/>
              <a:ext cx="63737" cy="526716"/>
            </a:xfrm>
            <a:custGeom>
              <a:avLst/>
              <a:gdLst/>
              <a:ahLst/>
              <a:cxnLst/>
              <a:rect l="l" t="t" r="r" b="b"/>
              <a:pathLst>
                <a:path w="2569" h="11829" extrusionOk="0">
                  <a:moveTo>
                    <a:pt x="1468" y="0"/>
                  </a:moveTo>
                  <a:cubicBezTo>
                    <a:pt x="1201" y="0"/>
                    <a:pt x="1034" y="101"/>
                    <a:pt x="934" y="334"/>
                  </a:cubicBezTo>
                  <a:cubicBezTo>
                    <a:pt x="801" y="534"/>
                    <a:pt x="701" y="768"/>
                    <a:pt x="667" y="1001"/>
                  </a:cubicBezTo>
                  <a:cubicBezTo>
                    <a:pt x="267" y="2436"/>
                    <a:pt x="100" y="3870"/>
                    <a:pt x="67" y="5338"/>
                  </a:cubicBezTo>
                  <a:cubicBezTo>
                    <a:pt x="0" y="7573"/>
                    <a:pt x="701" y="9607"/>
                    <a:pt x="1935" y="11442"/>
                  </a:cubicBezTo>
                  <a:cubicBezTo>
                    <a:pt x="2021" y="11586"/>
                    <a:pt x="2083" y="11829"/>
                    <a:pt x="2248" y="11829"/>
                  </a:cubicBezTo>
                  <a:cubicBezTo>
                    <a:pt x="2274" y="11829"/>
                    <a:pt x="2303" y="11823"/>
                    <a:pt x="2335" y="11809"/>
                  </a:cubicBezTo>
                  <a:cubicBezTo>
                    <a:pt x="2569" y="11709"/>
                    <a:pt x="2435" y="11442"/>
                    <a:pt x="2402" y="11242"/>
                  </a:cubicBezTo>
                  <a:cubicBezTo>
                    <a:pt x="2302" y="9841"/>
                    <a:pt x="2035" y="8440"/>
                    <a:pt x="2035" y="6972"/>
                  </a:cubicBezTo>
                  <a:cubicBezTo>
                    <a:pt x="2002" y="5271"/>
                    <a:pt x="2068" y="3536"/>
                    <a:pt x="2168" y="1835"/>
                  </a:cubicBezTo>
                  <a:cubicBezTo>
                    <a:pt x="2168" y="1335"/>
                    <a:pt x="2168" y="868"/>
                    <a:pt x="2002" y="401"/>
                  </a:cubicBezTo>
                  <a:cubicBezTo>
                    <a:pt x="1902" y="167"/>
                    <a:pt x="1735" y="0"/>
                    <a:pt x="1468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5400000">
              <a:off x="2897545" y="2656329"/>
              <a:ext cx="59618" cy="265339"/>
            </a:xfrm>
            <a:custGeom>
              <a:avLst/>
              <a:gdLst/>
              <a:ahLst/>
              <a:cxnLst/>
              <a:rect l="l" t="t" r="r" b="b"/>
              <a:pathLst>
                <a:path w="2403" h="5959" extrusionOk="0">
                  <a:moveTo>
                    <a:pt x="1227" y="0"/>
                  </a:moveTo>
                  <a:cubicBezTo>
                    <a:pt x="872" y="0"/>
                    <a:pt x="659" y="225"/>
                    <a:pt x="534" y="537"/>
                  </a:cubicBezTo>
                  <a:cubicBezTo>
                    <a:pt x="501" y="671"/>
                    <a:pt x="401" y="804"/>
                    <a:pt x="401" y="937"/>
                  </a:cubicBezTo>
                  <a:cubicBezTo>
                    <a:pt x="267" y="2205"/>
                    <a:pt x="134" y="3439"/>
                    <a:pt x="34" y="4673"/>
                  </a:cubicBezTo>
                  <a:cubicBezTo>
                    <a:pt x="1" y="5341"/>
                    <a:pt x="401" y="5874"/>
                    <a:pt x="901" y="5941"/>
                  </a:cubicBezTo>
                  <a:cubicBezTo>
                    <a:pt x="982" y="5953"/>
                    <a:pt x="1060" y="5958"/>
                    <a:pt x="1135" y="5958"/>
                  </a:cubicBezTo>
                  <a:cubicBezTo>
                    <a:pt x="1706" y="5958"/>
                    <a:pt x="2092" y="5622"/>
                    <a:pt x="2269" y="4974"/>
                  </a:cubicBezTo>
                  <a:cubicBezTo>
                    <a:pt x="2402" y="4440"/>
                    <a:pt x="2336" y="3940"/>
                    <a:pt x="2369" y="3506"/>
                  </a:cubicBezTo>
                  <a:lnTo>
                    <a:pt x="2369" y="2939"/>
                  </a:lnTo>
                  <a:cubicBezTo>
                    <a:pt x="2369" y="2138"/>
                    <a:pt x="2302" y="1371"/>
                    <a:pt x="2035" y="604"/>
                  </a:cubicBezTo>
                  <a:cubicBezTo>
                    <a:pt x="1902" y="270"/>
                    <a:pt x="1702" y="37"/>
                    <a:pt x="1302" y="3"/>
                  </a:cubicBezTo>
                  <a:cubicBezTo>
                    <a:pt x="1276" y="1"/>
                    <a:pt x="1251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5400000">
              <a:off x="2585234" y="2792896"/>
              <a:ext cx="61256" cy="242141"/>
            </a:xfrm>
            <a:custGeom>
              <a:avLst/>
              <a:gdLst/>
              <a:ahLst/>
              <a:cxnLst/>
              <a:rect l="l" t="t" r="r" b="b"/>
              <a:pathLst>
                <a:path w="2469" h="5438" extrusionOk="0">
                  <a:moveTo>
                    <a:pt x="1368" y="0"/>
                  </a:moveTo>
                  <a:cubicBezTo>
                    <a:pt x="901" y="0"/>
                    <a:pt x="634" y="267"/>
                    <a:pt x="534" y="701"/>
                  </a:cubicBezTo>
                  <a:cubicBezTo>
                    <a:pt x="434" y="1001"/>
                    <a:pt x="334" y="1335"/>
                    <a:pt x="301" y="1701"/>
                  </a:cubicBezTo>
                  <a:cubicBezTo>
                    <a:pt x="200" y="2602"/>
                    <a:pt x="0" y="3536"/>
                    <a:pt x="167" y="4503"/>
                  </a:cubicBezTo>
                  <a:cubicBezTo>
                    <a:pt x="301" y="5037"/>
                    <a:pt x="734" y="5437"/>
                    <a:pt x="1235" y="5437"/>
                  </a:cubicBezTo>
                  <a:cubicBezTo>
                    <a:pt x="1735" y="5437"/>
                    <a:pt x="2202" y="5004"/>
                    <a:pt x="2235" y="4437"/>
                  </a:cubicBezTo>
                  <a:cubicBezTo>
                    <a:pt x="2302" y="3636"/>
                    <a:pt x="2469" y="2802"/>
                    <a:pt x="2402" y="2002"/>
                  </a:cubicBezTo>
                  <a:cubicBezTo>
                    <a:pt x="2402" y="1701"/>
                    <a:pt x="2435" y="1435"/>
                    <a:pt x="2402" y="1134"/>
                  </a:cubicBezTo>
                  <a:cubicBezTo>
                    <a:pt x="2402" y="968"/>
                    <a:pt x="2302" y="801"/>
                    <a:pt x="2269" y="634"/>
                  </a:cubicBezTo>
                  <a:cubicBezTo>
                    <a:pt x="2102" y="200"/>
                    <a:pt x="1835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-5400000">
              <a:off x="2289527" y="2708991"/>
              <a:ext cx="61256" cy="219610"/>
            </a:xfrm>
            <a:custGeom>
              <a:avLst/>
              <a:gdLst/>
              <a:ahLst/>
              <a:cxnLst/>
              <a:rect l="l" t="t" r="r" b="b"/>
              <a:pathLst>
                <a:path w="2469" h="4932" extrusionOk="0">
                  <a:moveTo>
                    <a:pt x="933" y="1"/>
                  </a:moveTo>
                  <a:cubicBezTo>
                    <a:pt x="492" y="1"/>
                    <a:pt x="197" y="360"/>
                    <a:pt x="167" y="984"/>
                  </a:cubicBezTo>
                  <a:cubicBezTo>
                    <a:pt x="67" y="1918"/>
                    <a:pt x="0" y="2852"/>
                    <a:pt x="134" y="3786"/>
                  </a:cubicBezTo>
                  <a:cubicBezTo>
                    <a:pt x="235" y="4492"/>
                    <a:pt x="735" y="4931"/>
                    <a:pt x="1319" y="4931"/>
                  </a:cubicBezTo>
                  <a:cubicBezTo>
                    <a:pt x="1508" y="4931"/>
                    <a:pt x="1706" y="4885"/>
                    <a:pt x="1902" y="4787"/>
                  </a:cubicBezTo>
                  <a:cubicBezTo>
                    <a:pt x="2435" y="4520"/>
                    <a:pt x="2469" y="4020"/>
                    <a:pt x="2469" y="3486"/>
                  </a:cubicBezTo>
                  <a:cubicBezTo>
                    <a:pt x="2435" y="2519"/>
                    <a:pt x="2235" y="1585"/>
                    <a:pt x="1835" y="684"/>
                  </a:cubicBezTo>
                  <a:cubicBezTo>
                    <a:pt x="1702" y="384"/>
                    <a:pt x="1501" y="84"/>
                    <a:pt x="1101" y="17"/>
                  </a:cubicBezTo>
                  <a:cubicBezTo>
                    <a:pt x="1043" y="6"/>
                    <a:pt x="987" y="1"/>
                    <a:pt x="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-5400000">
              <a:off x="744255" y="2685328"/>
              <a:ext cx="56294" cy="238801"/>
            </a:xfrm>
            <a:custGeom>
              <a:avLst/>
              <a:gdLst/>
              <a:ahLst/>
              <a:cxnLst/>
              <a:rect l="l" t="t" r="r" b="b"/>
              <a:pathLst>
                <a:path w="2269" h="5363" extrusionOk="0">
                  <a:moveTo>
                    <a:pt x="1001" y="0"/>
                  </a:moveTo>
                  <a:cubicBezTo>
                    <a:pt x="568" y="0"/>
                    <a:pt x="401" y="301"/>
                    <a:pt x="267" y="667"/>
                  </a:cubicBezTo>
                  <a:cubicBezTo>
                    <a:pt x="234" y="734"/>
                    <a:pt x="201" y="834"/>
                    <a:pt x="167" y="901"/>
                  </a:cubicBezTo>
                  <a:cubicBezTo>
                    <a:pt x="1" y="1501"/>
                    <a:pt x="1" y="2102"/>
                    <a:pt x="1" y="2702"/>
                  </a:cubicBezTo>
                  <a:lnTo>
                    <a:pt x="1" y="2736"/>
                  </a:lnTo>
                  <a:cubicBezTo>
                    <a:pt x="1" y="3336"/>
                    <a:pt x="34" y="3770"/>
                    <a:pt x="101" y="4103"/>
                  </a:cubicBezTo>
                  <a:cubicBezTo>
                    <a:pt x="101" y="4170"/>
                    <a:pt x="134" y="4237"/>
                    <a:pt x="134" y="4270"/>
                  </a:cubicBezTo>
                  <a:lnTo>
                    <a:pt x="201" y="4437"/>
                  </a:lnTo>
                  <a:cubicBezTo>
                    <a:pt x="201" y="4504"/>
                    <a:pt x="234" y="4537"/>
                    <a:pt x="267" y="4604"/>
                  </a:cubicBezTo>
                  <a:cubicBezTo>
                    <a:pt x="267" y="4637"/>
                    <a:pt x="301" y="4670"/>
                    <a:pt x="301" y="4670"/>
                  </a:cubicBezTo>
                  <a:cubicBezTo>
                    <a:pt x="528" y="5125"/>
                    <a:pt x="864" y="5363"/>
                    <a:pt x="1234" y="5363"/>
                  </a:cubicBezTo>
                  <a:cubicBezTo>
                    <a:pt x="1407" y="5363"/>
                    <a:pt x="1588" y="5310"/>
                    <a:pt x="1768" y="5204"/>
                  </a:cubicBezTo>
                  <a:cubicBezTo>
                    <a:pt x="2102" y="5004"/>
                    <a:pt x="2235" y="4637"/>
                    <a:pt x="2235" y="4237"/>
                  </a:cubicBezTo>
                  <a:cubicBezTo>
                    <a:pt x="2269" y="3002"/>
                    <a:pt x="1935" y="1868"/>
                    <a:pt x="1668" y="701"/>
                  </a:cubicBezTo>
                  <a:cubicBezTo>
                    <a:pt x="1602" y="367"/>
                    <a:pt x="1468" y="34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-5400000">
              <a:off x="3479181" y="2666811"/>
              <a:ext cx="71205" cy="232790"/>
            </a:xfrm>
            <a:custGeom>
              <a:avLst/>
              <a:gdLst/>
              <a:ahLst/>
              <a:cxnLst/>
              <a:rect l="l" t="t" r="r" b="b"/>
              <a:pathLst>
                <a:path w="2870" h="5228" extrusionOk="0">
                  <a:moveTo>
                    <a:pt x="620" y="0"/>
                  </a:moveTo>
                  <a:cubicBezTo>
                    <a:pt x="573" y="0"/>
                    <a:pt x="522" y="7"/>
                    <a:pt x="468" y="22"/>
                  </a:cubicBezTo>
                  <a:lnTo>
                    <a:pt x="501" y="22"/>
                  </a:lnTo>
                  <a:cubicBezTo>
                    <a:pt x="101" y="122"/>
                    <a:pt x="1" y="422"/>
                    <a:pt x="34" y="789"/>
                  </a:cubicBezTo>
                  <a:cubicBezTo>
                    <a:pt x="34" y="889"/>
                    <a:pt x="34" y="989"/>
                    <a:pt x="34" y="1056"/>
                  </a:cubicBezTo>
                  <a:cubicBezTo>
                    <a:pt x="301" y="1957"/>
                    <a:pt x="368" y="2891"/>
                    <a:pt x="401" y="3825"/>
                  </a:cubicBezTo>
                  <a:cubicBezTo>
                    <a:pt x="401" y="4725"/>
                    <a:pt x="868" y="5226"/>
                    <a:pt x="1568" y="5226"/>
                  </a:cubicBezTo>
                  <a:cubicBezTo>
                    <a:pt x="1591" y="5227"/>
                    <a:pt x="1613" y="5228"/>
                    <a:pt x="1635" y="5228"/>
                  </a:cubicBezTo>
                  <a:cubicBezTo>
                    <a:pt x="2136" y="5228"/>
                    <a:pt x="2511" y="4869"/>
                    <a:pt x="2703" y="4358"/>
                  </a:cubicBezTo>
                  <a:cubicBezTo>
                    <a:pt x="2869" y="3858"/>
                    <a:pt x="2703" y="3391"/>
                    <a:pt x="2536" y="2957"/>
                  </a:cubicBezTo>
                  <a:cubicBezTo>
                    <a:pt x="2236" y="2023"/>
                    <a:pt x="1702" y="1223"/>
                    <a:pt x="1168" y="422"/>
                  </a:cubicBezTo>
                  <a:cubicBezTo>
                    <a:pt x="1054" y="223"/>
                    <a:pt x="892" y="0"/>
                    <a:pt x="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-5400000">
              <a:off x="1065409" y="2774551"/>
              <a:ext cx="61281" cy="202689"/>
            </a:xfrm>
            <a:custGeom>
              <a:avLst/>
              <a:gdLst/>
              <a:ahLst/>
              <a:cxnLst/>
              <a:rect l="l" t="t" r="r" b="b"/>
              <a:pathLst>
                <a:path w="2470" h="4552" extrusionOk="0">
                  <a:moveTo>
                    <a:pt x="961" y="0"/>
                  </a:moveTo>
                  <a:cubicBezTo>
                    <a:pt x="747" y="0"/>
                    <a:pt x="522" y="92"/>
                    <a:pt x="334" y="265"/>
                  </a:cubicBezTo>
                  <a:cubicBezTo>
                    <a:pt x="1" y="566"/>
                    <a:pt x="1" y="899"/>
                    <a:pt x="34" y="1266"/>
                  </a:cubicBezTo>
                  <a:cubicBezTo>
                    <a:pt x="67" y="2133"/>
                    <a:pt x="201" y="3001"/>
                    <a:pt x="468" y="3801"/>
                  </a:cubicBezTo>
                  <a:cubicBezTo>
                    <a:pt x="616" y="4216"/>
                    <a:pt x="1080" y="4552"/>
                    <a:pt x="1462" y="4552"/>
                  </a:cubicBezTo>
                  <a:cubicBezTo>
                    <a:pt x="1510" y="4552"/>
                    <a:pt x="1557" y="4546"/>
                    <a:pt x="1602" y="4535"/>
                  </a:cubicBezTo>
                  <a:cubicBezTo>
                    <a:pt x="2102" y="4435"/>
                    <a:pt x="2469" y="4001"/>
                    <a:pt x="2436" y="3434"/>
                  </a:cubicBezTo>
                  <a:cubicBezTo>
                    <a:pt x="2369" y="2400"/>
                    <a:pt x="2002" y="1433"/>
                    <a:pt x="1635" y="499"/>
                  </a:cubicBezTo>
                  <a:cubicBezTo>
                    <a:pt x="1503" y="158"/>
                    <a:pt x="1242" y="0"/>
                    <a:pt x="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-5400000">
              <a:off x="212635" y="2748906"/>
              <a:ext cx="53813" cy="221702"/>
            </a:xfrm>
            <a:custGeom>
              <a:avLst/>
              <a:gdLst/>
              <a:ahLst/>
              <a:cxnLst/>
              <a:rect l="l" t="t" r="r" b="b"/>
              <a:pathLst>
                <a:path w="2169" h="4979" extrusionOk="0">
                  <a:moveTo>
                    <a:pt x="1301" y="0"/>
                  </a:moveTo>
                  <a:cubicBezTo>
                    <a:pt x="1034" y="0"/>
                    <a:pt x="834" y="167"/>
                    <a:pt x="734" y="401"/>
                  </a:cubicBezTo>
                  <a:cubicBezTo>
                    <a:pt x="634" y="567"/>
                    <a:pt x="567" y="767"/>
                    <a:pt x="534" y="968"/>
                  </a:cubicBezTo>
                  <a:cubicBezTo>
                    <a:pt x="367" y="1735"/>
                    <a:pt x="234" y="2502"/>
                    <a:pt x="67" y="3269"/>
                  </a:cubicBezTo>
                  <a:cubicBezTo>
                    <a:pt x="34" y="3469"/>
                    <a:pt x="0" y="3703"/>
                    <a:pt x="0" y="3936"/>
                  </a:cubicBezTo>
                  <a:cubicBezTo>
                    <a:pt x="34" y="4437"/>
                    <a:pt x="334" y="4804"/>
                    <a:pt x="801" y="4937"/>
                  </a:cubicBezTo>
                  <a:cubicBezTo>
                    <a:pt x="884" y="4965"/>
                    <a:pt x="968" y="4978"/>
                    <a:pt x="1050" y="4978"/>
                  </a:cubicBezTo>
                  <a:cubicBezTo>
                    <a:pt x="1362" y="4978"/>
                    <a:pt x="1657" y="4787"/>
                    <a:pt x="1868" y="4470"/>
                  </a:cubicBezTo>
                  <a:cubicBezTo>
                    <a:pt x="2135" y="4137"/>
                    <a:pt x="2102" y="3736"/>
                    <a:pt x="2169" y="3369"/>
                  </a:cubicBezTo>
                  <a:cubicBezTo>
                    <a:pt x="2135" y="3069"/>
                    <a:pt x="2102" y="2769"/>
                    <a:pt x="2068" y="2469"/>
                  </a:cubicBezTo>
                  <a:cubicBezTo>
                    <a:pt x="1968" y="1802"/>
                    <a:pt x="1935" y="1101"/>
                    <a:pt x="1702" y="467"/>
                  </a:cubicBezTo>
                  <a:cubicBezTo>
                    <a:pt x="1635" y="267"/>
                    <a:pt x="1535" y="34"/>
                    <a:pt x="1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-5400000">
              <a:off x="3975150" y="2660266"/>
              <a:ext cx="52994" cy="209457"/>
            </a:xfrm>
            <a:custGeom>
              <a:avLst/>
              <a:gdLst/>
              <a:ahLst/>
              <a:cxnLst/>
              <a:rect l="l" t="t" r="r" b="b"/>
              <a:pathLst>
                <a:path w="2136" h="4704" extrusionOk="0">
                  <a:moveTo>
                    <a:pt x="918" y="0"/>
                  </a:moveTo>
                  <a:cubicBezTo>
                    <a:pt x="701" y="0"/>
                    <a:pt x="484" y="134"/>
                    <a:pt x="334" y="401"/>
                  </a:cubicBezTo>
                  <a:cubicBezTo>
                    <a:pt x="234" y="534"/>
                    <a:pt x="201" y="668"/>
                    <a:pt x="134" y="834"/>
                  </a:cubicBezTo>
                  <a:cubicBezTo>
                    <a:pt x="134" y="868"/>
                    <a:pt x="100" y="934"/>
                    <a:pt x="100" y="1001"/>
                  </a:cubicBezTo>
                  <a:cubicBezTo>
                    <a:pt x="0" y="1435"/>
                    <a:pt x="67" y="1868"/>
                    <a:pt x="34" y="2269"/>
                  </a:cubicBezTo>
                  <a:cubicBezTo>
                    <a:pt x="67" y="2569"/>
                    <a:pt x="34" y="2836"/>
                    <a:pt x="34" y="3136"/>
                  </a:cubicBezTo>
                  <a:cubicBezTo>
                    <a:pt x="34" y="3203"/>
                    <a:pt x="67" y="3303"/>
                    <a:pt x="67" y="3403"/>
                  </a:cubicBezTo>
                  <a:cubicBezTo>
                    <a:pt x="67" y="3536"/>
                    <a:pt x="100" y="3636"/>
                    <a:pt x="134" y="3770"/>
                  </a:cubicBezTo>
                  <a:cubicBezTo>
                    <a:pt x="301" y="4304"/>
                    <a:pt x="668" y="4704"/>
                    <a:pt x="1068" y="4704"/>
                  </a:cubicBezTo>
                  <a:cubicBezTo>
                    <a:pt x="1468" y="4704"/>
                    <a:pt x="1802" y="4370"/>
                    <a:pt x="1968" y="3837"/>
                  </a:cubicBezTo>
                  <a:cubicBezTo>
                    <a:pt x="2135" y="3169"/>
                    <a:pt x="2035" y="2536"/>
                    <a:pt x="1935" y="1868"/>
                  </a:cubicBezTo>
                  <a:cubicBezTo>
                    <a:pt x="1835" y="1368"/>
                    <a:pt x="1768" y="868"/>
                    <a:pt x="1501" y="401"/>
                  </a:cubicBezTo>
                  <a:cubicBezTo>
                    <a:pt x="1351" y="134"/>
                    <a:pt x="1135" y="0"/>
                    <a:pt x="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-5400000">
              <a:off x="-61876" y="2835211"/>
              <a:ext cx="54656" cy="116128"/>
            </a:xfrm>
            <a:custGeom>
              <a:avLst/>
              <a:gdLst/>
              <a:ahLst/>
              <a:cxnLst/>
              <a:rect l="l" t="t" r="r" b="b"/>
              <a:pathLst>
                <a:path w="2203" h="2608" extrusionOk="0">
                  <a:moveTo>
                    <a:pt x="101" y="0"/>
                  </a:moveTo>
                  <a:cubicBezTo>
                    <a:pt x="34" y="500"/>
                    <a:pt x="34" y="1001"/>
                    <a:pt x="34" y="1501"/>
                  </a:cubicBezTo>
                  <a:cubicBezTo>
                    <a:pt x="1" y="1968"/>
                    <a:pt x="268" y="2302"/>
                    <a:pt x="701" y="2502"/>
                  </a:cubicBezTo>
                  <a:cubicBezTo>
                    <a:pt x="846" y="2574"/>
                    <a:pt x="983" y="2607"/>
                    <a:pt x="1112" y="2607"/>
                  </a:cubicBezTo>
                  <a:cubicBezTo>
                    <a:pt x="1339" y="2607"/>
                    <a:pt x="1544" y="2505"/>
                    <a:pt x="1735" y="2335"/>
                  </a:cubicBezTo>
                  <a:cubicBezTo>
                    <a:pt x="2102" y="2068"/>
                    <a:pt x="2202" y="1668"/>
                    <a:pt x="2169" y="1234"/>
                  </a:cubicBezTo>
                  <a:cubicBezTo>
                    <a:pt x="2102" y="801"/>
                    <a:pt x="2102" y="400"/>
                    <a:pt x="2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-5400000">
              <a:off x="1754805" y="2712923"/>
              <a:ext cx="42227" cy="210927"/>
            </a:xfrm>
            <a:custGeom>
              <a:avLst/>
              <a:gdLst/>
              <a:ahLst/>
              <a:cxnLst/>
              <a:rect l="l" t="t" r="r" b="b"/>
              <a:pathLst>
                <a:path w="1702" h="4737" extrusionOk="0">
                  <a:moveTo>
                    <a:pt x="768" y="0"/>
                  </a:moveTo>
                  <a:cubicBezTo>
                    <a:pt x="468" y="0"/>
                    <a:pt x="301" y="234"/>
                    <a:pt x="201" y="467"/>
                  </a:cubicBezTo>
                  <a:cubicBezTo>
                    <a:pt x="134" y="600"/>
                    <a:pt x="134" y="734"/>
                    <a:pt x="101" y="867"/>
                  </a:cubicBezTo>
                  <a:cubicBezTo>
                    <a:pt x="67" y="934"/>
                    <a:pt x="67" y="1001"/>
                    <a:pt x="67" y="1034"/>
                  </a:cubicBezTo>
                  <a:cubicBezTo>
                    <a:pt x="34" y="1168"/>
                    <a:pt x="34" y="1268"/>
                    <a:pt x="34" y="1401"/>
                  </a:cubicBezTo>
                  <a:cubicBezTo>
                    <a:pt x="1" y="1735"/>
                    <a:pt x="1" y="2068"/>
                    <a:pt x="1" y="2402"/>
                  </a:cubicBezTo>
                  <a:cubicBezTo>
                    <a:pt x="1" y="2735"/>
                    <a:pt x="1" y="3069"/>
                    <a:pt x="1" y="3402"/>
                  </a:cubicBezTo>
                  <a:cubicBezTo>
                    <a:pt x="1" y="3503"/>
                    <a:pt x="34" y="3603"/>
                    <a:pt x="34" y="3703"/>
                  </a:cubicBezTo>
                  <a:cubicBezTo>
                    <a:pt x="67" y="3869"/>
                    <a:pt x="101" y="4003"/>
                    <a:pt x="167" y="4136"/>
                  </a:cubicBezTo>
                  <a:cubicBezTo>
                    <a:pt x="268" y="4437"/>
                    <a:pt x="434" y="4737"/>
                    <a:pt x="768" y="4737"/>
                  </a:cubicBezTo>
                  <a:cubicBezTo>
                    <a:pt x="1135" y="4737"/>
                    <a:pt x="1335" y="4470"/>
                    <a:pt x="1468" y="4170"/>
                  </a:cubicBezTo>
                  <a:cubicBezTo>
                    <a:pt x="1502" y="4070"/>
                    <a:pt x="1535" y="3970"/>
                    <a:pt x="1535" y="3869"/>
                  </a:cubicBezTo>
                  <a:cubicBezTo>
                    <a:pt x="1702" y="2935"/>
                    <a:pt x="1602" y="2001"/>
                    <a:pt x="1502" y="1034"/>
                  </a:cubicBezTo>
                  <a:cubicBezTo>
                    <a:pt x="1502" y="867"/>
                    <a:pt x="1468" y="634"/>
                    <a:pt x="1368" y="467"/>
                  </a:cubicBezTo>
                  <a:cubicBezTo>
                    <a:pt x="1268" y="200"/>
                    <a:pt x="1101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-5400000">
              <a:off x="630739" y="2793994"/>
              <a:ext cx="41408" cy="201888"/>
            </a:xfrm>
            <a:custGeom>
              <a:avLst/>
              <a:gdLst/>
              <a:ahLst/>
              <a:cxnLst/>
              <a:rect l="l" t="t" r="r" b="b"/>
              <a:pathLst>
                <a:path w="1669" h="4534" extrusionOk="0">
                  <a:moveTo>
                    <a:pt x="935" y="1"/>
                  </a:moveTo>
                  <a:cubicBezTo>
                    <a:pt x="601" y="1"/>
                    <a:pt x="434" y="268"/>
                    <a:pt x="368" y="568"/>
                  </a:cubicBezTo>
                  <a:cubicBezTo>
                    <a:pt x="334" y="801"/>
                    <a:pt x="301" y="1035"/>
                    <a:pt x="268" y="1302"/>
                  </a:cubicBezTo>
                  <a:cubicBezTo>
                    <a:pt x="168" y="2136"/>
                    <a:pt x="1" y="2969"/>
                    <a:pt x="68" y="3837"/>
                  </a:cubicBezTo>
                  <a:cubicBezTo>
                    <a:pt x="68" y="4137"/>
                    <a:pt x="168" y="4370"/>
                    <a:pt x="501" y="4504"/>
                  </a:cubicBezTo>
                  <a:cubicBezTo>
                    <a:pt x="570" y="4524"/>
                    <a:pt x="638" y="4533"/>
                    <a:pt x="705" y="4533"/>
                  </a:cubicBezTo>
                  <a:cubicBezTo>
                    <a:pt x="1090" y="4533"/>
                    <a:pt x="1421" y="4215"/>
                    <a:pt x="1535" y="3703"/>
                  </a:cubicBezTo>
                  <a:cubicBezTo>
                    <a:pt x="1635" y="3170"/>
                    <a:pt x="1602" y="2636"/>
                    <a:pt x="1602" y="2035"/>
                  </a:cubicBezTo>
                  <a:cubicBezTo>
                    <a:pt x="1569" y="1568"/>
                    <a:pt x="1669" y="1068"/>
                    <a:pt x="1535" y="601"/>
                  </a:cubicBezTo>
                  <a:cubicBezTo>
                    <a:pt x="1435" y="268"/>
                    <a:pt x="1268" y="1"/>
                    <a:pt x="9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-5400000">
              <a:off x="7552118" y="2758703"/>
              <a:ext cx="86909" cy="470255"/>
            </a:xfrm>
            <a:custGeom>
              <a:avLst/>
              <a:gdLst/>
              <a:ahLst/>
              <a:cxnLst/>
              <a:rect l="l" t="t" r="r" b="b"/>
              <a:pathLst>
                <a:path w="3503" h="10561" extrusionOk="0">
                  <a:moveTo>
                    <a:pt x="2076" y="0"/>
                  </a:moveTo>
                  <a:cubicBezTo>
                    <a:pt x="2063" y="0"/>
                    <a:pt x="2049" y="2"/>
                    <a:pt x="2035" y="5"/>
                  </a:cubicBezTo>
                  <a:cubicBezTo>
                    <a:pt x="1868" y="5"/>
                    <a:pt x="1868" y="172"/>
                    <a:pt x="1835" y="306"/>
                  </a:cubicBezTo>
                  <a:cubicBezTo>
                    <a:pt x="1468" y="1673"/>
                    <a:pt x="1168" y="3041"/>
                    <a:pt x="1001" y="4475"/>
                  </a:cubicBezTo>
                  <a:cubicBezTo>
                    <a:pt x="834" y="6177"/>
                    <a:pt x="301" y="7811"/>
                    <a:pt x="100" y="9512"/>
                  </a:cubicBezTo>
                  <a:cubicBezTo>
                    <a:pt x="34" y="9913"/>
                    <a:pt x="0" y="10246"/>
                    <a:pt x="401" y="10480"/>
                  </a:cubicBezTo>
                  <a:cubicBezTo>
                    <a:pt x="505" y="10536"/>
                    <a:pt x="606" y="10561"/>
                    <a:pt x="704" y="10561"/>
                  </a:cubicBezTo>
                  <a:cubicBezTo>
                    <a:pt x="951" y="10561"/>
                    <a:pt x="1177" y="10404"/>
                    <a:pt x="1368" y="10213"/>
                  </a:cubicBezTo>
                  <a:cubicBezTo>
                    <a:pt x="1501" y="10113"/>
                    <a:pt x="1635" y="9946"/>
                    <a:pt x="1735" y="9813"/>
                  </a:cubicBezTo>
                  <a:cubicBezTo>
                    <a:pt x="2602" y="8145"/>
                    <a:pt x="3503" y="6510"/>
                    <a:pt x="3336" y="4809"/>
                  </a:cubicBezTo>
                  <a:cubicBezTo>
                    <a:pt x="3336" y="3308"/>
                    <a:pt x="3203" y="2074"/>
                    <a:pt x="2702" y="939"/>
                  </a:cubicBezTo>
                  <a:cubicBezTo>
                    <a:pt x="2602" y="673"/>
                    <a:pt x="2469" y="439"/>
                    <a:pt x="2302" y="206"/>
                  </a:cubicBezTo>
                  <a:cubicBezTo>
                    <a:pt x="2242" y="116"/>
                    <a:pt x="2183" y="0"/>
                    <a:pt x="2076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-5400000">
              <a:off x="5728314" y="2446302"/>
              <a:ext cx="54632" cy="498352"/>
            </a:xfrm>
            <a:custGeom>
              <a:avLst/>
              <a:gdLst/>
              <a:ahLst/>
              <a:cxnLst/>
              <a:rect l="l" t="t" r="r" b="b"/>
              <a:pathLst>
                <a:path w="2202" h="11192" extrusionOk="0">
                  <a:moveTo>
                    <a:pt x="1793" y="0"/>
                  </a:moveTo>
                  <a:cubicBezTo>
                    <a:pt x="1731" y="0"/>
                    <a:pt x="1647" y="38"/>
                    <a:pt x="1534" y="113"/>
                  </a:cubicBezTo>
                  <a:cubicBezTo>
                    <a:pt x="801" y="646"/>
                    <a:pt x="467" y="1414"/>
                    <a:pt x="300" y="2248"/>
                  </a:cubicBezTo>
                  <a:cubicBezTo>
                    <a:pt x="67" y="3315"/>
                    <a:pt x="0" y="4349"/>
                    <a:pt x="33" y="5383"/>
                  </a:cubicBezTo>
                  <a:cubicBezTo>
                    <a:pt x="0" y="6951"/>
                    <a:pt x="167" y="8485"/>
                    <a:pt x="567" y="9986"/>
                  </a:cubicBezTo>
                  <a:cubicBezTo>
                    <a:pt x="634" y="10253"/>
                    <a:pt x="701" y="10554"/>
                    <a:pt x="867" y="10820"/>
                  </a:cubicBezTo>
                  <a:cubicBezTo>
                    <a:pt x="989" y="11034"/>
                    <a:pt x="1167" y="11192"/>
                    <a:pt x="1426" y="11192"/>
                  </a:cubicBezTo>
                  <a:cubicBezTo>
                    <a:pt x="1450" y="11192"/>
                    <a:pt x="1475" y="11190"/>
                    <a:pt x="1501" y="11187"/>
                  </a:cubicBezTo>
                  <a:cubicBezTo>
                    <a:pt x="1801" y="11154"/>
                    <a:pt x="2001" y="10954"/>
                    <a:pt x="2068" y="10654"/>
                  </a:cubicBezTo>
                  <a:cubicBezTo>
                    <a:pt x="2202" y="10287"/>
                    <a:pt x="2202" y="9920"/>
                    <a:pt x="2168" y="9553"/>
                  </a:cubicBezTo>
                  <a:cubicBezTo>
                    <a:pt x="1868" y="7351"/>
                    <a:pt x="2035" y="5150"/>
                    <a:pt x="2001" y="2948"/>
                  </a:cubicBezTo>
                  <a:cubicBezTo>
                    <a:pt x="2001" y="2081"/>
                    <a:pt x="1968" y="1214"/>
                    <a:pt x="1935" y="313"/>
                  </a:cubicBezTo>
                  <a:cubicBezTo>
                    <a:pt x="1935" y="104"/>
                    <a:pt x="1896" y="0"/>
                    <a:pt x="1793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-5400000">
              <a:off x="7413402" y="2431822"/>
              <a:ext cx="63737" cy="526493"/>
            </a:xfrm>
            <a:custGeom>
              <a:avLst/>
              <a:gdLst/>
              <a:ahLst/>
              <a:cxnLst/>
              <a:rect l="l" t="t" r="r" b="b"/>
              <a:pathLst>
                <a:path w="2569" h="11824" extrusionOk="0">
                  <a:moveTo>
                    <a:pt x="2271" y="0"/>
                  </a:moveTo>
                  <a:cubicBezTo>
                    <a:pt x="2088" y="0"/>
                    <a:pt x="2025" y="256"/>
                    <a:pt x="1935" y="377"/>
                  </a:cubicBezTo>
                  <a:cubicBezTo>
                    <a:pt x="701" y="2245"/>
                    <a:pt x="0" y="4246"/>
                    <a:pt x="67" y="6481"/>
                  </a:cubicBezTo>
                  <a:cubicBezTo>
                    <a:pt x="100" y="7949"/>
                    <a:pt x="267" y="9416"/>
                    <a:pt x="634" y="10817"/>
                  </a:cubicBezTo>
                  <a:cubicBezTo>
                    <a:pt x="701" y="11051"/>
                    <a:pt x="801" y="11284"/>
                    <a:pt x="901" y="11485"/>
                  </a:cubicBezTo>
                  <a:cubicBezTo>
                    <a:pt x="1021" y="11694"/>
                    <a:pt x="1167" y="11823"/>
                    <a:pt x="1389" y="11823"/>
                  </a:cubicBezTo>
                  <a:cubicBezTo>
                    <a:pt x="1415" y="11823"/>
                    <a:pt x="1441" y="11821"/>
                    <a:pt x="1468" y="11818"/>
                  </a:cubicBezTo>
                  <a:cubicBezTo>
                    <a:pt x="1735" y="11818"/>
                    <a:pt x="1902" y="11651"/>
                    <a:pt x="2002" y="11418"/>
                  </a:cubicBezTo>
                  <a:cubicBezTo>
                    <a:pt x="2168" y="10951"/>
                    <a:pt x="2168" y="10484"/>
                    <a:pt x="2168" y="9983"/>
                  </a:cubicBezTo>
                  <a:cubicBezTo>
                    <a:pt x="2068" y="8282"/>
                    <a:pt x="2002" y="6548"/>
                    <a:pt x="2035" y="4846"/>
                  </a:cubicBezTo>
                  <a:cubicBezTo>
                    <a:pt x="2035" y="3412"/>
                    <a:pt x="2302" y="1978"/>
                    <a:pt x="2402" y="577"/>
                  </a:cubicBezTo>
                  <a:cubicBezTo>
                    <a:pt x="2435" y="377"/>
                    <a:pt x="2569" y="110"/>
                    <a:pt x="2335" y="10"/>
                  </a:cubicBezTo>
                  <a:cubicBezTo>
                    <a:pt x="2312" y="3"/>
                    <a:pt x="2291" y="0"/>
                    <a:pt x="2271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-5400000">
              <a:off x="4515449" y="2574249"/>
              <a:ext cx="67061" cy="355864"/>
            </a:xfrm>
            <a:custGeom>
              <a:avLst/>
              <a:gdLst/>
              <a:ahLst/>
              <a:cxnLst/>
              <a:rect l="l" t="t" r="r" b="b"/>
              <a:pathLst>
                <a:path w="2703" h="7992" extrusionOk="0">
                  <a:moveTo>
                    <a:pt x="1511" y="1"/>
                  </a:moveTo>
                  <a:cubicBezTo>
                    <a:pt x="1294" y="1"/>
                    <a:pt x="1068" y="94"/>
                    <a:pt x="868" y="294"/>
                  </a:cubicBezTo>
                  <a:cubicBezTo>
                    <a:pt x="701" y="460"/>
                    <a:pt x="568" y="661"/>
                    <a:pt x="501" y="894"/>
                  </a:cubicBezTo>
                  <a:cubicBezTo>
                    <a:pt x="168" y="1895"/>
                    <a:pt x="1" y="2929"/>
                    <a:pt x="1" y="3996"/>
                  </a:cubicBezTo>
                  <a:cubicBezTo>
                    <a:pt x="1" y="5064"/>
                    <a:pt x="168" y="6098"/>
                    <a:pt x="501" y="7099"/>
                  </a:cubicBezTo>
                  <a:cubicBezTo>
                    <a:pt x="568" y="7332"/>
                    <a:pt x="701" y="7532"/>
                    <a:pt x="868" y="7699"/>
                  </a:cubicBezTo>
                  <a:cubicBezTo>
                    <a:pt x="1068" y="7899"/>
                    <a:pt x="1294" y="7992"/>
                    <a:pt x="1511" y="7992"/>
                  </a:cubicBezTo>
                  <a:cubicBezTo>
                    <a:pt x="1837" y="7992"/>
                    <a:pt x="2142" y="7780"/>
                    <a:pt x="2303" y="7399"/>
                  </a:cubicBezTo>
                  <a:cubicBezTo>
                    <a:pt x="2469" y="6965"/>
                    <a:pt x="2503" y="6498"/>
                    <a:pt x="2569" y="6064"/>
                  </a:cubicBezTo>
                  <a:cubicBezTo>
                    <a:pt x="2603" y="5731"/>
                    <a:pt x="2569" y="5364"/>
                    <a:pt x="2603" y="5030"/>
                  </a:cubicBezTo>
                  <a:cubicBezTo>
                    <a:pt x="2636" y="4697"/>
                    <a:pt x="2703" y="4397"/>
                    <a:pt x="2669" y="4063"/>
                  </a:cubicBezTo>
                  <a:lnTo>
                    <a:pt x="2669" y="3996"/>
                  </a:lnTo>
                  <a:lnTo>
                    <a:pt x="2669" y="3930"/>
                  </a:lnTo>
                  <a:cubicBezTo>
                    <a:pt x="2703" y="3596"/>
                    <a:pt x="2636" y="3296"/>
                    <a:pt x="2603" y="2962"/>
                  </a:cubicBezTo>
                  <a:cubicBezTo>
                    <a:pt x="2569" y="2629"/>
                    <a:pt x="2603" y="2262"/>
                    <a:pt x="2569" y="1928"/>
                  </a:cubicBezTo>
                  <a:cubicBezTo>
                    <a:pt x="2503" y="1494"/>
                    <a:pt x="2469" y="1027"/>
                    <a:pt x="2303" y="594"/>
                  </a:cubicBezTo>
                  <a:cubicBezTo>
                    <a:pt x="2142" y="213"/>
                    <a:pt x="1837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-5400000">
              <a:off x="6140839" y="2656329"/>
              <a:ext cx="59618" cy="265339"/>
            </a:xfrm>
            <a:custGeom>
              <a:avLst/>
              <a:gdLst/>
              <a:ahLst/>
              <a:cxnLst/>
              <a:rect l="l" t="t" r="r" b="b"/>
              <a:pathLst>
                <a:path w="2403" h="5959" extrusionOk="0">
                  <a:moveTo>
                    <a:pt x="1135" y="0"/>
                  </a:moveTo>
                  <a:cubicBezTo>
                    <a:pt x="1060" y="0"/>
                    <a:pt x="982" y="6"/>
                    <a:pt x="901" y="18"/>
                  </a:cubicBezTo>
                  <a:cubicBezTo>
                    <a:pt x="401" y="84"/>
                    <a:pt x="1" y="618"/>
                    <a:pt x="34" y="1285"/>
                  </a:cubicBezTo>
                  <a:cubicBezTo>
                    <a:pt x="134" y="2519"/>
                    <a:pt x="267" y="3754"/>
                    <a:pt x="401" y="5021"/>
                  </a:cubicBezTo>
                  <a:cubicBezTo>
                    <a:pt x="401" y="5155"/>
                    <a:pt x="468" y="5288"/>
                    <a:pt x="534" y="5421"/>
                  </a:cubicBezTo>
                  <a:cubicBezTo>
                    <a:pt x="658" y="5762"/>
                    <a:pt x="868" y="5959"/>
                    <a:pt x="1217" y="5959"/>
                  </a:cubicBezTo>
                  <a:cubicBezTo>
                    <a:pt x="1245" y="5959"/>
                    <a:pt x="1273" y="5958"/>
                    <a:pt x="1302" y="5955"/>
                  </a:cubicBezTo>
                  <a:cubicBezTo>
                    <a:pt x="1702" y="5955"/>
                    <a:pt x="1902" y="5688"/>
                    <a:pt x="2002" y="5355"/>
                  </a:cubicBezTo>
                  <a:cubicBezTo>
                    <a:pt x="2302" y="4621"/>
                    <a:pt x="2369" y="3820"/>
                    <a:pt x="2369" y="3020"/>
                  </a:cubicBezTo>
                  <a:lnTo>
                    <a:pt x="2369" y="2453"/>
                  </a:lnTo>
                  <a:cubicBezTo>
                    <a:pt x="2336" y="2019"/>
                    <a:pt x="2402" y="1519"/>
                    <a:pt x="2269" y="1018"/>
                  </a:cubicBezTo>
                  <a:lnTo>
                    <a:pt x="2269" y="985"/>
                  </a:lnTo>
                  <a:cubicBezTo>
                    <a:pt x="2092" y="336"/>
                    <a:pt x="1706" y="0"/>
                    <a:pt x="1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-5400000">
              <a:off x="6451513" y="2792896"/>
              <a:ext cx="61256" cy="242141"/>
            </a:xfrm>
            <a:custGeom>
              <a:avLst/>
              <a:gdLst/>
              <a:ahLst/>
              <a:cxnLst/>
              <a:rect l="l" t="t" r="r" b="b"/>
              <a:pathLst>
                <a:path w="2469" h="5438" extrusionOk="0">
                  <a:moveTo>
                    <a:pt x="1235" y="0"/>
                  </a:moveTo>
                  <a:cubicBezTo>
                    <a:pt x="734" y="0"/>
                    <a:pt x="301" y="400"/>
                    <a:pt x="167" y="934"/>
                  </a:cubicBezTo>
                  <a:cubicBezTo>
                    <a:pt x="0" y="1901"/>
                    <a:pt x="200" y="2802"/>
                    <a:pt x="301" y="3736"/>
                  </a:cubicBezTo>
                  <a:cubicBezTo>
                    <a:pt x="334" y="4103"/>
                    <a:pt x="434" y="4437"/>
                    <a:pt x="534" y="4737"/>
                  </a:cubicBezTo>
                  <a:cubicBezTo>
                    <a:pt x="634" y="5170"/>
                    <a:pt x="901" y="5404"/>
                    <a:pt x="1368" y="5437"/>
                  </a:cubicBezTo>
                  <a:cubicBezTo>
                    <a:pt x="1835" y="5437"/>
                    <a:pt x="2102" y="5237"/>
                    <a:pt x="2269" y="4770"/>
                  </a:cubicBezTo>
                  <a:cubicBezTo>
                    <a:pt x="2302" y="4637"/>
                    <a:pt x="2402" y="4470"/>
                    <a:pt x="2402" y="4303"/>
                  </a:cubicBezTo>
                  <a:cubicBezTo>
                    <a:pt x="2435" y="4003"/>
                    <a:pt x="2435" y="3736"/>
                    <a:pt x="2435" y="3436"/>
                  </a:cubicBezTo>
                  <a:cubicBezTo>
                    <a:pt x="2469" y="2635"/>
                    <a:pt x="2335" y="1801"/>
                    <a:pt x="2235" y="1001"/>
                  </a:cubicBezTo>
                  <a:cubicBezTo>
                    <a:pt x="2202" y="434"/>
                    <a:pt x="1735" y="33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-5400000">
              <a:off x="6746286" y="2708458"/>
              <a:ext cx="62099" cy="219832"/>
            </a:xfrm>
            <a:custGeom>
              <a:avLst/>
              <a:gdLst/>
              <a:ahLst/>
              <a:cxnLst/>
              <a:rect l="l" t="t" r="r" b="b"/>
              <a:pathLst>
                <a:path w="2503" h="4937" extrusionOk="0">
                  <a:moveTo>
                    <a:pt x="1310" y="1"/>
                  </a:moveTo>
                  <a:cubicBezTo>
                    <a:pt x="730" y="1"/>
                    <a:pt x="234" y="457"/>
                    <a:pt x="134" y="1159"/>
                  </a:cubicBezTo>
                  <a:cubicBezTo>
                    <a:pt x="0" y="2093"/>
                    <a:pt x="67" y="3027"/>
                    <a:pt x="167" y="3961"/>
                  </a:cubicBezTo>
                  <a:cubicBezTo>
                    <a:pt x="198" y="4603"/>
                    <a:pt x="536" y="4937"/>
                    <a:pt x="1004" y="4937"/>
                  </a:cubicBezTo>
                  <a:cubicBezTo>
                    <a:pt x="1046" y="4937"/>
                    <a:pt x="1090" y="4934"/>
                    <a:pt x="1135" y="4929"/>
                  </a:cubicBezTo>
                  <a:cubicBezTo>
                    <a:pt x="1501" y="4862"/>
                    <a:pt x="1702" y="4562"/>
                    <a:pt x="1835" y="4228"/>
                  </a:cubicBezTo>
                  <a:cubicBezTo>
                    <a:pt x="2235" y="3361"/>
                    <a:pt x="2435" y="2427"/>
                    <a:pt x="2469" y="1459"/>
                  </a:cubicBezTo>
                  <a:cubicBezTo>
                    <a:pt x="2502" y="926"/>
                    <a:pt x="2435" y="425"/>
                    <a:pt x="1902" y="158"/>
                  </a:cubicBezTo>
                  <a:cubicBezTo>
                    <a:pt x="1703" y="51"/>
                    <a:pt x="1501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-5400000">
              <a:off x="8297045" y="2685737"/>
              <a:ext cx="57113" cy="238801"/>
            </a:xfrm>
            <a:custGeom>
              <a:avLst/>
              <a:gdLst/>
              <a:ahLst/>
              <a:cxnLst/>
              <a:rect l="l" t="t" r="r" b="b"/>
              <a:pathLst>
                <a:path w="2302" h="5363" extrusionOk="0">
                  <a:moveTo>
                    <a:pt x="1267" y="0"/>
                  </a:moveTo>
                  <a:cubicBezTo>
                    <a:pt x="897" y="0"/>
                    <a:pt x="561" y="238"/>
                    <a:pt x="334" y="692"/>
                  </a:cubicBezTo>
                  <a:cubicBezTo>
                    <a:pt x="334" y="726"/>
                    <a:pt x="300" y="726"/>
                    <a:pt x="300" y="759"/>
                  </a:cubicBezTo>
                  <a:cubicBezTo>
                    <a:pt x="267" y="826"/>
                    <a:pt x="234" y="892"/>
                    <a:pt x="234" y="926"/>
                  </a:cubicBezTo>
                  <a:cubicBezTo>
                    <a:pt x="167" y="1026"/>
                    <a:pt x="167" y="1126"/>
                    <a:pt x="134" y="1259"/>
                  </a:cubicBezTo>
                  <a:cubicBezTo>
                    <a:pt x="67" y="1593"/>
                    <a:pt x="34" y="1993"/>
                    <a:pt x="34" y="2660"/>
                  </a:cubicBezTo>
                  <a:cubicBezTo>
                    <a:pt x="0" y="3261"/>
                    <a:pt x="34" y="3861"/>
                    <a:pt x="200" y="4462"/>
                  </a:cubicBezTo>
                  <a:cubicBezTo>
                    <a:pt x="234" y="4528"/>
                    <a:pt x="267" y="4628"/>
                    <a:pt x="300" y="4695"/>
                  </a:cubicBezTo>
                  <a:cubicBezTo>
                    <a:pt x="434" y="5062"/>
                    <a:pt x="601" y="5362"/>
                    <a:pt x="1034" y="5362"/>
                  </a:cubicBezTo>
                  <a:cubicBezTo>
                    <a:pt x="1501" y="5329"/>
                    <a:pt x="1635" y="4995"/>
                    <a:pt x="1701" y="4662"/>
                  </a:cubicBezTo>
                  <a:cubicBezTo>
                    <a:pt x="1968" y="3494"/>
                    <a:pt x="2302" y="2360"/>
                    <a:pt x="2268" y="1126"/>
                  </a:cubicBezTo>
                  <a:cubicBezTo>
                    <a:pt x="2268" y="726"/>
                    <a:pt x="2135" y="359"/>
                    <a:pt x="1768" y="159"/>
                  </a:cubicBezTo>
                  <a:lnTo>
                    <a:pt x="1801" y="159"/>
                  </a:lnTo>
                  <a:cubicBezTo>
                    <a:pt x="1621" y="52"/>
                    <a:pt x="1440" y="0"/>
                    <a:pt x="1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-5400000">
              <a:off x="5547662" y="2666855"/>
              <a:ext cx="71205" cy="232701"/>
            </a:xfrm>
            <a:custGeom>
              <a:avLst/>
              <a:gdLst/>
              <a:ahLst/>
              <a:cxnLst/>
              <a:rect l="l" t="t" r="r" b="b"/>
              <a:pathLst>
                <a:path w="2870" h="5226" extrusionOk="0">
                  <a:moveTo>
                    <a:pt x="1568" y="0"/>
                  </a:moveTo>
                  <a:cubicBezTo>
                    <a:pt x="868" y="0"/>
                    <a:pt x="401" y="500"/>
                    <a:pt x="401" y="1434"/>
                  </a:cubicBezTo>
                  <a:cubicBezTo>
                    <a:pt x="368" y="2368"/>
                    <a:pt x="301" y="3269"/>
                    <a:pt x="34" y="4170"/>
                  </a:cubicBezTo>
                  <a:cubicBezTo>
                    <a:pt x="34" y="4270"/>
                    <a:pt x="34" y="4336"/>
                    <a:pt x="34" y="4437"/>
                  </a:cubicBezTo>
                  <a:cubicBezTo>
                    <a:pt x="1" y="4803"/>
                    <a:pt x="101" y="5104"/>
                    <a:pt x="501" y="5204"/>
                  </a:cubicBezTo>
                  <a:cubicBezTo>
                    <a:pt x="551" y="5219"/>
                    <a:pt x="598" y="5226"/>
                    <a:pt x="642" y="5226"/>
                  </a:cubicBezTo>
                  <a:cubicBezTo>
                    <a:pt x="893" y="5226"/>
                    <a:pt x="1055" y="5007"/>
                    <a:pt x="1168" y="4837"/>
                  </a:cubicBezTo>
                  <a:cubicBezTo>
                    <a:pt x="1702" y="4003"/>
                    <a:pt x="2236" y="3202"/>
                    <a:pt x="2536" y="2302"/>
                  </a:cubicBezTo>
                  <a:cubicBezTo>
                    <a:pt x="2703" y="1835"/>
                    <a:pt x="2869" y="1368"/>
                    <a:pt x="2703" y="867"/>
                  </a:cubicBezTo>
                  <a:cubicBezTo>
                    <a:pt x="2536" y="334"/>
                    <a:pt x="2102" y="0"/>
                    <a:pt x="1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-5400000">
              <a:off x="7971268" y="2774507"/>
              <a:ext cx="61281" cy="202778"/>
            </a:xfrm>
            <a:custGeom>
              <a:avLst/>
              <a:gdLst/>
              <a:ahLst/>
              <a:cxnLst/>
              <a:rect l="l" t="t" r="r" b="b"/>
              <a:pathLst>
                <a:path w="2470" h="4554" extrusionOk="0">
                  <a:moveTo>
                    <a:pt x="1475" y="1"/>
                  </a:moveTo>
                  <a:cubicBezTo>
                    <a:pt x="1071" y="1"/>
                    <a:pt x="615" y="312"/>
                    <a:pt x="468" y="752"/>
                  </a:cubicBezTo>
                  <a:cubicBezTo>
                    <a:pt x="201" y="1553"/>
                    <a:pt x="67" y="2420"/>
                    <a:pt x="34" y="3288"/>
                  </a:cubicBezTo>
                  <a:cubicBezTo>
                    <a:pt x="1" y="3654"/>
                    <a:pt x="1" y="3988"/>
                    <a:pt x="334" y="4288"/>
                  </a:cubicBezTo>
                  <a:cubicBezTo>
                    <a:pt x="522" y="4461"/>
                    <a:pt x="747" y="4553"/>
                    <a:pt x="961" y="4553"/>
                  </a:cubicBezTo>
                  <a:cubicBezTo>
                    <a:pt x="1242" y="4553"/>
                    <a:pt x="1503" y="4395"/>
                    <a:pt x="1635" y="4055"/>
                  </a:cubicBezTo>
                  <a:cubicBezTo>
                    <a:pt x="2002" y="3121"/>
                    <a:pt x="2369" y="2120"/>
                    <a:pt x="2436" y="1086"/>
                  </a:cubicBezTo>
                  <a:cubicBezTo>
                    <a:pt x="2469" y="552"/>
                    <a:pt x="2102" y="119"/>
                    <a:pt x="1635" y="19"/>
                  </a:cubicBezTo>
                  <a:cubicBezTo>
                    <a:pt x="1583" y="7"/>
                    <a:pt x="1529" y="1"/>
                    <a:pt x="1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-5400000">
              <a:off x="8831845" y="2749195"/>
              <a:ext cx="53813" cy="221124"/>
            </a:xfrm>
            <a:custGeom>
              <a:avLst/>
              <a:gdLst/>
              <a:ahLst/>
              <a:cxnLst/>
              <a:rect l="l" t="t" r="r" b="b"/>
              <a:pathLst>
                <a:path w="2169" h="4966" extrusionOk="0">
                  <a:moveTo>
                    <a:pt x="998" y="0"/>
                  </a:moveTo>
                  <a:cubicBezTo>
                    <a:pt x="921" y="0"/>
                    <a:pt x="843" y="9"/>
                    <a:pt x="768" y="28"/>
                  </a:cubicBezTo>
                  <a:lnTo>
                    <a:pt x="801" y="28"/>
                  </a:lnTo>
                  <a:cubicBezTo>
                    <a:pt x="334" y="162"/>
                    <a:pt x="34" y="529"/>
                    <a:pt x="0" y="1029"/>
                  </a:cubicBezTo>
                  <a:cubicBezTo>
                    <a:pt x="0" y="1263"/>
                    <a:pt x="34" y="1496"/>
                    <a:pt x="67" y="1730"/>
                  </a:cubicBezTo>
                  <a:cubicBezTo>
                    <a:pt x="234" y="2464"/>
                    <a:pt x="367" y="3264"/>
                    <a:pt x="534" y="4031"/>
                  </a:cubicBezTo>
                  <a:cubicBezTo>
                    <a:pt x="567" y="4198"/>
                    <a:pt x="634" y="4398"/>
                    <a:pt x="701" y="4565"/>
                  </a:cubicBezTo>
                  <a:cubicBezTo>
                    <a:pt x="834" y="4799"/>
                    <a:pt x="1034" y="4965"/>
                    <a:pt x="1301" y="4965"/>
                  </a:cubicBezTo>
                  <a:cubicBezTo>
                    <a:pt x="1535" y="4932"/>
                    <a:pt x="1635" y="4698"/>
                    <a:pt x="1702" y="4498"/>
                  </a:cubicBezTo>
                  <a:cubicBezTo>
                    <a:pt x="1935" y="3865"/>
                    <a:pt x="1968" y="3164"/>
                    <a:pt x="2068" y="2497"/>
                  </a:cubicBezTo>
                  <a:cubicBezTo>
                    <a:pt x="2102" y="2197"/>
                    <a:pt x="2135" y="1896"/>
                    <a:pt x="2169" y="1596"/>
                  </a:cubicBezTo>
                  <a:cubicBezTo>
                    <a:pt x="2102" y="1229"/>
                    <a:pt x="2102" y="829"/>
                    <a:pt x="1868" y="495"/>
                  </a:cubicBezTo>
                  <a:cubicBezTo>
                    <a:pt x="1652" y="171"/>
                    <a:pt x="1326" y="0"/>
                    <a:pt x="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-5400000">
              <a:off x="5069836" y="2660244"/>
              <a:ext cx="52994" cy="209502"/>
            </a:xfrm>
            <a:custGeom>
              <a:avLst/>
              <a:gdLst/>
              <a:ahLst/>
              <a:cxnLst/>
              <a:rect l="l" t="t" r="r" b="b"/>
              <a:pathLst>
                <a:path w="2136" h="4705" extrusionOk="0">
                  <a:moveTo>
                    <a:pt x="1068" y="1"/>
                  </a:moveTo>
                  <a:cubicBezTo>
                    <a:pt x="668" y="1"/>
                    <a:pt x="301" y="401"/>
                    <a:pt x="134" y="935"/>
                  </a:cubicBezTo>
                  <a:cubicBezTo>
                    <a:pt x="100" y="1068"/>
                    <a:pt x="67" y="1168"/>
                    <a:pt x="67" y="1302"/>
                  </a:cubicBezTo>
                  <a:cubicBezTo>
                    <a:pt x="67" y="1402"/>
                    <a:pt x="67" y="1502"/>
                    <a:pt x="34" y="1569"/>
                  </a:cubicBezTo>
                  <a:cubicBezTo>
                    <a:pt x="34" y="1869"/>
                    <a:pt x="67" y="2136"/>
                    <a:pt x="34" y="2436"/>
                  </a:cubicBezTo>
                  <a:cubicBezTo>
                    <a:pt x="67" y="2836"/>
                    <a:pt x="0" y="3270"/>
                    <a:pt x="100" y="3703"/>
                  </a:cubicBezTo>
                  <a:cubicBezTo>
                    <a:pt x="100" y="3737"/>
                    <a:pt x="134" y="3803"/>
                    <a:pt x="134" y="3870"/>
                  </a:cubicBezTo>
                  <a:cubicBezTo>
                    <a:pt x="201" y="4037"/>
                    <a:pt x="234" y="4170"/>
                    <a:pt x="301" y="4304"/>
                  </a:cubicBezTo>
                  <a:cubicBezTo>
                    <a:pt x="467" y="4571"/>
                    <a:pt x="693" y="4704"/>
                    <a:pt x="914" y="4704"/>
                  </a:cubicBezTo>
                  <a:cubicBezTo>
                    <a:pt x="1135" y="4704"/>
                    <a:pt x="1351" y="4571"/>
                    <a:pt x="1501" y="4304"/>
                  </a:cubicBezTo>
                  <a:cubicBezTo>
                    <a:pt x="1768" y="3837"/>
                    <a:pt x="1835" y="3336"/>
                    <a:pt x="1935" y="2836"/>
                  </a:cubicBezTo>
                  <a:cubicBezTo>
                    <a:pt x="2035" y="2169"/>
                    <a:pt x="2135" y="1535"/>
                    <a:pt x="1968" y="868"/>
                  </a:cubicBezTo>
                  <a:cubicBezTo>
                    <a:pt x="1802" y="334"/>
                    <a:pt x="1468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-5400000">
              <a:off x="9105223" y="2835211"/>
              <a:ext cx="54656" cy="116128"/>
            </a:xfrm>
            <a:custGeom>
              <a:avLst/>
              <a:gdLst/>
              <a:ahLst/>
              <a:cxnLst/>
              <a:rect l="l" t="t" r="r" b="b"/>
              <a:pathLst>
                <a:path w="2203" h="2608" extrusionOk="0">
                  <a:moveTo>
                    <a:pt x="1112" y="0"/>
                  </a:moveTo>
                  <a:cubicBezTo>
                    <a:pt x="983" y="0"/>
                    <a:pt x="846" y="33"/>
                    <a:pt x="701" y="106"/>
                  </a:cubicBezTo>
                  <a:cubicBezTo>
                    <a:pt x="301" y="306"/>
                    <a:pt x="1" y="640"/>
                    <a:pt x="34" y="1107"/>
                  </a:cubicBezTo>
                  <a:cubicBezTo>
                    <a:pt x="34" y="1607"/>
                    <a:pt x="34" y="2107"/>
                    <a:pt x="101" y="2608"/>
                  </a:cubicBezTo>
                  <a:lnTo>
                    <a:pt x="2035" y="2608"/>
                  </a:lnTo>
                  <a:cubicBezTo>
                    <a:pt x="2102" y="2207"/>
                    <a:pt x="2136" y="1807"/>
                    <a:pt x="2169" y="1407"/>
                  </a:cubicBezTo>
                  <a:cubicBezTo>
                    <a:pt x="2202" y="940"/>
                    <a:pt x="2102" y="539"/>
                    <a:pt x="1735" y="273"/>
                  </a:cubicBezTo>
                  <a:cubicBezTo>
                    <a:pt x="1544" y="102"/>
                    <a:pt x="1339" y="0"/>
                    <a:pt x="1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-5400000">
              <a:off x="7301230" y="2714000"/>
              <a:ext cx="43045" cy="209591"/>
            </a:xfrm>
            <a:custGeom>
              <a:avLst/>
              <a:gdLst/>
              <a:ahLst/>
              <a:cxnLst/>
              <a:rect l="l" t="t" r="r" b="b"/>
              <a:pathLst>
                <a:path w="1735" h="4707" extrusionOk="0">
                  <a:moveTo>
                    <a:pt x="862" y="0"/>
                  </a:moveTo>
                  <a:cubicBezTo>
                    <a:pt x="842" y="0"/>
                    <a:pt x="822" y="1"/>
                    <a:pt x="801" y="3"/>
                  </a:cubicBezTo>
                  <a:cubicBezTo>
                    <a:pt x="434" y="3"/>
                    <a:pt x="301" y="303"/>
                    <a:pt x="200" y="570"/>
                  </a:cubicBezTo>
                  <a:cubicBezTo>
                    <a:pt x="134" y="704"/>
                    <a:pt x="100" y="870"/>
                    <a:pt x="67" y="1004"/>
                  </a:cubicBezTo>
                  <a:cubicBezTo>
                    <a:pt x="67" y="1104"/>
                    <a:pt x="34" y="1204"/>
                    <a:pt x="34" y="1337"/>
                  </a:cubicBezTo>
                  <a:cubicBezTo>
                    <a:pt x="0" y="1671"/>
                    <a:pt x="34" y="1971"/>
                    <a:pt x="34" y="2305"/>
                  </a:cubicBezTo>
                  <a:cubicBezTo>
                    <a:pt x="34" y="2638"/>
                    <a:pt x="34" y="2972"/>
                    <a:pt x="34" y="3339"/>
                  </a:cubicBezTo>
                  <a:cubicBezTo>
                    <a:pt x="67" y="3439"/>
                    <a:pt x="67" y="3539"/>
                    <a:pt x="100" y="3672"/>
                  </a:cubicBezTo>
                  <a:cubicBezTo>
                    <a:pt x="100" y="3739"/>
                    <a:pt x="100" y="3806"/>
                    <a:pt x="134" y="3839"/>
                  </a:cubicBezTo>
                  <a:cubicBezTo>
                    <a:pt x="167" y="3973"/>
                    <a:pt x="167" y="4106"/>
                    <a:pt x="200" y="4240"/>
                  </a:cubicBezTo>
                  <a:cubicBezTo>
                    <a:pt x="334" y="4473"/>
                    <a:pt x="501" y="4707"/>
                    <a:pt x="801" y="4707"/>
                  </a:cubicBezTo>
                  <a:cubicBezTo>
                    <a:pt x="1134" y="4707"/>
                    <a:pt x="1301" y="4506"/>
                    <a:pt x="1401" y="4240"/>
                  </a:cubicBezTo>
                  <a:cubicBezTo>
                    <a:pt x="1501" y="4073"/>
                    <a:pt x="1535" y="3873"/>
                    <a:pt x="1535" y="3672"/>
                  </a:cubicBezTo>
                  <a:cubicBezTo>
                    <a:pt x="1635" y="2738"/>
                    <a:pt x="1735" y="1804"/>
                    <a:pt x="1568" y="837"/>
                  </a:cubicBezTo>
                  <a:cubicBezTo>
                    <a:pt x="1568" y="737"/>
                    <a:pt x="1535" y="670"/>
                    <a:pt x="1468" y="570"/>
                  </a:cubicBezTo>
                  <a:cubicBezTo>
                    <a:pt x="1374" y="256"/>
                    <a:pt x="1190" y="0"/>
                    <a:pt x="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-5400000">
              <a:off x="8426256" y="2793594"/>
              <a:ext cx="40564" cy="201843"/>
            </a:xfrm>
            <a:custGeom>
              <a:avLst/>
              <a:gdLst/>
              <a:ahLst/>
              <a:cxnLst/>
              <a:rect l="l" t="t" r="r" b="b"/>
              <a:pathLst>
                <a:path w="1635" h="4533" extrusionOk="0">
                  <a:moveTo>
                    <a:pt x="673" y="0"/>
                  </a:moveTo>
                  <a:cubicBezTo>
                    <a:pt x="605" y="0"/>
                    <a:pt x="536" y="10"/>
                    <a:pt x="467" y="30"/>
                  </a:cubicBezTo>
                  <a:cubicBezTo>
                    <a:pt x="134" y="163"/>
                    <a:pt x="34" y="397"/>
                    <a:pt x="34" y="697"/>
                  </a:cubicBezTo>
                  <a:cubicBezTo>
                    <a:pt x="0" y="1564"/>
                    <a:pt x="134" y="2398"/>
                    <a:pt x="234" y="3232"/>
                  </a:cubicBezTo>
                  <a:cubicBezTo>
                    <a:pt x="267" y="3499"/>
                    <a:pt x="300" y="3732"/>
                    <a:pt x="334" y="3966"/>
                  </a:cubicBezTo>
                  <a:cubicBezTo>
                    <a:pt x="400" y="4266"/>
                    <a:pt x="567" y="4533"/>
                    <a:pt x="901" y="4533"/>
                  </a:cubicBezTo>
                  <a:cubicBezTo>
                    <a:pt x="1234" y="4533"/>
                    <a:pt x="1401" y="4266"/>
                    <a:pt x="1501" y="3932"/>
                  </a:cubicBezTo>
                  <a:lnTo>
                    <a:pt x="1501" y="3966"/>
                  </a:lnTo>
                  <a:cubicBezTo>
                    <a:pt x="1635" y="3465"/>
                    <a:pt x="1535" y="2965"/>
                    <a:pt x="1568" y="2498"/>
                  </a:cubicBezTo>
                  <a:cubicBezTo>
                    <a:pt x="1568" y="1931"/>
                    <a:pt x="1601" y="1364"/>
                    <a:pt x="1501" y="830"/>
                  </a:cubicBezTo>
                  <a:cubicBezTo>
                    <a:pt x="1416" y="318"/>
                    <a:pt x="1064" y="0"/>
                    <a:pt x="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-5400000">
              <a:off x="910459" y="3087676"/>
              <a:ext cx="228426" cy="311336"/>
            </a:xfrm>
            <a:custGeom>
              <a:avLst/>
              <a:gdLst/>
              <a:ahLst/>
              <a:cxnLst/>
              <a:rect l="l" t="t" r="r" b="b"/>
              <a:pathLst>
                <a:path w="9207" h="6992" extrusionOk="0">
                  <a:moveTo>
                    <a:pt x="9029" y="1"/>
                  </a:moveTo>
                  <a:cubicBezTo>
                    <a:pt x="8992" y="1"/>
                    <a:pt x="8951" y="8"/>
                    <a:pt x="8906" y="19"/>
                  </a:cubicBezTo>
                  <a:cubicBezTo>
                    <a:pt x="8039" y="86"/>
                    <a:pt x="7172" y="120"/>
                    <a:pt x="6271" y="153"/>
                  </a:cubicBezTo>
                  <a:cubicBezTo>
                    <a:pt x="5237" y="153"/>
                    <a:pt x="4203" y="253"/>
                    <a:pt x="3169" y="386"/>
                  </a:cubicBezTo>
                  <a:cubicBezTo>
                    <a:pt x="2268" y="486"/>
                    <a:pt x="1368" y="620"/>
                    <a:pt x="434" y="720"/>
                  </a:cubicBezTo>
                  <a:cubicBezTo>
                    <a:pt x="434" y="753"/>
                    <a:pt x="400" y="787"/>
                    <a:pt x="367" y="820"/>
                  </a:cubicBezTo>
                  <a:cubicBezTo>
                    <a:pt x="367" y="887"/>
                    <a:pt x="334" y="953"/>
                    <a:pt x="334" y="987"/>
                  </a:cubicBezTo>
                  <a:cubicBezTo>
                    <a:pt x="367" y="1154"/>
                    <a:pt x="400" y="1287"/>
                    <a:pt x="267" y="1420"/>
                  </a:cubicBezTo>
                  <a:cubicBezTo>
                    <a:pt x="267" y="1487"/>
                    <a:pt x="267" y="1554"/>
                    <a:pt x="267" y="1621"/>
                  </a:cubicBezTo>
                  <a:cubicBezTo>
                    <a:pt x="267" y="1754"/>
                    <a:pt x="300" y="1921"/>
                    <a:pt x="200" y="2021"/>
                  </a:cubicBezTo>
                  <a:cubicBezTo>
                    <a:pt x="167" y="2121"/>
                    <a:pt x="167" y="2221"/>
                    <a:pt x="167" y="2288"/>
                  </a:cubicBezTo>
                  <a:cubicBezTo>
                    <a:pt x="167" y="2488"/>
                    <a:pt x="234" y="2721"/>
                    <a:pt x="100" y="2888"/>
                  </a:cubicBezTo>
                  <a:cubicBezTo>
                    <a:pt x="100" y="3022"/>
                    <a:pt x="100" y="3122"/>
                    <a:pt x="67" y="3255"/>
                  </a:cubicBezTo>
                  <a:cubicBezTo>
                    <a:pt x="100" y="3555"/>
                    <a:pt x="134" y="3889"/>
                    <a:pt x="0" y="4189"/>
                  </a:cubicBezTo>
                  <a:cubicBezTo>
                    <a:pt x="0" y="4456"/>
                    <a:pt x="0" y="4723"/>
                    <a:pt x="0" y="4990"/>
                  </a:cubicBezTo>
                  <a:cubicBezTo>
                    <a:pt x="0" y="5423"/>
                    <a:pt x="0" y="5857"/>
                    <a:pt x="33" y="6291"/>
                  </a:cubicBezTo>
                  <a:cubicBezTo>
                    <a:pt x="411" y="6291"/>
                    <a:pt x="790" y="6261"/>
                    <a:pt x="1168" y="6261"/>
                  </a:cubicBezTo>
                  <a:cubicBezTo>
                    <a:pt x="1357" y="6261"/>
                    <a:pt x="1546" y="6268"/>
                    <a:pt x="1735" y="6291"/>
                  </a:cubicBezTo>
                  <a:cubicBezTo>
                    <a:pt x="3903" y="6591"/>
                    <a:pt x="6071" y="6824"/>
                    <a:pt x="8239" y="6991"/>
                  </a:cubicBezTo>
                  <a:cubicBezTo>
                    <a:pt x="8273" y="6758"/>
                    <a:pt x="8173" y="6491"/>
                    <a:pt x="8306" y="6291"/>
                  </a:cubicBezTo>
                  <a:cubicBezTo>
                    <a:pt x="8306" y="6090"/>
                    <a:pt x="8306" y="5924"/>
                    <a:pt x="8373" y="5757"/>
                  </a:cubicBezTo>
                  <a:cubicBezTo>
                    <a:pt x="8339" y="5657"/>
                    <a:pt x="8339" y="5557"/>
                    <a:pt x="8406" y="5490"/>
                  </a:cubicBezTo>
                  <a:cubicBezTo>
                    <a:pt x="8406" y="5357"/>
                    <a:pt x="8439" y="5223"/>
                    <a:pt x="8439" y="5056"/>
                  </a:cubicBezTo>
                  <a:cubicBezTo>
                    <a:pt x="8406" y="4956"/>
                    <a:pt x="8406" y="4890"/>
                    <a:pt x="8506" y="4790"/>
                  </a:cubicBezTo>
                  <a:cubicBezTo>
                    <a:pt x="8473" y="4656"/>
                    <a:pt x="8473" y="4523"/>
                    <a:pt x="8540" y="4356"/>
                  </a:cubicBezTo>
                  <a:cubicBezTo>
                    <a:pt x="8506" y="4289"/>
                    <a:pt x="8506" y="4256"/>
                    <a:pt x="8573" y="4189"/>
                  </a:cubicBezTo>
                  <a:cubicBezTo>
                    <a:pt x="8606" y="4089"/>
                    <a:pt x="8606" y="3956"/>
                    <a:pt x="8606" y="3856"/>
                  </a:cubicBezTo>
                  <a:cubicBezTo>
                    <a:pt x="8606" y="3755"/>
                    <a:pt x="8573" y="3655"/>
                    <a:pt x="8673" y="3589"/>
                  </a:cubicBezTo>
                  <a:cubicBezTo>
                    <a:pt x="8673" y="3522"/>
                    <a:pt x="8706" y="3422"/>
                    <a:pt x="8706" y="3322"/>
                  </a:cubicBezTo>
                  <a:cubicBezTo>
                    <a:pt x="8673" y="3222"/>
                    <a:pt x="8673" y="3088"/>
                    <a:pt x="8773" y="2988"/>
                  </a:cubicBezTo>
                  <a:cubicBezTo>
                    <a:pt x="8773" y="2888"/>
                    <a:pt x="8773" y="2821"/>
                    <a:pt x="8773" y="2721"/>
                  </a:cubicBezTo>
                  <a:cubicBezTo>
                    <a:pt x="8773" y="2621"/>
                    <a:pt x="8773" y="2555"/>
                    <a:pt x="8840" y="2455"/>
                  </a:cubicBezTo>
                  <a:cubicBezTo>
                    <a:pt x="8840" y="2354"/>
                    <a:pt x="8873" y="2254"/>
                    <a:pt x="8873" y="2121"/>
                  </a:cubicBezTo>
                  <a:cubicBezTo>
                    <a:pt x="8840" y="2021"/>
                    <a:pt x="8840" y="1954"/>
                    <a:pt x="8940" y="1854"/>
                  </a:cubicBezTo>
                  <a:cubicBezTo>
                    <a:pt x="8940" y="1754"/>
                    <a:pt x="8940" y="1621"/>
                    <a:pt x="8973" y="1521"/>
                  </a:cubicBezTo>
                  <a:cubicBezTo>
                    <a:pt x="8940" y="1420"/>
                    <a:pt x="8940" y="1320"/>
                    <a:pt x="9007" y="1254"/>
                  </a:cubicBezTo>
                  <a:cubicBezTo>
                    <a:pt x="9040" y="1154"/>
                    <a:pt x="9040" y="1020"/>
                    <a:pt x="9073" y="920"/>
                  </a:cubicBezTo>
                  <a:cubicBezTo>
                    <a:pt x="9040" y="853"/>
                    <a:pt x="9040" y="787"/>
                    <a:pt x="9107" y="720"/>
                  </a:cubicBezTo>
                  <a:cubicBezTo>
                    <a:pt x="9107" y="587"/>
                    <a:pt x="9140" y="453"/>
                    <a:pt x="9140" y="286"/>
                  </a:cubicBezTo>
                  <a:cubicBezTo>
                    <a:pt x="9107" y="220"/>
                    <a:pt x="9140" y="186"/>
                    <a:pt x="9207" y="120"/>
                  </a:cubicBezTo>
                  <a:cubicBezTo>
                    <a:pt x="9162" y="31"/>
                    <a:pt x="9103" y="1"/>
                    <a:pt x="9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-5400000">
              <a:off x="362046" y="3004824"/>
              <a:ext cx="228450" cy="359515"/>
            </a:xfrm>
            <a:custGeom>
              <a:avLst/>
              <a:gdLst/>
              <a:ahLst/>
              <a:cxnLst/>
              <a:rect l="l" t="t" r="r" b="b"/>
              <a:pathLst>
                <a:path w="9208" h="8074" extrusionOk="0">
                  <a:moveTo>
                    <a:pt x="9174" y="1"/>
                  </a:moveTo>
                  <a:cubicBezTo>
                    <a:pt x="6505" y="334"/>
                    <a:pt x="3803" y="601"/>
                    <a:pt x="1168" y="1035"/>
                  </a:cubicBezTo>
                  <a:lnTo>
                    <a:pt x="934" y="1035"/>
                  </a:lnTo>
                  <a:cubicBezTo>
                    <a:pt x="901" y="1068"/>
                    <a:pt x="901" y="1101"/>
                    <a:pt x="868" y="1135"/>
                  </a:cubicBezTo>
                  <a:lnTo>
                    <a:pt x="834" y="1302"/>
                  </a:lnTo>
                  <a:cubicBezTo>
                    <a:pt x="834" y="1468"/>
                    <a:pt x="868" y="1602"/>
                    <a:pt x="768" y="1735"/>
                  </a:cubicBezTo>
                  <a:cubicBezTo>
                    <a:pt x="768" y="1802"/>
                    <a:pt x="734" y="1869"/>
                    <a:pt x="734" y="1902"/>
                  </a:cubicBezTo>
                  <a:cubicBezTo>
                    <a:pt x="768" y="2035"/>
                    <a:pt x="768" y="2169"/>
                    <a:pt x="668" y="2269"/>
                  </a:cubicBezTo>
                  <a:lnTo>
                    <a:pt x="634" y="2436"/>
                  </a:lnTo>
                  <a:cubicBezTo>
                    <a:pt x="668" y="2536"/>
                    <a:pt x="668" y="2602"/>
                    <a:pt x="601" y="2703"/>
                  </a:cubicBezTo>
                  <a:lnTo>
                    <a:pt x="568" y="2869"/>
                  </a:lnTo>
                  <a:cubicBezTo>
                    <a:pt x="601" y="2969"/>
                    <a:pt x="601" y="3036"/>
                    <a:pt x="501" y="3136"/>
                  </a:cubicBezTo>
                  <a:cubicBezTo>
                    <a:pt x="501" y="3170"/>
                    <a:pt x="501" y="3236"/>
                    <a:pt x="467" y="3303"/>
                  </a:cubicBezTo>
                  <a:cubicBezTo>
                    <a:pt x="501" y="3503"/>
                    <a:pt x="434" y="3703"/>
                    <a:pt x="334" y="3903"/>
                  </a:cubicBezTo>
                  <a:cubicBezTo>
                    <a:pt x="334" y="3970"/>
                    <a:pt x="301" y="4003"/>
                    <a:pt x="301" y="4070"/>
                  </a:cubicBezTo>
                  <a:cubicBezTo>
                    <a:pt x="301" y="4304"/>
                    <a:pt x="267" y="4504"/>
                    <a:pt x="167" y="4671"/>
                  </a:cubicBezTo>
                  <a:cubicBezTo>
                    <a:pt x="134" y="4737"/>
                    <a:pt x="134" y="4804"/>
                    <a:pt x="134" y="4871"/>
                  </a:cubicBezTo>
                  <a:cubicBezTo>
                    <a:pt x="167" y="4937"/>
                    <a:pt x="134" y="4971"/>
                    <a:pt x="67" y="5038"/>
                  </a:cubicBezTo>
                  <a:cubicBezTo>
                    <a:pt x="67" y="5071"/>
                    <a:pt x="67" y="5138"/>
                    <a:pt x="34" y="5204"/>
                  </a:cubicBezTo>
                  <a:cubicBezTo>
                    <a:pt x="67" y="5271"/>
                    <a:pt x="67" y="5338"/>
                    <a:pt x="0" y="5371"/>
                  </a:cubicBezTo>
                  <a:cubicBezTo>
                    <a:pt x="0" y="5438"/>
                    <a:pt x="0" y="5505"/>
                    <a:pt x="0" y="5538"/>
                  </a:cubicBezTo>
                  <a:cubicBezTo>
                    <a:pt x="34" y="5571"/>
                    <a:pt x="67" y="5605"/>
                    <a:pt x="101" y="5605"/>
                  </a:cubicBezTo>
                  <a:cubicBezTo>
                    <a:pt x="1101" y="5905"/>
                    <a:pt x="2069" y="6172"/>
                    <a:pt x="3036" y="6505"/>
                  </a:cubicBezTo>
                  <a:cubicBezTo>
                    <a:pt x="4637" y="7072"/>
                    <a:pt x="6305" y="7406"/>
                    <a:pt x="7873" y="8073"/>
                  </a:cubicBezTo>
                  <a:cubicBezTo>
                    <a:pt x="8140" y="7673"/>
                    <a:pt x="8073" y="7172"/>
                    <a:pt x="8306" y="6739"/>
                  </a:cubicBezTo>
                  <a:cubicBezTo>
                    <a:pt x="8306" y="6705"/>
                    <a:pt x="8306" y="6639"/>
                    <a:pt x="8340" y="6572"/>
                  </a:cubicBezTo>
                  <a:cubicBezTo>
                    <a:pt x="8340" y="6338"/>
                    <a:pt x="8373" y="6105"/>
                    <a:pt x="8473" y="5905"/>
                  </a:cubicBezTo>
                  <a:cubicBezTo>
                    <a:pt x="8473" y="5838"/>
                    <a:pt x="8507" y="5771"/>
                    <a:pt x="8507" y="5705"/>
                  </a:cubicBezTo>
                  <a:cubicBezTo>
                    <a:pt x="8473" y="5605"/>
                    <a:pt x="8473" y="5538"/>
                    <a:pt x="8573" y="5471"/>
                  </a:cubicBezTo>
                  <a:cubicBezTo>
                    <a:pt x="8573" y="5404"/>
                    <a:pt x="8573" y="5338"/>
                    <a:pt x="8573" y="5271"/>
                  </a:cubicBezTo>
                  <a:cubicBezTo>
                    <a:pt x="8573" y="5171"/>
                    <a:pt x="8540" y="5038"/>
                    <a:pt x="8640" y="4937"/>
                  </a:cubicBezTo>
                  <a:cubicBezTo>
                    <a:pt x="8673" y="4871"/>
                    <a:pt x="8673" y="4804"/>
                    <a:pt x="8673" y="4771"/>
                  </a:cubicBezTo>
                  <a:cubicBezTo>
                    <a:pt x="8640" y="4637"/>
                    <a:pt x="8640" y="4504"/>
                    <a:pt x="8740" y="4404"/>
                  </a:cubicBezTo>
                  <a:cubicBezTo>
                    <a:pt x="8740" y="4370"/>
                    <a:pt x="8740" y="4304"/>
                    <a:pt x="8740" y="4237"/>
                  </a:cubicBezTo>
                  <a:cubicBezTo>
                    <a:pt x="8740" y="4104"/>
                    <a:pt x="8707" y="3937"/>
                    <a:pt x="8807" y="3803"/>
                  </a:cubicBezTo>
                  <a:lnTo>
                    <a:pt x="8840" y="3536"/>
                  </a:lnTo>
                  <a:cubicBezTo>
                    <a:pt x="8807" y="3436"/>
                    <a:pt x="8807" y="3303"/>
                    <a:pt x="8907" y="3203"/>
                  </a:cubicBezTo>
                  <a:cubicBezTo>
                    <a:pt x="8907" y="3069"/>
                    <a:pt x="8940" y="2969"/>
                    <a:pt x="8940" y="2869"/>
                  </a:cubicBezTo>
                  <a:cubicBezTo>
                    <a:pt x="8907" y="2703"/>
                    <a:pt x="8873" y="2569"/>
                    <a:pt x="9007" y="2436"/>
                  </a:cubicBezTo>
                  <a:cubicBezTo>
                    <a:pt x="9007" y="2336"/>
                    <a:pt x="9007" y="2236"/>
                    <a:pt x="9007" y="2169"/>
                  </a:cubicBezTo>
                  <a:cubicBezTo>
                    <a:pt x="9007" y="1969"/>
                    <a:pt x="8974" y="1802"/>
                    <a:pt x="9074" y="1635"/>
                  </a:cubicBezTo>
                  <a:cubicBezTo>
                    <a:pt x="9107" y="1568"/>
                    <a:pt x="9107" y="1468"/>
                    <a:pt x="9107" y="1368"/>
                  </a:cubicBezTo>
                  <a:cubicBezTo>
                    <a:pt x="9107" y="1168"/>
                    <a:pt x="9040" y="968"/>
                    <a:pt x="9174" y="768"/>
                  </a:cubicBezTo>
                  <a:cubicBezTo>
                    <a:pt x="9174" y="701"/>
                    <a:pt x="9174" y="601"/>
                    <a:pt x="9207" y="534"/>
                  </a:cubicBezTo>
                  <a:cubicBezTo>
                    <a:pt x="9174" y="334"/>
                    <a:pt x="9174" y="167"/>
                    <a:pt x="9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-5400000">
              <a:off x="1474811" y="3049397"/>
              <a:ext cx="223464" cy="328301"/>
            </a:xfrm>
            <a:custGeom>
              <a:avLst/>
              <a:gdLst/>
              <a:ahLst/>
              <a:cxnLst/>
              <a:rect l="l" t="t" r="r" b="b"/>
              <a:pathLst>
                <a:path w="9007" h="7373" extrusionOk="0">
                  <a:moveTo>
                    <a:pt x="7806" y="0"/>
                  </a:moveTo>
                  <a:cubicBezTo>
                    <a:pt x="6271" y="134"/>
                    <a:pt x="4737" y="334"/>
                    <a:pt x="3202" y="567"/>
                  </a:cubicBezTo>
                  <a:cubicBezTo>
                    <a:pt x="2135" y="734"/>
                    <a:pt x="1067" y="868"/>
                    <a:pt x="33" y="1034"/>
                  </a:cubicBezTo>
                  <a:cubicBezTo>
                    <a:pt x="0" y="1068"/>
                    <a:pt x="0" y="1135"/>
                    <a:pt x="0" y="1201"/>
                  </a:cubicBezTo>
                  <a:lnTo>
                    <a:pt x="33" y="1468"/>
                  </a:lnTo>
                  <a:cubicBezTo>
                    <a:pt x="133" y="1602"/>
                    <a:pt x="100" y="1735"/>
                    <a:pt x="100" y="1902"/>
                  </a:cubicBezTo>
                  <a:lnTo>
                    <a:pt x="100" y="2235"/>
                  </a:lnTo>
                  <a:cubicBezTo>
                    <a:pt x="200" y="2335"/>
                    <a:pt x="200" y="2469"/>
                    <a:pt x="167" y="2569"/>
                  </a:cubicBezTo>
                  <a:lnTo>
                    <a:pt x="200" y="2836"/>
                  </a:lnTo>
                  <a:cubicBezTo>
                    <a:pt x="300" y="2936"/>
                    <a:pt x="267" y="3069"/>
                    <a:pt x="267" y="3203"/>
                  </a:cubicBezTo>
                  <a:lnTo>
                    <a:pt x="267" y="3369"/>
                  </a:lnTo>
                  <a:cubicBezTo>
                    <a:pt x="367" y="3436"/>
                    <a:pt x="367" y="3536"/>
                    <a:pt x="334" y="3636"/>
                  </a:cubicBezTo>
                  <a:cubicBezTo>
                    <a:pt x="334" y="3670"/>
                    <a:pt x="334" y="3736"/>
                    <a:pt x="367" y="3803"/>
                  </a:cubicBezTo>
                  <a:cubicBezTo>
                    <a:pt x="434" y="3836"/>
                    <a:pt x="434" y="3903"/>
                    <a:pt x="400" y="3970"/>
                  </a:cubicBezTo>
                  <a:cubicBezTo>
                    <a:pt x="434" y="4037"/>
                    <a:pt x="434" y="4103"/>
                    <a:pt x="434" y="4137"/>
                  </a:cubicBezTo>
                  <a:cubicBezTo>
                    <a:pt x="500" y="4203"/>
                    <a:pt x="534" y="4237"/>
                    <a:pt x="500" y="4303"/>
                  </a:cubicBezTo>
                  <a:cubicBezTo>
                    <a:pt x="500" y="4370"/>
                    <a:pt x="534" y="4437"/>
                    <a:pt x="534" y="4504"/>
                  </a:cubicBezTo>
                  <a:cubicBezTo>
                    <a:pt x="600" y="4537"/>
                    <a:pt x="600" y="4604"/>
                    <a:pt x="600" y="4670"/>
                  </a:cubicBezTo>
                  <a:cubicBezTo>
                    <a:pt x="600" y="4737"/>
                    <a:pt x="600" y="4770"/>
                    <a:pt x="634" y="4837"/>
                  </a:cubicBezTo>
                  <a:cubicBezTo>
                    <a:pt x="701" y="4871"/>
                    <a:pt x="701" y="4937"/>
                    <a:pt x="667" y="5004"/>
                  </a:cubicBezTo>
                  <a:cubicBezTo>
                    <a:pt x="701" y="5071"/>
                    <a:pt x="701" y="5137"/>
                    <a:pt x="701" y="5171"/>
                  </a:cubicBezTo>
                  <a:cubicBezTo>
                    <a:pt x="834" y="5371"/>
                    <a:pt x="867" y="5571"/>
                    <a:pt x="867" y="5805"/>
                  </a:cubicBezTo>
                  <a:lnTo>
                    <a:pt x="867" y="5971"/>
                  </a:lnTo>
                  <a:cubicBezTo>
                    <a:pt x="934" y="6005"/>
                    <a:pt x="967" y="6071"/>
                    <a:pt x="934" y="6138"/>
                  </a:cubicBezTo>
                  <a:cubicBezTo>
                    <a:pt x="934" y="6238"/>
                    <a:pt x="967" y="6305"/>
                    <a:pt x="967" y="6405"/>
                  </a:cubicBezTo>
                  <a:cubicBezTo>
                    <a:pt x="1067" y="6472"/>
                    <a:pt x="1067" y="6572"/>
                    <a:pt x="1034" y="6638"/>
                  </a:cubicBezTo>
                  <a:lnTo>
                    <a:pt x="1067" y="6839"/>
                  </a:lnTo>
                  <a:cubicBezTo>
                    <a:pt x="1134" y="6872"/>
                    <a:pt x="1134" y="6939"/>
                    <a:pt x="1101" y="7005"/>
                  </a:cubicBezTo>
                  <a:cubicBezTo>
                    <a:pt x="1101" y="7072"/>
                    <a:pt x="1134" y="7105"/>
                    <a:pt x="1134" y="7172"/>
                  </a:cubicBezTo>
                  <a:cubicBezTo>
                    <a:pt x="1201" y="7239"/>
                    <a:pt x="1234" y="7306"/>
                    <a:pt x="1234" y="7372"/>
                  </a:cubicBezTo>
                  <a:cubicBezTo>
                    <a:pt x="3236" y="6605"/>
                    <a:pt x="5337" y="5971"/>
                    <a:pt x="7372" y="5304"/>
                  </a:cubicBezTo>
                  <a:cubicBezTo>
                    <a:pt x="7872" y="5171"/>
                    <a:pt x="8339" y="4971"/>
                    <a:pt x="8840" y="4904"/>
                  </a:cubicBezTo>
                  <a:cubicBezTo>
                    <a:pt x="9006" y="4770"/>
                    <a:pt x="8806" y="4570"/>
                    <a:pt x="8873" y="4404"/>
                  </a:cubicBezTo>
                  <a:cubicBezTo>
                    <a:pt x="8873" y="4337"/>
                    <a:pt x="8873" y="4270"/>
                    <a:pt x="8840" y="4237"/>
                  </a:cubicBezTo>
                  <a:cubicBezTo>
                    <a:pt x="8773" y="4203"/>
                    <a:pt x="8773" y="4137"/>
                    <a:pt x="8806" y="4070"/>
                  </a:cubicBezTo>
                  <a:cubicBezTo>
                    <a:pt x="8773" y="4003"/>
                    <a:pt x="8773" y="3937"/>
                    <a:pt x="8773" y="3870"/>
                  </a:cubicBezTo>
                  <a:cubicBezTo>
                    <a:pt x="8573" y="3436"/>
                    <a:pt x="8439" y="2969"/>
                    <a:pt x="8373" y="2502"/>
                  </a:cubicBezTo>
                  <a:cubicBezTo>
                    <a:pt x="8339" y="2435"/>
                    <a:pt x="8339" y="2369"/>
                    <a:pt x="8339" y="2335"/>
                  </a:cubicBezTo>
                  <a:cubicBezTo>
                    <a:pt x="8239" y="2135"/>
                    <a:pt x="8173" y="1935"/>
                    <a:pt x="8173" y="1735"/>
                  </a:cubicBezTo>
                  <a:lnTo>
                    <a:pt x="8173" y="1535"/>
                  </a:lnTo>
                  <a:cubicBezTo>
                    <a:pt x="8106" y="1501"/>
                    <a:pt x="8072" y="1435"/>
                    <a:pt x="8106" y="1368"/>
                  </a:cubicBezTo>
                  <a:lnTo>
                    <a:pt x="8072" y="1101"/>
                  </a:lnTo>
                  <a:cubicBezTo>
                    <a:pt x="7972" y="901"/>
                    <a:pt x="7939" y="668"/>
                    <a:pt x="7939" y="434"/>
                  </a:cubicBezTo>
                  <a:lnTo>
                    <a:pt x="7906" y="234"/>
                  </a:lnTo>
                  <a:cubicBezTo>
                    <a:pt x="7806" y="167"/>
                    <a:pt x="7839" y="67"/>
                    <a:pt x="7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-5400000">
              <a:off x="3806473" y="3004563"/>
              <a:ext cx="220164" cy="259061"/>
            </a:xfrm>
            <a:custGeom>
              <a:avLst/>
              <a:gdLst/>
              <a:ahLst/>
              <a:cxnLst/>
              <a:rect l="l" t="t" r="r" b="b"/>
              <a:pathLst>
                <a:path w="8874" h="5818" extrusionOk="0">
                  <a:moveTo>
                    <a:pt x="901" y="0"/>
                  </a:moveTo>
                  <a:cubicBezTo>
                    <a:pt x="767" y="0"/>
                    <a:pt x="634" y="0"/>
                    <a:pt x="534" y="100"/>
                  </a:cubicBezTo>
                  <a:cubicBezTo>
                    <a:pt x="534" y="267"/>
                    <a:pt x="600" y="467"/>
                    <a:pt x="467" y="634"/>
                  </a:cubicBezTo>
                  <a:cubicBezTo>
                    <a:pt x="467" y="734"/>
                    <a:pt x="434" y="867"/>
                    <a:pt x="434" y="967"/>
                  </a:cubicBezTo>
                  <a:cubicBezTo>
                    <a:pt x="467" y="1101"/>
                    <a:pt x="500" y="1201"/>
                    <a:pt x="367" y="1301"/>
                  </a:cubicBezTo>
                  <a:cubicBezTo>
                    <a:pt x="367" y="1434"/>
                    <a:pt x="367" y="1534"/>
                    <a:pt x="334" y="1668"/>
                  </a:cubicBezTo>
                  <a:cubicBezTo>
                    <a:pt x="367" y="1801"/>
                    <a:pt x="400" y="1901"/>
                    <a:pt x="300" y="2001"/>
                  </a:cubicBezTo>
                  <a:cubicBezTo>
                    <a:pt x="267" y="2135"/>
                    <a:pt x="267" y="2235"/>
                    <a:pt x="267" y="2368"/>
                  </a:cubicBezTo>
                  <a:cubicBezTo>
                    <a:pt x="300" y="2468"/>
                    <a:pt x="300" y="2602"/>
                    <a:pt x="200" y="2702"/>
                  </a:cubicBezTo>
                  <a:cubicBezTo>
                    <a:pt x="200" y="2802"/>
                    <a:pt x="167" y="2935"/>
                    <a:pt x="167" y="3036"/>
                  </a:cubicBezTo>
                  <a:cubicBezTo>
                    <a:pt x="200" y="3169"/>
                    <a:pt x="234" y="3302"/>
                    <a:pt x="100" y="3402"/>
                  </a:cubicBezTo>
                  <a:lnTo>
                    <a:pt x="100" y="3669"/>
                  </a:lnTo>
                  <a:cubicBezTo>
                    <a:pt x="100" y="3803"/>
                    <a:pt x="133" y="3970"/>
                    <a:pt x="33" y="4070"/>
                  </a:cubicBezTo>
                  <a:cubicBezTo>
                    <a:pt x="33" y="4170"/>
                    <a:pt x="0" y="4270"/>
                    <a:pt x="0" y="4336"/>
                  </a:cubicBezTo>
                  <a:cubicBezTo>
                    <a:pt x="0" y="4470"/>
                    <a:pt x="33" y="4603"/>
                    <a:pt x="33" y="4703"/>
                  </a:cubicBezTo>
                  <a:lnTo>
                    <a:pt x="167" y="4703"/>
                  </a:lnTo>
                  <a:cubicBezTo>
                    <a:pt x="2935" y="5070"/>
                    <a:pt x="5704" y="5404"/>
                    <a:pt x="8506" y="5771"/>
                  </a:cubicBezTo>
                  <a:cubicBezTo>
                    <a:pt x="8569" y="5787"/>
                    <a:pt x="8639" y="5817"/>
                    <a:pt x="8703" y="5817"/>
                  </a:cubicBezTo>
                  <a:cubicBezTo>
                    <a:pt x="8774" y="5817"/>
                    <a:pt x="8838" y="5779"/>
                    <a:pt x="8873" y="5637"/>
                  </a:cubicBezTo>
                  <a:cubicBezTo>
                    <a:pt x="8740" y="5504"/>
                    <a:pt x="8773" y="5371"/>
                    <a:pt x="8806" y="5204"/>
                  </a:cubicBezTo>
                  <a:cubicBezTo>
                    <a:pt x="8806" y="5104"/>
                    <a:pt x="8773" y="4970"/>
                    <a:pt x="8773" y="4870"/>
                  </a:cubicBezTo>
                  <a:cubicBezTo>
                    <a:pt x="8673" y="4737"/>
                    <a:pt x="8706" y="4570"/>
                    <a:pt x="8706" y="4437"/>
                  </a:cubicBezTo>
                  <a:lnTo>
                    <a:pt x="8706" y="4070"/>
                  </a:lnTo>
                  <a:cubicBezTo>
                    <a:pt x="8539" y="3769"/>
                    <a:pt x="8606" y="3469"/>
                    <a:pt x="8640" y="3136"/>
                  </a:cubicBezTo>
                  <a:cubicBezTo>
                    <a:pt x="8606" y="2602"/>
                    <a:pt x="8573" y="2102"/>
                    <a:pt x="8640" y="1568"/>
                  </a:cubicBezTo>
                  <a:cubicBezTo>
                    <a:pt x="8606" y="1334"/>
                    <a:pt x="8573" y="1101"/>
                    <a:pt x="8706" y="901"/>
                  </a:cubicBezTo>
                  <a:lnTo>
                    <a:pt x="8740" y="534"/>
                  </a:lnTo>
                  <a:cubicBezTo>
                    <a:pt x="8706" y="400"/>
                    <a:pt x="8706" y="234"/>
                    <a:pt x="8706" y="100"/>
                  </a:cubicBezTo>
                  <a:cubicBezTo>
                    <a:pt x="8572" y="106"/>
                    <a:pt x="8439" y="109"/>
                    <a:pt x="8305" y="109"/>
                  </a:cubicBezTo>
                  <a:cubicBezTo>
                    <a:pt x="7739" y="109"/>
                    <a:pt x="7178" y="60"/>
                    <a:pt x="6638" y="33"/>
                  </a:cubicBezTo>
                  <a:cubicBezTo>
                    <a:pt x="5687" y="17"/>
                    <a:pt x="4728" y="17"/>
                    <a:pt x="3769" y="17"/>
                  </a:cubicBezTo>
                  <a:cubicBezTo>
                    <a:pt x="2810" y="17"/>
                    <a:pt x="1851" y="17"/>
                    <a:pt x="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-5400000">
              <a:off x="1723581" y="3037547"/>
              <a:ext cx="216839" cy="287470"/>
            </a:xfrm>
            <a:custGeom>
              <a:avLst/>
              <a:gdLst/>
              <a:ahLst/>
              <a:cxnLst/>
              <a:rect l="l" t="t" r="r" b="b"/>
              <a:pathLst>
                <a:path w="8740" h="6456" extrusionOk="0">
                  <a:moveTo>
                    <a:pt x="7673" y="0"/>
                  </a:moveTo>
                  <a:cubicBezTo>
                    <a:pt x="5571" y="734"/>
                    <a:pt x="3403" y="1301"/>
                    <a:pt x="1301" y="1968"/>
                  </a:cubicBezTo>
                  <a:cubicBezTo>
                    <a:pt x="901" y="2102"/>
                    <a:pt x="467" y="2235"/>
                    <a:pt x="67" y="2335"/>
                  </a:cubicBezTo>
                  <a:cubicBezTo>
                    <a:pt x="34" y="2402"/>
                    <a:pt x="34" y="2435"/>
                    <a:pt x="0" y="2502"/>
                  </a:cubicBezTo>
                  <a:cubicBezTo>
                    <a:pt x="34" y="2569"/>
                    <a:pt x="34" y="2602"/>
                    <a:pt x="34" y="2669"/>
                  </a:cubicBezTo>
                  <a:cubicBezTo>
                    <a:pt x="134" y="2736"/>
                    <a:pt x="134" y="2836"/>
                    <a:pt x="100" y="2936"/>
                  </a:cubicBezTo>
                  <a:lnTo>
                    <a:pt x="134" y="3103"/>
                  </a:lnTo>
                  <a:cubicBezTo>
                    <a:pt x="201" y="3169"/>
                    <a:pt x="201" y="3203"/>
                    <a:pt x="167" y="3269"/>
                  </a:cubicBezTo>
                  <a:cubicBezTo>
                    <a:pt x="201" y="3403"/>
                    <a:pt x="201" y="3503"/>
                    <a:pt x="234" y="3636"/>
                  </a:cubicBezTo>
                  <a:cubicBezTo>
                    <a:pt x="301" y="3703"/>
                    <a:pt x="301" y="3803"/>
                    <a:pt x="267" y="3870"/>
                  </a:cubicBezTo>
                  <a:cubicBezTo>
                    <a:pt x="301" y="4003"/>
                    <a:pt x="301" y="4103"/>
                    <a:pt x="301" y="4237"/>
                  </a:cubicBezTo>
                  <a:cubicBezTo>
                    <a:pt x="434" y="4403"/>
                    <a:pt x="401" y="4570"/>
                    <a:pt x="367" y="4737"/>
                  </a:cubicBezTo>
                  <a:cubicBezTo>
                    <a:pt x="367" y="4837"/>
                    <a:pt x="401" y="4937"/>
                    <a:pt x="401" y="5004"/>
                  </a:cubicBezTo>
                  <a:cubicBezTo>
                    <a:pt x="534" y="5171"/>
                    <a:pt x="467" y="5337"/>
                    <a:pt x="467" y="5538"/>
                  </a:cubicBezTo>
                  <a:cubicBezTo>
                    <a:pt x="467" y="5604"/>
                    <a:pt x="467" y="5704"/>
                    <a:pt x="467" y="5771"/>
                  </a:cubicBezTo>
                  <a:cubicBezTo>
                    <a:pt x="601" y="5938"/>
                    <a:pt x="567" y="6138"/>
                    <a:pt x="534" y="6305"/>
                  </a:cubicBezTo>
                  <a:cubicBezTo>
                    <a:pt x="580" y="6420"/>
                    <a:pt x="658" y="6456"/>
                    <a:pt x="746" y="6456"/>
                  </a:cubicBezTo>
                  <a:cubicBezTo>
                    <a:pt x="785" y="6456"/>
                    <a:pt x="826" y="6449"/>
                    <a:pt x="868" y="6438"/>
                  </a:cubicBezTo>
                  <a:cubicBezTo>
                    <a:pt x="1235" y="6372"/>
                    <a:pt x="1568" y="6405"/>
                    <a:pt x="1935" y="6372"/>
                  </a:cubicBezTo>
                  <a:cubicBezTo>
                    <a:pt x="2836" y="6338"/>
                    <a:pt x="3736" y="6305"/>
                    <a:pt x="4604" y="6238"/>
                  </a:cubicBezTo>
                  <a:cubicBezTo>
                    <a:pt x="5780" y="6181"/>
                    <a:pt x="6957" y="6025"/>
                    <a:pt x="8134" y="6025"/>
                  </a:cubicBezTo>
                  <a:cubicBezTo>
                    <a:pt x="8325" y="6025"/>
                    <a:pt x="8516" y="6029"/>
                    <a:pt x="8707" y="6038"/>
                  </a:cubicBezTo>
                  <a:cubicBezTo>
                    <a:pt x="8707" y="5938"/>
                    <a:pt x="8740" y="5804"/>
                    <a:pt x="8740" y="5704"/>
                  </a:cubicBezTo>
                  <a:cubicBezTo>
                    <a:pt x="8740" y="5638"/>
                    <a:pt x="8740" y="5571"/>
                    <a:pt x="8707" y="5538"/>
                  </a:cubicBezTo>
                  <a:cubicBezTo>
                    <a:pt x="8607" y="5438"/>
                    <a:pt x="8640" y="5304"/>
                    <a:pt x="8640" y="5171"/>
                  </a:cubicBezTo>
                  <a:cubicBezTo>
                    <a:pt x="8640" y="5104"/>
                    <a:pt x="8640" y="5071"/>
                    <a:pt x="8640" y="5004"/>
                  </a:cubicBezTo>
                  <a:cubicBezTo>
                    <a:pt x="8506" y="4904"/>
                    <a:pt x="8540" y="4770"/>
                    <a:pt x="8573" y="4670"/>
                  </a:cubicBezTo>
                  <a:cubicBezTo>
                    <a:pt x="8540" y="4604"/>
                    <a:pt x="8540" y="4537"/>
                    <a:pt x="8540" y="4470"/>
                  </a:cubicBezTo>
                  <a:cubicBezTo>
                    <a:pt x="8440" y="4370"/>
                    <a:pt x="8440" y="4270"/>
                    <a:pt x="8473" y="4137"/>
                  </a:cubicBezTo>
                  <a:cubicBezTo>
                    <a:pt x="8473" y="4070"/>
                    <a:pt x="8473" y="4003"/>
                    <a:pt x="8440" y="3970"/>
                  </a:cubicBezTo>
                  <a:cubicBezTo>
                    <a:pt x="8340" y="3636"/>
                    <a:pt x="8273" y="3336"/>
                    <a:pt x="8306" y="3002"/>
                  </a:cubicBezTo>
                  <a:cubicBezTo>
                    <a:pt x="8306" y="2936"/>
                    <a:pt x="8273" y="2902"/>
                    <a:pt x="8273" y="2836"/>
                  </a:cubicBezTo>
                  <a:cubicBezTo>
                    <a:pt x="8140" y="2402"/>
                    <a:pt x="8073" y="1968"/>
                    <a:pt x="8039" y="1535"/>
                  </a:cubicBezTo>
                  <a:lnTo>
                    <a:pt x="8006" y="1368"/>
                  </a:lnTo>
                  <a:cubicBezTo>
                    <a:pt x="7939" y="1301"/>
                    <a:pt x="7939" y="1201"/>
                    <a:pt x="7973" y="1101"/>
                  </a:cubicBezTo>
                  <a:cubicBezTo>
                    <a:pt x="7939" y="1034"/>
                    <a:pt x="7939" y="1001"/>
                    <a:pt x="7939" y="934"/>
                  </a:cubicBezTo>
                  <a:cubicBezTo>
                    <a:pt x="7839" y="834"/>
                    <a:pt x="7839" y="701"/>
                    <a:pt x="7873" y="601"/>
                  </a:cubicBezTo>
                  <a:cubicBezTo>
                    <a:pt x="7873" y="534"/>
                    <a:pt x="7839" y="467"/>
                    <a:pt x="7839" y="401"/>
                  </a:cubicBezTo>
                  <a:lnTo>
                    <a:pt x="7839" y="434"/>
                  </a:lnTo>
                  <a:cubicBezTo>
                    <a:pt x="7773" y="267"/>
                    <a:pt x="7739" y="134"/>
                    <a:pt x="7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-5400000">
              <a:off x="604213" y="3079973"/>
              <a:ext cx="234231" cy="291165"/>
            </a:xfrm>
            <a:custGeom>
              <a:avLst/>
              <a:gdLst/>
              <a:ahLst/>
              <a:cxnLst/>
              <a:rect l="l" t="t" r="r" b="b"/>
              <a:pathLst>
                <a:path w="9441" h="6539" extrusionOk="0">
                  <a:moveTo>
                    <a:pt x="1535" y="1"/>
                  </a:moveTo>
                  <a:cubicBezTo>
                    <a:pt x="1535" y="134"/>
                    <a:pt x="1502" y="268"/>
                    <a:pt x="1402" y="401"/>
                  </a:cubicBezTo>
                  <a:cubicBezTo>
                    <a:pt x="1402" y="468"/>
                    <a:pt x="1368" y="501"/>
                    <a:pt x="1368" y="568"/>
                  </a:cubicBezTo>
                  <a:cubicBezTo>
                    <a:pt x="1335" y="835"/>
                    <a:pt x="1301" y="1102"/>
                    <a:pt x="1135" y="1335"/>
                  </a:cubicBezTo>
                  <a:cubicBezTo>
                    <a:pt x="1135" y="1402"/>
                    <a:pt x="1135" y="1468"/>
                    <a:pt x="1101" y="1502"/>
                  </a:cubicBezTo>
                  <a:cubicBezTo>
                    <a:pt x="1135" y="1569"/>
                    <a:pt x="1135" y="1635"/>
                    <a:pt x="1068" y="1669"/>
                  </a:cubicBezTo>
                  <a:cubicBezTo>
                    <a:pt x="1035" y="1735"/>
                    <a:pt x="1035" y="1802"/>
                    <a:pt x="1035" y="1869"/>
                  </a:cubicBezTo>
                  <a:cubicBezTo>
                    <a:pt x="1068" y="1935"/>
                    <a:pt x="1035" y="2002"/>
                    <a:pt x="968" y="2036"/>
                  </a:cubicBezTo>
                  <a:cubicBezTo>
                    <a:pt x="968" y="2102"/>
                    <a:pt x="968" y="2136"/>
                    <a:pt x="935" y="2202"/>
                  </a:cubicBezTo>
                  <a:cubicBezTo>
                    <a:pt x="968" y="2269"/>
                    <a:pt x="968" y="2336"/>
                    <a:pt x="901" y="2369"/>
                  </a:cubicBezTo>
                  <a:cubicBezTo>
                    <a:pt x="868" y="2436"/>
                    <a:pt x="868" y="2503"/>
                    <a:pt x="868" y="2536"/>
                  </a:cubicBezTo>
                  <a:cubicBezTo>
                    <a:pt x="868" y="2769"/>
                    <a:pt x="834" y="2970"/>
                    <a:pt x="701" y="3170"/>
                  </a:cubicBezTo>
                  <a:cubicBezTo>
                    <a:pt x="701" y="3203"/>
                    <a:pt x="701" y="3270"/>
                    <a:pt x="668" y="3336"/>
                  </a:cubicBezTo>
                  <a:cubicBezTo>
                    <a:pt x="701" y="3537"/>
                    <a:pt x="634" y="3737"/>
                    <a:pt x="534" y="3937"/>
                  </a:cubicBezTo>
                  <a:cubicBezTo>
                    <a:pt x="534" y="4004"/>
                    <a:pt x="534" y="4037"/>
                    <a:pt x="501" y="4104"/>
                  </a:cubicBezTo>
                  <a:cubicBezTo>
                    <a:pt x="534" y="4204"/>
                    <a:pt x="534" y="4304"/>
                    <a:pt x="434" y="4371"/>
                  </a:cubicBezTo>
                  <a:cubicBezTo>
                    <a:pt x="434" y="4437"/>
                    <a:pt x="434" y="4471"/>
                    <a:pt x="401" y="4537"/>
                  </a:cubicBezTo>
                  <a:cubicBezTo>
                    <a:pt x="434" y="4604"/>
                    <a:pt x="434" y="4671"/>
                    <a:pt x="367" y="4704"/>
                  </a:cubicBezTo>
                  <a:cubicBezTo>
                    <a:pt x="367" y="4771"/>
                    <a:pt x="334" y="4838"/>
                    <a:pt x="334" y="4904"/>
                  </a:cubicBezTo>
                  <a:cubicBezTo>
                    <a:pt x="367" y="4971"/>
                    <a:pt x="334" y="5004"/>
                    <a:pt x="267" y="5071"/>
                  </a:cubicBezTo>
                  <a:cubicBezTo>
                    <a:pt x="267" y="5104"/>
                    <a:pt x="267" y="5171"/>
                    <a:pt x="234" y="5238"/>
                  </a:cubicBezTo>
                  <a:cubicBezTo>
                    <a:pt x="267" y="5438"/>
                    <a:pt x="201" y="5638"/>
                    <a:pt x="101" y="5838"/>
                  </a:cubicBezTo>
                  <a:cubicBezTo>
                    <a:pt x="101" y="5905"/>
                    <a:pt x="67" y="5938"/>
                    <a:pt x="67" y="6005"/>
                  </a:cubicBezTo>
                  <a:cubicBezTo>
                    <a:pt x="101" y="6072"/>
                    <a:pt x="67" y="6138"/>
                    <a:pt x="1" y="6172"/>
                  </a:cubicBezTo>
                  <a:cubicBezTo>
                    <a:pt x="1" y="6239"/>
                    <a:pt x="1" y="6305"/>
                    <a:pt x="1" y="6372"/>
                  </a:cubicBezTo>
                  <a:cubicBezTo>
                    <a:pt x="1" y="6405"/>
                    <a:pt x="1" y="6472"/>
                    <a:pt x="34" y="6539"/>
                  </a:cubicBezTo>
                  <a:cubicBezTo>
                    <a:pt x="2869" y="5905"/>
                    <a:pt x="5805" y="5938"/>
                    <a:pt x="8673" y="5671"/>
                  </a:cubicBezTo>
                  <a:cubicBezTo>
                    <a:pt x="8673" y="5571"/>
                    <a:pt x="8673" y="5471"/>
                    <a:pt x="8773" y="5405"/>
                  </a:cubicBezTo>
                  <a:cubicBezTo>
                    <a:pt x="8773" y="5038"/>
                    <a:pt x="8874" y="4671"/>
                    <a:pt x="8974" y="4270"/>
                  </a:cubicBezTo>
                  <a:cubicBezTo>
                    <a:pt x="8940" y="4204"/>
                    <a:pt x="8974" y="4170"/>
                    <a:pt x="9007" y="4104"/>
                  </a:cubicBezTo>
                  <a:cubicBezTo>
                    <a:pt x="9074" y="3970"/>
                    <a:pt x="9107" y="3837"/>
                    <a:pt x="9140" y="3670"/>
                  </a:cubicBezTo>
                  <a:cubicBezTo>
                    <a:pt x="9174" y="3270"/>
                    <a:pt x="9441" y="2903"/>
                    <a:pt x="9441" y="2469"/>
                  </a:cubicBezTo>
                  <a:cubicBezTo>
                    <a:pt x="8373" y="2069"/>
                    <a:pt x="7239" y="1802"/>
                    <a:pt x="6138" y="1468"/>
                  </a:cubicBezTo>
                  <a:cubicBezTo>
                    <a:pt x="4604" y="1001"/>
                    <a:pt x="3069" y="468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-5400000">
              <a:off x="74245" y="3048173"/>
              <a:ext cx="220164" cy="236396"/>
            </a:xfrm>
            <a:custGeom>
              <a:avLst/>
              <a:gdLst/>
              <a:ahLst/>
              <a:cxnLst/>
              <a:rect l="l" t="t" r="r" b="b"/>
              <a:pathLst>
                <a:path w="8874" h="5309" extrusionOk="0">
                  <a:moveTo>
                    <a:pt x="3577" y="1"/>
                  </a:moveTo>
                  <a:cubicBezTo>
                    <a:pt x="3452" y="1"/>
                    <a:pt x="3328" y="2"/>
                    <a:pt x="3202" y="4"/>
                  </a:cubicBezTo>
                  <a:lnTo>
                    <a:pt x="33" y="4"/>
                  </a:lnTo>
                  <a:lnTo>
                    <a:pt x="0" y="605"/>
                  </a:lnTo>
                  <a:cubicBezTo>
                    <a:pt x="67" y="1138"/>
                    <a:pt x="33" y="1705"/>
                    <a:pt x="33" y="2239"/>
                  </a:cubicBezTo>
                  <a:cubicBezTo>
                    <a:pt x="167" y="2506"/>
                    <a:pt x="100" y="2740"/>
                    <a:pt x="100" y="3006"/>
                  </a:cubicBezTo>
                  <a:cubicBezTo>
                    <a:pt x="100" y="3207"/>
                    <a:pt x="100" y="3407"/>
                    <a:pt x="134" y="3607"/>
                  </a:cubicBezTo>
                  <a:cubicBezTo>
                    <a:pt x="234" y="3840"/>
                    <a:pt x="234" y="4074"/>
                    <a:pt x="134" y="4307"/>
                  </a:cubicBezTo>
                  <a:cubicBezTo>
                    <a:pt x="100" y="4474"/>
                    <a:pt x="100" y="4674"/>
                    <a:pt x="100" y="4841"/>
                  </a:cubicBezTo>
                  <a:cubicBezTo>
                    <a:pt x="100" y="5008"/>
                    <a:pt x="100" y="5141"/>
                    <a:pt x="100" y="5308"/>
                  </a:cubicBezTo>
                  <a:cubicBezTo>
                    <a:pt x="2102" y="4941"/>
                    <a:pt x="4103" y="4674"/>
                    <a:pt x="6104" y="4474"/>
                  </a:cubicBezTo>
                  <a:cubicBezTo>
                    <a:pt x="6872" y="4374"/>
                    <a:pt x="7639" y="4274"/>
                    <a:pt x="8439" y="4207"/>
                  </a:cubicBezTo>
                  <a:cubicBezTo>
                    <a:pt x="8439" y="3907"/>
                    <a:pt x="8373" y="3640"/>
                    <a:pt x="8540" y="3373"/>
                  </a:cubicBezTo>
                  <a:cubicBezTo>
                    <a:pt x="8540" y="3273"/>
                    <a:pt x="8540" y="3173"/>
                    <a:pt x="8540" y="3106"/>
                  </a:cubicBezTo>
                  <a:cubicBezTo>
                    <a:pt x="8540" y="2940"/>
                    <a:pt x="8473" y="2740"/>
                    <a:pt x="8606" y="2573"/>
                  </a:cubicBezTo>
                  <a:cubicBezTo>
                    <a:pt x="8606" y="2506"/>
                    <a:pt x="8640" y="2406"/>
                    <a:pt x="8640" y="2306"/>
                  </a:cubicBezTo>
                  <a:cubicBezTo>
                    <a:pt x="8606" y="2172"/>
                    <a:pt x="8573" y="2006"/>
                    <a:pt x="8706" y="1906"/>
                  </a:cubicBezTo>
                  <a:cubicBezTo>
                    <a:pt x="8706" y="1772"/>
                    <a:pt x="8706" y="1672"/>
                    <a:pt x="8740" y="1539"/>
                  </a:cubicBezTo>
                  <a:cubicBezTo>
                    <a:pt x="8706" y="1439"/>
                    <a:pt x="8673" y="1305"/>
                    <a:pt x="8773" y="1205"/>
                  </a:cubicBezTo>
                  <a:cubicBezTo>
                    <a:pt x="8806" y="1105"/>
                    <a:pt x="8806" y="1038"/>
                    <a:pt x="8806" y="938"/>
                  </a:cubicBezTo>
                  <a:cubicBezTo>
                    <a:pt x="8806" y="771"/>
                    <a:pt x="8740" y="571"/>
                    <a:pt x="8873" y="438"/>
                  </a:cubicBezTo>
                  <a:cubicBezTo>
                    <a:pt x="8873" y="371"/>
                    <a:pt x="8873" y="304"/>
                    <a:pt x="8873" y="238"/>
                  </a:cubicBezTo>
                  <a:cubicBezTo>
                    <a:pt x="8840" y="204"/>
                    <a:pt x="8806" y="171"/>
                    <a:pt x="8773" y="171"/>
                  </a:cubicBezTo>
                  <a:cubicBezTo>
                    <a:pt x="8648" y="173"/>
                    <a:pt x="8523" y="174"/>
                    <a:pt x="8398" y="174"/>
                  </a:cubicBezTo>
                  <a:cubicBezTo>
                    <a:pt x="6784" y="174"/>
                    <a:pt x="5191" y="1"/>
                    <a:pt x="3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-5400000">
              <a:off x="2628420" y="3025712"/>
              <a:ext cx="211059" cy="311960"/>
            </a:xfrm>
            <a:custGeom>
              <a:avLst/>
              <a:gdLst/>
              <a:ahLst/>
              <a:cxnLst/>
              <a:rect l="l" t="t" r="r" b="b"/>
              <a:pathLst>
                <a:path w="8507" h="7006" extrusionOk="0">
                  <a:moveTo>
                    <a:pt x="7573" y="0"/>
                  </a:moveTo>
                  <a:cubicBezTo>
                    <a:pt x="5971" y="234"/>
                    <a:pt x="4370" y="467"/>
                    <a:pt x="2769" y="701"/>
                  </a:cubicBezTo>
                  <a:cubicBezTo>
                    <a:pt x="1835" y="834"/>
                    <a:pt x="901" y="934"/>
                    <a:pt x="0" y="1201"/>
                  </a:cubicBezTo>
                  <a:lnTo>
                    <a:pt x="0" y="2869"/>
                  </a:lnTo>
                  <a:cubicBezTo>
                    <a:pt x="34" y="3036"/>
                    <a:pt x="34" y="3203"/>
                    <a:pt x="34" y="3369"/>
                  </a:cubicBezTo>
                  <a:cubicBezTo>
                    <a:pt x="167" y="3569"/>
                    <a:pt x="101" y="3770"/>
                    <a:pt x="101" y="3970"/>
                  </a:cubicBezTo>
                  <a:cubicBezTo>
                    <a:pt x="101" y="4137"/>
                    <a:pt x="101" y="4270"/>
                    <a:pt x="134" y="4403"/>
                  </a:cubicBezTo>
                  <a:cubicBezTo>
                    <a:pt x="234" y="4570"/>
                    <a:pt x="201" y="4770"/>
                    <a:pt x="201" y="4937"/>
                  </a:cubicBezTo>
                  <a:cubicBezTo>
                    <a:pt x="201" y="5004"/>
                    <a:pt x="201" y="5104"/>
                    <a:pt x="201" y="5204"/>
                  </a:cubicBezTo>
                  <a:cubicBezTo>
                    <a:pt x="334" y="5337"/>
                    <a:pt x="301" y="5471"/>
                    <a:pt x="267" y="5638"/>
                  </a:cubicBezTo>
                  <a:cubicBezTo>
                    <a:pt x="267" y="5704"/>
                    <a:pt x="301" y="5804"/>
                    <a:pt x="301" y="5904"/>
                  </a:cubicBezTo>
                  <a:cubicBezTo>
                    <a:pt x="401" y="5971"/>
                    <a:pt x="401" y="6038"/>
                    <a:pt x="367" y="6138"/>
                  </a:cubicBezTo>
                  <a:cubicBezTo>
                    <a:pt x="367" y="6238"/>
                    <a:pt x="367" y="6338"/>
                    <a:pt x="401" y="6405"/>
                  </a:cubicBezTo>
                  <a:cubicBezTo>
                    <a:pt x="467" y="6438"/>
                    <a:pt x="467" y="6505"/>
                    <a:pt x="434" y="6572"/>
                  </a:cubicBezTo>
                  <a:cubicBezTo>
                    <a:pt x="434" y="6638"/>
                    <a:pt x="467" y="6705"/>
                    <a:pt x="467" y="6772"/>
                  </a:cubicBezTo>
                  <a:cubicBezTo>
                    <a:pt x="568" y="6838"/>
                    <a:pt x="568" y="6939"/>
                    <a:pt x="568" y="7005"/>
                  </a:cubicBezTo>
                  <a:cubicBezTo>
                    <a:pt x="1802" y="6472"/>
                    <a:pt x="2969" y="5804"/>
                    <a:pt x="4203" y="5337"/>
                  </a:cubicBezTo>
                  <a:cubicBezTo>
                    <a:pt x="5571" y="4770"/>
                    <a:pt x="6905" y="4203"/>
                    <a:pt x="8340" y="3803"/>
                  </a:cubicBezTo>
                  <a:lnTo>
                    <a:pt x="8306" y="3803"/>
                  </a:lnTo>
                  <a:cubicBezTo>
                    <a:pt x="8507" y="3636"/>
                    <a:pt x="8340" y="3469"/>
                    <a:pt x="8306" y="3303"/>
                  </a:cubicBezTo>
                  <a:cubicBezTo>
                    <a:pt x="8273" y="3069"/>
                    <a:pt x="8140" y="2836"/>
                    <a:pt x="8140" y="2602"/>
                  </a:cubicBezTo>
                  <a:lnTo>
                    <a:pt x="8073" y="2435"/>
                  </a:lnTo>
                  <a:cubicBezTo>
                    <a:pt x="8040" y="2369"/>
                    <a:pt x="8006" y="2335"/>
                    <a:pt x="8040" y="2235"/>
                  </a:cubicBezTo>
                  <a:cubicBezTo>
                    <a:pt x="8040" y="2202"/>
                    <a:pt x="8006" y="2135"/>
                    <a:pt x="8006" y="2068"/>
                  </a:cubicBezTo>
                  <a:cubicBezTo>
                    <a:pt x="7939" y="2035"/>
                    <a:pt x="7906" y="1968"/>
                    <a:pt x="7939" y="1902"/>
                  </a:cubicBezTo>
                  <a:lnTo>
                    <a:pt x="7906" y="1735"/>
                  </a:lnTo>
                  <a:cubicBezTo>
                    <a:pt x="7839" y="1668"/>
                    <a:pt x="7839" y="1568"/>
                    <a:pt x="7873" y="1468"/>
                  </a:cubicBezTo>
                  <a:cubicBezTo>
                    <a:pt x="7839" y="1401"/>
                    <a:pt x="7839" y="1301"/>
                    <a:pt x="7839" y="1201"/>
                  </a:cubicBezTo>
                  <a:cubicBezTo>
                    <a:pt x="7739" y="1134"/>
                    <a:pt x="7739" y="1034"/>
                    <a:pt x="7773" y="968"/>
                  </a:cubicBezTo>
                  <a:cubicBezTo>
                    <a:pt x="7773" y="868"/>
                    <a:pt x="7773" y="767"/>
                    <a:pt x="7739" y="701"/>
                  </a:cubicBezTo>
                  <a:cubicBezTo>
                    <a:pt x="7639" y="601"/>
                    <a:pt x="7673" y="467"/>
                    <a:pt x="7673" y="334"/>
                  </a:cubicBezTo>
                  <a:cubicBezTo>
                    <a:pt x="7673" y="267"/>
                    <a:pt x="7673" y="167"/>
                    <a:pt x="7673" y="100"/>
                  </a:cubicBezTo>
                  <a:lnTo>
                    <a:pt x="7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-5400000">
              <a:off x="2817377" y="2998074"/>
              <a:ext cx="234827" cy="303722"/>
            </a:xfrm>
            <a:custGeom>
              <a:avLst/>
              <a:gdLst/>
              <a:ahLst/>
              <a:cxnLst/>
              <a:rect l="l" t="t" r="r" b="b"/>
              <a:pathLst>
                <a:path w="9465" h="6821" extrusionOk="0">
                  <a:moveTo>
                    <a:pt x="7906" y="1"/>
                  </a:moveTo>
                  <a:cubicBezTo>
                    <a:pt x="7172" y="234"/>
                    <a:pt x="6438" y="501"/>
                    <a:pt x="5704" y="801"/>
                  </a:cubicBezTo>
                  <a:cubicBezTo>
                    <a:pt x="3769" y="1502"/>
                    <a:pt x="1935" y="2402"/>
                    <a:pt x="33" y="3203"/>
                  </a:cubicBezTo>
                  <a:cubicBezTo>
                    <a:pt x="0" y="3536"/>
                    <a:pt x="234" y="3803"/>
                    <a:pt x="267" y="4137"/>
                  </a:cubicBezTo>
                  <a:cubicBezTo>
                    <a:pt x="300" y="4270"/>
                    <a:pt x="334" y="4370"/>
                    <a:pt x="367" y="4504"/>
                  </a:cubicBezTo>
                  <a:cubicBezTo>
                    <a:pt x="434" y="4537"/>
                    <a:pt x="434" y="4604"/>
                    <a:pt x="434" y="4671"/>
                  </a:cubicBezTo>
                  <a:cubicBezTo>
                    <a:pt x="500" y="4804"/>
                    <a:pt x="567" y="4971"/>
                    <a:pt x="567" y="5138"/>
                  </a:cubicBezTo>
                  <a:cubicBezTo>
                    <a:pt x="634" y="5171"/>
                    <a:pt x="701" y="5238"/>
                    <a:pt x="801" y="5271"/>
                  </a:cubicBezTo>
                  <a:cubicBezTo>
                    <a:pt x="1161" y="5271"/>
                    <a:pt x="1521" y="5260"/>
                    <a:pt x="1881" y="5260"/>
                  </a:cubicBezTo>
                  <a:cubicBezTo>
                    <a:pt x="2422" y="5260"/>
                    <a:pt x="2962" y="5284"/>
                    <a:pt x="3503" y="5404"/>
                  </a:cubicBezTo>
                  <a:cubicBezTo>
                    <a:pt x="5371" y="5871"/>
                    <a:pt x="7205" y="6405"/>
                    <a:pt x="9073" y="6805"/>
                  </a:cubicBezTo>
                  <a:cubicBezTo>
                    <a:pt x="9134" y="6814"/>
                    <a:pt x="9191" y="6821"/>
                    <a:pt x="9240" y="6821"/>
                  </a:cubicBezTo>
                  <a:cubicBezTo>
                    <a:pt x="9380" y="6821"/>
                    <a:pt x="9465" y="6769"/>
                    <a:pt x="9440" y="6572"/>
                  </a:cubicBezTo>
                  <a:cubicBezTo>
                    <a:pt x="9340" y="6439"/>
                    <a:pt x="9373" y="6272"/>
                    <a:pt x="9407" y="6138"/>
                  </a:cubicBezTo>
                  <a:cubicBezTo>
                    <a:pt x="9373" y="6005"/>
                    <a:pt x="9373" y="5905"/>
                    <a:pt x="9373" y="5771"/>
                  </a:cubicBezTo>
                  <a:cubicBezTo>
                    <a:pt x="9273" y="5671"/>
                    <a:pt x="9273" y="5571"/>
                    <a:pt x="9307" y="5438"/>
                  </a:cubicBezTo>
                  <a:cubicBezTo>
                    <a:pt x="9307" y="5371"/>
                    <a:pt x="9307" y="5271"/>
                    <a:pt x="9273" y="5171"/>
                  </a:cubicBezTo>
                  <a:cubicBezTo>
                    <a:pt x="9173" y="5104"/>
                    <a:pt x="9207" y="5038"/>
                    <a:pt x="9207" y="4937"/>
                  </a:cubicBezTo>
                  <a:cubicBezTo>
                    <a:pt x="9207" y="4871"/>
                    <a:pt x="9207" y="4804"/>
                    <a:pt x="9173" y="4737"/>
                  </a:cubicBezTo>
                  <a:cubicBezTo>
                    <a:pt x="9140" y="4704"/>
                    <a:pt x="9107" y="4637"/>
                    <a:pt x="9140" y="4571"/>
                  </a:cubicBezTo>
                  <a:cubicBezTo>
                    <a:pt x="9140" y="4537"/>
                    <a:pt x="9107" y="4470"/>
                    <a:pt x="9107" y="4404"/>
                  </a:cubicBezTo>
                  <a:cubicBezTo>
                    <a:pt x="9040" y="4370"/>
                    <a:pt x="9040" y="4304"/>
                    <a:pt x="9073" y="4237"/>
                  </a:cubicBezTo>
                  <a:cubicBezTo>
                    <a:pt x="9040" y="4137"/>
                    <a:pt x="9040" y="4070"/>
                    <a:pt x="9006" y="3970"/>
                  </a:cubicBezTo>
                  <a:cubicBezTo>
                    <a:pt x="8940" y="3937"/>
                    <a:pt x="8940" y="3870"/>
                    <a:pt x="8973" y="3803"/>
                  </a:cubicBezTo>
                  <a:cubicBezTo>
                    <a:pt x="8940" y="3703"/>
                    <a:pt x="8940" y="3637"/>
                    <a:pt x="8940" y="3536"/>
                  </a:cubicBezTo>
                  <a:cubicBezTo>
                    <a:pt x="8873" y="3503"/>
                    <a:pt x="8840" y="3436"/>
                    <a:pt x="8873" y="3370"/>
                  </a:cubicBezTo>
                  <a:cubicBezTo>
                    <a:pt x="8873" y="3270"/>
                    <a:pt x="8840" y="3203"/>
                    <a:pt x="8840" y="3103"/>
                  </a:cubicBezTo>
                  <a:cubicBezTo>
                    <a:pt x="8740" y="2936"/>
                    <a:pt x="8673" y="2736"/>
                    <a:pt x="8706" y="2502"/>
                  </a:cubicBezTo>
                  <a:cubicBezTo>
                    <a:pt x="8706" y="2436"/>
                    <a:pt x="8673" y="2402"/>
                    <a:pt x="8673" y="2336"/>
                  </a:cubicBezTo>
                  <a:cubicBezTo>
                    <a:pt x="8573" y="2202"/>
                    <a:pt x="8539" y="2069"/>
                    <a:pt x="8539" y="1902"/>
                  </a:cubicBezTo>
                  <a:cubicBezTo>
                    <a:pt x="8473" y="1702"/>
                    <a:pt x="8373" y="1535"/>
                    <a:pt x="8406" y="1335"/>
                  </a:cubicBezTo>
                  <a:cubicBezTo>
                    <a:pt x="8173" y="1135"/>
                    <a:pt x="8139" y="868"/>
                    <a:pt x="8106" y="601"/>
                  </a:cubicBezTo>
                  <a:cubicBezTo>
                    <a:pt x="8072" y="434"/>
                    <a:pt x="8006" y="301"/>
                    <a:pt x="7972" y="167"/>
                  </a:cubicBezTo>
                  <a:cubicBezTo>
                    <a:pt x="7939" y="101"/>
                    <a:pt x="7906" y="34"/>
                    <a:pt x="7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-5400000">
              <a:off x="3079987" y="3004820"/>
              <a:ext cx="216864" cy="258571"/>
            </a:xfrm>
            <a:custGeom>
              <a:avLst/>
              <a:gdLst/>
              <a:ahLst/>
              <a:cxnLst/>
              <a:rect l="l" t="t" r="r" b="b"/>
              <a:pathLst>
                <a:path w="8741" h="5807" extrusionOk="0">
                  <a:moveTo>
                    <a:pt x="226" y="0"/>
                  </a:moveTo>
                  <a:cubicBezTo>
                    <a:pt x="173" y="0"/>
                    <a:pt x="120" y="1"/>
                    <a:pt x="67" y="2"/>
                  </a:cubicBezTo>
                  <a:cubicBezTo>
                    <a:pt x="1" y="202"/>
                    <a:pt x="134" y="369"/>
                    <a:pt x="101" y="536"/>
                  </a:cubicBezTo>
                  <a:cubicBezTo>
                    <a:pt x="134" y="669"/>
                    <a:pt x="168" y="836"/>
                    <a:pt x="234" y="969"/>
                  </a:cubicBezTo>
                  <a:cubicBezTo>
                    <a:pt x="334" y="1103"/>
                    <a:pt x="368" y="1236"/>
                    <a:pt x="368" y="1403"/>
                  </a:cubicBezTo>
                  <a:lnTo>
                    <a:pt x="401" y="1570"/>
                  </a:lnTo>
                  <a:cubicBezTo>
                    <a:pt x="468" y="1603"/>
                    <a:pt x="468" y="1670"/>
                    <a:pt x="468" y="1737"/>
                  </a:cubicBezTo>
                  <a:cubicBezTo>
                    <a:pt x="468" y="1803"/>
                    <a:pt x="468" y="1870"/>
                    <a:pt x="501" y="1903"/>
                  </a:cubicBezTo>
                  <a:cubicBezTo>
                    <a:pt x="568" y="1937"/>
                    <a:pt x="568" y="2003"/>
                    <a:pt x="534" y="2070"/>
                  </a:cubicBezTo>
                  <a:cubicBezTo>
                    <a:pt x="568" y="2137"/>
                    <a:pt x="568" y="2204"/>
                    <a:pt x="568" y="2270"/>
                  </a:cubicBezTo>
                  <a:cubicBezTo>
                    <a:pt x="635" y="2304"/>
                    <a:pt x="635" y="2370"/>
                    <a:pt x="635" y="2437"/>
                  </a:cubicBezTo>
                  <a:cubicBezTo>
                    <a:pt x="635" y="2470"/>
                    <a:pt x="635" y="2537"/>
                    <a:pt x="668" y="2604"/>
                  </a:cubicBezTo>
                  <a:cubicBezTo>
                    <a:pt x="768" y="2704"/>
                    <a:pt x="735" y="2837"/>
                    <a:pt x="735" y="2937"/>
                  </a:cubicBezTo>
                  <a:cubicBezTo>
                    <a:pt x="735" y="3004"/>
                    <a:pt x="735" y="3071"/>
                    <a:pt x="735" y="3104"/>
                  </a:cubicBezTo>
                  <a:cubicBezTo>
                    <a:pt x="868" y="3238"/>
                    <a:pt x="835" y="3404"/>
                    <a:pt x="801" y="3538"/>
                  </a:cubicBezTo>
                  <a:cubicBezTo>
                    <a:pt x="801" y="3605"/>
                    <a:pt x="835" y="3671"/>
                    <a:pt x="835" y="3738"/>
                  </a:cubicBezTo>
                  <a:cubicBezTo>
                    <a:pt x="968" y="3905"/>
                    <a:pt x="901" y="4138"/>
                    <a:pt x="901" y="4338"/>
                  </a:cubicBezTo>
                  <a:cubicBezTo>
                    <a:pt x="901" y="4372"/>
                    <a:pt x="901" y="4439"/>
                    <a:pt x="901" y="4505"/>
                  </a:cubicBezTo>
                  <a:cubicBezTo>
                    <a:pt x="1035" y="4739"/>
                    <a:pt x="1001" y="5006"/>
                    <a:pt x="968" y="5272"/>
                  </a:cubicBezTo>
                  <a:cubicBezTo>
                    <a:pt x="1001" y="5406"/>
                    <a:pt x="1001" y="5506"/>
                    <a:pt x="1001" y="5639"/>
                  </a:cubicBezTo>
                  <a:cubicBezTo>
                    <a:pt x="1035" y="5706"/>
                    <a:pt x="1068" y="5739"/>
                    <a:pt x="1102" y="5806"/>
                  </a:cubicBezTo>
                  <a:cubicBezTo>
                    <a:pt x="3603" y="5506"/>
                    <a:pt x="6172" y="5306"/>
                    <a:pt x="8707" y="5072"/>
                  </a:cubicBezTo>
                  <a:cubicBezTo>
                    <a:pt x="8707" y="4338"/>
                    <a:pt x="8707" y="3605"/>
                    <a:pt x="8740" y="2871"/>
                  </a:cubicBezTo>
                  <a:lnTo>
                    <a:pt x="8707" y="2437"/>
                  </a:lnTo>
                  <a:cubicBezTo>
                    <a:pt x="8607" y="2304"/>
                    <a:pt x="8640" y="2137"/>
                    <a:pt x="8674" y="2003"/>
                  </a:cubicBezTo>
                  <a:cubicBezTo>
                    <a:pt x="8607" y="1903"/>
                    <a:pt x="8507" y="1837"/>
                    <a:pt x="8407" y="1837"/>
                  </a:cubicBezTo>
                  <a:cubicBezTo>
                    <a:pt x="7573" y="1737"/>
                    <a:pt x="6772" y="1470"/>
                    <a:pt x="5972" y="1170"/>
                  </a:cubicBezTo>
                  <a:lnTo>
                    <a:pt x="5972" y="1170"/>
                  </a:lnTo>
                  <a:lnTo>
                    <a:pt x="6005" y="1203"/>
                  </a:lnTo>
                  <a:cubicBezTo>
                    <a:pt x="5638" y="1069"/>
                    <a:pt x="5271" y="1036"/>
                    <a:pt x="4904" y="936"/>
                  </a:cubicBezTo>
                  <a:cubicBezTo>
                    <a:pt x="3354" y="484"/>
                    <a:pt x="1835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-5400000">
              <a:off x="4042967" y="3019522"/>
              <a:ext cx="236712" cy="225843"/>
            </a:xfrm>
            <a:custGeom>
              <a:avLst/>
              <a:gdLst/>
              <a:ahLst/>
              <a:cxnLst/>
              <a:rect l="l" t="t" r="r" b="b"/>
              <a:pathLst>
                <a:path w="9541" h="5072" extrusionOk="0">
                  <a:moveTo>
                    <a:pt x="234" y="1"/>
                  </a:moveTo>
                  <a:cubicBezTo>
                    <a:pt x="200" y="34"/>
                    <a:pt x="167" y="34"/>
                    <a:pt x="134" y="34"/>
                  </a:cubicBezTo>
                  <a:cubicBezTo>
                    <a:pt x="134" y="234"/>
                    <a:pt x="100" y="435"/>
                    <a:pt x="100" y="635"/>
                  </a:cubicBezTo>
                  <a:cubicBezTo>
                    <a:pt x="134" y="868"/>
                    <a:pt x="167" y="1068"/>
                    <a:pt x="34" y="1268"/>
                  </a:cubicBezTo>
                  <a:cubicBezTo>
                    <a:pt x="34" y="1602"/>
                    <a:pt x="34" y="1936"/>
                    <a:pt x="0" y="2303"/>
                  </a:cubicBezTo>
                  <a:cubicBezTo>
                    <a:pt x="34" y="3237"/>
                    <a:pt x="34" y="4171"/>
                    <a:pt x="34" y="5071"/>
                  </a:cubicBezTo>
                  <a:cubicBezTo>
                    <a:pt x="834" y="4971"/>
                    <a:pt x="1601" y="4804"/>
                    <a:pt x="2369" y="4704"/>
                  </a:cubicBezTo>
                  <a:cubicBezTo>
                    <a:pt x="4637" y="4471"/>
                    <a:pt x="6872" y="4037"/>
                    <a:pt x="9107" y="3737"/>
                  </a:cubicBezTo>
                  <a:cubicBezTo>
                    <a:pt x="9374" y="3704"/>
                    <a:pt x="9540" y="3603"/>
                    <a:pt x="9474" y="3337"/>
                  </a:cubicBezTo>
                  <a:cubicBezTo>
                    <a:pt x="9340" y="3070"/>
                    <a:pt x="9407" y="2803"/>
                    <a:pt x="9440" y="2569"/>
                  </a:cubicBezTo>
                  <a:cubicBezTo>
                    <a:pt x="9407" y="2336"/>
                    <a:pt x="9407" y="2136"/>
                    <a:pt x="9407" y="1936"/>
                  </a:cubicBezTo>
                  <a:cubicBezTo>
                    <a:pt x="9273" y="1769"/>
                    <a:pt x="9307" y="1602"/>
                    <a:pt x="9340" y="1435"/>
                  </a:cubicBezTo>
                  <a:cubicBezTo>
                    <a:pt x="9307" y="1202"/>
                    <a:pt x="9173" y="1168"/>
                    <a:pt x="8973" y="1135"/>
                  </a:cubicBezTo>
                  <a:cubicBezTo>
                    <a:pt x="8006" y="1035"/>
                    <a:pt x="7005" y="935"/>
                    <a:pt x="6038" y="835"/>
                  </a:cubicBezTo>
                  <a:lnTo>
                    <a:pt x="6038" y="801"/>
                  </a:lnTo>
                  <a:cubicBezTo>
                    <a:pt x="4070" y="601"/>
                    <a:pt x="2135" y="435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-5400000">
              <a:off x="1946080" y="2929217"/>
              <a:ext cx="76142" cy="855017"/>
            </a:xfrm>
            <a:custGeom>
              <a:avLst/>
              <a:gdLst/>
              <a:ahLst/>
              <a:cxnLst/>
              <a:rect l="l" t="t" r="r" b="b"/>
              <a:pathLst>
                <a:path w="3069" h="19202" extrusionOk="0">
                  <a:moveTo>
                    <a:pt x="508" y="1"/>
                  </a:moveTo>
                  <a:cubicBezTo>
                    <a:pt x="304" y="1"/>
                    <a:pt x="128" y="154"/>
                    <a:pt x="67" y="421"/>
                  </a:cubicBezTo>
                  <a:cubicBezTo>
                    <a:pt x="33" y="555"/>
                    <a:pt x="0" y="688"/>
                    <a:pt x="0" y="821"/>
                  </a:cubicBezTo>
                  <a:cubicBezTo>
                    <a:pt x="33" y="1689"/>
                    <a:pt x="33" y="2556"/>
                    <a:pt x="100" y="3390"/>
                  </a:cubicBezTo>
                  <a:cubicBezTo>
                    <a:pt x="300" y="5225"/>
                    <a:pt x="600" y="6993"/>
                    <a:pt x="701" y="8794"/>
                  </a:cubicBezTo>
                  <a:cubicBezTo>
                    <a:pt x="834" y="11396"/>
                    <a:pt x="967" y="13998"/>
                    <a:pt x="1334" y="16599"/>
                  </a:cubicBezTo>
                  <a:cubicBezTo>
                    <a:pt x="1468" y="17400"/>
                    <a:pt x="1601" y="18167"/>
                    <a:pt x="1835" y="18968"/>
                  </a:cubicBezTo>
                  <a:cubicBezTo>
                    <a:pt x="1868" y="19068"/>
                    <a:pt x="1835" y="19201"/>
                    <a:pt x="2001" y="19201"/>
                  </a:cubicBezTo>
                  <a:cubicBezTo>
                    <a:pt x="2168" y="19201"/>
                    <a:pt x="2168" y="19034"/>
                    <a:pt x="2202" y="18934"/>
                  </a:cubicBezTo>
                  <a:cubicBezTo>
                    <a:pt x="2268" y="18834"/>
                    <a:pt x="2302" y="18701"/>
                    <a:pt x="2302" y="18567"/>
                  </a:cubicBezTo>
                  <a:cubicBezTo>
                    <a:pt x="2769" y="16733"/>
                    <a:pt x="2902" y="14865"/>
                    <a:pt x="3069" y="13230"/>
                  </a:cubicBezTo>
                  <a:cubicBezTo>
                    <a:pt x="2969" y="11296"/>
                    <a:pt x="2902" y="9628"/>
                    <a:pt x="2835" y="7927"/>
                  </a:cubicBezTo>
                  <a:cubicBezTo>
                    <a:pt x="2769" y="5625"/>
                    <a:pt x="2068" y="3423"/>
                    <a:pt x="1501" y="1222"/>
                  </a:cubicBezTo>
                  <a:cubicBezTo>
                    <a:pt x="1401" y="821"/>
                    <a:pt x="1201" y="455"/>
                    <a:pt x="901" y="188"/>
                  </a:cubicBezTo>
                  <a:cubicBezTo>
                    <a:pt x="773" y="60"/>
                    <a:pt x="635" y="1"/>
                    <a:pt x="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-5400000">
              <a:off x="1191233" y="3128625"/>
              <a:ext cx="217683" cy="240181"/>
            </a:xfrm>
            <a:custGeom>
              <a:avLst/>
              <a:gdLst/>
              <a:ahLst/>
              <a:cxnLst/>
              <a:rect l="l" t="t" r="r" b="b"/>
              <a:pathLst>
                <a:path w="8774" h="5394" extrusionOk="0">
                  <a:moveTo>
                    <a:pt x="266" y="1"/>
                  </a:moveTo>
                  <a:cubicBezTo>
                    <a:pt x="51" y="1"/>
                    <a:pt x="0" y="107"/>
                    <a:pt x="0" y="341"/>
                  </a:cubicBezTo>
                  <a:cubicBezTo>
                    <a:pt x="134" y="441"/>
                    <a:pt x="100" y="608"/>
                    <a:pt x="67" y="741"/>
                  </a:cubicBezTo>
                  <a:lnTo>
                    <a:pt x="100" y="1008"/>
                  </a:lnTo>
                  <a:cubicBezTo>
                    <a:pt x="200" y="1108"/>
                    <a:pt x="167" y="1241"/>
                    <a:pt x="167" y="1375"/>
                  </a:cubicBezTo>
                  <a:cubicBezTo>
                    <a:pt x="167" y="1408"/>
                    <a:pt x="167" y="1475"/>
                    <a:pt x="200" y="1542"/>
                  </a:cubicBezTo>
                  <a:cubicBezTo>
                    <a:pt x="267" y="1608"/>
                    <a:pt x="267" y="1708"/>
                    <a:pt x="234" y="1808"/>
                  </a:cubicBezTo>
                  <a:cubicBezTo>
                    <a:pt x="267" y="1875"/>
                    <a:pt x="267" y="1975"/>
                    <a:pt x="267" y="2042"/>
                  </a:cubicBezTo>
                  <a:cubicBezTo>
                    <a:pt x="334" y="2109"/>
                    <a:pt x="367" y="2142"/>
                    <a:pt x="334" y="2242"/>
                  </a:cubicBezTo>
                  <a:cubicBezTo>
                    <a:pt x="334" y="2275"/>
                    <a:pt x="334" y="2342"/>
                    <a:pt x="367" y="2409"/>
                  </a:cubicBezTo>
                  <a:cubicBezTo>
                    <a:pt x="434" y="2476"/>
                    <a:pt x="434" y="2576"/>
                    <a:pt x="434" y="2676"/>
                  </a:cubicBezTo>
                  <a:cubicBezTo>
                    <a:pt x="434" y="2709"/>
                    <a:pt x="434" y="2776"/>
                    <a:pt x="434" y="2842"/>
                  </a:cubicBezTo>
                  <a:cubicBezTo>
                    <a:pt x="534" y="2909"/>
                    <a:pt x="534" y="3009"/>
                    <a:pt x="500" y="3109"/>
                  </a:cubicBezTo>
                  <a:cubicBezTo>
                    <a:pt x="534" y="3143"/>
                    <a:pt x="534" y="3209"/>
                    <a:pt x="534" y="3276"/>
                  </a:cubicBezTo>
                  <a:cubicBezTo>
                    <a:pt x="601" y="3309"/>
                    <a:pt x="601" y="3376"/>
                    <a:pt x="601" y="3443"/>
                  </a:cubicBezTo>
                  <a:cubicBezTo>
                    <a:pt x="601" y="3510"/>
                    <a:pt x="601" y="3543"/>
                    <a:pt x="634" y="3610"/>
                  </a:cubicBezTo>
                  <a:cubicBezTo>
                    <a:pt x="701" y="3643"/>
                    <a:pt x="701" y="3710"/>
                    <a:pt x="667" y="3776"/>
                  </a:cubicBezTo>
                  <a:cubicBezTo>
                    <a:pt x="667" y="3843"/>
                    <a:pt x="701" y="3910"/>
                    <a:pt x="701" y="3977"/>
                  </a:cubicBezTo>
                  <a:cubicBezTo>
                    <a:pt x="801" y="4043"/>
                    <a:pt x="801" y="4110"/>
                    <a:pt x="767" y="4210"/>
                  </a:cubicBezTo>
                  <a:cubicBezTo>
                    <a:pt x="767" y="4277"/>
                    <a:pt x="801" y="4344"/>
                    <a:pt x="801" y="4377"/>
                  </a:cubicBezTo>
                  <a:cubicBezTo>
                    <a:pt x="867" y="4444"/>
                    <a:pt x="867" y="4510"/>
                    <a:pt x="834" y="4577"/>
                  </a:cubicBezTo>
                  <a:cubicBezTo>
                    <a:pt x="867" y="4610"/>
                    <a:pt x="867" y="4677"/>
                    <a:pt x="867" y="4744"/>
                  </a:cubicBezTo>
                  <a:cubicBezTo>
                    <a:pt x="934" y="4777"/>
                    <a:pt x="967" y="4844"/>
                    <a:pt x="934" y="4911"/>
                  </a:cubicBezTo>
                  <a:cubicBezTo>
                    <a:pt x="934" y="4977"/>
                    <a:pt x="934" y="5011"/>
                    <a:pt x="967" y="5077"/>
                  </a:cubicBezTo>
                  <a:cubicBezTo>
                    <a:pt x="1034" y="5111"/>
                    <a:pt x="1034" y="5177"/>
                    <a:pt x="1001" y="5244"/>
                  </a:cubicBezTo>
                  <a:cubicBezTo>
                    <a:pt x="1072" y="5358"/>
                    <a:pt x="1149" y="5393"/>
                    <a:pt x="1227" y="5393"/>
                  </a:cubicBezTo>
                  <a:cubicBezTo>
                    <a:pt x="1332" y="5393"/>
                    <a:pt x="1439" y="5330"/>
                    <a:pt x="1535" y="5311"/>
                  </a:cubicBezTo>
                  <a:cubicBezTo>
                    <a:pt x="3836" y="4911"/>
                    <a:pt x="6138" y="4510"/>
                    <a:pt x="8439" y="4310"/>
                  </a:cubicBezTo>
                  <a:cubicBezTo>
                    <a:pt x="8473" y="4310"/>
                    <a:pt x="8508" y="4312"/>
                    <a:pt x="8543" y="4312"/>
                  </a:cubicBezTo>
                  <a:cubicBezTo>
                    <a:pt x="8648" y="4312"/>
                    <a:pt x="8748" y="4294"/>
                    <a:pt x="8773" y="4143"/>
                  </a:cubicBezTo>
                  <a:cubicBezTo>
                    <a:pt x="8640" y="3910"/>
                    <a:pt x="8573" y="3676"/>
                    <a:pt x="8540" y="3443"/>
                  </a:cubicBezTo>
                  <a:cubicBezTo>
                    <a:pt x="8506" y="3309"/>
                    <a:pt x="8473" y="3143"/>
                    <a:pt x="8406" y="3009"/>
                  </a:cubicBezTo>
                  <a:cubicBezTo>
                    <a:pt x="8339" y="2943"/>
                    <a:pt x="8339" y="2842"/>
                    <a:pt x="8339" y="2742"/>
                  </a:cubicBezTo>
                  <a:lnTo>
                    <a:pt x="8339" y="2576"/>
                  </a:lnTo>
                  <a:cubicBezTo>
                    <a:pt x="8239" y="2509"/>
                    <a:pt x="8239" y="2409"/>
                    <a:pt x="8273" y="2309"/>
                  </a:cubicBezTo>
                  <a:cubicBezTo>
                    <a:pt x="8206" y="2075"/>
                    <a:pt x="8239" y="1842"/>
                    <a:pt x="8239" y="1608"/>
                  </a:cubicBezTo>
                  <a:cubicBezTo>
                    <a:pt x="8139" y="1508"/>
                    <a:pt x="8206" y="1341"/>
                    <a:pt x="8139" y="1208"/>
                  </a:cubicBezTo>
                  <a:cubicBezTo>
                    <a:pt x="7872" y="1175"/>
                    <a:pt x="7606" y="1141"/>
                    <a:pt x="7372" y="1108"/>
                  </a:cubicBezTo>
                  <a:cubicBezTo>
                    <a:pt x="5037" y="741"/>
                    <a:pt x="2702" y="274"/>
                    <a:pt x="367" y="7"/>
                  </a:cubicBezTo>
                  <a:cubicBezTo>
                    <a:pt x="330" y="3"/>
                    <a:pt x="297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-5400000">
              <a:off x="-117796" y="3123396"/>
              <a:ext cx="224158" cy="81708"/>
            </a:xfrm>
            <a:custGeom>
              <a:avLst/>
              <a:gdLst/>
              <a:ahLst/>
              <a:cxnLst/>
              <a:rect l="l" t="t" r="r" b="b"/>
              <a:pathLst>
                <a:path w="9035" h="1835" extrusionOk="0">
                  <a:moveTo>
                    <a:pt x="195" y="0"/>
                  </a:moveTo>
                  <a:cubicBezTo>
                    <a:pt x="195" y="100"/>
                    <a:pt x="195" y="167"/>
                    <a:pt x="162" y="267"/>
                  </a:cubicBezTo>
                  <a:cubicBezTo>
                    <a:pt x="195" y="367"/>
                    <a:pt x="195" y="467"/>
                    <a:pt x="129" y="534"/>
                  </a:cubicBezTo>
                  <a:cubicBezTo>
                    <a:pt x="95" y="701"/>
                    <a:pt x="95" y="867"/>
                    <a:pt x="62" y="1034"/>
                  </a:cubicBezTo>
                  <a:cubicBezTo>
                    <a:pt x="95" y="1134"/>
                    <a:pt x="129" y="1234"/>
                    <a:pt x="28" y="1301"/>
                  </a:cubicBezTo>
                  <a:cubicBezTo>
                    <a:pt x="1" y="1576"/>
                    <a:pt x="41" y="1760"/>
                    <a:pt x="300" y="1760"/>
                  </a:cubicBezTo>
                  <a:cubicBezTo>
                    <a:pt x="355" y="1760"/>
                    <a:pt x="419" y="1752"/>
                    <a:pt x="495" y="1735"/>
                  </a:cubicBezTo>
                  <a:cubicBezTo>
                    <a:pt x="962" y="1668"/>
                    <a:pt x="1463" y="1668"/>
                    <a:pt x="1930" y="1668"/>
                  </a:cubicBezTo>
                  <a:cubicBezTo>
                    <a:pt x="4265" y="1735"/>
                    <a:pt x="6600" y="1768"/>
                    <a:pt x="8935" y="1835"/>
                  </a:cubicBezTo>
                  <a:cubicBezTo>
                    <a:pt x="8968" y="1635"/>
                    <a:pt x="8901" y="1401"/>
                    <a:pt x="9035" y="1234"/>
                  </a:cubicBezTo>
                  <a:lnTo>
                    <a:pt x="90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-5400000">
              <a:off x="3344511" y="3006215"/>
              <a:ext cx="192848" cy="231766"/>
            </a:xfrm>
            <a:custGeom>
              <a:avLst/>
              <a:gdLst/>
              <a:ahLst/>
              <a:cxnLst/>
              <a:rect l="l" t="t" r="r" b="b"/>
              <a:pathLst>
                <a:path w="7773" h="5205" extrusionOk="0">
                  <a:moveTo>
                    <a:pt x="7739" y="1"/>
                  </a:moveTo>
                  <a:cubicBezTo>
                    <a:pt x="6705" y="168"/>
                    <a:pt x="5671" y="234"/>
                    <a:pt x="4637" y="301"/>
                  </a:cubicBezTo>
                  <a:cubicBezTo>
                    <a:pt x="3236" y="401"/>
                    <a:pt x="1868" y="701"/>
                    <a:pt x="467" y="701"/>
                  </a:cubicBezTo>
                  <a:cubicBezTo>
                    <a:pt x="200" y="701"/>
                    <a:pt x="100" y="802"/>
                    <a:pt x="134" y="1068"/>
                  </a:cubicBezTo>
                  <a:cubicBezTo>
                    <a:pt x="234" y="1802"/>
                    <a:pt x="267" y="2536"/>
                    <a:pt x="134" y="3303"/>
                  </a:cubicBezTo>
                  <a:cubicBezTo>
                    <a:pt x="100" y="3470"/>
                    <a:pt x="100" y="3637"/>
                    <a:pt x="100" y="3804"/>
                  </a:cubicBezTo>
                  <a:cubicBezTo>
                    <a:pt x="100" y="4037"/>
                    <a:pt x="167" y="4237"/>
                    <a:pt x="33" y="4437"/>
                  </a:cubicBezTo>
                  <a:cubicBezTo>
                    <a:pt x="33" y="4604"/>
                    <a:pt x="0" y="4771"/>
                    <a:pt x="0" y="4938"/>
                  </a:cubicBezTo>
                  <a:cubicBezTo>
                    <a:pt x="33" y="5038"/>
                    <a:pt x="0" y="5171"/>
                    <a:pt x="134" y="5205"/>
                  </a:cubicBezTo>
                  <a:cubicBezTo>
                    <a:pt x="934" y="5071"/>
                    <a:pt x="1735" y="4938"/>
                    <a:pt x="2535" y="4804"/>
                  </a:cubicBezTo>
                  <a:cubicBezTo>
                    <a:pt x="4236" y="4504"/>
                    <a:pt x="5904" y="4171"/>
                    <a:pt x="7606" y="4037"/>
                  </a:cubicBezTo>
                  <a:cubicBezTo>
                    <a:pt x="7739" y="3370"/>
                    <a:pt x="7639" y="2703"/>
                    <a:pt x="7672" y="2002"/>
                  </a:cubicBezTo>
                  <a:cubicBezTo>
                    <a:pt x="7672" y="1836"/>
                    <a:pt x="7606" y="1635"/>
                    <a:pt x="7739" y="1469"/>
                  </a:cubicBezTo>
                  <a:cubicBezTo>
                    <a:pt x="7739" y="1002"/>
                    <a:pt x="7706" y="568"/>
                    <a:pt x="7772" y="101"/>
                  </a:cubicBezTo>
                  <a:cubicBezTo>
                    <a:pt x="7772" y="68"/>
                    <a:pt x="7739" y="34"/>
                    <a:pt x="7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-5400000">
              <a:off x="2381601" y="3074969"/>
              <a:ext cx="201135" cy="218407"/>
            </a:xfrm>
            <a:custGeom>
              <a:avLst/>
              <a:gdLst/>
              <a:ahLst/>
              <a:cxnLst/>
              <a:rect l="l" t="t" r="r" b="b"/>
              <a:pathLst>
                <a:path w="8107" h="4905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34" y="168"/>
                    <a:pt x="401" y="335"/>
                    <a:pt x="267" y="435"/>
                  </a:cubicBezTo>
                  <a:cubicBezTo>
                    <a:pt x="267" y="568"/>
                    <a:pt x="267" y="668"/>
                    <a:pt x="267" y="802"/>
                  </a:cubicBezTo>
                  <a:cubicBezTo>
                    <a:pt x="267" y="1168"/>
                    <a:pt x="334" y="1569"/>
                    <a:pt x="201" y="1936"/>
                  </a:cubicBezTo>
                  <a:cubicBezTo>
                    <a:pt x="167" y="2136"/>
                    <a:pt x="167" y="2336"/>
                    <a:pt x="167" y="2536"/>
                  </a:cubicBezTo>
                  <a:cubicBezTo>
                    <a:pt x="201" y="2770"/>
                    <a:pt x="234" y="3003"/>
                    <a:pt x="101" y="3203"/>
                  </a:cubicBezTo>
                  <a:cubicBezTo>
                    <a:pt x="101" y="3370"/>
                    <a:pt x="67" y="3503"/>
                    <a:pt x="67" y="3670"/>
                  </a:cubicBezTo>
                  <a:cubicBezTo>
                    <a:pt x="101" y="3837"/>
                    <a:pt x="134" y="4004"/>
                    <a:pt x="1" y="4171"/>
                  </a:cubicBezTo>
                  <a:lnTo>
                    <a:pt x="1" y="4538"/>
                  </a:lnTo>
                  <a:cubicBezTo>
                    <a:pt x="1" y="4638"/>
                    <a:pt x="1" y="4771"/>
                    <a:pt x="1" y="4904"/>
                  </a:cubicBezTo>
                  <a:cubicBezTo>
                    <a:pt x="1802" y="4404"/>
                    <a:pt x="3670" y="4204"/>
                    <a:pt x="5504" y="3904"/>
                  </a:cubicBezTo>
                  <a:cubicBezTo>
                    <a:pt x="6205" y="3804"/>
                    <a:pt x="6905" y="3804"/>
                    <a:pt x="7573" y="3570"/>
                  </a:cubicBezTo>
                  <a:cubicBezTo>
                    <a:pt x="7539" y="3470"/>
                    <a:pt x="7539" y="3370"/>
                    <a:pt x="7639" y="3303"/>
                  </a:cubicBezTo>
                  <a:lnTo>
                    <a:pt x="7673" y="3137"/>
                  </a:lnTo>
                  <a:cubicBezTo>
                    <a:pt x="7639" y="3036"/>
                    <a:pt x="7639" y="2936"/>
                    <a:pt x="7706" y="2870"/>
                  </a:cubicBezTo>
                  <a:cubicBezTo>
                    <a:pt x="7739" y="2803"/>
                    <a:pt x="7739" y="2703"/>
                    <a:pt x="7773" y="2603"/>
                  </a:cubicBezTo>
                  <a:cubicBezTo>
                    <a:pt x="7739" y="2536"/>
                    <a:pt x="7739" y="2436"/>
                    <a:pt x="7806" y="2369"/>
                  </a:cubicBezTo>
                  <a:lnTo>
                    <a:pt x="7839" y="2203"/>
                  </a:lnTo>
                  <a:cubicBezTo>
                    <a:pt x="7806" y="2102"/>
                    <a:pt x="7806" y="2002"/>
                    <a:pt x="7906" y="1936"/>
                  </a:cubicBezTo>
                  <a:cubicBezTo>
                    <a:pt x="7906" y="1869"/>
                    <a:pt x="7906" y="1802"/>
                    <a:pt x="7940" y="1769"/>
                  </a:cubicBezTo>
                  <a:cubicBezTo>
                    <a:pt x="7906" y="1669"/>
                    <a:pt x="7906" y="1635"/>
                    <a:pt x="7973" y="1569"/>
                  </a:cubicBezTo>
                  <a:cubicBezTo>
                    <a:pt x="8006" y="1502"/>
                    <a:pt x="8006" y="1402"/>
                    <a:pt x="8040" y="1335"/>
                  </a:cubicBezTo>
                  <a:cubicBezTo>
                    <a:pt x="8006" y="1235"/>
                    <a:pt x="8006" y="1202"/>
                    <a:pt x="8073" y="1135"/>
                  </a:cubicBezTo>
                  <a:lnTo>
                    <a:pt x="8106" y="968"/>
                  </a:lnTo>
                  <a:cubicBezTo>
                    <a:pt x="8073" y="935"/>
                    <a:pt x="8040" y="868"/>
                    <a:pt x="8040" y="835"/>
                  </a:cubicBezTo>
                  <a:cubicBezTo>
                    <a:pt x="5504" y="201"/>
                    <a:pt x="2936" y="10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-5400000">
              <a:off x="3547516" y="3024391"/>
              <a:ext cx="203616" cy="201220"/>
            </a:xfrm>
            <a:custGeom>
              <a:avLst/>
              <a:gdLst/>
              <a:ahLst/>
              <a:cxnLst/>
              <a:rect l="l" t="t" r="r" b="b"/>
              <a:pathLst>
                <a:path w="8207" h="4519" extrusionOk="0">
                  <a:moveTo>
                    <a:pt x="7783" y="0"/>
                  </a:moveTo>
                  <a:cubicBezTo>
                    <a:pt x="7741" y="0"/>
                    <a:pt x="7693" y="5"/>
                    <a:pt x="7639" y="15"/>
                  </a:cubicBezTo>
                  <a:cubicBezTo>
                    <a:pt x="6338" y="248"/>
                    <a:pt x="5037" y="449"/>
                    <a:pt x="3737" y="649"/>
                  </a:cubicBezTo>
                  <a:cubicBezTo>
                    <a:pt x="2602" y="849"/>
                    <a:pt x="1435" y="1049"/>
                    <a:pt x="301" y="1116"/>
                  </a:cubicBezTo>
                  <a:cubicBezTo>
                    <a:pt x="267" y="1249"/>
                    <a:pt x="301" y="1383"/>
                    <a:pt x="201" y="1483"/>
                  </a:cubicBezTo>
                  <a:cubicBezTo>
                    <a:pt x="201" y="1583"/>
                    <a:pt x="167" y="1716"/>
                    <a:pt x="167" y="1816"/>
                  </a:cubicBezTo>
                  <a:cubicBezTo>
                    <a:pt x="201" y="2083"/>
                    <a:pt x="234" y="2350"/>
                    <a:pt x="101" y="2617"/>
                  </a:cubicBezTo>
                  <a:cubicBezTo>
                    <a:pt x="101" y="2683"/>
                    <a:pt x="101" y="2784"/>
                    <a:pt x="101" y="2884"/>
                  </a:cubicBezTo>
                  <a:cubicBezTo>
                    <a:pt x="101" y="3117"/>
                    <a:pt x="167" y="3351"/>
                    <a:pt x="34" y="3551"/>
                  </a:cubicBezTo>
                  <a:cubicBezTo>
                    <a:pt x="1" y="3684"/>
                    <a:pt x="1" y="3784"/>
                    <a:pt x="1" y="3918"/>
                  </a:cubicBezTo>
                  <a:cubicBezTo>
                    <a:pt x="1" y="4018"/>
                    <a:pt x="1" y="4118"/>
                    <a:pt x="34" y="4218"/>
                  </a:cubicBezTo>
                  <a:cubicBezTo>
                    <a:pt x="821" y="4190"/>
                    <a:pt x="1615" y="4174"/>
                    <a:pt x="2411" y="4174"/>
                  </a:cubicBezTo>
                  <a:cubicBezTo>
                    <a:pt x="3538" y="4174"/>
                    <a:pt x="4671" y="4206"/>
                    <a:pt x="5805" y="4285"/>
                  </a:cubicBezTo>
                  <a:cubicBezTo>
                    <a:pt x="6572" y="4318"/>
                    <a:pt x="7339" y="4351"/>
                    <a:pt x="8073" y="4518"/>
                  </a:cubicBezTo>
                  <a:cubicBezTo>
                    <a:pt x="8106" y="4485"/>
                    <a:pt x="8140" y="4451"/>
                    <a:pt x="8140" y="4418"/>
                  </a:cubicBezTo>
                  <a:cubicBezTo>
                    <a:pt x="8173" y="4185"/>
                    <a:pt x="8173" y="3951"/>
                    <a:pt x="8206" y="3718"/>
                  </a:cubicBezTo>
                  <a:lnTo>
                    <a:pt x="8206" y="1483"/>
                  </a:lnTo>
                  <a:cubicBezTo>
                    <a:pt x="8173" y="1349"/>
                    <a:pt x="8173" y="1182"/>
                    <a:pt x="8173" y="1049"/>
                  </a:cubicBezTo>
                  <a:cubicBezTo>
                    <a:pt x="8040" y="849"/>
                    <a:pt x="8073" y="649"/>
                    <a:pt x="8106" y="449"/>
                  </a:cubicBezTo>
                  <a:cubicBezTo>
                    <a:pt x="8106" y="164"/>
                    <a:pt x="8033" y="0"/>
                    <a:pt x="7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-5400000">
              <a:off x="2154773" y="3054222"/>
              <a:ext cx="207734" cy="231766"/>
            </a:xfrm>
            <a:custGeom>
              <a:avLst/>
              <a:gdLst/>
              <a:ahLst/>
              <a:cxnLst/>
              <a:rect l="l" t="t" r="r" b="b"/>
              <a:pathLst>
                <a:path w="8373" h="5205" extrusionOk="0">
                  <a:moveTo>
                    <a:pt x="8339" y="1"/>
                  </a:moveTo>
                  <a:cubicBezTo>
                    <a:pt x="8139" y="67"/>
                    <a:pt x="7973" y="134"/>
                    <a:pt x="7806" y="167"/>
                  </a:cubicBezTo>
                  <a:cubicBezTo>
                    <a:pt x="5838" y="634"/>
                    <a:pt x="3870" y="1101"/>
                    <a:pt x="1868" y="1535"/>
                  </a:cubicBezTo>
                  <a:cubicBezTo>
                    <a:pt x="1407" y="1650"/>
                    <a:pt x="922" y="1815"/>
                    <a:pt x="433" y="1815"/>
                  </a:cubicBezTo>
                  <a:cubicBezTo>
                    <a:pt x="355" y="1815"/>
                    <a:pt x="278" y="1811"/>
                    <a:pt x="200" y="1802"/>
                  </a:cubicBezTo>
                  <a:lnTo>
                    <a:pt x="200" y="1802"/>
                  </a:lnTo>
                  <a:cubicBezTo>
                    <a:pt x="134" y="2002"/>
                    <a:pt x="234" y="2236"/>
                    <a:pt x="100" y="2402"/>
                  </a:cubicBezTo>
                  <a:cubicBezTo>
                    <a:pt x="100" y="2602"/>
                    <a:pt x="100" y="2769"/>
                    <a:pt x="100" y="2936"/>
                  </a:cubicBezTo>
                  <a:cubicBezTo>
                    <a:pt x="100" y="3170"/>
                    <a:pt x="167" y="3403"/>
                    <a:pt x="34" y="3637"/>
                  </a:cubicBezTo>
                  <a:cubicBezTo>
                    <a:pt x="0" y="3703"/>
                    <a:pt x="0" y="3803"/>
                    <a:pt x="0" y="3870"/>
                  </a:cubicBezTo>
                  <a:cubicBezTo>
                    <a:pt x="0" y="4037"/>
                    <a:pt x="0" y="4170"/>
                    <a:pt x="34" y="4337"/>
                  </a:cubicBezTo>
                  <a:cubicBezTo>
                    <a:pt x="348" y="4265"/>
                    <a:pt x="666" y="4240"/>
                    <a:pt x="986" y="4240"/>
                  </a:cubicBezTo>
                  <a:cubicBezTo>
                    <a:pt x="1549" y="4240"/>
                    <a:pt x="2116" y="4316"/>
                    <a:pt x="2669" y="4337"/>
                  </a:cubicBezTo>
                  <a:cubicBezTo>
                    <a:pt x="3803" y="4404"/>
                    <a:pt x="4904" y="4537"/>
                    <a:pt x="6038" y="4671"/>
                  </a:cubicBezTo>
                  <a:cubicBezTo>
                    <a:pt x="6438" y="4704"/>
                    <a:pt x="6838" y="4771"/>
                    <a:pt x="7272" y="4837"/>
                  </a:cubicBezTo>
                  <a:cubicBezTo>
                    <a:pt x="7506" y="4871"/>
                    <a:pt x="7606" y="5104"/>
                    <a:pt x="7806" y="5204"/>
                  </a:cubicBezTo>
                  <a:cubicBezTo>
                    <a:pt x="7839" y="5138"/>
                    <a:pt x="7839" y="5071"/>
                    <a:pt x="7906" y="5004"/>
                  </a:cubicBezTo>
                  <a:lnTo>
                    <a:pt x="7939" y="4837"/>
                  </a:lnTo>
                  <a:cubicBezTo>
                    <a:pt x="7906" y="4737"/>
                    <a:pt x="7906" y="4637"/>
                    <a:pt x="8006" y="4571"/>
                  </a:cubicBezTo>
                  <a:cubicBezTo>
                    <a:pt x="8006" y="4504"/>
                    <a:pt x="8006" y="4404"/>
                    <a:pt x="8039" y="4304"/>
                  </a:cubicBezTo>
                  <a:cubicBezTo>
                    <a:pt x="8006" y="4237"/>
                    <a:pt x="8006" y="4137"/>
                    <a:pt x="8073" y="4070"/>
                  </a:cubicBezTo>
                  <a:cubicBezTo>
                    <a:pt x="8073" y="4003"/>
                    <a:pt x="8106" y="3937"/>
                    <a:pt x="8106" y="3870"/>
                  </a:cubicBezTo>
                  <a:cubicBezTo>
                    <a:pt x="8073" y="3770"/>
                    <a:pt x="8073" y="3637"/>
                    <a:pt x="8173" y="3536"/>
                  </a:cubicBezTo>
                  <a:cubicBezTo>
                    <a:pt x="8173" y="3436"/>
                    <a:pt x="8173" y="3370"/>
                    <a:pt x="8173" y="3270"/>
                  </a:cubicBezTo>
                  <a:cubicBezTo>
                    <a:pt x="8173" y="3136"/>
                    <a:pt x="8139" y="2969"/>
                    <a:pt x="8239" y="2836"/>
                  </a:cubicBezTo>
                  <a:cubicBezTo>
                    <a:pt x="8273" y="2769"/>
                    <a:pt x="8273" y="2669"/>
                    <a:pt x="8273" y="2602"/>
                  </a:cubicBezTo>
                  <a:cubicBezTo>
                    <a:pt x="8273" y="2369"/>
                    <a:pt x="8206" y="2169"/>
                    <a:pt x="8339" y="1969"/>
                  </a:cubicBezTo>
                  <a:cubicBezTo>
                    <a:pt x="8339" y="1769"/>
                    <a:pt x="8373" y="1568"/>
                    <a:pt x="8373" y="1368"/>
                  </a:cubicBezTo>
                  <a:cubicBezTo>
                    <a:pt x="8339" y="935"/>
                    <a:pt x="8339" y="468"/>
                    <a:pt x="8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-5400000">
              <a:off x="1989866" y="3072234"/>
              <a:ext cx="207734" cy="195743"/>
            </a:xfrm>
            <a:custGeom>
              <a:avLst/>
              <a:gdLst/>
              <a:ahLst/>
              <a:cxnLst/>
              <a:rect l="l" t="t" r="r" b="b"/>
              <a:pathLst>
                <a:path w="8373" h="4396" extrusionOk="0">
                  <a:moveTo>
                    <a:pt x="8032" y="1"/>
                  </a:moveTo>
                  <a:cubicBezTo>
                    <a:pt x="7965" y="1"/>
                    <a:pt x="7899" y="16"/>
                    <a:pt x="7839" y="31"/>
                  </a:cubicBezTo>
                  <a:cubicBezTo>
                    <a:pt x="5237" y="164"/>
                    <a:pt x="2635" y="297"/>
                    <a:pt x="34" y="331"/>
                  </a:cubicBezTo>
                  <a:cubicBezTo>
                    <a:pt x="34" y="364"/>
                    <a:pt x="0" y="398"/>
                    <a:pt x="0" y="431"/>
                  </a:cubicBezTo>
                  <a:cubicBezTo>
                    <a:pt x="0" y="598"/>
                    <a:pt x="0" y="731"/>
                    <a:pt x="34" y="865"/>
                  </a:cubicBezTo>
                  <a:cubicBezTo>
                    <a:pt x="167" y="1565"/>
                    <a:pt x="100" y="2266"/>
                    <a:pt x="67" y="2966"/>
                  </a:cubicBezTo>
                  <a:cubicBezTo>
                    <a:pt x="100" y="3333"/>
                    <a:pt x="100" y="3700"/>
                    <a:pt x="100" y="4067"/>
                  </a:cubicBezTo>
                  <a:cubicBezTo>
                    <a:pt x="100" y="4312"/>
                    <a:pt x="173" y="4395"/>
                    <a:pt x="331" y="4395"/>
                  </a:cubicBezTo>
                  <a:cubicBezTo>
                    <a:pt x="387" y="4395"/>
                    <a:pt x="455" y="4385"/>
                    <a:pt x="534" y="4367"/>
                  </a:cubicBezTo>
                  <a:cubicBezTo>
                    <a:pt x="1902" y="4033"/>
                    <a:pt x="3269" y="3733"/>
                    <a:pt x="4637" y="3400"/>
                  </a:cubicBezTo>
                  <a:cubicBezTo>
                    <a:pt x="5871" y="3133"/>
                    <a:pt x="7105" y="2866"/>
                    <a:pt x="8339" y="2599"/>
                  </a:cubicBezTo>
                  <a:lnTo>
                    <a:pt x="8373" y="1498"/>
                  </a:lnTo>
                  <a:cubicBezTo>
                    <a:pt x="8339" y="1198"/>
                    <a:pt x="8339" y="898"/>
                    <a:pt x="8339" y="631"/>
                  </a:cubicBezTo>
                  <a:cubicBezTo>
                    <a:pt x="8206" y="464"/>
                    <a:pt x="8273" y="264"/>
                    <a:pt x="8273" y="97"/>
                  </a:cubicBezTo>
                  <a:cubicBezTo>
                    <a:pt x="8199" y="24"/>
                    <a:pt x="8115" y="1"/>
                    <a:pt x="8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-5400000">
              <a:off x="4248913" y="3023491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9574" y="1"/>
                  </a:moveTo>
                  <a:cubicBezTo>
                    <a:pt x="9474" y="34"/>
                    <a:pt x="9340" y="1"/>
                    <a:pt x="9273" y="68"/>
                  </a:cubicBezTo>
                  <a:cubicBezTo>
                    <a:pt x="8573" y="501"/>
                    <a:pt x="7739" y="568"/>
                    <a:pt x="6972" y="701"/>
                  </a:cubicBezTo>
                  <a:cubicBezTo>
                    <a:pt x="5237" y="1068"/>
                    <a:pt x="3503" y="1202"/>
                    <a:pt x="1735" y="1302"/>
                  </a:cubicBezTo>
                  <a:cubicBezTo>
                    <a:pt x="1450" y="1320"/>
                    <a:pt x="1165" y="1357"/>
                    <a:pt x="880" y="1357"/>
                  </a:cubicBezTo>
                  <a:cubicBezTo>
                    <a:pt x="631" y="1357"/>
                    <a:pt x="382" y="1328"/>
                    <a:pt x="134" y="1235"/>
                  </a:cubicBezTo>
                  <a:cubicBezTo>
                    <a:pt x="100" y="1269"/>
                    <a:pt x="100" y="1302"/>
                    <a:pt x="134" y="1302"/>
                  </a:cubicBezTo>
                  <a:cubicBezTo>
                    <a:pt x="67" y="1302"/>
                    <a:pt x="34" y="1369"/>
                    <a:pt x="34" y="1402"/>
                  </a:cubicBezTo>
                  <a:cubicBezTo>
                    <a:pt x="34" y="1802"/>
                    <a:pt x="0" y="2203"/>
                    <a:pt x="0" y="2636"/>
                  </a:cubicBezTo>
                  <a:cubicBezTo>
                    <a:pt x="34" y="2770"/>
                    <a:pt x="67" y="2903"/>
                    <a:pt x="67" y="3070"/>
                  </a:cubicBezTo>
                  <a:cubicBezTo>
                    <a:pt x="67" y="3137"/>
                    <a:pt x="67" y="3237"/>
                    <a:pt x="34" y="3303"/>
                  </a:cubicBezTo>
                  <a:cubicBezTo>
                    <a:pt x="67" y="3303"/>
                    <a:pt x="100" y="3303"/>
                    <a:pt x="100" y="3337"/>
                  </a:cubicBezTo>
                  <a:cubicBezTo>
                    <a:pt x="100" y="3537"/>
                    <a:pt x="100" y="3704"/>
                    <a:pt x="100" y="3904"/>
                  </a:cubicBezTo>
                  <a:cubicBezTo>
                    <a:pt x="134" y="4004"/>
                    <a:pt x="134" y="4104"/>
                    <a:pt x="167" y="4171"/>
                  </a:cubicBezTo>
                  <a:cubicBezTo>
                    <a:pt x="134" y="4271"/>
                    <a:pt x="134" y="4337"/>
                    <a:pt x="134" y="4437"/>
                  </a:cubicBezTo>
                  <a:lnTo>
                    <a:pt x="200" y="4437"/>
                  </a:lnTo>
                  <a:lnTo>
                    <a:pt x="200" y="4838"/>
                  </a:lnTo>
                  <a:cubicBezTo>
                    <a:pt x="2635" y="4504"/>
                    <a:pt x="5104" y="4371"/>
                    <a:pt x="7539" y="4171"/>
                  </a:cubicBezTo>
                  <a:cubicBezTo>
                    <a:pt x="8206" y="4104"/>
                    <a:pt x="8873" y="4071"/>
                    <a:pt x="9574" y="4004"/>
                  </a:cubicBezTo>
                  <a:cubicBezTo>
                    <a:pt x="9574" y="3637"/>
                    <a:pt x="9574" y="3270"/>
                    <a:pt x="9574" y="2903"/>
                  </a:cubicBezTo>
                  <a:cubicBezTo>
                    <a:pt x="9607" y="2903"/>
                    <a:pt x="9607" y="2870"/>
                    <a:pt x="9640" y="2870"/>
                  </a:cubicBezTo>
                  <a:lnTo>
                    <a:pt x="9640" y="635"/>
                  </a:lnTo>
                  <a:lnTo>
                    <a:pt x="9574" y="635"/>
                  </a:lnTo>
                  <a:cubicBezTo>
                    <a:pt x="9574" y="435"/>
                    <a:pt x="9574" y="201"/>
                    <a:pt x="9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-5400000">
              <a:off x="4479903" y="3019770"/>
              <a:ext cx="231750" cy="215424"/>
            </a:xfrm>
            <a:custGeom>
              <a:avLst/>
              <a:gdLst/>
              <a:ahLst/>
              <a:cxnLst/>
              <a:rect l="l" t="t" r="r" b="b"/>
              <a:pathLst>
                <a:path w="9341" h="4838" extrusionOk="0">
                  <a:moveTo>
                    <a:pt x="9174" y="1"/>
                  </a:moveTo>
                  <a:cubicBezTo>
                    <a:pt x="6138" y="401"/>
                    <a:pt x="3069" y="601"/>
                    <a:pt x="0" y="935"/>
                  </a:cubicBezTo>
                  <a:cubicBezTo>
                    <a:pt x="0" y="935"/>
                    <a:pt x="0" y="968"/>
                    <a:pt x="0" y="968"/>
                  </a:cubicBezTo>
                  <a:cubicBezTo>
                    <a:pt x="0" y="1468"/>
                    <a:pt x="0" y="1935"/>
                    <a:pt x="0" y="2402"/>
                  </a:cubicBezTo>
                  <a:cubicBezTo>
                    <a:pt x="0" y="2903"/>
                    <a:pt x="0" y="3370"/>
                    <a:pt x="0" y="3837"/>
                  </a:cubicBezTo>
                  <a:cubicBezTo>
                    <a:pt x="0" y="3837"/>
                    <a:pt x="34" y="3870"/>
                    <a:pt x="0" y="3903"/>
                  </a:cubicBezTo>
                  <a:cubicBezTo>
                    <a:pt x="3069" y="4237"/>
                    <a:pt x="6138" y="4437"/>
                    <a:pt x="9174" y="4837"/>
                  </a:cubicBezTo>
                  <a:cubicBezTo>
                    <a:pt x="9240" y="4370"/>
                    <a:pt x="9107" y="3937"/>
                    <a:pt x="9274" y="3503"/>
                  </a:cubicBezTo>
                  <a:cubicBezTo>
                    <a:pt x="9240" y="3303"/>
                    <a:pt x="9240" y="3103"/>
                    <a:pt x="9307" y="2903"/>
                  </a:cubicBezTo>
                  <a:cubicBezTo>
                    <a:pt x="9274" y="2736"/>
                    <a:pt x="9240" y="2569"/>
                    <a:pt x="9340" y="2402"/>
                  </a:cubicBezTo>
                  <a:cubicBezTo>
                    <a:pt x="9240" y="2269"/>
                    <a:pt x="9274" y="2102"/>
                    <a:pt x="9307" y="1935"/>
                  </a:cubicBezTo>
                  <a:cubicBezTo>
                    <a:pt x="9240" y="1735"/>
                    <a:pt x="9240" y="1535"/>
                    <a:pt x="9274" y="1335"/>
                  </a:cubicBezTo>
                  <a:cubicBezTo>
                    <a:pt x="9107" y="901"/>
                    <a:pt x="9240" y="434"/>
                    <a:pt x="9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-5400000">
              <a:off x="8051826" y="3088521"/>
              <a:ext cx="229269" cy="310490"/>
            </a:xfrm>
            <a:custGeom>
              <a:avLst/>
              <a:gdLst/>
              <a:ahLst/>
              <a:cxnLst/>
              <a:rect l="l" t="t" r="r" b="b"/>
              <a:pathLst>
                <a:path w="9241" h="6973" extrusionOk="0">
                  <a:moveTo>
                    <a:pt x="8273" y="1"/>
                  </a:moveTo>
                  <a:lnTo>
                    <a:pt x="8273" y="1"/>
                  </a:lnTo>
                  <a:cubicBezTo>
                    <a:pt x="6105" y="134"/>
                    <a:pt x="3937" y="401"/>
                    <a:pt x="1769" y="668"/>
                  </a:cubicBezTo>
                  <a:cubicBezTo>
                    <a:pt x="1485" y="701"/>
                    <a:pt x="1202" y="710"/>
                    <a:pt x="914" y="710"/>
                  </a:cubicBezTo>
                  <a:cubicBezTo>
                    <a:pt x="626" y="710"/>
                    <a:pt x="334" y="701"/>
                    <a:pt x="34" y="701"/>
                  </a:cubicBezTo>
                  <a:cubicBezTo>
                    <a:pt x="34" y="1135"/>
                    <a:pt x="34" y="1569"/>
                    <a:pt x="1" y="2002"/>
                  </a:cubicBezTo>
                  <a:cubicBezTo>
                    <a:pt x="34" y="2269"/>
                    <a:pt x="34" y="2503"/>
                    <a:pt x="34" y="2770"/>
                  </a:cubicBezTo>
                  <a:cubicBezTo>
                    <a:pt x="168" y="3103"/>
                    <a:pt x="101" y="3403"/>
                    <a:pt x="101" y="3737"/>
                  </a:cubicBezTo>
                  <a:cubicBezTo>
                    <a:pt x="101" y="3837"/>
                    <a:pt x="101" y="3970"/>
                    <a:pt x="134" y="4071"/>
                  </a:cubicBezTo>
                  <a:cubicBezTo>
                    <a:pt x="268" y="4271"/>
                    <a:pt x="201" y="4471"/>
                    <a:pt x="201" y="4671"/>
                  </a:cubicBezTo>
                  <a:cubicBezTo>
                    <a:pt x="201" y="4771"/>
                    <a:pt x="201" y="4838"/>
                    <a:pt x="201" y="4938"/>
                  </a:cubicBezTo>
                  <a:cubicBezTo>
                    <a:pt x="334" y="5071"/>
                    <a:pt x="301" y="5205"/>
                    <a:pt x="268" y="5371"/>
                  </a:cubicBezTo>
                  <a:cubicBezTo>
                    <a:pt x="268" y="5438"/>
                    <a:pt x="301" y="5505"/>
                    <a:pt x="301" y="5538"/>
                  </a:cubicBezTo>
                  <a:cubicBezTo>
                    <a:pt x="401" y="5672"/>
                    <a:pt x="368" y="5838"/>
                    <a:pt x="368" y="5972"/>
                  </a:cubicBezTo>
                  <a:cubicBezTo>
                    <a:pt x="368" y="6039"/>
                    <a:pt x="368" y="6105"/>
                    <a:pt x="401" y="6139"/>
                  </a:cubicBezTo>
                  <a:cubicBezTo>
                    <a:pt x="434" y="6172"/>
                    <a:pt x="434" y="6205"/>
                    <a:pt x="468" y="6239"/>
                  </a:cubicBezTo>
                  <a:cubicBezTo>
                    <a:pt x="1402" y="6372"/>
                    <a:pt x="2302" y="6472"/>
                    <a:pt x="3203" y="6606"/>
                  </a:cubicBezTo>
                  <a:cubicBezTo>
                    <a:pt x="4237" y="6739"/>
                    <a:pt x="5271" y="6806"/>
                    <a:pt x="6305" y="6839"/>
                  </a:cubicBezTo>
                  <a:cubicBezTo>
                    <a:pt x="7206" y="6839"/>
                    <a:pt x="8073" y="6873"/>
                    <a:pt x="8940" y="6973"/>
                  </a:cubicBezTo>
                  <a:cubicBezTo>
                    <a:pt x="9074" y="6973"/>
                    <a:pt x="9174" y="6973"/>
                    <a:pt x="9241" y="6839"/>
                  </a:cubicBezTo>
                  <a:cubicBezTo>
                    <a:pt x="9174" y="6806"/>
                    <a:pt x="9141" y="6739"/>
                    <a:pt x="9174" y="6672"/>
                  </a:cubicBezTo>
                  <a:cubicBezTo>
                    <a:pt x="9174" y="6539"/>
                    <a:pt x="9141" y="6372"/>
                    <a:pt x="9141" y="6239"/>
                  </a:cubicBezTo>
                  <a:cubicBezTo>
                    <a:pt x="9074" y="6205"/>
                    <a:pt x="9074" y="6139"/>
                    <a:pt x="9107" y="6072"/>
                  </a:cubicBezTo>
                  <a:cubicBezTo>
                    <a:pt x="9074" y="5939"/>
                    <a:pt x="9074" y="5838"/>
                    <a:pt x="9041" y="5705"/>
                  </a:cubicBezTo>
                  <a:cubicBezTo>
                    <a:pt x="8974" y="5638"/>
                    <a:pt x="8974" y="5538"/>
                    <a:pt x="9007" y="5472"/>
                  </a:cubicBezTo>
                  <a:cubicBezTo>
                    <a:pt x="9007" y="5338"/>
                    <a:pt x="8974" y="5238"/>
                    <a:pt x="8974" y="5105"/>
                  </a:cubicBezTo>
                  <a:cubicBezTo>
                    <a:pt x="8874" y="5038"/>
                    <a:pt x="8874" y="4938"/>
                    <a:pt x="8907" y="4838"/>
                  </a:cubicBezTo>
                  <a:cubicBezTo>
                    <a:pt x="8907" y="4738"/>
                    <a:pt x="8874" y="4638"/>
                    <a:pt x="8874" y="4504"/>
                  </a:cubicBezTo>
                  <a:cubicBezTo>
                    <a:pt x="8807" y="4437"/>
                    <a:pt x="8807" y="4337"/>
                    <a:pt x="8807" y="4237"/>
                  </a:cubicBezTo>
                  <a:cubicBezTo>
                    <a:pt x="8807" y="4171"/>
                    <a:pt x="8807" y="4071"/>
                    <a:pt x="8807" y="4004"/>
                  </a:cubicBezTo>
                  <a:cubicBezTo>
                    <a:pt x="8707" y="3870"/>
                    <a:pt x="8707" y="3770"/>
                    <a:pt x="8740" y="3637"/>
                  </a:cubicBezTo>
                  <a:cubicBezTo>
                    <a:pt x="8707" y="3570"/>
                    <a:pt x="8707" y="3470"/>
                    <a:pt x="8707" y="3370"/>
                  </a:cubicBezTo>
                  <a:cubicBezTo>
                    <a:pt x="8607" y="3303"/>
                    <a:pt x="8640" y="3237"/>
                    <a:pt x="8640" y="3137"/>
                  </a:cubicBezTo>
                  <a:cubicBezTo>
                    <a:pt x="8640" y="3003"/>
                    <a:pt x="8640" y="2903"/>
                    <a:pt x="8607" y="2770"/>
                  </a:cubicBezTo>
                  <a:cubicBezTo>
                    <a:pt x="8574" y="2736"/>
                    <a:pt x="8540" y="2670"/>
                    <a:pt x="8574" y="2603"/>
                  </a:cubicBezTo>
                  <a:cubicBezTo>
                    <a:pt x="8507" y="2469"/>
                    <a:pt x="8507" y="2336"/>
                    <a:pt x="8540" y="2169"/>
                  </a:cubicBezTo>
                  <a:cubicBezTo>
                    <a:pt x="8440" y="2102"/>
                    <a:pt x="8440" y="2002"/>
                    <a:pt x="8473" y="1902"/>
                  </a:cubicBezTo>
                  <a:cubicBezTo>
                    <a:pt x="8473" y="1769"/>
                    <a:pt x="8440" y="1635"/>
                    <a:pt x="8440" y="1469"/>
                  </a:cubicBezTo>
                  <a:cubicBezTo>
                    <a:pt x="8373" y="1402"/>
                    <a:pt x="8373" y="1302"/>
                    <a:pt x="8407" y="1235"/>
                  </a:cubicBezTo>
                  <a:cubicBezTo>
                    <a:pt x="8340" y="1035"/>
                    <a:pt x="8340" y="868"/>
                    <a:pt x="8340" y="701"/>
                  </a:cubicBezTo>
                  <a:cubicBezTo>
                    <a:pt x="8207" y="468"/>
                    <a:pt x="8307" y="234"/>
                    <a:pt x="8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-5400000">
              <a:off x="8601093" y="3005678"/>
              <a:ext cx="228426" cy="359471"/>
            </a:xfrm>
            <a:custGeom>
              <a:avLst/>
              <a:gdLst/>
              <a:ahLst/>
              <a:cxnLst/>
              <a:rect l="l" t="t" r="r" b="b"/>
              <a:pathLst>
                <a:path w="9207" h="8073" extrusionOk="0">
                  <a:moveTo>
                    <a:pt x="7872" y="0"/>
                  </a:moveTo>
                  <a:cubicBezTo>
                    <a:pt x="6338" y="667"/>
                    <a:pt x="4670" y="1001"/>
                    <a:pt x="3069" y="1568"/>
                  </a:cubicBezTo>
                  <a:cubicBezTo>
                    <a:pt x="2102" y="1868"/>
                    <a:pt x="1101" y="2135"/>
                    <a:pt x="134" y="2435"/>
                  </a:cubicBezTo>
                  <a:cubicBezTo>
                    <a:pt x="100" y="2468"/>
                    <a:pt x="67" y="2502"/>
                    <a:pt x="0" y="2502"/>
                  </a:cubicBezTo>
                  <a:cubicBezTo>
                    <a:pt x="0" y="2569"/>
                    <a:pt x="0" y="2635"/>
                    <a:pt x="0" y="2702"/>
                  </a:cubicBezTo>
                  <a:cubicBezTo>
                    <a:pt x="67" y="2735"/>
                    <a:pt x="100" y="2802"/>
                    <a:pt x="67" y="2869"/>
                  </a:cubicBezTo>
                  <a:cubicBezTo>
                    <a:pt x="67" y="2935"/>
                    <a:pt x="100" y="2969"/>
                    <a:pt x="100" y="3036"/>
                  </a:cubicBezTo>
                  <a:cubicBezTo>
                    <a:pt x="167" y="3069"/>
                    <a:pt x="167" y="3136"/>
                    <a:pt x="167" y="3202"/>
                  </a:cubicBezTo>
                  <a:cubicBezTo>
                    <a:pt x="167" y="3269"/>
                    <a:pt x="167" y="3336"/>
                    <a:pt x="167" y="3402"/>
                  </a:cubicBezTo>
                  <a:cubicBezTo>
                    <a:pt x="300" y="3569"/>
                    <a:pt x="334" y="3769"/>
                    <a:pt x="334" y="4003"/>
                  </a:cubicBezTo>
                  <a:cubicBezTo>
                    <a:pt x="334" y="4036"/>
                    <a:pt x="334" y="4103"/>
                    <a:pt x="367" y="4170"/>
                  </a:cubicBezTo>
                  <a:cubicBezTo>
                    <a:pt x="467" y="4370"/>
                    <a:pt x="500" y="4570"/>
                    <a:pt x="500" y="4770"/>
                  </a:cubicBezTo>
                  <a:cubicBezTo>
                    <a:pt x="500" y="4837"/>
                    <a:pt x="500" y="4904"/>
                    <a:pt x="534" y="4937"/>
                  </a:cubicBezTo>
                  <a:cubicBezTo>
                    <a:pt x="601" y="5004"/>
                    <a:pt x="601" y="5104"/>
                    <a:pt x="601" y="5204"/>
                  </a:cubicBezTo>
                  <a:lnTo>
                    <a:pt x="601" y="5371"/>
                  </a:lnTo>
                  <a:cubicBezTo>
                    <a:pt x="701" y="5437"/>
                    <a:pt x="701" y="5537"/>
                    <a:pt x="667" y="5637"/>
                  </a:cubicBezTo>
                  <a:lnTo>
                    <a:pt x="701" y="5804"/>
                  </a:lnTo>
                  <a:cubicBezTo>
                    <a:pt x="801" y="5904"/>
                    <a:pt x="801" y="6038"/>
                    <a:pt x="767" y="6171"/>
                  </a:cubicBezTo>
                  <a:cubicBezTo>
                    <a:pt x="767" y="6204"/>
                    <a:pt x="767" y="6271"/>
                    <a:pt x="801" y="6338"/>
                  </a:cubicBezTo>
                  <a:cubicBezTo>
                    <a:pt x="901" y="6471"/>
                    <a:pt x="867" y="6605"/>
                    <a:pt x="867" y="6772"/>
                  </a:cubicBezTo>
                  <a:lnTo>
                    <a:pt x="867" y="6938"/>
                  </a:lnTo>
                  <a:cubicBezTo>
                    <a:pt x="901" y="6972"/>
                    <a:pt x="934" y="7005"/>
                    <a:pt x="967" y="7038"/>
                  </a:cubicBezTo>
                  <a:lnTo>
                    <a:pt x="1168" y="7038"/>
                  </a:lnTo>
                  <a:cubicBezTo>
                    <a:pt x="3836" y="7472"/>
                    <a:pt x="6538" y="7706"/>
                    <a:pt x="9207" y="8072"/>
                  </a:cubicBezTo>
                  <a:cubicBezTo>
                    <a:pt x="9207" y="7906"/>
                    <a:pt x="9207" y="7706"/>
                    <a:pt x="9207" y="7539"/>
                  </a:cubicBezTo>
                  <a:cubicBezTo>
                    <a:pt x="9207" y="7439"/>
                    <a:pt x="9207" y="7372"/>
                    <a:pt x="9207" y="7272"/>
                  </a:cubicBezTo>
                  <a:cubicBezTo>
                    <a:pt x="9073" y="7072"/>
                    <a:pt x="9140" y="6872"/>
                    <a:pt x="9140" y="6671"/>
                  </a:cubicBezTo>
                  <a:cubicBezTo>
                    <a:pt x="9140" y="6571"/>
                    <a:pt x="9140" y="6505"/>
                    <a:pt x="9107" y="6405"/>
                  </a:cubicBezTo>
                  <a:cubicBezTo>
                    <a:pt x="9007" y="6238"/>
                    <a:pt x="9040" y="6071"/>
                    <a:pt x="9040" y="5904"/>
                  </a:cubicBezTo>
                  <a:cubicBezTo>
                    <a:pt x="9040" y="5804"/>
                    <a:pt x="9040" y="5737"/>
                    <a:pt x="9040" y="5637"/>
                  </a:cubicBezTo>
                  <a:cubicBezTo>
                    <a:pt x="8906" y="5504"/>
                    <a:pt x="8940" y="5337"/>
                    <a:pt x="8973" y="5204"/>
                  </a:cubicBezTo>
                  <a:cubicBezTo>
                    <a:pt x="8940" y="5070"/>
                    <a:pt x="8940" y="4970"/>
                    <a:pt x="8940" y="4870"/>
                  </a:cubicBezTo>
                  <a:cubicBezTo>
                    <a:pt x="8840" y="4770"/>
                    <a:pt x="8840" y="4637"/>
                    <a:pt x="8873" y="4503"/>
                  </a:cubicBezTo>
                  <a:lnTo>
                    <a:pt x="8840" y="4236"/>
                  </a:lnTo>
                  <a:cubicBezTo>
                    <a:pt x="8740" y="4103"/>
                    <a:pt x="8773" y="3970"/>
                    <a:pt x="8773" y="3803"/>
                  </a:cubicBezTo>
                  <a:cubicBezTo>
                    <a:pt x="8773" y="3769"/>
                    <a:pt x="8773" y="3703"/>
                    <a:pt x="8773" y="3636"/>
                  </a:cubicBezTo>
                  <a:cubicBezTo>
                    <a:pt x="8673" y="3536"/>
                    <a:pt x="8673" y="3436"/>
                    <a:pt x="8706" y="3302"/>
                  </a:cubicBezTo>
                  <a:cubicBezTo>
                    <a:pt x="8706" y="3236"/>
                    <a:pt x="8673" y="3169"/>
                    <a:pt x="8673" y="3136"/>
                  </a:cubicBezTo>
                  <a:cubicBezTo>
                    <a:pt x="8573" y="3036"/>
                    <a:pt x="8573" y="2902"/>
                    <a:pt x="8606" y="2769"/>
                  </a:cubicBezTo>
                  <a:cubicBezTo>
                    <a:pt x="8606" y="2735"/>
                    <a:pt x="8606" y="2669"/>
                    <a:pt x="8573" y="2602"/>
                  </a:cubicBezTo>
                  <a:cubicBezTo>
                    <a:pt x="8506" y="2535"/>
                    <a:pt x="8506" y="2435"/>
                    <a:pt x="8540" y="2335"/>
                  </a:cubicBezTo>
                  <a:cubicBezTo>
                    <a:pt x="8540" y="2302"/>
                    <a:pt x="8506" y="2235"/>
                    <a:pt x="8506" y="2168"/>
                  </a:cubicBezTo>
                  <a:cubicBezTo>
                    <a:pt x="8373" y="1968"/>
                    <a:pt x="8373" y="1735"/>
                    <a:pt x="8339" y="1468"/>
                  </a:cubicBezTo>
                  <a:cubicBezTo>
                    <a:pt x="8339" y="1434"/>
                    <a:pt x="8339" y="1368"/>
                    <a:pt x="8339" y="1301"/>
                  </a:cubicBezTo>
                  <a:cubicBezTo>
                    <a:pt x="8106" y="901"/>
                    <a:pt x="8173" y="400"/>
                    <a:pt x="7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-5400000">
              <a:off x="7492859" y="3049819"/>
              <a:ext cx="224307" cy="328301"/>
            </a:xfrm>
            <a:custGeom>
              <a:avLst/>
              <a:gdLst/>
              <a:ahLst/>
              <a:cxnLst/>
              <a:rect l="l" t="t" r="r" b="b"/>
              <a:pathLst>
                <a:path w="9041" h="7373" extrusionOk="0">
                  <a:moveTo>
                    <a:pt x="1268" y="1"/>
                  </a:moveTo>
                  <a:cubicBezTo>
                    <a:pt x="1235" y="67"/>
                    <a:pt x="1235" y="134"/>
                    <a:pt x="1168" y="168"/>
                  </a:cubicBezTo>
                  <a:cubicBezTo>
                    <a:pt x="1168" y="234"/>
                    <a:pt x="1135" y="301"/>
                    <a:pt x="1135" y="368"/>
                  </a:cubicBezTo>
                  <a:cubicBezTo>
                    <a:pt x="1168" y="434"/>
                    <a:pt x="1135" y="501"/>
                    <a:pt x="1068" y="534"/>
                  </a:cubicBezTo>
                  <a:lnTo>
                    <a:pt x="1068" y="701"/>
                  </a:lnTo>
                  <a:cubicBezTo>
                    <a:pt x="1068" y="801"/>
                    <a:pt x="1068" y="901"/>
                    <a:pt x="1001" y="968"/>
                  </a:cubicBezTo>
                  <a:cubicBezTo>
                    <a:pt x="968" y="1068"/>
                    <a:pt x="968" y="1135"/>
                    <a:pt x="968" y="1235"/>
                  </a:cubicBezTo>
                  <a:cubicBezTo>
                    <a:pt x="968" y="1302"/>
                    <a:pt x="968" y="1368"/>
                    <a:pt x="901" y="1402"/>
                  </a:cubicBezTo>
                  <a:lnTo>
                    <a:pt x="868" y="1569"/>
                  </a:lnTo>
                  <a:cubicBezTo>
                    <a:pt x="901" y="1802"/>
                    <a:pt x="835" y="2002"/>
                    <a:pt x="735" y="2169"/>
                  </a:cubicBezTo>
                  <a:cubicBezTo>
                    <a:pt x="735" y="2236"/>
                    <a:pt x="701" y="2302"/>
                    <a:pt x="701" y="2336"/>
                  </a:cubicBezTo>
                  <a:cubicBezTo>
                    <a:pt x="735" y="2436"/>
                    <a:pt x="701" y="2469"/>
                    <a:pt x="634" y="2536"/>
                  </a:cubicBezTo>
                  <a:cubicBezTo>
                    <a:pt x="634" y="2569"/>
                    <a:pt x="634" y="2636"/>
                    <a:pt x="601" y="2703"/>
                  </a:cubicBezTo>
                  <a:cubicBezTo>
                    <a:pt x="634" y="2769"/>
                    <a:pt x="634" y="2836"/>
                    <a:pt x="568" y="2870"/>
                  </a:cubicBezTo>
                  <a:cubicBezTo>
                    <a:pt x="534" y="2936"/>
                    <a:pt x="534" y="2970"/>
                    <a:pt x="534" y="3036"/>
                  </a:cubicBezTo>
                  <a:cubicBezTo>
                    <a:pt x="534" y="3103"/>
                    <a:pt x="534" y="3170"/>
                    <a:pt x="468" y="3203"/>
                  </a:cubicBezTo>
                  <a:cubicBezTo>
                    <a:pt x="468" y="3270"/>
                    <a:pt x="434" y="3337"/>
                    <a:pt x="434" y="3403"/>
                  </a:cubicBezTo>
                  <a:cubicBezTo>
                    <a:pt x="468" y="3470"/>
                    <a:pt x="434" y="3503"/>
                    <a:pt x="368" y="3570"/>
                  </a:cubicBezTo>
                  <a:cubicBezTo>
                    <a:pt x="368" y="3603"/>
                    <a:pt x="368" y="3670"/>
                    <a:pt x="368" y="3737"/>
                  </a:cubicBezTo>
                  <a:cubicBezTo>
                    <a:pt x="368" y="3837"/>
                    <a:pt x="368" y="3937"/>
                    <a:pt x="301" y="4004"/>
                  </a:cubicBezTo>
                  <a:lnTo>
                    <a:pt x="268" y="4170"/>
                  </a:lnTo>
                  <a:cubicBezTo>
                    <a:pt x="301" y="4271"/>
                    <a:pt x="301" y="4404"/>
                    <a:pt x="201" y="4504"/>
                  </a:cubicBezTo>
                  <a:lnTo>
                    <a:pt x="167" y="4771"/>
                  </a:lnTo>
                  <a:cubicBezTo>
                    <a:pt x="201" y="4904"/>
                    <a:pt x="234" y="5004"/>
                    <a:pt x="134" y="5104"/>
                  </a:cubicBezTo>
                  <a:cubicBezTo>
                    <a:pt x="101" y="5238"/>
                    <a:pt x="101" y="5338"/>
                    <a:pt x="101" y="5471"/>
                  </a:cubicBezTo>
                  <a:cubicBezTo>
                    <a:pt x="134" y="5605"/>
                    <a:pt x="167" y="5772"/>
                    <a:pt x="34" y="5905"/>
                  </a:cubicBezTo>
                  <a:lnTo>
                    <a:pt x="1" y="6139"/>
                  </a:lnTo>
                  <a:cubicBezTo>
                    <a:pt x="34" y="6205"/>
                    <a:pt x="34" y="6272"/>
                    <a:pt x="34" y="6339"/>
                  </a:cubicBezTo>
                  <a:cubicBezTo>
                    <a:pt x="1101" y="6472"/>
                    <a:pt x="2169" y="6639"/>
                    <a:pt x="3236" y="6806"/>
                  </a:cubicBezTo>
                  <a:cubicBezTo>
                    <a:pt x="4737" y="7039"/>
                    <a:pt x="6272" y="7239"/>
                    <a:pt x="7840" y="7373"/>
                  </a:cubicBezTo>
                  <a:cubicBezTo>
                    <a:pt x="7840" y="7273"/>
                    <a:pt x="7840" y="7173"/>
                    <a:pt x="7906" y="7106"/>
                  </a:cubicBezTo>
                  <a:lnTo>
                    <a:pt x="7940" y="6939"/>
                  </a:lnTo>
                  <a:cubicBezTo>
                    <a:pt x="7940" y="6706"/>
                    <a:pt x="7973" y="6472"/>
                    <a:pt x="8073" y="6239"/>
                  </a:cubicBezTo>
                  <a:lnTo>
                    <a:pt x="8140" y="5972"/>
                  </a:lnTo>
                  <a:cubicBezTo>
                    <a:pt x="8106" y="5905"/>
                    <a:pt x="8106" y="5838"/>
                    <a:pt x="8173" y="5805"/>
                  </a:cubicBezTo>
                  <a:lnTo>
                    <a:pt x="8207" y="5638"/>
                  </a:lnTo>
                  <a:cubicBezTo>
                    <a:pt x="8173" y="5405"/>
                    <a:pt x="8240" y="5205"/>
                    <a:pt x="8340" y="5038"/>
                  </a:cubicBezTo>
                  <a:cubicBezTo>
                    <a:pt x="8373" y="4971"/>
                    <a:pt x="8373" y="4904"/>
                    <a:pt x="8373" y="4838"/>
                  </a:cubicBezTo>
                  <a:cubicBezTo>
                    <a:pt x="8473" y="4371"/>
                    <a:pt x="8573" y="3904"/>
                    <a:pt x="8774" y="3470"/>
                  </a:cubicBezTo>
                  <a:cubicBezTo>
                    <a:pt x="8774" y="3403"/>
                    <a:pt x="8807" y="3337"/>
                    <a:pt x="8807" y="3303"/>
                  </a:cubicBezTo>
                  <a:cubicBezTo>
                    <a:pt x="8774" y="3236"/>
                    <a:pt x="8807" y="3170"/>
                    <a:pt x="8874" y="3136"/>
                  </a:cubicBezTo>
                  <a:cubicBezTo>
                    <a:pt x="8874" y="3070"/>
                    <a:pt x="8874" y="3003"/>
                    <a:pt x="8907" y="2936"/>
                  </a:cubicBezTo>
                  <a:cubicBezTo>
                    <a:pt x="8840" y="2769"/>
                    <a:pt x="9040" y="2603"/>
                    <a:pt x="8840" y="2436"/>
                  </a:cubicBezTo>
                  <a:cubicBezTo>
                    <a:pt x="8340" y="2369"/>
                    <a:pt x="7873" y="2202"/>
                    <a:pt x="7406" y="2036"/>
                  </a:cubicBezTo>
                  <a:cubicBezTo>
                    <a:pt x="5338" y="1402"/>
                    <a:pt x="3270" y="768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-5400000">
              <a:off x="5164206" y="3005142"/>
              <a:ext cx="220164" cy="257903"/>
            </a:xfrm>
            <a:custGeom>
              <a:avLst/>
              <a:gdLst/>
              <a:ahLst/>
              <a:cxnLst/>
              <a:rect l="l" t="t" r="r" b="b"/>
              <a:pathLst>
                <a:path w="8874" h="5792" extrusionOk="0">
                  <a:moveTo>
                    <a:pt x="8715" y="0"/>
                  </a:moveTo>
                  <a:cubicBezTo>
                    <a:pt x="8648" y="0"/>
                    <a:pt x="8573" y="34"/>
                    <a:pt x="8506" y="50"/>
                  </a:cubicBezTo>
                  <a:cubicBezTo>
                    <a:pt x="5704" y="384"/>
                    <a:pt x="2935" y="751"/>
                    <a:pt x="167" y="1118"/>
                  </a:cubicBezTo>
                  <a:cubicBezTo>
                    <a:pt x="100" y="1118"/>
                    <a:pt x="67" y="1084"/>
                    <a:pt x="33" y="1084"/>
                  </a:cubicBezTo>
                  <a:cubicBezTo>
                    <a:pt x="33" y="1218"/>
                    <a:pt x="0" y="1318"/>
                    <a:pt x="0" y="1451"/>
                  </a:cubicBezTo>
                  <a:cubicBezTo>
                    <a:pt x="33" y="1551"/>
                    <a:pt x="33" y="1618"/>
                    <a:pt x="33" y="1718"/>
                  </a:cubicBezTo>
                  <a:cubicBezTo>
                    <a:pt x="133" y="1852"/>
                    <a:pt x="100" y="1985"/>
                    <a:pt x="100" y="2152"/>
                  </a:cubicBezTo>
                  <a:lnTo>
                    <a:pt x="133" y="2419"/>
                  </a:lnTo>
                  <a:cubicBezTo>
                    <a:pt x="234" y="2519"/>
                    <a:pt x="200" y="2619"/>
                    <a:pt x="167" y="2752"/>
                  </a:cubicBezTo>
                  <a:cubicBezTo>
                    <a:pt x="200" y="2852"/>
                    <a:pt x="200" y="2986"/>
                    <a:pt x="200" y="3086"/>
                  </a:cubicBezTo>
                  <a:cubicBezTo>
                    <a:pt x="300" y="3186"/>
                    <a:pt x="300" y="3319"/>
                    <a:pt x="267" y="3453"/>
                  </a:cubicBezTo>
                  <a:cubicBezTo>
                    <a:pt x="267" y="3553"/>
                    <a:pt x="267" y="3686"/>
                    <a:pt x="300" y="3786"/>
                  </a:cubicBezTo>
                  <a:cubicBezTo>
                    <a:pt x="400" y="3886"/>
                    <a:pt x="367" y="4020"/>
                    <a:pt x="334" y="4120"/>
                  </a:cubicBezTo>
                  <a:cubicBezTo>
                    <a:pt x="367" y="4253"/>
                    <a:pt x="367" y="4353"/>
                    <a:pt x="367" y="4487"/>
                  </a:cubicBezTo>
                  <a:cubicBezTo>
                    <a:pt x="467" y="4587"/>
                    <a:pt x="467" y="4720"/>
                    <a:pt x="434" y="4820"/>
                  </a:cubicBezTo>
                  <a:cubicBezTo>
                    <a:pt x="434" y="4954"/>
                    <a:pt x="467" y="5054"/>
                    <a:pt x="467" y="5187"/>
                  </a:cubicBezTo>
                  <a:cubicBezTo>
                    <a:pt x="600" y="5321"/>
                    <a:pt x="567" y="5521"/>
                    <a:pt x="534" y="5688"/>
                  </a:cubicBezTo>
                  <a:cubicBezTo>
                    <a:pt x="600" y="5777"/>
                    <a:pt x="682" y="5791"/>
                    <a:pt x="768" y="5791"/>
                  </a:cubicBezTo>
                  <a:cubicBezTo>
                    <a:pt x="812" y="5791"/>
                    <a:pt x="856" y="5788"/>
                    <a:pt x="901" y="5788"/>
                  </a:cubicBezTo>
                  <a:cubicBezTo>
                    <a:pt x="2802" y="5788"/>
                    <a:pt x="4737" y="5788"/>
                    <a:pt x="6638" y="5754"/>
                  </a:cubicBezTo>
                  <a:cubicBezTo>
                    <a:pt x="7305" y="5754"/>
                    <a:pt x="8006" y="5688"/>
                    <a:pt x="8706" y="5688"/>
                  </a:cubicBezTo>
                  <a:cubicBezTo>
                    <a:pt x="8706" y="5554"/>
                    <a:pt x="8706" y="5421"/>
                    <a:pt x="8740" y="5254"/>
                  </a:cubicBezTo>
                  <a:lnTo>
                    <a:pt x="8706" y="4920"/>
                  </a:lnTo>
                  <a:cubicBezTo>
                    <a:pt x="8573" y="4687"/>
                    <a:pt x="8606" y="4453"/>
                    <a:pt x="8640" y="4220"/>
                  </a:cubicBezTo>
                  <a:cubicBezTo>
                    <a:pt x="8573" y="3686"/>
                    <a:pt x="8606" y="3186"/>
                    <a:pt x="8640" y="2652"/>
                  </a:cubicBezTo>
                  <a:cubicBezTo>
                    <a:pt x="8606" y="2352"/>
                    <a:pt x="8573" y="2018"/>
                    <a:pt x="8706" y="1718"/>
                  </a:cubicBezTo>
                  <a:lnTo>
                    <a:pt x="8706" y="1351"/>
                  </a:lnTo>
                  <a:cubicBezTo>
                    <a:pt x="8706" y="1218"/>
                    <a:pt x="8673" y="1051"/>
                    <a:pt x="8773" y="951"/>
                  </a:cubicBezTo>
                  <a:cubicBezTo>
                    <a:pt x="8773" y="817"/>
                    <a:pt x="8806" y="717"/>
                    <a:pt x="8806" y="584"/>
                  </a:cubicBezTo>
                  <a:cubicBezTo>
                    <a:pt x="8773" y="451"/>
                    <a:pt x="8740" y="284"/>
                    <a:pt x="8873" y="150"/>
                  </a:cubicBezTo>
                  <a:cubicBezTo>
                    <a:pt x="8840" y="34"/>
                    <a:pt x="8781" y="0"/>
                    <a:pt x="8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-5400000">
              <a:off x="7250512" y="3036924"/>
              <a:ext cx="216839" cy="288716"/>
            </a:xfrm>
            <a:custGeom>
              <a:avLst/>
              <a:gdLst/>
              <a:ahLst/>
              <a:cxnLst/>
              <a:rect l="l" t="t" r="r" b="b"/>
              <a:pathLst>
                <a:path w="8740" h="6484" extrusionOk="0">
                  <a:moveTo>
                    <a:pt x="774" y="0"/>
                  </a:moveTo>
                  <a:cubicBezTo>
                    <a:pt x="675" y="0"/>
                    <a:pt x="585" y="44"/>
                    <a:pt x="534" y="146"/>
                  </a:cubicBezTo>
                  <a:cubicBezTo>
                    <a:pt x="567" y="346"/>
                    <a:pt x="601" y="513"/>
                    <a:pt x="467" y="680"/>
                  </a:cubicBezTo>
                  <a:cubicBezTo>
                    <a:pt x="467" y="780"/>
                    <a:pt x="467" y="846"/>
                    <a:pt x="467" y="946"/>
                  </a:cubicBezTo>
                  <a:cubicBezTo>
                    <a:pt x="467" y="1113"/>
                    <a:pt x="501" y="1313"/>
                    <a:pt x="401" y="1447"/>
                  </a:cubicBezTo>
                  <a:cubicBezTo>
                    <a:pt x="367" y="1547"/>
                    <a:pt x="367" y="1614"/>
                    <a:pt x="367" y="1714"/>
                  </a:cubicBezTo>
                  <a:cubicBezTo>
                    <a:pt x="367" y="1880"/>
                    <a:pt x="434" y="2081"/>
                    <a:pt x="301" y="2214"/>
                  </a:cubicBezTo>
                  <a:cubicBezTo>
                    <a:pt x="301" y="2347"/>
                    <a:pt x="267" y="2448"/>
                    <a:pt x="267" y="2581"/>
                  </a:cubicBezTo>
                  <a:cubicBezTo>
                    <a:pt x="301" y="2681"/>
                    <a:pt x="301" y="2781"/>
                    <a:pt x="201" y="2848"/>
                  </a:cubicBezTo>
                  <a:cubicBezTo>
                    <a:pt x="201" y="2948"/>
                    <a:pt x="201" y="3081"/>
                    <a:pt x="167" y="3181"/>
                  </a:cubicBezTo>
                  <a:cubicBezTo>
                    <a:pt x="201" y="3248"/>
                    <a:pt x="201" y="3315"/>
                    <a:pt x="134" y="3348"/>
                  </a:cubicBezTo>
                  <a:lnTo>
                    <a:pt x="100" y="3515"/>
                  </a:lnTo>
                  <a:cubicBezTo>
                    <a:pt x="134" y="3615"/>
                    <a:pt x="134" y="3715"/>
                    <a:pt x="34" y="3782"/>
                  </a:cubicBezTo>
                  <a:cubicBezTo>
                    <a:pt x="34" y="3849"/>
                    <a:pt x="0" y="3915"/>
                    <a:pt x="0" y="3949"/>
                  </a:cubicBezTo>
                  <a:cubicBezTo>
                    <a:pt x="34" y="4015"/>
                    <a:pt x="34" y="4082"/>
                    <a:pt x="67" y="4115"/>
                  </a:cubicBezTo>
                  <a:cubicBezTo>
                    <a:pt x="467" y="4249"/>
                    <a:pt x="868" y="4349"/>
                    <a:pt x="1301" y="4482"/>
                  </a:cubicBezTo>
                  <a:cubicBezTo>
                    <a:pt x="3403" y="5149"/>
                    <a:pt x="5571" y="5717"/>
                    <a:pt x="7673" y="6484"/>
                  </a:cubicBezTo>
                  <a:cubicBezTo>
                    <a:pt x="7706" y="6317"/>
                    <a:pt x="7773" y="6184"/>
                    <a:pt x="7839" y="6050"/>
                  </a:cubicBezTo>
                  <a:cubicBezTo>
                    <a:pt x="7839" y="5983"/>
                    <a:pt x="7839" y="5917"/>
                    <a:pt x="7839" y="5850"/>
                  </a:cubicBezTo>
                  <a:cubicBezTo>
                    <a:pt x="7839" y="5750"/>
                    <a:pt x="7806" y="5616"/>
                    <a:pt x="7939" y="5516"/>
                  </a:cubicBezTo>
                  <a:cubicBezTo>
                    <a:pt x="7939" y="5450"/>
                    <a:pt x="7939" y="5416"/>
                    <a:pt x="7939" y="5350"/>
                  </a:cubicBezTo>
                  <a:cubicBezTo>
                    <a:pt x="7906" y="5250"/>
                    <a:pt x="7906" y="5149"/>
                    <a:pt x="8006" y="5083"/>
                  </a:cubicBezTo>
                  <a:lnTo>
                    <a:pt x="8039" y="4916"/>
                  </a:lnTo>
                  <a:cubicBezTo>
                    <a:pt x="8073" y="4482"/>
                    <a:pt x="8140" y="4049"/>
                    <a:pt x="8273" y="3615"/>
                  </a:cubicBezTo>
                  <a:cubicBezTo>
                    <a:pt x="8273" y="3548"/>
                    <a:pt x="8273" y="3515"/>
                    <a:pt x="8273" y="3448"/>
                  </a:cubicBezTo>
                  <a:cubicBezTo>
                    <a:pt x="8273" y="3115"/>
                    <a:pt x="8340" y="2814"/>
                    <a:pt x="8440" y="2481"/>
                  </a:cubicBezTo>
                  <a:cubicBezTo>
                    <a:pt x="8440" y="2448"/>
                    <a:pt x="8440" y="2381"/>
                    <a:pt x="8473" y="2314"/>
                  </a:cubicBezTo>
                  <a:cubicBezTo>
                    <a:pt x="8440" y="2181"/>
                    <a:pt x="8406" y="2081"/>
                    <a:pt x="8506" y="1981"/>
                  </a:cubicBezTo>
                  <a:cubicBezTo>
                    <a:pt x="8540" y="1914"/>
                    <a:pt x="8540" y="1847"/>
                    <a:pt x="8540" y="1780"/>
                  </a:cubicBezTo>
                  <a:cubicBezTo>
                    <a:pt x="8540" y="1680"/>
                    <a:pt x="8506" y="1547"/>
                    <a:pt x="8607" y="1447"/>
                  </a:cubicBezTo>
                  <a:cubicBezTo>
                    <a:pt x="8607" y="1380"/>
                    <a:pt x="8607" y="1347"/>
                    <a:pt x="8640" y="1280"/>
                  </a:cubicBezTo>
                  <a:cubicBezTo>
                    <a:pt x="8607" y="1147"/>
                    <a:pt x="8607" y="1013"/>
                    <a:pt x="8707" y="913"/>
                  </a:cubicBezTo>
                  <a:cubicBezTo>
                    <a:pt x="8707" y="880"/>
                    <a:pt x="8707" y="813"/>
                    <a:pt x="8707" y="746"/>
                  </a:cubicBezTo>
                  <a:lnTo>
                    <a:pt x="8740" y="780"/>
                  </a:lnTo>
                  <a:cubicBezTo>
                    <a:pt x="8707" y="646"/>
                    <a:pt x="8707" y="546"/>
                    <a:pt x="8707" y="413"/>
                  </a:cubicBezTo>
                  <a:cubicBezTo>
                    <a:pt x="8471" y="430"/>
                    <a:pt x="8235" y="437"/>
                    <a:pt x="8000" y="437"/>
                  </a:cubicBezTo>
                  <a:cubicBezTo>
                    <a:pt x="6868" y="437"/>
                    <a:pt x="5736" y="268"/>
                    <a:pt x="4604" y="213"/>
                  </a:cubicBezTo>
                  <a:cubicBezTo>
                    <a:pt x="3703" y="179"/>
                    <a:pt x="2836" y="113"/>
                    <a:pt x="1935" y="79"/>
                  </a:cubicBezTo>
                  <a:cubicBezTo>
                    <a:pt x="1568" y="79"/>
                    <a:pt x="1201" y="79"/>
                    <a:pt x="868" y="12"/>
                  </a:cubicBezTo>
                  <a:cubicBezTo>
                    <a:pt x="836" y="5"/>
                    <a:pt x="805" y="0"/>
                    <a:pt x="7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-5400000">
              <a:off x="8351945" y="3078807"/>
              <a:ext cx="235050" cy="292679"/>
            </a:xfrm>
            <a:custGeom>
              <a:avLst/>
              <a:gdLst/>
              <a:ahLst/>
              <a:cxnLst/>
              <a:rect l="l" t="t" r="r" b="b"/>
              <a:pathLst>
                <a:path w="9474" h="6573" extrusionOk="0">
                  <a:moveTo>
                    <a:pt x="34" y="1"/>
                  </a:moveTo>
                  <a:cubicBezTo>
                    <a:pt x="1" y="68"/>
                    <a:pt x="1" y="134"/>
                    <a:pt x="1" y="201"/>
                  </a:cubicBezTo>
                  <a:cubicBezTo>
                    <a:pt x="1" y="234"/>
                    <a:pt x="1" y="301"/>
                    <a:pt x="34" y="368"/>
                  </a:cubicBezTo>
                  <a:cubicBezTo>
                    <a:pt x="101" y="401"/>
                    <a:pt x="101" y="468"/>
                    <a:pt x="67" y="535"/>
                  </a:cubicBezTo>
                  <a:cubicBezTo>
                    <a:pt x="67" y="601"/>
                    <a:pt x="101" y="668"/>
                    <a:pt x="101" y="701"/>
                  </a:cubicBezTo>
                  <a:cubicBezTo>
                    <a:pt x="201" y="902"/>
                    <a:pt x="267" y="1102"/>
                    <a:pt x="267" y="1302"/>
                  </a:cubicBezTo>
                  <a:cubicBezTo>
                    <a:pt x="267" y="1369"/>
                    <a:pt x="267" y="1435"/>
                    <a:pt x="267" y="1502"/>
                  </a:cubicBezTo>
                  <a:cubicBezTo>
                    <a:pt x="334" y="1535"/>
                    <a:pt x="367" y="1602"/>
                    <a:pt x="334" y="1669"/>
                  </a:cubicBezTo>
                  <a:cubicBezTo>
                    <a:pt x="334" y="1736"/>
                    <a:pt x="367" y="1769"/>
                    <a:pt x="367" y="1836"/>
                  </a:cubicBezTo>
                  <a:cubicBezTo>
                    <a:pt x="434" y="1869"/>
                    <a:pt x="434" y="1936"/>
                    <a:pt x="434" y="2002"/>
                  </a:cubicBezTo>
                  <a:cubicBezTo>
                    <a:pt x="434" y="2069"/>
                    <a:pt x="434" y="2136"/>
                    <a:pt x="434" y="2203"/>
                  </a:cubicBezTo>
                  <a:cubicBezTo>
                    <a:pt x="534" y="2269"/>
                    <a:pt x="534" y="2336"/>
                    <a:pt x="501" y="2436"/>
                  </a:cubicBezTo>
                  <a:cubicBezTo>
                    <a:pt x="534" y="2503"/>
                    <a:pt x="534" y="2569"/>
                    <a:pt x="534" y="2603"/>
                  </a:cubicBezTo>
                  <a:cubicBezTo>
                    <a:pt x="634" y="2803"/>
                    <a:pt x="701" y="3003"/>
                    <a:pt x="701" y="3237"/>
                  </a:cubicBezTo>
                  <a:cubicBezTo>
                    <a:pt x="701" y="3270"/>
                    <a:pt x="701" y="3337"/>
                    <a:pt x="701" y="3403"/>
                  </a:cubicBezTo>
                  <a:cubicBezTo>
                    <a:pt x="834" y="3570"/>
                    <a:pt x="868" y="3770"/>
                    <a:pt x="868" y="4004"/>
                  </a:cubicBezTo>
                  <a:cubicBezTo>
                    <a:pt x="868" y="4071"/>
                    <a:pt x="868" y="4104"/>
                    <a:pt x="901" y="4171"/>
                  </a:cubicBezTo>
                  <a:cubicBezTo>
                    <a:pt x="968" y="4204"/>
                    <a:pt x="968" y="4271"/>
                    <a:pt x="935" y="4337"/>
                  </a:cubicBezTo>
                  <a:cubicBezTo>
                    <a:pt x="968" y="4404"/>
                    <a:pt x="968" y="4471"/>
                    <a:pt x="968" y="4538"/>
                  </a:cubicBezTo>
                  <a:cubicBezTo>
                    <a:pt x="1035" y="4571"/>
                    <a:pt x="1068" y="4638"/>
                    <a:pt x="1035" y="4704"/>
                  </a:cubicBezTo>
                  <a:cubicBezTo>
                    <a:pt x="1035" y="4738"/>
                    <a:pt x="1068" y="4804"/>
                    <a:pt x="1068" y="4871"/>
                  </a:cubicBezTo>
                  <a:cubicBezTo>
                    <a:pt x="1135" y="4904"/>
                    <a:pt x="1135" y="4971"/>
                    <a:pt x="1135" y="5038"/>
                  </a:cubicBezTo>
                  <a:cubicBezTo>
                    <a:pt x="1135" y="5105"/>
                    <a:pt x="1135" y="5138"/>
                    <a:pt x="1168" y="5205"/>
                  </a:cubicBezTo>
                  <a:cubicBezTo>
                    <a:pt x="1301" y="5438"/>
                    <a:pt x="1335" y="5705"/>
                    <a:pt x="1368" y="6005"/>
                  </a:cubicBezTo>
                  <a:cubicBezTo>
                    <a:pt x="1402" y="6039"/>
                    <a:pt x="1402" y="6105"/>
                    <a:pt x="1402" y="6172"/>
                  </a:cubicBezTo>
                  <a:cubicBezTo>
                    <a:pt x="1502" y="6272"/>
                    <a:pt x="1535" y="6406"/>
                    <a:pt x="1535" y="6572"/>
                  </a:cubicBezTo>
                  <a:cubicBezTo>
                    <a:pt x="3069" y="6072"/>
                    <a:pt x="4604" y="5572"/>
                    <a:pt x="6138" y="5105"/>
                  </a:cubicBezTo>
                  <a:cubicBezTo>
                    <a:pt x="7239" y="4738"/>
                    <a:pt x="8373" y="4471"/>
                    <a:pt x="9441" y="4071"/>
                  </a:cubicBezTo>
                  <a:cubicBezTo>
                    <a:pt x="9474" y="3637"/>
                    <a:pt x="9174" y="3303"/>
                    <a:pt x="9140" y="2870"/>
                  </a:cubicBezTo>
                  <a:cubicBezTo>
                    <a:pt x="9107" y="2736"/>
                    <a:pt x="9074" y="2569"/>
                    <a:pt x="9040" y="2436"/>
                  </a:cubicBezTo>
                  <a:cubicBezTo>
                    <a:pt x="8974" y="2403"/>
                    <a:pt x="8940" y="2336"/>
                    <a:pt x="8974" y="2269"/>
                  </a:cubicBezTo>
                  <a:cubicBezTo>
                    <a:pt x="8874" y="1902"/>
                    <a:pt x="8773" y="1535"/>
                    <a:pt x="8773" y="1135"/>
                  </a:cubicBezTo>
                  <a:cubicBezTo>
                    <a:pt x="8707" y="1068"/>
                    <a:pt x="8707" y="968"/>
                    <a:pt x="8673" y="902"/>
                  </a:cubicBezTo>
                  <a:cubicBezTo>
                    <a:pt x="5805" y="635"/>
                    <a:pt x="2869" y="668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-5400000">
              <a:off x="8897146" y="3048218"/>
              <a:ext cx="220164" cy="236307"/>
            </a:xfrm>
            <a:custGeom>
              <a:avLst/>
              <a:gdLst/>
              <a:ahLst/>
              <a:cxnLst/>
              <a:rect l="l" t="t" r="r" b="b"/>
              <a:pathLst>
                <a:path w="8874" h="5307" extrusionOk="0">
                  <a:moveTo>
                    <a:pt x="100" y="0"/>
                  </a:moveTo>
                  <a:cubicBezTo>
                    <a:pt x="100" y="133"/>
                    <a:pt x="100" y="300"/>
                    <a:pt x="100" y="467"/>
                  </a:cubicBezTo>
                  <a:cubicBezTo>
                    <a:pt x="100" y="634"/>
                    <a:pt x="100" y="801"/>
                    <a:pt x="100" y="1001"/>
                  </a:cubicBezTo>
                  <a:cubicBezTo>
                    <a:pt x="200" y="1201"/>
                    <a:pt x="200" y="1434"/>
                    <a:pt x="100" y="1668"/>
                  </a:cubicBezTo>
                  <a:cubicBezTo>
                    <a:pt x="100" y="1868"/>
                    <a:pt x="100" y="2068"/>
                    <a:pt x="100" y="2268"/>
                  </a:cubicBezTo>
                  <a:cubicBezTo>
                    <a:pt x="100" y="2535"/>
                    <a:pt x="167" y="2802"/>
                    <a:pt x="33" y="3069"/>
                  </a:cubicBezTo>
                  <a:cubicBezTo>
                    <a:pt x="33" y="3603"/>
                    <a:pt x="33" y="4170"/>
                    <a:pt x="0" y="4703"/>
                  </a:cubicBezTo>
                  <a:lnTo>
                    <a:pt x="33" y="5304"/>
                  </a:lnTo>
                  <a:lnTo>
                    <a:pt x="3169" y="5304"/>
                  </a:lnTo>
                  <a:cubicBezTo>
                    <a:pt x="3280" y="5306"/>
                    <a:pt x="3390" y="5307"/>
                    <a:pt x="3501" y="5307"/>
                  </a:cubicBezTo>
                  <a:cubicBezTo>
                    <a:pt x="5049" y="5307"/>
                    <a:pt x="6598" y="5126"/>
                    <a:pt x="8146" y="5126"/>
                  </a:cubicBezTo>
                  <a:cubicBezTo>
                    <a:pt x="8355" y="5126"/>
                    <a:pt x="8564" y="5130"/>
                    <a:pt x="8773" y="5137"/>
                  </a:cubicBezTo>
                  <a:cubicBezTo>
                    <a:pt x="8806" y="5104"/>
                    <a:pt x="8840" y="5070"/>
                    <a:pt x="8873" y="5070"/>
                  </a:cubicBezTo>
                  <a:cubicBezTo>
                    <a:pt x="8873" y="5004"/>
                    <a:pt x="8873" y="4937"/>
                    <a:pt x="8873" y="4870"/>
                  </a:cubicBezTo>
                  <a:cubicBezTo>
                    <a:pt x="8740" y="4703"/>
                    <a:pt x="8773" y="4537"/>
                    <a:pt x="8806" y="4370"/>
                  </a:cubicBezTo>
                  <a:cubicBezTo>
                    <a:pt x="8773" y="4270"/>
                    <a:pt x="8773" y="4170"/>
                    <a:pt x="8773" y="4103"/>
                  </a:cubicBezTo>
                  <a:cubicBezTo>
                    <a:pt x="8673" y="4003"/>
                    <a:pt x="8706" y="3869"/>
                    <a:pt x="8706" y="3736"/>
                  </a:cubicBezTo>
                  <a:cubicBezTo>
                    <a:pt x="8706" y="3636"/>
                    <a:pt x="8706" y="3503"/>
                    <a:pt x="8673" y="3402"/>
                  </a:cubicBezTo>
                  <a:cubicBezTo>
                    <a:pt x="8573" y="3269"/>
                    <a:pt x="8606" y="3136"/>
                    <a:pt x="8606" y="2969"/>
                  </a:cubicBezTo>
                  <a:cubicBezTo>
                    <a:pt x="8606" y="2902"/>
                    <a:pt x="8606" y="2802"/>
                    <a:pt x="8606" y="2702"/>
                  </a:cubicBezTo>
                  <a:cubicBezTo>
                    <a:pt x="8473" y="2569"/>
                    <a:pt x="8506" y="2368"/>
                    <a:pt x="8540" y="2202"/>
                  </a:cubicBezTo>
                  <a:cubicBezTo>
                    <a:pt x="8540" y="2102"/>
                    <a:pt x="8506" y="2035"/>
                    <a:pt x="8506" y="1935"/>
                  </a:cubicBezTo>
                  <a:cubicBezTo>
                    <a:pt x="8373" y="1668"/>
                    <a:pt x="8439" y="1368"/>
                    <a:pt x="8406" y="1101"/>
                  </a:cubicBezTo>
                  <a:cubicBezTo>
                    <a:pt x="7639" y="1001"/>
                    <a:pt x="6872" y="901"/>
                    <a:pt x="6104" y="834"/>
                  </a:cubicBezTo>
                  <a:cubicBezTo>
                    <a:pt x="4103" y="600"/>
                    <a:pt x="2102" y="367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-5400000">
              <a:off x="6351342" y="3024977"/>
              <a:ext cx="211059" cy="313429"/>
            </a:xfrm>
            <a:custGeom>
              <a:avLst/>
              <a:gdLst/>
              <a:ahLst/>
              <a:cxnLst/>
              <a:rect l="l" t="t" r="r" b="b"/>
              <a:pathLst>
                <a:path w="8507" h="7039" extrusionOk="0">
                  <a:moveTo>
                    <a:pt x="568" y="0"/>
                  </a:moveTo>
                  <a:cubicBezTo>
                    <a:pt x="534" y="101"/>
                    <a:pt x="568" y="201"/>
                    <a:pt x="467" y="267"/>
                  </a:cubicBezTo>
                  <a:cubicBezTo>
                    <a:pt x="467" y="334"/>
                    <a:pt x="434" y="401"/>
                    <a:pt x="434" y="434"/>
                  </a:cubicBezTo>
                  <a:cubicBezTo>
                    <a:pt x="467" y="534"/>
                    <a:pt x="434" y="568"/>
                    <a:pt x="367" y="634"/>
                  </a:cubicBezTo>
                  <a:cubicBezTo>
                    <a:pt x="367" y="701"/>
                    <a:pt x="367" y="801"/>
                    <a:pt x="334" y="868"/>
                  </a:cubicBezTo>
                  <a:cubicBezTo>
                    <a:pt x="367" y="968"/>
                    <a:pt x="367" y="1068"/>
                    <a:pt x="301" y="1135"/>
                  </a:cubicBezTo>
                  <a:cubicBezTo>
                    <a:pt x="301" y="1235"/>
                    <a:pt x="267" y="1301"/>
                    <a:pt x="267" y="1401"/>
                  </a:cubicBezTo>
                  <a:cubicBezTo>
                    <a:pt x="301" y="1568"/>
                    <a:pt x="334" y="1702"/>
                    <a:pt x="201" y="1835"/>
                  </a:cubicBezTo>
                  <a:cubicBezTo>
                    <a:pt x="201" y="1935"/>
                    <a:pt x="201" y="2002"/>
                    <a:pt x="167" y="2102"/>
                  </a:cubicBezTo>
                  <a:cubicBezTo>
                    <a:pt x="201" y="2269"/>
                    <a:pt x="234" y="2469"/>
                    <a:pt x="101" y="2602"/>
                  </a:cubicBezTo>
                  <a:cubicBezTo>
                    <a:pt x="101" y="2769"/>
                    <a:pt x="101" y="2903"/>
                    <a:pt x="101" y="3036"/>
                  </a:cubicBezTo>
                  <a:cubicBezTo>
                    <a:pt x="101" y="3269"/>
                    <a:pt x="167" y="3470"/>
                    <a:pt x="34" y="3670"/>
                  </a:cubicBezTo>
                  <a:cubicBezTo>
                    <a:pt x="34" y="3837"/>
                    <a:pt x="0" y="4003"/>
                    <a:pt x="0" y="4170"/>
                  </a:cubicBezTo>
                  <a:lnTo>
                    <a:pt x="0" y="5805"/>
                  </a:lnTo>
                  <a:cubicBezTo>
                    <a:pt x="901" y="6105"/>
                    <a:pt x="1835" y="6205"/>
                    <a:pt x="2736" y="6338"/>
                  </a:cubicBezTo>
                  <a:cubicBezTo>
                    <a:pt x="4337" y="6572"/>
                    <a:pt x="5971" y="6805"/>
                    <a:pt x="7573" y="7039"/>
                  </a:cubicBezTo>
                  <a:lnTo>
                    <a:pt x="7639" y="6939"/>
                  </a:lnTo>
                  <a:cubicBezTo>
                    <a:pt x="7673" y="6872"/>
                    <a:pt x="7673" y="6772"/>
                    <a:pt x="7673" y="6672"/>
                  </a:cubicBezTo>
                  <a:cubicBezTo>
                    <a:pt x="7639" y="6572"/>
                    <a:pt x="7639" y="6438"/>
                    <a:pt x="7739" y="6338"/>
                  </a:cubicBezTo>
                  <a:cubicBezTo>
                    <a:pt x="7739" y="6238"/>
                    <a:pt x="7773" y="6172"/>
                    <a:pt x="7773" y="6071"/>
                  </a:cubicBezTo>
                  <a:cubicBezTo>
                    <a:pt x="7739" y="5971"/>
                    <a:pt x="7739" y="5905"/>
                    <a:pt x="7806" y="5805"/>
                  </a:cubicBezTo>
                  <a:cubicBezTo>
                    <a:pt x="7839" y="5738"/>
                    <a:pt x="7839" y="5638"/>
                    <a:pt x="7839" y="5571"/>
                  </a:cubicBezTo>
                  <a:cubicBezTo>
                    <a:pt x="7839" y="5471"/>
                    <a:pt x="7806" y="5371"/>
                    <a:pt x="7906" y="5304"/>
                  </a:cubicBezTo>
                  <a:lnTo>
                    <a:pt x="7939" y="5137"/>
                  </a:lnTo>
                  <a:cubicBezTo>
                    <a:pt x="7906" y="5071"/>
                    <a:pt x="7939" y="5004"/>
                    <a:pt x="7973" y="4937"/>
                  </a:cubicBezTo>
                  <a:cubicBezTo>
                    <a:pt x="8006" y="4904"/>
                    <a:pt x="8006" y="4837"/>
                    <a:pt x="8006" y="4771"/>
                  </a:cubicBezTo>
                  <a:cubicBezTo>
                    <a:pt x="8006" y="4704"/>
                    <a:pt x="8006" y="4637"/>
                    <a:pt x="8073" y="4604"/>
                  </a:cubicBezTo>
                  <a:lnTo>
                    <a:pt x="8106" y="4437"/>
                  </a:lnTo>
                  <a:cubicBezTo>
                    <a:pt x="8106" y="4170"/>
                    <a:pt x="8240" y="3970"/>
                    <a:pt x="8306" y="3736"/>
                  </a:cubicBezTo>
                  <a:cubicBezTo>
                    <a:pt x="8340" y="3570"/>
                    <a:pt x="8507" y="3403"/>
                    <a:pt x="8306" y="3236"/>
                  </a:cubicBezTo>
                  <a:cubicBezTo>
                    <a:pt x="6872" y="2836"/>
                    <a:pt x="5538" y="2269"/>
                    <a:pt x="4170" y="1702"/>
                  </a:cubicBezTo>
                  <a:lnTo>
                    <a:pt x="4203" y="1702"/>
                  </a:lnTo>
                  <a:cubicBezTo>
                    <a:pt x="2936" y="1201"/>
                    <a:pt x="1768" y="534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-5400000">
              <a:off x="6139516" y="2998238"/>
              <a:ext cx="234231" cy="303989"/>
            </a:xfrm>
            <a:custGeom>
              <a:avLst/>
              <a:gdLst/>
              <a:ahLst/>
              <a:cxnLst/>
              <a:rect l="l" t="t" r="r" b="b"/>
              <a:pathLst>
                <a:path w="9441" h="6827" extrusionOk="0">
                  <a:moveTo>
                    <a:pt x="9249" y="1"/>
                  </a:moveTo>
                  <a:cubicBezTo>
                    <a:pt x="9196" y="1"/>
                    <a:pt x="9136" y="11"/>
                    <a:pt x="9073" y="22"/>
                  </a:cubicBezTo>
                  <a:cubicBezTo>
                    <a:pt x="7205" y="422"/>
                    <a:pt x="5371" y="956"/>
                    <a:pt x="3503" y="1423"/>
                  </a:cubicBezTo>
                  <a:cubicBezTo>
                    <a:pt x="3018" y="1530"/>
                    <a:pt x="2534" y="1561"/>
                    <a:pt x="2050" y="1561"/>
                  </a:cubicBezTo>
                  <a:cubicBezTo>
                    <a:pt x="1634" y="1561"/>
                    <a:pt x="1217" y="1538"/>
                    <a:pt x="801" y="1523"/>
                  </a:cubicBezTo>
                  <a:cubicBezTo>
                    <a:pt x="701" y="1589"/>
                    <a:pt x="634" y="1623"/>
                    <a:pt x="534" y="1690"/>
                  </a:cubicBezTo>
                  <a:cubicBezTo>
                    <a:pt x="567" y="1856"/>
                    <a:pt x="500" y="1990"/>
                    <a:pt x="434" y="2157"/>
                  </a:cubicBezTo>
                  <a:cubicBezTo>
                    <a:pt x="434" y="2223"/>
                    <a:pt x="434" y="2290"/>
                    <a:pt x="367" y="2323"/>
                  </a:cubicBezTo>
                  <a:cubicBezTo>
                    <a:pt x="300" y="2423"/>
                    <a:pt x="300" y="2557"/>
                    <a:pt x="234" y="2657"/>
                  </a:cubicBezTo>
                  <a:cubicBezTo>
                    <a:pt x="234" y="2990"/>
                    <a:pt x="0" y="3291"/>
                    <a:pt x="0" y="3624"/>
                  </a:cubicBezTo>
                  <a:cubicBezTo>
                    <a:pt x="1901" y="4425"/>
                    <a:pt x="3769" y="5292"/>
                    <a:pt x="5704" y="6026"/>
                  </a:cubicBezTo>
                  <a:cubicBezTo>
                    <a:pt x="6438" y="6293"/>
                    <a:pt x="7172" y="6560"/>
                    <a:pt x="7872" y="6827"/>
                  </a:cubicBezTo>
                  <a:cubicBezTo>
                    <a:pt x="7906" y="6760"/>
                    <a:pt x="7939" y="6726"/>
                    <a:pt x="7972" y="6660"/>
                  </a:cubicBezTo>
                  <a:cubicBezTo>
                    <a:pt x="8006" y="6493"/>
                    <a:pt x="8039" y="6360"/>
                    <a:pt x="8106" y="6226"/>
                  </a:cubicBezTo>
                  <a:cubicBezTo>
                    <a:pt x="8139" y="5959"/>
                    <a:pt x="8173" y="5692"/>
                    <a:pt x="8373" y="5492"/>
                  </a:cubicBezTo>
                  <a:cubicBezTo>
                    <a:pt x="8373" y="5292"/>
                    <a:pt x="8473" y="5092"/>
                    <a:pt x="8539" y="4925"/>
                  </a:cubicBezTo>
                  <a:cubicBezTo>
                    <a:pt x="8506" y="4758"/>
                    <a:pt x="8573" y="4625"/>
                    <a:pt x="8673" y="4492"/>
                  </a:cubicBezTo>
                  <a:cubicBezTo>
                    <a:pt x="8673" y="4425"/>
                    <a:pt x="8673" y="4358"/>
                    <a:pt x="8706" y="4325"/>
                  </a:cubicBezTo>
                  <a:cubicBezTo>
                    <a:pt x="8673" y="4091"/>
                    <a:pt x="8740" y="3891"/>
                    <a:pt x="8840" y="3724"/>
                  </a:cubicBezTo>
                  <a:cubicBezTo>
                    <a:pt x="8840" y="3624"/>
                    <a:pt x="8873" y="3524"/>
                    <a:pt x="8873" y="3457"/>
                  </a:cubicBezTo>
                  <a:cubicBezTo>
                    <a:pt x="8840" y="3391"/>
                    <a:pt x="8840" y="3324"/>
                    <a:pt x="8906" y="3291"/>
                  </a:cubicBezTo>
                  <a:cubicBezTo>
                    <a:pt x="8940" y="3191"/>
                    <a:pt x="8940" y="3091"/>
                    <a:pt x="8940" y="3024"/>
                  </a:cubicBezTo>
                  <a:cubicBezTo>
                    <a:pt x="8940" y="2957"/>
                    <a:pt x="8940" y="2890"/>
                    <a:pt x="9006" y="2857"/>
                  </a:cubicBezTo>
                  <a:cubicBezTo>
                    <a:pt x="9006" y="2757"/>
                    <a:pt x="9040" y="2657"/>
                    <a:pt x="9040" y="2590"/>
                  </a:cubicBezTo>
                  <a:cubicBezTo>
                    <a:pt x="9006" y="2523"/>
                    <a:pt x="9040" y="2457"/>
                    <a:pt x="9107" y="2423"/>
                  </a:cubicBezTo>
                  <a:cubicBezTo>
                    <a:pt x="9107" y="2357"/>
                    <a:pt x="9107" y="2290"/>
                    <a:pt x="9140" y="2257"/>
                  </a:cubicBezTo>
                  <a:cubicBezTo>
                    <a:pt x="9107" y="2157"/>
                    <a:pt x="9107" y="2123"/>
                    <a:pt x="9173" y="2056"/>
                  </a:cubicBezTo>
                  <a:cubicBezTo>
                    <a:pt x="9173" y="2023"/>
                    <a:pt x="9207" y="1956"/>
                    <a:pt x="9207" y="1890"/>
                  </a:cubicBezTo>
                  <a:cubicBezTo>
                    <a:pt x="9173" y="1790"/>
                    <a:pt x="9173" y="1723"/>
                    <a:pt x="9273" y="1623"/>
                  </a:cubicBezTo>
                  <a:cubicBezTo>
                    <a:pt x="9273" y="1556"/>
                    <a:pt x="9273" y="1456"/>
                    <a:pt x="9307" y="1389"/>
                  </a:cubicBezTo>
                  <a:cubicBezTo>
                    <a:pt x="9273" y="1256"/>
                    <a:pt x="9240" y="1122"/>
                    <a:pt x="9373" y="1022"/>
                  </a:cubicBezTo>
                  <a:cubicBezTo>
                    <a:pt x="9373" y="922"/>
                    <a:pt x="9373" y="789"/>
                    <a:pt x="9373" y="689"/>
                  </a:cubicBezTo>
                  <a:cubicBezTo>
                    <a:pt x="9373" y="522"/>
                    <a:pt x="9340" y="389"/>
                    <a:pt x="9440" y="255"/>
                  </a:cubicBezTo>
                  <a:cubicBezTo>
                    <a:pt x="9440" y="50"/>
                    <a:pt x="9362" y="1"/>
                    <a:pt x="9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-5400000">
              <a:off x="5893235" y="3004820"/>
              <a:ext cx="216864" cy="258571"/>
            </a:xfrm>
            <a:custGeom>
              <a:avLst/>
              <a:gdLst/>
              <a:ahLst/>
              <a:cxnLst/>
              <a:rect l="l" t="t" r="r" b="b"/>
              <a:pathLst>
                <a:path w="8741" h="5807" extrusionOk="0">
                  <a:moveTo>
                    <a:pt x="1102" y="1"/>
                  </a:moveTo>
                  <a:cubicBezTo>
                    <a:pt x="1068" y="67"/>
                    <a:pt x="1035" y="134"/>
                    <a:pt x="1001" y="167"/>
                  </a:cubicBezTo>
                  <a:cubicBezTo>
                    <a:pt x="1001" y="301"/>
                    <a:pt x="1001" y="401"/>
                    <a:pt x="1001" y="534"/>
                  </a:cubicBezTo>
                  <a:cubicBezTo>
                    <a:pt x="1001" y="801"/>
                    <a:pt x="1068" y="1068"/>
                    <a:pt x="901" y="1301"/>
                  </a:cubicBezTo>
                  <a:cubicBezTo>
                    <a:pt x="901" y="1368"/>
                    <a:pt x="901" y="1435"/>
                    <a:pt x="901" y="1468"/>
                  </a:cubicBezTo>
                  <a:cubicBezTo>
                    <a:pt x="901" y="1702"/>
                    <a:pt x="968" y="1902"/>
                    <a:pt x="835" y="2102"/>
                  </a:cubicBezTo>
                  <a:cubicBezTo>
                    <a:pt x="835" y="2135"/>
                    <a:pt x="835" y="2202"/>
                    <a:pt x="801" y="2269"/>
                  </a:cubicBezTo>
                  <a:cubicBezTo>
                    <a:pt x="835" y="2402"/>
                    <a:pt x="868" y="2569"/>
                    <a:pt x="735" y="2703"/>
                  </a:cubicBezTo>
                  <a:cubicBezTo>
                    <a:pt x="735" y="2736"/>
                    <a:pt x="735" y="2803"/>
                    <a:pt x="735" y="2869"/>
                  </a:cubicBezTo>
                  <a:cubicBezTo>
                    <a:pt x="735" y="3003"/>
                    <a:pt x="768" y="3103"/>
                    <a:pt x="668" y="3203"/>
                  </a:cubicBezTo>
                  <a:cubicBezTo>
                    <a:pt x="635" y="3270"/>
                    <a:pt x="635" y="3336"/>
                    <a:pt x="635" y="3403"/>
                  </a:cubicBezTo>
                  <a:cubicBezTo>
                    <a:pt x="635" y="3470"/>
                    <a:pt x="635" y="3503"/>
                    <a:pt x="568" y="3570"/>
                  </a:cubicBezTo>
                  <a:cubicBezTo>
                    <a:pt x="568" y="3603"/>
                    <a:pt x="568" y="3670"/>
                    <a:pt x="534" y="3737"/>
                  </a:cubicBezTo>
                  <a:cubicBezTo>
                    <a:pt x="568" y="3803"/>
                    <a:pt x="568" y="3870"/>
                    <a:pt x="501" y="3903"/>
                  </a:cubicBezTo>
                  <a:cubicBezTo>
                    <a:pt x="468" y="3970"/>
                    <a:pt x="468" y="4037"/>
                    <a:pt x="468" y="4070"/>
                  </a:cubicBezTo>
                  <a:cubicBezTo>
                    <a:pt x="468" y="4137"/>
                    <a:pt x="468" y="4204"/>
                    <a:pt x="401" y="4237"/>
                  </a:cubicBezTo>
                  <a:lnTo>
                    <a:pt x="368" y="4437"/>
                  </a:lnTo>
                  <a:cubicBezTo>
                    <a:pt x="368" y="4571"/>
                    <a:pt x="334" y="4737"/>
                    <a:pt x="234" y="4871"/>
                  </a:cubicBezTo>
                  <a:cubicBezTo>
                    <a:pt x="168" y="5004"/>
                    <a:pt x="134" y="5138"/>
                    <a:pt x="101" y="5304"/>
                  </a:cubicBezTo>
                  <a:cubicBezTo>
                    <a:pt x="134" y="5471"/>
                    <a:pt x="1" y="5638"/>
                    <a:pt x="67" y="5805"/>
                  </a:cubicBezTo>
                  <a:cubicBezTo>
                    <a:pt x="121" y="5806"/>
                    <a:pt x="173" y="5806"/>
                    <a:pt x="226" y="5806"/>
                  </a:cubicBezTo>
                  <a:cubicBezTo>
                    <a:pt x="1835" y="5806"/>
                    <a:pt x="3354" y="5324"/>
                    <a:pt x="4904" y="4904"/>
                  </a:cubicBezTo>
                  <a:cubicBezTo>
                    <a:pt x="5271" y="4771"/>
                    <a:pt x="5638" y="4771"/>
                    <a:pt x="6005" y="4637"/>
                  </a:cubicBezTo>
                  <a:cubicBezTo>
                    <a:pt x="6772" y="4337"/>
                    <a:pt x="7573" y="4070"/>
                    <a:pt x="8407" y="3970"/>
                  </a:cubicBezTo>
                  <a:cubicBezTo>
                    <a:pt x="8507" y="3970"/>
                    <a:pt x="8607" y="3903"/>
                    <a:pt x="8674" y="3803"/>
                  </a:cubicBezTo>
                  <a:cubicBezTo>
                    <a:pt x="8640" y="3670"/>
                    <a:pt x="8607" y="3503"/>
                    <a:pt x="8707" y="3370"/>
                  </a:cubicBezTo>
                  <a:lnTo>
                    <a:pt x="8740" y="2936"/>
                  </a:lnTo>
                  <a:cubicBezTo>
                    <a:pt x="8740" y="2202"/>
                    <a:pt x="8707" y="1468"/>
                    <a:pt x="8707" y="734"/>
                  </a:cubicBezTo>
                  <a:cubicBezTo>
                    <a:pt x="6172" y="501"/>
                    <a:pt x="3637" y="301"/>
                    <a:pt x="1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-5400000">
              <a:off x="4563175" y="2308524"/>
              <a:ext cx="63737" cy="1319305"/>
            </a:xfrm>
            <a:custGeom>
              <a:avLst/>
              <a:gdLst/>
              <a:ahLst/>
              <a:cxnLst/>
              <a:rect l="l" t="t" r="r" b="b"/>
              <a:pathLst>
                <a:path w="2569" h="29629" extrusionOk="0">
                  <a:moveTo>
                    <a:pt x="734" y="1"/>
                  </a:moveTo>
                  <a:cubicBezTo>
                    <a:pt x="712" y="1"/>
                    <a:pt x="690" y="2"/>
                    <a:pt x="668" y="4"/>
                  </a:cubicBezTo>
                  <a:cubicBezTo>
                    <a:pt x="301" y="70"/>
                    <a:pt x="67" y="371"/>
                    <a:pt x="0" y="1004"/>
                  </a:cubicBezTo>
                  <a:cubicBezTo>
                    <a:pt x="0" y="1071"/>
                    <a:pt x="0" y="1138"/>
                    <a:pt x="0" y="1205"/>
                  </a:cubicBezTo>
                  <a:cubicBezTo>
                    <a:pt x="134" y="3006"/>
                    <a:pt x="67" y="4774"/>
                    <a:pt x="134" y="6575"/>
                  </a:cubicBezTo>
                  <a:cubicBezTo>
                    <a:pt x="201" y="8243"/>
                    <a:pt x="167" y="9877"/>
                    <a:pt x="401" y="11545"/>
                  </a:cubicBezTo>
                  <a:cubicBezTo>
                    <a:pt x="534" y="12613"/>
                    <a:pt x="634" y="13714"/>
                    <a:pt x="734" y="14814"/>
                  </a:cubicBezTo>
                  <a:cubicBezTo>
                    <a:pt x="634" y="15915"/>
                    <a:pt x="534" y="17016"/>
                    <a:pt x="401" y="18117"/>
                  </a:cubicBezTo>
                  <a:cubicBezTo>
                    <a:pt x="167" y="19751"/>
                    <a:pt x="201" y="21419"/>
                    <a:pt x="134" y="23054"/>
                  </a:cubicBezTo>
                  <a:cubicBezTo>
                    <a:pt x="67" y="24855"/>
                    <a:pt x="134" y="26623"/>
                    <a:pt x="0" y="28424"/>
                  </a:cubicBezTo>
                  <a:cubicBezTo>
                    <a:pt x="0" y="28491"/>
                    <a:pt x="0" y="28558"/>
                    <a:pt x="0" y="28624"/>
                  </a:cubicBezTo>
                  <a:cubicBezTo>
                    <a:pt x="67" y="29258"/>
                    <a:pt x="301" y="29558"/>
                    <a:pt x="668" y="29625"/>
                  </a:cubicBezTo>
                  <a:cubicBezTo>
                    <a:pt x="690" y="29627"/>
                    <a:pt x="712" y="29628"/>
                    <a:pt x="734" y="29628"/>
                  </a:cubicBezTo>
                  <a:cubicBezTo>
                    <a:pt x="1063" y="29628"/>
                    <a:pt x="1280" y="29386"/>
                    <a:pt x="1468" y="28791"/>
                  </a:cubicBezTo>
                  <a:cubicBezTo>
                    <a:pt x="1835" y="27757"/>
                    <a:pt x="1935" y="26656"/>
                    <a:pt x="2035" y="25589"/>
                  </a:cubicBezTo>
                  <a:cubicBezTo>
                    <a:pt x="2269" y="23487"/>
                    <a:pt x="2202" y="21419"/>
                    <a:pt x="2369" y="19318"/>
                  </a:cubicBezTo>
                  <a:cubicBezTo>
                    <a:pt x="2469" y="17817"/>
                    <a:pt x="2502" y="16315"/>
                    <a:pt x="2569" y="14814"/>
                  </a:cubicBezTo>
                  <a:cubicBezTo>
                    <a:pt x="2502" y="13313"/>
                    <a:pt x="2469" y="11812"/>
                    <a:pt x="2369" y="10311"/>
                  </a:cubicBezTo>
                  <a:cubicBezTo>
                    <a:pt x="2202" y="8210"/>
                    <a:pt x="2269" y="6141"/>
                    <a:pt x="2035" y="4040"/>
                  </a:cubicBezTo>
                  <a:cubicBezTo>
                    <a:pt x="1935" y="2973"/>
                    <a:pt x="1835" y="1872"/>
                    <a:pt x="1468" y="838"/>
                  </a:cubicBezTo>
                  <a:cubicBezTo>
                    <a:pt x="1280" y="243"/>
                    <a:pt x="1063" y="1"/>
                    <a:pt x="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-5400000">
              <a:off x="4911563" y="3019209"/>
              <a:ext cx="235869" cy="227313"/>
            </a:xfrm>
            <a:custGeom>
              <a:avLst/>
              <a:gdLst/>
              <a:ahLst/>
              <a:cxnLst/>
              <a:rect l="l" t="t" r="r" b="b"/>
              <a:pathLst>
                <a:path w="9507" h="5105" extrusionOk="0">
                  <a:moveTo>
                    <a:pt x="34" y="1"/>
                  </a:moveTo>
                  <a:cubicBezTo>
                    <a:pt x="34" y="935"/>
                    <a:pt x="0" y="1869"/>
                    <a:pt x="0" y="2803"/>
                  </a:cubicBezTo>
                  <a:cubicBezTo>
                    <a:pt x="34" y="3169"/>
                    <a:pt x="34" y="3503"/>
                    <a:pt x="34" y="3837"/>
                  </a:cubicBezTo>
                  <a:cubicBezTo>
                    <a:pt x="167" y="4037"/>
                    <a:pt x="100" y="4237"/>
                    <a:pt x="100" y="4437"/>
                  </a:cubicBezTo>
                  <a:cubicBezTo>
                    <a:pt x="100" y="4671"/>
                    <a:pt x="100" y="4871"/>
                    <a:pt x="134" y="5071"/>
                  </a:cubicBezTo>
                  <a:cubicBezTo>
                    <a:pt x="167" y="5071"/>
                    <a:pt x="167" y="5071"/>
                    <a:pt x="200" y="5104"/>
                  </a:cubicBezTo>
                  <a:cubicBezTo>
                    <a:pt x="2135" y="4671"/>
                    <a:pt x="4070" y="4504"/>
                    <a:pt x="6004" y="4270"/>
                  </a:cubicBezTo>
                  <a:cubicBezTo>
                    <a:pt x="7005" y="4170"/>
                    <a:pt x="7973" y="4070"/>
                    <a:pt x="8973" y="3970"/>
                  </a:cubicBezTo>
                  <a:cubicBezTo>
                    <a:pt x="9173" y="3937"/>
                    <a:pt x="9307" y="3903"/>
                    <a:pt x="9340" y="3670"/>
                  </a:cubicBezTo>
                  <a:cubicBezTo>
                    <a:pt x="9307" y="3503"/>
                    <a:pt x="9273" y="3336"/>
                    <a:pt x="9374" y="3169"/>
                  </a:cubicBezTo>
                  <a:cubicBezTo>
                    <a:pt x="9407" y="2969"/>
                    <a:pt x="9407" y="2769"/>
                    <a:pt x="9407" y="2569"/>
                  </a:cubicBezTo>
                  <a:cubicBezTo>
                    <a:pt x="9407" y="2302"/>
                    <a:pt x="9340" y="2035"/>
                    <a:pt x="9474" y="1768"/>
                  </a:cubicBezTo>
                  <a:cubicBezTo>
                    <a:pt x="9507" y="1502"/>
                    <a:pt x="9340" y="1402"/>
                    <a:pt x="9107" y="1368"/>
                  </a:cubicBezTo>
                  <a:cubicBezTo>
                    <a:pt x="6872" y="1068"/>
                    <a:pt x="4637" y="634"/>
                    <a:pt x="2369" y="367"/>
                  </a:cubicBezTo>
                  <a:cubicBezTo>
                    <a:pt x="1601" y="301"/>
                    <a:pt x="801" y="134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-5400000">
              <a:off x="7168467" y="2929906"/>
              <a:ext cx="76985" cy="854483"/>
            </a:xfrm>
            <a:custGeom>
              <a:avLst/>
              <a:gdLst/>
              <a:ahLst/>
              <a:cxnLst/>
              <a:rect l="l" t="t" r="r" b="b"/>
              <a:pathLst>
                <a:path w="3103" h="19190" extrusionOk="0">
                  <a:moveTo>
                    <a:pt x="1996" y="0"/>
                  </a:moveTo>
                  <a:cubicBezTo>
                    <a:pt x="1874" y="0"/>
                    <a:pt x="1899" y="147"/>
                    <a:pt x="1869" y="238"/>
                  </a:cubicBezTo>
                  <a:cubicBezTo>
                    <a:pt x="1602" y="1006"/>
                    <a:pt x="1502" y="1806"/>
                    <a:pt x="1368" y="2607"/>
                  </a:cubicBezTo>
                  <a:cubicBezTo>
                    <a:pt x="1001" y="5175"/>
                    <a:pt x="868" y="7777"/>
                    <a:pt x="735" y="10379"/>
                  </a:cubicBezTo>
                  <a:cubicBezTo>
                    <a:pt x="634" y="12180"/>
                    <a:pt x="301" y="13981"/>
                    <a:pt x="134" y="15783"/>
                  </a:cubicBezTo>
                  <a:cubicBezTo>
                    <a:pt x="34" y="16650"/>
                    <a:pt x="34" y="17517"/>
                    <a:pt x="1" y="18385"/>
                  </a:cubicBezTo>
                  <a:cubicBezTo>
                    <a:pt x="1" y="18518"/>
                    <a:pt x="34" y="18652"/>
                    <a:pt x="67" y="18752"/>
                  </a:cubicBezTo>
                  <a:cubicBezTo>
                    <a:pt x="150" y="19041"/>
                    <a:pt x="335" y="19189"/>
                    <a:pt x="543" y="19189"/>
                  </a:cubicBezTo>
                  <a:cubicBezTo>
                    <a:pt x="671" y="19189"/>
                    <a:pt x="808" y="19133"/>
                    <a:pt x="935" y="19018"/>
                  </a:cubicBezTo>
                  <a:cubicBezTo>
                    <a:pt x="1235" y="18718"/>
                    <a:pt x="1402" y="18351"/>
                    <a:pt x="1535" y="17984"/>
                  </a:cubicBezTo>
                  <a:cubicBezTo>
                    <a:pt x="2102" y="15749"/>
                    <a:pt x="2803" y="13581"/>
                    <a:pt x="2869" y="11246"/>
                  </a:cubicBezTo>
                  <a:cubicBezTo>
                    <a:pt x="2936" y="9578"/>
                    <a:pt x="3003" y="7910"/>
                    <a:pt x="3103" y="5976"/>
                  </a:cubicBezTo>
                  <a:cubicBezTo>
                    <a:pt x="2903" y="4341"/>
                    <a:pt x="2803" y="2473"/>
                    <a:pt x="2336" y="605"/>
                  </a:cubicBezTo>
                  <a:cubicBezTo>
                    <a:pt x="2302" y="505"/>
                    <a:pt x="2269" y="372"/>
                    <a:pt x="2236" y="238"/>
                  </a:cubicBezTo>
                  <a:cubicBezTo>
                    <a:pt x="2202" y="138"/>
                    <a:pt x="2202" y="5"/>
                    <a:pt x="2035" y="5"/>
                  </a:cubicBezTo>
                  <a:cubicBezTo>
                    <a:pt x="2021" y="2"/>
                    <a:pt x="2007" y="0"/>
                    <a:pt x="1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-5400000">
              <a:off x="7781919" y="3127875"/>
              <a:ext cx="217609" cy="241606"/>
            </a:xfrm>
            <a:custGeom>
              <a:avLst/>
              <a:gdLst/>
              <a:ahLst/>
              <a:cxnLst/>
              <a:rect l="l" t="t" r="r" b="b"/>
              <a:pathLst>
                <a:path w="8771" h="5426" extrusionOk="0">
                  <a:moveTo>
                    <a:pt x="1235" y="1"/>
                  </a:moveTo>
                  <a:cubicBezTo>
                    <a:pt x="1152" y="1"/>
                    <a:pt x="1069" y="36"/>
                    <a:pt x="998" y="150"/>
                  </a:cubicBezTo>
                  <a:cubicBezTo>
                    <a:pt x="1031" y="216"/>
                    <a:pt x="1031" y="283"/>
                    <a:pt x="964" y="316"/>
                  </a:cubicBezTo>
                  <a:cubicBezTo>
                    <a:pt x="964" y="383"/>
                    <a:pt x="931" y="450"/>
                    <a:pt x="931" y="483"/>
                  </a:cubicBezTo>
                  <a:cubicBezTo>
                    <a:pt x="964" y="583"/>
                    <a:pt x="931" y="617"/>
                    <a:pt x="898" y="683"/>
                  </a:cubicBezTo>
                  <a:cubicBezTo>
                    <a:pt x="864" y="717"/>
                    <a:pt x="864" y="783"/>
                    <a:pt x="864" y="850"/>
                  </a:cubicBezTo>
                  <a:cubicBezTo>
                    <a:pt x="864" y="917"/>
                    <a:pt x="864" y="983"/>
                    <a:pt x="798" y="1017"/>
                  </a:cubicBezTo>
                  <a:cubicBezTo>
                    <a:pt x="798" y="1084"/>
                    <a:pt x="764" y="1150"/>
                    <a:pt x="764" y="1184"/>
                  </a:cubicBezTo>
                  <a:cubicBezTo>
                    <a:pt x="798" y="1284"/>
                    <a:pt x="798" y="1384"/>
                    <a:pt x="698" y="1450"/>
                  </a:cubicBezTo>
                  <a:cubicBezTo>
                    <a:pt x="698" y="1517"/>
                    <a:pt x="698" y="1551"/>
                    <a:pt x="664" y="1617"/>
                  </a:cubicBezTo>
                  <a:cubicBezTo>
                    <a:pt x="698" y="1684"/>
                    <a:pt x="698" y="1751"/>
                    <a:pt x="631" y="1784"/>
                  </a:cubicBezTo>
                  <a:cubicBezTo>
                    <a:pt x="631" y="1851"/>
                    <a:pt x="598" y="1917"/>
                    <a:pt x="598" y="1984"/>
                  </a:cubicBezTo>
                  <a:cubicBezTo>
                    <a:pt x="631" y="2051"/>
                    <a:pt x="598" y="2084"/>
                    <a:pt x="531" y="2151"/>
                  </a:cubicBezTo>
                  <a:cubicBezTo>
                    <a:pt x="531" y="2218"/>
                    <a:pt x="531" y="2251"/>
                    <a:pt x="531" y="2318"/>
                  </a:cubicBezTo>
                  <a:cubicBezTo>
                    <a:pt x="531" y="2418"/>
                    <a:pt x="531" y="2518"/>
                    <a:pt x="464" y="2585"/>
                  </a:cubicBezTo>
                  <a:cubicBezTo>
                    <a:pt x="431" y="2618"/>
                    <a:pt x="431" y="2685"/>
                    <a:pt x="431" y="2751"/>
                  </a:cubicBezTo>
                  <a:cubicBezTo>
                    <a:pt x="431" y="2851"/>
                    <a:pt x="464" y="2952"/>
                    <a:pt x="364" y="3018"/>
                  </a:cubicBezTo>
                  <a:lnTo>
                    <a:pt x="331" y="3185"/>
                  </a:lnTo>
                  <a:cubicBezTo>
                    <a:pt x="364" y="3252"/>
                    <a:pt x="364" y="3318"/>
                    <a:pt x="297" y="3352"/>
                  </a:cubicBezTo>
                  <a:cubicBezTo>
                    <a:pt x="264" y="3452"/>
                    <a:pt x="264" y="3519"/>
                    <a:pt x="231" y="3619"/>
                  </a:cubicBezTo>
                  <a:cubicBezTo>
                    <a:pt x="264" y="3719"/>
                    <a:pt x="264" y="3785"/>
                    <a:pt x="197" y="3886"/>
                  </a:cubicBezTo>
                  <a:cubicBezTo>
                    <a:pt x="164" y="3919"/>
                    <a:pt x="164" y="3986"/>
                    <a:pt x="164" y="4052"/>
                  </a:cubicBezTo>
                  <a:cubicBezTo>
                    <a:pt x="197" y="4152"/>
                    <a:pt x="197" y="4286"/>
                    <a:pt x="97" y="4386"/>
                  </a:cubicBezTo>
                  <a:lnTo>
                    <a:pt x="64" y="4653"/>
                  </a:lnTo>
                  <a:cubicBezTo>
                    <a:pt x="97" y="4786"/>
                    <a:pt x="131" y="4953"/>
                    <a:pt x="30" y="5086"/>
                  </a:cubicBezTo>
                  <a:cubicBezTo>
                    <a:pt x="0" y="5296"/>
                    <a:pt x="78" y="5425"/>
                    <a:pt x="287" y="5425"/>
                  </a:cubicBezTo>
                  <a:cubicBezTo>
                    <a:pt x="311" y="5425"/>
                    <a:pt x="337" y="5423"/>
                    <a:pt x="364" y="5420"/>
                  </a:cubicBezTo>
                  <a:cubicBezTo>
                    <a:pt x="2699" y="5120"/>
                    <a:pt x="5034" y="4686"/>
                    <a:pt x="7369" y="4286"/>
                  </a:cubicBezTo>
                  <a:cubicBezTo>
                    <a:pt x="7636" y="4252"/>
                    <a:pt x="7869" y="4219"/>
                    <a:pt x="8136" y="4219"/>
                  </a:cubicBezTo>
                  <a:cubicBezTo>
                    <a:pt x="8203" y="4086"/>
                    <a:pt x="8136" y="3919"/>
                    <a:pt x="8236" y="3785"/>
                  </a:cubicBezTo>
                  <a:cubicBezTo>
                    <a:pt x="8236" y="3552"/>
                    <a:pt x="8203" y="3318"/>
                    <a:pt x="8270" y="3085"/>
                  </a:cubicBezTo>
                  <a:cubicBezTo>
                    <a:pt x="8236" y="2985"/>
                    <a:pt x="8236" y="2918"/>
                    <a:pt x="8336" y="2818"/>
                  </a:cubicBezTo>
                  <a:lnTo>
                    <a:pt x="8370" y="2651"/>
                  </a:lnTo>
                  <a:cubicBezTo>
                    <a:pt x="8336" y="2551"/>
                    <a:pt x="8336" y="2485"/>
                    <a:pt x="8436" y="2384"/>
                  </a:cubicBezTo>
                  <a:cubicBezTo>
                    <a:pt x="8470" y="2251"/>
                    <a:pt x="8503" y="2118"/>
                    <a:pt x="8537" y="1951"/>
                  </a:cubicBezTo>
                  <a:lnTo>
                    <a:pt x="8537" y="1984"/>
                  </a:lnTo>
                  <a:cubicBezTo>
                    <a:pt x="8570" y="1717"/>
                    <a:pt x="8637" y="1484"/>
                    <a:pt x="8770" y="1284"/>
                  </a:cubicBezTo>
                  <a:cubicBezTo>
                    <a:pt x="8737" y="1084"/>
                    <a:pt x="8570" y="1117"/>
                    <a:pt x="8436" y="1084"/>
                  </a:cubicBezTo>
                  <a:cubicBezTo>
                    <a:pt x="6135" y="917"/>
                    <a:pt x="3833" y="516"/>
                    <a:pt x="1532" y="83"/>
                  </a:cubicBezTo>
                  <a:cubicBezTo>
                    <a:pt x="1455" y="64"/>
                    <a:pt x="1346" y="1"/>
                    <a:pt x="1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-5400000">
              <a:off x="9084446" y="3124143"/>
              <a:ext cx="224183" cy="80239"/>
            </a:xfrm>
            <a:custGeom>
              <a:avLst/>
              <a:gdLst/>
              <a:ahLst/>
              <a:cxnLst/>
              <a:rect l="l" t="t" r="r" b="b"/>
              <a:pathLst>
                <a:path w="9036" h="1802" extrusionOk="0">
                  <a:moveTo>
                    <a:pt x="8936" y="0"/>
                  </a:moveTo>
                  <a:lnTo>
                    <a:pt x="8936" y="0"/>
                  </a:lnTo>
                  <a:cubicBezTo>
                    <a:pt x="6601" y="34"/>
                    <a:pt x="4266" y="100"/>
                    <a:pt x="1931" y="134"/>
                  </a:cubicBezTo>
                  <a:cubicBezTo>
                    <a:pt x="1760" y="146"/>
                    <a:pt x="1584" y="154"/>
                    <a:pt x="1408" y="154"/>
                  </a:cubicBezTo>
                  <a:cubicBezTo>
                    <a:pt x="1102" y="154"/>
                    <a:pt x="793" y="131"/>
                    <a:pt x="496" y="67"/>
                  </a:cubicBezTo>
                  <a:cubicBezTo>
                    <a:pt x="428" y="57"/>
                    <a:pt x="369" y="53"/>
                    <a:pt x="319" y="53"/>
                  </a:cubicBezTo>
                  <a:cubicBezTo>
                    <a:pt x="21" y="53"/>
                    <a:pt x="1" y="216"/>
                    <a:pt x="29" y="501"/>
                  </a:cubicBezTo>
                  <a:cubicBezTo>
                    <a:pt x="130" y="601"/>
                    <a:pt x="96" y="668"/>
                    <a:pt x="63" y="768"/>
                  </a:cubicBezTo>
                  <a:cubicBezTo>
                    <a:pt x="96" y="934"/>
                    <a:pt x="96" y="1135"/>
                    <a:pt x="130" y="1301"/>
                  </a:cubicBezTo>
                  <a:cubicBezTo>
                    <a:pt x="196" y="1368"/>
                    <a:pt x="196" y="1468"/>
                    <a:pt x="163" y="1568"/>
                  </a:cubicBezTo>
                  <a:cubicBezTo>
                    <a:pt x="163" y="1635"/>
                    <a:pt x="196" y="1735"/>
                    <a:pt x="196" y="1802"/>
                  </a:cubicBezTo>
                  <a:lnTo>
                    <a:pt x="9036" y="1802"/>
                  </a:lnTo>
                  <a:lnTo>
                    <a:pt x="9036" y="601"/>
                  </a:lnTo>
                  <a:cubicBezTo>
                    <a:pt x="8902" y="401"/>
                    <a:pt x="8969" y="201"/>
                    <a:pt x="8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-5400000">
              <a:off x="5653462" y="3005480"/>
              <a:ext cx="192848" cy="233235"/>
            </a:xfrm>
            <a:custGeom>
              <a:avLst/>
              <a:gdLst/>
              <a:ahLst/>
              <a:cxnLst/>
              <a:rect l="l" t="t" r="r" b="b"/>
              <a:pathLst>
                <a:path w="7773" h="5238" extrusionOk="0">
                  <a:moveTo>
                    <a:pt x="134" y="0"/>
                  </a:moveTo>
                  <a:cubicBezTo>
                    <a:pt x="0" y="67"/>
                    <a:pt x="33" y="200"/>
                    <a:pt x="0" y="267"/>
                  </a:cubicBezTo>
                  <a:cubicBezTo>
                    <a:pt x="0" y="467"/>
                    <a:pt x="33" y="634"/>
                    <a:pt x="33" y="801"/>
                  </a:cubicBezTo>
                  <a:cubicBezTo>
                    <a:pt x="167" y="1001"/>
                    <a:pt x="100" y="1201"/>
                    <a:pt x="100" y="1401"/>
                  </a:cubicBezTo>
                  <a:cubicBezTo>
                    <a:pt x="100" y="1568"/>
                    <a:pt x="100" y="1735"/>
                    <a:pt x="134" y="1935"/>
                  </a:cubicBezTo>
                  <a:cubicBezTo>
                    <a:pt x="234" y="2669"/>
                    <a:pt x="234" y="3402"/>
                    <a:pt x="134" y="4170"/>
                  </a:cubicBezTo>
                  <a:cubicBezTo>
                    <a:pt x="100" y="4437"/>
                    <a:pt x="200" y="4503"/>
                    <a:pt x="467" y="4503"/>
                  </a:cubicBezTo>
                  <a:cubicBezTo>
                    <a:pt x="1868" y="4537"/>
                    <a:pt x="3236" y="4803"/>
                    <a:pt x="4637" y="4904"/>
                  </a:cubicBezTo>
                  <a:cubicBezTo>
                    <a:pt x="5671" y="4970"/>
                    <a:pt x="6705" y="5070"/>
                    <a:pt x="7739" y="5237"/>
                  </a:cubicBezTo>
                  <a:cubicBezTo>
                    <a:pt x="7739" y="5204"/>
                    <a:pt x="7772" y="5170"/>
                    <a:pt x="7772" y="5137"/>
                  </a:cubicBezTo>
                  <a:cubicBezTo>
                    <a:pt x="7706" y="4670"/>
                    <a:pt x="7739" y="4203"/>
                    <a:pt x="7739" y="3736"/>
                  </a:cubicBezTo>
                  <a:cubicBezTo>
                    <a:pt x="7606" y="3569"/>
                    <a:pt x="7672" y="3369"/>
                    <a:pt x="7672" y="3202"/>
                  </a:cubicBezTo>
                  <a:cubicBezTo>
                    <a:pt x="7639" y="2535"/>
                    <a:pt x="7739" y="1835"/>
                    <a:pt x="7606" y="1168"/>
                  </a:cubicBezTo>
                  <a:cubicBezTo>
                    <a:pt x="5904" y="1034"/>
                    <a:pt x="4236" y="701"/>
                    <a:pt x="2535" y="434"/>
                  </a:cubicBezTo>
                  <a:cubicBezTo>
                    <a:pt x="1735" y="267"/>
                    <a:pt x="934" y="133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-5400000">
              <a:off x="6608062" y="3075726"/>
              <a:ext cx="201135" cy="216893"/>
            </a:xfrm>
            <a:custGeom>
              <a:avLst/>
              <a:gdLst/>
              <a:ahLst/>
              <a:cxnLst/>
              <a:rect l="l" t="t" r="r" b="b"/>
              <a:pathLst>
                <a:path w="8107" h="4871" extrusionOk="0">
                  <a:moveTo>
                    <a:pt x="1" y="1"/>
                  </a:moveTo>
                  <a:cubicBezTo>
                    <a:pt x="1" y="134"/>
                    <a:pt x="1" y="234"/>
                    <a:pt x="1" y="368"/>
                  </a:cubicBezTo>
                  <a:lnTo>
                    <a:pt x="34" y="734"/>
                  </a:lnTo>
                  <a:cubicBezTo>
                    <a:pt x="134" y="868"/>
                    <a:pt x="101" y="1068"/>
                    <a:pt x="67" y="1235"/>
                  </a:cubicBezTo>
                  <a:cubicBezTo>
                    <a:pt x="101" y="1402"/>
                    <a:pt x="101" y="1535"/>
                    <a:pt x="101" y="1668"/>
                  </a:cubicBezTo>
                  <a:cubicBezTo>
                    <a:pt x="234" y="1902"/>
                    <a:pt x="167" y="2135"/>
                    <a:pt x="167" y="2369"/>
                  </a:cubicBezTo>
                  <a:cubicBezTo>
                    <a:pt x="167" y="2569"/>
                    <a:pt x="167" y="2769"/>
                    <a:pt x="201" y="2969"/>
                  </a:cubicBezTo>
                  <a:cubicBezTo>
                    <a:pt x="334" y="3336"/>
                    <a:pt x="267" y="3737"/>
                    <a:pt x="267" y="4104"/>
                  </a:cubicBezTo>
                  <a:cubicBezTo>
                    <a:pt x="267" y="4204"/>
                    <a:pt x="267" y="4337"/>
                    <a:pt x="267" y="4437"/>
                  </a:cubicBezTo>
                  <a:cubicBezTo>
                    <a:pt x="401" y="4571"/>
                    <a:pt x="334" y="4737"/>
                    <a:pt x="367" y="4871"/>
                  </a:cubicBezTo>
                  <a:cubicBezTo>
                    <a:pt x="2936" y="4771"/>
                    <a:pt x="5504" y="4704"/>
                    <a:pt x="8040" y="4070"/>
                  </a:cubicBezTo>
                  <a:cubicBezTo>
                    <a:pt x="8040" y="4003"/>
                    <a:pt x="8073" y="3970"/>
                    <a:pt x="8106" y="3937"/>
                  </a:cubicBezTo>
                  <a:lnTo>
                    <a:pt x="8073" y="3737"/>
                  </a:lnTo>
                  <a:cubicBezTo>
                    <a:pt x="8006" y="3703"/>
                    <a:pt x="8006" y="3637"/>
                    <a:pt x="8040" y="3570"/>
                  </a:cubicBezTo>
                  <a:cubicBezTo>
                    <a:pt x="8006" y="3503"/>
                    <a:pt x="8006" y="3403"/>
                    <a:pt x="7973" y="3303"/>
                  </a:cubicBezTo>
                  <a:cubicBezTo>
                    <a:pt x="7940" y="3270"/>
                    <a:pt x="7906" y="3203"/>
                    <a:pt x="7940" y="3136"/>
                  </a:cubicBezTo>
                  <a:cubicBezTo>
                    <a:pt x="7940" y="3069"/>
                    <a:pt x="7906" y="3036"/>
                    <a:pt x="7906" y="2969"/>
                  </a:cubicBezTo>
                  <a:cubicBezTo>
                    <a:pt x="7806" y="2903"/>
                    <a:pt x="7806" y="2803"/>
                    <a:pt x="7839" y="2703"/>
                  </a:cubicBezTo>
                  <a:lnTo>
                    <a:pt x="7806" y="2536"/>
                  </a:lnTo>
                  <a:cubicBezTo>
                    <a:pt x="7739" y="2469"/>
                    <a:pt x="7739" y="2369"/>
                    <a:pt x="7773" y="2269"/>
                  </a:cubicBezTo>
                  <a:cubicBezTo>
                    <a:pt x="7739" y="2202"/>
                    <a:pt x="7739" y="2102"/>
                    <a:pt x="7739" y="2035"/>
                  </a:cubicBezTo>
                  <a:cubicBezTo>
                    <a:pt x="7639" y="1935"/>
                    <a:pt x="7639" y="1869"/>
                    <a:pt x="7673" y="1769"/>
                  </a:cubicBezTo>
                  <a:lnTo>
                    <a:pt x="7639" y="1602"/>
                  </a:lnTo>
                  <a:cubicBezTo>
                    <a:pt x="7539" y="1502"/>
                    <a:pt x="7573" y="1435"/>
                    <a:pt x="7573" y="1335"/>
                  </a:cubicBezTo>
                  <a:cubicBezTo>
                    <a:pt x="6905" y="1101"/>
                    <a:pt x="6205" y="1101"/>
                    <a:pt x="5504" y="1001"/>
                  </a:cubicBezTo>
                  <a:cubicBezTo>
                    <a:pt x="3670" y="701"/>
                    <a:pt x="1835" y="5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-5400000">
              <a:off x="5439934" y="3024881"/>
              <a:ext cx="203616" cy="200240"/>
            </a:xfrm>
            <a:custGeom>
              <a:avLst/>
              <a:gdLst/>
              <a:ahLst/>
              <a:cxnLst/>
              <a:rect l="l" t="t" r="r" b="b"/>
              <a:pathLst>
                <a:path w="8207" h="4497" extrusionOk="0">
                  <a:moveTo>
                    <a:pt x="8073" y="1"/>
                  </a:moveTo>
                  <a:cubicBezTo>
                    <a:pt x="7339" y="168"/>
                    <a:pt x="6572" y="168"/>
                    <a:pt x="5805" y="234"/>
                  </a:cubicBezTo>
                  <a:cubicBezTo>
                    <a:pt x="4555" y="299"/>
                    <a:pt x="3306" y="336"/>
                    <a:pt x="2066" y="336"/>
                  </a:cubicBezTo>
                  <a:cubicBezTo>
                    <a:pt x="1385" y="336"/>
                    <a:pt x="707" y="325"/>
                    <a:pt x="34" y="301"/>
                  </a:cubicBezTo>
                  <a:cubicBezTo>
                    <a:pt x="1" y="401"/>
                    <a:pt x="1" y="501"/>
                    <a:pt x="1" y="601"/>
                  </a:cubicBezTo>
                  <a:cubicBezTo>
                    <a:pt x="1" y="701"/>
                    <a:pt x="34" y="835"/>
                    <a:pt x="34" y="935"/>
                  </a:cubicBezTo>
                  <a:cubicBezTo>
                    <a:pt x="167" y="1168"/>
                    <a:pt x="101" y="1402"/>
                    <a:pt x="101" y="1635"/>
                  </a:cubicBezTo>
                  <a:cubicBezTo>
                    <a:pt x="101" y="1736"/>
                    <a:pt x="101" y="1802"/>
                    <a:pt x="101" y="1902"/>
                  </a:cubicBezTo>
                  <a:cubicBezTo>
                    <a:pt x="234" y="2136"/>
                    <a:pt x="201" y="2403"/>
                    <a:pt x="167" y="2670"/>
                  </a:cubicBezTo>
                  <a:cubicBezTo>
                    <a:pt x="167" y="2803"/>
                    <a:pt x="201" y="2903"/>
                    <a:pt x="201" y="3036"/>
                  </a:cubicBezTo>
                  <a:cubicBezTo>
                    <a:pt x="301" y="3137"/>
                    <a:pt x="267" y="3270"/>
                    <a:pt x="301" y="3370"/>
                  </a:cubicBezTo>
                  <a:cubicBezTo>
                    <a:pt x="1435" y="3437"/>
                    <a:pt x="2602" y="3670"/>
                    <a:pt x="3737" y="3837"/>
                  </a:cubicBezTo>
                  <a:cubicBezTo>
                    <a:pt x="5037" y="4037"/>
                    <a:pt x="6338" y="4271"/>
                    <a:pt x="7639" y="4471"/>
                  </a:cubicBezTo>
                  <a:cubicBezTo>
                    <a:pt x="7704" y="4489"/>
                    <a:pt x="7761" y="4497"/>
                    <a:pt x="7810" y="4497"/>
                  </a:cubicBezTo>
                  <a:cubicBezTo>
                    <a:pt x="8039" y="4497"/>
                    <a:pt x="8106" y="4318"/>
                    <a:pt x="8106" y="4071"/>
                  </a:cubicBezTo>
                  <a:cubicBezTo>
                    <a:pt x="8106" y="3870"/>
                    <a:pt x="8040" y="3637"/>
                    <a:pt x="8173" y="3470"/>
                  </a:cubicBezTo>
                  <a:cubicBezTo>
                    <a:pt x="8173" y="3303"/>
                    <a:pt x="8173" y="3170"/>
                    <a:pt x="8206" y="3036"/>
                  </a:cubicBezTo>
                  <a:lnTo>
                    <a:pt x="8206" y="768"/>
                  </a:lnTo>
                  <a:cubicBezTo>
                    <a:pt x="8173" y="535"/>
                    <a:pt x="8173" y="301"/>
                    <a:pt x="8173" y="68"/>
                  </a:cubicBezTo>
                  <a:cubicBezTo>
                    <a:pt x="8140" y="68"/>
                    <a:pt x="8106" y="34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-5400000">
              <a:off x="6827578" y="3054222"/>
              <a:ext cx="207734" cy="231766"/>
            </a:xfrm>
            <a:custGeom>
              <a:avLst/>
              <a:gdLst/>
              <a:ahLst/>
              <a:cxnLst/>
              <a:rect l="l" t="t" r="r" b="b"/>
              <a:pathLst>
                <a:path w="8373" h="5205" extrusionOk="0">
                  <a:moveTo>
                    <a:pt x="7806" y="0"/>
                  </a:moveTo>
                  <a:cubicBezTo>
                    <a:pt x="7606" y="100"/>
                    <a:pt x="7506" y="334"/>
                    <a:pt x="7272" y="367"/>
                  </a:cubicBezTo>
                  <a:cubicBezTo>
                    <a:pt x="6838" y="434"/>
                    <a:pt x="6438" y="501"/>
                    <a:pt x="6038" y="567"/>
                  </a:cubicBezTo>
                  <a:cubicBezTo>
                    <a:pt x="4904" y="668"/>
                    <a:pt x="3803" y="801"/>
                    <a:pt x="2669" y="868"/>
                  </a:cubicBezTo>
                  <a:cubicBezTo>
                    <a:pt x="2106" y="911"/>
                    <a:pt x="1529" y="996"/>
                    <a:pt x="957" y="996"/>
                  </a:cubicBezTo>
                  <a:cubicBezTo>
                    <a:pt x="647" y="996"/>
                    <a:pt x="338" y="971"/>
                    <a:pt x="34" y="901"/>
                  </a:cubicBezTo>
                  <a:cubicBezTo>
                    <a:pt x="0" y="1034"/>
                    <a:pt x="0" y="1201"/>
                    <a:pt x="0" y="1335"/>
                  </a:cubicBezTo>
                  <a:cubicBezTo>
                    <a:pt x="0" y="1435"/>
                    <a:pt x="0" y="1501"/>
                    <a:pt x="34" y="1602"/>
                  </a:cubicBezTo>
                  <a:cubicBezTo>
                    <a:pt x="167" y="1802"/>
                    <a:pt x="100" y="2035"/>
                    <a:pt x="100" y="2269"/>
                  </a:cubicBezTo>
                  <a:cubicBezTo>
                    <a:pt x="100" y="2469"/>
                    <a:pt x="100" y="2636"/>
                    <a:pt x="100" y="2802"/>
                  </a:cubicBezTo>
                  <a:cubicBezTo>
                    <a:pt x="234" y="3003"/>
                    <a:pt x="134" y="3236"/>
                    <a:pt x="200" y="3436"/>
                  </a:cubicBezTo>
                  <a:cubicBezTo>
                    <a:pt x="279" y="3427"/>
                    <a:pt x="357" y="3423"/>
                    <a:pt x="435" y="3423"/>
                  </a:cubicBezTo>
                  <a:cubicBezTo>
                    <a:pt x="923" y="3423"/>
                    <a:pt x="1408" y="3583"/>
                    <a:pt x="1868" y="3670"/>
                  </a:cubicBezTo>
                  <a:cubicBezTo>
                    <a:pt x="3870" y="4103"/>
                    <a:pt x="5838" y="4604"/>
                    <a:pt x="7806" y="5037"/>
                  </a:cubicBezTo>
                  <a:cubicBezTo>
                    <a:pt x="7973" y="5104"/>
                    <a:pt x="8139" y="5171"/>
                    <a:pt x="8339" y="5204"/>
                  </a:cubicBezTo>
                  <a:cubicBezTo>
                    <a:pt x="8339" y="4770"/>
                    <a:pt x="8339" y="4303"/>
                    <a:pt x="8373" y="3836"/>
                  </a:cubicBezTo>
                  <a:cubicBezTo>
                    <a:pt x="8339" y="3636"/>
                    <a:pt x="8339" y="3436"/>
                    <a:pt x="8339" y="3236"/>
                  </a:cubicBezTo>
                  <a:cubicBezTo>
                    <a:pt x="8206" y="3036"/>
                    <a:pt x="8273" y="2836"/>
                    <a:pt x="8273" y="2636"/>
                  </a:cubicBezTo>
                  <a:cubicBezTo>
                    <a:pt x="8273" y="2536"/>
                    <a:pt x="8239" y="2435"/>
                    <a:pt x="8239" y="2369"/>
                  </a:cubicBezTo>
                  <a:cubicBezTo>
                    <a:pt x="8139" y="2235"/>
                    <a:pt x="8173" y="2069"/>
                    <a:pt x="8173" y="1935"/>
                  </a:cubicBezTo>
                  <a:cubicBezTo>
                    <a:pt x="8173" y="1835"/>
                    <a:pt x="8173" y="1768"/>
                    <a:pt x="8173" y="1668"/>
                  </a:cubicBezTo>
                  <a:cubicBezTo>
                    <a:pt x="8073" y="1568"/>
                    <a:pt x="8073" y="1435"/>
                    <a:pt x="8106" y="1335"/>
                  </a:cubicBezTo>
                  <a:cubicBezTo>
                    <a:pt x="8073" y="1268"/>
                    <a:pt x="8073" y="1201"/>
                    <a:pt x="8073" y="1168"/>
                  </a:cubicBezTo>
                  <a:cubicBezTo>
                    <a:pt x="7973" y="1068"/>
                    <a:pt x="8006" y="1001"/>
                    <a:pt x="8006" y="901"/>
                  </a:cubicBezTo>
                  <a:cubicBezTo>
                    <a:pt x="8006" y="801"/>
                    <a:pt x="8006" y="734"/>
                    <a:pt x="7973" y="634"/>
                  </a:cubicBezTo>
                  <a:cubicBezTo>
                    <a:pt x="7906" y="567"/>
                    <a:pt x="7906" y="467"/>
                    <a:pt x="7939" y="367"/>
                  </a:cubicBezTo>
                  <a:lnTo>
                    <a:pt x="7906" y="201"/>
                  </a:lnTo>
                  <a:cubicBezTo>
                    <a:pt x="7839" y="167"/>
                    <a:pt x="7839" y="67"/>
                    <a:pt x="7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-5400000">
              <a:off x="6993043" y="3071900"/>
              <a:ext cx="207734" cy="196411"/>
            </a:xfrm>
            <a:custGeom>
              <a:avLst/>
              <a:gdLst/>
              <a:ahLst/>
              <a:cxnLst/>
              <a:rect l="l" t="t" r="r" b="b"/>
              <a:pathLst>
                <a:path w="8373" h="4411" extrusionOk="0">
                  <a:moveTo>
                    <a:pt x="356" y="0"/>
                  </a:moveTo>
                  <a:cubicBezTo>
                    <a:pt x="180" y="0"/>
                    <a:pt x="100" y="99"/>
                    <a:pt x="100" y="357"/>
                  </a:cubicBezTo>
                  <a:cubicBezTo>
                    <a:pt x="134" y="724"/>
                    <a:pt x="100" y="1091"/>
                    <a:pt x="67" y="1458"/>
                  </a:cubicBezTo>
                  <a:cubicBezTo>
                    <a:pt x="100" y="2159"/>
                    <a:pt x="167" y="2859"/>
                    <a:pt x="0" y="3526"/>
                  </a:cubicBezTo>
                  <a:cubicBezTo>
                    <a:pt x="0" y="3693"/>
                    <a:pt x="0" y="3826"/>
                    <a:pt x="0" y="3960"/>
                  </a:cubicBezTo>
                  <a:cubicBezTo>
                    <a:pt x="0" y="3993"/>
                    <a:pt x="0" y="4027"/>
                    <a:pt x="34" y="4060"/>
                  </a:cubicBezTo>
                  <a:cubicBezTo>
                    <a:pt x="2635" y="4127"/>
                    <a:pt x="5237" y="4260"/>
                    <a:pt x="7839" y="4393"/>
                  </a:cubicBezTo>
                  <a:cubicBezTo>
                    <a:pt x="7906" y="4393"/>
                    <a:pt x="7981" y="4410"/>
                    <a:pt x="8056" y="4410"/>
                  </a:cubicBezTo>
                  <a:cubicBezTo>
                    <a:pt x="8131" y="4410"/>
                    <a:pt x="8206" y="4393"/>
                    <a:pt x="8273" y="4327"/>
                  </a:cubicBezTo>
                  <a:cubicBezTo>
                    <a:pt x="8239" y="4160"/>
                    <a:pt x="8206" y="3960"/>
                    <a:pt x="8339" y="3793"/>
                  </a:cubicBezTo>
                  <a:cubicBezTo>
                    <a:pt x="8339" y="3526"/>
                    <a:pt x="8339" y="3226"/>
                    <a:pt x="8373" y="2926"/>
                  </a:cubicBezTo>
                  <a:lnTo>
                    <a:pt x="8339" y="1825"/>
                  </a:lnTo>
                  <a:cubicBezTo>
                    <a:pt x="7105" y="1558"/>
                    <a:pt x="5871" y="1291"/>
                    <a:pt x="4637" y="991"/>
                  </a:cubicBezTo>
                  <a:cubicBezTo>
                    <a:pt x="3269" y="691"/>
                    <a:pt x="1902" y="357"/>
                    <a:pt x="534" y="24"/>
                  </a:cubicBezTo>
                  <a:cubicBezTo>
                    <a:pt x="466" y="9"/>
                    <a:pt x="407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-5400000">
              <a:off x="4703449" y="3023491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200" y="0"/>
                  </a:moveTo>
                  <a:lnTo>
                    <a:pt x="200" y="367"/>
                  </a:lnTo>
                  <a:cubicBezTo>
                    <a:pt x="167" y="367"/>
                    <a:pt x="167" y="401"/>
                    <a:pt x="134" y="401"/>
                  </a:cubicBezTo>
                  <a:cubicBezTo>
                    <a:pt x="134" y="467"/>
                    <a:pt x="167" y="567"/>
                    <a:pt x="167" y="634"/>
                  </a:cubicBezTo>
                  <a:cubicBezTo>
                    <a:pt x="134" y="734"/>
                    <a:pt x="100" y="834"/>
                    <a:pt x="100" y="901"/>
                  </a:cubicBezTo>
                  <a:cubicBezTo>
                    <a:pt x="100" y="1101"/>
                    <a:pt x="100" y="1301"/>
                    <a:pt x="100" y="1501"/>
                  </a:cubicBezTo>
                  <a:lnTo>
                    <a:pt x="34" y="1501"/>
                  </a:lnTo>
                  <a:cubicBezTo>
                    <a:pt x="34" y="1601"/>
                    <a:pt x="67" y="1702"/>
                    <a:pt x="67" y="1768"/>
                  </a:cubicBezTo>
                  <a:cubicBezTo>
                    <a:pt x="67" y="1935"/>
                    <a:pt x="34" y="2068"/>
                    <a:pt x="0" y="2202"/>
                  </a:cubicBezTo>
                  <a:cubicBezTo>
                    <a:pt x="0" y="2602"/>
                    <a:pt x="34" y="3002"/>
                    <a:pt x="34" y="3403"/>
                  </a:cubicBezTo>
                  <a:cubicBezTo>
                    <a:pt x="34" y="3469"/>
                    <a:pt x="67" y="3503"/>
                    <a:pt x="134" y="3503"/>
                  </a:cubicBezTo>
                  <a:cubicBezTo>
                    <a:pt x="100" y="3536"/>
                    <a:pt x="100" y="3570"/>
                    <a:pt x="100" y="3603"/>
                  </a:cubicBezTo>
                  <a:cubicBezTo>
                    <a:pt x="337" y="3499"/>
                    <a:pt x="580" y="3468"/>
                    <a:pt x="824" y="3468"/>
                  </a:cubicBezTo>
                  <a:cubicBezTo>
                    <a:pt x="1130" y="3468"/>
                    <a:pt x="1438" y="3518"/>
                    <a:pt x="1735" y="3536"/>
                  </a:cubicBezTo>
                  <a:cubicBezTo>
                    <a:pt x="3503" y="3636"/>
                    <a:pt x="5237" y="3770"/>
                    <a:pt x="6972" y="4103"/>
                  </a:cubicBezTo>
                  <a:cubicBezTo>
                    <a:pt x="7739" y="4270"/>
                    <a:pt x="8573" y="4303"/>
                    <a:pt x="9273" y="4770"/>
                  </a:cubicBezTo>
                  <a:cubicBezTo>
                    <a:pt x="9340" y="4804"/>
                    <a:pt x="9474" y="4804"/>
                    <a:pt x="9574" y="4837"/>
                  </a:cubicBezTo>
                  <a:cubicBezTo>
                    <a:pt x="9574" y="4604"/>
                    <a:pt x="9574" y="4403"/>
                    <a:pt x="9574" y="4203"/>
                  </a:cubicBezTo>
                  <a:lnTo>
                    <a:pt x="9640" y="4203"/>
                  </a:lnTo>
                  <a:lnTo>
                    <a:pt x="9640" y="1935"/>
                  </a:lnTo>
                  <a:lnTo>
                    <a:pt x="9574" y="1935"/>
                  </a:lnTo>
                  <a:cubicBezTo>
                    <a:pt x="9574" y="1568"/>
                    <a:pt x="9574" y="1201"/>
                    <a:pt x="9574" y="834"/>
                  </a:cubicBezTo>
                  <a:cubicBezTo>
                    <a:pt x="8873" y="768"/>
                    <a:pt x="8206" y="701"/>
                    <a:pt x="7539" y="667"/>
                  </a:cubicBezTo>
                  <a:cubicBezTo>
                    <a:pt x="5104" y="434"/>
                    <a:pt x="2635" y="334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-5400000">
              <a:off x="2486596" y="3283405"/>
              <a:ext cx="124149" cy="941133"/>
            </a:xfrm>
            <a:custGeom>
              <a:avLst/>
              <a:gdLst/>
              <a:ahLst/>
              <a:cxnLst/>
              <a:rect l="l" t="t" r="r" b="b"/>
              <a:pathLst>
                <a:path w="5004" h="21136" extrusionOk="0">
                  <a:moveTo>
                    <a:pt x="238" y="0"/>
                  </a:moveTo>
                  <a:cubicBezTo>
                    <a:pt x="216" y="0"/>
                    <a:pt x="192" y="6"/>
                    <a:pt x="167" y="18"/>
                  </a:cubicBezTo>
                  <a:cubicBezTo>
                    <a:pt x="0" y="85"/>
                    <a:pt x="100" y="218"/>
                    <a:pt x="134" y="352"/>
                  </a:cubicBezTo>
                  <a:cubicBezTo>
                    <a:pt x="267" y="919"/>
                    <a:pt x="334" y="1486"/>
                    <a:pt x="501" y="2020"/>
                  </a:cubicBezTo>
                  <a:cubicBezTo>
                    <a:pt x="1268" y="4455"/>
                    <a:pt x="1601" y="6990"/>
                    <a:pt x="1968" y="9492"/>
                  </a:cubicBezTo>
                  <a:cubicBezTo>
                    <a:pt x="2035" y="10092"/>
                    <a:pt x="2002" y="10693"/>
                    <a:pt x="2168" y="11293"/>
                  </a:cubicBezTo>
                  <a:cubicBezTo>
                    <a:pt x="2802" y="13928"/>
                    <a:pt x="2969" y="16597"/>
                    <a:pt x="3102" y="19299"/>
                  </a:cubicBezTo>
                  <a:cubicBezTo>
                    <a:pt x="3102" y="19666"/>
                    <a:pt x="3069" y="20033"/>
                    <a:pt x="3102" y="20400"/>
                  </a:cubicBezTo>
                  <a:cubicBezTo>
                    <a:pt x="3136" y="20800"/>
                    <a:pt x="3303" y="21100"/>
                    <a:pt x="3736" y="21133"/>
                  </a:cubicBezTo>
                  <a:cubicBezTo>
                    <a:pt x="3757" y="21135"/>
                    <a:pt x="3777" y="21136"/>
                    <a:pt x="3796" y="21136"/>
                  </a:cubicBezTo>
                  <a:cubicBezTo>
                    <a:pt x="4157" y="21136"/>
                    <a:pt x="4342" y="20849"/>
                    <a:pt x="4437" y="20533"/>
                  </a:cubicBezTo>
                  <a:cubicBezTo>
                    <a:pt x="4537" y="20199"/>
                    <a:pt x="4637" y="19866"/>
                    <a:pt x="4670" y="19532"/>
                  </a:cubicBezTo>
                  <a:cubicBezTo>
                    <a:pt x="5004" y="17497"/>
                    <a:pt x="4970" y="15396"/>
                    <a:pt x="4670" y="13361"/>
                  </a:cubicBezTo>
                  <a:cubicBezTo>
                    <a:pt x="4303" y="10959"/>
                    <a:pt x="4003" y="8491"/>
                    <a:pt x="3403" y="6089"/>
                  </a:cubicBezTo>
                  <a:cubicBezTo>
                    <a:pt x="2836" y="3888"/>
                    <a:pt x="1701" y="2020"/>
                    <a:pt x="467" y="185"/>
                  </a:cubicBezTo>
                  <a:cubicBezTo>
                    <a:pt x="413" y="104"/>
                    <a:pt x="337" y="0"/>
                    <a:pt x="238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-5400000">
              <a:off x="101618" y="3258195"/>
              <a:ext cx="58775" cy="355151"/>
            </a:xfrm>
            <a:custGeom>
              <a:avLst/>
              <a:gdLst/>
              <a:ahLst/>
              <a:cxnLst/>
              <a:rect l="l" t="t" r="r" b="b"/>
              <a:pathLst>
                <a:path w="2369" h="7976" extrusionOk="0">
                  <a:moveTo>
                    <a:pt x="167" y="0"/>
                  </a:moveTo>
                  <a:cubicBezTo>
                    <a:pt x="134" y="467"/>
                    <a:pt x="134" y="934"/>
                    <a:pt x="134" y="1401"/>
                  </a:cubicBezTo>
                  <a:cubicBezTo>
                    <a:pt x="1" y="3503"/>
                    <a:pt x="334" y="5537"/>
                    <a:pt x="901" y="7572"/>
                  </a:cubicBezTo>
                  <a:cubicBezTo>
                    <a:pt x="935" y="7706"/>
                    <a:pt x="835" y="7906"/>
                    <a:pt x="1035" y="7972"/>
                  </a:cubicBezTo>
                  <a:cubicBezTo>
                    <a:pt x="1050" y="7975"/>
                    <a:pt x="1064" y="7976"/>
                    <a:pt x="1078" y="7976"/>
                  </a:cubicBezTo>
                  <a:cubicBezTo>
                    <a:pt x="1273" y="7976"/>
                    <a:pt x="1306" y="7764"/>
                    <a:pt x="1368" y="7639"/>
                  </a:cubicBezTo>
                  <a:cubicBezTo>
                    <a:pt x="1769" y="6772"/>
                    <a:pt x="1902" y="5838"/>
                    <a:pt x="2136" y="4904"/>
                  </a:cubicBezTo>
                  <a:cubicBezTo>
                    <a:pt x="2369" y="3836"/>
                    <a:pt x="2336" y="2702"/>
                    <a:pt x="2336" y="1601"/>
                  </a:cubicBezTo>
                  <a:cubicBezTo>
                    <a:pt x="2336" y="1068"/>
                    <a:pt x="2336" y="534"/>
                    <a:pt x="233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-5400000">
              <a:off x="3297019" y="3049459"/>
              <a:ext cx="71205" cy="621159"/>
            </a:xfrm>
            <a:custGeom>
              <a:avLst/>
              <a:gdLst/>
              <a:ahLst/>
              <a:cxnLst/>
              <a:rect l="l" t="t" r="r" b="b"/>
              <a:pathLst>
                <a:path w="2870" h="13950" extrusionOk="0">
                  <a:moveTo>
                    <a:pt x="682" y="1"/>
                  </a:moveTo>
                  <a:cubicBezTo>
                    <a:pt x="544" y="1"/>
                    <a:pt x="406" y="126"/>
                    <a:pt x="268" y="368"/>
                  </a:cubicBezTo>
                  <a:cubicBezTo>
                    <a:pt x="134" y="602"/>
                    <a:pt x="67" y="868"/>
                    <a:pt x="67" y="1169"/>
                  </a:cubicBezTo>
                  <a:cubicBezTo>
                    <a:pt x="1" y="2736"/>
                    <a:pt x="101" y="4338"/>
                    <a:pt x="301" y="5905"/>
                  </a:cubicBezTo>
                  <a:cubicBezTo>
                    <a:pt x="601" y="8007"/>
                    <a:pt x="1101" y="10075"/>
                    <a:pt x="1402" y="12210"/>
                  </a:cubicBezTo>
                  <a:cubicBezTo>
                    <a:pt x="1502" y="12744"/>
                    <a:pt x="1602" y="13277"/>
                    <a:pt x="1869" y="13778"/>
                  </a:cubicBezTo>
                  <a:cubicBezTo>
                    <a:pt x="1928" y="13837"/>
                    <a:pt x="1961" y="13950"/>
                    <a:pt x="2039" y="13950"/>
                  </a:cubicBezTo>
                  <a:cubicBezTo>
                    <a:pt x="2048" y="13950"/>
                    <a:pt x="2058" y="13948"/>
                    <a:pt x="2069" y="13944"/>
                  </a:cubicBezTo>
                  <a:cubicBezTo>
                    <a:pt x="2169" y="13944"/>
                    <a:pt x="2169" y="13811"/>
                    <a:pt x="2202" y="13744"/>
                  </a:cubicBezTo>
                  <a:cubicBezTo>
                    <a:pt x="2536" y="12043"/>
                    <a:pt x="2869" y="10342"/>
                    <a:pt x="2869" y="8607"/>
                  </a:cubicBezTo>
                  <a:cubicBezTo>
                    <a:pt x="2869" y="7773"/>
                    <a:pt x="2836" y="6973"/>
                    <a:pt x="2703" y="6172"/>
                  </a:cubicBezTo>
                  <a:cubicBezTo>
                    <a:pt x="2469" y="4805"/>
                    <a:pt x="2035" y="3504"/>
                    <a:pt x="1735" y="2169"/>
                  </a:cubicBezTo>
                  <a:cubicBezTo>
                    <a:pt x="1568" y="1536"/>
                    <a:pt x="1402" y="902"/>
                    <a:pt x="1068" y="335"/>
                  </a:cubicBezTo>
                  <a:cubicBezTo>
                    <a:pt x="939" y="109"/>
                    <a:pt x="811" y="1"/>
                    <a:pt x="682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-5400000">
              <a:off x="3305994" y="3585611"/>
              <a:ext cx="62918" cy="310223"/>
            </a:xfrm>
            <a:custGeom>
              <a:avLst/>
              <a:gdLst/>
              <a:ahLst/>
              <a:cxnLst/>
              <a:rect l="l" t="t" r="r" b="b"/>
              <a:pathLst>
                <a:path w="2536" h="6967" extrusionOk="0">
                  <a:moveTo>
                    <a:pt x="1727" y="1"/>
                  </a:moveTo>
                  <a:cubicBezTo>
                    <a:pt x="1356" y="1"/>
                    <a:pt x="1028" y="233"/>
                    <a:pt x="934" y="671"/>
                  </a:cubicBezTo>
                  <a:cubicBezTo>
                    <a:pt x="467" y="2372"/>
                    <a:pt x="367" y="4140"/>
                    <a:pt x="0" y="5875"/>
                  </a:cubicBezTo>
                  <a:cubicBezTo>
                    <a:pt x="0" y="6175"/>
                    <a:pt x="134" y="6442"/>
                    <a:pt x="234" y="6708"/>
                  </a:cubicBezTo>
                  <a:cubicBezTo>
                    <a:pt x="309" y="6885"/>
                    <a:pt x="462" y="6966"/>
                    <a:pt x="618" y="6966"/>
                  </a:cubicBezTo>
                  <a:cubicBezTo>
                    <a:pt x="668" y="6966"/>
                    <a:pt x="719" y="6958"/>
                    <a:pt x="767" y="6942"/>
                  </a:cubicBezTo>
                  <a:cubicBezTo>
                    <a:pt x="1134" y="6775"/>
                    <a:pt x="1468" y="6542"/>
                    <a:pt x="1568" y="6108"/>
                  </a:cubicBezTo>
                  <a:cubicBezTo>
                    <a:pt x="1901" y="4540"/>
                    <a:pt x="2368" y="3006"/>
                    <a:pt x="2469" y="1405"/>
                  </a:cubicBezTo>
                  <a:cubicBezTo>
                    <a:pt x="2469" y="1205"/>
                    <a:pt x="2535" y="1004"/>
                    <a:pt x="2502" y="804"/>
                  </a:cubicBezTo>
                  <a:cubicBezTo>
                    <a:pt x="2435" y="371"/>
                    <a:pt x="2235" y="70"/>
                    <a:pt x="1801" y="4"/>
                  </a:cubicBezTo>
                  <a:cubicBezTo>
                    <a:pt x="1776" y="2"/>
                    <a:pt x="1751" y="1"/>
                    <a:pt x="172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-5400000">
              <a:off x="525070" y="3526527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268" y="0"/>
                  </a:moveTo>
                  <a:cubicBezTo>
                    <a:pt x="967" y="0"/>
                    <a:pt x="33" y="801"/>
                    <a:pt x="33" y="1968"/>
                  </a:cubicBezTo>
                  <a:cubicBezTo>
                    <a:pt x="0" y="3036"/>
                    <a:pt x="967" y="3970"/>
                    <a:pt x="2068" y="3970"/>
                  </a:cubicBezTo>
                  <a:cubicBezTo>
                    <a:pt x="2089" y="3970"/>
                    <a:pt x="2109" y="3970"/>
                    <a:pt x="2129" y="3970"/>
                  </a:cubicBezTo>
                  <a:cubicBezTo>
                    <a:pt x="3271" y="3970"/>
                    <a:pt x="4270" y="3050"/>
                    <a:pt x="4270" y="2001"/>
                  </a:cubicBezTo>
                  <a:cubicBezTo>
                    <a:pt x="4270" y="901"/>
                    <a:pt x="3369" y="0"/>
                    <a:pt x="2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-5400000">
              <a:off x="-47968" y="3721429"/>
              <a:ext cx="98396" cy="95601"/>
            </a:xfrm>
            <a:custGeom>
              <a:avLst/>
              <a:gdLst/>
              <a:ahLst/>
              <a:cxnLst/>
              <a:rect l="l" t="t" r="r" b="b"/>
              <a:pathLst>
                <a:path w="3966" h="2147" extrusionOk="0">
                  <a:moveTo>
                    <a:pt x="63" y="0"/>
                  </a:moveTo>
                  <a:cubicBezTo>
                    <a:pt x="63" y="67"/>
                    <a:pt x="63" y="134"/>
                    <a:pt x="63" y="200"/>
                  </a:cubicBezTo>
                  <a:cubicBezTo>
                    <a:pt x="0" y="1203"/>
                    <a:pt x="909" y="2147"/>
                    <a:pt x="1794" y="2147"/>
                  </a:cubicBezTo>
                  <a:cubicBezTo>
                    <a:pt x="1851" y="2147"/>
                    <a:pt x="1908" y="2143"/>
                    <a:pt x="1964" y="2135"/>
                  </a:cubicBezTo>
                  <a:cubicBezTo>
                    <a:pt x="2023" y="2142"/>
                    <a:pt x="2081" y="2145"/>
                    <a:pt x="2138" y="2145"/>
                  </a:cubicBezTo>
                  <a:cubicBezTo>
                    <a:pt x="3186" y="2145"/>
                    <a:pt x="3966" y="1024"/>
                    <a:pt x="3966" y="234"/>
                  </a:cubicBezTo>
                  <a:cubicBezTo>
                    <a:pt x="3966" y="167"/>
                    <a:pt x="3932" y="67"/>
                    <a:pt x="3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-5400000">
              <a:off x="1413857" y="3618279"/>
              <a:ext cx="86934" cy="153041"/>
            </a:xfrm>
            <a:custGeom>
              <a:avLst/>
              <a:gdLst/>
              <a:ahLst/>
              <a:cxnLst/>
              <a:rect l="l" t="t" r="r" b="b"/>
              <a:pathLst>
                <a:path w="3504" h="3437" extrusionOk="0">
                  <a:moveTo>
                    <a:pt x="1769" y="0"/>
                  </a:moveTo>
                  <a:cubicBezTo>
                    <a:pt x="835" y="0"/>
                    <a:pt x="1" y="801"/>
                    <a:pt x="1" y="1702"/>
                  </a:cubicBezTo>
                  <a:cubicBezTo>
                    <a:pt x="1" y="2669"/>
                    <a:pt x="735" y="3436"/>
                    <a:pt x="1769" y="3436"/>
                  </a:cubicBezTo>
                  <a:cubicBezTo>
                    <a:pt x="2769" y="3436"/>
                    <a:pt x="3503" y="2702"/>
                    <a:pt x="3503" y="1735"/>
                  </a:cubicBezTo>
                  <a:cubicBezTo>
                    <a:pt x="3503" y="801"/>
                    <a:pt x="2703" y="0"/>
                    <a:pt x="1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-5400000">
              <a:off x="2245224" y="3558080"/>
              <a:ext cx="80310" cy="142666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4" y="1"/>
                    <a:pt x="0" y="701"/>
                    <a:pt x="0" y="1569"/>
                  </a:cubicBezTo>
                  <a:cubicBezTo>
                    <a:pt x="0" y="2436"/>
                    <a:pt x="768" y="3203"/>
                    <a:pt x="1602" y="3203"/>
                  </a:cubicBezTo>
                  <a:cubicBezTo>
                    <a:pt x="2435" y="3203"/>
                    <a:pt x="3203" y="2436"/>
                    <a:pt x="3236" y="1602"/>
                  </a:cubicBezTo>
                  <a:cubicBezTo>
                    <a:pt x="3236" y="735"/>
                    <a:pt x="2469" y="1"/>
                    <a:pt x="1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-5400000">
              <a:off x="970586" y="3540155"/>
              <a:ext cx="77804" cy="139638"/>
            </a:xfrm>
            <a:custGeom>
              <a:avLst/>
              <a:gdLst/>
              <a:ahLst/>
              <a:cxnLst/>
              <a:rect l="l" t="t" r="r" b="b"/>
              <a:pathLst>
                <a:path w="3136" h="3136" extrusionOk="0">
                  <a:moveTo>
                    <a:pt x="1601" y="0"/>
                  </a:moveTo>
                  <a:cubicBezTo>
                    <a:pt x="701" y="0"/>
                    <a:pt x="0" y="667"/>
                    <a:pt x="0" y="1568"/>
                  </a:cubicBezTo>
                  <a:cubicBezTo>
                    <a:pt x="0" y="2435"/>
                    <a:pt x="634" y="3136"/>
                    <a:pt x="1501" y="3136"/>
                  </a:cubicBezTo>
                  <a:cubicBezTo>
                    <a:pt x="2402" y="3136"/>
                    <a:pt x="3136" y="2435"/>
                    <a:pt x="3136" y="1601"/>
                  </a:cubicBezTo>
                  <a:cubicBezTo>
                    <a:pt x="3136" y="734"/>
                    <a:pt x="2435" y="0"/>
                    <a:pt x="1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-5400000">
              <a:off x="3997716" y="3615347"/>
              <a:ext cx="76167" cy="138213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478" y="0"/>
                  </a:moveTo>
                  <a:cubicBezTo>
                    <a:pt x="639" y="0"/>
                    <a:pt x="1" y="722"/>
                    <a:pt x="1" y="1602"/>
                  </a:cubicBezTo>
                  <a:cubicBezTo>
                    <a:pt x="1" y="2436"/>
                    <a:pt x="634" y="3070"/>
                    <a:pt x="1468" y="3070"/>
                  </a:cubicBezTo>
                  <a:lnTo>
                    <a:pt x="1468" y="3103"/>
                  </a:lnTo>
                  <a:cubicBezTo>
                    <a:pt x="2336" y="3103"/>
                    <a:pt x="3069" y="2370"/>
                    <a:pt x="3069" y="1502"/>
                  </a:cubicBezTo>
                  <a:cubicBezTo>
                    <a:pt x="3069" y="668"/>
                    <a:pt x="2402" y="1"/>
                    <a:pt x="1535" y="1"/>
                  </a:cubicBezTo>
                  <a:cubicBezTo>
                    <a:pt x="1516" y="1"/>
                    <a:pt x="1497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3113222" y="3528685"/>
              <a:ext cx="76167" cy="127794"/>
            </a:xfrm>
            <a:custGeom>
              <a:avLst/>
              <a:gdLst/>
              <a:ahLst/>
              <a:cxnLst/>
              <a:rect l="l" t="t" r="r" b="b"/>
              <a:pathLst>
                <a:path w="3070" h="2870" extrusionOk="0">
                  <a:moveTo>
                    <a:pt x="1601" y="1"/>
                  </a:moveTo>
                  <a:cubicBezTo>
                    <a:pt x="734" y="1"/>
                    <a:pt x="0" y="668"/>
                    <a:pt x="0" y="1435"/>
                  </a:cubicBezTo>
                  <a:cubicBezTo>
                    <a:pt x="0" y="2202"/>
                    <a:pt x="734" y="2870"/>
                    <a:pt x="1601" y="2870"/>
                  </a:cubicBezTo>
                  <a:cubicBezTo>
                    <a:pt x="2435" y="2870"/>
                    <a:pt x="3069" y="2269"/>
                    <a:pt x="3069" y="1435"/>
                  </a:cubicBezTo>
                  <a:cubicBezTo>
                    <a:pt x="3069" y="568"/>
                    <a:pt x="2502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-5400000">
              <a:off x="3729639" y="3554774"/>
              <a:ext cx="76167" cy="121961"/>
            </a:xfrm>
            <a:custGeom>
              <a:avLst/>
              <a:gdLst/>
              <a:ahLst/>
              <a:cxnLst/>
              <a:rect l="l" t="t" r="r" b="b"/>
              <a:pathLst>
                <a:path w="3070" h="2739" extrusionOk="0">
                  <a:moveTo>
                    <a:pt x="1505" y="0"/>
                  </a:moveTo>
                  <a:cubicBezTo>
                    <a:pt x="699" y="0"/>
                    <a:pt x="33" y="622"/>
                    <a:pt x="0" y="1369"/>
                  </a:cubicBezTo>
                  <a:cubicBezTo>
                    <a:pt x="0" y="2103"/>
                    <a:pt x="701" y="2737"/>
                    <a:pt x="1501" y="2737"/>
                  </a:cubicBezTo>
                  <a:cubicBezTo>
                    <a:pt x="1522" y="2738"/>
                    <a:pt x="1543" y="2738"/>
                    <a:pt x="1564" y="2738"/>
                  </a:cubicBezTo>
                  <a:cubicBezTo>
                    <a:pt x="2372" y="2738"/>
                    <a:pt x="3069" y="2117"/>
                    <a:pt x="3069" y="1369"/>
                  </a:cubicBezTo>
                  <a:cubicBezTo>
                    <a:pt x="3036" y="636"/>
                    <a:pt x="2369" y="2"/>
                    <a:pt x="1568" y="2"/>
                  </a:cubicBezTo>
                  <a:cubicBezTo>
                    <a:pt x="1547" y="1"/>
                    <a:pt x="1526" y="0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-5400000">
              <a:off x="3444936" y="3502514"/>
              <a:ext cx="73661" cy="126325"/>
            </a:xfrm>
            <a:custGeom>
              <a:avLst/>
              <a:gdLst/>
              <a:ahLst/>
              <a:cxnLst/>
              <a:rect l="l" t="t" r="r" b="b"/>
              <a:pathLst>
                <a:path w="2969" h="2837" extrusionOk="0">
                  <a:moveTo>
                    <a:pt x="1394" y="0"/>
                  </a:moveTo>
                  <a:cubicBezTo>
                    <a:pt x="797" y="0"/>
                    <a:pt x="0" y="717"/>
                    <a:pt x="33" y="1402"/>
                  </a:cubicBezTo>
                  <a:cubicBezTo>
                    <a:pt x="99" y="2270"/>
                    <a:pt x="633" y="2837"/>
                    <a:pt x="1467" y="2837"/>
                  </a:cubicBezTo>
                  <a:cubicBezTo>
                    <a:pt x="2301" y="2837"/>
                    <a:pt x="2835" y="2270"/>
                    <a:pt x="2835" y="1436"/>
                  </a:cubicBezTo>
                  <a:cubicBezTo>
                    <a:pt x="2968" y="735"/>
                    <a:pt x="2201" y="1"/>
                    <a:pt x="1434" y="1"/>
                  </a:cubicBezTo>
                  <a:cubicBezTo>
                    <a:pt x="1421" y="1"/>
                    <a:pt x="1407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-5400000">
              <a:off x="2733585" y="3502280"/>
              <a:ext cx="64580" cy="114436"/>
            </a:xfrm>
            <a:custGeom>
              <a:avLst/>
              <a:gdLst/>
              <a:ahLst/>
              <a:cxnLst/>
              <a:rect l="l" t="t" r="r" b="b"/>
              <a:pathLst>
                <a:path w="2603" h="2570" extrusionOk="0">
                  <a:moveTo>
                    <a:pt x="1235" y="1"/>
                  </a:moveTo>
                  <a:cubicBezTo>
                    <a:pt x="501" y="1"/>
                    <a:pt x="1" y="534"/>
                    <a:pt x="1" y="1302"/>
                  </a:cubicBezTo>
                  <a:cubicBezTo>
                    <a:pt x="1" y="2002"/>
                    <a:pt x="601" y="2569"/>
                    <a:pt x="1302" y="2569"/>
                  </a:cubicBezTo>
                  <a:cubicBezTo>
                    <a:pt x="1936" y="2569"/>
                    <a:pt x="2569" y="1935"/>
                    <a:pt x="2569" y="1302"/>
                  </a:cubicBezTo>
                  <a:cubicBezTo>
                    <a:pt x="2603" y="568"/>
                    <a:pt x="2002" y="1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-5400000">
              <a:off x="1739910" y="3601254"/>
              <a:ext cx="64580" cy="108469"/>
            </a:xfrm>
            <a:custGeom>
              <a:avLst/>
              <a:gdLst/>
              <a:ahLst/>
              <a:cxnLst/>
              <a:rect l="l" t="t" r="r" b="b"/>
              <a:pathLst>
                <a:path w="2603" h="2436" extrusionOk="0">
                  <a:moveTo>
                    <a:pt x="1235" y="0"/>
                  </a:moveTo>
                  <a:cubicBezTo>
                    <a:pt x="634" y="34"/>
                    <a:pt x="34" y="601"/>
                    <a:pt x="1" y="1168"/>
                  </a:cubicBezTo>
                  <a:cubicBezTo>
                    <a:pt x="1" y="1835"/>
                    <a:pt x="601" y="2436"/>
                    <a:pt x="1301" y="2436"/>
                  </a:cubicBezTo>
                  <a:cubicBezTo>
                    <a:pt x="2002" y="2402"/>
                    <a:pt x="2602" y="1902"/>
                    <a:pt x="2569" y="1301"/>
                  </a:cubicBezTo>
                  <a:cubicBezTo>
                    <a:pt x="2569" y="601"/>
                    <a:pt x="1935" y="0"/>
                    <a:pt x="1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-5400000">
              <a:off x="61361" y="3563994"/>
              <a:ext cx="52994" cy="93597"/>
            </a:xfrm>
            <a:custGeom>
              <a:avLst/>
              <a:gdLst/>
              <a:ahLst/>
              <a:cxnLst/>
              <a:rect l="l" t="t" r="r" b="b"/>
              <a:pathLst>
                <a:path w="2136" h="2102" extrusionOk="0">
                  <a:moveTo>
                    <a:pt x="1034" y="0"/>
                  </a:moveTo>
                  <a:cubicBezTo>
                    <a:pt x="434" y="0"/>
                    <a:pt x="0" y="434"/>
                    <a:pt x="0" y="1034"/>
                  </a:cubicBezTo>
                  <a:cubicBezTo>
                    <a:pt x="0" y="1635"/>
                    <a:pt x="467" y="2102"/>
                    <a:pt x="1068" y="2102"/>
                  </a:cubicBezTo>
                  <a:cubicBezTo>
                    <a:pt x="1635" y="2102"/>
                    <a:pt x="2135" y="1601"/>
                    <a:pt x="2102" y="1034"/>
                  </a:cubicBezTo>
                  <a:cubicBezTo>
                    <a:pt x="2102" y="434"/>
                    <a:pt x="1668" y="0"/>
                    <a:pt x="1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-5400000">
              <a:off x="4095309" y="3462186"/>
              <a:ext cx="48851" cy="86205"/>
            </a:xfrm>
            <a:custGeom>
              <a:avLst/>
              <a:gdLst/>
              <a:ahLst/>
              <a:cxnLst/>
              <a:rect l="l" t="t" r="r" b="b"/>
              <a:pathLst>
                <a:path w="1969" h="1936" extrusionOk="0">
                  <a:moveTo>
                    <a:pt x="1035" y="1"/>
                  </a:moveTo>
                  <a:cubicBezTo>
                    <a:pt x="468" y="1"/>
                    <a:pt x="1" y="468"/>
                    <a:pt x="34" y="1001"/>
                  </a:cubicBezTo>
                  <a:cubicBezTo>
                    <a:pt x="34" y="1502"/>
                    <a:pt x="468" y="1935"/>
                    <a:pt x="1002" y="1935"/>
                  </a:cubicBezTo>
                  <a:cubicBezTo>
                    <a:pt x="1535" y="1935"/>
                    <a:pt x="1969" y="1535"/>
                    <a:pt x="1969" y="968"/>
                  </a:cubicBezTo>
                  <a:cubicBezTo>
                    <a:pt x="1969" y="401"/>
                    <a:pt x="1602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-5400000">
              <a:off x="629081" y="3687793"/>
              <a:ext cx="46370" cy="87675"/>
            </a:xfrm>
            <a:custGeom>
              <a:avLst/>
              <a:gdLst/>
              <a:ahLst/>
              <a:cxnLst/>
              <a:rect l="l" t="t" r="r" b="b"/>
              <a:pathLst>
                <a:path w="1869" h="1969" extrusionOk="0">
                  <a:moveTo>
                    <a:pt x="935" y="1"/>
                  </a:moveTo>
                  <a:cubicBezTo>
                    <a:pt x="368" y="1"/>
                    <a:pt x="1" y="368"/>
                    <a:pt x="1" y="901"/>
                  </a:cubicBezTo>
                  <a:cubicBezTo>
                    <a:pt x="1" y="1502"/>
                    <a:pt x="434" y="1969"/>
                    <a:pt x="968" y="1969"/>
                  </a:cubicBezTo>
                  <a:cubicBezTo>
                    <a:pt x="1502" y="1969"/>
                    <a:pt x="1869" y="1535"/>
                    <a:pt x="1835" y="935"/>
                  </a:cubicBezTo>
                  <a:cubicBezTo>
                    <a:pt x="1835" y="368"/>
                    <a:pt x="1468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-5400000">
              <a:off x="4259943" y="3552646"/>
              <a:ext cx="46370" cy="83222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35" y="0"/>
                  </a:moveTo>
                  <a:cubicBezTo>
                    <a:pt x="401" y="0"/>
                    <a:pt x="34" y="367"/>
                    <a:pt x="1" y="934"/>
                  </a:cubicBezTo>
                  <a:cubicBezTo>
                    <a:pt x="1" y="1468"/>
                    <a:pt x="368" y="1868"/>
                    <a:pt x="935" y="1868"/>
                  </a:cubicBezTo>
                  <a:cubicBezTo>
                    <a:pt x="1469" y="1868"/>
                    <a:pt x="1869" y="1501"/>
                    <a:pt x="1869" y="968"/>
                  </a:cubicBezTo>
                  <a:cubicBezTo>
                    <a:pt x="1869" y="434"/>
                    <a:pt x="1469" y="34"/>
                    <a:pt x="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-5400000">
              <a:off x="333434" y="3517056"/>
              <a:ext cx="48032" cy="83222"/>
            </a:xfrm>
            <a:custGeom>
              <a:avLst/>
              <a:gdLst/>
              <a:ahLst/>
              <a:cxnLst/>
              <a:rect l="l" t="t" r="r" b="b"/>
              <a:pathLst>
                <a:path w="1936" h="1869" extrusionOk="0">
                  <a:moveTo>
                    <a:pt x="835" y="0"/>
                  </a:moveTo>
                  <a:cubicBezTo>
                    <a:pt x="301" y="0"/>
                    <a:pt x="1" y="267"/>
                    <a:pt x="1" y="767"/>
                  </a:cubicBezTo>
                  <a:cubicBezTo>
                    <a:pt x="1" y="1301"/>
                    <a:pt x="535" y="1835"/>
                    <a:pt x="1102" y="1868"/>
                  </a:cubicBezTo>
                  <a:cubicBezTo>
                    <a:pt x="1535" y="1868"/>
                    <a:pt x="1902" y="1535"/>
                    <a:pt x="1936" y="1134"/>
                  </a:cubicBezTo>
                  <a:cubicBezTo>
                    <a:pt x="1936" y="601"/>
                    <a:pt x="1402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-5400000">
              <a:off x="4572245" y="3443137"/>
              <a:ext cx="45551" cy="71333"/>
            </a:xfrm>
            <a:custGeom>
              <a:avLst/>
              <a:gdLst/>
              <a:ahLst/>
              <a:cxnLst/>
              <a:rect l="l" t="t" r="r" b="b"/>
              <a:pathLst>
                <a:path w="1836" h="1602" extrusionOk="0">
                  <a:moveTo>
                    <a:pt x="935" y="1"/>
                  </a:moveTo>
                  <a:cubicBezTo>
                    <a:pt x="435" y="1"/>
                    <a:pt x="68" y="368"/>
                    <a:pt x="1" y="801"/>
                  </a:cubicBezTo>
                  <a:cubicBezTo>
                    <a:pt x="68" y="1268"/>
                    <a:pt x="435" y="1602"/>
                    <a:pt x="935" y="1602"/>
                  </a:cubicBezTo>
                  <a:cubicBezTo>
                    <a:pt x="1435" y="1602"/>
                    <a:pt x="1769" y="1302"/>
                    <a:pt x="1836" y="801"/>
                  </a:cubicBezTo>
                  <a:cubicBezTo>
                    <a:pt x="1769" y="334"/>
                    <a:pt x="1435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-5400000">
              <a:off x="2495894" y="3517710"/>
              <a:ext cx="36446" cy="65366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768" y="0"/>
                  </a:moveTo>
                  <a:cubicBezTo>
                    <a:pt x="435" y="0"/>
                    <a:pt x="34" y="367"/>
                    <a:pt x="34" y="701"/>
                  </a:cubicBezTo>
                  <a:lnTo>
                    <a:pt x="1" y="701"/>
                  </a:lnTo>
                  <a:cubicBezTo>
                    <a:pt x="1" y="1067"/>
                    <a:pt x="368" y="1468"/>
                    <a:pt x="735" y="1468"/>
                  </a:cubicBezTo>
                  <a:cubicBezTo>
                    <a:pt x="1068" y="1468"/>
                    <a:pt x="1435" y="1101"/>
                    <a:pt x="1435" y="767"/>
                  </a:cubicBezTo>
                  <a:cubicBezTo>
                    <a:pt x="1469" y="400"/>
                    <a:pt x="1102" y="33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-5400000">
              <a:off x="1322535" y="3566031"/>
              <a:ext cx="34784" cy="58064"/>
            </a:xfrm>
            <a:custGeom>
              <a:avLst/>
              <a:gdLst/>
              <a:ahLst/>
              <a:cxnLst/>
              <a:rect l="l" t="t" r="r" b="b"/>
              <a:pathLst>
                <a:path w="1402" h="1304" extrusionOk="0">
                  <a:moveTo>
                    <a:pt x="683" y="0"/>
                  </a:moveTo>
                  <a:cubicBezTo>
                    <a:pt x="337" y="0"/>
                    <a:pt x="33" y="318"/>
                    <a:pt x="33" y="636"/>
                  </a:cubicBezTo>
                  <a:cubicBezTo>
                    <a:pt x="0" y="1037"/>
                    <a:pt x="267" y="1303"/>
                    <a:pt x="701" y="1303"/>
                  </a:cubicBezTo>
                  <a:cubicBezTo>
                    <a:pt x="1101" y="1303"/>
                    <a:pt x="1368" y="1070"/>
                    <a:pt x="1401" y="670"/>
                  </a:cubicBezTo>
                  <a:cubicBezTo>
                    <a:pt x="1401" y="336"/>
                    <a:pt x="1101" y="3"/>
                    <a:pt x="734" y="3"/>
                  </a:cubicBezTo>
                  <a:cubicBezTo>
                    <a:pt x="717" y="1"/>
                    <a:pt x="700" y="0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-5400000">
              <a:off x="2040150" y="3618724"/>
              <a:ext cx="29822" cy="53656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587" y="1"/>
                  </a:moveTo>
                  <a:cubicBezTo>
                    <a:pt x="559" y="1"/>
                    <a:pt x="530" y="2"/>
                    <a:pt x="501" y="4"/>
                  </a:cubicBezTo>
                  <a:cubicBezTo>
                    <a:pt x="234" y="4"/>
                    <a:pt x="0" y="204"/>
                    <a:pt x="0" y="571"/>
                  </a:cubicBezTo>
                  <a:cubicBezTo>
                    <a:pt x="0" y="938"/>
                    <a:pt x="234" y="1205"/>
                    <a:pt x="634" y="1205"/>
                  </a:cubicBezTo>
                  <a:cubicBezTo>
                    <a:pt x="1001" y="1172"/>
                    <a:pt x="1201" y="938"/>
                    <a:pt x="1201" y="571"/>
                  </a:cubicBezTo>
                  <a:cubicBezTo>
                    <a:pt x="1201" y="228"/>
                    <a:pt x="996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-5400000">
              <a:off x="287573" y="3758325"/>
              <a:ext cx="22379" cy="40119"/>
            </a:xfrm>
            <a:custGeom>
              <a:avLst/>
              <a:gdLst/>
              <a:ahLst/>
              <a:cxnLst/>
              <a:rect l="l" t="t" r="r" b="b"/>
              <a:pathLst>
                <a:path w="902" h="901" extrusionOk="0">
                  <a:moveTo>
                    <a:pt x="468" y="0"/>
                  </a:moveTo>
                  <a:cubicBezTo>
                    <a:pt x="201" y="34"/>
                    <a:pt x="1" y="167"/>
                    <a:pt x="1" y="467"/>
                  </a:cubicBezTo>
                  <a:cubicBezTo>
                    <a:pt x="34" y="734"/>
                    <a:pt x="201" y="901"/>
                    <a:pt x="468" y="901"/>
                  </a:cubicBezTo>
                  <a:cubicBezTo>
                    <a:pt x="734" y="901"/>
                    <a:pt x="901" y="701"/>
                    <a:pt x="901" y="434"/>
                  </a:cubicBezTo>
                  <a:cubicBezTo>
                    <a:pt x="901" y="167"/>
                    <a:pt x="768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-5400000">
              <a:off x="3734008" y="3471954"/>
              <a:ext cx="19873" cy="32728"/>
            </a:xfrm>
            <a:custGeom>
              <a:avLst/>
              <a:gdLst/>
              <a:ahLst/>
              <a:cxnLst/>
              <a:rect l="l" t="t" r="r" b="b"/>
              <a:pathLst>
                <a:path w="801" h="735" extrusionOk="0">
                  <a:moveTo>
                    <a:pt x="401" y="1"/>
                  </a:moveTo>
                  <a:cubicBezTo>
                    <a:pt x="201" y="67"/>
                    <a:pt x="0" y="134"/>
                    <a:pt x="34" y="401"/>
                  </a:cubicBezTo>
                  <a:cubicBezTo>
                    <a:pt x="67" y="635"/>
                    <a:pt x="234" y="735"/>
                    <a:pt x="467" y="735"/>
                  </a:cubicBezTo>
                  <a:lnTo>
                    <a:pt x="467" y="701"/>
                  </a:lnTo>
                  <a:cubicBezTo>
                    <a:pt x="701" y="701"/>
                    <a:pt x="801" y="568"/>
                    <a:pt x="768" y="334"/>
                  </a:cubicBezTo>
                  <a:cubicBezTo>
                    <a:pt x="734" y="134"/>
                    <a:pt x="601" y="34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-5400000">
              <a:off x="6580120" y="3282715"/>
              <a:ext cx="124149" cy="942514"/>
            </a:xfrm>
            <a:custGeom>
              <a:avLst/>
              <a:gdLst/>
              <a:ahLst/>
              <a:cxnLst/>
              <a:rect l="l" t="t" r="r" b="b"/>
              <a:pathLst>
                <a:path w="5004" h="21167" extrusionOk="0">
                  <a:moveTo>
                    <a:pt x="3736" y="0"/>
                  </a:moveTo>
                  <a:cubicBezTo>
                    <a:pt x="3303" y="34"/>
                    <a:pt x="3136" y="367"/>
                    <a:pt x="3102" y="734"/>
                  </a:cubicBezTo>
                  <a:cubicBezTo>
                    <a:pt x="3069" y="1101"/>
                    <a:pt x="3102" y="1468"/>
                    <a:pt x="3102" y="1835"/>
                  </a:cubicBezTo>
                  <a:cubicBezTo>
                    <a:pt x="2969" y="4537"/>
                    <a:pt x="2802" y="7239"/>
                    <a:pt x="2168" y="9874"/>
                  </a:cubicBezTo>
                  <a:cubicBezTo>
                    <a:pt x="2002" y="10441"/>
                    <a:pt x="2035" y="11075"/>
                    <a:pt x="1968" y="11642"/>
                  </a:cubicBezTo>
                  <a:cubicBezTo>
                    <a:pt x="1601" y="14177"/>
                    <a:pt x="1268" y="16679"/>
                    <a:pt x="501" y="19114"/>
                  </a:cubicBezTo>
                  <a:cubicBezTo>
                    <a:pt x="334" y="19648"/>
                    <a:pt x="234" y="20215"/>
                    <a:pt x="134" y="20782"/>
                  </a:cubicBezTo>
                  <a:cubicBezTo>
                    <a:pt x="100" y="20915"/>
                    <a:pt x="0" y="21049"/>
                    <a:pt x="167" y="21149"/>
                  </a:cubicBezTo>
                  <a:cubicBezTo>
                    <a:pt x="192" y="21161"/>
                    <a:pt x="216" y="21167"/>
                    <a:pt x="238" y="21167"/>
                  </a:cubicBezTo>
                  <a:cubicBezTo>
                    <a:pt x="337" y="21167"/>
                    <a:pt x="413" y="21063"/>
                    <a:pt x="467" y="20982"/>
                  </a:cubicBezTo>
                  <a:cubicBezTo>
                    <a:pt x="1701" y="19114"/>
                    <a:pt x="2836" y="17279"/>
                    <a:pt x="3403" y="15044"/>
                  </a:cubicBezTo>
                  <a:cubicBezTo>
                    <a:pt x="4003" y="12643"/>
                    <a:pt x="4303" y="10208"/>
                    <a:pt x="4670" y="7773"/>
                  </a:cubicBezTo>
                  <a:cubicBezTo>
                    <a:pt x="4970" y="5771"/>
                    <a:pt x="5004" y="3670"/>
                    <a:pt x="4670" y="1602"/>
                  </a:cubicBezTo>
                  <a:cubicBezTo>
                    <a:pt x="4637" y="1268"/>
                    <a:pt x="4537" y="934"/>
                    <a:pt x="4437" y="634"/>
                  </a:cubicBezTo>
                  <a:cubicBezTo>
                    <a:pt x="4337" y="267"/>
                    <a:pt x="4136" y="0"/>
                    <a:pt x="373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-5400000">
              <a:off x="9030006" y="3258508"/>
              <a:ext cx="59618" cy="353682"/>
            </a:xfrm>
            <a:custGeom>
              <a:avLst/>
              <a:gdLst/>
              <a:ahLst/>
              <a:cxnLst/>
              <a:rect l="l" t="t" r="r" b="b"/>
              <a:pathLst>
                <a:path w="2403" h="7943" extrusionOk="0">
                  <a:moveTo>
                    <a:pt x="1078" y="0"/>
                  </a:moveTo>
                  <a:cubicBezTo>
                    <a:pt x="1064" y="0"/>
                    <a:pt x="1050" y="1"/>
                    <a:pt x="1035" y="4"/>
                  </a:cubicBezTo>
                  <a:cubicBezTo>
                    <a:pt x="835" y="37"/>
                    <a:pt x="935" y="270"/>
                    <a:pt x="901" y="404"/>
                  </a:cubicBezTo>
                  <a:cubicBezTo>
                    <a:pt x="334" y="2405"/>
                    <a:pt x="1" y="4474"/>
                    <a:pt x="134" y="6575"/>
                  </a:cubicBezTo>
                  <a:cubicBezTo>
                    <a:pt x="134" y="7042"/>
                    <a:pt x="167" y="7476"/>
                    <a:pt x="167" y="7943"/>
                  </a:cubicBezTo>
                  <a:lnTo>
                    <a:pt x="2336" y="7943"/>
                  </a:lnTo>
                  <a:cubicBezTo>
                    <a:pt x="2336" y="7409"/>
                    <a:pt x="2336" y="6909"/>
                    <a:pt x="2336" y="6375"/>
                  </a:cubicBezTo>
                  <a:cubicBezTo>
                    <a:pt x="2336" y="5241"/>
                    <a:pt x="2402" y="4140"/>
                    <a:pt x="2136" y="3039"/>
                  </a:cubicBezTo>
                  <a:cubicBezTo>
                    <a:pt x="1935" y="2138"/>
                    <a:pt x="1802" y="1204"/>
                    <a:pt x="1368" y="337"/>
                  </a:cubicBezTo>
                  <a:cubicBezTo>
                    <a:pt x="1306" y="213"/>
                    <a:pt x="1273" y="0"/>
                    <a:pt x="1078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-5400000">
              <a:off x="5822330" y="3049214"/>
              <a:ext cx="71205" cy="621648"/>
            </a:xfrm>
            <a:custGeom>
              <a:avLst/>
              <a:gdLst/>
              <a:ahLst/>
              <a:cxnLst/>
              <a:rect l="l" t="t" r="r" b="b"/>
              <a:pathLst>
                <a:path w="2870" h="13961" extrusionOk="0">
                  <a:moveTo>
                    <a:pt x="2069" y="0"/>
                  </a:moveTo>
                  <a:cubicBezTo>
                    <a:pt x="1969" y="0"/>
                    <a:pt x="1935" y="100"/>
                    <a:pt x="1869" y="200"/>
                  </a:cubicBezTo>
                  <a:cubicBezTo>
                    <a:pt x="1602" y="667"/>
                    <a:pt x="1502" y="1201"/>
                    <a:pt x="1402" y="1768"/>
                  </a:cubicBezTo>
                  <a:cubicBezTo>
                    <a:pt x="1101" y="3870"/>
                    <a:pt x="601" y="5938"/>
                    <a:pt x="301" y="8039"/>
                  </a:cubicBezTo>
                  <a:cubicBezTo>
                    <a:pt x="101" y="9641"/>
                    <a:pt x="1" y="11208"/>
                    <a:pt x="67" y="12810"/>
                  </a:cubicBezTo>
                  <a:cubicBezTo>
                    <a:pt x="67" y="13076"/>
                    <a:pt x="134" y="13343"/>
                    <a:pt x="268" y="13610"/>
                  </a:cubicBezTo>
                  <a:cubicBezTo>
                    <a:pt x="401" y="13844"/>
                    <a:pt x="534" y="13960"/>
                    <a:pt x="668" y="13960"/>
                  </a:cubicBezTo>
                  <a:cubicBezTo>
                    <a:pt x="801" y="13960"/>
                    <a:pt x="935" y="13844"/>
                    <a:pt x="1068" y="13610"/>
                  </a:cubicBezTo>
                  <a:cubicBezTo>
                    <a:pt x="1402" y="13043"/>
                    <a:pt x="1568" y="12443"/>
                    <a:pt x="1735" y="11809"/>
                  </a:cubicBezTo>
                  <a:cubicBezTo>
                    <a:pt x="2035" y="10475"/>
                    <a:pt x="2469" y="9174"/>
                    <a:pt x="2703" y="7806"/>
                  </a:cubicBezTo>
                  <a:cubicBezTo>
                    <a:pt x="2836" y="7005"/>
                    <a:pt x="2836" y="6171"/>
                    <a:pt x="2869" y="5371"/>
                  </a:cubicBezTo>
                  <a:cubicBezTo>
                    <a:pt x="2869" y="3603"/>
                    <a:pt x="2502" y="1935"/>
                    <a:pt x="2202" y="234"/>
                  </a:cubicBezTo>
                  <a:cubicBezTo>
                    <a:pt x="2169" y="134"/>
                    <a:pt x="2169" y="34"/>
                    <a:pt x="2069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-5400000">
              <a:off x="5821619" y="3585745"/>
              <a:ext cx="62918" cy="309956"/>
            </a:xfrm>
            <a:custGeom>
              <a:avLst/>
              <a:gdLst/>
              <a:ahLst/>
              <a:cxnLst/>
              <a:rect l="l" t="t" r="r" b="b"/>
              <a:pathLst>
                <a:path w="2536" h="6961" extrusionOk="0">
                  <a:moveTo>
                    <a:pt x="588" y="1"/>
                  </a:moveTo>
                  <a:cubicBezTo>
                    <a:pt x="442" y="1"/>
                    <a:pt x="305" y="90"/>
                    <a:pt x="234" y="279"/>
                  </a:cubicBezTo>
                  <a:cubicBezTo>
                    <a:pt x="100" y="545"/>
                    <a:pt x="0" y="812"/>
                    <a:pt x="0" y="1113"/>
                  </a:cubicBezTo>
                  <a:cubicBezTo>
                    <a:pt x="367" y="2847"/>
                    <a:pt x="467" y="4582"/>
                    <a:pt x="901" y="6283"/>
                  </a:cubicBezTo>
                  <a:cubicBezTo>
                    <a:pt x="1021" y="6702"/>
                    <a:pt x="1329" y="6960"/>
                    <a:pt x="1680" y="6960"/>
                  </a:cubicBezTo>
                  <a:cubicBezTo>
                    <a:pt x="1720" y="6960"/>
                    <a:pt x="1761" y="6957"/>
                    <a:pt x="1801" y="6950"/>
                  </a:cubicBezTo>
                  <a:cubicBezTo>
                    <a:pt x="2235" y="6917"/>
                    <a:pt x="2435" y="6583"/>
                    <a:pt x="2502" y="6183"/>
                  </a:cubicBezTo>
                  <a:cubicBezTo>
                    <a:pt x="2535" y="5983"/>
                    <a:pt x="2469" y="5783"/>
                    <a:pt x="2469" y="5582"/>
                  </a:cubicBezTo>
                  <a:cubicBezTo>
                    <a:pt x="2368" y="3981"/>
                    <a:pt x="1901" y="2447"/>
                    <a:pt x="1568" y="879"/>
                  </a:cubicBezTo>
                  <a:cubicBezTo>
                    <a:pt x="1468" y="412"/>
                    <a:pt x="1134" y="212"/>
                    <a:pt x="767" y="45"/>
                  </a:cubicBezTo>
                  <a:cubicBezTo>
                    <a:pt x="709" y="16"/>
                    <a:pt x="648" y="1"/>
                    <a:pt x="588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-5400000">
              <a:off x="8559122" y="3526527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068" y="0"/>
                  </a:moveTo>
                  <a:cubicBezTo>
                    <a:pt x="967" y="34"/>
                    <a:pt x="0" y="968"/>
                    <a:pt x="33" y="2035"/>
                  </a:cubicBezTo>
                  <a:cubicBezTo>
                    <a:pt x="33" y="3147"/>
                    <a:pt x="932" y="3971"/>
                    <a:pt x="2193" y="3971"/>
                  </a:cubicBezTo>
                  <a:cubicBezTo>
                    <a:pt x="2218" y="3971"/>
                    <a:pt x="2243" y="3970"/>
                    <a:pt x="2268" y="3970"/>
                  </a:cubicBezTo>
                  <a:cubicBezTo>
                    <a:pt x="3369" y="3970"/>
                    <a:pt x="4270" y="3069"/>
                    <a:pt x="4270" y="2002"/>
                  </a:cubicBezTo>
                  <a:cubicBezTo>
                    <a:pt x="4270" y="934"/>
                    <a:pt x="3236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-5400000">
              <a:off x="9139668" y="3721464"/>
              <a:ext cx="98421" cy="95556"/>
            </a:xfrm>
            <a:custGeom>
              <a:avLst/>
              <a:gdLst/>
              <a:ahLst/>
              <a:cxnLst/>
              <a:rect l="l" t="t" r="r" b="b"/>
              <a:pathLst>
                <a:path w="3967" h="2146" extrusionOk="0">
                  <a:moveTo>
                    <a:pt x="2135" y="1"/>
                  </a:moveTo>
                  <a:cubicBezTo>
                    <a:pt x="2079" y="1"/>
                    <a:pt x="2022" y="4"/>
                    <a:pt x="1965" y="11"/>
                  </a:cubicBezTo>
                  <a:cubicBezTo>
                    <a:pt x="1922" y="6"/>
                    <a:pt x="1878" y="4"/>
                    <a:pt x="1834" y="4"/>
                  </a:cubicBezTo>
                  <a:cubicBezTo>
                    <a:pt x="937" y="4"/>
                    <a:pt x="0" y="960"/>
                    <a:pt x="64" y="1946"/>
                  </a:cubicBezTo>
                  <a:cubicBezTo>
                    <a:pt x="64" y="2012"/>
                    <a:pt x="64" y="2079"/>
                    <a:pt x="64" y="2146"/>
                  </a:cubicBezTo>
                  <a:lnTo>
                    <a:pt x="3933" y="2146"/>
                  </a:lnTo>
                  <a:cubicBezTo>
                    <a:pt x="3933" y="2079"/>
                    <a:pt x="3933" y="2012"/>
                    <a:pt x="3967" y="1946"/>
                  </a:cubicBezTo>
                  <a:cubicBezTo>
                    <a:pt x="3967" y="1154"/>
                    <a:pt x="3185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-5400000">
              <a:off x="4551105" y="3534691"/>
              <a:ext cx="89390" cy="203535"/>
            </a:xfrm>
            <a:custGeom>
              <a:avLst/>
              <a:gdLst/>
              <a:ahLst/>
              <a:cxnLst/>
              <a:rect l="l" t="t" r="r" b="b"/>
              <a:pathLst>
                <a:path w="3603" h="4571" extrusionOk="0">
                  <a:moveTo>
                    <a:pt x="1802" y="0"/>
                  </a:moveTo>
                  <a:cubicBezTo>
                    <a:pt x="801" y="0"/>
                    <a:pt x="0" y="801"/>
                    <a:pt x="0" y="1768"/>
                  </a:cubicBezTo>
                  <a:cubicBezTo>
                    <a:pt x="0" y="1935"/>
                    <a:pt x="34" y="2135"/>
                    <a:pt x="100" y="2268"/>
                  </a:cubicBezTo>
                  <a:cubicBezTo>
                    <a:pt x="67" y="2435"/>
                    <a:pt x="0" y="2602"/>
                    <a:pt x="0" y="2802"/>
                  </a:cubicBezTo>
                  <a:cubicBezTo>
                    <a:pt x="0" y="3736"/>
                    <a:pt x="801" y="4570"/>
                    <a:pt x="1802" y="4570"/>
                  </a:cubicBezTo>
                  <a:cubicBezTo>
                    <a:pt x="2802" y="4570"/>
                    <a:pt x="3603" y="3769"/>
                    <a:pt x="3603" y="2802"/>
                  </a:cubicBezTo>
                  <a:cubicBezTo>
                    <a:pt x="3603" y="2635"/>
                    <a:pt x="3570" y="2435"/>
                    <a:pt x="3503" y="2268"/>
                  </a:cubicBezTo>
                  <a:cubicBezTo>
                    <a:pt x="3570" y="2102"/>
                    <a:pt x="3603" y="1935"/>
                    <a:pt x="3603" y="1768"/>
                  </a:cubicBezTo>
                  <a:cubicBezTo>
                    <a:pt x="3603" y="801"/>
                    <a:pt x="2802" y="0"/>
                    <a:pt x="1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-5400000">
              <a:off x="7690765" y="3618279"/>
              <a:ext cx="86934" cy="153041"/>
            </a:xfrm>
            <a:custGeom>
              <a:avLst/>
              <a:gdLst/>
              <a:ahLst/>
              <a:cxnLst/>
              <a:rect l="l" t="t" r="r" b="b"/>
              <a:pathLst>
                <a:path w="3504" h="3437" extrusionOk="0">
                  <a:moveTo>
                    <a:pt x="1769" y="1"/>
                  </a:moveTo>
                  <a:cubicBezTo>
                    <a:pt x="768" y="1"/>
                    <a:pt x="1" y="735"/>
                    <a:pt x="1" y="1736"/>
                  </a:cubicBezTo>
                  <a:cubicBezTo>
                    <a:pt x="1" y="2636"/>
                    <a:pt x="835" y="3403"/>
                    <a:pt x="1769" y="3437"/>
                  </a:cubicBezTo>
                  <a:cubicBezTo>
                    <a:pt x="2703" y="3437"/>
                    <a:pt x="3503" y="2603"/>
                    <a:pt x="3503" y="1669"/>
                  </a:cubicBezTo>
                  <a:cubicBezTo>
                    <a:pt x="3503" y="701"/>
                    <a:pt x="2769" y="1"/>
                    <a:pt x="1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-5400000">
              <a:off x="6865286" y="3557345"/>
              <a:ext cx="80310" cy="144136"/>
            </a:xfrm>
            <a:custGeom>
              <a:avLst/>
              <a:gdLst/>
              <a:ahLst/>
              <a:cxnLst/>
              <a:rect l="l" t="t" r="r" b="b"/>
              <a:pathLst>
                <a:path w="3237" h="3237" extrusionOk="0">
                  <a:moveTo>
                    <a:pt x="1602" y="1"/>
                  </a:moveTo>
                  <a:cubicBezTo>
                    <a:pt x="768" y="1"/>
                    <a:pt x="0" y="801"/>
                    <a:pt x="0" y="1635"/>
                  </a:cubicBezTo>
                  <a:cubicBezTo>
                    <a:pt x="0" y="2502"/>
                    <a:pt x="734" y="3236"/>
                    <a:pt x="1602" y="3236"/>
                  </a:cubicBezTo>
                  <a:cubicBezTo>
                    <a:pt x="2469" y="3236"/>
                    <a:pt x="3236" y="2469"/>
                    <a:pt x="3236" y="1602"/>
                  </a:cubicBezTo>
                  <a:cubicBezTo>
                    <a:pt x="3236" y="801"/>
                    <a:pt x="2435" y="34"/>
                    <a:pt x="1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-5400000">
              <a:off x="8143143" y="3540133"/>
              <a:ext cx="77804" cy="139683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58" y="0"/>
                  </a:moveTo>
                  <a:cubicBezTo>
                    <a:pt x="1539" y="0"/>
                    <a:pt x="1520" y="1"/>
                    <a:pt x="1501" y="1"/>
                  </a:cubicBezTo>
                  <a:cubicBezTo>
                    <a:pt x="634" y="1"/>
                    <a:pt x="0" y="668"/>
                    <a:pt x="0" y="1569"/>
                  </a:cubicBezTo>
                  <a:cubicBezTo>
                    <a:pt x="0" y="2470"/>
                    <a:pt x="701" y="3137"/>
                    <a:pt x="1601" y="3137"/>
                  </a:cubicBezTo>
                  <a:cubicBezTo>
                    <a:pt x="2435" y="3103"/>
                    <a:pt x="3136" y="2403"/>
                    <a:pt x="3136" y="1536"/>
                  </a:cubicBezTo>
                  <a:cubicBezTo>
                    <a:pt x="3136" y="720"/>
                    <a:pt x="2402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-5400000">
              <a:off x="5117650" y="3615369"/>
              <a:ext cx="76167" cy="138169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468" y="1"/>
                  </a:moveTo>
                  <a:cubicBezTo>
                    <a:pt x="601" y="1"/>
                    <a:pt x="1" y="634"/>
                    <a:pt x="1" y="1502"/>
                  </a:cubicBezTo>
                  <a:cubicBezTo>
                    <a:pt x="1" y="2402"/>
                    <a:pt x="668" y="3103"/>
                    <a:pt x="1535" y="3103"/>
                  </a:cubicBezTo>
                  <a:cubicBezTo>
                    <a:pt x="2402" y="3103"/>
                    <a:pt x="3036" y="2436"/>
                    <a:pt x="3069" y="1568"/>
                  </a:cubicBezTo>
                  <a:cubicBezTo>
                    <a:pt x="3069" y="701"/>
                    <a:pt x="2336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-5400000">
              <a:off x="6002144" y="3528663"/>
              <a:ext cx="76167" cy="127838"/>
            </a:xfrm>
            <a:custGeom>
              <a:avLst/>
              <a:gdLst/>
              <a:ahLst/>
              <a:cxnLst/>
              <a:rect l="l" t="t" r="r" b="b"/>
              <a:pathLst>
                <a:path w="3070" h="2871" extrusionOk="0">
                  <a:moveTo>
                    <a:pt x="1667" y="0"/>
                  </a:moveTo>
                  <a:cubicBezTo>
                    <a:pt x="1645" y="0"/>
                    <a:pt x="1623" y="1"/>
                    <a:pt x="1601" y="2"/>
                  </a:cubicBezTo>
                  <a:cubicBezTo>
                    <a:pt x="734" y="2"/>
                    <a:pt x="0" y="635"/>
                    <a:pt x="0" y="1403"/>
                  </a:cubicBezTo>
                  <a:cubicBezTo>
                    <a:pt x="0" y="2203"/>
                    <a:pt x="734" y="2870"/>
                    <a:pt x="1601" y="2870"/>
                  </a:cubicBezTo>
                  <a:cubicBezTo>
                    <a:pt x="2502" y="2870"/>
                    <a:pt x="3069" y="2270"/>
                    <a:pt x="3069" y="1403"/>
                  </a:cubicBezTo>
                  <a:cubicBezTo>
                    <a:pt x="3069" y="591"/>
                    <a:pt x="2468" y="0"/>
                    <a:pt x="1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-5400000">
              <a:off x="5384993" y="3554062"/>
              <a:ext cx="76167" cy="123386"/>
            </a:xfrm>
            <a:custGeom>
              <a:avLst/>
              <a:gdLst/>
              <a:ahLst/>
              <a:cxnLst/>
              <a:rect l="l" t="t" r="r" b="b"/>
              <a:pathLst>
                <a:path w="3070" h="2771" extrusionOk="0">
                  <a:moveTo>
                    <a:pt x="1561" y="0"/>
                  </a:moveTo>
                  <a:cubicBezTo>
                    <a:pt x="1541" y="0"/>
                    <a:pt x="1521" y="1"/>
                    <a:pt x="1501" y="2"/>
                  </a:cubicBezTo>
                  <a:cubicBezTo>
                    <a:pt x="701" y="35"/>
                    <a:pt x="0" y="669"/>
                    <a:pt x="0" y="1403"/>
                  </a:cubicBezTo>
                  <a:cubicBezTo>
                    <a:pt x="34" y="2137"/>
                    <a:pt x="734" y="2770"/>
                    <a:pt x="1601" y="2770"/>
                  </a:cubicBezTo>
                  <a:cubicBezTo>
                    <a:pt x="2369" y="2770"/>
                    <a:pt x="3036" y="2137"/>
                    <a:pt x="3069" y="1403"/>
                  </a:cubicBezTo>
                  <a:cubicBezTo>
                    <a:pt x="3069" y="654"/>
                    <a:pt x="2370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-5400000">
              <a:off x="5672924" y="3502548"/>
              <a:ext cx="73686" cy="126280"/>
            </a:xfrm>
            <a:custGeom>
              <a:avLst/>
              <a:gdLst/>
              <a:ahLst/>
              <a:cxnLst/>
              <a:rect l="l" t="t" r="r" b="b"/>
              <a:pathLst>
                <a:path w="2970" h="2836" extrusionOk="0">
                  <a:moveTo>
                    <a:pt x="1468" y="0"/>
                  </a:moveTo>
                  <a:cubicBezTo>
                    <a:pt x="634" y="0"/>
                    <a:pt x="100" y="567"/>
                    <a:pt x="34" y="1435"/>
                  </a:cubicBezTo>
                  <a:cubicBezTo>
                    <a:pt x="0" y="2135"/>
                    <a:pt x="801" y="2836"/>
                    <a:pt x="1435" y="2836"/>
                  </a:cubicBezTo>
                  <a:cubicBezTo>
                    <a:pt x="2202" y="2802"/>
                    <a:pt x="2969" y="2102"/>
                    <a:pt x="2836" y="1368"/>
                  </a:cubicBezTo>
                  <a:cubicBezTo>
                    <a:pt x="2836" y="567"/>
                    <a:pt x="2269" y="0"/>
                    <a:pt x="1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-5400000">
              <a:off x="6393390" y="3502280"/>
              <a:ext cx="64580" cy="114436"/>
            </a:xfrm>
            <a:custGeom>
              <a:avLst/>
              <a:gdLst/>
              <a:ahLst/>
              <a:cxnLst/>
              <a:rect l="l" t="t" r="r" b="b"/>
              <a:pathLst>
                <a:path w="2603" h="2570" extrusionOk="0">
                  <a:moveTo>
                    <a:pt x="1302" y="1"/>
                  </a:moveTo>
                  <a:cubicBezTo>
                    <a:pt x="601" y="1"/>
                    <a:pt x="1" y="568"/>
                    <a:pt x="1" y="1268"/>
                  </a:cubicBezTo>
                  <a:cubicBezTo>
                    <a:pt x="1" y="2036"/>
                    <a:pt x="501" y="2569"/>
                    <a:pt x="1269" y="2569"/>
                  </a:cubicBezTo>
                  <a:cubicBezTo>
                    <a:pt x="2002" y="2569"/>
                    <a:pt x="2603" y="1969"/>
                    <a:pt x="2569" y="1268"/>
                  </a:cubicBezTo>
                  <a:cubicBezTo>
                    <a:pt x="2569" y="601"/>
                    <a:pt x="1936" y="1"/>
                    <a:pt x="1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-5400000">
              <a:off x="7386331" y="3601988"/>
              <a:ext cx="64580" cy="107000"/>
            </a:xfrm>
            <a:custGeom>
              <a:avLst/>
              <a:gdLst/>
              <a:ahLst/>
              <a:cxnLst/>
              <a:rect l="l" t="t" r="r" b="b"/>
              <a:pathLst>
                <a:path w="2603" h="2403" extrusionOk="0">
                  <a:moveTo>
                    <a:pt x="1301" y="1"/>
                  </a:moveTo>
                  <a:cubicBezTo>
                    <a:pt x="601" y="1"/>
                    <a:pt x="1" y="568"/>
                    <a:pt x="1" y="1235"/>
                  </a:cubicBezTo>
                  <a:cubicBezTo>
                    <a:pt x="1" y="1835"/>
                    <a:pt x="634" y="2402"/>
                    <a:pt x="1235" y="2402"/>
                  </a:cubicBezTo>
                  <a:cubicBezTo>
                    <a:pt x="1935" y="2402"/>
                    <a:pt x="2569" y="1835"/>
                    <a:pt x="2569" y="1135"/>
                  </a:cubicBezTo>
                  <a:cubicBezTo>
                    <a:pt x="2602" y="501"/>
                    <a:pt x="2002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-5400000">
              <a:off x="9077577" y="3564372"/>
              <a:ext cx="52151" cy="93686"/>
            </a:xfrm>
            <a:custGeom>
              <a:avLst/>
              <a:gdLst/>
              <a:ahLst/>
              <a:cxnLst/>
              <a:rect l="l" t="t" r="r" b="b"/>
              <a:pathLst>
                <a:path w="2102" h="2104" extrusionOk="0">
                  <a:moveTo>
                    <a:pt x="1011" y="1"/>
                  </a:moveTo>
                  <a:cubicBezTo>
                    <a:pt x="438" y="1"/>
                    <a:pt x="0" y="488"/>
                    <a:pt x="0" y="1070"/>
                  </a:cubicBezTo>
                  <a:cubicBezTo>
                    <a:pt x="0" y="1670"/>
                    <a:pt x="434" y="2104"/>
                    <a:pt x="1034" y="2104"/>
                  </a:cubicBezTo>
                  <a:cubicBezTo>
                    <a:pt x="1668" y="2104"/>
                    <a:pt x="2102" y="1670"/>
                    <a:pt x="2102" y="1037"/>
                  </a:cubicBezTo>
                  <a:cubicBezTo>
                    <a:pt x="2102" y="469"/>
                    <a:pt x="1635" y="2"/>
                    <a:pt x="1068" y="2"/>
                  </a:cubicBezTo>
                  <a:cubicBezTo>
                    <a:pt x="1049" y="1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-5400000">
              <a:off x="5045926" y="3462186"/>
              <a:ext cx="48851" cy="86205"/>
            </a:xfrm>
            <a:custGeom>
              <a:avLst/>
              <a:gdLst/>
              <a:ahLst/>
              <a:cxnLst/>
              <a:rect l="l" t="t" r="r" b="b"/>
              <a:pathLst>
                <a:path w="1969" h="1936" extrusionOk="0">
                  <a:moveTo>
                    <a:pt x="1002" y="0"/>
                  </a:moveTo>
                  <a:cubicBezTo>
                    <a:pt x="468" y="0"/>
                    <a:pt x="34" y="434"/>
                    <a:pt x="34" y="968"/>
                  </a:cubicBezTo>
                  <a:cubicBezTo>
                    <a:pt x="1" y="1501"/>
                    <a:pt x="468" y="1935"/>
                    <a:pt x="1035" y="1935"/>
                  </a:cubicBezTo>
                  <a:cubicBezTo>
                    <a:pt x="1602" y="1935"/>
                    <a:pt x="1969" y="1568"/>
                    <a:pt x="1969" y="968"/>
                  </a:cubicBezTo>
                  <a:cubicBezTo>
                    <a:pt x="1969" y="434"/>
                    <a:pt x="1535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-5400000">
              <a:off x="8515779" y="3688937"/>
              <a:ext cx="45551" cy="86205"/>
            </a:xfrm>
            <a:custGeom>
              <a:avLst/>
              <a:gdLst/>
              <a:ahLst/>
              <a:cxnLst/>
              <a:rect l="l" t="t" r="r" b="b"/>
              <a:pathLst>
                <a:path w="1836" h="1936" extrusionOk="0">
                  <a:moveTo>
                    <a:pt x="968" y="0"/>
                  </a:moveTo>
                  <a:cubicBezTo>
                    <a:pt x="434" y="0"/>
                    <a:pt x="1" y="467"/>
                    <a:pt x="1" y="1034"/>
                  </a:cubicBezTo>
                  <a:cubicBezTo>
                    <a:pt x="1" y="1602"/>
                    <a:pt x="368" y="1935"/>
                    <a:pt x="901" y="1935"/>
                  </a:cubicBezTo>
                  <a:cubicBezTo>
                    <a:pt x="1468" y="1935"/>
                    <a:pt x="1835" y="1568"/>
                    <a:pt x="1835" y="1034"/>
                  </a:cubicBezTo>
                  <a:cubicBezTo>
                    <a:pt x="1835" y="401"/>
                    <a:pt x="1502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-5400000">
              <a:off x="4884239" y="3552180"/>
              <a:ext cx="45526" cy="83311"/>
            </a:xfrm>
            <a:custGeom>
              <a:avLst/>
              <a:gdLst/>
              <a:ahLst/>
              <a:cxnLst/>
              <a:rect l="l" t="t" r="r" b="b"/>
              <a:pathLst>
                <a:path w="1835" h="1871" extrusionOk="0">
                  <a:moveTo>
                    <a:pt x="901" y="0"/>
                  </a:moveTo>
                  <a:cubicBezTo>
                    <a:pt x="334" y="34"/>
                    <a:pt x="0" y="401"/>
                    <a:pt x="0" y="968"/>
                  </a:cubicBezTo>
                  <a:cubicBezTo>
                    <a:pt x="0" y="1481"/>
                    <a:pt x="339" y="1870"/>
                    <a:pt x="839" y="1870"/>
                  </a:cubicBezTo>
                  <a:cubicBezTo>
                    <a:pt x="860" y="1870"/>
                    <a:pt x="880" y="1870"/>
                    <a:pt x="901" y="1868"/>
                  </a:cubicBezTo>
                  <a:cubicBezTo>
                    <a:pt x="1435" y="1868"/>
                    <a:pt x="1835" y="1435"/>
                    <a:pt x="1835" y="934"/>
                  </a:cubicBezTo>
                  <a:cubicBezTo>
                    <a:pt x="1835" y="401"/>
                    <a:pt x="1435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-5400000">
              <a:off x="8808665" y="3517012"/>
              <a:ext cx="48032" cy="83311"/>
            </a:xfrm>
            <a:custGeom>
              <a:avLst/>
              <a:gdLst/>
              <a:ahLst/>
              <a:cxnLst/>
              <a:rect l="l" t="t" r="r" b="b"/>
              <a:pathLst>
                <a:path w="1936" h="1871" extrusionOk="0">
                  <a:moveTo>
                    <a:pt x="1102" y="0"/>
                  </a:moveTo>
                  <a:lnTo>
                    <a:pt x="1102" y="34"/>
                  </a:lnTo>
                  <a:cubicBezTo>
                    <a:pt x="535" y="34"/>
                    <a:pt x="1" y="568"/>
                    <a:pt x="1" y="1101"/>
                  </a:cubicBezTo>
                  <a:cubicBezTo>
                    <a:pt x="1" y="1576"/>
                    <a:pt x="272" y="1871"/>
                    <a:pt x="756" y="1871"/>
                  </a:cubicBezTo>
                  <a:cubicBezTo>
                    <a:pt x="782" y="1871"/>
                    <a:pt x="808" y="1870"/>
                    <a:pt x="835" y="1868"/>
                  </a:cubicBezTo>
                  <a:cubicBezTo>
                    <a:pt x="1402" y="1868"/>
                    <a:pt x="1936" y="1301"/>
                    <a:pt x="1936" y="734"/>
                  </a:cubicBezTo>
                  <a:cubicBezTo>
                    <a:pt x="1902" y="334"/>
                    <a:pt x="1535" y="0"/>
                    <a:pt x="1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-5400000">
              <a:off x="6658890" y="3518765"/>
              <a:ext cx="35627" cy="64075"/>
            </a:xfrm>
            <a:custGeom>
              <a:avLst/>
              <a:gdLst/>
              <a:ahLst/>
              <a:cxnLst/>
              <a:rect l="l" t="t" r="r" b="b"/>
              <a:pathLst>
                <a:path w="1436" h="1439" extrusionOk="0">
                  <a:moveTo>
                    <a:pt x="778" y="0"/>
                  </a:moveTo>
                  <a:cubicBezTo>
                    <a:pt x="763" y="0"/>
                    <a:pt x="749" y="1"/>
                    <a:pt x="735" y="2"/>
                  </a:cubicBezTo>
                  <a:cubicBezTo>
                    <a:pt x="368" y="2"/>
                    <a:pt x="1" y="403"/>
                    <a:pt x="1" y="770"/>
                  </a:cubicBezTo>
                  <a:cubicBezTo>
                    <a:pt x="33" y="1089"/>
                    <a:pt x="371" y="1439"/>
                    <a:pt x="721" y="1439"/>
                  </a:cubicBezTo>
                  <a:cubicBezTo>
                    <a:pt x="737" y="1439"/>
                    <a:pt x="753" y="1438"/>
                    <a:pt x="768" y="1437"/>
                  </a:cubicBezTo>
                  <a:cubicBezTo>
                    <a:pt x="1102" y="1437"/>
                    <a:pt x="1435" y="1070"/>
                    <a:pt x="1435" y="703"/>
                  </a:cubicBezTo>
                  <a:cubicBezTo>
                    <a:pt x="1435" y="352"/>
                    <a:pt x="1099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-5400000">
              <a:off x="7834192" y="3566076"/>
              <a:ext cx="34784" cy="57975"/>
            </a:xfrm>
            <a:custGeom>
              <a:avLst/>
              <a:gdLst/>
              <a:ahLst/>
              <a:cxnLst/>
              <a:rect l="l" t="t" r="r" b="b"/>
              <a:pathLst>
                <a:path w="1402" h="1302" extrusionOk="0">
                  <a:moveTo>
                    <a:pt x="701" y="1"/>
                  </a:moveTo>
                  <a:cubicBezTo>
                    <a:pt x="267" y="1"/>
                    <a:pt x="0" y="267"/>
                    <a:pt x="33" y="634"/>
                  </a:cubicBezTo>
                  <a:cubicBezTo>
                    <a:pt x="33" y="1001"/>
                    <a:pt x="367" y="1302"/>
                    <a:pt x="734" y="1302"/>
                  </a:cubicBezTo>
                  <a:cubicBezTo>
                    <a:pt x="1101" y="1302"/>
                    <a:pt x="1401" y="968"/>
                    <a:pt x="1401" y="634"/>
                  </a:cubicBezTo>
                  <a:cubicBezTo>
                    <a:pt x="1368" y="234"/>
                    <a:pt x="1101" y="1"/>
                    <a:pt x="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-5400000">
              <a:off x="7121495" y="3618813"/>
              <a:ext cx="29822" cy="53478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634" y="0"/>
                  </a:moveTo>
                  <a:cubicBezTo>
                    <a:pt x="234" y="0"/>
                    <a:pt x="0" y="234"/>
                    <a:pt x="0" y="634"/>
                  </a:cubicBezTo>
                  <a:cubicBezTo>
                    <a:pt x="0" y="1001"/>
                    <a:pt x="234" y="1168"/>
                    <a:pt x="467" y="1201"/>
                  </a:cubicBezTo>
                  <a:cubicBezTo>
                    <a:pt x="968" y="1201"/>
                    <a:pt x="1201" y="1001"/>
                    <a:pt x="1201" y="634"/>
                  </a:cubicBezTo>
                  <a:cubicBezTo>
                    <a:pt x="1201" y="234"/>
                    <a:pt x="1001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-5400000">
              <a:off x="8880869" y="3758881"/>
              <a:ext cx="22379" cy="39006"/>
            </a:xfrm>
            <a:custGeom>
              <a:avLst/>
              <a:gdLst/>
              <a:ahLst/>
              <a:cxnLst/>
              <a:rect l="l" t="t" r="r" b="b"/>
              <a:pathLst>
                <a:path w="902" h="876" extrusionOk="0">
                  <a:moveTo>
                    <a:pt x="524" y="1"/>
                  </a:moveTo>
                  <a:cubicBezTo>
                    <a:pt x="506" y="1"/>
                    <a:pt x="487" y="2"/>
                    <a:pt x="468" y="4"/>
                  </a:cubicBezTo>
                  <a:cubicBezTo>
                    <a:pt x="201" y="4"/>
                    <a:pt x="34" y="138"/>
                    <a:pt x="1" y="438"/>
                  </a:cubicBezTo>
                  <a:cubicBezTo>
                    <a:pt x="1" y="738"/>
                    <a:pt x="201" y="871"/>
                    <a:pt x="468" y="871"/>
                  </a:cubicBezTo>
                  <a:cubicBezTo>
                    <a:pt x="490" y="874"/>
                    <a:pt x="511" y="875"/>
                    <a:pt x="531" y="875"/>
                  </a:cubicBezTo>
                  <a:cubicBezTo>
                    <a:pt x="787" y="875"/>
                    <a:pt x="901" y="687"/>
                    <a:pt x="901" y="471"/>
                  </a:cubicBezTo>
                  <a:cubicBezTo>
                    <a:pt x="901" y="193"/>
                    <a:pt x="758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-5400000">
              <a:off x="5437675" y="3471954"/>
              <a:ext cx="19873" cy="32728"/>
            </a:xfrm>
            <a:custGeom>
              <a:avLst/>
              <a:gdLst/>
              <a:ahLst/>
              <a:cxnLst/>
              <a:rect l="l" t="t" r="r" b="b"/>
              <a:pathLst>
                <a:path w="801" h="735" extrusionOk="0">
                  <a:moveTo>
                    <a:pt x="467" y="0"/>
                  </a:moveTo>
                  <a:cubicBezTo>
                    <a:pt x="234" y="0"/>
                    <a:pt x="67" y="101"/>
                    <a:pt x="34" y="334"/>
                  </a:cubicBezTo>
                  <a:cubicBezTo>
                    <a:pt x="0" y="568"/>
                    <a:pt x="201" y="668"/>
                    <a:pt x="401" y="734"/>
                  </a:cubicBezTo>
                  <a:cubicBezTo>
                    <a:pt x="601" y="701"/>
                    <a:pt x="734" y="601"/>
                    <a:pt x="768" y="367"/>
                  </a:cubicBezTo>
                  <a:cubicBezTo>
                    <a:pt x="801" y="167"/>
                    <a:pt x="701" y="34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-5400000">
              <a:off x="3881202" y="3774688"/>
              <a:ext cx="59618" cy="423679"/>
            </a:xfrm>
            <a:custGeom>
              <a:avLst/>
              <a:gdLst/>
              <a:ahLst/>
              <a:cxnLst/>
              <a:rect l="l" t="t" r="r" b="b"/>
              <a:pathLst>
                <a:path w="2403" h="9515" extrusionOk="0">
                  <a:moveTo>
                    <a:pt x="1893" y="1"/>
                  </a:moveTo>
                  <a:cubicBezTo>
                    <a:pt x="1751" y="1"/>
                    <a:pt x="1660" y="150"/>
                    <a:pt x="1569" y="272"/>
                  </a:cubicBezTo>
                  <a:cubicBezTo>
                    <a:pt x="935" y="972"/>
                    <a:pt x="534" y="1773"/>
                    <a:pt x="468" y="2740"/>
                  </a:cubicBezTo>
                  <a:cubicBezTo>
                    <a:pt x="301" y="4441"/>
                    <a:pt x="268" y="6143"/>
                    <a:pt x="67" y="7844"/>
                  </a:cubicBezTo>
                  <a:cubicBezTo>
                    <a:pt x="1" y="8144"/>
                    <a:pt x="34" y="8478"/>
                    <a:pt x="67" y="8811"/>
                  </a:cubicBezTo>
                  <a:cubicBezTo>
                    <a:pt x="101" y="9212"/>
                    <a:pt x="334" y="9478"/>
                    <a:pt x="735" y="9512"/>
                  </a:cubicBezTo>
                  <a:cubicBezTo>
                    <a:pt x="758" y="9514"/>
                    <a:pt x="781" y="9515"/>
                    <a:pt x="803" y="9515"/>
                  </a:cubicBezTo>
                  <a:cubicBezTo>
                    <a:pt x="1127" y="9515"/>
                    <a:pt x="1310" y="9292"/>
                    <a:pt x="1435" y="9011"/>
                  </a:cubicBezTo>
                  <a:cubicBezTo>
                    <a:pt x="1468" y="8878"/>
                    <a:pt x="1502" y="8745"/>
                    <a:pt x="1535" y="8611"/>
                  </a:cubicBezTo>
                  <a:cubicBezTo>
                    <a:pt x="1669" y="7677"/>
                    <a:pt x="1802" y="6743"/>
                    <a:pt x="2002" y="5809"/>
                  </a:cubicBezTo>
                  <a:cubicBezTo>
                    <a:pt x="2102" y="4775"/>
                    <a:pt x="2136" y="3708"/>
                    <a:pt x="2269" y="2674"/>
                  </a:cubicBezTo>
                  <a:cubicBezTo>
                    <a:pt x="2402" y="1906"/>
                    <a:pt x="2336" y="1139"/>
                    <a:pt x="2169" y="372"/>
                  </a:cubicBezTo>
                  <a:cubicBezTo>
                    <a:pt x="2136" y="238"/>
                    <a:pt x="2136" y="38"/>
                    <a:pt x="1935" y="5"/>
                  </a:cubicBezTo>
                  <a:cubicBezTo>
                    <a:pt x="1921" y="2"/>
                    <a:pt x="1907" y="1"/>
                    <a:pt x="1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-5400000">
              <a:off x="185428" y="3751626"/>
              <a:ext cx="58800" cy="419315"/>
            </a:xfrm>
            <a:custGeom>
              <a:avLst/>
              <a:gdLst/>
              <a:ahLst/>
              <a:cxnLst/>
              <a:rect l="l" t="t" r="r" b="b"/>
              <a:pathLst>
                <a:path w="2370" h="9417" extrusionOk="0">
                  <a:moveTo>
                    <a:pt x="1089" y="1"/>
                  </a:moveTo>
                  <a:cubicBezTo>
                    <a:pt x="861" y="1"/>
                    <a:pt x="688" y="129"/>
                    <a:pt x="568" y="339"/>
                  </a:cubicBezTo>
                  <a:cubicBezTo>
                    <a:pt x="401" y="639"/>
                    <a:pt x="301" y="973"/>
                    <a:pt x="268" y="1307"/>
                  </a:cubicBezTo>
                  <a:cubicBezTo>
                    <a:pt x="1" y="2841"/>
                    <a:pt x="134" y="4342"/>
                    <a:pt x="368" y="5876"/>
                  </a:cubicBezTo>
                  <a:cubicBezTo>
                    <a:pt x="434" y="6277"/>
                    <a:pt x="535" y="6710"/>
                    <a:pt x="801" y="7044"/>
                  </a:cubicBezTo>
                  <a:cubicBezTo>
                    <a:pt x="1302" y="7678"/>
                    <a:pt x="1602" y="8412"/>
                    <a:pt x="1869" y="9145"/>
                  </a:cubicBezTo>
                  <a:cubicBezTo>
                    <a:pt x="1931" y="9238"/>
                    <a:pt x="1935" y="9416"/>
                    <a:pt x="2067" y="9416"/>
                  </a:cubicBezTo>
                  <a:cubicBezTo>
                    <a:pt x="2078" y="9416"/>
                    <a:pt x="2090" y="9415"/>
                    <a:pt x="2102" y="9412"/>
                  </a:cubicBezTo>
                  <a:cubicBezTo>
                    <a:pt x="2302" y="9379"/>
                    <a:pt x="2202" y="9212"/>
                    <a:pt x="2202" y="9079"/>
                  </a:cubicBezTo>
                  <a:cubicBezTo>
                    <a:pt x="2369" y="8011"/>
                    <a:pt x="1969" y="7011"/>
                    <a:pt x="2036" y="6010"/>
                  </a:cubicBezTo>
                  <a:cubicBezTo>
                    <a:pt x="2036" y="4576"/>
                    <a:pt x="1769" y="3175"/>
                    <a:pt x="1769" y="1774"/>
                  </a:cubicBezTo>
                  <a:cubicBezTo>
                    <a:pt x="1769" y="1373"/>
                    <a:pt x="1702" y="940"/>
                    <a:pt x="1635" y="506"/>
                  </a:cubicBezTo>
                  <a:cubicBezTo>
                    <a:pt x="1569" y="239"/>
                    <a:pt x="1435" y="39"/>
                    <a:pt x="1168" y="6"/>
                  </a:cubicBezTo>
                  <a:cubicBezTo>
                    <a:pt x="1141" y="2"/>
                    <a:pt x="1115" y="1"/>
                    <a:pt x="10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-5400000">
              <a:off x="4463029" y="-667081"/>
              <a:ext cx="264028" cy="9283227"/>
            </a:xfrm>
            <a:custGeom>
              <a:avLst/>
              <a:gdLst/>
              <a:ahLst/>
              <a:cxnLst/>
              <a:rect l="l" t="t" r="r" b="b"/>
              <a:pathLst>
                <a:path w="10642" h="208483" extrusionOk="0">
                  <a:moveTo>
                    <a:pt x="434" y="0"/>
                  </a:moveTo>
                  <a:cubicBezTo>
                    <a:pt x="268" y="467"/>
                    <a:pt x="168" y="967"/>
                    <a:pt x="101" y="1468"/>
                  </a:cubicBezTo>
                  <a:cubicBezTo>
                    <a:pt x="1" y="2769"/>
                    <a:pt x="34" y="4036"/>
                    <a:pt x="201" y="5304"/>
                  </a:cubicBezTo>
                  <a:cubicBezTo>
                    <a:pt x="434" y="7038"/>
                    <a:pt x="568" y="8740"/>
                    <a:pt x="1102" y="10374"/>
                  </a:cubicBezTo>
                  <a:cubicBezTo>
                    <a:pt x="1535" y="11608"/>
                    <a:pt x="1936" y="12843"/>
                    <a:pt x="2236" y="14144"/>
                  </a:cubicBezTo>
                  <a:cubicBezTo>
                    <a:pt x="2569" y="15711"/>
                    <a:pt x="3003" y="17279"/>
                    <a:pt x="3303" y="18880"/>
                  </a:cubicBezTo>
                  <a:cubicBezTo>
                    <a:pt x="3703" y="21182"/>
                    <a:pt x="4037" y="23450"/>
                    <a:pt x="4137" y="25785"/>
                  </a:cubicBezTo>
                  <a:cubicBezTo>
                    <a:pt x="4237" y="27820"/>
                    <a:pt x="4170" y="29855"/>
                    <a:pt x="3904" y="31856"/>
                  </a:cubicBezTo>
                  <a:cubicBezTo>
                    <a:pt x="3703" y="33357"/>
                    <a:pt x="3370" y="34825"/>
                    <a:pt x="3136" y="36293"/>
                  </a:cubicBezTo>
                  <a:cubicBezTo>
                    <a:pt x="2903" y="37727"/>
                    <a:pt x="2803" y="39161"/>
                    <a:pt x="2703" y="40596"/>
                  </a:cubicBezTo>
                  <a:cubicBezTo>
                    <a:pt x="2569" y="42897"/>
                    <a:pt x="2569" y="45166"/>
                    <a:pt x="3036" y="47434"/>
                  </a:cubicBezTo>
                  <a:cubicBezTo>
                    <a:pt x="3637" y="50336"/>
                    <a:pt x="4337" y="53238"/>
                    <a:pt x="5071" y="56107"/>
                  </a:cubicBezTo>
                  <a:cubicBezTo>
                    <a:pt x="6205" y="60410"/>
                    <a:pt x="6405" y="64813"/>
                    <a:pt x="6706" y="69216"/>
                  </a:cubicBezTo>
                  <a:cubicBezTo>
                    <a:pt x="6839" y="70918"/>
                    <a:pt x="6772" y="72652"/>
                    <a:pt x="6806" y="74353"/>
                  </a:cubicBezTo>
                  <a:cubicBezTo>
                    <a:pt x="6839" y="74787"/>
                    <a:pt x="6872" y="75187"/>
                    <a:pt x="6839" y="75621"/>
                  </a:cubicBezTo>
                  <a:cubicBezTo>
                    <a:pt x="6639" y="77689"/>
                    <a:pt x="6405" y="79724"/>
                    <a:pt x="6472" y="81825"/>
                  </a:cubicBezTo>
                  <a:cubicBezTo>
                    <a:pt x="6505" y="84461"/>
                    <a:pt x="6472" y="87129"/>
                    <a:pt x="6472" y="89764"/>
                  </a:cubicBezTo>
                  <a:cubicBezTo>
                    <a:pt x="6439" y="90598"/>
                    <a:pt x="6405" y="91432"/>
                    <a:pt x="6305" y="92266"/>
                  </a:cubicBezTo>
                  <a:cubicBezTo>
                    <a:pt x="5938" y="94835"/>
                    <a:pt x="5872" y="97436"/>
                    <a:pt x="5705" y="100005"/>
                  </a:cubicBezTo>
                  <a:lnTo>
                    <a:pt x="5838" y="100005"/>
                  </a:lnTo>
                  <a:cubicBezTo>
                    <a:pt x="5838" y="101172"/>
                    <a:pt x="5805" y="102340"/>
                    <a:pt x="5838" y="103508"/>
                  </a:cubicBezTo>
                  <a:cubicBezTo>
                    <a:pt x="5838" y="103741"/>
                    <a:pt x="5872" y="104008"/>
                    <a:pt x="5872" y="104241"/>
                  </a:cubicBezTo>
                  <a:cubicBezTo>
                    <a:pt x="5872" y="104475"/>
                    <a:pt x="5838" y="104742"/>
                    <a:pt x="5838" y="104975"/>
                  </a:cubicBezTo>
                  <a:cubicBezTo>
                    <a:pt x="5838" y="106143"/>
                    <a:pt x="5838" y="107310"/>
                    <a:pt x="5838" y="108478"/>
                  </a:cubicBezTo>
                  <a:lnTo>
                    <a:pt x="5705" y="108478"/>
                  </a:lnTo>
                  <a:cubicBezTo>
                    <a:pt x="5872" y="111046"/>
                    <a:pt x="5938" y="113648"/>
                    <a:pt x="6305" y="116217"/>
                  </a:cubicBezTo>
                  <a:cubicBezTo>
                    <a:pt x="6405" y="117051"/>
                    <a:pt x="6439" y="117884"/>
                    <a:pt x="6472" y="118718"/>
                  </a:cubicBezTo>
                  <a:cubicBezTo>
                    <a:pt x="6472" y="121354"/>
                    <a:pt x="6505" y="124022"/>
                    <a:pt x="6472" y="126657"/>
                  </a:cubicBezTo>
                  <a:cubicBezTo>
                    <a:pt x="6405" y="128759"/>
                    <a:pt x="6639" y="130794"/>
                    <a:pt x="6839" y="132862"/>
                  </a:cubicBezTo>
                  <a:cubicBezTo>
                    <a:pt x="6906" y="133295"/>
                    <a:pt x="6839" y="133696"/>
                    <a:pt x="6806" y="134129"/>
                  </a:cubicBezTo>
                  <a:cubicBezTo>
                    <a:pt x="6772" y="135831"/>
                    <a:pt x="6839" y="137532"/>
                    <a:pt x="6706" y="139266"/>
                  </a:cubicBezTo>
                  <a:cubicBezTo>
                    <a:pt x="6405" y="143670"/>
                    <a:pt x="6205" y="148073"/>
                    <a:pt x="5071" y="152376"/>
                  </a:cubicBezTo>
                  <a:cubicBezTo>
                    <a:pt x="4337" y="155245"/>
                    <a:pt x="3637" y="158147"/>
                    <a:pt x="3036" y="161049"/>
                  </a:cubicBezTo>
                  <a:cubicBezTo>
                    <a:pt x="2569" y="163317"/>
                    <a:pt x="2569" y="165585"/>
                    <a:pt x="2703" y="167887"/>
                  </a:cubicBezTo>
                  <a:cubicBezTo>
                    <a:pt x="2803" y="169321"/>
                    <a:pt x="2903" y="170756"/>
                    <a:pt x="3136" y="172190"/>
                  </a:cubicBezTo>
                  <a:cubicBezTo>
                    <a:pt x="3370" y="173658"/>
                    <a:pt x="3703" y="175125"/>
                    <a:pt x="3904" y="176627"/>
                  </a:cubicBezTo>
                  <a:cubicBezTo>
                    <a:pt x="4170" y="178628"/>
                    <a:pt x="4237" y="180663"/>
                    <a:pt x="4137" y="182698"/>
                  </a:cubicBezTo>
                  <a:cubicBezTo>
                    <a:pt x="4037" y="185033"/>
                    <a:pt x="3703" y="187301"/>
                    <a:pt x="3303" y="189602"/>
                  </a:cubicBezTo>
                  <a:cubicBezTo>
                    <a:pt x="3036" y="191204"/>
                    <a:pt x="2569" y="192771"/>
                    <a:pt x="2236" y="194339"/>
                  </a:cubicBezTo>
                  <a:cubicBezTo>
                    <a:pt x="1936" y="195640"/>
                    <a:pt x="1535" y="196874"/>
                    <a:pt x="1102" y="198109"/>
                  </a:cubicBezTo>
                  <a:cubicBezTo>
                    <a:pt x="568" y="199743"/>
                    <a:pt x="434" y="201444"/>
                    <a:pt x="201" y="203179"/>
                  </a:cubicBezTo>
                  <a:cubicBezTo>
                    <a:pt x="34" y="204446"/>
                    <a:pt x="1" y="205714"/>
                    <a:pt x="101" y="207015"/>
                  </a:cubicBezTo>
                  <a:cubicBezTo>
                    <a:pt x="168" y="207515"/>
                    <a:pt x="268" y="208016"/>
                    <a:pt x="434" y="208483"/>
                  </a:cubicBezTo>
                  <a:lnTo>
                    <a:pt x="3703" y="208483"/>
                  </a:lnTo>
                  <a:cubicBezTo>
                    <a:pt x="3904" y="207816"/>
                    <a:pt x="3904" y="207148"/>
                    <a:pt x="3837" y="206481"/>
                  </a:cubicBezTo>
                  <a:cubicBezTo>
                    <a:pt x="3770" y="205514"/>
                    <a:pt x="3837" y="204546"/>
                    <a:pt x="3937" y="203612"/>
                  </a:cubicBezTo>
                  <a:cubicBezTo>
                    <a:pt x="4137" y="201578"/>
                    <a:pt x="4471" y="199610"/>
                    <a:pt x="5205" y="197708"/>
                  </a:cubicBezTo>
                  <a:cubicBezTo>
                    <a:pt x="5405" y="197175"/>
                    <a:pt x="5538" y="196607"/>
                    <a:pt x="5672" y="196074"/>
                  </a:cubicBezTo>
                  <a:cubicBezTo>
                    <a:pt x="6239" y="193672"/>
                    <a:pt x="6872" y="191304"/>
                    <a:pt x="7239" y="188869"/>
                  </a:cubicBezTo>
                  <a:cubicBezTo>
                    <a:pt x="7506" y="187067"/>
                    <a:pt x="7773" y="185233"/>
                    <a:pt x="7873" y="183398"/>
                  </a:cubicBezTo>
                  <a:cubicBezTo>
                    <a:pt x="7973" y="181597"/>
                    <a:pt x="7973" y="179829"/>
                    <a:pt x="7840" y="178061"/>
                  </a:cubicBezTo>
                  <a:cubicBezTo>
                    <a:pt x="7740" y="176393"/>
                    <a:pt x="7439" y="174725"/>
                    <a:pt x="7106" y="173091"/>
                  </a:cubicBezTo>
                  <a:cubicBezTo>
                    <a:pt x="6739" y="171323"/>
                    <a:pt x="6572" y="169555"/>
                    <a:pt x="6472" y="167753"/>
                  </a:cubicBezTo>
                  <a:cubicBezTo>
                    <a:pt x="6439" y="167420"/>
                    <a:pt x="6405" y="167053"/>
                    <a:pt x="6405" y="166719"/>
                  </a:cubicBezTo>
                  <a:cubicBezTo>
                    <a:pt x="6272" y="164017"/>
                    <a:pt x="6739" y="161416"/>
                    <a:pt x="7406" y="158780"/>
                  </a:cubicBezTo>
                  <a:cubicBezTo>
                    <a:pt x="8073" y="156012"/>
                    <a:pt x="8840" y="153243"/>
                    <a:pt x="9374" y="150408"/>
                  </a:cubicBezTo>
                  <a:cubicBezTo>
                    <a:pt x="9674" y="148640"/>
                    <a:pt x="9941" y="146839"/>
                    <a:pt x="10075" y="145037"/>
                  </a:cubicBezTo>
                  <a:cubicBezTo>
                    <a:pt x="10308" y="141702"/>
                    <a:pt x="10542" y="138332"/>
                    <a:pt x="10608" y="134997"/>
                  </a:cubicBezTo>
                  <a:cubicBezTo>
                    <a:pt x="10642" y="133029"/>
                    <a:pt x="10442" y="131127"/>
                    <a:pt x="10275" y="129226"/>
                  </a:cubicBezTo>
                  <a:cubicBezTo>
                    <a:pt x="10241" y="128926"/>
                    <a:pt x="10241" y="128592"/>
                    <a:pt x="10241" y="128292"/>
                  </a:cubicBezTo>
                  <a:cubicBezTo>
                    <a:pt x="10241" y="125190"/>
                    <a:pt x="10208" y="122087"/>
                    <a:pt x="10208" y="119019"/>
                  </a:cubicBezTo>
                  <a:cubicBezTo>
                    <a:pt x="10208" y="117451"/>
                    <a:pt x="10041" y="115883"/>
                    <a:pt x="9841" y="114349"/>
                  </a:cubicBezTo>
                  <a:cubicBezTo>
                    <a:pt x="9741" y="113581"/>
                    <a:pt x="9708" y="112781"/>
                    <a:pt x="9674" y="112014"/>
                  </a:cubicBezTo>
                  <a:cubicBezTo>
                    <a:pt x="9608" y="110613"/>
                    <a:pt x="9408" y="109245"/>
                    <a:pt x="9508" y="107844"/>
                  </a:cubicBezTo>
                  <a:cubicBezTo>
                    <a:pt x="9574" y="106643"/>
                    <a:pt x="9574" y="105442"/>
                    <a:pt x="9674" y="104241"/>
                  </a:cubicBezTo>
                  <a:cubicBezTo>
                    <a:pt x="9574" y="103041"/>
                    <a:pt x="9574" y="101840"/>
                    <a:pt x="9508" y="100639"/>
                  </a:cubicBezTo>
                  <a:cubicBezTo>
                    <a:pt x="9408" y="99238"/>
                    <a:pt x="9608" y="97870"/>
                    <a:pt x="9674" y="96502"/>
                  </a:cubicBezTo>
                  <a:cubicBezTo>
                    <a:pt x="9708" y="95702"/>
                    <a:pt x="9741" y="94935"/>
                    <a:pt x="9841" y="94134"/>
                  </a:cubicBezTo>
                  <a:cubicBezTo>
                    <a:pt x="10041" y="92600"/>
                    <a:pt x="10208" y="91065"/>
                    <a:pt x="10208" y="89497"/>
                  </a:cubicBezTo>
                  <a:cubicBezTo>
                    <a:pt x="10208" y="86395"/>
                    <a:pt x="10208" y="83293"/>
                    <a:pt x="10241" y="80191"/>
                  </a:cubicBezTo>
                  <a:cubicBezTo>
                    <a:pt x="10241" y="79891"/>
                    <a:pt x="10241" y="79590"/>
                    <a:pt x="10275" y="79257"/>
                  </a:cubicBezTo>
                  <a:cubicBezTo>
                    <a:pt x="10442" y="77355"/>
                    <a:pt x="10642" y="75454"/>
                    <a:pt x="10608" y="73519"/>
                  </a:cubicBezTo>
                  <a:cubicBezTo>
                    <a:pt x="10542" y="70150"/>
                    <a:pt x="10308" y="66781"/>
                    <a:pt x="10075" y="63445"/>
                  </a:cubicBezTo>
                  <a:cubicBezTo>
                    <a:pt x="9941" y="61644"/>
                    <a:pt x="9674" y="59876"/>
                    <a:pt x="9374" y="58075"/>
                  </a:cubicBezTo>
                  <a:cubicBezTo>
                    <a:pt x="8840" y="55273"/>
                    <a:pt x="8073" y="52471"/>
                    <a:pt x="7406" y="49702"/>
                  </a:cubicBezTo>
                  <a:cubicBezTo>
                    <a:pt x="6739" y="47100"/>
                    <a:pt x="6272" y="44465"/>
                    <a:pt x="6405" y="41797"/>
                  </a:cubicBezTo>
                  <a:cubicBezTo>
                    <a:pt x="6405" y="41430"/>
                    <a:pt x="6439" y="41063"/>
                    <a:pt x="6472" y="40729"/>
                  </a:cubicBezTo>
                  <a:cubicBezTo>
                    <a:pt x="6572" y="38928"/>
                    <a:pt x="6739" y="37160"/>
                    <a:pt x="7106" y="35392"/>
                  </a:cubicBezTo>
                  <a:cubicBezTo>
                    <a:pt x="7439" y="33758"/>
                    <a:pt x="7740" y="32090"/>
                    <a:pt x="7840" y="30422"/>
                  </a:cubicBezTo>
                  <a:cubicBezTo>
                    <a:pt x="7973" y="28654"/>
                    <a:pt x="7973" y="26886"/>
                    <a:pt x="7873" y="25085"/>
                  </a:cubicBezTo>
                  <a:cubicBezTo>
                    <a:pt x="7773" y="23250"/>
                    <a:pt x="7506" y="21449"/>
                    <a:pt x="7239" y="19614"/>
                  </a:cubicBezTo>
                  <a:cubicBezTo>
                    <a:pt x="6872" y="17179"/>
                    <a:pt x="6239" y="14811"/>
                    <a:pt x="5672" y="12442"/>
                  </a:cubicBezTo>
                  <a:cubicBezTo>
                    <a:pt x="5538" y="11875"/>
                    <a:pt x="5405" y="11308"/>
                    <a:pt x="5205" y="10774"/>
                  </a:cubicBezTo>
                  <a:cubicBezTo>
                    <a:pt x="4471" y="8873"/>
                    <a:pt x="4137" y="6905"/>
                    <a:pt x="3937" y="4870"/>
                  </a:cubicBezTo>
                  <a:cubicBezTo>
                    <a:pt x="3837" y="3936"/>
                    <a:pt x="3770" y="2969"/>
                    <a:pt x="3837" y="2002"/>
                  </a:cubicBezTo>
                  <a:cubicBezTo>
                    <a:pt x="3904" y="1334"/>
                    <a:pt x="3937" y="667"/>
                    <a:pt x="3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-5400000">
              <a:off x="5249911" y="3774043"/>
              <a:ext cx="59618" cy="424970"/>
            </a:xfrm>
            <a:custGeom>
              <a:avLst/>
              <a:gdLst/>
              <a:ahLst/>
              <a:cxnLst/>
              <a:rect l="l" t="t" r="r" b="b"/>
              <a:pathLst>
                <a:path w="2403" h="9544" extrusionOk="0">
                  <a:moveTo>
                    <a:pt x="796" y="0"/>
                  </a:moveTo>
                  <a:cubicBezTo>
                    <a:pt x="776" y="0"/>
                    <a:pt x="756" y="1"/>
                    <a:pt x="735" y="3"/>
                  </a:cubicBezTo>
                  <a:cubicBezTo>
                    <a:pt x="334" y="36"/>
                    <a:pt x="101" y="303"/>
                    <a:pt x="67" y="703"/>
                  </a:cubicBezTo>
                  <a:cubicBezTo>
                    <a:pt x="34" y="1037"/>
                    <a:pt x="1" y="1371"/>
                    <a:pt x="67" y="1671"/>
                  </a:cubicBezTo>
                  <a:cubicBezTo>
                    <a:pt x="268" y="3372"/>
                    <a:pt x="301" y="5073"/>
                    <a:pt x="468" y="6774"/>
                  </a:cubicBezTo>
                  <a:cubicBezTo>
                    <a:pt x="534" y="7742"/>
                    <a:pt x="935" y="8542"/>
                    <a:pt x="1569" y="9276"/>
                  </a:cubicBezTo>
                  <a:cubicBezTo>
                    <a:pt x="1669" y="9376"/>
                    <a:pt x="1769" y="9543"/>
                    <a:pt x="1935" y="9543"/>
                  </a:cubicBezTo>
                  <a:cubicBezTo>
                    <a:pt x="2136" y="9510"/>
                    <a:pt x="2136" y="9276"/>
                    <a:pt x="2169" y="9143"/>
                  </a:cubicBezTo>
                  <a:cubicBezTo>
                    <a:pt x="2336" y="8376"/>
                    <a:pt x="2402" y="7608"/>
                    <a:pt x="2269" y="6841"/>
                  </a:cubicBezTo>
                  <a:cubicBezTo>
                    <a:pt x="2136" y="5807"/>
                    <a:pt x="2102" y="4773"/>
                    <a:pt x="2002" y="3706"/>
                  </a:cubicBezTo>
                  <a:cubicBezTo>
                    <a:pt x="1802" y="2805"/>
                    <a:pt x="1702" y="1871"/>
                    <a:pt x="1535" y="904"/>
                  </a:cubicBezTo>
                  <a:cubicBezTo>
                    <a:pt x="1502" y="770"/>
                    <a:pt x="1468" y="637"/>
                    <a:pt x="1435" y="537"/>
                  </a:cubicBezTo>
                  <a:cubicBezTo>
                    <a:pt x="1309" y="254"/>
                    <a:pt x="1124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-5400000">
              <a:off x="8946659" y="3751003"/>
              <a:ext cx="58800" cy="420562"/>
            </a:xfrm>
            <a:custGeom>
              <a:avLst/>
              <a:gdLst/>
              <a:ahLst/>
              <a:cxnLst/>
              <a:rect l="l" t="t" r="r" b="b"/>
              <a:pathLst>
                <a:path w="2370" h="9445" extrusionOk="0">
                  <a:moveTo>
                    <a:pt x="2102" y="0"/>
                  </a:moveTo>
                  <a:cubicBezTo>
                    <a:pt x="1936" y="0"/>
                    <a:pt x="1936" y="201"/>
                    <a:pt x="1869" y="301"/>
                  </a:cubicBezTo>
                  <a:cubicBezTo>
                    <a:pt x="1602" y="1034"/>
                    <a:pt x="1302" y="1768"/>
                    <a:pt x="801" y="2402"/>
                  </a:cubicBezTo>
                  <a:cubicBezTo>
                    <a:pt x="535" y="2736"/>
                    <a:pt x="434" y="3136"/>
                    <a:pt x="368" y="3570"/>
                  </a:cubicBezTo>
                  <a:cubicBezTo>
                    <a:pt x="134" y="5071"/>
                    <a:pt x="1" y="6605"/>
                    <a:pt x="268" y="8140"/>
                  </a:cubicBezTo>
                  <a:cubicBezTo>
                    <a:pt x="334" y="8473"/>
                    <a:pt x="401" y="8807"/>
                    <a:pt x="568" y="9107"/>
                  </a:cubicBezTo>
                  <a:cubicBezTo>
                    <a:pt x="690" y="9290"/>
                    <a:pt x="867" y="9445"/>
                    <a:pt x="1101" y="9445"/>
                  </a:cubicBezTo>
                  <a:cubicBezTo>
                    <a:pt x="1123" y="9445"/>
                    <a:pt x="1145" y="9443"/>
                    <a:pt x="1168" y="9441"/>
                  </a:cubicBezTo>
                  <a:cubicBezTo>
                    <a:pt x="1435" y="9407"/>
                    <a:pt x="1602" y="9174"/>
                    <a:pt x="1635" y="8940"/>
                  </a:cubicBezTo>
                  <a:cubicBezTo>
                    <a:pt x="1702" y="8507"/>
                    <a:pt x="1769" y="8073"/>
                    <a:pt x="1769" y="7639"/>
                  </a:cubicBezTo>
                  <a:cubicBezTo>
                    <a:pt x="1769" y="6238"/>
                    <a:pt x="2069" y="4871"/>
                    <a:pt x="2036" y="3436"/>
                  </a:cubicBezTo>
                  <a:cubicBezTo>
                    <a:pt x="1969" y="2435"/>
                    <a:pt x="2369" y="1401"/>
                    <a:pt x="2202" y="367"/>
                  </a:cubicBezTo>
                  <a:cubicBezTo>
                    <a:pt x="2202" y="234"/>
                    <a:pt x="2302" y="34"/>
                    <a:pt x="2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-5400000">
              <a:off x="3933559" y="4010399"/>
              <a:ext cx="78648" cy="813785"/>
            </a:xfrm>
            <a:custGeom>
              <a:avLst/>
              <a:gdLst/>
              <a:ahLst/>
              <a:cxnLst/>
              <a:rect l="l" t="t" r="r" b="b"/>
              <a:pathLst>
                <a:path w="3170" h="18276" extrusionOk="0">
                  <a:moveTo>
                    <a:pt x="521" y="1"/>
                  </a:moveTo>
                  <a:cubicBezTo>
                    <a:pt x="473" y="1"/>
                    <a:pt x="422" y="9"/>
                    <a:pt x="368" y="27"/>
                  </a:cubicBezTo>
                  <a:cubicBezTo>
                    <a:pt x="34" y="94"/>
                    <a:pt x="1" y="394"/>
                    <a:pt x="1" y="694"/>
                  </a:cubicBezTo>
                  <a:cubicBezTo>
                    <a:pt x="101" y="2596"/>
                    <a:pt x="434" y="4497"/>
                    <a:pt x="801" y="6398"/>
                  </a:cubicBezTo>
                  <a:cubicBezTo>
                    <a:pt x="1235" y="8733"/>
                    <a:pt x="1335" y="11068"/>
                    <a:pt x="1368" y="13437"/>
                  </a:cubicBezTo>
                  <a:cubicBezTo>
                    <a:pt x="1368" y="14071"/>
                    <a:pt x="1202" y="14738"/>
                    <a:pt x="1202" y="15338"/>
                  </a:cubicBezTo>
                  <a:cubicBezTo>
                    <a:pt x="1202" y="15605"/>
                    <a:pt x="1202" y="15805"/>
                    <a:pt x="1202" y="15972"/>
                  </a:cubicBezTo>
                  <a:cubicBezTo>
                    <a:pt x="1302" y="16806"/>
                    <a:pt x="1635" y="17540"/>
                    <a:pt x="2302" y="18107"/>
                  </a:cubicBezTo>
                  <a:cubicBezTo>
                    <a:pt x="2402" y="18182"/>
                    <a:pt x="2521" y="18276"/>
                    <a:pt x="2645" y="18276"/>
                  </a:cubicBezTo>
                  <a:cubicBezTo>
                    <a:pt x="2686" y="18276"/>
                    <a:pt x="2728" y="18265"/>
                    <a:pt x="2769" y="18240"/>
                  </a:cubicBezTo>
                  <a:cubicBezTo>
                    <a:pt x="2936" y="18140"/>
                    <a:pt x="2836" y="17973"/>
                    <a:pt x="2869" y="17840"/>
                  </a:cubicBezTo>
                  <a:cubicBezTo>
                    <a:pt x="2903" y="17706"/>
                    <a:pt x="2869" y="17606"/>
                    <a:pt x="2903" y="17506"/>
                  </a:cubicBezTo>
                  <a:cubicBezTo>
                    <a:pt x="3170" y="16239"/>
                    <a:pt x="3136" y="14938"/>
                    <a:pt x="3136" y="13670"/>
                  </a:cubicBezTo>
                  <a:cubicBezTo>
                    <a:pt x="3170" y="12603"/>
                    <a:pt x="3003" y="11569"/>
                    <a:pt x="2936" y="10501"/>
                  </a:cubicBezTo>
                  <a:cubicBezTo>
                    <a:pt x="2869" y="8500"/>
                    <a:pt x="2503" y="6532"/>
                    <a:pt x="2169" y="4564"/>
                  </a:cubicBezTo>
                  <a:cubicBezTo>
                    <a:pt x="1969" y="3330"/>
                    <a:pt x="1535" y="2129"/>
                    <a:pt x="1235" y="894"/>
                  </a:cubicBezTo>
                  <a:cubicBezTo>
                    <a:pt x="1168" y="728"/>
                    <a:pt x="1068" y="528"/>
                    <a:pt x="968" y="361"/>
                  </a:cubicBezTo>
                  <a:cubicBezTo>
                    <a:pt x="886" y="170"/>
                    <a:pt x="737" y="1"/>
                    <a:pt x="521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-5400000">
              <a:off x="2176458" y="4042297"/>
              <a:ext cx="60437" cy="769836"/>
            </a:xfrm>
            <a:custGeom>
              <a:avLst/>
              <a:gdLst/>
              <a:ahLst/>
              <a:cxnLst/>
              <a:rect l="l" t="t" r="r" b="b"/>
              <a:pathLst>
                <a:path w="2436" h="17289" extrusionOk="0">
                  <a:moveTo>
                    <a:pt x="618" y="1"/>
                  </a:moveTo>
                  <a:cubicBezTo>
                    <a:pt x="602" y="1"/>
                    <a:pt x="585" y="2"/>
                    <a:pt x="567" y="4"/>
                  </a:cubicBezTo>
                  <a:cubicBezTo>
                    <a:pt x="334" y="38"/>
                    <a:pt x="201" y="238"/>
                    <a:pt x="167" y="438"/>
                  </a:cubicBezTo>
                  <a:cubicBezTo>
                    <a:pt x="134" y="672"/>
                    <a:pt x="100" y="872"/>
                    <a:pt x="100" y="1105"/>
                  </a:cubicBezTo>
                  <a:cubicBezTo>
                    <a:pt x="0" y="3407"/>
                    <a:pt x="301" y="5709"/>
                    <a:pt x="567" y="7977"/>
                  </a:cubicBezTo>
                  <a:cubicBezTo>
                    <a:pt x="668" y="9144"/>
                    <a:pt x="801" y="10312"/>
                    <a:pt x="634" y="11479"/>
                  </a:cubicBezTo>
                  <a:cubicBezTo>
                    <a:pt x="401" y="13314"/>
                    <a:pt x="334" y="15149"/>
                    <a:pt x="434" y="17017"/>
                  </a:cubicBezTo>
                  <a:cubicBezTo>
                    <a:pt x="434" y="17117"/>
                    <a:pt x="401" y="17250"/>
                    <a:pt x="534" y="17283"/>
                  </a:cubicBezTo>
                  <a:cubicBezTo>
                    <a:pt x="548" y="17287"/>
                    <a:pt x="562" y="17289"/>
                    <a:pt x="575" y="17289"/>
                  </a:cubicBezTo>
                  <a:cubicBezTo>
                    <a:pt x="681" y="17289"/>
                    <a:pt x="738" y="17173"/>
                    <a:pt x="768" y="17083"/>
                  </a:cubicBezTo>
                  <a:cubicBezTo>
                    <a:pt x="1034" y="16550"/>
                    <a:pt x="1268" y="16016"/>
                    <a:pt x="1401" y="15449"/>
                  </a:cubicBezTo>
                  <a:cubicBezTo>
                    <a:pt x="2035" y="12980"/>
                    <a:pt x="2435" y="10479"/>
                    <a:pt x="2369" y="8544"/>
                  </a:cubicBezTo>
                  <a:cubicBezTo>
                    <a:pt x="2369" y="6142"/>
                    <a:pt x="2169" y="4408"/>
                    <a:pt x="1768" y="2673"/>
                  </a:cubicBezTo>
                  <a:cubicBezTo>
                    <a:pt x="1568" y="1872"/>
                    <a:pt x="1401" y="1072"/>
                    <a:pt x="1001" y="338"/>
                  </a:cubicBezTo>
                  <a:cubicBezTo>
                    <a:pt x="908" y="184"/>
                    <a:pt x="816" y="1"/>
                    <a:pt x="618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-5400000">
              <a:off x="1897988" y="3859834"/>
              <a:ext cx="53838" cy="522352"/>
            </a:xfrm>
            <a:custGeom>
              <a:avLst/>
              <a:gdLst/>
              <a:ahLst/>
              <a:cxnLst/>
              <a:rect l="l" t="t" r="r" b="b"/>
              <a:pathLst>
                <a:path w="2170" h="11731" extrusionOk="0">
                  <a:moveTo>
                    <a:pt x="1229" y="0"/>
                  </a:moveTo>
                  <a:cubicBezTo>
                    <a:pt x="1067" y="0"/>
                    <a:pt x="917" y="120"/>
                    <a:pt x="835" y="284"/>
                  </a:cubicBezTo>
                  <a:lnTo>
                    <a:pt x="835" y="251"/>
                  </a:lnTo>
                  <a:cubicBezTo>
                    <a:pt x="668" y="551"/>
                    <a:pt x="568" y="852"/>
                    <a:pt x="501" y="1152"/>
                  </a:cubicBezTo>
                  <a:cubicBezTo>
                    <a:pt x="101" y="3020"/>
                    <a:pt x="1" y="4888"/>
                    <a:pt x="134" y="6789"/>
                  </a:cubicBezTo>
                  <a:cubicBezTo>
                    <a:pt x="234" y="8424"/>
                    <a:pt x="701" y="9991"/>
                    <a:pt x="1402" y="11492"/>
                  </a:cubicBezTo>
                  <a:cubicBezTo>
                    <a:pt x="1463" y="11584"/>
                    <a:pt x="1496" y="11730"/>
                    <a:pt x="1628" y="11730"/>
                  </a:cubicBezTo>
                  <a:cubicBezTo>
                    <a:pt x="1640" y="11730"/>
                    <a:pt x="1654" y="11729"/>
                    <a:pt x="1669" y="11726"/>
                  </a:cubicBezTo>
                  <a:cubicBezTo>
                    <a:pt x="1802" y="11726"/>
                    <a:pt x="1836" y="11593"/>
                    <a:pt x="1836" y="11459"/>
                  </a:cubicBezTo>
                  <a:cubicBezTo>
                    <a:pt x="1836" y="9991"/>
                    <a:pt x="2169" y="8557"/>
                    <a:pt x="2102" y="7256"/>
                  </a:cubicBezTo>
                  <a:cubicBezTo>
                    <a:pt x="2102" y="5588"/>
                    <a:pt x="1969" y="4054"/>
                    <a:pt x="1869" y="2553"/>
                  </a:cubicBezTo>
                  <a:cubicBezTo>
                    <a:pt x="1836" y="1852"/>
                    <a:pt x="1836" y="1118"/>
                    <a:pt x="1702" y="418"/>
                  </a:cubicBezTo>
                  <a:cubicBezTo>
                    <a:pt x="1669" y="218"/>
                    <a:pt x="1569" y="51"/>
                    <a:pt x="1335" y="18"/>
                  </a:cubicBezTo>
                  <a:cubicBezTo>
                    <a:pt x="1300" y="6"/>
                    <a:pt x="1264" y="0"/>
                    <a:pt x="1229" y="0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-5400000">
              <a:off x="2155239" y="4226027"/>
              <a:ext cx="139879" cy="139193"/>
            </a:xfrm>
            <a:custGeom>
              <a:avLst/>
              <a:gdLst/>
              <a:ahLst/>
              <a:cxnLst/>
              <a:rect l="l" t="t" r="r" b="b"/>
              <a:pathLst>
                <a:path w="5638" h="3126" extrusionOk="0">
                  <a:moveTo>
                    <a:pt x="1888" y="0"/>
                  </a:moveTo>
                  <a:cubicBezTo>
                    <a:pt x="1295" y="0"/>
                    <a:pt x="727" y="78"/>
                    <a:pt x="200" y="446"/>
                  </a:cubicBezTo>
                  <a:cubicBezTo>
                    <a:pt x="200" y="880"/>
                    <a:pt x="167" y="1347"/>
                    <a:pt x="167" y="1781"/>
                  </a:cubicBezTo>
                  <a:cubicBezTo>
                    <a:pt x="167" y="2048"/>
                    <a:pt x="0" y="2281"/>
                    <a:pt x="167" y="2515"/>
                  </a:cubicBezTo>
                  <a:cubicBezTo>
                    <a:pt x="600" y="2715"/>
                    <a:pt x="1001" y="2948"/>
                    <a:pt x="1468" y="2982"/>
                  </a:cubicBezTo>
                  <a:cubicBezTo>
                    <a:pt x="1768" y="3015"/>
                    <a:pt x="2068" y="3015"/>
                    <a:pt x="2368" y="3048"/>
                  </a:cubicBezTo>
                  <a:cubicBezTo>
                    <a:pt x="2801" y="3071"/>
                    <a:pt x="3234" y="3125"/>
                    <a:pt x="3678" y="3125"/>
                  </a:cubicBezTo>
                  <a:cubicBezTo>
                    <a:pt x="3884" y="3125"/>
                    <a:pt x="4092" y="3113"/>
                    <a:pt x="4303" y="3082"/>
                  </a:cubicBezTo>
                  <a:cubicBezTo>
                    <a:pt x="5037" y="2982"/>
                    <a:pt x="5637" y="2314"/>
                    <a:pt x="5637" y="1581"/>
                  </a:cubicBezTo>
                  <a:cubicBezTo>
                    <a:pt x="5604" y="847"/>
                    <a:pt x="5204" y="280"/>
                    <a:pt x="4303" y="113"/>
                  </a:cubicBezTo>
                  <a:cubicBezTo>
                    <a:pt x="3986" y="46"/>
                    <a:pt x="3661" y="38"/>
                    <a:pt x="3336" y="38"/>
                  </a:cubicBezTo>
                  <a:cubicBezTo>
                    <a:pt x="3227" y="38"/>
                    <a:pt x="3119" y="39"/>
                    <a:pt x="3011" y="39"/>
                  </a:cubicBezTo>
                  <a:cubicBezTo>
                    <a:pt x="2795" y="39"/>
                    <a:pt x="2580" y="35"/>
                    <a:pt x="2368" y="13"/>
                  </a:cubicBezTo>
                  <a:cubicBezTo>
                    <a:pt x="2207" y="6"/>
                    <a:pt x="2046" y="0"/>
                    <a:pt x="1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-5400000">
              <a:off x="1538322" y="4270479"/>
              <a:ext cx="113407" cy="166177"/>
            </a:xfrm>
            <a:custGeom>
              <a:avLst/>
              <a:gdLst/>
              <a:ahLst/>
              <a:cxnLst/>
              <a:rect l="l" t="t" r="r" b="b"/>
              <a:pathLst>
                <a:path w="4571" h="3732" extrusionOk="0">
                  <a:moveTo>
                    <a:pt x="761" y="0"/>
                  </a:moveTo>
                  <a:cubicBezTo>
                    <a:pt x="507" y="0"/>
                    <a:pt x="253" y="8"/>
                    <a:pt x="1" y="24"/>
                  </a:cubicBezTo>
                  <a:cubicBezTo>
                    <a:pt x="101" y="658"/>
                    <a:pt x="201" y="1325"/>
                    <a:pt x="334" y="1992"/>
                  </a:cubicBezTo>
                  <a:cubicBezTo>
                    <a:pt x="434" y="2526"/>
                    <a:pt x="434" y="3126"/>
                    <a:pt x="668" y="3627"/>
                  </a:cubicBezTo>
                  <a:cubicBezTo>
                    <a:pt x="801" y="3660"/>
                    <a:pt x="935" y="3660"/>
                    <a:pt x="1035" y="3660"/>
                  </a:cubicBezTo>
                  <a:cubicBezTo>
                    <a:pt x="1350" y="3701"/>
                    <a:pt x="1666" y="3731"/>
                    <a:pt x="1979" y="3731"/>
                  </a:cubicBezTo>
                  <a:cubicBezTo>
                    <a:pt x="2428" y="3731"/>
                    <a:pt x="2871" y="3670"/>
                    <a:pt x="3303" y="3493"/>
                  </a:cubicBezTo>
                  <a:cubicBezTo>
                    <a:pt x="4004" y="3226"/>
                    <a:pt x="4571" y="2493"/>
                    <a:pt x="4537" y="1859"/>
                  </a:cubicBezTo>
                  <a:cubicBezTo>
                    <a:pt x="4537" y="1192"/>
                    <a:pt x="4004" y="458"/>
                    <a:pt x="3236" y="291"/>
                  </a:cubicBezTo>
                  <a:cubicBezTo>
                    <a:pt x="2421" y="87"/>
                    <a:pt x="1586" y="0"/>
                    <a:pt x="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-5400000">
              <a:off x="-52733" y="4353514"/>
              <a:ext cx="105120" cy="92795"/>
            </a:xfrm>
            <a:custGeom>
              <a:avLst/>
              <a:gdLst/>
              <a:ahLst/>
              <a:cxnLst/>
              <a:rect l="l" t="t" r="r" b="b"/>
              <a:pathLst>
                <a:path w="4237" h="2084" extrusionOk="0">
                  <a:moveTo>
                    <a:pt x="1" y="0"/>
                  </a:moveTo>
                  <a:cubicBezTo>
                    <a:pt x="34" y="701"/>
                    <a:pt x="34" y="1401"/>
                    <a:pt x="67" y="2068"/>
                  </a:cubicBezTo>
                  <a:cubicBezTo>
                    <a:pt x="334" y="2068"/>
                    <a:pt x="586" y="2083"/>
                    <a:pt x="843" y="2083"/>
                  </a:cubicBezTo>
                  <a:cubicBezTo>
                    <a:pt x="972" y="2083"/>
                    <a:pt x="1101" y="2079"/>
                    <a:pt x="1235" y="2068"/>
                  </a:cubicBezTo>
                  <a:cubicBezTo>
                    <a:pt x="1935" y="2002"/>
                    <a:pt x="2669" y="1968"/>
                    <a:pt x="3336" y="1601"/>
                  </a:cubicBezTo>
                  <a:cubicBezTo>
                    <a:pt x="3937" y="1234"/>
                    <a:pt x="4237" y="767"/>
                    <a:pt x="4204" y="67"/>
                  </a:cubicBezTo>
                  <a:cubicBezTo>
                    <a:pt x="4204" y="67"/>
                    <a:pt x="4170" y="33"/>
                    <a:pt x="4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-5400000">
              <a:off x="1773594" y="4165440"/>
              <a:ext cx="117525" cy="133761"/>
            </a:xfrm>
            <a:custGeom>
              <a:avLst/>
              <a:gdLst/>
              <a:ahLst/>
              <a:cxnLst/>
              <a:rect l="l" t="t" r="r" b="b"/>
              <a:pathLst>
                <a:path w="4737" h="3004" extrusionOk="0">
                  <a:moveTo>
                    <a:pt x="4737" y="1"/>
                  </a:moveTo>
                  <a:cubicBezTo>
                    <a:pt x="3870" y="1"/>
                    <a:pt x="2969" y="1"/>
                    <a:pt x="2068" y="34"/>
                  </a:cubicBezTo>
                  <a:cubicBezTo>
                    <a:pt x="1468" y="34"/>
                    <a:pt x="867" y="201"/>
                    <a:pt x="534" y="768"/>
                  </a:cubicBezTo>
                  <a:cubicBezTo>
                    <a:pt x="0" y="1635"/>
                    <a:pt x="601" y="2669"/>
                    <a:pt x="1701" y="2836"/>
                  </a:cubicBezTo>
                  <a:cubicBezTo>
                    <a:pt x="2085" y="2903"/>
                    <a:pt x="2477" y="2920"/>
                    <a:pt x="2869" y="2920"/>
                  </a:cubicBezTo>
                  <a:cubicBezTo>
                    <a:pt x="3261" y="2920"/>
                    <a:pt x="3653" y="2903"/>
                    <a:pt x="4036" y="2903"/>
                  </a:cubicBezTo>
                  <a:cubicBezTo>
                    <a:pt x="4203" y="2936"/>
                    <a:pt x="4403" y="2903"/>
                    <a:pt x="4570" y="3003"/>
                  </a:cubicBezTo>
                  <a:cubicBezTo>
                    <a:pt x="4570" y="2936"/>
                    <a:pt x="4637" y="2870"/>
                    <a:pt x="4637" y="2803"/>
                  </a:cubicBezTo>
                  <a:cubicBezTo>
                    <a:pt x="4603" y="1869"/>
                    <a:pt x="4704" y="935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-5400000">
              <a:off x="2139974" y="4357270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67" y="101"/>
                    <a:pt x="167" y="6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-5400000">
              <a:off x="4386177" y="4155448"/>
              <a:ext cx="162233" cy="170318"/>
            </a:xfrm>
            <a:custGeom>
              <a:avLst/>
              <a:gdLst/>
              <a:ahLst/>
              <a:cxnLst/>
              <a:rect l="l" t="t" r="r" b="b"/>
              <a:pathLst>
                <a:path w="6539" h="3825" extrusionOk="0">
                  <a:moveTo>
                    <a:pt x="2600" y="1"/>
                  </a:moveTo>
                  <a:cubicBezTo>
                    <a:pt x="2157" y="1"/>
                    <a:pt x="1736" y="65"/>
                    <a:pt x="1335" y="278"/>
                  </a:cubicBezTo>
                  <a:cubicBezTo>
                    <a:pt x="501" y="645"/>
                    <a:pt x="1" y="1579"/>
                    <a:pt x="201" y="2346"/>
                  </a:cubicBezTo>
                  <a:cubicBezTo>
                    <a:pt x="449" y="3215"/>
                    <a:pt x="1304" y="3824"/>
                    <a:pt x="2174" y="3824"/>
                  </a:cubicBezTo>
                  <a:cubicBezTo>
                    <a:pt x="2239" y="3824"/>
                    <a:pt x="2304" y="3821"/>
                    <a:pt x="2369" y="3814"/>
                  </a:cubicBezTo>
                  <a:cubicBezTo>
                    <a:pt x="3170" y="3714"/>
                    <a:pt x="3970" y="3581"/>
                    <a:pt x="4771" y="3581"/>
                  </a:cubicBezTo>
                  <a:cubicBezTo>
                    <a:pt x="5472" y="3547"/>
                    <a:pt x="6239" y="2947"/>
                    <a:pt x="6372" y="2380"/>
                  </a:cubicBezTo>
                  <a:cubicBezTo>
                    <a:pt x="6539" y="1512"/>
                    <a:pt x="6205" y="812"/>
                    <a:pt x="5472" y="445"/>
                  </a:cubicBezTo>
                  <a:cubicBezTo>
                    <a:pt x="4671" y="45"/>
                    <a:pt x="3804" y="45"/>
                    <a:pt x="2936" y="11"/>
                  </a:cubicBezTo>
                  <a:cubicBezTo>
                    <a:pt x="2823" y="5"/>
                    <a:pt x="2711" y="1"/>
                    <a:pt x="2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-5400000">
              <a:off x="677566" y="4152674"/>
              <a:ext cx="168832" cy="136121"/>
            </a:xfrm>
            <a:custGeom>
              <a:avLst/>
              <a:gdLst/>
              <a:ahLst/>
              <a:cxnLst/>
              <a:rect l="l" t="t" r="r" b="b"/>
              <a:pathLst>
                <a:path w="6805" h="3057" extrusionOk="0">
                  <a:moveTo>
                    <a:pt x="1691" y="0"/>
                  </a:moveTo>
                  <a:cubicBezTo>
                    <a:pt x="984" y="0"/>
                    <a:pt x="350" y="387"/>
                    <a:pt x="200" y="1016"/>
                  </a:cubicBezTo>
                  <a:cubicBezTo>
                    <a:pt x="0" y="1683"/>
                    <a:pt x="434" y="2384"/>
                    <a:pt x="1168" y="2684"/>
                  </a:cubicBezTo>
                  <a:cubicBezTo>
                    <a:pt x="1901" y="2951"/>
                    <a:pt x="2669" y="3051"/>
                    <a:pt x="3436" y="3051"/>
                  </a:cubicBezTo>
                  <a:cubicBezTo>
                    <a:pt x="3506" y="3054"/>
                    <a:pt x="3577" y="3056"/>
                    <a:pt x="3647" y="3056"/>
                  </a:cubicBezTo>
                  <a:cubicBezTo>
                    <a:pt x="4244" y="3056"/>
                    <a:pt x="4837" y="2937"/>
                    <a:pt x="5404" y="2817"/>
                  </a:cubicBezTo>
                  <a:cubicBezTo>
                    <a:pt x="6338" y="2584"/>
                    <a:pt x="6805" y="1550"/>
                    <a:pt x="6338" y="816"/>
                  </a:cubicBezTo>
                  <a:cubicBezTo>
                    <a:pt x="6050" y="327"/>
                    <a:pt x="5565" y="61"/>
                    <a:pt x="4966" y="61"/>
                  </a:cubicBezTo>
                  <a:cubicBezTo>
                    <a:pt x="4870" y="61"/>
                    <a:pt x="4771" y="68"/>
                    <a:pt x="4670" y="82"/>
                  </a:cubicBezTo>
                  <a:cubicBezTo>
                    <a:pt x="4321" y="144"/>
                    <a:pt x="3977" y="169"/>
                    <a:pt x="3636" y="169"/>
                  </a:cubicBezTo>
                  <a:cubicBezTo>
                    <a:pt x="3063" y="169"/>
                    <a:pt x="2499" y="99"/>
                    <a:pt x="1935" y="15"/>
                  </a:cubicBezTo>
                  <a:cubicBezTo>
                    <a:pt x="1853" y="5"/>
                    <a:pt x="1772" y="0"/>
                    <a:pt x="1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-5400000">
              <a:off x="4049822" y="4123934"/>
              <a:ext cx="151490" cy="143111"/>
            </a:xfrm>
            <a:custGeom>
              <a:avLst/>
              <a:gdLst/>
              <a:ahLst/>
              <a:cxnLst/>
              <a:rect l="l" t="t" r="r" b="b"/>
              <a:pathLst>
                <a:path w="6106" h="3214" extrusionOk="0">
                  <a:moveTo>
                    <a:pt x="1712" y="1"/>
                  </a:moveTo>
                  <a:cubicBezTo>
                    <a:pt x="1391" y="1"/>
                    <a:pt x="1079" y="31"/>
                    <a:pt x="768" y="208"/>
                  </a:cubicBezTo>
                  <a:cubicBezTo>
                    <a:pt x="368" y="475"/>
                    <a:pt x="67" y="776"/>
                    <a:pt x="34" y="1276"/>
                  </a:cubicBezTo>
                  <a:cubicBezTo>
                    <a:pt x="1" y="1776"/>
                    <a:pt x="201" y="2243"/>
                    <a:pt x="668" y="2443"/>
                  </a:cubicBezTo>
                  <a:cubicBezTo>
                    <a:pt x="1865" y="2947"/>
                    <a:pt x="3121" y="3213"/>
                    <a:pt x="4409" y="3213"/>
                  </a:cubicBezTo>
                  <a:cubicBezTo>
                    <a:pt x="4485" y="3213"/>
                    <a:pt x="4561" y="3212"/>
                    <a:pt x="4637" y="3211"/>
                  </a:cubicBezTo>
                  <a:cubicBezTo>
                    <a:pt x="5438" y="3211"/>
                    <a:pt x="6005" y="2510"/>
                    <a:pt x="6072" y="1810"/>
                  </a:cubicBezTo>
                  <a:cubicBezTo>
                    <a:pt x="6105" y="1176"/>
                    <a:pt x="5605" y="475"/>
                    <a:pt x="4838" y="309"/>
                  </a:cubicBezTo>
                  <a:cubicBezTo>
                    <a:pt x="3970" y="108"/>
                    <a:pt x="3070" y="8"/>
                    <a:pt x="2202" y="8"/>
                  </a:cubicBezTo>
                  <a:cubicBezTo>
                    <a:pt x="2036" y="8"/>
                    <a:pt x="1872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-5400000">
              <a:off x="3226550" y="4265489"/>
              <a:ext cx="153946" cy="132291"/>
            </a:xfrm>
            <a:custGeom>
              <a:avLst/>
              <a:gdLst/>
              <a:ahLst/>
              <a:cxnLst/>
              <a:rect l="l" t="t" r="r" b="b"/>
              <a:pathLst>
                <a:path w="6205" h="2971" extrusionOk="0">
                  <a:moveTo>
                    <a:pt x="4667" y="1"/>
                  </a:moveTo>
                  <a:cubicBezTo>
                    <a:pt x="4646" y="1"/>
                    <a:pt x="4625" y="1"/>
                    <a:pt x="4604" y="2"/>
                  </a:cubicBezTo>
                  <a:cubicBezTo>
                    <a:pt x="3503" y="2"/>
                    <a:pt x="2402" y="102"/>
                    <a:pt x="1301" y="235"/>
                  </a:cubicBezTo>
                  <a:cubicBezTo>
                    <a:pt x="568" y="335"/>
                    <a:pt x="0" y="969"/>
                    <a:pt x="34" y="1603"/>
                  </a:cubicBezTo>
                  <a:cubicBezTo>
                    <a:pt x="34" y="2137"/>
                    <a:pt x="534" y="2737"/>
                    <a:pt x="1335" y="2837"/>
                  </a:cubicBezTo>
                  <a:cubicBezTo>
                    <a:pt x="2202" y="2904"/>
                    <a:pt x="3069" y="2804"/>
                    <a:pt x="3903" y="2971"/>
                  </a:cubicBezTo>
                  <a:cubicBezTo>
                    <a:pt x="4203" y="2971"/>
                    <a:pt x="4537" y="2971"/>
                    <a:pt x="4837" y="2904"/>
                  </a:cubicBezTo>
                  <a:cubicBezTo>
                    <a:pt x="5638" y="2737"/>
                    <a:pt x="6205" y="2070"/>
                    <a:pt x="6138" y="1303"/>
                  </a:cubicBezTo>
                  <a:cubicBezTo>
                    <a:pt x="6073" y="588"/>
                    <a:pt x="5439" y="1"/>
                    <a:pt x="4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-5400000">
              <a:off x="992641" y="4331412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1635" y="0"/>
                  </a:moveTo>
                  <a:cubicBezTo>
                    <a:pt x="1301" y="0"/>
                    <a:pt x="1001" y="100"/>
                    <a:pt x="734" y="267"/>
                  </a:cubicBezTo>
                  <a:cubicBezTo>
                    <a:pt x="100" y="634"/>
                    <a:pt x="0" y="1401"/>
                    <a:pt x="501" y="1935"/>
                  </a:cubicBezTo>
                  <a:cubicBezTo>
                    <a:pt x="968" y="2402"/>
                    <a:pt x="1568" y="2502"/>
                    <a:pt x="2168" y="2502"/>
                  </a:cubicBezTo>
                  <a:cubicBezTo>
                    <a:pt x="2635" y="2502"/>
                    <a:pt x="3102" y="2519"/>
                    <a:pt x="3569" y="2519"/>
                  </a:cubicBezTo>
                  <a:cubicBezTo>
                    <a:pt x="4036" y="2519"/>
                    <a:pt x="4503" y="2502"/>
                    <a:pt x="4970" y="2435"/>
                  </a:cubicBezTo>
                  <a:cubicBezTo>
                    <a:pt x="5604" y="2335"/>
                    <a:pt x="6105" y="1968"/>
                    <a:pt x="6171" y="1401"/>
                  </a:cubicBezTo>
                  <a:cubicBezTo>
                    <a:pt x="6238" y="801"/>
                    <a:pt x="5838" y="267"/>
                    <a:pt x="5171" y="100"/>
                  </a:cubicBezTo>
                  <a:cubicBezTo>
                    <a:pt x="4879" y="27"/>
                    <a:pt x="4581" y="12"/>
                    <a:pt x="4291" y="12"/>
                  </a:cubicBezTo>
                  <a:cubicBezTo>
                    <a:pt x="4074" y="12"/>
                    <a:pt x="3861" y="20"/>
                    <a:pt x="3659" y="20"/>
                  </a:cubicBezTo>
                  <a:cubicBezTo>
                    <a:pt x="3512" y="20"/>
                    <a:pt x="3370" y="16"/>
                    <a:pt x="3236" y="0"/>
                  </a:cubicBezTo>
                  <a:lnTo>
                    <a:pt x="2369" y="0"/>
                  </a:lnTo>
                  <a:cubicBezTo>
                    <a:pt x="2213" y="0"/>
                    <a:pt x="2042" y="15"/>
                    <a:pt x="1877" y="15"/>
                  </a:cubicBezTo>
                  <a:cubicBezTo>
                    <a:pt x="1794" y="15"/>
                    <a:pt x="1713" y="11"/>
                    <a:pt x="1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-5400000">
              <a:off x="3471680" y="4088706"/>
              <a:ext cx="143203" cy="117553"/>
            </a:xfrm>
            <a:custGeom>
              <a:avLst/>
              <a:gdLst/>
              <a:ahLst/>
              <a:cxnLst/>
              <a:rect l="l" t="t" r="r" b="b"/>
              <a:pathLst>
                <a:path w="5772" h="2640" extrusionOk="0">
                  <a:moveTo>
                    <a:pt x="1549" y="1"/>
                  </a:moveTo>
                  <a:cubicBezTo>
                    <a:pt x="1377" y="1"/>
                    <a:pt x="1206" y="13"/>
                    <a:pt x="1034" y="56"/>
                  </a:cubicBezTo>
                  <a:cubicBezTo>
                    <a:pt x="601" y="189"/>
                    <a:pt x="200" y="389"/>
                    <a:pt x="100" y="923"/>
                  </a:cubicBezTo>
                  <a:cubicBezTo>
                    <a:pt x="0" y="1424"/>
                    <a:pt x="167" y="1857"/>
                    <a:pt x="567" y="2157"/>
                  </a:cubicBezTo>
                  <a:cubicBezTo>
                    <a:pt x="834" y="2358"/>
                    <a:pt x="1134" y="2491"/>
                    <a:pt x="1468" y="2558"/>
                  </a:cubicBezTo>
                  <a:cubicBezTo>
                    <a:pt x="1748" y="2618"/>
                    <a:pt x="2028" y="2630"/>
                    <a:pt x="2309" y="2630"/>
                  </a:cubicBezTo>
                  <a:cubicBezTo>
                    <a:pt x="2495" y="2630"/>
                    <a:pt x="2682" y="2624"/>
                    <a:pt x="2869" y="2624"/>
                  </a:cubicBezTo>
                  <a:cubicBezTo>
                    <a:pt x="3052" y="2633"/>
                    <a:pt x="3237" y="2640"/>
                    <a:pt x="3423" y="2640"/>
                  </a:cubicBezTo>
                  <a:cubicBezTo>
                    <a:pt x="3948" y="2640"/>
                    <a:pt x="4478" y="2588"/>
                    <a:pt x="4970" y="2391"/>
                  </a:cubicBezTo>
                  <a:cubicBezTo>
                    <a:pt x="5471" y="2191"/>
                    <a:pt x="5771" y="1790"/>
                    <a:pt x="5771" y="1357"/>
                  </a:cubicBezTo>
                  <a:cubicBezTo>
                    <a:pt x="5771" y="890"/>
                    <a:pt x="5437" y="456"/>
                    <a:pt x="4937" y="289"/>
                  </a:cubicBezTo>
                  <a:cubicBezTo>
                    <a:pt x="4637" y="189"/>
                    <a:pt x="4370" y="156"/>
                    <a:pt x="4070" y="123"/>
                  </a:cubicBezTo>
                  <a:cubicBezTo>
                    <a:pt x="3469" y="123"/>
                    <a:pt x="2836" y="89"/>
                    <a:pt x="2235" y="23"/>
                  </a:cubicBezTo>
                  <a:cubicBezTo>
                    <a:pt x="2006" y="23"/>
                    <a:pt x="1778" y="1"/>
                    <a:pt x="1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-5400000">
              <a:off x="1220567" y="4187845"/>
              <a:ext cx="133279" cy="126191"/>
            </a:xfrm>
            <a:custGeom>
              <a:avLst/>
              <a:gdLst/>
              <a:ahLst/>
              <a:cxnLst/>
              <a:rect l="l" t="t" r="r" b="b"/>
              <a:pathLst>
                <a:path w="5372" h="2834" extrusionOk="0">
                  <a:moveTo>
                    <a:pt x="3428" y="0"/>
                  </a:moveTo>
                  <a:cubicBezTo>
                    <a:pt x="3186" y="0"/>
                    <a:pt x="2953" y="17"/>
                    <a:pt x="2736" y="17"/>
                  </a:cubicBezTo>
                  <a:cubicBezTo>
                    <a:pt x="2506" y="17"/>
                    <a:pt x="2284" y="8"/>
                    <a:pt x="2068" y="8"/>
                  </a:cubicBezTo>
                  <a:cubicBezTo>
                    <a:pt x="1690" y="8"/>
                    <a:pt x="1329" y="35"/>
                    <a:pt x="968" y="184"/>
                  </a:cubicBezTo>
                  <a:cubicBezTo>
                    <a:pt x="534" y="350"/>
                    <a:pt x="168" y="651"/>
                    <a:pt x="101" y="1151"/>
                  </a:cubicBezTo>
                  <a:cubicBezTo>
                    <a:pt x="1" y="1651"/>
                    <a:pt x="301" y="1985"/>
                    <a:pt x="635" y="2252"/>
                  </a:cubicBezTo>
                  <a:cubicBezTo>
                    <a:pt x="768" y="2352"/>
                    <a:pt x="968" y="2452"/>
                    <a:pt x="1135" y="2485"/>
                  </a:cubicBezTo>
                  <a:cubicBezTo>
                    <a:pt x="1928" y="2684"/>
                    <a:pt x="2721" y="2834"/>
                    <a:pt x="3514" y="2834"/>
                  </a:cubicBezTo>
                  <a:cubicBezTo>
                    <a:pt x="3655" y="2834"/>
                    <a:pt x="3796" y="2829"/>
                    <a:pt x="3937" y="2819"/>
                  </a:cubicBezTo>
                  <a:cubicBezTo>
                    <a:pt x="4704" y="2785"/>
                    <a:pt x="5238" y="2318"/>
                    <a:pt x="5305" y="1651"/>
                  </a:cubicBezTo>
                  <a:cubicBezTo>
                    <a:pt x="5371" y="851"/>
                    <a:pt x="4938" y="317"/>
                    <a:pt x="4170" y="84"/>
                  </a:cubicBezTo>
                  <a:cubicBezTo>
                    <a:pt x="3920" y="17"/>
                    <a:pt x="3670" y="0"/>
                    <a:pt x="34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-5400000">
              <a:off x="2969401" y="4126067"/>
              <a:ext cx="144022" cy="109894"/>
            </a:xfrm>
            <a:custGeom>
              <a:avLst/>
              <a:gdLst/>
              <a:ahLst/>
              <a:cxnLst/>
              <a:rect l="l" t="t" r="r" b="b"/>
              <a:pathLst>
                <a:path w="5805" h="2468" extrusionOk="0">
                  <a:moveTo>
                    <a:pt x="2275" y="1"/>
                  </a:moveTo>
                  <a:cubicBezTo>
                    <a:pt x="1895" y="1"/>
                    <a:pt x="1515" y="12"/>
                    <a:pt x="1135" y="33"/>
                  </a:cubicBezTo>
                  <a:cubicBezTo>
                    <a:pt x="501" y="33"/>
                    <a:pt x="67" y="500"/>
                    <a:pt x="34" y="967"/>
                  </a:cubicBezTo>
                  <a:cubicBezTo>
                    <a:pt x="1" y="1501"/>
                    <a:pt x="334" y="1901"/>
                    <a:pt x="968" y="2101"/>
                  </a:cubicBezTo>
                  <a:cubicBezTo>
                    <a:pt x="1935" y="2435"/>
                    <a:pt x="2936" y="2401"/>
                    <a:pt x="3937" y="2468"/>
                  </a:cubicBezTo>
                  <a:lnTo>
                    <a:pt x="4504" y="2468"/>
                  </a:lnTo>
                  <a:cubicBezTo>
                    <a:pt x="5138" y="2435"/>
                    <a:pt x="5705" y="2001"/>
                    <a:pt x="5738" y="1501"/>
                  </a:cubicBezTo>
                  <a:cubicBezTo>
                    <a:pt x="5805" y="733"/>
                    <a:pt x="5538" y="266"/>
                    <a:pt x="4737" y="166"/>
                  </a:cubicBezTo>
                  <a:cubicBezTo>
                    <a:pt x="3917" y="52"/>
                    <a:pt x="3096" y="1"/>
                    <a:pt x="2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-5400000">
              <a:off x="405099" y="4301738"/>
              <a:ext cx="145684" cy="107801"/>
            </a:xfrm>
            <a:custGeom>
              <a:avLst/>
              <a:gdLst/>
              <a:ahLst/>
              <a:cxnLst/>
              <a:rect l="l" t="t" r="r" b="b"/>
              <a:pathLst>
                <a:path w="5872" h="2421" extrusionOk="0">
                  <a:moveTo>
                    <a:pt x="4374" y="0"/>
                  </a:moveTo>
                  <a:cubicBezTo>
                    <a:pt x="3239" y="0"/>
                    <a:pt x="2104" y="123"/>
                    <a:pt x="968" y="272"/>
                  </a:cubicBezTo>
                  <a:cubicBezTo>
                    <a:pt x="468" y="339"/>
                    <a:pt x="168" y="606"/>
                    <a:pt x="68" y="1039"/>
                  </a:cubicBezTo>
                  <a:cubicBezTo>
                    <a:pt x="1" y="1440"/>
                    <a:pt x="201" y="1873"/>
                    <a:pt x="635" y="2107"/>
                  </a:cubicBezTo>
                  <a:cubicBezTo>
                    <a:pt x="1026" y="2376"/>
                    <a:pt x="1453" y="2412"/>
                    <a:pt x="1916" y="2412"/>
                  </a:cubicBezTo>
                  <a:cubicBezTo>
                    <a:pt x="2085" y="2412"/>
                    <a:pt x="2258" y="2407"/>
                    <a:pt x="2436" y="2407"/>
                  </a:cubicBezTo>
                  <a:cubicBezTo>
                    <a:pt x="2534" y="2417"/>
                    <a:pt x="2633" y="2421"/>
                    <a:pt x="2733" y="2421"/>
                  </a:cubicBezTo>
                  <a:cubicBezTo>
                    <a:pt x="3218" y="2421"/>
                    <a:pt x="3731" y="2326"/>
                    <a:pt x="4249" y="2326"/>
                  </a:cubicBezTo>
                  <a:cubicBezTo>
                    <a:pt x="4356" y="2326"/>
                    <a:pt x="4463" y="2331"/>
                    <a:pt x="4571" y="2340"/>
                  </a:cubicBezTo>
                  <a:cubicBezTo>
                    <a:pt x="4738" y="2340"/>
                    <a:pt x="4904" y="2274"/>
                    <a:pt x="5038" y="2240"/>
                  </a:cubicBezTo>
                  <a:cubicBezTo>
                    <a:pt x="5572" y="2073"/>
                    <a:pt x="5872" y="1540"/>
                    <a:pt x="5772" y="873"/>
                  </a:cubicBezTo>
                  <a:cubicBezTo>
                    <a:pt x="5738" y="439"/>
                    <a:pt x="5271" y="39"/>
                    <a:pt x="4771" y="5"/>
                  </a:cubicBezTo>
                  <a:cubicBezTo>
                    <a:pt x="4639" y="2"/>
                    <a:pt x="4506" y="0"/>
                    <a:pt x="4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-5400000">
              <a:off x="2467374" y="4160636"/>
              <a:ext cx="129955" cy="119378"/>
            </a:xfrm>
            <a:custGeom>
              <a:avLst/>
              <a:gdLst/>
              <a:ahLst/>
              <a:cxnLst/>
              <a:rect l="l" t="t" r="r" b="b"/>
              <a:pathLst>
                <a:path w="5238" h="2681" extrusionOk="0">
                  <a:moveTo>
                    <a:pt x="2921" y="0"/>
                  </a:moveTo>
                  <a:cubicBezTo>
                    <a:pt x="2448" y="0"/>
                    <a:pt x="1975" y="30"/>
                    <a:pt x="1502" y="30"/>
                  </a:cubicBezTo>
                  <a:cubicBezTo>
                    <a:pt x="1302" y="30"/>
                    <a:pt x="1068" y="130"/>
                    <a:pt x="868" y="230"/>
                  </a:cubicBezTo>
                  <a:cubicBezTo>
                    <a:pt x="301" y="464"/>
                    <a:pt x="1" y="1064"/>
                    <a:pt x="101" y="1698"/>
                  </a:cubicBezTo>
                  <a:cubicBezTo>
                    <a:pt x="201" y="2232"/>
                    <a:pt x="701" y="2665"/>
                    <a:pt x="1335" y="2665"/>
                  </a:cubicBezTo>
                  <a:cubicBezTo>
                    <a:pt x="1446" y="2677"/>
                    <a:pt x="1557" y="2680"/>
                    <a:pt x="1669" y="2680"/>
                  </a:cubicBezTo>
                  <a:cubicBezTo>
                    <a:pt x="1891" y="2680"/>
                    <a:pt x="2113" y="2665"/>
                    <a:pt x="2336" y="2665"/>
                  </a:cubicBezTo>
                  <a:lnTo>
                    <a:pt x="3136" y="2665"/>
                  </a:lnTo>
                  <a:cubicBezTo>
                    <a:pt x="3187" y="2672"/>
                    <a:pt x="3238" y="2675"/>
                    <a:pt x="3289" y="2675"/>
                  </a:cubicBezTo>
                  <a:cubicBezTo>
                    <a:pt x="3505" y="2675"/>
                    <a:pt x="3721" y="2626"/>
                    <a:pt x="3937" y="2599"/>
                  </a:cubicBezTo>
                  <a:cubicBezTo>
                    <a:pt x="4671" y="2499"/>
                    <a:pt x="5204" y="1998"/>
                    <a:pt x="5238" y="1431"/>
                  </a:cubicBezTo>
                  <a:cubicBezTo>
                    <a:pt x="5238" y="764"/>
                    <a:pt x="4837" y="264"/>
                    <a:pt x="4104" y="97"/>
                  </a:cubicBezTo>
                  <a:cubicBezTo>
                    <a:pt x="3709" y="21"/>
                    <a:pt x="3315" y="0"/>
                    <a:pt x="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-5400000">
              <a:off x="124276" y="4234150"/>
              <a:ext cx="132436" cy="115504"/>
            </a:xfrm>
            <a:custGeom>
              <a:avLst/>
              <a:gdLst/>
              <a:ahLst/>
              <a:cxnLst/>
              <a:rect l="l" t="t" r="r" b="b"/>
              <a:pathLst>
                <a:path w="5338" h="2594" extrusionOk="0">
                  <a:moveTo>
                    <a:pt x="2702" y="1"/>
                  </a:moveTo>
                  <a:cubicBezTo>
                    <a:pt x="2202" y="1"/>
                    <a:pt x="1701" y="26"/>
                    <a:pt x="1201" y="43"/>
                  </a:cubicBezTo>
                  <a:cubicBezTo>
                    <a:pt x="567" y="43"/>
                    <a:pt x="134" y="510"/>
                    <a:pt x="67" y="1077"/>
                  </a:cubicBezTo>
                  <a:cubicBezTo>
                    <a:pt x="0" y="1644"/>
                    <a:pt x="334" y="2178"/>
                    <a:pt x="968" y="2378"/>
                  </a:cubicBezTo>
                  <a:cubicBezTo>
                    <a:pt x="1476" y="2547"/>
                    <a:pt x="1984" y="2594"/>
                    <a:pt x="2505" y="2594"/>
                  </a:cubicBezTo>
                  <a:cubicBezTo>
                    <a:pt x="2702" y="2594"/>
                    <a:pt x="2901" y="2587"/>
                    <a:pt x="3102" y="2578"/>
                  </a:cubicBezTo>
                  <a:lnTo>
                    <a:pt x="4003" y="2578"/>
                  </a:lnTo>
                  <a:cubicBezTo>
                    <a:pt x="4670" y="2578"/>
                    <a:pt x="5237" y="2111"/>
                    <a:pt x="5271" y="1510"/>
                  </a:cubicBezTo>
                  <a:cubicBezTo>
                    <a:pt x="5337" y="743"/>
                    <a:pt x="4937" y="209"/>
                    <a:pt x="4203" y="109"/>
                  </a:cubicBezTo>
                  <a:cubicBezTo>
                    <a:pt x="3703" y="26"/>
                    <a:pt x="3203" y="1"/>
                    <a:pt x="2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-5400000">
              <a:off x="3719895" y="4227551"/>
              <a:ext cx="128293" cy="127883"/>
            </a:xfrm>
            <a:custGeom>
              <a:avLst/>
              <a:gdLst/>
              <a:ahLst/>
              <a:cxnLst/>
              <a:rect l="l" t="t" r="r" b="b"/>
              <a:pathLst>
                <a:path w="5171" h="2872" extrusionOk="0">
                  <a:moveTo>
                    <a:pt x="3704" y="1"/>
                  </a:moveTo>
                  <a:cubicBezTo>
                    <a:pt x="3682" y="1"/>
                    <a:pt x="3659" y="1"/>
                    <a:pt x="3636" y="2"/>
                  </a:cubicBezTo>
                  <a:cubicBezTo>
                    <a:pt x="2535" y="35"/>
                    <a:pt x="1501" y="269"/>
                    <a:pt x="534" y="836"/>
                  </a:cubicBezTo>
                  <a:cubicBezTo>
                    <a:pt x="267" y="969"/>
                    <a:pt x="34" y="1169"/>
                    <a:pt x="34" y="1536"/>
                  </a:cubicBezTo>
                  <a:cubicBezTo>
                    <a:pt x="0" y="2103"/>
                    <a:pt x="301" y="2470"/>
                    <a:pt x="1034" y="2604"/>
                  </a:cubicBezTo>
                  <a:cubicBezTo>
                    <a:pt x="1868" y="2771"/>
                    <a:pt x="2736" y="2837"/>
                    <a:pt x="3603" y="2871"/>
                  </a:cubicBezTo>
                  <a:cubicBezTo>
                    <a:pt x="3626" y="2872"/>
                    <a:pt x="3650" y="2872"/>
                    <a:pt x="3673" y="2872"/>
                  </a:cubicBezTo>
                  <a:cubicBezTo>
                    <a:pt x="4568" y="2872"/>
                    <a:pt x="5171" y="2249"/>
                    <a:pt x="5171" y="1436"/>
                  </a:cubicBezTo>
                  <a:cubicBezTo>
                    <a:pt x="5171" y="623"/>
                    <a:pt x="4568" y="1"/>
                    <a:pt x="3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-5400000">
              <a:off x="2704896" y="4237223"/>
              <a:ext cx="134917" cy="118488"/>
            </a:xfrm>
            <a:custGeom>
              <a:avLst/>
              <a:gdLst/>
              <a:ahLst/>
              <a:cxnLst/>
              <a:rect l="l" t="t" r="r" b="b"/>
              <a:pathLst>
                <a:path w="5438" h="2661" extrusionOk="0">
                  <a:moveTo>
                    <a:pt x="3570" y="1"/>
                  </a:moveTo>
                  <a:cubicBezTo>
                    <a:pt x="3303" y="34"/>
                    <a:pt x="2970" y="34"/>
                    <a:pt x="2669" y="101"/>
                  </a:cubicBezTo>
                  <a:cubicBezTo>
                    <a:pt x="1969" y="201"/>
                    <a:pt x="1268" y="168"/>
                    <a:pt x="601" y="501"/>
                  </a:cubicBezTo>
                  <a:cubicBezTo>
                    <a:pt x="268" y="668"/>
                    <a:pt x="67" y="935"/>
                    <a:pt x="34" y="1335"/>
                  </a:cubicBezTo>
                  <a:cubicBezTo>
                    <a:pt x="1" y="1735"/>
                    <a:pt x="168" y="2069"/>
                    <a:pt x="534" y="2302"/>
                  </a:cubicBezTo>
                  <a:cubicBezTo>
                    <a:pt x="835" y="2469"/>
                    <a:pt x="1168" y="2569"/>
                    <a:pt x="1502" y="2569"/>
                  </a:cubicBezTo>
                  <a:cubicBezTo>
                    <a:pt x="2102" y="2603"/>
                    <a:pt x="2669" y="2569"/>
                    <a:pt x="3236" y="2636"/>
                  </a:cubicBezTo>
                  <a:cubicBezTo>
                    <a:pt x="3344" y="2652"/>
                    <a:pt x="3450" y="2660"/>
                    <a:pt x="3555" y="2660"/>
                  </a:cubicBezTo>
                  <a:cubicBezTo>
                    <a:pt x="4101" y="2660"/>
                    <a:pt x="4596" y="2434"/>
                    <a:pt x="4904" y="1902"/>
                  </a:cubicBezTo>
                  <a:cubicBezTo>
                    <a:pt x="5438" y="1001"/>
                    <a:pt x="4737" y="1"/>
                    <a:pt x="3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-5400000">
              <a:off x="5178703" y="4009754"/>
              <a:ext cx="78648" cy="815076"/>
            </a:xfrm>
            <a:custGeom>
              <a:avLst/>
              <a:gdLst/>
              <a:ahLst/>
              <a:cxnLst/>
              <a:rect l="l" t="t" r="r" b="b"/>
              <a:pathLst>
                <a:path w="3170" h="18305" extrusionOk="0">
                  <a:moveTo>
                    <a:pt x="2661" y="1"/>
                  </a:moveTo>
                  <a:cubicBezTo>
                    <a:pt x="2532" y="1"/>
                    <a:pt x="2407" y="120"/>
                    <a:pt x="2302" y="198"/>
                  </a:cubicBezTo>
                  <a:cubicBezTo>
                    <a:pt x="1635" y="732"/>
                    <a:pt x="1302" y="1466"/>
                    <a:pt x="1202" y="2300"/>
                  </a:cubicBezTo>
                  <a:cubicBezTo>
                    <a:pt x="1202" y="2500"/>
                    <a:pt x="1202" y="2700"/>
                    <a:pt x="1202" y="2967"/>
                  </a:cubicBezTo>
                  <a:cubicBezTo>
                    <a:pt x="1202" y="3567"/>
                    <a:pt x="1368" y="4201"/>
                    <a:pt x="1368" y="4868"/>
                  </a:cubicBezTo>
                  <a:cubicBezTo>
                    <a:pt x="1335" y="7203"/>
                    <a:pt x="1235" y="9538"/>
                    <a:pt x="801" y="11873"/>
                  </a:cubicBezTo>
                  <a:cubicBezTo>
                    <a:pt x="434" y="13775"/>
                    <a:pt x="134" y="15676"/>
                    <a:pt x="1" y="17611"/>
                  </a:cubicBezTo>
                  <a:cubicBezTo>
                    <a:pt x="1" y="17911"/>
                    <a:pt x="34" y="18178"/>
                    <a:pt x="368" y="18278"/>
                  </a:cubicBezTo>
                  <a:cubicBezTo>
                    <a:pt x="421" y="18296"/>
                    <a:pt x="472" y="18304"/>
                    <a:pt x="519" y="18304"/>
                  </a:cubicBezTo>
                  <a:cubicBezTo>
                    <a:pt x="736" y="18304"/>
                    <a:pt x="886" y="18130"/>
                    <a:pt x="968" y="17911"/>
                  </a:cubicBezTo>
                  <a:cubicBezTo>
                    <a:pt x="1068" y="17744"/>
                    <a:pt x="1168" y="17577"/>
                    <a:pt x="1235" y="17377"/>
                  </a:cubicBezTo>
                  <a:cubicBezTo>
                    <a:pt x="1535" y="16176"/>
                    <a:pt x="1969" y="14976"/>
                    <a:pt x="2169" y="13708"/>
                  </a:cubicBezTo>
                  <a:cubicBezTo>
                    <a:pt x="2503" y="11773"/>
                    <a:pt x="2903" y="9805"/>
                    <a:pt x="2936" y="7804"/>
                  </a:cubicBezTo>
                  <a:cubicBezTo>
                    <a:pt x="2970" y="6736"/>
                    <a:pt x="3170" y="5669"/>
                    <a:pt x="3136" y="4601"/>
                  </a:cubicBezTo>
                  <a:cubicBezTo>
                    <a:pt x="3136" y="3334"/>
                    <a:pt x="3170" y="2066"/>
                    <a:pt x="2903" y="799"/>
                  </a:cubicBezTo>
                  <a:cubicBezTo>
                    <a:pt x="2869" y="699"/>
                    <a:pt x="2903" y="565"/>
                    <a:pt x="2869" y="465"/>
                  </a:cubicBezTo>
                  <a:cubicBezTo>
                    <a:pt x="2836" y="332"/>
                    <a:pt x="2936" y="132"/>
                    <a:pt x="2769" y="32"/>
                  </a:cubicBezTo>
                  <a:cubicBezTo>
                    <a:pt x="2733" y="10"/>
                    <a:pt x="2697" y="1"/>
                    <a:pt x="2661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-5400000">
              <a:off x="6953302" y="4042409"/>
              <a:ext cx="60437" cy="769613"/>
            </a:xfrm>
            <a:custGeom>
              <a:avLst/>
              <a:gdLst/>
              <a:ahLst/>
              <a:cxnLst/>
              <a:rect l="l" t="t" r="r" b="b"/>
              <a:pathLst>
                <a:path w="2436" h="17284" extrusionOk="0">
                  <a:moveTo>
                    <a:pt x="534" y="0"/>
                  </a:moveTo>
                  <a:cubicBezTo>
                    <a:pt x="401" y="34"/>
                    <a:pt x="434" y="200"/>
                    <a:pt x="401" y="300"/>
                  </a:cubicBezTo>
                  <a:cubicBezTo>
                    <a:pt x="334" y="2135"/>
                    <a:pt x="401" y="3970"/>
                    <a:pt x="634" y="5804"/>
                  </a:cubicBezTo>
                  <a:cubicBezTo>
                    <a:pt x="768" y="6972"/>
                    <a:pt x="668" y="8139"/>
                    <a:pt x="534" y="9307"/>
                  </a:cubicBezTo>
                  <a:cubicBezTo>
                    <a:pt x="301" y="11609"/>
                    <a:pt x="0" y="13877"/>
                    <a:pt x="100" y="16212"/>
                  </a:cubicBezTo>
                  <a:cubicBezTo>
                    <a:pt x="100" y="16412"/>
                    <a:pt x="134" y="16645"/>
                    <a:pt x="167" y="16846"/>
                  </a:cubicBezTo>
                  <a:cubicBezTo>
                    <a:pt x="201" y="17079"/>
                    <a:pt x="334" y="17246"/>
                    <a:pt x="567" y="17279"/>
                  </a:cubicBezTo>
                  <a:cubicBezTo>
                    <a:pt x="588" y="17282"/>
                    <a:pt x="607" y="17284"/>
                    <a:pt x="625" y="17284"/>
                  </a:cubicBezTo>
                  <a:cubicBezTo>
                    <a:pt x="818" y="17284"/>
                    <a:pt x="910" y="17129"/>
                    <a:pt x="1001" y="16946"/>
                  </a:cubicBezTo>
                  <a:cubicBezTo>
                    <a:pt x="1401" y="16212"/>
                    <a:pt x="1568" y="15411"/>
                    <a:pt x="1768" y="14611"/>
                  </a:cubicBezTo>
                  <a:cubicBezTo>
                    <a:pt x="2135" y="12876"/>
                    <a:pt x="2369" y="11142"/>
                    <a:pt x="2369" y="8740"/>
                  </a:cubicBezTo>
                  <a:cubicBezTo>
                    <a:pt x="2435" y="6805"/>
                    <a:pt x="2035" y="4337"/>
                    <a:pt x="1401" y="1868"/>
                  </a:cubicBezTo>
                  <a:cubicBezTo>
                    <a:pt x="1268" y="1301"/>
                    <a:pt x="1034" y="734"/>
                    <a:pt x="768" y="200"/>
                  </a:cubicBezTo>
                  <a:cubicBezTo>
                    <a:pt x="701" y="100"/>
                    <a:pt x="668" y="0"/>
                    <a:pt x="534" y="0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-5400000">
              <a:off x="7239084" y="3859189"/>
              <a:ext cx="53838" cy="523643"/>
            </a:xfrm>
            <a:custGeom>
              <a:avLst/>
              <a:gdLst/>
              <a:ahLst/>
              <a:cxnLst/>
              <a:rect l="l" t="t" r="r" b="b"/>
              <a:pathLst>
                <a:path w="2170" h="11760" extrusionOk="0">
                  <a:moveTo>
                    <a:pt x="1669" y="1"/>
                  </a:moveTo>
                  <a:cubicBezTo>
                    <a:pt x="1502" y="1"/>
                    <a:pt x="1469" y="168"/>
                    <a:pt x="1435" y="268"/>
                  </a:cubicBezTo>
                  <a:cubicBezTo>
                    <a:pt x="701" y="1735"/>
                    <a:pt x="234" y="3303"/>
                    <a:pt x="134" y="4971"/>
                  </a:cubicBezTo>
                  <a:cubicBezTo>
                    <a:pt x="1" y="6839"/>
                    <a:pt x="101" y="8740"/>
                    <a:pt x="535" y="10608"/>
                  </a:cubicBezTo>
                  <a:cubicBezTo>
                    <a:pt x="601" y="10909"/>
                    <a:pt x="668" y="11209"/>
                    <a:pt x="835" y="11476"/>
                  </a:cubicBezTo>
                  <a:cubicBezTo>
                    <a:pt x="945" y="11640"/>
                    <a:pt x="1077" y="11760"/>
                    <a:pt x="1251" y="11760"/>
                  </a:cubicBezTo>
                  <a:cubicBezTo>
                    <a:pt x="1288" y="11760"/>
                    <a:pt x="1327" y="11754"/>
                    <a:pt x="1369" y="11743"/>
                  </a:cubicBezTo>
                  <a:cubicBezTo>
                    <a:pt x="1569" y="11709"/>
                    <a:pt x="1669" y="11542"/>
                    <a:pt x="1702" y="11342"/>
                  </a:cubicBezTo>
                  <a:cubicBezTo>
                    <a:pt x="1836" y="10642"/>
                    <a:pt x="1869" y="9908"/>
                    <a:pt x="1902" y="9207"/>
                  </a:cubicBezTo>
                  <a:cubicBezTo>
                    <a:pt x="1969" y="7673"/>
                    <a:pt x="2102" y="6172"/>
                    <a:pt x="2102" y="4504"/>
                  </a:cubicBezTo>
                  <a:cubicBezTo>
                    <a:pt x="2169" y="3203"/>
                    <a:pt x="1869" y="1735"/>
                    <a:pt x="1836" y="301"/>
                  </a:cubicBezTo>
                  <a:cubicBezTo>
                    <a:pt x="1836" y="168"/>
                    <a:pt x="1802" y="34"/>
                    <a:pt x="1669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-5400000">
              <a:off x="6894991" y="4226049"/>
              <a:ext cx="139879" cy="139148"/>
            </a:xfrm>
            <a:custGeom>
              <a:avLst/>
              <a:gdLst/>
              <a:ahLst/>
              <a:cxnLst/>
              <a:rect l="l" t="t" r="r" b="b"/>
              <a:pathLst>
                <a:path w="5638" h="3125" extrusionOk="0">
                  <a:moveTo>
                    <a:pt x="3703" y="1"/>
                  </a:moveTo>
                  <a:cubicBezTo>
                    <a:pt x="3251" y="1"/>
                    <a:pt x="2810" y="63"/>
                    <a:pt x="2368" y="110"/>
                  </a:cubicBezTo>
                  <a:cubicBezTo>
                    <a:pt x="2068" y="110"/>
                    <a:pt x="1768" y="110"/>
                    <a:pt x="1468" y="143"/>
                  </a:cubicBezTo>
                  <a:cubicBezTo>
                    <a:pt x="1001" y="176"/>
                    <a:pt x="600" y="443"/>
                    <a:pt x="167" y="610"/>
                  </a:cubicBezTo>
                  <a:cubicBezTo>
                    <a:pt x="0" y="877"/>
                    <a:pt x="167" y="1110"/>
                    <a:pt x="167" y="1344"/>
                  </a:cubicBezTo>
                  <a:cubicBezTo>
                    <a:pt x="167" y="1811"/>
                    <a:pt x="200" y="2245"/>
                    <a:pt x="200" y="2712"/>
                  </a:cubicBezTo>
                  <a:cubicBezTo>
                    <a:pt x="722" y="3051"/>
                    <a:pt x="1286" y="3125"/>
                    <a:pt x="1874" y="3125"/>
                  </a:cubicBezTo>
                  <a:cubicBezTo>
                    <a:pt x="2037" y="3125"/>
                    <a:pt x="2202" y="3119"/>
                    <a:pt x="2368" y="3112"/>
                  </a:cubicBezTo>
                  <a:cubicBezTo>
                    <a:pt x="2470" y="3107"/>
                    <a:pt x="2573" y="3105"/>
                    <a:pt x="2676" y="3105"/>
                  </a:cubicBezTo>
                  <a:cubicBezTo>
                    <a:pt x="2937" y="3105"/>
                    <a:pt x="3202" y="3117"/>
                    <a:pt x="3466" y="3117"/>
                  </a:cubicBezTo>
                  <a:cubicBezTo>
                    <a:pt x="3748" y="3117"/>
                    <a:pt x="4029" y="3103"/>
                    <a:pt x="4303" y="3045"/>
                  </a:cubicBezTo>
                  <a:cubicBezTo>
                    <a:pt x="5204" y="2845"/>
                    <a:pt x="5604" y="2311"/>
                    <a:pt x="5637" y="1544"/>
                  </a:cubicBezTo>
                  <a:cubicBezTo>
                    <a:pt x="5637" y="810"/>
                    <a:pt x="5037" y="176"/>
                    <a:pt x="4303" y="43"/>
                  </a:cubicBezTo>
                  <a:cubicBezTo>
                    <a:pt x="4100" y="13"/>
                    <a:pt x="3901" y="1"/>
                    <a:pt x="37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-5400000">
              <a:off x="7539115" y="4270345"/>
              <a:ext cx="113407" cy="166444"/>
            </a:xfrm>
            <a:custGeom>
              <a:avLst/>
              <a:gdLst/>
              <a:ahLst/>
              <a:cxnLst/>
              <a:rect l="l" t="t" r="r" b="b"/>
              <a:pathLst>
                <a:path w="4571" h="3738" extrusionOk="0">
                  <a:moveTo>
                    <a:pt x="2014" y="1"/>
                  </a:moveTo>
                  <a:cubicBezTo>
                    <a:pt x="1689" y="1"/>
                    <a:pt x="1362" y="29"/>
                    <a:pt x="1035" y="58"/>
                  </a:cubicBezTo>
                  <a:cubicBezTo>
                    <a:pt x="935" y="91"/>
                    <a:pt x="801" y="91"/>
                    <a:pt x="668" y="91"/>
                  </a:cubicBezTo>
                  <a:cubicBezTo>
                    <a:pt x="468" y="625"/>
                    <a:pt x="434" y="1192"/>
                    <a:pt x="334" y="1759"/>
                  </a:cubicBezTo>
                  <a:cubicBezTo>
                    <a:pt x="201" y="2393"/>
                    <a:pt x="101" y="3060"/>
                    <a:pt x="1" y="3727"/>
                  </a:cubicBezTo>
                  <a:cubicBezTo>
                    <a:pt x="214" y="3734"/>
                    <a:pt x="429" y="3738"/>
                    <a:pt x="645" y="3738"/>
                  </a:cubicBezTo>
                  <a:cubicBezTo>
                    <a:pt x="1507" y="3738"/>
                    <a:pt x="2382" y="3674"/>
                    <a:pt x="3236" y="3460"/>
                  </a:cubicBezTo>
                  <a:cubicBezTo>
                    <a:pt x="4004" y="3260"/>
                    <a:pt x="4537" y="2526"/>
                    <a:pt x="4537" y="1892"/>
                  </a:cubicBezTo>
                  <a:cubicBezTo>
                    <a:pt x="4571" y="1259"/>
                    <a:pt x="4004" y="525"/>
                    <a:pt x="3303" y="224"/>
                  </a:cubicBezTo>
                  <a:cubicBezTo>
                    <a:pt x="2882" y="52"/>
                    <a:pt x="2450" y="1"/>
                    <a:pt x="2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-5400000">
              <a:off x="9138033" y="4353848"/>
              <a:ext cx="105120" cy="92127"/>
            </a:xfrm>
            <a:custGeom>
              <a:avLst/>
              <a:gdLst/>
              <a:ahLst/>
              <a:cxnLst/>
              <a:rect l="l" t="t" r="r" b="b"/>
              <a:pathLst>
                <a:path w="4237" h="2069" extrusionOk="0">
                  <a:moveTo>
                    <a:pt x="67" y="1"/>
                  </a:moveTo>
                  <a:cubicBezTo>
                    <a:pt x="34" y="701"/>
                    <a:pt x="34" y="1402"/>
                    <a:pt x="1" y="2069"/>
                  </a:cubicBezTo>
                  <a:lnTo>
                    <a:pt x="4170" y="2069"/>
                  </a:lnTo>
                  <a:cubicBezTo>
                    <a:pt x="4170" y="2069"/>
                    <a:pt x="4170" y="2035"/>
                    <a:pt x="4170" y="2002"/>
                  </a:cubicBezTo>
                  <a:cubicBezTo>
                    <a:pt x="4237" y="1301"/>
                    <a:pt x="3937" y="834"/>
                    <a:pt x="3336" y="501"/>
                  </a:cubicBezTo>
                  <a:cubicBezTo>
                    <a:pt x="2669" y="134"/>
                    <a:pt x="1935" y="101"/>
                    <a:pt x="1235" y="34"/>
                  </a:cubicBezTo>
                  <a:cubicBezTo>
                    <a:pt x="1035" y="17"/>
                    <a:pt x="843" y="17"/>
                    <a:pt x="651" y="17"/>
                  </a:cubicBezTo>
                  <a:cubicBezTo>
                    <a:pt x="459" y="17"/>
                    <a:pt x="267" y="1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-5400000">
              <a:off x="7300446" y="4164631"/>
              <a:ext cx="117550" cy="133716"/>
            </a:xfrm>
            <a:custGeom>
              <a:avLst/>
              <a:gdLst/>
              <a:ahLst/>
              <a:cxnLst/>
              <a:rect l="l" t="t" r="r" b="b"/>
              <a:pathLst>
                <a:path w="4738" h="3003" extrusionOk="0">
                  <a:moveTo>
                    <a:pt x="4537" y="0"/>
                  </a:moveTo>
                  <a:cubicBezTo>
                    <a:pt x="4437" y="60"/>
                    <a:pt x="4325" y="72"/>
                    <a:pt x="4215" y="72"/>
                  </a:cubicBezTo>
                  <a:cubicBezTo>
                    <a:pt x="4142" y="72"/>
                    <a:pt x="4070" y="67"/>
                    <a:pt x="4003" y="67"/>
                  </a:cubicBezTo>
                  <a:cubicBezTo>
                    <a:pt x="3812" y="75"/>
                    <a:pt x="3618" y="77"/>
                    <a:pt x="3423" y="77"/>
                  </a:cubicBezTo>
                  <a:cubicBezTo>
                    <a:pt x="3228" y="77"/>
                    <a:pt x="3032" y="75"/>
                    <a:pt x="2836" y="75"/>
                  </a:cubicBezTo>
                  <a:cubicBezTo>
                    <a:pt x="2444" y="75"/>
                    <a:pt x="2052" y="83"/>
                    <a:pt x="1668" y="133"/>
                  </a:cubicBezTo>
                  <a:lnTo>
                    <a:pt x="1668" y="167"/>
                  </a:lnTo>
                  <a:cubicBezTo>
                    <a:pt x="568" y="334"/>
                    <a:pt x="1" y="1334"/>
                    <a:pt x="501" y="2235"/>
                  </a:cubicBezTo>
                  <a:cubicBezTo>
                    <a:pt x="834" y="2802"/>
                    <a:pt x="1435" y="2935"/>
                    <a:pt x="2035" y="2969"/>
                  </a:cubicBezTo>
                  <a:cubicBezTo>
                    <a:pt x="2486" y="2986"/>
                    <a:pt x="2936" y="2986"/>
                    <a:pt x="3386" y="2986"/>
                  </a:cubicBezTo>
                  <a:cubicBezTo>
                    <a:pt x="3837" y="2986"/>
                    <a:pt x="4287" y="2986"/>
                    <a:pt x="4737" y="3002"/>
                  </a:cubicBezTo>
                  <a:cubicBezTo>
                    <a:pt x="4671" y="2035"/>
                    <a:pt x="4570" y="1101"/>
                    <a:pt x="4604" y="167"/>
                  </a:cubicBezTo>
                  <a:cubicBezTo>
                    <a:pt x="4604" y="100"/>
                    <a:pt x="4537" y="33"/>
                    <a:pt x="4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-5400000">
              <a:off x="7045969" y="4357270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100" y="0"/>
                  </a:moveTo>
                  <a:cubicBezTo>
                    <a:pt x="0" y="67"/>
                    <a:pt x="0" y="134"/>
                    <a:pt x="100" y="167"/>
                  </a:cubicBezTo>
                  <a:cubicBezTo>
                    <a:pt x="167" y="134"/>
                    <a:pt x="167" y="67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-5400000">
              <a:off x="4642945" y="4155381"/>
              <a:ext cx="162233" cy="170451"/>
            </a:xfrm>
            <a:custGeom>
              <a:avLst/>
              <a:gdLst/>
              <a:ahLst/>
              <a:cxnLst/>
              <a:rect l="l" t="t" r="r" b="b"/>
              <a:pathLst>
                <a:path w="6539" h="3828" extrusionOk="0">
                  <a:moveTo>
                    <a:pt x="2129" y="0"/>
                  </a:moveTo>
                  <a:cubicBezTo>
                    <a:pt x="1275" y="0"/>
                    <a:pt x="445" y="631"/>
                    <a:pt x="201" y="1485"/>
                  </a:cubicBezTo>
                  <a:cubicBezTo>
                    <a:pt x="1" y="2252"/>
                    <a:pt x="501" y="3186"/>
                    <a:pt x="1302" y="3553"/>
                  </a:cubicBezTo>
                  <a:cubicBezTo>
                    <a:pt x="1751" y="3749"/>
                    <a:pt x="2200" y="3828"/>
                    <a:pt x="2669" y="3828"/>
                  </a:cubicBezTo>
                  <a:cubicBezTo>
                    <a:pt x="2758" y="3828"/>
                    <a:pt x="2847" y="3825"/>
                    <a:pt x="2936" y="3820"/>
                  </a:cubicBezTo>
                  <a:cubicBezTo>
                    <a:pt x="3804" y="3786"/>
                    <a:pt x="4671" y="3786"/>
                    <a:pt x="5472" y="3386"/>
                  </a:cubicBezTo>
                  <a:cubicBezTo>
                    <a:pt x="6205" y="3019"/>
                    <a:pt x="6539" y="2285"/>
                    <a:pt x="6372" y="1451"/>
                  </a:cubicBezTo>
                  <a:cubicBezTo>
                    <a:pt x="6239" y="884"/>
                    <a:pt x="5472" y="251"/>
                    <a:pt x="4771" y="251"/>
                  </a:cubicBezTo>
                  <a:cubicBezTo>
                    <a:pt x="3970" y="251"/>
                    <a:pt x="3170" y="117"/>
                    <a:pt x="2369" y="17"/>
                  </a:cubicBezTo>
                  <a:cubicBezTo>
                    <a:pt x="2289" y="6"/>
                    <a:pt x="2209" y="0"/>
                    <a:pt x="2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-5400000">
              <a:off x="8344534" y="4152051"/>
              <a:ext cx="168832" cy="137367"/>
            </a:xfrm>
            <a:custGeom>
              <a:avLst/>
              <a:gdLst/>
              <a:ahLst/>
              <a:cxnLst/>
              <a:rect l="l" t="t" r="r" b="b"/>
              <a:pathLst>
                <a:path w="6805" h="3085" extrusionOk="0">
                  <a:moveTo>
                    <a:pt x="3436" y="1"/>
                  </a:moveTo>
                  <a:cubicBezTo>
                    <a:pt x="2669" y="34"/>
                    <a:pt x="1901" y="134"/>
                    <a:pt x="1168" y="401"/>
                  </a:cubicBezTo>
                  <a:cubicBezTo>
                    <a:pt x="434" y="668"/>
                    <a:pt x="0" y="1369"/>
                    <a:pt x="200" y="2069"/>
                  </a:cubicBezTo>
                  <a:cubicBezTo>
                    <a:pt x="350" y="2698"/>
                    <a:pt x="984" y="3085"/>
                    <a:pt x="1691" y="3085"/>
                  </a:cubicBezTo>
                  <a:cubicBezTo>
                    <a:pt x="1772" y="3085"/>
                    <a:pt x="1853" y="3080"/>
                    <a:pt x="1935" y="3070"/>
                  </a:cubicBezTo>
                  <a:cubicBezTo>
                    <a:pt x="2535" y="2981"/>
                    <a:pt x="3136" y="2907"/>
                    <a:pt x="3746" y="2907"/>
                  </a:cubicBezTo>
                  <a:cubicBezTo>
                    <a:pt x="4051" y="2907"/>
                    <a:pt x="4359" y="2925"/>
                    <a:pt x="4670" y="2970"/>
                  </a:cubicBezTo>
                  <a:cubicBezTo>
                    <a:pt x="4795" y="2992"/>
                    <a:pt x="4916" y="3004"/>
                    <a:pt x="5033" y="3004"/>
                  </a:cubicBezTo>
                  <a:cubicBezTo>
                    <a:pt x="5601" y="3004"/>
                    <a:pt x="6061" y="2740"/>
                    <a:pt x="6338" y="2269"/>
                  </a:cubicBezTo>
                  <a:cubicBezTo>
                    <a:pt x="6805" y="1502"/>
                    <a:pt x="6305" y="501"/>
                    <a:pt x="5404" y="268"/>
                  </a:cubicBezTo>
                  <a:cubicBezTo>
                    <a:pt x="4770" y="101"/>
                    <a:pt x="4103" y="1"/>
                    <a:pt x="3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-5400000">
              <a:off x="4988818" y="4124023"/>
              <a:ext cx="151490" cy="142933"/>
            </a:xfrm>
            <a:custGeom>
              <a:avLst/>
              <a:gdLst/>
              <a:ahLst/>
              <a:cxnLst/>
              <a:rect l="l" t="t" r="r" b="b"/>
              <a:pathLst>
                <a:path w="6106" h="3210" extrusionOk="0">
                  <a:moveTo>
                    <a:pt x="4637" y="0"/>
                  </a:moveTo>
                  <a:cubicBezTo>
                    <a:pt x="3270" y="0"/>
                    <a:pt x="1935" y="267"/>
                    <a:pt x="668" y="801"/>
                  </a:cubicBezTo>
                  <a:cubicBezTo>
                    <a:pt x="201" y="1001"/>
                    <a:pt x="1" y="1434"/>
                    <a:pt x="34" y="1968"/>
                  </a:cubicBezTo>
                  <a:cubicBezTo>
                    <a:pt x="67" y="2469"/>
                    <a:pt x="368" y="2769"/>
                    <a:pt x="768" y="3002"/>
                  </a:cubicBezTo>
                  <a:cubicBezTo>
                    <a:pt x="1079" y="3180"/>
                    <a:pt x="1391" y="3210"/>
                    <a:pt x="1712" y="3210"/>
                  </a:cubicBezTo>
                  <a:cubicBezTo>
                    <a:pt x="1872" y="3210"/>
                    <a:pt x="2036" y="3202"/>
                    <a:pt x="2202" y="3202"/>
                  </a:cubicBezTo>
                  <a:cubicBezTo>
                    <a:pt x="2312" y="3207"/>
                    <a:pt x="2423" y="3209"/>
                    <a:pt x="2534" y="3209"/>
                  </a:cubicBezTo>
                  <a:cubicBezTo>
                    <a:pt x="3298" y="3209"/>
                    <a:pt x="4080" y="3110"/>
                    <a:pt x="4838" y="2936"/>
                  </a:cubicBezTo>
                  <a:cubicBezTo>
                    <a:pt x="5605" y="2769"/>
                    <a:pt x="6105" y="2068"/>
                    <a:pt x="6072" y="1434"/>
                  </a:cubicBezTo>
                  <a:cubicBezTo>
                    <a:pt x="6005" y="734"/>
                    <a:pt x="5438" y="33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-5400000">
              <a:off x="5810303" y="4264777"/>
              <a:ext cx="153946" cy="133716"/>
            </a:xfrm>
            <a:custGeom>
              <a:avLst/>
              <a:gdLst/>
              <a:ahLst/>
              <a:cxnLst/>
              <a:rect l="l" t="t" r="r" b="b"/>
              <a:pathLst>
                <a:path w="6205" h="3003" extrusionOk="0">
                  <a:moveTo>
                    <a:pt x="3903" y="0"/>
                  </a:moveTo>
                  <a:cubicBezTo>
                    <a:pt x="3036" y="167"/>
                    <a:pt x="2202" y="67"/>
                    <a:pt x="1335" y="167"/>
                  </a:cubicBezTo>
                  <a:cubicBezTo>
                    <a:pt x="534" y="267"/>
                    <a:pt x="34" y="834"/>
                    <a:pt x="34" y="1401"/>
                  </a:cubicBezTo>
                  <a:cubicBezTo>
                    <a:pt x="0" y="2001"/>
                    <a:pt x="568" y="2635"/>
                    <a:pt x="1301" y="2735"/>
                  </a:cubicBezTo>
                  <a:cubicBezTo>
                    <a:pt x="2402" y="2902"/>
                    <a:pt x="3503" y="2969"/>
                    <a:pt x="4604" y="3002"/>
                  </a:cubicBezTo>
                  <a:cubicBezTo>
                    <a:pt x="5404" y="3002"/>
                    <a:pt x="6071" y="2435"/>
                    <a:pt x="6138" y="1701"/>
                  </a:cubicBezTo>
                  <a:cubicBezTo>
                    <a:pt x="6205" y="934"/>
                    <a:pt x="5638" y="267"/>
                    <a:pt x="4837" y="100"/>
                  </a:cubicBezTo>
                  <a:cubicBezTo>
                    <a:pt x="4504" y="33"/>
                    <a:pt x="4203" y="33"/>
                    <a:pt x="3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-5400000">
              <a:off x="8044150" y="4331412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3549" y="0"/>
                  </a:moveTo>
                  <a:cubicBezTo>
                    <a:pt x="3077" y="0"/>
                    <a:pt x="2602" y="17"/>
                    <a:pt x="2135" y="17"/>
                  </a:cubicBezTo>
                  <a:cubicBezTo>
                    <a:pt x="1568" y="17"/>
                    <a:pt x="934" y="117"/>
                    <a:pt x="501" y="584"/>
                  </a:cubicBezTo>
                  <a:cubicBezTo>
                    <a:pt x="0" y="1118"/>
                    <a:pt x="100" y="1885"/>
                    <a:pt x="734" y="2252"/>
                  </a:cubicBezTo>
                  <a:cubicBezTo>
                    <a:pt x="1001" y="2419"/>
                    <a:pt x="1301" y="2519"/>
                    <a:pt x="1635" y="2519"/>
                  </a:cubicBezTo>
                  <a:cubicBezTo>
                    <a:pt x="1713" y="2508"/>
                    <a:pt x="1790" y="2504"/>
                    <a:pt x="1869" y="2504"/>
                  </a:cubicBezTo>
                  <a:cubicBezTo>
                    <a:pt x="2028" y="2504"/>
                    <a:pt x="2191" y="2519"/>
                    <a:pt x="2369" y="2519"/>
                  </a:cubicBezTo>
                  <a:lnTo>
                    <a:pt x="2369" y="2486"/>
                  </a:lnTo>
                  <a:lnTo>
                    <a:pt x="3236" y="2486"/>
                  </a:lnTo>
                  <a:cubicBezTo>
                    <a:pt x="3304" y="2482"/>
                    <a:pt x="3374" y="2480"/>
                    <a:pt x="3446" y="2480"/>
                  </a:cubicBezTo>
                  <a:cubicBezTo>
                    <a:pt x="3729" y="2480"/>
                    <a:pt x="4037" y="2505"/>
                    <a:pt x="4353" y="2505"/>
                  </a:cubicBezTo>
                  <a:cubicBezTo>
                    <a:pt x="4623" y="2505"/>
                    <a:pt x="4900" y="2487"/>
                    <a:pt x="5171" y="2419"/>
                  </a:cubicBezTo>
                  <a:cubicBezTo>
                    <a:pt x="5838" y="2252"/>
                    <a:pt x="6238" y="1718"/>
                    <a:pt x="6171" y="1118"/>
                  </a:cubicBezTo>
                  <a:cubicBezTo>
                    <a:pt x="6105" y="551"/>
                    <a:pt x="5571" y="184"/>
                    <a:pt x="4937" y="84"/>
                  </a:cubicBezTo>
                  <a:cubicBezTo>
                    <a:pt x="4487" y="17"/>
                    <a:pt x="4020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-5400000">
              <a:off x="5575782" y="4088795"/>
              <a:ext cx="143203" cy="117374"/>
            </a:xfrm>
            <a:custGeom>
              <a:avLst/>
              <a:gdLst/>
              <a:ahLst/>
              <a:cxnLst/>
              <a:rect l="l" t="t" r="r" b="b"/>
              <a:pathLst>
                <a:path w="5772" h="2636" extrusionOk="0">
                  <a:moveTo>
                    <a:pt x="2869" y="0"/>
                  </a:moveTo>
                  <a:cubicBezTo>
                    <a:pt x="2713" y="11"/>
                    <a:pt x="2558" y="11"/>
                    <a:pt x="2402" y="11"/>
                  </a:cubicBezTo>
                  <a:cubicBezTo>
                    <a:pt x="2091" y="11"/>
                    <a:pt x="1779" y="11"/>
                    <a:pt x="1468" y="100"/>
                  </a:cubicBezTo>
                  <a:cubicBezTo>
                    <a:pt x="1134" y="167"/>
                    <a:pt x="834" y="267"/>
                    <a:pt x="567" y="467"/>
                  </a:cubicBezTo>
                  <a:cubicBezTo>
                    <a:pt x="167" y="801"/>
                    <a:pt x="0" y="1235"/>
                    <a:pt x="100" y="1735"/>
                  </a:cubicBezTo>
                  <a:cubicBezTo>
                    <a:pt x="200" y="2235"/>
                    <a:pt x="601" y="2469"/>
                    <a:pt x="1034" y="2569"/>
                  </a:cubicBezTo>
                  <a:cubicBezTo>
                    <a:pt x="1234" y="2619"/>
                    <a:pt x="1435" y="2636"/>
                    <a:pt x="1635" y="2636"/>
                  </a:cubicBezTo>
                  <a:cubicBezTo>
                    <a:pt x="1835" y="2636"/>
                    <a:pt x="2035" y="2619"/>
                    <a:pt x="2235" y="2602"/>
                  </a:cubicBezTo>
                  <a:cubicBezTo>
                    <a:pt x="2836" y="2569"/>
                    <a:pt x="3469" y="2502"/>
                    <a:pt x="4070" y="2502"/>
                  </a:cubicBezTo>
                  <a:cubicBezTo>
                    <a:pt x="4370" y="2502"/>
                    <a:pt x="4637" y="2435"/>
                    <a:pt x="4937" y="2369"/>
                  </a:cubicBezTo>
                  <a:cubicBezTo>
                    <a:pt x="5437" y="2169"/>
                    <a:pt x="5771" y="1768"/>
                    <a:pt x="5771" y="1301"/>
                  </a:cubicBezTo>
                  <a:cubicBezTo>
                    <a:pt x="5771" y="868"/>
                    <a:pt x="5471" y="434"/>
                    <a:pt x="4970" y="267"/>
                  </a:cubicBezTo>
                  <a:cubicBezTo>
                    <a:pt x="4303" y="0"/>
                    <a:pt x="3569" y="0"/>
                    <a:pt x="2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-5400000">
              <a:off x="7836618" y="4187466"/>
              <a:ext cx="133279" cy="126948"/>
            </a:xfrm>
            <a:custGeom>
              <a:avLst/>
              <a:gdLst/>
              <a:ahLst/>
              <a:cxnLst/>
              <a:rect l="l" t="t" r="r" b="b"/>
              <a:pathLst>
                <a:path w="5372" h="2851" extrusionOk="0">
                  <a:moveTo>
                    <a:pt x="3503" y="0"/>
                  </a:moveTo>
                  <a:cubicBezTo>
                    <a:pt x="2697" y="0"/>
                    <a:pt x="1928" y="150"/>
                    <a:pt x="1135" y="348"/>
                  </a:cubicBezTo>
                  <a:cubicBezTo>
                    <a:pt x="968" y="415"/>
                    <a:pt x="768" y="482"/>
                    <a:pt x="635" y="615"/>
                  </a:cubicBezTo>
                  <a:cubicBezTo>
                    <a:pt x="268" y="882"/>
                    <a:pt x="1" y="1216"/>
                    <a:pt x="67" y="1683"/>
                  </a:cubicBezTo>
                  <a:cubicBezTo>
                    <a:pt x="168" y="2183"/>
                    <a:pt x="501" y="2483"/>
                    <a:pt x="968" y="2683"/>
                  </a:cubicBezTo>
                  <a:cubicBezTo>
                    <a:pt x="1316" y="2827"/>
                    <a:pt x="1664" y="2844"/>
                    <a:pt x="2019" y="2844"/>
                  </a:cubicBezTo>
                  <a:cubicBezTo>
                    <a:pt x="2136" y="2844"/>
                    <a:pt x="2254" y="2842"/>
                    <a:pt x="2373" y="2842"/>
                  </a:cubicBezTo>
                  <a:cubicBezTo>
                    <a:pt x="2482" y="2842"/>
                    <a:pt x="2592" y="2844"/>
                    <a:pt x="2703" y="2850"/>
                  </a:cubicBezTo>
                  <a:cubicBezTo>
                    <a:pt x="2858" y="2839"/>
                    <a:pt x="3018" y="2839"/>
                    <a:pt x="3180" y="2839"/>
                  </a:cubicBezTo>
                  <a:cubicBezTo>
                    <a:pt x="3503" y="2839"/>
                    <a:pt x="3837" y="2839"/>
                    <a:pt x="4170" y="2750"/>
                  </a:cubicBezTo>
                  <a:cubicBezTo>
                    <a:pt x="4938" y="2550"/>
                    <a:pt x="5371" y="1983"/>
                    <a:pt x="5271" y="1216"/>
                  </a:cubicBezTo>
                  <a:cubicBezTo>
                    <a:pt x="5204" y="549"/>
                    <a:pt x="4704" y="82"/>
                    <a:pt x="3937" y="15"/>
                  </a:cubicBezTo>
                  <a:cubicBezTo>
                    <a:pt x="3791" y="5"/>
                    <a:pt x="3646" y="0"/>
                    <a:pt x="3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-5400000">
              <a:off x="6077665" y="4125866"/>
              <a:ext cx="144022" cy="110295"/>
            </a:xfrm>
            <a:custGeom>
              <a:avLst/>
              <a:gdLst/>
              <a:ahLst/>
              <a:cxnLst/>
              <a:rect l="l" t="t" r="r" b="b"/>
              <a:pathLst>
                <a:path w="5805" h="2477" extrusionOk="0">
                  <a:moveTo>
                    <a:pt x="4327" y="0"/>
                  </a:moveTo>
                  <a:cubicBezTo>
                    <a:pt x="4204" y="0"/>
                    <a:pt x="4070" y="15"/>
                    <a:pt x="3937" y="15"/>
                  </a:cubicBezTo>
                  <a:cubicBezTo>
                    <a:pt x="2936" y="82"/>
                    <a:pt x="1935" y="49"/>
                    <a:pt x="968" y="349"/>
                  </a:cubicBezTo>
                  <a:cubicBezTo>
                    <a:pt x="334" y="582"/>
                    <a:pt x="1" y="983"/>
                    <a:pt x="34" y="1516"/>
                  </a:cubicBezTo>
                  <a:cubicBezTo>
                    <a:pt x="67" y="1983"/>
                    <a:pt x="501" y="2417"/>
                    <a:pt x="1135" y="2450"/>
                  </a:cubicBezTo>
                  <a:cubicBezTo>
                    <a:pt x="1457" y="2468"/>
                    <a:pt x="1778" y="2476"/>
                    <a:pt x="2100" y="2476"/>
                  </a:cubicBezTo>
                  <a:cubicBezTo>
                    <a:pt x="2979" y="2476"/>
                    <a:pt x="3858" y="2414"/>
                    <a:pt x="4737" y="2317"/>
                  </a:cubicBezTo>
                  <a:cubicBezTo>
                    <a:pt x="5538" y="2217"/>
                    <a:pt x="5805" y="1750"/>
                    <a:pt x="5738" y="983"/>
                  </a:cubicBezTo>
                  <a:cubicBezTo>
                    <a:pt x="5705" y="482"/>
                    <a:pt x="5138" y="49"/>
                    <a:pt x="4504" y="15"/>
                  </a:cubicBezTo>
                  <a:cubicBezTo>
                    <a:pt x="4448" y="4"/>
                    <a:pt x="4389" y="0"/>
                    <a:pt x="4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-5400000">
              <a:off x="8639503" y="4301493"/>
              <a:ext cx="145684" cy="108291"/>
            </a:xfrm>
            <a:custGeom>
              <a:avLst/>
              <a:gdLst/>
              <a:ahLst/>
              <a:cxnLst/>
              <a:rect l="l" t="t" r="r" b="b"/>
              <a:pathLst>
                <a:path w="5872" h="2432" extrusionOk="0">
                  <a:moveTo>
                    <a:pt x="2729" y="1"/>
                  </a:moveTo>
                  <a:cubicBezTo>
                    <a:pt x="2630" y="1"/>
                    <a:pt x="2532" y="5"/>
                    <a:pt x="2436" y="15"/>
                  </a:cubicBezTo>
                  <a:cubicBezTo>
                    <a:pt x="2258" y="15"/>
                    <a:pt x="2085" y="10"/>
                    <a:pt x="1916" y="10"/>
                  </a:cubicBezTo>
                  <a:cubicBezTo>
                    <a:pt x="1451" y="10"/>
                    <a:pt x="1017" y="46"/>
                    <a:pt x="601" y="315"/>
                  </a:cubicBezTo>
                  <a:cubicBezTo>
                    <a:pt x="201" y="582"/>
                    <a:pt x="1" y="982"/>
                    <a:pt x="68" y="1382"/>
                  </a:cubicBezTo>
                  <a:cubicBezTo>
                    <a:pt x="168" y="1816"/>
                    <a:pt x="435" y="2083"/>
                    <a:pt x="968" y="2183"/>
                  </a:cubicBezTo>
                  <a:cubicBezTo>
                    <a:pt x="2037" y="2295"/>
                    <a:pt x="3082" y="2432"/>
                    <a:pt x="4163" y="2432"/>
                  </a:cubicBezTo>
                  <a:cubicBezTo>
                    <a:pt x="4364" y="2432"/>
                    <a:pt x="4567" y="2427"/>
                    <a:pt x="4771" y="2416"/>
                  </a:cubicBezTo>
                  <a:cubicBezTo>
                    <a:pt x="5238" y="2416"/>
                    <a:pt x="5738" y="2016"/>
                    <a:pt x="5772" y="1549"/>
                  </a:cubicBezTo>
                  <a:cubicBezTo>
                    <a:pt x="5872" y="915"/>
                    <a:pt x="5572" y="348"/>
                    <a:pt x="5038" y="215"/>
                  </a:cubicBezTo>
                  <a:cubicBezTo>
                    <a:pt x="4871" y="148"/>
                    <a:pt x="4704" y="115"/>
                    <a:pt x="4571" y="115"/>
                  </a:cubicBezTo>
                  <a:cubicBezTo>
                    <a:pt x="4514" y="117"/>
                    <a:pt x="4456" y="119"/>
                    <a:pt x="4399" y="119"/>
                  </a:cubicBezTo>
                  <a:cubicBezTo>
                    <a:pt x="3829" y="119"/>
                    <a:pt x="3262" y="1"/>
                    <a:pt x="2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-5400000">
              <a:off x="6592981" y="4160236"/>
              <a:ext cx="130798" cy="119334"/>
            </a:xfrm>
            <a:custGeom>
              <a:avLst/>
              <a:gdLst/>
              <a:ahLst/>
              <a:cxnLst/>
              <a:rect l="l" t="t" r="r" b="b"/>
              <a:pathLst>
                <a:path w="5272" h="2680" extrusionOk="0">
                  <a:moveTo>
                    <a:pt x="1335" y="0"/>
                  </a:moveTo>
                  <a:cubicBezTo>
                    <a:pt x="701" y="34"/>
                    <a:pt x="201" y="434"/>
                    <a:pt x="101" y="968"/>
                  </a:cubicBezTo>
                  <a:cubicBezTo>
                    <a:pt x="1" y="1635"/>
                    <a:pt x="301" y="2235"/>
                    <a:pt x="868" y="2469"/>
                  </a:cubicBezTo>
                  <a:cubicBezTo>
                    <a:pt x="1068" y="2535"/>
                    <a:pt x="1302" y="2635"/>
                    <a:pt x="1502" y="2635"/>
                  </a:cubicBezTo>
                  <a:cubicBezTo>
                    <a:pt x="1997" y="2635"/>
                    <a:pt x="2493" y="2679"/>
                    <a:pt x="2989" y="2679"/>
                  </a:cubicBezTo>
                  <a:cubicBezTo>
                    <a:pt x="3360" y="2679"/>
                    <a:pt x="3732" y="2655"/>
                    <a:pt x="4104" y="2569"/>
                  </a:cubicBezTo>
                  <a:cubicBezTo>
                    <a:pt x="4837" y="2402"/>
                    <a:pt x="5271" y="1902"/>
                    <a:pt x="5238" y="1268"/>
                  </a:cubicBezTo>
                  <a:cubicBezTo>
                    <a:pt x="5204" y="667"/>
                    <a:pt x="4671" y="167"/>
                    <a:pt x="3937" y="100"/>
                  </a:cubicBezTo>
                  <a:cubicBezTo>
                    <a:pt x="3670" y="34"/>
                    <a:pt x="3403" y="0"/>
                    <a:pt x="3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-5400000">
              <a:off x="8933754" y="4234438"/>
              <a:ext cx="133279" cy="115771"/>
            </a:xfrm>
            <a:custGeom>
              <a:avLst/>
              <a:gdLst/>
              <a:ahLst/>
              <a:cxnLst/>
              <a:rect l="l" t="t" r="r" b="b"/>
              <a:pathLst>
                <a:path w="5372" h="2600" extrusionOk="0">
                  <a:moveTo>
                    <a:pt x="3136" y="1"/>
                  </a:moveTo>
                  <a:cubicBezTo>
                    <a:pt x="2403" y="1"/>
                    <a:pt x="1702" y="1"/>
                    <a:pt x="1002" y="201"/>
                  </a:cubicBezTo>
                  <a:cubicBezTo>
                    <a:pt x="368" y="401"/>
                    <a:pt x="1" y="935"/>
                    <a:pt x="101" y="1502"/>
                  </a:cubicBezTo>
                  <a:cubicBezTo>
                    <a:pt x="168" y="2069"/>
                    <a:pt x="601" y="2536"/>
                    <a:pt x="1235" y="2569"/>
                  </a:cubicBezTo>
                  <a:cubicBezTo>
                    <a:pt x="1781" y="2569"/>
                    <a:pt x="2327" y="2599"/>
                    <a:pt x="2873" y="2599"/>
                  </a:cubicBezTo>
                  <a:cubicBezTo>
                    <a:pt x="3328" y="2599"/>
                    <a:pt x="3782" y="2579"/>
                    <a:pt x="4237" y="2503"/>
                  </a:cubicBezTo>
                  <a:cubicBezTo>
                    <a:pt x="4971" y="2369"/>
                    <a:pt x="5371" y="1836"/>
                    <a:pt x="5305" y="1068"/>
                  </a:cubicBezTo>
                  <a:cubicBezTo>
                    <a:pt x="5271" y="501"/>
                    <a:pt x="4704" y="1"/>
                    <a:pt x="4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-5400000">
              <a:off x="5343777" y="4227142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640" y="0"/>
                  </a:moveTo>
                  <a:cubicBezTo>
                    <a:pt x="3617" y="0"/>
                    <a:pt x="3593" y="1"/>
                    <a:pt x="3570" y="1"/>
                  </a:cubicBezTo>
                  <a:cubicBezTo>
                    <a:pt x="2703" y="1"/>
                    <a:pt x="1835" y="68"/>
                    <a:pt x="1001" y="235"/>
                  </a:cubicBezTo>
                  <a:cubicBezTo>
                    <a:pt x="301" y="368"/>
                    <a:pt x="1" y="735"/>
                    <a:pt x="1" y="1336"/>
                  </a:cubicBezTo>
                  <a:cubicBezTo>
                    <a:pt x="1" y="1703"/>
                    <a:pt x="234" y="1903"/>
                    <a:pt x="501" y="2036"/>
                  </a:cubicBezTo>
                  <a:cubicBezTo>
                    <a:pt x="1468" y="2570"/>
                    <a:pt x="2502" y="2803"/>
                    <a:pt x="3603" y="2870"/>
                  </a:cubicBezTo>
                  <a:cubicBezTo>
                    <a:pt x="3625" y="2871"/>
                    <a:pt x="3646" y="2871"/>
                    <a:pt x="3668" y="2871"/>
                  </a:cubicBezTo>
                  <a:cubicBezTo>
                    <a:pt x="4534" y="2871"/>
                    <a:pt x="5138" y="2217"/>
                    <a:pt x="5138" y="1436"/>
                  </a:cubicBezTo>
                  <a:cubicBezTo>
                    <a:pt x="5138" y="623"/>
                    <a:pt x="4535" y="0"/>
                    <a:pt x="3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-5400000">
              <a:off x="6351275" y="4236755"/>
              <a:ext cx="134917" cy="119423"/>
            </a:xfrm>
            <a:custGeom>
              <a:avLst/>
              <a:gdLst/>
              <a:ahLst/>
              <a:cxnLst/>
              <a:rect l="l" t="t" r="r" b="b"/>
              <a:pathLst>
                <a:path w="5438" h="2682" extrusionOk="0">
                  <a:moveTo>
                    <a:pt x="3477" y="0"/>
                  </a:moveTo>
                  <a:cubicBezTo>
                    <a:pt x="3398" y="0"/>
                    <a:pt x="3317" y="5"/>
                    <a:pt x="3236" y="13"/>
                  </a:cubicBezTo>
                  <a:cubicBezTo>
                    <a:pt x="2896" y="73"/>
                    <a:pt x="2544" y="85"/>
                    <a:pt x="2194" y="85"/>
                  </a:cubicBezTo>
                  <a:cubicBezTo>
                    <a:pt x="1961" y="85"/>
                    <a:pt x="1729" y="79"/>
                    <a:pt x="1502" y="79"/>
                  </a:cubicBezTo>
                  <a:cubicBezTo>
                    <a:pt x="1168" y="113"/>
                    <a:pt x="835" y="213"/>
                    <a:pt x="534" y="380"/>
                  </a:cubicBezTo>
                  <a:cubicBezTo>
                    <a:pt x="168" y="580"/>
                    <a:pt x="1" y="913"/>
                    <a:pt x="34" y="1347"/>
                  </a:cubicBezTo>
                  <a:cubicBezTo>
                    <a:pt x="67" y="1714"/>
                    <a:pt x="234" y="2014"/>
                    <a:pt x="601" y="2181"/>
                  </a:cubicBezTo>
                  <a:cubicBezTo>
                    <a:pt x="1235" y="2481"/>
                    <a:pt x="1969" y="2481"/>
                    <a:pt x="2636" y="2581"/>
                  </a:cubicBezTo>
                  <a:cubicBezTo>
                    <a:pt x="2970" y="2615"/>
                    <a:pt x="3270" y="2648"/>
                    <a:pt x="3570" y="2681"/>
                  </a:cubicBezTo>
                  <a:cubicBezTo>
                    <a:pt x="4737" y="2681"/>
                    <a:pt x="5438" y="1647"/>
                    <a:pt x="4904" y="780"/>
                  </a:cubicBezTo>
                  <a:lnTo>
                    <a:pt x="4904" y="747"/>
                  </a:lnTo>
                  <a:cubicBezTo>
                    <a:pt x="4582" y="219"/>
                    <a:pt x="4053" y="0"/>
                    <a:pt x="3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-5400000">
              <a:off x="3208604" y="4205234"/>
              <a:ext cx="86934" cy="717071"/>
            </a:xfrm>
            <a:custGeom>
              <a:avLst/>
              <a:gdLst/>
              <a:ahLst/>
              <a:cxnLst/>
              <a:rect l="l" t="t" r="r" b="b"/>
              <a:pathLst>
                <a:path w="3504" h="16104" extrusionOk="0">
                  <a:moveTo>
                    <a:pt x="1548" y="1"/>
                  </a:moveTo>
                  <a:cubicBezTo>
                    <a:pt x="1375" y="1"/>
                    <a:pt x="1238" y="115"/>
                    <a:pt x="1102" y="252"/>
                  </a:cubicBezTo>
                  <a:cubicBezTo>
                    <a:pt x="868" y="519"/>
                    <a:pt x="768" y="819"/>
                    <a:pt x="701" y="1119"/>
                  </a:cubicBezTo>
                  <a:cubicBezTo>
                    <a:pt x="368" y="2554"/>
                    <a:pt x="34" y="3988"/>
                    <a:pt x="34" y="5456"/>
                  </a:cubicBezTo>
                  <a:cubicBezTo>
                    <a:pt x="1" y="7190"/>
                    <a:pt x="1" y="8925"/>
                    <a:pt x="534" y="10559"/>
                  </a:cubicBezTo>
                  <a:cubicBezTo>
                    <a:pt x="1001" y="12060"/>
                    <a:pt x="1635" y="13495"/>
                    <a:pt x="2402" y="14862"/>
                  </a:cubicBezTo>
                  <a:cubicBezTo>
                    <a:pt x="2603" y="15263"/>
                    <a:pt x="2836" y="15630"/>
                    <a:pt x="3136" y="15963"/>
                  </a:cubicBezTo>
                  <a:cubicBezTo>
                    <a:pt x="3194" y="16021"/>
                    <a:pt x="3252" y="16103"/>
                    <a:pt x="3352" y="16103"/>
                  </a:cubicBezTo>
                  <a:cubicBezTo>
                    <a:pt x="3368" y="16103"/>
                    <a:pt x="3385" y="16101"/>
                    <a:pt x="3403" y="16097"/>
                  </a:cubicBezTo>
                  <a:cubicBezTo>
                    <a:pt x="3503" y="16030"/>
                    <a:pt x="3503" y="15930"/>
                    <a:pt x="3503" y="15830"/>
                  </a:cubicBezTo>
                  <a:cubicBezTo>
                    <a:pt x="3403" y="14862"/>
                    <a:pt x="3403" y="13928"/>
                    <a:pt x="3203" y="12994"/>
                  </a:cubicBezTo>
                  <a:cubicBezTo>
                    <a:pt x="2636" y="10459"/>
                    <a:pt x="2136" y="7924"/>
                    <a:pt x="2369" y="5722"/>
                  </a:cubicBezTo>
                  <a:cubicBezTo>
                    <a:pt x="2369" y="4422"/>
                    <a:pt x="2402" y="3521"/>
                    <a:pt x="2369" y="2620"/>
                  </a:cubicBezTo>
                  <a:cubicBezTo>
                    <a:pt x="2336" y="1920"/>
                    <a:pt x="2269" y="1186"/>
                    <a:pt x="2036" y="452"/>
                  </a:cubicBezTo>
                  <a:cubicBezTo>
                    <a:pt x="1969" y="252"/>
                    <a:pt x="1902" y="52"/>
                    <a:pt x="1669" y="18"/>
                  </a:cubicBezTo>
                  <a:cubicBezTo>
                    <a:pt x="1627" y="6"/>
                    <a:pt x="1587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-5400000">
              <a:off x="1808540" y="4434099"/>
              <a:ext cx="87753" cy="776604"/>
            </a:xfrm>
            <a:custGeom>
              <a:avLst/>
              <a:gdLst/>
              <a:ahLst/>
              <a:cxnLst/>
              <a:rect l="l" t="t" r="r" b="b"/>
              <a:pathLst>
                <a:path w="3537" h="17441" extrusionOk="0">
                  <a:moveTo>
                    <a:pt x="1211" y="1"/>
                  </a:moveTo>
                  <a:cubicBezTo>
                    <a:pt x="1165" y="1"/>
                    <a:pt x="1117" y="10"/>
                    <a:pt x="1068" y="31"/>
                  </a:cubicBezTo>
                  <a:cubicBezTo>
                    <a:pt x="835" y="164"/>
                    <a:pt x="835" y="398"/>
                    <a:pt x="868" y="665"/>
                  </a:cubicBezTo>
                  <a:cubicBezTo>
                    <a:pt x="935" y="1132"/>
                    <a:pt x="1002" y="1632"/>
                    <a:pt x="1035" y="2132"/>
                  </a:cubicBezTo>
                  <a:cubicBezTo>
                    <a:pt x="1102" y="3166"/>
                    <a:pt x="1202" y="4200"/>
                    <a:pt x="1235" y="5268"/>
                  </a:cubicBezTo>
                  <a:cubicBezTo>
                    <a:pt x="1302" y="6936"/>
                    <a:pt x="1435" y="8637"/>
                    <a:pt x="1135" y="10338"/>
                  </a:cubicBezTo>
                  <a:cubicBezTo>
                    <a:pt x="835" y="11839"/>
                    <a:pt x="535" y="13340"/>
                    <a:pt x="268" y="14841"/>
                  </a:cubicBezTo>
                  <a:cubicBezTo>
                    <a:pt x="134" y="15609"/>
                    <a:pt x="1" y="16409"/>
                    <a:pt x="335" y="17176"/>
                  </a:cubicBezTo>
                  <a:cubicBezTo>
                    <a:pt x="407" y="17358"/>
                    <a:pt x="490" y="17441"/>
                    <a:pt x="582" y="17441"/>
                  </a:cubicBezTo>
                  <a:cubicBezTo>
                    <a:pt x="659" y="17441"/>
                    <a:pt x="744" y="17383"/>
                    <a:pt x="835" y="17276"/>
                  </a:cubicBezTo>
                  <a:cubicBezTo>
                    <a:pt x="1168" y="16943"/>
                    <a:pt x="1369" y="16543"/>
                    <a:pt x="1535" y="16109"/>
                  </a:cubicBezTo>
                  <a:cubicBezTo>
                    <a:pt x="1836" y="15208"/>
                    <a:pt x="2069" y="14308"/>
                    <a:pt x="2303" y="13374"/>
                  </a:cubicBezTo>
                  <a:cubicBezTo>
                    <a:pt x="2803" y="11272"/>
                    <a:pt x="3470" y="9237"/>
                    <a:pt x="3370" y="6902"/>
                  </a:cubicBezTo>
                  <a:cubicBezTo>
                    <a:pt x="3537" y="5134"/>
                    <a:pt x="3036" y="3300"/>
                    <a:pt x="2369" y="1498"/>
                  </a:cubicBezTo>
                  <a:cubicBezTo>
                    <a:pt x="2203" y="1065"/>
                    <a:pt x="2002" y="631"/>
                    <a:pt x="1669" y="264"/>
                  </a:cubicBezTo>
                  <a:cubicBezTo>
                    <a:pt x="1537" y="132"/>
                    <a:pt x="1384" y="1"/>
                    <a:pt x="1211" y="1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-5400000">
              <a:off x="807314" y="4334038"/>
              <a:ext cx="55475" cy="519057"/>
            </a:xfrm>
            <a:custGeom>
              <a:avLst/>
              <a:gdLst/>
              <a:ahLst/>
              <a:cxnLst/>
              <a:rect l="l" t="t" r="r" b="b"/>
              <a:pathLst>
                <a:path w="2236" h="11657" extrusionOk="0">
                  <a:moveTo>
                    <a:pt x="1938" y="0"/>
                  </a:moveTo>
                  <a:cubicBezTo>
                    <a:pt x="1861" y="0"/>
                    <a:pt x="1828" y="113"/>
                    <a:pt x="1769" y="173"/>
                  </a:cubicBezTo>
                  <a:cubicBezTo>
                    <a:pt x="1302" y="806"/>
                    <a:pt x="968" y="1507"/>
                    <a:pt x="768" y="2274"/>
                  </a:cubicBezTo>
                  <a:cubicBezTo>
                    <a:pt x="167" y="4309"/>
                    <a:pt x="1" y="6410"/>
                    <a:pt x="234" y="8545"/>
                  </a:cubicBezTo>
                  <a:cubicBezTo>
                    <a:pt x="301" y="9412"/>
                    <a:pt x="501" y="10313"/>
                    <a:pt x="935" y="11080"/>
                  </a:cubicBezTo>
                  <a:cubicBezTo>
                    <a:pt x="1087" y="11354"/>
                    <a:pt x="1267" y="11656"/>
                    <a:pt x="1576" y="11656"/>
                  </a:cubicBezTo>
                  <a:cubicBezTo>
                    <a:pt x="1606" y="11656"/>
                    <a:pt x="1636" y="11653"/>
                    <a:pt x="1669" y="11647"/>
                  </a:cubicBezTo>
                  <a:cubicBezTo>
                    <a:pt x="2002" y="11581"/>
                    <a:pt x="1969" y="11180"/>
                    <a:pt x="2035" y="10914"/>
                  </a:cubicBezTo>
                  <a:cubicBezTo>
                    <a:pt x="2035" y="10847"/>
                    <a:pt x="2069" y="10780"/>
                    <a:pt x="2035" y="10680"/>
                  </a:cubicBezTo>
                  <a:cubicBezTo>
                    <a:pt x="2002" y="8679"/>
                    <a:pt x="2202" y="6644"/>
                    <a:pt x="2236" y="4309"/>
                  </a:cubicBezTo>
                  <a:cubicBezTo>
                    <a:pt x="2202" y="3175"/>
                    <a:pt x="2136" y="1740"/>
                    <a:pt x="2069" y="273"/>
                  </a:cubicBezTo>
                  <a:cubicBezTo>
                    <a:pt x="2069" y="173"/>
                    <a:pt x="2102" y="39"/>
                    <a:pt x="1969" y="6"/>
                  </a:cubicBezTo>
                  <a:cubicBezTo>
                    <a:pt x="1958" y="2"/>
                    <a:pt x="1948" y="0"/>
                    <a:pt x="1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-5400000">
              <a:off x="2540791" y="4718864"/>
              <a:ext cx="37265" cy="63897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8" y="0"/>
                  </a:moveTo>
                  <a:cubicBezTo>
                    <a:pt x="368" y="33"/>
                    <a:pt x="1" y="400"/>
                    <a:pt x="1" y="767"/>
                  </a:cubicBezTo>
                  <a:cubicBezTo>
                    <a:pt x="1" y="1201"/>
                    <a:pt x="234" y="1434"/>
                    <a:pt x="701" y="1434"/>
                  </a:cubicBezTo>
                  <a:cubicBezTo>
                    <a:pt x="1135" y="1434"/>
                    <a:pt x="1502" y="1068"/>
                    <a:pt x="1502" y="667"/>
                  </a:cubicBezTo>
                  <a:cubicBezTo>
                    <a:pt x="1502" y="300"/>
                    <a:pt x="116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-5400000">
              <a:off x="986403" y="4784973"/>
              <a:ext cx="37265" cy="62428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8" y="0"/>
                  </a:moveTo>
                  <a:cubicBezTo>
                    <a:pt x="334" y="0"/>
                    <a:pt x="1" y="267"/>
                    <a:pt x="1" y="634"/>
                  </a:cubicBezTo>
                  <a:cubicBezTo>
                    <a:pt x="1" y="1001"/>
                    <a:pt x="367" y="1368"/>
                    <a:pt x="734" y="1401"/>
                  </a:cubicBezTo>
                  <a:cubicBezTo>
                    <a:pt x="1101" y="1401"/>
                    <a:pt x="1502" y="1035"/>
                    <a:pt x="1502" y="701"/>
                  </a:cubicBezTo>
                  <a:cubicBezTo>
                    <a:pt x="1502" y="267"/>
                    <a:pt x="1201" y="0"/>
                    <a:pt x="768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-5400000">
              <a:off x="1153673" y="4696832"/>
              <a:ext cx="33965" cy="54991"/>
            </a:xfrm>
            <a:custGeom>
              <a:avLst/>
              <a:gdLst/>
              <a:ahLst/>
              <a:cxnLst/>
              <a:rect l="l" t="t" r="r" b="b"/>
              <a:pathLst>
                <a:path w="1369" h="1235" extrusionOk="0">
                  <a:moveTo>
                    <a:pt x="735" y="0"/>
                  </a:moveTo>
                  <a:cubicBezTo>
                    <a:pt x="268" y="0"/>
                    <a:pt x="34" y="167"/>
                    <a:pt x="34" y="567"/>
                  </a:cubicBezTo>
                  <a:cubicBezTo>
                    <a:pt x="1" y="1001"/>
                    <a:pt x="234" y="1234"/>
                    <a:pt x="668" y="1234"/>
                  </a:cubicBezTo>
                  <a:cubicBezTo>
                    <a:pt x="1035" y="1234"/>
                    <a:pt x="1335" y="968"/>
                    <a:pt x="1335" y="601"/>
                  </a:cubicBezTo>
                  <a:cubicBezTo>
                    <a:pt x="1369" y="200"/>
                    <a:pt x="1135" y="0"/>
                    <a:pt x="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-5400000">
              <a:off x="2887624" y="4750553"/>
              <a:ext cx="35602" cy="55125"/>
            </a:xfrm>
            <a:custGeom>
              <a:avLst/>
              <a:gdLst/>
              <a:ahLst/>
              <a:cxnLst/>
              <a:rect l="l" t="t" r="r" b="b"/>
              <a:pathLst>
                <a:path w="1435" h="1238" extrusionOk="0">
                  <a:moveTo>
                    <a:pt x="735" y="1"/>
                  </a:moveTo>
                  <a:cubicBezTo>
                    <a:pt x="334" y="1"/>
                    <a:pt x="32" y="291"/>
                    <a:pt x="0" y="671"/>
                  </a:cubicBezTo>
                  <a:cubicBezTo>
                    <a:pt x="0" y="1004"/>
                    <a:pt x="200" y="1204"/>
                    <a:pt x="434" y="1238"/>
                  </a:cubicBezTo>
                  <a:cubicBezTo>
                    <a:pt x="968" y="1238"/>
                    <a:pt x="1401" y="904"/>
                    <a:pt x="1401" y="570"/>
                  </a:cubicBezTo>
                  <a:cubicBezTo>
                    <a:pt x="1435" y="304"/>
                    <a:pt x="1101" y="3"/>
                    <a:pt x="801" y="3"/>
                  </a:cubicBezTo>
                  <a:cubicBezTo>
                    <a:pt x="779" y="2"/>
                    <a:pt x="757" y="1"/>
                    <a:pt x="735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-5400000">
              <a:off x="2473206" y="4589815"/>
              <a:ext cx="35602" cy="52186"/>
            </a:xfrm>
            <a:custGeom>
              <a:avLst/>
              <a:gdLst/>
              <a:ahLst/>
              <a:cxnLst/>
              <a:rect l="l" t="t" r="r" b="b"/>
              <a:pathLst>
                <a:path w="1435" h="1172" extrusionOk="0">
                  <a:moveTo>
                    <a:pt x="911" y="1"/>
                  </a:moveTo>
                  <a:cubicBezTo>
                    <a:pt x="886" y="1"/>
                    <a:pt x="861" y="2"/>
                    <a:pt x="834" y="4"/>
                  </a:cubicBezTo>
                  <a:cubicBezTo>
                    <a:pt x="434" y="4"/>
                    <a:pt x="0" y="371"/>
                    <a:pt x="34" y="671"/>
                  </a:cubicBezTo>
                  <a:cubicBezTo>
                    <a:pt x="67" y="938"/>
                    <a:pt x="200" y="1172"/>
                    <a:pt x="534" y="1172"/>
                  </a:cubicBezTo>
                  <a:cubicBezTo>
                    <a:pt x="934" y="1172"/>
                    <a:pt x="1435" y="805"/>
                    <a:pt x="1401" y="504"/>
                  </a:cubicBezTo>
                  <a:cubicBezTo>
                    <a:pt x="1370" y="195"/>
                    <a:pt x="1225" y="1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-5400000">
              <a:off x="25409" y="4612501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566" y="0"/>
                  </a:moveTo>
                  <a:cubicBezTo>
                    <a:pt x="232" y="0"/>
                    <a:pt x="32" y="167"/>
                    <a:pt x="32" y="500"/>
                  </a:cubicBezTo>
                  <a:cubicBezTo>
                    <a:pt x="0" y="818"/>
                    <a:pt x="302" y="1137"/>
                    <a:pt x="648" y="1137"/>
                  </a:cubicBezTo>
                  <a:cubicBezTo>
                    <a:pt x="665" y="1137"/>
                    <a:pt x="682" y="1136"/>
                    <a:pt x="699" y="1134"/>
                  </a:cubicBezTo>
                  <a:cubicBezTo>
                    <a:pt x="999" y="1134"/>
                    <a:pt x="1266" y="1068"/>
                    <a:pt x="1266" y="634"/>
                  </a:cubicBezTo>
                  <a:cubicBezTo>
                    <a:pt x="1266" y="300"/>
                    <a:pt x="933" y="0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-5400000">
              <a:off x="4293397" y="4642288"/>
              <a:ext cx="29822" cy="50672"/>
            </a:xfrm>
            <a:custGeom>
              <a:avLst/>
              <a:gdLst/>
              <a:ahLst/>
              <a:cxnLst/>
              <a:rect l="l" t="t" r="r" b="b"/>
              <a:pathLst>
                <a:path w="1202" h="1138" extrusionOk="0">
                  <a:moveTo>
                    <a:pt x="571" y="0"/>
                  </a:moveTo>
                  <a:cubicBezTo>
                    <a:pt x="268" y="0"/>
                    <a:pt x="34" y="225"/>
                    <a:pt x="34" y="537"/>
                  </a:cubicBezTo>
                  <a:cubicBezTo>
                    <a:pt x="0" y="904"/>
                    <a:pt x="234" y="1137"/>
                    <a:pt x="634" y="1137"/>
                  </a:cubicBezTo>
                  <a:cubicBezTo>
                    <a:pt x="968" y="1137"/>
                    <a:pt x="1134" y="937"/>
                    <a:pt x="1168" y="737"/>
                  </a:cubicBezTo>
                  <a:cubicBezTo>
                    <a:pt x="1201" y="270"/>
                    <a:pt x="1001" y="3"/>
                    <a:pt x="634" y="3"/>
                  </a:cubicBezTo>
                  <a:cubicBezTo>
                    <a:pt x="613" y="1"/>
                    <a:pt x="592" y="0"/>
                    <a:pt x="5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-5400000">
              <a:off x="3656894" y="4686981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623" y="0"/>
                  </a:moveTo>
                  <a:cubicBezTo>
                    <a:pt x="332" y="0"/>
                    <a:pt x="0" y="317"/>
                    <a:pt x="32" y="603"/>
                  </a:cubicBezTo>
                  <a:cubicBezTo>
                    <a:pt x="65" y="903"/>
                    <a:pt x="199" y="1137"/>
                    <a:pt x="632" y="1137"/>
                  </a:cubicBezTo>
                  <a:cubicBezTo>
                    <a:pt x="899" y="1137"/>
                    <a:pt x="1266" y="836"/>
                    <a:pt x="1233" y="570"/>
                  </a:cubicBezTo>
                  <a:cubicBezTo>
                    <a:pt x="1199" y="236"/>
                    <a:pt x="999" y="36"/>
                    <a:pt x="666" y="2"/>
                  </a:cubicBezTo>
                  <a:cubicBezTo>
                    <a:pt x="652" y="1"/>
                    <a:pt x="638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-5400000">
              <a:off x="196589" y="4658341"/>
              <a:ext cx="28953" cy="49158"/>
            </a:xfrm>
            <a:custGeom>
              <a:avLst/>
              <a:gdLst/>
              <a:ahLst/>
              <a:cxnLst/>
              <a:rect l="l" t="t" r="r" b="b"/>
              <a:pathLst>
                <a:path w="1167" h="1104" extrusionOk="0">
                  <a:moveTo>
                    <a:pt x="558" y="1"/>
                  </a:moveTo>
                  <a:cubicBezTo>
                    <a:pt x="299" y="1"/>
                    <a:pt x="1" y="284"/>
                    <a:pt x="32" y="537"/>
                  </a:cubicBezTo>
                  <a:cubicBezTo>
                    <a:pt x="32" y="870"/>
                    <a:pt x="232" y="1104"/>
                    <a:pt x="566" y="1104"/>
                  </a:cubicBezTo>
                  <a:cubicBezTo>
                    <a:pt x="899" y="1104"/>
                    <a:pt x="1133" y="971"/>
                    <a:pt x="1166" y="704"/>
                  </a:cubicBezTo>
                  <a:cubicBezTo>
                    <a:pt x="1166" y="303"/>
                    <a:pt x="899" y="3"/>
                    <a:pt x="599" y="3"/>
                  </a:cubicBezTo>
                  <a:cubicBezTo>
                    <a:pt x="586" y="1"/>
                    <a:pt x="572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-5400000">
              <a:off x="2223116" y="4652291"/>
              <a:ext cx="26522" cy="50539"/>
            </a:xfrm>
            <a:custGeom>
              <a:avLst/>
              <a:gdLst/>
              <a:ahLst/>
              <a:cxnLst/>
              <a:rect l="l" t="t" r="r" b="b"/>
              <a:pathLst>
                <a:path w="1069" h="1135" extrusionOk="0">
                  <a:moveTo>
                    <a:pt x="534" y="0"/>
                  </a:moveTo>
                  <a:cubicBezTo>
                    <a:pt x="234" y="0"/>
                    <a:pt x="1" y="200"/>
                    <a:pt x="34" y="534"/>
                  </a:cubicBezTo>
                  <a:cubicBezTo>
                    <a:pt x="67" y="834"/>
                    <a:pt x="234" y="1101"/>
                    <a:pt x="601" y="1134"/>
                  </a:cubicBezTo>
                  <a:lnTo>
                    <a:pt x="735" y="1134"/>
                  </a:lnTo>
                  <a:cubicBezTo>
                    <a:pt x="801" y="1134"/>
                    <a:pt x="868" y="1101"/>
                    <a:pt x="901" y="1067"/>
                  </a:cubicBezTo>
                  <a:cubicBezTo>
                    <a:pt x="1035" y="1001"/>
                    <a:pt x="1068" y="834"/>
                    <a:pt x="1068" y="600"/>
                  </a:cubicBezTo>
                  <a:cubicBezTo>
                    <a:pt x="1068" y="434"/>
                    <a:pt x="1035" y="267"/>
                    <a:pt x="935" y="167"/>
                  </a:cubicBezTo>
                  <a:cubicBezTo>
                    <a:pt x="901" y="100"/>
                    <a:pt x="835" y="67"/>
                    <a:pt x="768" y="33"/>
                  </a:cubicBezTo>
                  <a:cubicBezTo>
                    <a:pt x="701" y="0"/>
                    <a:pt x="634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-5400000">
              <a:off x="4130480" y="4678196"/>
              <a:ext cx="29003" cy="47555"/>
            </a:xfrm>
            <a:custGeom>
              <a:avLst/>
              <a:gdLst/>
              <a:ahLst/>
              <a:cxnLst/>
              <a:rect l="l" t="t" r="r" b="b"/>
              <a:pathLst>
                <a:path w="1169" h="1068" extrusionOk="0">
                  <a:moveTo>
                    <a:pt x="534" y="0"/>
                  </a:moveTo>
                  <a:cubicBezTo>
                    <a:pt x="201" y="34"/>
                    <a:pt x="1" y="201"/>
                    <a:pt x="1" y="567"/>
                  </a:cubicBezTo>
                  <a:cubicBezTo>
                    <a:pt x="1" y="934"/>
                    <a:pt x="267" y="1034"/>
                    <a:pt x="534" y="1068"/>
                  </a:cubicBezTo>
                  <a:cubicBezTo>
                    <a:pt x="901" y="1068"/>
                    <a:pt x="1168" y="801"/>
                    <a:pt x="1135" y="534"/>
                  </a:cubicBezTo>
                  <a:cubicBezTo>
                    <a:pt x="1101" y="167"/>
                    <a:pt x="868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-5400000">
              <a:off x="3729041" y="4604613"/>
              <a:ext cx="28159" cy="43281"/>
            </a:xfrm>
            <a:custGeom>
              <a:avLst/>
              <a:gdLst/>
              <a:ahLst/>
              <a:cxnLst/>
              <a:rect l="l" t="t" r="r" b="b"/>
              <a:pathLst>
                <a:path w="1135" h="972" extrusionOk="0">
                  <a:moveTo>
                    <a:pt x="616" y="1"/>
                  </a:moveTo>
                  <a:cubicBezTo>
                    <a:pt x="263" y="1"/>
                    <a:pt x="31" y="195"/>
                    <a:pt x="0" y="505"/>
                  </a:cubicBezTo>
                  <a:cubicBezTo>
                    <a:pt x="0" y="805"/>
                    <a:pt x="134" y="972"/>
                    <a:pt x="434" y="972"/>
                  </a:cubicBezTo>
                  <a:cubicBezTo>
                    <a:pt x="701" y="972"/>
                    <a:pt x="1135" y="605"/>
                    <a:pt x="1135" y="338"/>
                  </a:cubicBezTo>
                  <a:cubicBezTo>
                    <a:pt x="1135" y="71"/>
                    <a:pt x="934" y="4"/>
                    <a:pt x="701" y="4"/>
                  </a:cubicBezTo>
                  <a:cubicBezTo>
                    <a:pt x="672" y="2"/>
                    <a:pt x="644" y="1"/>
                    <a:pt x="6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-5400000">
              <a:off x="1602905" y="4607903"/>
              <a:ext cx="26497" cy="43325"/>
            </a:xfrm>
            <a:custGeom>
              <a:avLst/>
              <a:gdLst/>
              <a:ahLst/>
              <a:cxnLst/>
              <a:rect l="l" t="t" r="r" b="b"/>
              <a:pathLst>
                <a:path w="1068" h="973" extrusionOk="0">
                  <a:moveTo>
                    <a:pt x="681" y="1"/>
                  </a:moveTo>
                  <a:cubicBezTo>
                    <a:pt x="655" y="1"/>
                    <a:pt x="629" y="2"/>
                    <a:pt x="601" y="5"/>
                  </a:cubicBezTo>
                  <a:cubicBezTo>
                    <a:pt x="267" y="5"/>
                    <a:pt x="67" y="205"/>
                    <a:pt x="34" y="539"/>
                  </a:cubicBezTo>
                  <a:cubicBezTo>
                    <a:pt x="0" y="639"/>
                    <a:pt x="34" y="705"/>
                    <a:pt x="67" y="772"/>
                  </a:cubicBezTo>
                  <a:cubicBezTo>
                    <a:pt x="67" y="772"/>
                    <a:pt x="100" y="805"/>
                    <a:pt x="100" y="839"/>
                  </a:cubicBezTo>
                  <a:lnTo>
                    <a:pt x="134" y="839"/>
                  </a:lnTo>
                  <a:cubicBezTo>
                    <a:pt x="134" y="872"/>
                    <a:pt x="167" y="872"/>
                    <a:pt x="167" y="905"/>
                  </a:cubicBezTo>
                  <a:cubicBezTo>
                    <a:pt x="201" y="905"/>
                    <a:pt x="234" y="905"/>
                    <a:pt x="267" y="939"/>
                  </a:cubicBezTo>
                  <a:cubicBezTo>
                    <a:pt x="334" y="939"/>
                    <a:pt x="434" y="972"/>
                    <a:pt x="567" y="972"/>
                  </a:cubicBezTo>
                  <a:cubicBezTo>
                    <a:pt x="801" y="972"/>
                    <a:pt x="968" y="905"/>
                    <a:pt x="1034" y="705"/>
                  </a:cubicBezTo>
                  <a:cubicBezTo>
                    <a:pt x="1068" y="639"/>
                    <a:pt x="1068" y="572"/>
                    <a:pt x="1068" y="472"/>
                  </a:cubicBezTo>
                  <a:cubicBezTo>
                    <a:pt x="1068" y="166"/>
                    <a:pt x="956" y="1"/>
                    <a:pt x="6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-5400000">
              <a:off x="2246536" y="4583589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400" y="0"/>
                  </a:moveTo>
                  <a:cubicBezTo>
                    <a:pt x="234" y="0"/>
                    <a:pt x="134" y="67"/>
                    <a:pt x="67" y="201"/>
                  </a:cubicBezTo>
                  <a:cubicBezTo>
                    <a:pt x="33" y="234"/>
                    <a:pt x="33" y="267"/>
                    <a:pt x="33" y="301"/>
                  </a:cubicBezTo>
                  <a:cubicBezTo>
                    <a:pt x="0" y="334"/>
                    <a:pt x="0" y="367"/>
                    <a:pt x="0" y="401"/>
                  </a:cubicBezTo>
                  <a:cubicBezTo>
                    <a:pt x="0" y="668"/>
                    <a:pt x="334" y="968"/>
                    <a:pt x="634" y="968"/>
                  </a:cubicBezTo>
                  <a:cubicBezTo>
                    <a:pt x="901" y="968"/>
                    <a:pt x="1001" y="801"/>
                    <a:pt x="1034" y="568"/>
                  </a:cubicBezTo>
                  <a:cubicBezTo>
                    <a:pt x="1034" y="501"/>
                    <a:pt x="1001" y="434"/>
                    <a:pt x="967" y="367"/>
                  </a:cubicBezTo>
                  <a:cubicBezTo>
                    <a:pt x="934" y="301"/>
                    <a:pt x="901" y="234"/>
                    <a:pt x="834" y="167"/>
                  </a:cubicBezTo>
                  <a:cubicBezTo>
                    <a:pt x="701" y="67"/>
                    <a:pt x="567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-5400000">
              <a:off x="1590432" y="4650216"/>
              <a:ext cx="24860" cy="43103"/>
            </a:xfrm>
            <a:custGeom>
              <a:avLst/>
              <a:gdLst/>
              <a:ahLst/>
              <a:cxnLst/>
              <a:rect l="l" t="t" r="r" b="b"/>
              <a:pathLst>
                <a:path w="1002" h="968" extrusionOk="0">
                  <a:moveTo>
                    <a:pt x="534" y="1"/>
                  </a:moveTo>
                  <a:cubicBezTo>
                    <a:pt x="267" y="34"/>
                    <a:pt x="34" y="167"/>
                    <a:pt x="34" y="468"/>
                  </a:cubicBezTo>
                  <a:cubicBezTo>
                    <a:pt x="1" y="801"/>
                    <a:pt x="201" y="968"/>
                    <a:pt x="501" y="968"/>
                  </a:cubicBezTo>
                  <a:cubicBezTo>
                    <a:pt x="801" y="968"/>
                    <a:pt x="1001" y="835"/>
                    <a:pt x="1001" y="501"/>
                  </a:cubicBezTo>
                  <a:cubicBezTo>
                    <a:pt x="968" y="201"/>
                    <a:pt x="868" y="34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-5400000">
              <a:off x="601135" y="4766463"/>
              <a:ext cx="26522" cy="35711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4" y="1"/>
                  </a:moveTo>
                  <a:cubicBezTo>
                    <a:pt x="368" y="1"/>
                    <a:pt x="201" y="34"/>
                    <a:pt x="101" y="134"/>
                  </a:cubicBezTo>
                  <a:cubicBezTo>
                    <a:pt x="34" y="201"/>
                    <a:pt x="1" y="301"/>
                    <a:pt x="1" y="434"/>
                  </a:cubicBezTo>
                  <a:cubicBezTo>
                    <a:pt x="1" y="768"/>
                    <a:pt x="334" y="768"/>
                    <a:pt x="534" y="801"/>
                  </a:cubicBezTo>
                  <a:cubicBezTo>
                    <a:pt x="801" y="801"/>
                    <a:pt x="1068" y="735"/>
                    <a:pt x="1035" y="401"/>
                  </a:cubicBezTo>
                  <a:cubicBezTo>
                    <a:pt x="1035" y="301"/>
                    <a:pt x="1035" y="234"/>
                    <a:pt x="1001" y="201"/>
                  </a:cubicBezTo>
                  <a:cubicBezTo>
                    <a:pt x="935" y="34"/>
                    <a:pt x="734" y="1"/>
                    <a:pt x="534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-5400000">
              <a:off x="3434291" y="4761523"/>
              <a:ext cx="28159" cy="35667"/>
            </a:xfrm>
            <a:custGeom>
              <a:avLst/>
              <a:gdLst/>
              <a:ahLst/>
              <a:cxnLst/>
              <a:rect l="l" t="t" r="r" b="b"/>
              <a:pathLst>
                <a:path w="1135" h="801" extrusionOk="0">
                  <a:moveTo>
                    <a:pt x="668" y="0"/>
                  </a:moveTo>
                  <a:cubicBezTo>
                    <a:pt x="334" y="0"/>
                    <a:pt x="67" y="200"/>
                    <a:pt x="34" y="501"/>
                  </a:cubicBezTo>
                  <a:cubicBezTo>
                    <a:pt x="0" y="768"/>
                    <a:pt x="367" y="701"/>
                    <a:pt x="534" y="801"/>
                  </a:cubicBezTo>
                  <a:cubicBezTo>
                    <a:pt x="801" y="734"/>
                    <a:pt x="1101" y="701"/>
                    <a:pt x="1135" y="334"/>
                  </a:cubicBezTo>
                  <a:cubicBezTo>
                    <a:pt x="1135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-5400000">
              <a:off x="3947651" y="4562968"/>
              <a:ext cx="24860" cy="37180"/>
            </a:xfrm>
            <a:custGeom>
              <a:avLst/>
              <a:gdLst/>
              <a:ahLst/>
              <a:cxnLst/>
              <a:rect l="l" t="t" r="r" b="b"/>
              <a:pathLst>
                <a:path w="1002" h="835" extrusionOk="0">
                  <a:moveTo>
                    <a:pt x="534" y="0"/>
                  </a:moveTo>
                  <a:cubicBezTo>
                    <a:pt x="301" y="0"/>
                    <a:pt x="34" y="100"/>
                    <a:pt x="34" y="367"/>
                  </a:cubicBezTo>
                  <a:cubicBezTo>
                    <a:pt x="0" y="667"/>
                    <a:pt x="234" y="834"/>
                    <a:pt x="501" y="834"/>
                  </a:cubicBezTo>
                  <a:cubicBezTo>
                    <a:pt x="701" y="834"/>
                    <a:pt x="968" y="801"/>
                    <a:pt x="968" y="434"/>
                  </a:cubicBezTo>
                  <a:cubicBezTo>
                    <a:pt x="1001" y="134"/>
                    <a:pt x="801" y="34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-5400000">
              <a:off x="3369187" y="4649873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368" y="0"/>
                  </a:moveTo>
                  <a:cubicBezTo>
                    <a:pt x="145" y="0"/>
                    <a:pt x="34" y="155"/>
                    <a:pt x="34" y="338"/>
                  </a:cubicBezTo>
                  <a:cubicBezTo>
                    <a:pt x="0" y="672"/>
                    <a:pt x="100" y="872"/>
                    <a:pt x="401" y="872"/>
                  </a:cubicBezTo>
                  <a:cubicBezTo>
                    <a:pt x="701" y="872"/>
                    <a:pt x="868" y="672"/>
                    <a:pt x="868" y="438"/>
                  </a:cubicBezTo>
                  <a:cubicBezTo>
                    <a:pt x="868" y="205"/>
                    <a:pt x="701" y="5"/>
                    <a:pt x="434" y="5"/>
                  </a:cubicBezTo>
                  <a:cubicBezTo>
                    <a:pt x="411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-5400000">
              <a:off x="3064375" y="4729632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67" y="1"/>
                  </a:moveTo>
                  <a:cubicBezTo>
                    <a:pt x="167" y="1"/>
                    <a:pt x="0" y="134"/>
                    <a:pt x="34" y="434"/>
                  </a:cubicBezTo>
                  <a:cubicBezTo>
                    <a:pt x="34" y="701"/>
                    <a:pt x="201" y="801"/>
                    <a:pt x="467" y="801"/>
                  </a:cubicBezTo>
                  <a:cubicBezTo>
                    <a:pt x="734" y="801"/>
                    <a:pt x="901" y="668"/>
                    <a:pt x="901" y="401"/>
                  </a:cubicBezTo>
                  <a:cubicBezTo>
                    <a:pt x="901" y="101"/>
                    <a:pt x="734" y="1"/>
                    <a:pt x="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-5400000">
              <a:off x="735424" y="4697990"/>
              <a:ext cx="24041" cy="34464"/>
            </a:xfrm>
            <a:custGeom>
              <a:avLst/>
              <a:gdLst/>
              <a:ahLst/>
              <a:cxnLst/>
              <a:rect l="l" t="t" r="r" b="b"/>
              <a:pathLst>
                <a:path w="969" h="774" extrusionOk="0">
                  <a:moveTo>
                    <a:pt x="301" y="1"/>
                  </a:moveTo>
                  <a:cubicBezTo>
                    <a:pt x="134" y="34"/>
                    <a:pt x="1" y="134"/>
                    <a:pt x="1" y="334"/>
                  </a:cubicBezTo>
                  <a:cubicBezTo>
                    <a:pt x="34" y="601"/>
                    <a:pt x="301" y="735"/>
                    <a:pt x="535" y="768"/>
                  </a:cubicBezTo>
                  <a:cubicBezTo>
                    <a:pt x="558" y="771"/>
                    <a:pt x="581" y="773"/>
                    <a:pt x="604" y="773"/>
                  </a:cubicBezTo>
                  <a:cubicBezTo>
                    <a:pt x="806" y="773"/>
                    <a:pt x="968" y="638"/>
                    <a:pt x="968" y="368"/>
                  </a:cubicBezTo>
                  <a:cubicBezTo>
                    <a:pt x="968" y="334"/>
                    <a:pt x="935" y="301"/>
                    <a:pt x="935" y="268"/>
                  </a:cubicBezTo>
                  <a:cubicBezTo>
                    <a:pt x="902" y="68"/>
                    <a:pt x="701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-5400000">
              <a:off x="-18917" y="4697518"/>
              <a:ext cx="19054" cy="42034"/>
            </a:xfrm>
            <a:custGeom>
              <a:avLst/>
              <a:gdLst/>
              <a:ahLst/>
              <a:cxnLst/>
              <a:rect l="l" t="t" r="r" b="b"/>
              <a:pathLst>
                <a:path w="768" h="944" extrusionOk="0">
                  <a:moveTo>
                    <a:pt x="312" y="0"/>
                  </a:moveTo>
                  <a:cubicBezTo>
                    <a:pt x="91" y="0"/>
                    <a:pt x="32" y="190"/>
                    <a:pt x="1" y="438"/>
                  </a:cubicBezTo>
                  <a:cubicBezTo>
                    <a:pt x="34" y="671"/>
                    <a:pt x="67" y="938"/>
                    <a:pt x="401" y="938"/>
                  </a:cubicBezTo>
                  <a:cubicBezTo>
                    <a:pt x="422" y="941"/>
                    <a:pt x="442" y="943"/>
                    <a:pt x="462" y="943"/>
                  </a:cubicBezTo>
                  <a:cubicBezTo>
                    <a:pt x="633" y="943"/>
                    <a:pt x="761" y="817"/>
                    <a:pt x="701" y="638"/>
                  </a:cubicBezTo>
                  <a:cubicBezTo>
                    <a:pt x="634" y="404"/>
                    <a:pt x="768" y="4"/>
                    <a:pt x="368" y="4"/>
                  </a:cubicBezTo>
                  <a:cubicBezTo>
                    <a:pt x="348" y="2"/>
                    <a:pt x="329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-5400000">
              <a:off x="4534903" y="4588212"/>
              <a:ext cx="20716" cy="37180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1" y="1"/>
                  </a:moveTo>
                  <a:cubicBezTo>
                    <a:pt x="201" y="1"/>
                    <a:pt x="34" y="134"/>
                    <a:pt x="34" y="401"/>
                  </a:cubicBezTo>
                  <a:cubicBezTo>
                    <a:pt x="0" y="668"/>
                    <a:pt x="167" y="835"/>
                    <a:pt x="367" y="835"/>
                  </a:cubicBezTo>
                  <a:cubicBezTo>
                    <a:pt x="601" y="835"/>
                    <a:pt x="834" y="701"/>
                    <a:pt x="834" y="435"/>
                  </a:cubicBezTo>
                  <a:cubicBezTo>
                    <a:pt x="834" y="201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-5400000">
              <a:off x="1920395" y="4632743"/>
              <a:ext cx="21535" cy="31704"/>
            </a:xfrm>
            <a:custGeom>
              <a:avLst/>
              <a:gdLst/>
              <a:ahLst/>
              <a:cxnLst/>
              <a:rect l="l" t="t" r="r" b="b"/>
              <a:pathLst>
                <a:path w="868" h="712" extrusionOk="0">
                  <a:moveTo>
                    <a:pt x="492" y="1"/>
                  </a:moveTo>
                  <a:cubicBezTo>
                    <a:pt x="473" y="1"/>
                    <a:pt x="454" y="2"/>
                    <a:pt x="434" y="5"/>
                  </a:cubicBezTo>
                  <a:cubicBezTo>
                    <a:pt x="234" y="38"/>
                    <a:pt x="0" y="105"/>
                    <a:pt x="0" y="372"/>
                  </a:cubicBezTo>
                  <a:cubicBezTo>
                    <a:pt x="0" y="606"/>
                    <a:pt x="154" y="712"/>
                    <a:pt x="394" y="712"/>
                  </a:cubicBezTo>
                  <a:cubicBezTo>
                    <a:pt x="428" y="712"/>
                    <a:pt x="464" y="710"/>
                    <a:pt x="501" y="705"/>
                  </a:cubicBezTo>
                  <a:cubicBezTo>
                    <a:pt x="667" y="705"/>
                    <a:pt x="868" y="639"/>
                    <a:pt x="834" y="372"/>
                  </a:cubicBezTo>
                  <a:cubicBezTo>
                    <a:pt x="804" y="158"/>
                    <a:pt x="690" y="1"/>
                    <a:pt x="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-5400000">
              <a:off x="1374198" y="4639361"/>
              <a:ext cx="20692" cy="34197"/>
            </a:xfrm>
            <a:custGeom>
              <a:avLst/>
              <a:gdLst/>
              <a:ahLst/>
              <a:cxnLst/>
              <a:rect l="l" t="t" r="r" b="b"/>
              <a:pathLst>
                <a:path w="834" h="768" extrusionOk="0">
                  <a:moveTo>
                    <a:pt x="434" y="0"/>
                  </a:moveTo>
                  <a:cubicBezTo>
                    <a:pt x="200" y="0"/>
                    <a:pt x="67" y="167"/>
                    <a:pt x="33" y="400"/>
                  </a:cubicBezTo>
                  <a:cubicBezTo>
                    <a:pt x="0" y="634"/>
                    <a:pt x="167" y="767"/>
                    <a:pt x="400" y="767"/>
                  </a:cubicBezTo>
                  <a:cubicBezTo>
                    <a:pt x="667" y="767"/>
                    <a:pt x="801" y="634"/>
                    <a:pt x="801" y="467"/>
                  </a:cubicBezTo>
                  <a:cubicBezTo>
                    <a:pt x="834" y="134"/>
                    <a:pt x="634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-5400000">
              <a:off x="512764" y="4690584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167" y="34"/>
                    <a:pt x="1" y="134"/>
                    <a:pt x="1" y="335"/>
                  </a:cubicBezTo>
                  <a:cubicBezTo>
                    <a:pt x="1" y="601"/>
                    <a:pt x="134" y="701"/>
                    <a:pt x="401" y="735"/>
                  </a:cubicBezTo>
                  <a:cubicBezTo>
                    <a:pt x="634" y="735"/>
                    <a:pt x="701" y="568"/>
                    <a:pt x="768" y="368"/>
                  </a:cubicBezTo>
                  <a:cubicBezTo>
                    <a:pt x="701" y="168"/>
                    <a:pt x="634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-5400000">
              <a:off x="2311832" y="4696532"/>
              <a:ext cx="19898" cy="282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368" y="0"/>
                  </a:moveTo>
                  <a:cubicBezTo>
                    <a:pt x="168" y="0"/>
                    <a:pt x="1" y="100"/>
                    <a:pt x="1" y="300"/>
                  </a:cubicBezTo>
                  <a:cubicBezTo>
                    <a:pt x="1" y="567"/>
                    <a:pt x="201" y="634"/>
                    <a:pt x="468" y="634"/>
                  </a:cubicBezTo>
                  <a:cubicBezTo>
                    <a:pt x="635" y="634"/>
                    <a:pt x="801" y="567"/>
                    <a:pt x="768" y="334"/>
                  </a:cubicBezTo>
                  <a:cubicBezTo>
                    <a:pt x="735" y="100"/>
                    <a:pt x="601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-5400000">
              <a:off x="2716348" y="4666410"/>
              <a:ext cx="17392" cy="29744"/>
            </a:xfrm>
            <a:custGeom>
              <a:avLst/>
              <a:gdLst/>
              <a:ahLst/>
              <a:cxnLst/>
              <a:rect l="l" t="t" r="r" b="b"/>
              <a:pathLst>
                <a:path w="701" h="668" extrusionOk="0">
                  <a:moveTo>
                    <a:pt x="367" y="0"/>
                  </a:moveTo>
                  <a:cubicBezTo>
                    <a:pt x="167" y="0"/>
                    <a:pt x="0" y="100"/>
                    <a:pt x="0" y="300"/>
                  </a:cubicBezTo>
                  <a:cubicBezTo>
                    <a:pt x="0" y="534"/>
                    <a:pt x="133" y="667"/>
                    <a:pt x="334" y="667"/>
                  </a:cubicBezTo>
                  <a:lnTo>
                    <a:pt x="434" y="667"/>
                  </a:lnTo>
                  <a:cubicBezTo>
                    <a:pt x="567" y="667"/>
                    <a:pt x="701" y="567"/>
                    <a:pt x="701" y="367"/>
                  </a:cubicBezTo>
                  <a:cubicBezTo>
                    <a:pt x="701" y="167"/>
                    <a:pt x="600" y="33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-5400000">
              <a:off x="4159279" y="4598273"/>
              <a:ext cx="15754" cy="26984"/>
            </a:xfrm>
            <a:custGeom>
              <a:avLst/>
              <a:gdLst/>
              <a:ahLst/>
              <a:cxnLst/>
              <a:rect l="l" t="t" r="r" b="b"/>
              <a:pathLst>
                <a:path w="635" h="606" extrusionOk="0">
                  <a:moveTo>
                    <a:pt x="274" y="0"/>
                  </a:moveTo>
                  <a:cubicBezTo>
                    <a:pt x="108" y="0"/>
                    <a:pt x="0" y="126"/>
                    <a:pt x="0" y="305"/>
                  </a:cubicBezTo>
                  <a:cubicBezTo>
                    <a:pt x="0" y="472"/>
                    <a:pt x="134" y="572"/>
                    <a:pt x="301" y="606"/>
                  </a:cubicBezTo>
                  <a:cubicBezTo>
                    <a:pt x="467" y="572"/>
                    <a:pt x="634" y="506"/>
                    <a:pt x="634" y="339"/>
                  </a:cubicBezTo>
                  <a:cubicBezTo>
                    <a:pt x="634" y="172"/>
                    <a:pt x="534" y="5"/>
                    <a:pt x="334" y="5"/>
                  </a:cubicBezTo>
                  <a:cubicBezTo>
                    <a:pt x="313" y="2"/>
                    <a:pt x="293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-5400000">
              <a:off x="3076496" y="4659373"/>
              <a:ext cx="17417" cy="22308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1"/>
                  </a:moveTo>
                  <a:cubicBezTo>
                    <a:pt x="167" y="1"/>
                    <a:pt x="1" y="1"/>
                    <a:pt x="1" y="234"/>
                  </a:cubicBezTo>
                  <a:cubicBezTo>
                    <a:pt x="34" y="401"/>
                    <a:pt x="167" y="501"/>
                    <a:pt x="334" y="501"/>
                  </a:cubicBezTo>
                  <a:cubicBezTo>
                    <a:pt x="534" y="501"/>
                    <a:pt x="668" y="401"/>
                    <a:pt x="668" y="234"/>
                  </a:cubicBezTo>
                  <a:cubicBezTo>
                    <a:pt x="701" y="1"/>
                    <a:pt x="501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-5400000">
              <a:off x="387108" y="4767616"/>
              <a:ext cx="14911" cy="26806"/>
            </a:xfrm>
            <a:custGeom>
              <a:avLst/>
              <a:gdLst/>
              <a:ahLst/>
              <a:cxnLst/>
              <a:rect l="l" t="t" r="r" b="b"/>
              <a:pathLst>
                <a:path w="601" h="602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601"/>
                  </a:cubicBezTo>
                  <a:cubicBezTo>
                    <a:pt x="468" y="601"/>
                    <a:pt x="601" y="535"/>
                    <a:pt x="601" y="368"/>
                  </a:cubicBezTo>
                  <a:cubicBezTo>
                    <a:pt x="601" y="168"/>
                    <a:pt x="501" y="34"/>
                    <a:pt x="301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-5400000">
              <a:off x="1856080" y="4590532"/>
              <a:ext cx="14936" cy="26761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268" y="0"/>
                  </a:moveTo>
                  <a:cubicBezTo>
                    <a:pt x="101" y="0"/>
                    <a:pt x="1" y="134"/>
                    <a:pt x="1" y="300"/>
                  </a:cubicBezTo>
                  <a:cubicBezTo>
                    <a:pt x="34" y="467"/>
                    <a:pt x="168" y="567"/>
                    <a:pt x="335" y="567"/>
                  </a:cubicBezTo>
                  <a:lnTo>
                    <a:pt x="335" y="601"/>
                  </a:lnTo>
                  <a:cubicBezTo>
                    <a:pt x="501" y="601"/>
                    <a:pt x="601" y="534"/>
                    <a:pt x="601" y="367"/>
                  </a:cubicBezTo>
                  <a:cubicBezTo>
                    <a:pt x="568" y="167"/>
                    <a:pt x="468" y="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-5400000">
              <a:off x="3937019" y="4649124"/>
              <a:ext cx="14911" cy="23778"/>
            </a:xfrm>
            <a:custGeom>
              <a:avLst/>
              <a:gdLst/>
              <a:ahLst/>
              <a:cxnLst/>
              <a:rect l="l" t="t" r="r" b="b"/>
              <a:pathLst>
                <a:path w="601" h="534" extrusionOk="0">
                  <a:moveTo>
                    <a:pt x="267" y="0"/>
                  </a:moveTo>
                  <a:cubicBezTo>
                    <a:pt x="134" y="0"/>
                    <a:pt x="34" y="100"/>
                    <a:pt x="0" y="234"/>
                  </a:cubicBezTo>
                  <a:cubicBezTo>
                    <a:pt x="0" y="434"/>
                    <a:pt x="67" y="534"/>
                    <a:pt x="234" y="534"/>
                  </a:cubicBezTo>
                  <a:cubicBezTo>
                    <a:pt x="401" y="534"/>
                    <a:pt x="567" y="467"/>
                    <a:pt x="567" y="300"/>
                  </a:cubicBezTo>
                  <a:cubicBezTo>
                    <a:pt x="601" y="133"/>
                    <a:pt x="434" y="33"/>
                    <a:pt x="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-5400000">
              <a:off x="5894926" y="4205657"/>
              <a:ext cx="86934" cy="716225"/>
            </a:xfrm>
            <a:custGeom>
              <a:avLst/>
              <a:gdLst/>
              <a:ahLst/>
              <a:cxnLst/>
              <a:rect l="l" t="t" r="r" b="b"/>
              <a:pathLst>
                <a:path w="3504" h="16085" extrusionOk="0">
                  <a:moveTo>
                    <a:pt x="3322" y="1"/>
                  </a:moveTo>
                  <a:cubicBezTo>
                    <a:pt x="3240" y="1"/>
                    <a:pt x="3188" y="78"/>
                    <a:pt x="3136" y="156"/>
                  </a:cubicBezTo>
                  <a:cubicBezTo>
                    <a:pt x="2836" y="456"/>
                    <a:pt x="2603" y="856"/>
                    <a:pt x="2402" y="1223"/>
                  </a:cubicBezTo>
                  <a:cubicBezTo>
                    <a:pt x="1635" y="2591"/>
                    <a:pt x="1001" y="4059"/>
                    <a:pt x="534" y="5526"/>
                  </a:cubicBezTo>
                  <a:cubicBezTo>
                    <a:pt x="1" y="7194"/>
                    <a:pt x="1" y="8929"/>
                    <a:pt x="34" y="10630"/>
                  </a:cubicBezTo>
                  <a:cubicBezTo>
                    <a:pt x="34" y="12098"/>
                    <a:pt x="368" y="13532"/>
                    <a:pt x="701" y="14967"/>
                  </a:cubicBezTo>
                  <a:cubicBezTo>
                    <a:pt x="768" y="15300"/>
                    <a:pt x="868" y="15600"/>
                    <a:pt x="1102" y="15834"/>
                  </a:cubicBezTo>
                  <a:cubicBezTo>
                    <a:pt x="1238" y="15971"/>
                    <a:pt x="1375" y="16085"/>
                    <a:pt x="1548" y="16085"/>
                  </a:cubicBezTo>
                  <a:cubicBezTo>
                    <a:pt x="1587" y="16085"/>
                    <a:pt x="1627" y="16079"/>
                    <a:pt x="1669" y="16067"/>
                  </a:cubicBezTo>
                  <a:cubicBezTo>
                    <a:pt x="1902" y="16034"/>
                    <a:pt x="2002" y="15834"/>
                    <a:pt x="2036" y="15634"/>
                  </a:cubicBezTo>
                  <a:cubicBezTo>
                    <a:pt x="2236" y="14933"/>
                    <a:pt x="2336" y="14199"/>
                    <a:pt x="2369" y="13466"/>
                  </a:cubicBezTo>
                  <a:cubicBezTo>
                    <a:pt x="2402" y="12565"/>
                    <a:pt x="2369" y="11664"/>
                    <a:pt x="2369" y="10363"/>
                  </a:cubicBezTo>
                  <a:cubicBezTo>
                    <a:pt x="2136" y="8162"/>
                    <a:pt x="2636" y="5627"/>
                    <a:pt x="3203" y="3091"/>
                  </a:cubicBezTo>
                  <a:cubicBezTo>
                    <a:pt x="3403" y="2157"/>
                    <a:pt x="3403" y="1223"/>
                    <a:pt x="3503" y="256"/>
                  </a:cubicBezTo>
                  <a:cubicBezTo>
                    <a:pt x="3503" y="156"/>
                    <a:pt x="3503" y="56"/>
                    <a:pt x="3403" y="23"/>
                  </a:cubicBezTo>
                  <a:cubicBezTo>
                    <a:pt x="3373" y="8"/>
                    <a:pt x="3346" y="1"/>
                    <a:pt x="3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-5400000">
              <a:off x="7294581" y="4434709"/>
              <a:ext cx="86934" cy="776203"/>
            </a:xfrm>
            <a:custGeom>
              <a:avLst/>
              <a:gdLst/>
              <a:ahLst/>
              <a:cxnLst/>
              <a:rect l="l" t="t" r="r" b="b"/>
              <a:pathLst>
                <a:path w="3504" h="17432" extrusionOk="0">
                  <a:moveTo>
                    <a:pt x="576" y="0"/>
                  </a:moveTo>
                  <a:cubicBezTo>
                    <a:pt x="486" y="0"/>
                    <a:pt x="405" y="74"/>
                    <a:pt x="335" y="251"/>
                  </a:cubicBezTo>
                  <a:cubicBezTo>
                    <a:pt x="1" y="1052"/>
                    <a:pt x="134" y="1819"/>
                    <a:pt x="268" y="2620"/>
                  </a:cubicBezTo>
                  <a:cubicBezTo>
                    <a:pt x="535" y="4121"/>
                    <a:pt x="835" y="5589"/>
                    <a:pt x="1135" y="7090"/>
                  </a:cubicBezTo>
                  <a:cubicBezTo>
                    <a:pt x="1435" y="8791"/>
                    <a:pt x="1302" y="10492"/>
                    <a:pt x="1235" y="12193"/>
                  </a:cubicBezTo>
                  <a:cubicBezTo>
                    <a:pt x="1202" y="13227"/>
                    <a:pt x="1102" y="14261"/>
                    <a:pt x="1035" y="15296"/>
                  </a:cubicBezTo>
                  <a:cubicBezTo>
                    <a:pt x="968" y="15796"/>
                    <a:pt x="935" y="16296"/>
                    <a:pt x="868" y="16797"/>
                  </a:cubicBezTo>
                  <a:cubicBezTo>
                    <a:pt x="835" y="17030"/>
                    <a:pt x="835" y="17297"/>
                    <a:pt x="1068" y="17397"/>
                  </a:cubicBezTo>
                  <a:cubicBezTo>
                    <a:pt x="1124" y="17421"/>
                    <a:pt x="1178" y="17431"/>
                    <a:pt x="1229" y="17431"/>
                  </a:cubicBezTo>
                  <a:cubicBezTo>
                    <a:pt x="1394" y="17431"/>
                    <a:pt x="1534" y="17324"/>
                    <a:pt x="1635" y="17197"/>
                  </a:cubicBezTo>
                  <a:cubicBezTo>
                    <a:pt x="2002" y="16830"/>
                    <a:pt x="2169" y="16396"/>
                    <a:pt x="2369" y="15929"/>
                  </a:cubicBezTo>
                  <a:cubicBezTo>
                    <a:pt x="3036" y="14161"/>
                    <a:pt x="3503" y="12327"/>
                    <a:pt x="3370" y="10525"/>
                  </a:cubicBezTo>
                  <a:cubicBezTo>
                    <a:pt x="3470" y="8224"/>
                    <a:pt x="2803" y="6156"/>
                    <a:pt x="2303" y="4087"/>
                  </a:cubicBezTo>
                  <a:cubicBezTo>
                    <a:pt x="2069" y="3153"/>
                    <a:pt x="1836" y="2219"/>
                    <a:pt x="1502" y="1319"/>
                  </a:cubicBezTo>
                  <a:cubicBezTo>
                    <a:pt x="1369" y="885"/>
                    <a:pt x="1168" y="485"/>
                    <a:pt x="835" y="151"/>
                  </a:cubicBezTo>
                  <a:cubicBezTo>
                    <a:pt x="741" y="58"/>
                    <a:pt x="655" y="0"/>
                    <a:pt x="576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-5400000">
              <a:off x="8328788" y="4334060"/>
              <a:ext cx="55475" cy="519013"/>
            </a:xfrm>
            <a:custGeom>
              <a:avLst/>
              <a:gdLst/>
              <a:ahLst/>
              <a:cxnLst/>
              <a:rect l="l" t="t" r="r" b="b"/>
              <a:pathLst>
                <a:path w="2236" h="11656" extrusionOk="0">
                  <a:moveTo>
                    <a:pt x="1576" y="0"/>
                  </a:moveTo>
                  <a:cubicBezTo>
                    <a:pt x="1267" y="0"/>
                    <a:pt x="1087" y="299"/>
                    <a:pt x="935" y="542"/>
                  </a:cubicBezTo>
                  <a:cubicBezTo>
                    <a:pt x="501" y="1343"/>
                    <a:pt x="301" y="2210"/>
                    <a:pt x="234" y="3111"/>
                  </a:cubicBezTo>
                  <a:cubicBezTo>
                    <a:pt x="1" y="5246"/>
                    <a:pt x="167" y="7347"/>
                    <a:pt x="768" y="9382"/>
                  </a:cubicBezTo>
                  <a:cubicBezTo>
                    <a:pt x="968" y="10149"/>
                    <a:pt x="1302" y="10850"/>
                    <a:pt x="1769" y="11484"/>
                  </a:cubicBezTo>
                  <a:cubicBezTo>
                    <a:pt x="1828" y="11543"/>
                    <a:pt x="1861" y="11656"/>
                    <a:pt x="1938" y="11656"/>
                  </a:cubicBezTo>
                  <a:cubicBezTo>
                    <a:pt x="1948" y="11656"/>
                    <a:pt x="1958" y="11654"/>
                    <a:pt x="1969" y="11650"/>
                  </a:cubicBezTo>
                  <a:cubicBezTo>
                    <a:pt x="2102" y="11584"/>
                    <a:pt x="2069" y="11484"/>
                    <a:pt x="2069" y="11383"/>
                  </a:cubicBezTo>
                  <a:cubicBezTo>
                    <a:pt x="2136" y="9916"/>
                    <a:pt x="2202" y="8481"/>
                    <a:pt x="2236" y="7347"/>
                  </a:cubicBezTo>
                  <a:cubicBezTo>
                    <a:pt x="2202" y="5012"/>
                    <a:pt x="2002" y="2977"/>
                    <a:pt x="2035" y="943"/>
                  </a:cubicBezTo>
                  <a:cubicBezTo>
                    <a:pt x="2035" y="876"/>
                    <a:pt x="2035" y="809"/>
                    <a:pt x="2035" y="743"/>
                  </a:cubicBezTo>
                  <a:cubicBezTo>
                    <a:pt x="1969" y="442"/>
                    <a:pt x="2002" y="42"/>
                    <a:pt x="1669" y="9"/>
                  </a:cubicBezTo>
                  <a:cubicBezTo>
                    <a:pt x="1636" y="3"/>
                    <a:pt x="1605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-5400000">
              <a:off x="6612831" y="4719532"/>
              <a:ext cx="37265" cy="62561"/>
            </a:xfrm>
            <a:custGeom>
              <a:avLst/>
              <a:gdLst/>
              <a:ahLst/>
              <a:cxnLst/>
              <a:rect l="l" t="t" r="r" b="b"/>
              <a:pathLst>
                <a:path w="1502" h="1405" extrusionOk="0">
                  <a:moveTo>
                    <a:pt x="701" y="1"/>
                  </a:moveTo>
                  <a:cubicBezTo>
                    <a:pt x="234" y="1"/>
                    <a:pt x="1" y="201"/>
                    <a:pt x="1" y="668"/>
                  </a:cubicBezTo>
                  <a:cubicBezTo>
                    <a:pt x="1" y="1035"/>
                    <a:pt x="368" y="1402"/>
                    <a:pt x="768" y="1402"/>
                  </a:cubicBezTo>
                  <a:cubicBezTo>
                    <a:pt x="788" y="1403"/>
                    <a:pt x="809" y="1404"/>
                    <a:pt x="829" y="1404"/>
                  </a:cubicBezTo>
                  <a:cubicBezTo>
                    <a:pt x="1201" y="1404"/>
                    <a:pt x="1502" y="1114"/>
                    <a:pt x="1502" y="734"/>
                  </a:cubicBezTo>
                  <a:cubicBezTo>
                    <a:pt x="1502" y="368"/>
                    <a:pt x="1135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-5400000">
              <a:off x="8167843" y="4784928"/>
              <a:ext cx="37265" cy="62517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778" y="1"/>
                  </a:moveTo>
                  <a:cubicBezTo>
                    <a:pt x="763" y="1"/>
                    <a:pt x="749" y="1"/>
                    <a:pt x="734" y="3"/>
                  </a:cubicBezTo>
                  <a:cubicBezTo>
                    <a:pt x="367" y="3"/>
                    <a:pt x="1" y="403"/>
                    <a:pt x="1" y="736"/>
                  </a:cubicBezTo>
                  <a:cubicBezTo>
                    <a:pt x="1" y="1137"/>
                    <a:pt x="334" y="1404"/>
                    <a:pt x="768" y="1404"/>
                  </a:cubicBezTo>
                  <a:cubicBezTo>
                    <a:pt x="1201" y="1404"/>
                    <a:pt x="1502" y="1103"/>
                    <a:pt x="1502" y="703"/>
                  </a:cubicBezTo>
                  <a:cubicBezTo>
                    <a:pt x="1502" y="383"/>
                    <a:pt x="1132" y="1"/>
                    <a:pt x="778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-5400000">
              <a:off x="8003917" y="4696832"/>
              <a:ext cx="33965" cy="54991"/>
            </a:xfrm>
            <a:custGeom>
              <a:avLst/>
              <a:gdLst/>
              <a:ahLst/>
              <a:cxnLst/>
              <a:rect l="l" t="t" r="r" b="b"/>
              <a:pathLst>
                <a:path w="1369" h="1235" extrusionOk="0">
                  <a:moveTo>
                    <a:pt x="668" y="1"/>
                  </a:moveTo>
                  <a:cubicBezTo>
                    <a:pt x="234" y="1"/>
                    <a:pt x="1" y="234"/>
                    <a:pt x="34" y="634"/>
                  </a:cubicBezTo>
                  <a:cubicBezTo>
                    <a:pt x="34" y="1035"/>
                    <a:pt x="268" y="1235"/>
                    <a:pt x="735" y="1235"/>
                  </a:cubicBezTo>
                  <a:cubicBezTo>
                    <a:pt x="1135" y="1235"/>
                    <a:pt x="1369" y="1001"/>
                    <a:pt x="1335" y="601"/>
                  </a:cubicBezTo>
                  <a:cubicBezTo>
                    <a:pt x="1335" y="268"/>
                    <a:pt x="1035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-5400000">
              <a:off x="6268263" y="4750620"/>
              <a:ext cx="35602" cy="54991"/>
            </a:xfrm>
            <a:custGeom>
              <a:avLst/>
              <a:gdLst/>
              <a:ahLst/>
              <a:cxnLst/>
              <a:rect l="l" t="t" r="r" b="b"/>
              <a:pathLst>
                <a:path w="1435" h="1235" extrusionOk="0">
                  <a:moveTo>
                    <a:pt x="434" y="0"/>
                  </a:moveTo>
                  <a:cubicBezTo>
                    <a:pt x="200" y="34"/>
                    <a:pt x="0" y="201"/>
                    <a:pt x="0" y="568"/>
                  </a:cubicBezTo>
                  <a:cubicBezTo>
                    <a:pt x="34" y="968"/>
                    <a:pt x="367" y="1235"/>
                    <a:pt x="801" y="1235"/>
                  </a:cubicBezTo>
                  <a:cubicBezTo>
                    <a:pt x="1101" y="1235"/>
                    <a:pt x="1435" y="934"/>
                    <a:pt x="1401" y="634"/>
                  </a:cubicBezTo>
                  <a:cubicBezTo>
                    <a:pt x="1401" y="301"/>
                    <a:pt x="968" y="0"/>
                    <a:pt x="434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-5400000">
              <a:off x="6682658" y="4589904"/>
              <a:ext cx="35602" cy="52008"/>
            </a:xfrm>
            <a:custGeom>
              <a:avLst/>
              <a:gdLst/>
              <a:ahLst/>
              <a:cxnLst/>
              <a:rect l="l" t="t" r="r" b="b"/>
              <a:pathLst>
                <a:path w="1435" h="1168" extrusionOk="0">
                  <a:moveTo>
                    <a:pt x="534" y="0"/>
                  </a:moveTo>
                  <a:cubicBezTo>
                    <a:pt x="200" y="0"/>
                    <a:pt x="67" y="201"/>
                    <a:pt x="34" y="501"/>
                  </a:cubicBezTo>
                  <a:cubicBezTo>
                    <a:pt x="0" y="801"/>
                    <a:pt x="467" y="1168"/>
                    <a:pt x="834" y="1168"/>
                  </a:cubicBezTo>
                  <a:cubicBezTo>
                    <a:pt x="1201" y="1168"/>
                    <a:pt x="1368" y="968"/>
                    <a:pt x="1401" y="668"/>
                  </a:cubicBezTo>
                  <a:cubicBezTo>
                    <a:pt x="1435" y="367"/>
                    <a:pt x="934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-5400000">
              <a:off x="9133997" y="4611836"/>
              <a:ext cx="31484" cy="52008"/>
            </a:xfrm>
            <a:custGeom>
              <a:avLst/>
              <a:gdLst/>
              <a:ahLst/>
              <a:cxnLst/>
              <a:rect l="l" t="t" r="r" b="b"/>
              <a:pathLst>
                <a:path w="1269" h="1168" extrusionOk="0">
                  <a:moveTo>
                    <a:pt x="701" y="1"/>
                  </a:moveTo>
                  <a:cubicBezTo>
                    <a:pt x="334" y="1"/>
                    <a:pt x="1" y="301"/>
                    <a:pt x="1" y="668"/>
                  </a:cubicBezTo>
                  <a:cubicBezTo>
                    <a:pt x="34" y="1001"/>
                    <a:pt x="234" y="1168"/>
                    <a:pt x="568" y="1168"/>
                  </a:cubicBezTo>
                  <a:cubicBezTo>
                    <a:pt x="935" y="1168"/>
                    <a:pt x="1268" y="834"/>
                    <a:pt x="1235" y="534"/>
                  </a:cubicBezTo>
                  <a:cubicBezTo>
                    <a:pt x="1268" y="101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-5400000">
              <a:off x="4868590" y="4641857"/>
              <a:ext cx="29003" cy="50717"/>
            </a:xfrm>
            <a:custGeom>
              <a:avLst/>
              <a:gdLst/>
              <a:ahLst/>
              <a:cxnLst/>
              <a:rect l="l" t="t" r="r" b="b"/>
              <a:pathLst>
                <a:path w="1169" h="1139" extrusionOk="0">
                  <a:moveTo>
                    <a:pt x="672" y="1"/>
                  </a:moveTo>
                  <a:cubicBezTo>
                    <a:pt x="649" y="1"/>
                    <a:pt x="626" y="2"/>
                    <a:pt x="601" y="5"/>
                  </a:cubicBezTo>
                  <a:cubicBezTo>
                    <a:pt x="201" y="5"/>
                    <a:pt x="1" y="238"/>
                    <a:pt x="1" y="605"/>
                  </a:cubicBezTo>
                  <a:cubicBezTo>
                    <a:pt x="1" y="905"/>
                    <a:pt x="267" y="1139"/>
                    <a:pt x="601" y="1139"/>
                  </a:cubicBezTo>
                  <a:cubicBezTo>
                    <a:pt x="968" y="1105"/>
                    <a:pt x="1168" y="872"/>
                    <a:pt x="1135" y="405"/>
                  </a:cubicBezTo>
                  <a:cubicBezTo>
                    <a:pt x="1104" y="189"/>
                    <a:pt x="958" y="1"/>
                    <a:pt x="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-5400000">
              <a:off x="5502492" y="4686246"/>
              <a:ext cx="31434" cy="52097"/>
            </a:xfrm>
            <a:custGeom>
              <a:avLst/>
              <a:gdLst/>
              <a:ahLst/>
              <a:cxnLst/>
              <a:rect l="l" t="t" r="r" b="b"/>
              <a:pathLst>
                <a:path w="1267" h="1170" extrusionOk="0">
                  <a:moveTo>
                    <a:pt x="632" y="0"/>
                  </a:moveTo>
                  <a:lnTo>
                    <a:pt x="632" y="33"/>
                  </a:lnTo>
                  <a:cubicBezTo>
                    <a:pt x="607" y="31"/>
                    <a:pt x="582" y="30"/>
                    <a:pt x="559" y="30"/>
                  </a:cubicBezTo>
                  <a:cubicBezTo>
                    <a:pt x="211" y="30"/>
                    <a:pt x="63" y="255"/>
                    <a:pt x="32" y="567"/>
                  </a:cubicBezTo>
                  <a:cubicBezTo>
                    <a:pt x="0" y="853"/>
                    <a:pt x="332" y="1170"/>
                    <a:pt x="623" y="1170"/>
                  </a:cubicBezTo>
                  <a:cubicBezTo>
                    <a:pt x="638" y="1170"/>
                    <a:pt x="652" y="1169"/>
                    <a:pt x="666" y="1168"/>
                  </a:cubicBezTo>
                  <a:cubicBezTo>
                    <a:pt x="999" y="1134"/>
                    <a:pt x="1199" y="934"/>
                    <a:pt x="1233" y="601"/>
                  </a:cubicBezTo>
                  <a:cubicBezTo>
                    <a:pt x="1266" y="300"/>
                    <a:pt x="899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-5400000">
              <a:off x="8966013" y="4658341"/>
              <a:ext cx="28953" cy="49158"/>
            </a:xfrm>
            <a:custGeom>
              <a:avLst/>
              <a:gdLst/>
              <a:ahLst/>
              <a:cxnLst/>
              <a:rect l="l" t="t" r="r" b="b"/>
              <a:pathLst>
                <a:path w="1167" h="1104" extrusionOk="0">
                  <a:moveTo>
                    <a:pt x="566" y="0"/>
                  </a:moveTo>
                  <a:cubicBezTo>
                    <a:pt x="232" y="0"/>
                    <a:pt x="32" y="200"/>
                    <a:pt x="32" y="534"/>
                  </a:cubicBezTo>
                  <a:cubicBezTo>
                    <a:pt x="0" y="788"/>
                    <a:pt x="302" y="1103"/>
                    <a:pt x="561" y="1103"/>
                  </a:cubicBezTo>
                  <a:cubicBezTo>
                    <a:pt x="574" y="1103"/>
                    <a:pt x="587" y="1102"/>
                    <a:pt x="599" y="1101"/>
                  </a:cubicBezTo>
                  <a:cubicBezTo>
                    <a:pt x="899" y="1068"/>
                    <a:pt x="1166" y="801"/>
                    <a:pt x="1166" y="400"/>
                  </a:cubicBezTo>
                  <a:cubicBezTo>
                    <a:pt x="1133" y="134"/>
                    <a:pt x="899" y="0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-5400000">
              <a:off x="6941531" y="4651860"/>
              <a:ext cx="27341" cy="50583"/>
            </a:xfrm>
            <a:custGeom>
              <a:avLst/>
              <a:gdLst/>
              <a:ahLst/>
              <a:cxnLst/>
              <a:rect l="l" t="t" r="r" b="b"/>
              <a:pathLst>
                <a:path w="1102" h="1136" extrusionOk="0">
                  <a:moveTo>
                    <a:pt x="601" y="1"/>
                  </a:moveTo>
                  <a:cubicBezTo>
                    <a:pt x="234" y="34"/>
                    <a:pt x="67" y="268"/>
                    <a:pt x="34" y="601"/>
                  </a:cubicBezTo>
                  <a:cubicBezTo>
                    <a:pt x="1" y="935"/>
                    <a:pt x="234" y="1102"/>
                    <a:pt x="568" y="1135"/>
                  </a:cubicBezTo>
                  <a:cubicBezTo>
                    <a:pt x="634" y="1135"/>
                    <a:pt x="701" y="1135"/>
                    <a:pt x="768" y="1102"/>
                  </a:cubicBezTo>
                  <a:cubicBezTo>
                    <a:pt x="835" y="1068"/>
                    <a:pt x="901" y="1035"/>
                    <a:pt x="935" y="968"/>
                  </a:cubicBezTo>
                  <a:cubicBezTo>
                    <a:pt x="1035" y="868"/>
                    <a:pt x="1068" y="701"/>
                    <a:pt x="1068" y="535"/>
                  </a:cubicBezTo>
                  <a:cubicBezTo>
                    <a:pt x="1101" y="301"/>
                    <a:pt x="1035" y="134"/>
                    <a:pt x="901" y="34"/>
                  </a:cubicBezTo>
                  <a:cubicBezTo>
                    <a:pt x="868" y="34"/>
                    <a:pt x="801" y="1"/>
                    <a:pt x="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-5400000">
              <a:off x="5031338" y="4678931"/>
              <a:ext cx="29003" cy="46086"/>
            </a:xfrm>
            <a:custGeom>
              <a:avLst/>
              <a:gdLst/>
              <a:ahLst/>
              <a:cxnLst/>
              <a:rect l="l" t="t" r="r" b="b"/>
              <a:pathLst>
                <a:path w="1169" h="1035" extrusionOk="0">
                  <a:moveTo>
                    <a:pt x="534" y="0"/>
                  </a:moveTo>
                  <a:cubicBezTo>
                    <a:pt x="267" y="34"/>
                    <a:pt x="1" y="134"/>
                    <a:pt x="1" y="501"/>
                  </a:cubicBezTo>
                  <a:cubicBezTo>
                    <a:pt x="1" y="868"/>
                    <a:pt x="201" y="1034"/>
                    <a:pt x="534" y="1034"/>
                  </a:cubicBezTo>
                  <a:cubicBezTo>
                    <a:pt x="868" y="1034"/>
                    <a:pt x="1101" y="868"/>
                    <a:pt x="1135" y="534"/>
                  </a:cubicBezTo>
                  <a:cubicBezTo>
                    <a:pt x="1168" y="267"/>
                    <a:pt x="901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-5400000">
              <a:off x="5434222" y="4604658"/>
              <a:ext cx="28159" cy="43192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440" y="0"/>
                  </a:moveTo>
                  <a:cubicBezTo>
                    <a:pt x="427" y="0"/>
                    <a:pt x="414" y="1"/>
                    <a:pt x="401" y="2"/>
                  </a:cubicBezTo>
                  <a:cubicBezTo>
                    <a:pt x="134" y="2"/>
                    <a:pt x="0" y="169"/>
                    <a:pt x="0" y="436"/>
                  </a:cubicBezTo>
                  <a:cubicBezTo>
                    <a:pt x="0" y="770"/>
                    <a:pt x="267" y="970"/>
                    <a:pt x="701" y="970"/>
                  </a:cubicBezTo>
                  <a:cubicBezTo>
                    <a:pt x="934" y="970"/>
                    <a:pt x="1135" y="903"/>
                    <a:pt x="1135" y="603"/>
                  </a:cubicBezTo>
                  <a:cubicBezTo>
                    <a:pt x="1135" y="347"/>
                    <a:pt x="737" y="0"/>
                    <a:pt x="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-5400000">
              <a:off x="7561985" y="4606961"/>
              <a:ext cx="26522" cy="43548"/>
            </a:xfrm>
            <a:custGeom>
              <a:avLst/>
              <a:gdLst/>
              <a:ahLst/>
              <a:cxnLst/>
              <a:rect l="l" t="t" r="r" b="b"/>
              <a:pathLst>
                <a:path w="1069" h="978" extrusionOk="0">
                  <a:moveTo>
                    <a:pt x="633" y="1"/>
                  </a:moveTo>
                  <a:cubicBezTo>
                    <a:pt x="602" y="1"/>
                    <a:pt x="569" y="3"/>
                    <a:pt x="534" y="7"/>
                  </a:cubicBezTo>
                  <a:cubicBezTo>
                    <a:pt x="401" y="7"/>
                    <a:pt x="301" y="7"/>
                    <a:pt x="234" y="40"/>
                  </a:cubicBezTo>
                  <a:cubicBezTo>
                    <a:pt x="201" y="40"/>
                    <a:pt x="168" y="74"/>
                    <a:pt x="134" y="74"/>
                  </a:cubicBezTo>
                  <a:cubicBezTo>
                    <a:pt x="134" y="74"/>
                    <a:pt x="101" y="107"/>
                    <a:pt x="101" y="107"/>
                  </a:cubicBezTo>
                  <a:cubicBezTo>
                    <a:pt x="101" y="107"/>
                    <a:pt x="67" y="107"/>
                    <a:pt x="67" y="140"/>
                  </a:cubicBezTo>
                  <a:cubicBezTo>
                    <a:pt x="67" y="140"/>
                    <a:pt x="34" y="174"/>
                    <a:pt x="34" y="207"/>
                  </a:cubicBezTo>
                  <a:cubicBezTo>
                    <a:pt x="1" y="274"/>
                    <a:pt x="1" y="341"/>
                    <a:pt x="1" y="407"/>
                  </a:cubicBezTo>
                  <a:cubicBezTo>
                    <a:pt x="34" y="741"/>
                    <a:pt x="268" y="941"/>
                    <a:pt x="568" y="974"/>
                  </a:cubicBezTo>
                  <a:cubicBezTo>
                    <a:pt x="592" y="977"/>
                    <a:pt x="615" y="978"/>
                    <a:pt x="638" y="978"/>
                  </a:cubicBezTo>
                  <a:cubicBezTo>
                    <a:pt x="925" y="978"/>
                    <a:pt x="1068" y="783"/>
                    <a:pt x="1068" y="474"/>
                  </a:cubicBezTo>
                  <a:cubicBezTo>
                    <a:pt x="1068" y="407"/>
                    <a:pt x="1035" y="307"/>
                    <a:pt x="1035" y="240"/>
                  </a:cubicBezTo>
                  <a:cubicBezTo>
                    <a:pt x="977" y="95"/>
                    <a:pt x="843" y="1"/>
                    <a:pt x="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-5400000">
              <a:off x="6919341" y="4583589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634" y="0"/>
                  </a:moveTo>
                  <a:cubicBezTo>
                    <a:pt x="334" y="0"/>
                    <a:pt x="0" y="300"/>
                    <a:pt x="0" y="567"/>
                  </a:cubicBezTo>
                  <a:cubicBezTo>
                    <a:pt x="0" y="567"/>
                    <a:pt x="0" y="601"/>
                    <a:pt x="33" y="634"/>
                  </a:cubicBezTo>
                  <a:cubicBezTo>
                    <a:pt x="33" y="701"/>
                    <a:pt x="33" y="734"/>
                    <a:pt x="67" y="767"/>
                  </a:cubicBezTo>
                  <a:cubicBezTo>
                    <a:pt x="134" y="901"/>
                    <a:pt x="234" y="968"/>
                    <a:pt x="400" y="968"/>
                  </a:cubicBezTo>
                  <a:lnTo>
                    <a:pt x="434" y="968"/>
                  </a:lnTo>
                  <a:cubicBezTo>
                    <a:pt x="567" y="968"/>
                    <a:pt x="701" y="901"/>
                    <a:pt x="834" y="767"/>
                  </a:cubicBezTo>
                  <a:cubicBezTo>
                    <a:pt x="901" y="734"/>
                    <a:pt x="934" y="667"/>
                    <a:pt x="967" y="601"/>
                  </a:cubicBezTo>
                  <a:cubicBezTo>
                    <a:pt x="1001" y="534"/>
                    <a:pt x="1034" y="467"/>
                    <a:pt x="1034" y="401"/>
                  </a:cubicBezTo>
                  <a:cubicBezTo>
                    <a:pt x="1001" y="167"/>
                    <a:pt x="901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-5400000">
              <a:off x="7574772" y="4650194"/>
              <a:ext cx="24860" cy="43147"/>
            </a:xfrm>
            <a:custGeom>
              <a:avLst/>
              <a:gdLst/>
              <a:ahLst/>
              <a:cxnLst/>
              <a:rect l="l" t="t" r="r" b="b"/>
              <a:pathLst>
                <a:path w="1002" h="969" extrusionOk="0">
                  <a:moveTo>
                    <a:pt x="501" y="1"/>
                  </a:moveTo>
                  <a:cubicBezTo>
                    <a:pt x="201" y="1"/>
                    <a:pt x="1" y="201"/>
                    <a:pt x="34" y="501"/>
                  </a:cubicBezTo>
                  <a:cubicBezTo>
                    <a:pt x="34" y="801"/>
                    <a:pt x="267" y="968"/>
                    <a:pt x="534" y="968"/>
                  </a:cubicBezTo>
                  <a:cubicBezTo>
                    <a:pt x="868" y="968"/>
                    <a:pt x="1001" y="801"/>
                    <a:pt x="1001" y="501"/>
                  </a:cubicBezTo>
                  <a:cubicBezTo>
                    <a:pt x="1001" y="1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-5400000">
              <a:off x="8563298" y="4766797"/>
              <a:ext cx="26522" cy="35043"/>
            </a:xfrm>
            <a:custGeom>
              <a:avLst/>
              <a:gdLst/>
              <a:ahLst/>
              <a:cxnLst/>
              <a:rect l="l" t="t" r="r" b="b"/>
              <a:pathLst>
                <a:path w="1069" h="787" extrusionOk="0">
                  <a:moveTo>
                    <a:pt x="652" y="1"/>
                  </a:moveTo>
                  <a:cubicBezTo>
                    <a:pt x="624" y="1"/>
                    <a:pt x="596" y="3"/>
                    <a:pt x="568" y="7"/>
                  </a:cubicBezTo>
                  <a:lnTo>
                    <a:pt x="534" y="7"/>
                  </a:lnTo>
                  <a:cubicBezTo>
                    <a:pt x="334" y="40"/>
                    <a:pt x="1" y="7"/>
                    <a:pt x="1" y="374"/>
                  </a:cubicBezTo>
                  <a:cubicBezTo>
                    <a:pt x="1" y="507"/>
                    <a:pt x="34" y="607"/>
                    <a:pt x="101" y="674"/>
                  </a:cubicBezTo>
                  <a:cubicBezTo>
                    <a:pt x="176" y="749"/>
                    <a:pt x="288" y="786"/>
                    <a:pt x="410" y="786"/>
                  </a:cubicBezTo>
                  <a:cubicBezTo>
                    <a:pt x="451" y="786"/>
                    <a:pt x="493" y="782"/>
                    <a:pt x="534" y="774"/>
                  </a:cubicBezTo>
                  <a:cubicBezTo>
                    <a:pt x="579" y="781"/>
                    <a:pt x="624" y="786"/>
                    <a:pt x="668" y="786"/>
                  </a:cubicBezTo>
                  <a:cubicBezTo>
                    <a:pt x="818" y="786"/>
                    <a:pt x="950" y="736"/>
                    <a:pt x="1001" y="607"/>
                  </a:cubicBezTo>
                  <a:cubicBezTo>
                    <a:pt x="1035" y="540"/>
                    <a:pt x="1068" y="474"/>
                    <a:pt x="1068" y="407"/>
                  </a:cubicBezTo>
                  <a:cubicBezTo>
                    <a:pt x="1068" y="113"/>
                    <a:pt x="861" y="1"/>
                    <a:pt x="652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-5400000">
              <a:off x="5729105" y="4761523"/>
              <a:ext cx="28159" cy="35667"/>
            </a:xfrm>
            <a:custGeom>
              <a:avLst/>
              <a:gdLst/>
              <a:ahLst/>
              <a:cxnLst/>
              <a:rect l="l" t="t" r="r" b="b"/>
              <a:pathLst>
                <a:path w="1135" h="801" extrusionOk="0">
                  <a:moveTo>
                    <a:pt x="534" y="0"/>
                  </a:moveTo>
                  <a:cubicBezTo>
                    <a:pt x="367" y="67"/>
                    <a:pt x="0" y="0"/>
                    <a:pt x="34" y="300"/>
                  </a:cubicBezTo>
                  <a:cubicBezTo>
                    <a:pt x="100" y="601"/>
                    <a:pt x="334" y="801"/>
                    <a:pt x="668" y="801"/>
                  </a:cubicBezTo>
                  <a:cubicBezTo>
                    <a:pt x="901" y="801"/>
                    <a:pt x="1135" y="734"/>
                    <a:pt x="1135" y="434"/>
                  </a:cubicBezTo>
                  <a:cubicBezTo>
                    <a:pt x="1101" y="100"/>
                    <a:pt x="801" y="34"/>
                    <a:pt x="534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-5400000">
              <a:off x="5218288" y="4563414"/>
              <a:ext cx="24860" cy="36290"/>
            </a:xfrm>
            <a:custGeom>
              <a:avLst/>
              <a:gdLst/>
              <a:ahLst/>
              <a:cxnLst/>
              <a:rect l="l" t="t" r="r" b="b"/>
              <a:pathLst>
                <a:path w="1002" h="815" extrusionOk="0">
                  <a:moveTo>
                    <a:pt x="593" y="0"/>
                  </a:moveTo>
                  <a:cubicBezTo>
                    <a:pt x="562" y="0"/>
                    <a:pt x="531" y="3"/>
                    <a:pt x="501" y="8"/>
                  </a:cubicBezTo>
                  <a:cubicBezTo>
                    <a:pt x="234" y="8"/>
                    <a:pt x="0" y="175"/>
                    <a:pt x="34" y="475"/>
                  </a:cubicBezTo>
                  <a:cubicBezTo>
                    <a:pt x="34" y="709"/>
                    <a:pt x="239" y="815"/>
                    <a:pt x="447" y="815"/>
                  </a:cubicBezTo>
                  <a:cubicBezTo>
                    <a:pt x="476" y="815"/>
                    <a:pt x="505" y="813"/>
                    <a:pt x="534" y="809"/>
                  </a:cubicBezTo>
                  <a:cubicBezTo>
                    <a:pt x="801" y="809"/>
                    <a:pt x="1001" y="675"/>
                    <a:pt x="968" y="375"/>
                  </a:cubicBezTo>
                  <a:cubicBezTo>
                    <a:pt x="968" y="91"/>
                    <a:pt x="774" y="0"/>
                    <a:pt x="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-5400000">
              <a:off x="5800655" y="4649873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465" y="1"/>
                  </a:moveTo>
                  <a:cubicBezTo>
                    <a:pt x="444" y="1"/>
                    <a:pt x="423" y="2"/>
                    <a:pt x="401" y="4"/>
                  </a:cubicBezTo>
                  <a:cubicBezTo>
                    <a:pt x="100" y="4"/>
                    <a:pt x="0" y="204"/>
                    <a:pt x="34" y="505"/>
                  </a:cubicBezTo>
                  <a:cubicBezTo>
                    <a:pt x="34" y="705"/>
                    <a:pt x="167" y="872"/>
                    <a:pt x="434" y="872"/>
                  </a:cubicBezTo>
                  <a:cubicBezTo>
                    <a:pt x="734" y="872"/>
                    <a:pt x="868" y="671"/>
                    <a:pt x="868" y="405"/>
                  </a:cubicBezTo>
                  <a:cubicBezTo>
                    <a:pt x="868" y="188"/>
                    <a:pt x="72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-5400000">
              <a:off x="6105211" y="4729223"/>
              <a:ext cx="21560" cy="35711"/>
            </a:xfrm>
            <a:custGeom>
              <a:avLst/>
              <a:gdLst/>
              <a:ahLst/>
              <a:cxnLst/>
              <a:rect l="l" t="t" r="r" b="b"/>
              <a:pathLst>
                <a:path w="869" h="802" extrusionOk="0">
                  <a:moveTo>
                    <a:pt x="434" y="1"/>
                  </a:moveTo>
                  <a:cubicBezTo>
                    <a:pt x="168" y="1"/>
                    <a:pt x="1" y="101"/>
                    <a:pt x="1" y="368"/>
                  </a:cubicBezTo>
                  <a:cubicBezTo>
                    <a:pt x="1" y="668"/>
                    <a:pt x="134" y="801"/>
                    <a:pt x="434" y="801"/>
                  </a:cubicBezTo>
                  <a:lnTo>
                    <a:pt x="434" y="768"/>
                  </a:lnTo>
                  <a:cubicBezTo>
                    <a:pt x="701" y="768"/>
                    <a:pt x="868" y="668"/>
                    <a:pt x="868" y="401"/>
                  </a:cubicBezTo>
                  <a:cubicBezTo>
                    <a:pt x="868" y="101"/>
                    <a:pt x="701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-5400000">
              <a:off x="8432091" y="4697990"/>
              <a:ext cx="24041" cy="34464"/>
            </a:xfrm>
            <a:custGeom>
              <a:avLst/>
              <a:gdLst/>
              <a:ahLst/>
              <a:cxnLst/>
              <a:rect l="l" t="t" r="r" b="b"/>
              <a:pathLst>
                <a:path w="969" h="774" extrusionOk="0">
                  <a:moveTo>
                    <a:pt x="604" y="1"/>
                  </a:moveTo>
                  <a:cubicBezTo>
                    <a:pt x="582" y="1"/>
                    <a:pt x="558" y="3"/>
                    <a:pt x="535" y="6"/>
                  </a:cubicBezTo>
                  <a:cubicBezTo>
                    <a:pt x="301" y="6"/>
                    <a:pt x="34" y="173"/>
                    <a:pt x="1" y="440"/>
                  </a:cubicBezTo>
                  <a:cubicBezTo>
                    <a:pt x="1" y="640"/>
                    <a:pt x="134" y="740"/>
                    <a:pt x="301" y="740"/>
                  </a:cubicBezTo>
                  <a:cubicBezTo>
                    <a:pt x="368" y="773"/>
                    <a:pt x="401" y="773"/>
                    <a:pt x="468" y="773"/>
                  </a:cubicBezTo>
                  <a:cubicBezTo>
                    <a:pt x="701" y="773"/>
                    <a:pt x="902" y="706"/>
                    <a:pt x="935" y="473"/>
                  </a:cubicBezTo>
                  <a:cubicBezTo>
                    <a:pt x="935" y="440"/>
                    <a:pt x="968" y="406"/>
                    <a:pt x="968" y="373"/>
                  </a:cubicBezTo>
                  <a:cubicBezTo>
                    <a:pt x="968" y="133"/>
                    <a:pt x="807" y="1"/>
                    <a:pt x="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-5400000">
              <a:off x="9190728" y="4696961"/>
              <a:ext cx="19054" cy="43147"/>
            </a:xfrm>
            <a:custGeom>
              <a:avLst/>
              <a:gdLst/>
              <a:ahLst/>
              <a:cxnLst/>
              <a:rect l="l" t="t" r="r" b="b"/>
              <a:pathLst>
                <a:path w="768" h="969" extrusionOk="0">
                  <a:moveTo>
                    <a:pt x="401" y="1"/>
                  </a:moveTo>
                  <a:cubicBezTo>
                    <a:pt x="67" y="34"/>
                    <a:pt x="34" y="301"/>
                    <a:pt x="1" y="501"/>
                  </a:cubicBezTo>
                  <a:cubicBezTo>
                    <a:pt x="1" y="768"/>
                    <a:pt x="101" y="968"/>
                    <a:pt x="368" y="968"/>
                  </a:cubicBezTo>
                  <a:cubicBezTo>
                    <a:pt x="768" y="935"/>
                    <a:pt x="634" y="534"/>
                    <a:pt x="701" y="301"/>
                  </a:cubicBezTo>
                  <a:cubicBezTo>
                    <a:pt x="768" y="101"/>
                    <a:pt x="601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-5400000">
              <a:off x="4635179" y="4588969"/>
              <a:ext cx="20716" cy="35667"/>
            </a:xfrm>
            <a:custGeom>
              <a:avLst/>
              <a:gdLst/>
              <a:ahLst/>
              <a:cxnLst/>
              <a:rect l="l" t="t" r="r" b="b"/>
              <a:pathLst>
                <a:path w="835" h="801" extrusionOk="0">
                  <a:moveTo>
                    <a:pt x="367" y="0"/>
                  </a:moveTo>
                  <a:cubicBezTo>
                    <a:pt x="167" y="0"/>
                    <a:pt x="0" y="167"/>
                    <a:pt x="34" y="401"/>
                  </a:cubicBezTo>
                  <a:cubicBezTo>
                    <a:pt x="34" y="667"/>
                    <a:pt x="201" y="801"/>
                    <a:pt x="401" y="801"/>
                  </a:cubicBezTo>
                  <a:cubicBezTo>
                    <a:pt x="668" y="801"/>
                    <a:pt x="834" y="634"/>
                    <a:pt x="834" y="401"/>
                  </a:cubicBezTo>
                  <a:cubicBezTo>
                    <a:pt x="834" y="134"/>
                    <a:pt x="601" y="0"/>
                    <a:pt x="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-5400000">
              <a:off x="7248289" y="4632877"/>
              <a:ext cx="21535" cy="31436"/>
            </a:xfrm>
            <a:custGeom>
              <a:avLst/>
              <a:gdLst/>
              <a:ahLst/>
              <a:cxnLst/>
              <a:rect l="l" t="t" r="r" b="b"/>
              <a:pathLst>
                <a:path w="868" h="706" extrusionOk="0">
                  <a:moveTo>
                    <a:pt x="501" y="0"/>
                  </a:moveTo>
                  <a:cubicBezTo>
                    <a:pt x="200" y="0"/>
                    <a:pt x="0" y="100"/>
                    <a:pt x="0" y="367"/>
                  </a:cubicBezTo>
                  <a:cubicBezTo>
                    <a:pt x="0" y="634"/>
                    <a:pt x="200" y="667"/>
                    <a:pt x="434" y="701"/>
                  </a:cubicBezTo>
                  <a:cubicBezTo>
                    <a:pt x="454" y="704"/>
                    <a:pt x="474" y="705"/>
                    <a:pt x="492" y="705"/>
                  </a:cubicBezTo>
                  <a:cubicBezTo>
                    <a:pt x="690" y="705"/>
                    <a:pt x="804" y="550"/>
                    <a:pt x="834" y="367"/>
                  </a:cubicBezTo>
                  <a:cubicBezTo>
                    <a:pt x="868" y="100"/>
                    <a:pt x="667" y="34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-5400000">
              <a:off x="7796666" y="4639361"/>
              <a:ext cx="20692" cy="34197"/>
            </a:xfrm>
            <a:custGeom>
              <a:avLst/>
              <a:gdLst/>
              <a:ahLst/>
              <a:cxnLst/>
              <a:rect l="l" t="t" r="r" b="b"/>
              <a:pathLst>
                <a:path w="834" h="768" extrusionOk="0">
                  <a:moveTo>
                    <a:pt x="400" y="1"/>
                  </a:moveTo>
                  <a:cubicBezTo>
                    <a:pt x="167" y="1"/>
                    <a:pt x="0" y="134"/>
                    <a:pt x="33" y="368"/>
                  </a:cubicBezTo>
                  <a:cubicBezTo>
                    <a:pt x="67" y="601"/>
                    <a:pt x="200" y="768"/>
                    <a:pt x="434" y="768"/>
                  </a:cubicBezTo>
                  <a:cubicBezTo>
                    <a:pt x="634" y="768"/>
                    <a:pt x="834" y="635"/>
                    <a:pt x="801" y="301"/>
                  </a:cubicBezTo>
                  <a:cubicBezTo>
                    <a:pt x="801" y="134"/>
                    <a:pt x="667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-5400000">
              <a:off x="8658981" y="4691341"/>
              <a:ext cx="19054" cy="31214"/>
            </a:xfrm>
            <a:custGeom>
              <a:avLst/>
              <a:gdLst/>
              <a:ahLst/>
              <a:cxnLst/>
              <a:rect l="l" t="t" r="r" b="b"/>
              <a:pathLst>
                <a:path w="768" h="701" extrusionOk="0">
                  <a:moveTo>
                    <a:pt x="401" y="0"/>
                  </a:moveTo>
                  <a:cubicBezTo>
                    <a:pt x="134" y="0"/>
                    <a:pt x="1" y="134"/>
                    <a:pt x="1" y="367"/>
                  </a:cubicBezTo>
                  <a:cubicBezTo>
                    <a:pt x="1" y="601"/>
                    <a:pt x="167" y="701"/>
                    <a:pt x="401" y="701"/>
                  </a:cubicBezTo>
                  <a:cubicBezTo>
                    <a:pt x="634" y="701"/>
                    <a:pt x="701" y="534"/>
                    <a:pt x="768" y="367"/>
                  </a:cubicBezTo>
                  <a:cubicBezTo>
                    <a:pt x="701" y="167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-5400000">
              <a:off x="6858357" y="4696532"/>
              <a:ext cx="19898" cy="282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468" y="1"/>
                  </a:moveTo>
                  <a:lnTo>
                    <a:pt x="468" y="34"/>
                  </a:lnTo>
                  <a:cubicBezTo>
                    <a:pt x="201" y="34"/>
                    <a:pt x="1" y="101"/>
                    <a:pt x="1" y="334"/>
                  </a:cubicBezTo>
                  <a:cubicBezTo>
                    <a:pt x="1" y="534"/>
                    <a:pt x="168" y="634"/>
                    <a:pt x="368" y="634"/>
                  </a:cubicBezTo>
                  <a:cubicBezTo>
                    <a:pt x="601" y="634"/>
                    <a:pt x="735" y="534"/>
                    <a:pt x="768" y="301"/>
                  </a:cubicBezTo>
                  <a:cubicBezTo>
                    <a:pt x="801" y="101"/>
                    <a:pt x="635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-5400000">
              <a:off x="6457215" y="4667011"/>
              <a:ext cx="17392" cy="28542"/>
            </a:xfrm>
            <a:custGeom>
              <a:avLst/>
              <a:gdLst/>
              <a:ahLst/>
              <a:cxnLst/>
              <a:rect l="l" t="t" r="r" b="b"/>
              <a:pathLst>
                <a:path w="701" h="641" extrusionOk="0">
                  <a:moveTo>
                    <a:pt x="334" y="1"/>
                  </a:moveTo>
                  <a:cubicBezTo>
                    <a:pt x="133" y="1"/>
                    <a:pt x="0" y="134"/>
                    <a:pt x="0" y="334"/>
                  </a:cubicBezTo>
                  <a:cubicBezTo>
                    <a:pt x="0" y="539"/>
                    <a:pt x="128" y="641"/>
                    <a:pt x="271" y="641"/>
                  </a:cubicBezTo>
                  <a:cubicBezTo>
                    <a:pt x="292" y="641"/>
                    <a:pt x="313" y="639"/>
                    <a:pt x="334" y="635"/>
                  </a:cubicBezTo>
                  <a:lnTo>
                    <a:pt x="434" y="635"/>
                  </a:lnTo>
                  <a:cubicBezTo>
                    <a:pt x="600" y="601"/>
                    <a:pt x="701" y="501"/>
                    <a:pt x="701" y="268"/>
                  </a:cubicBezTo>
                  <a:cubicBezTo>
                    <a:pt x="701" y="68"/>
                    <a:pt x="567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-5400000">
              <a:off x="5016002" y="4598794"/>
              <a:ext cx="16573" cy="26761"/>
            </a:xfrm>
            <a:custGeom>
              <a:avLst/>
              <a:gdLst/>
              <a:ahLst/>
              <a:cxnLst/>
              <a:rect l="l" t="t" r="r" b="b"/>
              <a:pathLst>
                <a:path w="668" h="601" extrusionOk="0">
                  <a:moveTo>
                    <a:pt x="334" y="0"/>
                  </a:moveTo>
                  <a:cubicBezTo>
                    <a:pt x="167" y="34"/>
                    <a:pt x="0" y="134"/>
                    <a:pt x="33" y="301"/>
                  </a:cubicBezTo>
                  <a:cubicBezTo>
                    <a:pt x="33" y="501"/>
                    <a:pt x="167" y="601"/>
                    <a:pt x="367" y="601"/>
                  </a:cubicBezTo>
                  <a:cubicBezTo>
                    <a:pt x="567" y="601"/>
                    <a:pt x="667" y="434"/>
                    <a:pt x="667" y="267"/>
                  </a:cubicBezTo>
                  <a:cubicBezTo>
                    <a:pt x="667" y="100"/>
                    <a:pt x="500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-5400000">
              <a:off x="6096886" y="4658616"/>
              <a:ext cx="17417" cy="23822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67" y="1"/>
                    <a:pt x="34" y="101"/>
                    <a:pt x="1" y="301"/>
                  </a:cubicBezTo>
                  <a:cubicBezTo>
                    <a:pt x="1" y="501"/>
                    <a:pt x="167" y="535"/>
                    <a:pt x="368" y="535"/>
                  </a:cubicBezTo>
                  <a:cubicBezTo>
                    <a:pt x="501" y="535"/>
                    <a:pt x="701" y="501"/>
                    <a:pt x="668" y="301"/>
                  </a:cubicBezTo>
                  <a:cubicBezTo>
                    <a:pt x="668" y="101"/>
                    <a:pt x="534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-5400000">
              <a:off x="8788156" y="4767527"/>
              <a:ext cx="14911" cy="26984"/>
            </a:xfrm>
            <a:custGeom>
              <a:avLst/>
              <a:gdLst/>
              <a:ahLst/>
              <a:cxnLst/>
              <a:rect l="l" t="t" r="r" b="b"/>
              <a:pathLst>
                <a:path w="601" h="606" extrusionOk="0">
                  <a:moveTo>
                    <a:pt x="301" y="0"/>
                  </a:moveTo>
                  <a:cubicBezTo>
                    <a:pt x="134" y="34"/>
                    <a:pt x="1" y="134"/>
                    <a:pt x="1" y="334"/>
                  </a:cubicBezTo>
                  <a:cubicBezTo>
                    <a:pt x="1" y="483"/>
                    <a:pt x="108" y="606"/>
                    <a:pt x="250" y="606"/>
                  </a:cubicBezTo>
                  <a:cubicBezTo>
                    <a:pt x="266" y="606"/>
                    <a:pt x="283" y="604"/>
                    <a:pt x="301" y="601"/>
                  </a:cubicBezTo>
                  <a:cubicBezTo>
                    <a:pt x="501" y="567"/>
                    <a:pt x="601" y="467"/>
                    <a:pt x="601" y="267"/>
                  </a:cubicBezTo>
                  <a:cubicBezTo>
                    <a:pt x="601" y="100"/>
                    <a:pt x="468" y="0"/>
                    <a:pt x="301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-5400000">
              <a:off x="7319805" y="4591266"/>
              <a:ext cx="14936" cy="25292"/>
            </a:xfrm>
            <a:custGeom>
              <a:avLst/>
              <a:gdLst/>
              <a:ahLst/>
              <a:cxnLst/>
              <a:rect l="l" t="t" r="r" b="b"/>
              <a:pathLst>
                <a:path w="602" h="568" extrusionOk="0">
                  <a:moveTo>
                    <a:pt x="335" y="0"/>
                  </a:moveTo>
                  <a:cubicBezTo>
                    <a:pt x="168" y="0"/>
                    <a:pt x="34" y="100"/>
                    <a:pt x="1" y="301"/>
                  </a:cubicBezTo>
                  <a:cubicBezTo>
                    <a:pt x="1" y="467"/>
                    <a:pt x="101" y="567"/>
                    <a:pt x="268" y="567"/>
                  </a:cubicBezTo>
                  <a:cubicBezTo>
                    <a:pt x="468" y="567"/>
                    <a:pt x="568" y="401"/>
                    <a:pt x="601" y="234"/>
                  </a:cubicBezTo>
                  <a:cubicBezTo>
                    <a:pt x="568" y="67"/>
                    <a:pt x="501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-5400000">
              <a:off x="5238134" y="4649101"/>
              <a:ext cx="14911" cy="23822"/>
            </a:xfrm>
            <a:custGeom>
              <a:avLst/>
              <a:gdLst/>
              <a:ahLst/>
              <a:cxnLst/>
              <a:rect l="l" t="t" r="r" b="b"/>
              <a:pathLst>
                <a:path w="601" h="535" extrusionOk="0">
                  <a:moveTo>
                    <a:pt x="234" y="1"/>
                  </a:moveTo>
                  <a:cubicBezTo>
                    <a:pt x="67" y="34"/>
                    <a:pt x="0" y="134"/>
                    <a:pt x="0" y="301"/>
                  </a:cubicBezTo>
                  <a:cubicBezTo>
                    <a:pt x="34" y="468"/>
                    <a:pt x="134" y="535"/>
                    <a:pt x="267" y="535"/>
                  </a:cubicBezTo>
                  <a:cubicBezTo>
                    <a:pt x="467" y="535"/>
                    <a:pt x="601" y="435"/>
                    <a:pt x="567" y="234"/>
                  </a:cubicBezTo>
                  <a:cubicBezTo>
                    <a:pt x="567" y="101"/>
                    <a:pt x="401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-5400000">
              <a:off x="578954" y="2052748"/>
              <a:ext cx="72842" cy="676373"/>
            </a:xfrm>
            <a:custGeom>
              <a:avLst/>
              <a:gdLst/>
              <a:ahLst/>
              <a:cxnLst/>
              <a:rect l="l" t="t" r="r" b="b"/>
              <a:pathLst>
                <a:path w="2936" h="15190" extrusionOk="0">
                  <a:moveTo>
                    <a:pt x="2536" y="1"/>
                  </a:moveTo>
                  <a:cubicBezTo>
                    <a:pt x="2436" y="1"/>
                    <a:pt x="2402" y="101"/>
                    <a:pt x="2369" y="168"/>
                  </a:cubicBezTo>
                  <a:cubicBezTo>
                    <a:pt x="2302" y="401"/>
                    <a:pt x="2235" y="635"/>
                    <a:pt x="2169" y="868"/>
                  </a:cubicBezTo>
                  <a:cubicBezTo>
                    <a:pt x="1635" y="3170"/>
                    <a:pt x="1168" y="5472"/>
                    <a:pt x="501" y="7740"/>
                  </a:cubicBezTo>
                  <a:cubicBezTo>
                    <a:pt x="67" y="9274"/>
                    <a:pt x="1" y="10742"/>
                    <a:pt x="301" y="12276"/>
                  </a:cubicBezTo>
                  <a:cubicBezTo>
                    <a:pt x="468" y="13144"/>
                    <a:pt x="801" y="13944"/>
                    <a:pt x="1235" y="14711"/>
                  </a:cubicBezTo>
                  <a:cubicBezTo>
                    <a:pt x="1412" y="14977"/>
                    <a:pt x="1641" y="15190"/>
                    <a:pt x="1991" y="15190"/>
                  </a:cubicBezTo>
                  <a:cubicBezTo>
                    <a:pt x="2037" y="15190"/>
                    <a:pt x="2085" y="15186"/>
                    <a:pt x="2135" y="15178"/>
                  </a:cubicBezTo>
                  <a:cubicBezTo>
                    <a:pt x="2536" y="15112"/>
                    <a:pt x="2702" y="14812"/>
                    <a:pt x="2769" y="14445"/>
                  </a:cubicBezTo>
                  <a:cubicBezTo>
                    <a:pt x="2869" y="14011"/>
                    <a:pt x="2836" y="13577"/>
                    <a:pt x="2769" y="13144"/>
                  </a:cubicBezTo>
                  <a:cubicBezTo>
                    <a:pt x="2569" y="11743"/>
                    <a:pt x="2369" y="10308"/>
                    <a:pt x="2569" y="8907"/>
                  </a:cubicBezTo>
                  <a:cubicBezTo>
                    <a:pt x="2803" y="7440"/>
                    <a:pt x="2803" y="5972"/>
                    <a:pt x="2903" y="4504"/>
                  </a:cubicBezTo>
                  <a:cubicBezTo>
                    <a:pt x="2903" y="3637"/>
                    <a:pt x="2936" y="2770"/>
                    <a:pt x="2903" y="1936"/>
                  </a:cubicBezTo>
                  <a:cubicBezTo>
                    <a:pt x="2903" y="1335"/>
                    <a:pt x="2769" y="768"/>
                    <a:pt x="2669" y="201"/>
                  </a:cubicBezTo>
                  <a:cubicBezTo>
                    <a:pt x="2636" y="101"/>
                    <a:pt x="2636" y="1"/>
                    <a:pt x="2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-5400000">
              <a:off x="3834976" y="2007501"/>
              <a:ext cx="79491" cy="689063"/>
            </a:xfrm>
            <a:custGeom>
              <a:avLst/>
              <a:gdLst/>
              <a:ahLst/>
              <a:cxnLst/>
              <a:rect l="l" t="t" r="r" b="b"/>
              <a:pathLst>
                <a:path w="3204" h="15475" extrusionOk="0">
                  <a:moveTo>
                    <a:pt x="2585" y="0"/>
                  </a:moveTo>
                  <a:cubicBezTo>
                    <a:pt x="2283" y="0"/>
                    <a:pt x="2138" y="278"/>
                    <a:pt x="1969" y="531"/>
                  </a:cubicBezTo>
                  <a:cubicBezTo>
                    <a:pt x="1669" y="1131"/>
                    <a:pt x="1402" y="1732"/>
                    <a:pt x="1235" y="2366"/>
                  </a:cubicBezTo>
                  <a:cubicBezTo>
                    <a:pt x="1" y="6735"/>
                    <a:pt x="568" y="10972"/>
                    <a:pt x="2102" y="15141"/>
                  </a:cubicBezTo>
                  <a:cubicBezTo>
                    <a:pt x="2136" y="15175"/>
                    <a:pt x="2136" y="15241"/>
                    <a:pt x="2169" y="15275"/>
                  </a:cubicBezTo>
                  <a:cubicBezTo>
                    <a:pt x="2202" y="15342"/>
                    <a:pt x="2236" y="15475"/>
                    <a:pt x="2369" y="15475"/>
                  </a:cubicBezTo>
                  <a:cubicBezTo>
                    <a:pt x="2503" y="15442"/>
                    <a:pt x="2536" y="15308"/>
                    <a:pt x="2536" y="15208"/>
                  </a:cubicBezTo>
                  <a:cubicBezTo>
                    <a:pt x="2669" y="14408"/>
                    <a:pt x="2836" y="13607"/>
                    <a:pt x="2770" y="12773"/>
                  </a:cubicBezTo>
                  <a:cubicBezTo>
                    <a:pt x="2636" y="10538"/>
                    <a:pt x="2569" y="8270"/>
                    <a:pt x="2803" y="6035"/>
                  </a:cubicBezTo>
                  <a:cubicBezTo>
                    <a:pt x="2970" y="4400"/>
                    <a:pt x="3070" y="2766"/>
                    <a:pt x="3203" y="1065"/>
                  </a:cubicBezTo>
                  <a:cubicBezTo>
                    <a:pt x="3203" y="1031"/>
                    <a:pt x="3203" y="931"/>
                    <a:pt x="3203" y="831"/>
                  </a:cubicBezTo>
                  <a:cubicBezTo>
                    <a:pt x="3170" y="498"/>
                    <a:pt x="3170" y="131"/>
                    <a:pt x="2770" y="31"/>
                  </a:cubicBezTo>
                  <a:cubicBezTo>
                    <a:pt x="2702" y="10"/>
                    <a:pt x="2641" y="0"/>
                    <a:pt x="2585" y="0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-5400000">
              <a:off x="3170846" y="2267229"/>
              <a:ext cx="118369" cy="246593"/>
            </a:xfrm>
            <a:custGeom>
              <a:avLst/>
              <a:gdLst/>
              <a:ahLst/>
              <a:cxnLst/>
              <a:rect l="l" t="t" r="r" b="b"/>
              <a:pathLst>
                <a:path w="4771" h="5538" extrusionOk="0">
                  <a:moveTo>
                    <a:pt x="4704" y="0"/>
                  </a:moveTo>
                  <a:cubicBezTo>
                    <a:pt x="3954" y="170"/>
                    <a:pt x="3203" y="216"/>
                    <a:pt x="2453" y="216"/>
                  </a:cubicBezTo>
                  <a:cubicBezTo>
                    <a:pt x="2169" y="216"/>
                    <a:pt x="1886" y="210"/>
                    <a:pt x="1602" y="201"/>
                  </a:cubicBezTo>
                  <a:lnTo>
                    <a:pt x="568" y="201"/>
                  </a:lnTo>
                  <a:cubicBezTo>
                    <a:pt x="568" y="534"/>
                    <a:pt x="535" y="901"/>
                    <a:pt x="501" y="1235"/>
                  </a:cubicBezTo>
                  <a:cubicBezTo>
                    <a:pt x="368" y="2669"/>
                    <a:pt x="68" y="4070"/>
                    <a:pt x="1" y="5504"/>
                  </a:cubicBezTo>
                  <a:cubicBezTo>
                    <a:pt x="601" y="5504"/>
                    <a:pt x="1192" y="5534"/>
                    <a:pt x="1783" y="5534"/>
                  </a:cubicBezTo>
                  <a:cubicBezTo>
                    <a:pt x="2276" y="5534"/>
                    <a:pt x="2770" y="5513"/>
                    <a:pt x="3270" y="5438"/>
                  </a:cubicBezTo>
                  <a:cubicBezTo>
                    <a:pt x="3312" y="5433"/>
                    <a:pt x="3354" y="5431"/>
                    <a:pt x="3396" y="5431"/>
                  </a:cubicBezTo>
                  <a:cubicBezTo>
                    <a:pt x="3654" y="5431"/>
                    <a:pt x="3912" y="5509"/>
                    <a:pt x="4171" y="5538"/>
                  </a:cubicBezTo>
                  <a:cubicBezTo>
                    <a:pt x="4304" y="4537"/>
                    <a:pt x="4404" y="3503"/>
                    <a:pt x="4571" y="2502"/>
                  </a:cubicBezTo>
                  <a:cubicBezTo>
                    <a:pt x="4671" y="1668"/>
                    <a:pt x="4771" y="834"/>
                    <a:pt x="4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-5400000">
              <a:off x="2214534" y="2054048"/>
              <a:ext cx="53838" cy="616661"/>
            </a:xfrm>
            <a:custGeom>
              <a:avLst/>
              <a:gdLst/>
              <a:ahLst/>
              <a:cxnLst/>
              <a:rect l="l" t="t" r="r" b="b"/>
              <a:pathLst>
                <a:path w="2170" h="13849" extrusionOk="0">
                  <a:moveTo>
                    <a:pt x="1602" y="1"/>
                  </a:moveTo>
                  <a:cubicBezTo>
                    <a:pt x="1490" y="1"/>
                    <a:pt x="1429" y="148"/>
                    <a:pt x="1369" y="239"/>
                  </a:cubicBezTo>
                  <a:cubicBezTo>
                    <a:pt x="535" y="1640"/>
                    <a:pt x="34" y="3174"/>
                    <a:pt x="34" y="4809"/>
                  </a:cubicBezTo>
                  <a:cubicBezTo>
                    <a:pt x="1" y="6944"/>
                    <a:pt x="201" y="9012"/>
                    <a:pt x="735" y="11080"/>
                  </a:cubicBezTo>
                  <a:cubicBezTo>
                    <a:pt x="835" y="11513"/>
                    <a:pt x="935" y="11947"/>
                    <a:pt x="968" y="12414"/>
                  </a:cubicBezTo>
                  <a:cubicBezTo>
                    <a:pt x="968" y="12781"/>
                    <a:pt x="968" y="13148"/>
                    <a:pt x="1102" y="13515"/>
                  </a:cubicBezTo>
                  <a:cubicBezTo>
                    <a:pt x="1168" y="13715"/>
                    <a:pt x="1302" y="13848"/>
                    <a:pt x="1535" y="13848"/>
                  </a:cubicBezTo>
                  <a:cubicBezTo>
                    <a:pt x="1736" y="13848"/>
                    <a:pt x="1902" y="13748"/>
                    <a:pt x="1969" y="13548"/>
                  </a:cubicBezTo>
                  <a:cubicBezTo>
                    <a:pt x="2036" y="13381"/>
                    <a:pt x="2069" y="13215"/>
                    <a:pt x="2102" y="13048"/>
                  </a:cubicBezTo>
                  <a:cubicBezTo>
                    <a:pt x="2169" y="12381"/>
                    <a:pt x="2169" y="11714"/>
                    <a:pt x="2036" y="11046"/>
                  </a:cubicBezTo>
                  <a:cubicBezTo>
                    <a:pt x="1669" y="9312"/>
                    <a:pt x="1635" y="7611"/>
                    <a:pt x="1836" y="5876"/>
                  </a:cubicBezTo>
                  <a:cubicBezTo>
                    <a:pt x="1936" y="4975"/>
                    <a:pt x="2036" y="4041"/>
                    <a:pt x="1969" y="3141"/>
                  </a:cubicBezTo>
                  <a:cubicBezTo>
                    <a:pt x="2036" y="2207"/>
                    <a:pt x="1969" y="1273"/>
                    <a:pt x="1836" y="339"/>
                  </a:cubicBezTo>
                  <a:cubicBezTo>
                    <a:pt x="1802" y="205"/>
                    <a:pt x="1836" y="39"/>
                    <a:pt x="1635" y="5"/>
                  </a:cubicBezTo>
                  <a:cubicBezTo>
                    <a:pt x="1624" y="2"/>
                    <a:pt x="1612" y="1"/>
                    <a:pt x="1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-5400000">
              <a:off x="4336821" y="2303087"/>
              <a:ext cx="118369" cy="222860"/>
            </a:xfrm>
            <a:custGeom>
              <a:avLst/>
              <a:gdLst/>
              <a:ahLst/>
              <a:cxnLst/>
              <a:rect l="l" t="t" r="r" b="b"/>
              <a:pathLst>
                <a:path w="4771" h="5005" extrusionOk="0">
                  <a:moveTo>
                    <a:pt x="4170" y="1"/>
                  </a:moveTo>
                  <a:cubicBezTo>
                    <a:pt x="4070" y="167"/>
                    <a:pt x="3937" y="201"/>
                    <a:pt x="3770" y="201"/>
                  </a:cubicBezTo>
                  <a:cubicBezTo>
                    <a:pt x="3697" y="197"/>
                    <a:pt x="3625" y="195"/>
                    <a:pt x="3552" y="195"/>
                  </a:cubicBezTo>
                  <a:cubicBezTo>
                    <a:pt x="3121" y="195"/>
                    <a:pt x="2690" y="253"/>
                    <a:pt x="2259" y="253"/>
                  </a:cubicBezTo>
                  <a:cubicBezTo>
                    <a:pt x="2129" y="253"/>
                    <a:pt x="1999" y="248"/>
                    <a:pt x="1869" y="234"/>
                  </a:cubicBezTo>
                  <a:cubicBezTo>
                    <a:pt x="1552" y="184"/>
                    <a:pt x="1243" y="176"/>
                    <a:pt x="935" y="176"/>
                  </a:cubicBezTo>
                  <a:cubicBezTo>
                    <a:pt x="780" y="176"/>
                    <a:pt x="626" y="178"/>
                    <a:pt x="471" y="178"/>
                  </a:cubicBezTo>
                  <a:cubicBezTo>
                    <a:pt x="315" y="178"/>
                    <a:pt x="159" y="176"/>
                    <a:pt x="1" y="167"/>
                  </a:cubicBezTo>
                  <a:lnTo>
                    <a:pt x="1" y="167"/>
                  </a:lnTo>
                  <a:cubicBezTo>
                    <a:pt x="1" y="301"/>
                    <a:pt x="34" y="434"/>
                    <a:pt x="34" y="568"/>
                  </a:cubicBezTo>
                  <a:cubicBezTo>
                    <a:pt x="301" y="1935"/>
                    <a:pt x="501" y="3303"/>
                    <a:pt x="534" y="4704"/>
                  </a:cubicBezTo>
                  <a:cubicBezTo>
                    <a:pt x="1602" y="4771"/>
                    <a:pt x="2636" y="4838"/>
                    <a:pt x="3670" y="4938"/>
                  </a:cubicBezTo>
                  <a:cubicBezTo>
                    <a:pt x="4037" y="4938"/>
                    <a:pt x="4404" y="4971"/>
                    <a:pt x="4771" y="5004"/>
                  </a:cubicBezTo>
                  <a:cubicBezTo>
                    <a:pt x="4737" y="4504"/>
                    <a:pt x="4704" y="4037"/>
                    <a:pt x="4671" y="3570"/>
                  </a:cubicBezTo>
                  <a:cubicBezTo>
                    <a:pt x="4570" y="2369"/>
                    <a:pt x="4470" y="1168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-5400000">
              <a:off x="3481263" y="2326369"/>
              <a:ext cx="133255" cy="196144"/>
            </a:xfrm>
            <a:custGeom>
              <a:avLst/>
              <a:gdLst/>
              <a:ahLst/>
              <a:cxnLst/>
              <a:rect l="l" t="t" r="r" b="b"/>
              <a:pathLst>
                <a:path w="5371" h="4405" extrusionOk="0">
                  <a:moveTo>
                    <a:pt x="1168" y="1"/>
                  </a:moveTo>
                  <a:cubicBezTo>
                    <a:pt x="701" y="1302"/>
                    <a:pt x="200" y="2603"/>
                    <a:pt x="0" y="3970"/>
                  </a:cubicBezTo>
                  <a:cubicBezTo>
                    <a:pt x="1268" y="4004"/>
                    <a:pt x="2569" y="4071"/>
                    <a:pt x="3836" y="4204"/>
                  </a:cubicBezTo>
                  <a:cubicBezTo>
                    <a:pt x="3970" y="4237"/>
                    <a:pt x="4103" y="4237"/>
                    <a:pt x="4136" y="4404"/>
                  </a:cubicBezTo>
                  <a:cubicBezTo>
                    <a:pt x="4303" y="3704"/>
                    <a:pt x="4503" y="3003"/>
                    <a:pt x="4770" y="2303"/>
                  </a:cubicBezTo>
                  <a:cubicBezTo>
                    <a:pt x="5004" y="1669"/>
                    <a:pt x="5237" y="1035"/>
                    <a:pt x="5371" y="335"/>
                  </a:cubicBezTo>
                  <a:lnTo>
                    <a:pt x="5371" y="335"/>
                  </a:lnTo>
                  <a:cubicBezTo>
                    <a:pt x="5221" y="352"/>
                    <a:pt x="5072" y="359"/>
                    <a:pt x="4922" y="359"/>
                  </a:cubicBezTo>
                  <a:cubicBezTo>
                    <a:pt x="4203" y="359"/>
                    <a:pt x="3481" y="190"/>
                    <a:pt x="2735" y="134"/>
                  </a:cubicBezTo>
                  <a:cubicBezTo>
                    <a:pt x="2235" y="101"/>
                    <a:pt x="1668" y="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-5400000">
              <a:off x="1329151" y="2331598"/>
              <a:ext cx="116706" cy="200596"/>
            </a:xfrm>
            <a:custGeom>
              <a:avLst/>
              <a:gdLst/>
              <a:ahLst/>
              <a:cxnLst/>
              <a:rect l="l" t="t" r="r" b="b"/>
              <a:pathLst>
                <a:path w="4704" h="4505" extrusionOk="0">
                  <a:moveTo>
                    <a:pt x="4070" y="1"/>
                  </a:moveTo>
                  <a:cubicBezTo>
                    <a:pt x="2769" y="568"/>
                    <a:pt x="1401" y="635"/>
                    <a:pt x="0" y="668"/>
                  </a:cubicBezTo>
                  <a:cubicBezTo>
                    <a:pt x="267" y="1936"/>
                    <a:pt x="367" y="3237"/>
                    <a:pt x="567" y="4504"/>
                  </a:cubicBezTo>
                  <a:cubicBezTo>
                    <a:pt x="1864" y="4441"/>
                    <a:pt x="3160" y="4168"/>
                    <a:pt x="4484" y="4168"/>
                  </a:cubicBezTo>
                  <a:cubicBezTo>
                    <a:pt x="4557" y="4168"/>
                    <a:pt x="4630" y="4169"/>
                    <a:pt x="4704" y="4171"/>
                  </a:cubicBezTo>
                  <a:cubicBezTo>
                    <a:pt x="4670" y="3904"/>
                    <a:pt x="4637" y="3670"/>
                    <a:pt x="4604" y="3403"/>
                  </a:cubicBezTo>
                  <a:cubicBezTo>
                    <a:pt x="4470" y="2269"/>
                    <a:pt x="4404" y="1102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-5400000">
              <a:off x="3760601" y="2360061"/>
              <a:ext cx="109263" cy="184210"/>
            </a:xfrm>
            <a:custGeom>
              <a:avLst/>
              <a:gdLst/>
              <a:ahLst/>
              <a:cxnLst/>
              <a:rect l="l" t="t" r="r" b="b"/>
              <a:pathLst>
                <a:path w="4404" h="4137" extrusionOk="0">
                  <a:moveTo>
                    <a:pt x="334" y="1"/>
                  </a:moveTo>
                  <a:cubicBezTo>
                    <a:pt x="300" y="34"/>
                    <a:pt x="267" y="101"/>
                    <a:pt x="267" y="134"/>
                  </a:cubicBezTo>
                  <a:cubicBezTo>
                    <a:pt x="100" y="1468"/>
                    <a:pt x="67" y="2803"/>
                    <a:pt x="0" y="4137"/>
                  </a:cubicBezTo>
                  <a:cubicBezTo>
                    <a:pt x="1051" y="4062"/>
                    <a:pt x="2102" y="4024"/>
                    <a:pt x="3153" y="4024"/>
                  </a:cubicBezTo>
                  <a:cubicBezTo>
                    <a:pt x="3503" y="4024"/>
                    <a:pt x="3853" y="4029"/>
                    <a:pt x="4203" y="4037"/>
                  </a:cubicBezTo>
                  <a:cubicBezTo>
                    <a:pt x="4203" y="2903"/>
                    <a:pt x="4303" y="1769"/>
                    <a:pt x="4403" y="634"/>
                  </a:cubicBezTo>
                  <a:lnTo>
                    <a:pt x="4403" y="634"/>
                  </a:lnTo>
                  <a:cubicBezTo>
                    <a:pt x="4344" y="636"/>
                    <a:pt x="4284" y="637"/>
                    <a:pt x="4224" y="637"/>
                  </a:cubicBezTo>
                  <a:cubicBezTo>
                    <a:pt x="2888" y="637"/>
                    <a:pt x="1611" y="288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-5400000">
              <a:off x="2358723" y="2387322"/>
              <a:ext cx="119187" cy="197569"/>
            </a:xfrm>
            <a:custGeom>
              <a:avLst/>
              <a:gdLst/>
              <a:ahLst/>
              <a:cxnLst/>
              <a:rect l="l" t="t" r="r" b="b"/>
              <a:pathLst>
                <a:path w="4804" h="4437" extrusionOk="0">
                  <a:moveTo>
                    <a:pt x="4804" y="3336"/>
                  </a:moveTo>
                  <a:cubicBezTo>
                    <a:pt x="4791" y="3336"/>
                    <a:pt x="4778" y="3336"/>
                    <a:pt x="4765" y="3337"/>
                  </a:cubicBezTo>
                  <a:lnTo>
                    <a:pt x="4765" y="3337"/>
                  </a:lnTo>
                  <a:cubicBezTo>
                    <a:pt x="4767" y="3348"/>
                    <a:pt x="4769" y="3358"/>
                    <a:pt x="4771" y="3369"/>
                  </a:cubicBezTo>
                  <a:lnTo>
                    <a:pt x="4804" y="3336"/>
                  </a:ln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34" y="834"/>
                    <a:pt x="201" y="1601"/>
                    <a:pt x="367" y="2402"/>
                  </a:cubicBezTo>
                  <a:cubicBezTo>
                    <a:pt x="467" y="3069"/>
                    <a:pt x="534" y="3803"/>
                    <a:pt x="834" y="4437"/>
                  </a:cubicBezTo>
                  <a:cubicBezTo>
                    <a:pt x="1969" y="4203"/>
                    <a:pt x="3103" y="3803"/>
                    <a:pt x="4237" y="3503"/>
                  </a:cubicBezTo>
                  <a:cubicBezTo>
                    <a:pt x="4394" y="3440"/>
                    <a:pt x="4551" y="3347"/>
                    <a:pt x="4765" y="3337"/>
                  </a:cubicBezTo>
                  <a:lnTo>
                    <a:pt x="4765" y="3337"/>
                  </a:lnTo>
                  <a:cubicBezTo>
                    <a:pt x="4600" y="2414"/>
                    <a:pt x="4435" y="1490"/>
                    <a:pt x="4237" y="567"/>
                  </a:cubicBezTo>
                  <a:cubicBezTo>
                    <a:pt x="4170" y="569"/>
                    <a:pt x="4103" y="570"/>
                    <a:pt x="4036" y="570"/>
                  </a:cubicBezTo>
                  <a:cubicBezTo>
                    <a:pt x="2805" y="570"/>
                    <a:pt x="1601" y="288"/>
                    <a:pt x="367" y="67"/>
                  </a:cubicBezTo>
                  <a:cubicBezTo>
                    <a:pt x="234" y="33"/>
                    <a:pt x="1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-5400000">
              <a:off x="2870314" y="2304684"/>
              <a:ext cx="120850" cy="185724"/>
            </a:xfrm>
            <a:custGeom>
              <a:avLst/>
              <a:gdLst/>
              <a:ahLst/>
              <a:cxnLst/>
              <a:rect l="l" t="t" r="r" b="b"/>
              <a:pathLst>
                <a:path w="4871" h="4171" extrusionOk="0">
                  <a:moveTo>
                    <a:pt x="4137" y="1"/>
                  </a:moveTo>
                  <a:cubicBezTo>
                    <a:pt x="2769" y="268"/>
                    <a:pt x="1368" y="468"/>
                    <a:pt x="0" y="635"/>
                  </a:cubicBezTo>
                  <a:cubicBezTo>
                    <a:pt x="267" y="1802"/>
                    <a:pt x="534" y="3003"/>
                    <a:pt x="801" y="4170"/>
                  </a:cubicBezTo>
                  <a:cubicBezTo>
                    <a:pt x="1702" y="4004"/>
                    <a:pt x="2636" y="3804"/>
                    <a:pt x="3570" y="3670"/>
                  </a:cubicBezTo>
                  <a:cubicBezTo>
                    <a:pt x="3704" y="3649"/>
                    <a:pt x="3838" y="3642"/>
                    <a:pt x="3973" y="3642"/>
                  </a:cubicBezTo>
                  <a:cubicBezTo>
                    <a:pt x="4272" y="3642"/>
                    <a:pt x="4571" y="3680"/>
                    <a:pt x="4870" y="3703"/>
                  </a:cubicBezTo>
                  <a:cubicBezTo>
                    <a:pt x="4804" y="2436"/>
                    <a:pt x="4403" y="1235"/>
                    <a:pt x="4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-5400000">
              <a:off x="1825986" y="2371363"/>
              <a:ext cx="124149" cy="164930"/>
            </a:xfrm>
            <a:custGeom>
              <a:avLst/>
              <a:gdLst/>
              <a:ahLst/>
              <a:cxnLst/>
              <a:rect l="l" t="t" r="r" b="b"/>
              <a:pathLst>
                <a:path w="5004" h="3704" extrusionOk="0">
                  <a:moveTo>
                    <a:pt x="901" y="1"/>
                  </a:moveTo>
                  <a:cubicBezTo>
                    <a:pt x="601" y="1201"/>
                    <a:pt x="301" y="2402"/>
                    <a:pt x="0" y="3603"/>
                  </a:cubicBezTo>
                  <a:cubicBezTo>
                    <a:pt x="934" y="3692"/>
                    <a:pt x="1868" y="3692"/>
                    <a:pt x="2812" y="3692"/>
                  </a:cubicBezTo>
                  <a:cubicBezTo>
                    <a:pt x="3284" y="3692"/>
                    <a:pt x="3759" y="3692"/>
                    <a:pt x="4237" y="3703"/>
                  </a:cubicBezTo>
                  <a:cubicBezTo>
                    <a:pt x="4604" y="2602"/>
                    <a:pt x="4837" y="1468"/>
                    <a:pt x="5004" y="334"/>
                  </a:cubicBezTo>
                  <a:lnTo>
                    <a:pt x="5004" y="334"/>
                  </a:lnTo>
                  <a:cubicBezTo>
                    <a:pt x="4733" y="364"/>
                    <a:pt x="4463" y="377"/>
                    <a:pt x="4192" y="377"/>
                  </a:cubicBezTo>
                  <a:cubicBezTo>
                    <a:pt x="3263" y="377"/>
                    <a:pt x="2339" y="222"/>
                    <a:pt x="1435" y="67"/>
                  </a:cubicBezTo>
                  <a:cubicBezTo>
                    <a:pt x="1268" y="34"/>
                    <a:pt x="1068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-5400000">
              <a:off x="2201256" y="2407848"/>
              <a:ext cx="112588" cy="174726"/>
            </a:xfrm>
            <a:custGeom>
              <a:avLst/>
              <a:gdLst/>
              <a:ahLst/>
              <a:cxnLst/>
              <a:rect l="l" t="t" r="r" b="b"/>
              <a:pathLst>
                <a:path w="4538" h="3924" extrusionOk="0">
                  <a:moveTo>
                    <a:pt x="915" y="0"/>
                  </a:moveTo>
                  <a:cubicBezTo>
                    <a:pt x="745" y="0"/>
                    <a:pt x="574" y="6"/>
                    <a:pt x="401" y="18"/>
                  </a:cubicBezTo>
                  <a:cubicBezTo>
                    <a:pt x="401" y="85"/>
                    <a:pt x="335" y="118"/>
                    <a:pt x="335" y="185"/>
                  </a:cubicBezTo>
                  <a:cubicBezTo>
                    <a:pt x="234" y="1253"/>
                    <a:pt x="1" y="2287"/>
                    <a:pt x="234" y="3354"/>
                  </a:cubicBezTo>
                  <a:cubicBezTo>
                    <a:pt x="368" y="3387"/>
                    <a:pt x="468" y="3387"/>
                    <a:pt x="601" y="3421"/>
                  </a:cubicBezTo>
                  <a:cubicBezTo>
                    <a:pt x="1804" y="3642"/>
                    <a:pt x="3036" y="3924"/>
                    <a:pt x="4269" y="3924"/>
                  </a:cubicBezTo>
                  <a:cubicBezTo>
                    <a:pt x="4337" y="3924"/>
                    <a:pt x="4404" y="3923"/>
                    <a:pt x="4471" y="3921"/>
                  </a:cubicBezTo>
                  <a:cubicBezTo>
                    <a:pt x="4404" y="3087"/>
                    <a:pt x="4237" y="2287"/>
                    <a:pt x="4371" y="1453"/>
                  </a:cubicBezTo>
                  <a:cubicBezTo>
                    <a:pt x="4437" y="1153"/>
                    <a:pt x="4538" y="886"/>
                    <a:pt x="4471" y="585"/>
                  </a:cubicBezTo>
                  <a:cubicBezTo>
                    <a:pt x="3301" y="293"/>
                    <a:pt x="213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-5400000">
              <a:off x="615468" y="2430957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68" y="1"/>
                  </a:moveTo>
                  <a:cubicBezTo>
                    <a:pt x="234" y="401"/>
                    <a:pt x="168" y="801"/>
                    <a:pt x="134" y="1201"/>
                  </a:cubicBezTo>
                  <a:cubicBezTo>
                    <a:pt x="68" y="2035"/>
                    <a:pt x="1" y="2869"/>
                    <a:pt x="201" y="3703"/>
                  </a:cubicBezTo>
                  <a:cubicBezTo>
                    <a:pt x="1295" y="3703"/>
                    <a:pt x="2389" y="3618"/>
                    <a:pt x="3500" y="3618"/>
                  </a:cubicBezTo>
                  <a:cubicBezTo>
                    <a:pt x="3778" y="3618"/>
                    <a:pt x="4057" y="3623"/>
                    <a:pt x="4337" y="3637"/>
                  </a:cubicBezTo>
                  <a:cubicBezTo>
                    <a:pt x="4170" y="2602"/>
                    <a:pt x="4237" y="1568"/>
                    <a:pt x="4404" y="534"/>
                  </a:cubicBezTo>
                  <a:lnTo>
                    <a:pt x="4404" y="534"/>
                  </a:lnTo>
                  <a:cubicBezTo>
                    <a:pt x="4315" y="536"/>
                    <a:pt x="4225" y="537"/>
                    <a:pt x="4136" y="537"/>
                  </a:cubicBezTo>
                  <a:cubicBezTo>
                    <a:pt x="2829" y="537"/>
                    <a:pt x="1548" y="313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-5400000">
              <a:off x="3924443" y="2380360"/>
              <a:ext cx="105964" cy="150236"/>
            </a:xfrm>
            <a:custGeom>
              <a:avLst/>
              <a:gdLst/>
              <a:ahLst/>
              <a:cxnLst/>
              <a:rect l="l" t="t" r="r" b="b"/>
              <a:pathLst>
                <a:path w="4271" h="3374" extrusionOk="0">
                  <a:moveTo>
                    <a:pt x="3278" y="1"/>
                  </a:moveTo>
                  <a:cubicBezTo>
                    <a:pt x="2208" y="1"/>
                    <a:pt x="1138" y="44"/>
                    <a:pt x="67" y="146"/>
                  </a:cubicBezTo>
                  <a:cubicBezTo>
                    <a:pt x="1" y="1180"/>
                    <a:pt x="1" y="2214"/>
                    <a:pt x="67" y="3249"/>
                  </a:cubicBezTo>
                  <a:cubicBezTo>
                    <a:pt x="768" y="3332"/>
                    <a:pt x="1468" y="3374"/>
                    <a:pt x="2169" y="3374"/>
                  </a:cubicBezTo>
                  <a:cubicBezTo>
                    <a:pt x="2869" y="3374"/>
                    <a:pt x="3570" y="3332"/>
                    <a:pt x="4270" y="3249"/>
                  </a:cubicBezTo>
                  <a:cubicBezTo>
                    <a:pt x="4170" y="2181"/>
                    <a:pt x="4170" y="1114"/>
                    <a:pt x="4270" y="13"/>
                  </a:cubicBezTo>
                  <a:cubicBezTo>
                    <a:pt x="3940" y="5"/>
                    <a:pt x="3609" y="1"/>
                    <a:pt x="3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-5400000">
              <a:off x="346759" y="2403486"/>
              <a:ext cx="128293" cy="169383"/>
            </a:xfrm>
            <a:custGeom>
              <a:avLst/>
              <a:gdLst/>
              <a:ahLst/>
              <a:cxnLst/>
              <a:rect l="l" t="t" r="r" b="b"/>
              <a:pathLst>
                <a:path w="5171" h="3804" extrusionOk="0">
                  <a:moveTo>
                    <a:pt x="1068" y="1"/>
                  </a:moveTo>
                  <a:cubicBezTo>
                    <a:pt x="601" y="1102"/>
                    <a:pt x="267" y="2202"/>
                    <a:pt x="1" y="3370"/>
                  </a:cubicBezTo>
                  <a:cubicBezTo>
                    <a:pt x="425" y="3358"/>
                    <a:pt x="854" y="3346"/>
                    <a:pt x="1282" y="3346"/>
                  </a:cubicBezTo>
                  <a:cubicBezTo>
                    <a:pt x="2066" y="3346"/>
                    <a:pt x="2848" y="3386"/>
                    <a:pt x="3603" y="3537"/>
                  </a:cubicBezTo>
                  <a:cubicBezTo>
                    <a:pt x="3803" y="3570"/>
                    <a:pt x="4104" y="3537"/>
                    <a:pt x="4170" y="3803"/>
                  </a:cubicBezTo>
                  <a:cubicBezTo>
                    <a:pt x="4304" y="3437"/>
                    <a:pt x="4437" y="3070"/>
                    <a:pt x="4537" y="2669"/>
                  </a:cubicBezTo>
                  <a:cubicBezTo>
                    <a:pt x="4704" y="2036"/>
                    <a:pt x="5038" y="1468"/>
                    <a:pt x="5171" y="835"/>
                  </a:cubicBezTo>
                  <a:cubicBezTo>
                    <a:pt x="4237" y="735"/>
                    <a:pt x="3303" y="668"/>
                    <a:pt x="2369" y="401"/>
                  </a:cubicBezTo>
                  <a:cubicBezTo>
                    <a:pt x="1935" y="268"/>
                    <a:pt x="1502" y="134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-5400000">
              <a:off x="2722021" y="2334533"/>
              <a:ext cx="123331" cy="164930"/>
            </a:xfrm>
            <a:custGeom>
              <a:avLst/>
              <a:gdLst/>
              <a:ahLst/>
              <a:cxnLst/>
              <a:rect l="l" t="t" r="r" b="b"/>
              <a:pathLst>
                <a:path w="4971" h="3704" extrusionOk="0">
                  <a:moveTo>
                    <a:pt x="4003" y="1"/>
                  </a:moveTo>
                  <a:cubicBezTo>
                    <a:pt x="3269" y="101"/>
                    <a:pt x="2502" y="268"/>
                    <a:pt x="1768" y="468"/>
                  </a:cubicBezTo>
                  <a:cubicBezTo>
                    <a:pt x="1335" y="568"/>
                    <a:pt x="901" y="701"/>
                    <a:pt x="434" y="801"/>
                  </a:cubicBezTo>
                  <a:cubicBezTo>
                    <a:pt x="301" y="868"/>
                    <a:pt x="167" y="902"/>
                    <a:pt x="0" y="935"/>
                  </a:cubicBezTo>
                  <a:cubicBezTo>
                    <a:pt x="234" y="1869"/>
                    <a:pt x="534" y="2803"/>
                    <a:pt x="834" y="3704"/>
                  </a:cubicBezTo>
                  <a:cubicBezTo>
                    <a:pt x="2202" y="3537"/>
                    <a:pt x="3603" y="3337"/>
                    <a:pt x="4971" y="3070"/>
                  </a:cubicBezTo>
                  <a:cubicBezTo>
                    <a:pt x="4637" y="2036"/>
                    <a:pt x="4404" y="1002"/>
                    <a:pt x="40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-5400000">
              <a:off x="228186" y="2389799"/>
              <a:ext cx="120850" cy="149568"/>
            </a:xfrm>
            <a:custGeom>
              <a:avLst/>
              <a:gdLst/>
              <a:ahLst/>
              <a:cxnLst/>
              <a:rect l="l" t="t" r="r" b="b"/>
              <a:pathLst>
                <a:path w="4871" h="3359" extrusionOk="0">
                  <a:moveTo>
                    <a:pt x="1439" y="0"/>
                  </a:moveTo>
                  <a:cubicBezTo>
                    <a:pt x="1227" y="0"/>
                    <a:pt x="1014" y="8"/>
                    <a:pt x="801" y="23"/>
                  </a:cubicBezTo>
                  <a:cubicBezTo>
                    <a:pt x="534" y="857"/>
                    <a:pt x="267" y="1691"/>
                    <a:pt x="0" y="2525"/>
                  </a:cubicBezTo>
                  <a:cubicBezTo>
                    <a:pt x="434" y="2658"/>
                    <a:pt x="868" y="2758"/>
                    <a:pt x="1301" y="2892"/>
                  </a:cubicBezTo>
                  <a:cubicBezTo>
                    <a:pt x="2202" y="3192"/>
                    <a:pt x="3136" y="3225"/>
                    <a:pt x="4070" y="3359"/>
                  </a:cubicBezTo>
                  <a:cubicBezTo>
                    <a:pt x="4504" y="2491"/>
                    <a:pt x="4737" y="1591"/>
                    <a:pt x="4871" y="657"/>
                  </a:cubicBezTo>
                  <a:cubicBezTo>
                    <a:pt x="3768" y="233"/>
                    <a:pt x="2617" y="0"/>
                    <a:pt x="1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-5400000">
              <a:off x="4052534" y="2378683"/>
              <a:ext cx="122512" cy="133716"/>
            </a:xfrm>
            <a:custGeom>
              <a:avLst/>
              <a:gdLst/>
              <a:ahLst/>
              <a:cxnLst/>
              <a:rect l="l" t="t" r="r" b="b"/>
              <a:pathLst>
                <a:path w="4938" h="3003" extrusionOk="0">
                  <a:moveTo>
                    <a:pt x="4203" y="1"/>
                  </a:moveTo>
                  <a:cubicBezTo>
                    <a:pt x="3503" y="84"/>
                    <a:pt x="2802" y="126"/>
                    <a:pt x="2102" y="126"/>
                  </a:cubicBezTo>
                  <a:cubicBezTo>
                    <a:pt x="1401" y="126"/>
                    <a:pt x="701" y="84"/>
                    <a:pt x="0" y="1"/>
                  </a:cubicBezTo>
                  <a:lnTo>
                    <a:pt x="0" y="1"/>
                  </a:lnTo>
                  <a:cubicBezTo>
                    <a:pt x="100" y="1035"/>
                    <a:pt x="367" y="2035"/>
                    <a:pt x="701" y="3003"/>
                  </a:cubicBezTo>
                  <a:cubicBezTo>
                    <a:pt x="2102" y="2836"/>
                    <a:pt x="3503" y="2903"/>
                    <a:pt x="4937" y="2836"/>
                  </a:cubicBezTo>
                  <a:cubicBezTo>
                    <a:pt x="4670" y="1902"/>
                    <a:pt x="4437" y="935"/>
                    <a:pt x="4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-5400000">
              <a:off x="1595940" y="2354963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571" y="0"/>
                  </a:moveTo>
                  <a:lnTo>
                    <a:pt x="4571" y="0"/>
                  </a:lnTo>
                  <a:cubicBezTo>
                    <a:pt x="4437" y="234"/>
                    <a:pt x="4271" y="267"/>
                    <a:pt x="4037" y="300"/>
                  </a:cubicBezTo>
                  <a:cubicBezTo>
                    <a:pt x="2803" y="300"/>
                    <a:pt x="1569" y="234"/>
                    <a:pt x="334" y="100"/>
                  </a:cubicBezTo>
                  <a:cubicBezTo>
                    <a:pt x="301" y="1101"/>
                    <a:pt x="201" y="2102"/>
                    <a:pt x="1" y="3102"/>
                  </a:cubicBezTo>
                  <a:cubicBezTo>
                    <a:pt x="968" y="3069"/>
                    <a:pt x="1936" y="3069"/>
                    <a:pt x="2936" y="3069"/>
                  </a:cubicBezTo>
                  <a:cubicBezTo>
                    <a:pt x="3370" y="3069"/>
                    <a:pt x="3770" y="3136"/>
                    <a:pt x="4204" y="3269"/>
                  </a:cubicBezTo>
                  <a:cubicBezTo>
                    <a:pt x="4404" y="2202"/>
                    <a:pt x="4471" y="1101"/>
                    <a:pt x="45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-5400000">
              <a:off x="2485230" y="2383199"/>
              <a:ext cx="125812" cy="157805"/>
            </a:xfrm>
            <a:custGeom>
              <a:avLst/>
              <a:gdLst/>
              <a:ahLst/>
              <a:cxnLst/>
              <a:rect l="l" t="t" r="r" b="b"/>
              <a:pathLst>
                <a:path w="5071" h="3544" extrusionOk="0">
                  <a:moveTo>
                    <a:pt x="3856" y="1"/>
                  </a:moveTo>
                  <a:cubicBezTo>
                    <a:pt x="3691" y="1"/>
                    <a:pt x="3547" y="83"/>
                    <a:pt x="3403" y="141"/>
                  </a:cubicBezTo>
                  <a:cubicBezTo>
                    <a:pt x="2235" y="441"/>
                    <a:pt x="1135" y="841"/>
                    <a:pt x="0" y="1075"/>
                  </a:cubicBezTo>
                  <a:cubicBezTo>
                    <a:pt x="100" y="1942"/>
                    <a:pt x="434" y="2776"/>
                    <a:pt x="834" y="3543"/>
                  </a:cubicBezTo>
                  <a:cubicBezTo>
                    <a:pt x="2235" y="3376"/>
                    <a:pt x="3670" y="3209"/>
                    <a:pt x="5071" y="2976"/>
                  </a:cubicBezTo>
                  <a:cubicBezTo>
                    <a:pt x="5037" y="2876"/>
                    <a:pt x="5037" y="2776"/>
                    <a:pt x="5004" y="2676"/>
                  </a:cubicBezTo>
                  <a:cubicBezTo>
                    <a:pt x="4604" y="1775"/>
                    <a:pt x="4203" y="908"/>
                    <a:pt x="3937" y="7"/>
                  </a:cubicBezTo>
                  <a:cubicBezTo>
                    <a:pt x="3909" y="3"/>
                    <a:pt x="3882" y="1"/>
                    <a:pt x="3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-5400000">
              <a:off x="1090990" y="2379383"/>
              <a:ext cx="119212" cy="160477"/>
            </a:xfrm>
            <a:custGeom>
              <a:avLst/>
              <a:gdLst/>
              <a:ahLst/>
              <a:cxnLst/>
              <a:rect l="l" t="t" r="r" b="b"/>
              <a:pathLst>
                <a:path w="4805" h="3604" extrusionOk="0">
                  <a:moveTo>
                    <a:pt x="4070" y="1"/>
                  </a:moveTo>
                  <a:cubicBezTo>
                    <a:pt x="2770" y="501"/>
                    <a:pt x="1369" y="634"/>
                    <a:pt x="1" y="735"/>
                  </a:cubicBezTo>
                  <a:cubicBezTo>
                    <a:pt x="168" y="1702"/>
                    <a:pt x="368" y="2669"/>
                    <a:pt x="668" y="3603"/>
                  </a:cubicBezTo>
                  <a:cubicBezTo>
                    <a:pt x="1914" y="3391"/>
                    <a:pt x="3132" y="2956"/>
                    <a:pt x="4423" y="2956"/>
                  </a:cubicBezTo>
                  <a:cubicBezTo>
                    <a:pt x="4550" y="2956"/>
                    <a:pt x="4677" y="2961"/>
                    <a:pt x="4804" y="2969"/>
                  </a:cubicBezTo>
                  <a:cubicBezTo>
                    <a:pt x="4537" y="1969"/>
                    <a:pt x="4304" y="1001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-5400000">
              <a:off x="487103" y="2436941"/>
              <a:ext cx="112588" cy="136388"/>
            </a:xfrm>
            <a:custGeom>
              <a:avLst/>
              <a:gdLst/>
              <a:ahLst/>
              <a:cxnLst/>
              <a:rect l="l" t="t" r="r" b="b"/>
              <a:pathLst>
                <a:path w="4538" h="3063" extrusionOk="0">
                  <a:moveTo>
                    <a:pt x="1664" y="0"/>
                  </a:moveTo>
                  <a:cubicBezTo>
                    <a:pt x="1236" y="0"/>
                    <a:pt x="804" y="12"/>
                    <a:pt x="368" y="24"/>
                  </a:cubicBezTo>
                  <a:cubicBezTo>
                    <a:pt x="201" y="824"/>
                    <a:pt x="101" y="1692"/>
                    <a:pt x="1" y="2526"/>
                  </a:cubicBezTo>
                  <a:cubicBezTo>
                    <a:pt x="1281" y="2838"/>
                    <a:pt x="2562" y="3062"/>
                    <a:pt x="3869" y="3062"/>
                  </a:cubicBezTo>
                  <a:cubicBezTo>
                    <a:pt x="3958" y="3062"/>
                    <a:pt x="4048" y="3061"/>
                    <a:pt x="4137" y="3059"/>
                  </a:cubicBezTo>
                  <a:cubicBezTo>
                    <a:pt x="4270" y="2192"/>
                    <a:pt x="4404" y="1325"/>
                    <a:pt x="4537" y="457"/>
                  </a:cubicBezTo>
                  <a:cubicBezTo>
                    <a:pt x="4471" y="191"/>
                    <a:pt x="4170" y="224"/>
                    <a:pt x="3970" y="191"/>
                  </a:cubicBezTo>
                  <a:cubicBezTo>
                    <a:pt x="3215" y="40"/>
                    <a:pt x="2447" y="0"/>
                    <a:pt x="1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-5400000">
              <a:off x="874972" y="2415475"/>
              <a:ext cx="117550" cy="154510"/>
            </a:xfrm>
            <a:custGeom>
              <a:avLst/>
              <a:gdLst/>
              <a:ahLst/>
              <a:cxnLst/>
              <a:rect l="l" t="t" r="r" b="b"/>
              <a:pathLst>
                <a:path w="4738" h="3470" extrusionOk="0">
                  <a:moveTo>
                    <a:pt x="1" y="0"/>
                  </a:moveTo>
                  <a:cubicBezTo>
                    <a:pt x="268" y="1168"/>
                    <a:pt x="468" y="2335"/>
                    <a:pt x="802" y="3469"/>
                  </a:cubicBezTo>
                  <a:cubicBezTo>
                    <a:pt x="1736" y="3369"/>
                    <a:pt x="2636" y="3036"/>
                    <a:pt x="3537" y="2702"/>
                  </a:cubicBezTo>
                  <a:cubicBezTo>
                    <a:pt x="3937" y="2569"/>
                    <a:pt x="4337" y="2469"/>
                    <a:pt x="4738" y="2369"/>
                  </a:cubicBezTo>
                  <a:cubicBezTo>
                    <a:pt x="4638" y="1668"/>
                    <a:pt x="4504" y="968"/>
                    <a:pt x="4304" y="300"/>
                  </a:cubicBezTo>
                  <a:cubicBezTo>
                    <a:pt x="4080" y="311"/>
                    <a:pt x="3857" y="315"/>
                    <a:pt x="3635" y="315"/>
                  </a:cubicBezTo>
                  <a:cubicBezTo>
                    <a:pt x="2407" y="315"/>
                    <a:pt x="1216" y="17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-5400000">
              <a:off x="19529" y="2379668"/>
              <a:ext cx="107626" cy="130109"/>
            </a:xfrm>
            <a:custGeom>
              <a:avLst/>
              <a:gdLst/>
              <a:ahLst/>
              <a:cxnLst/>
              <a:rect l="l" t="t" r="r" b="b"/>
              <a:pathLst>
                <a:path w="4338" h="2922" extrusionOk="0">
                  <a:moveTo>
                    <a:pt x="3214" y="1"/>
                  </a:moveTo>
                  <a:cubicBezTo>
                    <a:pt x="2537" y="1"/>
                    <a:pt x="1869" y="38"/>
                    <a:pt x="1202" y="102"/>
                  </a:cubicBezTo>
                  <a:cubicBezTo>
                    <a:pt x="868" y="136"/>
                    <a:pt x="535" y="169"/>
                    <a:pt x="201" y="202"/>
                  </a:cubicBezTo>
                  <a:cubicBezTo>
                    <a:pt x="34" y="936"/>
                    <a:pt x="1" y="1704"/>
                    <a:pt x="1" y="2471"/>
                  </a:cubicBezTo>
                  <a:cubicBezTo>
                    <a:pt x="34" y="2571"/>
                    <a:pt x="68" y="2638"/>
                    <a:pt x="201" y="2671"/>
                  </a:cubicBezTo>
                  <a:cubicBezTo>
                    <a:pt x="1185" y="2808"/>
                    <a:pt x="2170" y="2922"/>
                    <a:pt x="3173" y="2922"/>
                  </a:cubicBezTo>
                  <a:cubicBezTo>
                    <a:pt x="3393" y="2922"/>
                    <a:pt x="3615" y="2916"/>
                    <a:pt x="3837" y="2904"/>
                  </a:cubicBezTo>
                  <a:cubicBezTo>
                    <a:pt x="3937" y="2904"/>
                    <a:pt x="4037" y="2838"/>
                    <a:pt x="4137" y="2804"/>
                  </a:cubicBezTo>
                  <a:cubicBezTo>
                    <a:pt x="4204" y="1870"/>
                    <a:pt x="4271" y="970"/>
                    <a:pt x="4337" y="36"/>
                  </a:cubicBezTo>
                  <a:cubicBezTo>
                    <a:pt x="3959" y="12"/>
                    <a:pt x="3585" y="1"/>
                    <a:pt x="3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-5400000">
              <a:off x="4174920" y="2368466"/>
              <a:ext cx="119212" cy="122718"/>
            </a:xfrm>
            <a:custGeom>
              <a:avLst/>
              <a:gdLst/>
              <a:ahLst/>
              <a:cxnLst/>
              <a:rect l="l" t="t" r="r" b="b"/>
              <a:pathLst>
                <a:path w="4805" h="2756" extrusionOk="0">
                  <a:moveTo>
                    <a:pt x="4237" y="1"/>
                  </a:moveTo>
                  <a:cubicBezTo>
                    <a:pt x="2803" y="68"/>
                    <a:pt x="1402" y="34"/>
                    <a:pt x="1" y="168"/>
                  </a:cubicBezTo>
                  <a:cubicBezTo>
                    <a:pt x="34" y="301"/>
                    <a:pt x="34" y="435"/>
                    <a:pt x="67" y="568"/>
                  </a:cubicBezTo>
                  <a:lnTo>
                    <a:pt x="635" y="2669"/>
                  </a:lnTo>
                  <a:cubicBezTo>
                    <a:pt x="793" y="2678"/>
                    <a:pt x="949" y="2680"/>
                    <a:pt x="1105" y="2680"/>
                  </a:cubicBezTo>
                  <a:cubicBezTo>
                    <a:pt x="1260" y="2680"/>
                    <a:pt x="1414" y="2678"/>
                    <a:pt x="1569" y="2678"/>
                  </a:cubicBezTo>
                  <a:cubicBezTo>
                    <a:pt x="1877" y="2678"/>
                    <a:pt x="2186" y="2686"/>
                    <a:pt x="2503" y="2736"/>
                  </a:cubicBezTo>
                  <a:cubicBezTo>
                    <a:pt x="2633" y="2750"/>
                    <a:pt x="2763" y="2755"/>
                    <a:pt x="2893" y="2755"/>
                  </a:cubicBezTo>
                  <a:cubicBezTo>
                    <a:pt x="3324" y="2755"/>
                    <a:pt x="3755" y="2697"/>
                    <a:pt x="4186" y="2697"/>
                  </a:cubicBezTo>
                  <a:cubicBezTo>
                    <a:pt x="4259" y="2697"/>
                    <a:pt x="4331" y="2699"/>
                    <a:pt x="4404" y="2703"/>
                  </a:cubicBezTo>
                  <a:cubicBezTo>
                    <a:pt x="4571" y="2703"/>
                    <a:pt x="4737" y="2669"/>
                    <a:pt x="4804" y="2503"/>
                  </a:cubicBezTo>
                  <a:cubicBezTo>
                    <a:pt x="4671" y="1669"/>
                    <a:pt x="4504" y="835"/>
                    <a:pt x="4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-5400000">
              <a:off x="750430" y="2442959"/>
              <a:ext cx="118393" cy="121872"/>
            </a:xfrm>
            <a:custGeom>
              <a:avLst/>
              <a:gdLst/>
              <a:ahLst/>
              <a:cxnLst/>
              <a:rect l="l" t="t" r="r" b="b"/>
              <a:pathLst>
                <a:path w="4772" h="2737" extrusionOk="0">
                  <a:moveTo>
                    <a:pt x="3313" y="1"/>
                  </a:moveTo>
                  <a:cubicBezTo>
                    <a:pt x="2211" y="1"/>
                    <a:pt x="1095" y="86"/>
                    <a:pt x="1" y="86"/>
                  </a:cubicBezTo>
                  <a:cubicBezTo>
                    <a:pt x="34" y="887"/>
                    <a:pt x="234" y="1654"/>
                    <a:pt x="468" y="2421"/>
                  </a:cubicBezTo>
                  <a:cubicBezTo>
                    <a:pt x="1683" y="2591"/>
                    <a:pt x="2898" y="2736"/>
                    <a:pt x="4113" y="2736"/>
                  </a:cubicBezTo>
                  <a:cubicBezTo>
                    <a:pt x="4332" y="2736"/>
                    <a:pt x="4552" y="2732"/>
                    <a:pt x="4771" y="2721"/>
                  </a:cubicBezTo>
                  <a:cubicBezTo>
                    <a:pt x="4604" y="1787"/>
                    <a:pt x="4371" y="887"/>
                    <a:pt x="4137" y="20"/>
                  </a:cubicBezTo>
                  <a:cubicBezTo>
                    <a:pt x="3864" y="6"/>
                    <a:pt x="3589" y="1"/>
                    <a:pt x="3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-5400000">
              <a:off x="2609782" y="2371244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4237" y="1"/>
                  </a:moveTo>
                  <a:cubicBezTo>
                    <a:pt x="2836" y="234"/>
                    <a:pt x="1401" y="401"/>
                    <a:pt x="0" y="568"/>
                  </a:cubicBezTo>
                  <a:cubicBezTo>
                    <a:pt x="367" y="1435"/>
                    <a:pt x="701" y="2303"/>
                    <a:pt x="1034" y="3170"/>
                  </a:cubicBezTo>
                  <a:cubicBezTo>
                    <a:pt x="1168" y="3137"/>
                    <a:pt x="1335" y="3103"/>
                    <a:pt x="1468" y="3070"/>
                  </a:cubicBezTo>
                  <a:cubicBezTo>
                    <a:pt x="1935" y="2936"/>
                    <a:pt x="2369" y="2803"/>
                    <a:pt x="2802" y="2703"/>
                  </a:cubicBezTo>
                  <a:cubicBezTo>
                    <a:pt x="3536" y="2503"/>
                    <a:pt x="4303" y="2336"/>
                    <a:pt x="5037" y="2236"/>
                  </a:cubicBezTo>
                  <a:cubicBezTo>
                    <a:pt x="4837" y="1469"/>
                    <a:pt x="4604" y="701"/>
                    <a:pt x="4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-5400000">
              <a:off x="1479198" y="2362136"/>
              <a:ext cx="107601" cy="120491"/>
            </a:xfrm>
            <a:custGeom>
              <a:avLst/>
              <a:gdLst/>
              <a:ahLst/>
              <a:cxnLst/>
              <a:rect l="l" t="t" r="r" b="b"/>
              <a:pathLst>
                <a:path w="4337" h="2706" extrusionOk="0">
                  <a:moveTo>
                    <a:pt x="3917" y="1"/>
                  </a:moveTo>
                  <a:cubicBezTo>
                    <a:pt x="2596" y="1"/>
                    <a:pt x="1328" y="274"/>
                    <a:pt x="0" y="337"/>
                  </a:cubicBezTo>
                  <a:cubicBezTo>
                    <a:pt x="0" y="1071"/>
                    <a:pt x="201" y="1805"/>
                    <a:pt x="0" y="2505"/>
                  </a:cubicBezTo>
                  <a:cubicBezTo>
                    <a:pt x="1235" y="2639"/>
                    <a:pt x="2469" y="2705"/>
                    <a:pt x="3703" y="2705"/>
                  </a:cubicBezTo>
                  <a:cubicBezTo>
                    <a:pt x="3937" y="2705"/>
                    <a:pt x="4103" y="2639"/>
                    <a:pt x="4237" y="2405"/>
                  </a:cubicBezTo>
                  <a:cubicBezTo>
                    <a:pt x="4337" y="1605"/>
                    <a:pt x="4203" y="804"/>
                    <a:pt x="4137" y="4"/>
                  </a:cubicBezTo>
                  <a:cubicBezTo>
                    <a:pt x="4063" y="2"/>
                    <a:pt x="3990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-5400000">
              <a:off x="3633944" y="2381077"/>
              <a:ext cx="110107" cy="124811"/>
            </a:xfrm>
            <a:custGeom>
              <a:avLst/>
              <a:gdLst/>
              <a:ahLst/>
              <a:cxnLst/>
              <a:rect l="l" t="t" r="r" b="b"/>
              <a:pathLst>
                <a:path w="4438" h="2803" extrusionOk="0">
                  <a:moveTo>
                    <a:pt x="301" y="0"/>
                  </a:moveTo>
                  <a:cubicBezTo>
                    <a:pt x="168" y="701"/>
                    <a:pt x="1" y="1401"/>
                    <a:pt x="1" y="2135"/>
                  </a:cubicBezTo>
                  <a:cubicBezTo>
                    <a:pt x="1228" y="2442"/>
                    <a:pt x="2455" y="2777"/>
                    <a:pt x="3734" y="2777"/>
                  </a:cubicBezTo>
                  <a:cubicBezTo>
                    <a:pt x="3846" y="2777"/>
                    <a:pt x="3958" y="2774"/>
                    <a:pt x="4070" y="2769"/>
                  </a:cubicBezTo>
                  <a:lnTo>
                    <a:pt x="4070" y="2802"/>
                  </a:lnTo>
                  <a:lnTo>
                    <a:pt x="4437" y="434"/>
                  </a:lnTo>
                  <a:cubicBezTo>
                    <a:pt x="4404" y="267"/>
                    <a:pt x="4271" y="267"/>
                    <a:pt x="4137" y="234"/>
                  </a:cubicBezTo>
                  <a:cubicBezTo>
                    <a:pt x="2870" y="101"/>
                    <a:pt x="1569" y="34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-5400000">
              <a:off x="1970080" y="2406731"/>
              <a:ext cx="116706" cy="124811"/>
            </a:xfrm>
            <a:custGeom>
              <a:avLst/>
              <a:gdLst/>
              <a:ahLst/>
              <a:cxnLst/>
              <a:rect l="l" t="t" r="r" b="b"/>
              <a:pathLst>
                <a:path w="4704" h="2803" extrusionOk="0">
                  <a:moveTo>
                    <a:pt x="467" y="0"/>
                  </a:moveTo>
                  <a:cubicBezTo>
                    <a:pt x="301" y="667"/>
                    <a:pt x="134" y="1334"/>
                    <a:pt x="0" y="2002"/>
                  </a:cubicBezTo>
                  <a:cubicBezTo>
                    <a:pt x="1335" y="2368"/>
                    <a:pt x="2669" y="2635"/>
                    <a:pt x="4037" y="2802"/>
                  </a:cubicBezTo>
                  <a:cubicBezTo>
                    <a:pt x="4070" y="2735"/>
                    <a:pt x="4103" y="2635"/>
                    <a:pt x="4103" y="2535"/>
                  </a:cubicBezTo>
                  <a:cubicBezTo>
                    <a:pt x="4337" y="1735"/>
                    <a:pt x="4604" y="934"/>
                    <a:pt x="4704" y="100"/>
                  </a:cubicBezTo>
                  <a:cubicBezTo>
                    <a:pt x="4226" y="89"/>
                    <a:pt x="3751" y="89"/>
                    <a:pt x="3279" y="89"/>
                  </a:cubicBezTo>
                  <a:cubicBezTo>
                    <a:pt x="2335" y="89"/>
                    <a:pt x="1401" y="89"/>
                    <a:pt x="467" y="0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-5400000">
              <a:off x="3349239" y="2345506"/>
              <a:ext cx="115888" cy="117330"/>
            </a:xfrm>
            <a:custGeom>
              <a:avLst/>
              <a:gdLst/>
              <a:ahLst/>
              <a:cxnLst/>
              <a:rect l="l" t="t" r="r" b="b"/>
              <a:pathLst>
                <a:path w="4671" h="2635" extrusionOk="0">
                  <a:moveTo>
                    <a:pt x="3896" y="1"/>
                  </a:moveTo>
                  <a:cubicBezTo>
                    <a:pt x="3854" y="1"/>
                    <a:pt x="3812" y="3"/>
                    <a:pt x="3770" y="8"/>
                  </a:cubicBezTo>
                  <a:cubicBezTo>
                    <a:pt x="3270" y="83"/>
                    <a:pt x="2776" y="104"/>
                    <a:pt x="2283" y="104"/>
                  </a:cubicBezTo>
                  <a:cubicBezTo>
                    <a:pt x="1692" y="104"/>
                    <a:pt x="1101" y="74"/>
                    <a:pt x="501" y="74"/>
                  </a:cubicBezTo>
                  <a:cubicBezTo>
                    <a:pt x="334" y="808"/>
                    <a:pt x="234" y="1575"/>
                    <a:pt x="1" y="2276"/>
                  </a:cubicBezTo>
                  <a:cubicBezTo>
                    <a:pt x="501" y="2309"/>
                    <a:pt x="1068" y="2376"/>
                    <a:pt x="1568" y="2409"/>
                  </a:cubicBezTo>
                  <a:cubicBezTo>
                    <a:pt x="2314" y="2465"/>
                    <a:pt x="3036" y="2634"/>
                    <a:pt x="3755" y="2634"/>
                  </a:cubicBezTo>
                  <a:cubicBezTo>
                    <a:pt x="3905" y="2634"/>
                    <a:pt x="4054" y="2627"/>
                    <a:pt x="4204" y="2610"/>
                  </a:cubicBezTo>
                  <a:cubicBezTo>
                    <a:pt x="4470" y="1809"/>
                    <a:pt x="4604" y="975"/>
                    <a:pt x="4671" y="108"/>
                  </a:cubicBezTo>
                  <a:cubicBezTo>
                    <a:pt x="4412" y="79"/>
                    <a:pt x="4154" y="1"/>
                    <a:pt x="3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-5400000">
              <a:off x="2068591" y="2413868"/>
              <a:ext cx="114225" cy="141152"/>
            </a:xfrm>
            <a:custGeom>
              <a:avLst/>
              <a:gdLst/>
              <a:ahLst/>
              <a:cxnLst/>
              <a:rect l="l" t="t" r="r" b="b"/>
              <a:pathLst>
                <a:path w="4604" h="3170" extrusionOk="0">
                  <a:moveTo>
                    <a:pt x="534" y="1"/>
                  </a:moveTo>
                  <a:cubicBezTo>
                    <a:pt x="300" y="834"/>
                    <a:pt x="100" y="1735"/>
                    <a:pt x="0" y="2602"/>
                  </a:cubicBezTo>
                  <a:cubicBezTo>
                    <a:pt x="161" y="2591"/>
                    <a:pt x="321" y="2586"/>
                    <a:pt x="480" y="2586"/>
                  </a:cubicBezTo>
                  <a:cubicBezTo>
                    <a:pt x="1707" y="2586"/>
                    <a:pt x="2889" y="2904"/>
                    <a:pt x="4070" y="3169"/>
                  </a:cubicBezTo>
                  <a:cubicBezTo>
                    <a:pt x="4270" y="2369"/>
                    <a:pt x="4437" y="1568"/>
                    <a:pt x="4604" y="801"/>
                  </a:cubicBezTo>
                  <a:cubicBezTo>
                    <a:pt x="3236" y="634"/>
                    <a:pt x="1868" y="367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-5400000">
              <a:off x="3004807" y="2326535"/>
              <a:ext cx="106782" cy="116395"/>
            </a:xfrm>
            <a:custGeom>
              <a:avLst/>
              <a:gdLst/>
              <a:ahLst/>
              <a:cxnLst/>
              <a:rect l="l" t="t" r="r" b="b"/>
              <a:pathLst>
                <a:path w="4304" h="2614" extrusionOk="0">
                  <a:moveTo>
                    <a:pt x="3173" y="1"/>
                  </a:moveTo>
                  <a:cubicBezTo>
                    <a:pt x="3038" y="1"/>
                    <a:pt x="2904" y="8"/>
                    <a:pt x="2770" y="29"/>
                  </a:cubicBezTo>
                  <a:cubicBezTo>
                    <a:pt x="1836" y="163"/>
                    <a:pt x="935" y="329"/>
                    <a:pt x="1" y="529"/>
                  </a:cubicBezTo>
                  <a:cubicBezTo>
                    <a:pt x="34" y="1230"/>
                    <a:pt x="68" y="1897"/>
                    <a:pt x="101" y="2598"/>
                  </a:cubicBezTo>
                  <a:lnTo>
                    <a:pt x="1135" y="2598"/>
                  </a:lnTo>
                  <a:cubicBezTo>
                    <a:pt x="1419" y="2607"/>
                    <a:pt x="1702" y="2613"/>
                    <a:pt x="1986" y="2613"/>
                  </a:cubicBezTo>
                  <a:cubicBezTo>
                    <a:pt x="2736" y="2613"/>
                    <a:pt x="3487" y="2567"/>
                    <a:pt x="4237" y="2397"/>
                  </a:cubicBezTo>
                  <a:cubicBezTo>
                    <a:pt x="4304" y="1630"/>
                    <a:pt x="4204" y="830"/>
                    <a:pt x="4070" y="62"/>
                  </a:cubicBezTo>
                  <a:cubicBezTo>
                    <a:pt x="3771" y="39"/>
                    <a:pt x="3472" y="1"/>
                    <a:pt x="3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-5400000">
              <a:off x="975806" y="2404353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3937" y="1"/>
                  </a:moveTo>
                  <a:cubicBezTo>
                    <a:pt x="3536" y="101"/>
                    <a:pt x="3136" y="201"/>
                    <a:pt x="2736" y="334"/>
                  </a:cubicBezTo>
                  <a:cubicBezTo>
                    <a:pt x="1835" y="668"/>
                    <a:pt x="935" y="1001"/>
                    <a:pt x="1" y="1101"/>
                  </a:cubicBezTo>
                  <a:cubicBezTo>
                    <a:pt x="34" y="1802"/>
                    <a:pt x="301" y="2502"/>
                    <a:pt x="501" y="3170"/>
                  </a:cubicBezTo>
                  <a:cubicBezTo>
                    <a:pt x="1869" y="3069"/>
                    <a:pt x="3270" y="2936"/>
                    <a:pt x="4570" y="2436"/>
                  </a:cubicBezTo>
                  <a:cubicBezTo>
                    <a:pt x="4437" y="1602"/>
                    <a:pt x="4170" y="801"/>
                    <a:pt x="3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-5400000">
              <a:off x="-66363" y="2410703"/>
              <a:ext cx="103483" cy="63897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" y="0"/>
                  </a:moveTo>
                  <a:lnTo>
                    <a:pt x="1" y="1434"/>
                  </a:lnTo>
                  <a:cubicBezTo>
                    <a:pt x="368" y="1401"/>
                    <a:pt x="701" y="1368"/>
                    <a:pt x="1035" y="1334"/>
                  </a:cubicBezTo>
                  <a:cubicBezTo>
                    <a:pt x="1702" y="1270"/>
                    <a:pt x="2370" y="1233"/>
                    <a:pt x="3038" y="1233"/>
                  </a:cubicBezTo>
                  <a:cubicBezTo>
                    <a:pt x="3404" y="1233"/>
                    <a:pt x="3771" y="1244"/>
                    <a:pt x="4137" y="1268"/>
                  </a:cubicBezTo>
                  <a:cubicBezTo>
                    <a:pt x="4137" y="834"/>
                    <a:pt x="4137" y="434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 rot="-5400000">
              <a:off x="1712758" y="2383905"/>
              <a:ext cx="113407" cy="105931"/>
            </a:xfrm>
            <a:custGeom>
              <a:avLst/>
              <a:gdLst/>
              <a:ahLst/>
              <a:cxnLst/>
              <a:rect l="l" t="t" r="r" b="b"/>
              <a:pathLst>
                <a:path w="4571" h="2379" extrusionOk="0">
                  <a:moveTo>
                    <a:pt x="3303" y="0"/>
                  </a:moveTo>
                  <a:cubicBezTo>
                    <a:pt x="2303" y="0"/>
                    <a:pt x="1335" y="0"/>
                    <a:pt x="368" y="33"/>
                  </a:cubicBezTo>
                  <a:cubicBezTo>
                    <a:pt x="234" y="667"/>
                    <a:pt x="1" y="1334"/>
                    <a:pt x="1" y="2002"/>
                  </a:cubicBezTo>
                  <a:cubicBezTo>
                    <a:pt x="168" y="2002"/>
                    <a:pt x="368" y="2035"/>
                    <a:pt x="535" y="2068"/>
                  </a:cubicBezTo>
                  <a:cubicBezTo>
                    <a:pt x="1439" y="2223"/>
                    <a:pt x="2363" y="2378"/>
                    <a:pt x="3292" y="2378"/>
                  </a:cubicBezTo>
                  <a:cubicBezTo>
                    <a:pt x="3563" y="2378"/>
                    <a:pt x="3833" y="2365"/>
                    <a:pt x="4104" y="2335"/>
                  </a:cubicBezTo>
                  <a:cubicBezTo>
                    <a:pt x="4271" y="1635"/>
                    <a:pt x="4437" y="901"/>
                    <a:pt x="4571" y="200"/>
                  </a:cubicBezTo>
                  <a:cubicBezTo>
                    <a:pt x="4171" y="67"/>
                    <a:pt x="3737" y="0"/>
                    <a:pt x="3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 rot="-5400000">
              <a:off x="1202353" y="2388057"/>
              <a:ext cx="114225" cy="114970"/>
            </a:xfrm>
            <a:custGeom>
              <a:avLst/>
              <a:gdLst/>
              <a:ahLst/>
              <a:cxnLst/>
              <a:rect l="l" t="t" r="r" b="b"/>
              <a:pathLst>
                <a:path w="4604" h="2582" extrusionOk="0">
                  <a:moveTo>
                    <a:pt x="3755" y="0"/>
                  </a:moveTo>
                  <a:cubicBezTo>
                    <a:pt x="2464" y="0"/>
                    <a:pt x="1246" y="435"/>
                    <a:pt x="0" y="647"/>
                  </a:cubicBezTo>
                  <a:cubicBezTo>
                    <a:pt x="167" y="1281"/>
                    <a:pt x="334" y="1948"/>
                    <a:pt x="500" y="2582"/>
                  </a:cubicBezTo>
                  <a:cubicBezTo>
                    <a:pt x="1901" y="2549"/>
                    <a:pt x="3269" y="2482"/>
                    <a:pt x="4603" y="1915"/>
                  </a:cubicBezTo>
                  <a:cubicBezTo>
                    <a:pt x="4503" y="1248"/>
                    <a:pt x="4303" y="647"/>
                    <a:pt x="4136" y="13"/>
                  </a:cubicBezTo>
                  <a:cubicBezTo>
                    <a:pt x="4009" y="5"/>
                    <a:pt x="3882" y="0"/>
                    <a:pt x="3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-5400000">
              <a:off x="126032" y="2388111"/>
              <a:ext cx="109288" cy="124811"/>
            </a:xfrm>
            <a:custGeom>
              <a:avLst/>
              <a:gdLst/>
              <a:ahLst/>
              <a:cxnLst/>
              <a:rect l="l" t="t" r="r" b="b"/>
              <a:pathLst>
                <a:path w="4405" h="2803" extrusionOk="0">
                  <a:moveTo>
                    <a:pt x="268" y="1"/>
                  </a:moveTo>
                  <a:cubicBezTo>
                    <a:pt x="168" y="701"/>
                    <a:pt x="68" y="1435"/>
                    <a:pt x="1" y="2169"/>
                  </a:cubicBezTo>
                  <a:cubicBezTo>
                    <a:pt x="175" y="2161"/>
                    <a:pt x="348" y="2156"/>
                    <a:pt x="519" y="2156"/>
                  </a:cubicBezTo>
                  <a:cubicBezTo>
                    <a:pt x="1733" y="2156"/>
                    <a:pt x="2902" y="2364"/>
                    <a:pt x="4071" y="2803"/>
                  </a:cubicBezTo>
                  <a:cubicBezTo>
                    <a:pt x="4304" y="2002"/>
                    <a:pt x="4304" y="1168"/>
                    <a:pt x="4404" y="334"/>
                  </a:cubicBezTo>
                  <a:lnTo>
                    <a:pt x="4404" y="334"/>
                  </a:lnTo>
                  <a:cubicBezTo>
                    <a:pt x="4304" y="368"/>
                    <a:pt x="4204" y="434"/>
                    <a:pt x="4104" y="434"/>
                  </a:cubicBezTo>
                  <a:cubicBezTo>
                    <a:pt x="3882" y="446"/>
                    <a:pt x="3660" y="452"/>
                    <a:pt x="3440" y="452"/>
                  </a:cubicBezTo>
                  <a:cubicBezTo>
                    <a:pt x="2437" y="452"/>
                    <a:pt x="1452" y="338"/>
                    <a:pt x="468" y="201"/>
                  </a:cubicBezTo>
                  <a:cubicBezTo>
                    <a:pt x="335" y="168"/>
                    <a:pt x="301" y="101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-5400000">
              <a:off x="8539002" y="2051991"/>
              <a:ext cx="72842" cy="677887"/>
            </a:xfrm>
            <a:custGeom>
              <a:avLst/>
              <a:gdLst/>
              <a:ahLst/>
              <a:cxnLst/>
              <a:rect l="l" t="t" r="r" b="b"/>
              <a:pathLst>
                <a:path w="2936" h="15224" extrusionOk="0">
                  <a:moveTo>
                    <a:pt x="1992" y="1"/>
                  </a:moveTo>
                  <a:cubicBezTo>
                    <a:pt x="1641" y="1"/>
                    <a:pt x="1412" y="218"/>
                    <a:pt x="1235" y="513"/>
                  </a:cubicBezTo>
                  <a:cubicBezTo>
                    <a:pt x="801" y="1280"/>
                    <a:pt x="468" y="2080"/>
                    <a:pt x="301" y="2948"/>
                  </a:cubicBezTo>
                  <a:cubicBezTo>
                    <a:pt x="1" y="4482"/>
                    <a:pt x="67" y="5950"/>
                    <a:pt x="501" y="7484"/>
                  </a:cubicBezTo>
                  <a:cubicBezTo>
                    <a:pt x="1168" y="9753"/>
                    <a:pt x="1635" y="12054"/>
                    <a:pt x="2202" y="14322"/>
                  </a:cubicBezTo>
                  <a:cubicBezTo>
                    <a:pt x="2235" y="14556"/>
                    <a:pt x="2302" y="14789"/>
                    <a:pt x="2369" y="15023"/>
                  </a:cubicBezTo>
                  <a:cubicBezTo>
                    <a:pt x="2402" y="15123"/>
                    <a:pt x="2436" y="15223"/>
                    <a:pt x="2536" y="15223"/>
                  </a:cubicBezTo>
                  <a:cubicBezTo>
                    <a:pt x="2636" y="15223"/>
                    <a:pt x="2669" y="15123"/>
                    <a:pt x="2669" y="15023"/>
                  </a:cubicBezTo>
                  <a:cubicBezTo>
                    <a:pt x="2803" y="14456"/>
                    <a:pt x="2903" y="13889"/>
                    <a:pt x="2936" y="13288"/>
                  </a:cubicBezTo>
                  <a:cubicBezTo>
                    <a:pt x="2936" y="12454"/>
                    <a:pt x="2936" y="11587"/>
                    <a:pt x="2936" y="10720"/>
                  </a:cubicBezTo>
                  <a:cubicBezTo>
                    <a:pt x="2836" y="9252"/>
                    <a:pt x="2803" y="7784"/>
                    <a:pt x="2569" y="6317"/>
                  </a:cubicBezTo>
                  <a:cubicBezTo>
                    <a:pt x="2369" y="4882"/>
                    <a:pt x="2569" y="3481"/>
                    <a:pt x="2769" y="2047"/>
                  </a:cubicBezTo>
                  <a:cubicBezTo>
                    <a:pt x="2836" y="1613"/>
                    <a:pt x="2869" y="1180"/>
                    <a:pt x="2769" y="746"/>
                  </a:cubicBezTo>
                  <a:cubicBezTo>
                    <a:pt x="2702" y="379"/>
                    <a:pt x="2536" y="79"/>
                    <a:pt x="2135" y="12"/>
                  </a:cubicBezTo>
                  <a:cubicBezTo>
                    <a:pt x="2085" y="5"/>
                    <a:pt x="2037" y="1"/>
                    <a:pt x="1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-5400000">
              <a:off x="5276220" y="2008102"/>
              <a:ext cx="79491" cy="687861"/>
            </a:xfrm>
            <a:custGeom>
              <a:avLst/>
              <a:gdLst/>
              <a:ahLst/>
              <a:cxnLst/>
              <a:rect l="l" t="t" r="r" b="b"/>
              <a:pathLst>
                <a:path w="3204" h="15448" extrusionOk="0">
                  <a:moveTo>
                    <a:pt x="2330" y="1"/>
                  </a:moveTo>
                  <a:cubicBezTo>
                    <a:pt x="2229" y="1"/>
                    <a:pt x="2199" y="117"/>
                    <a:pt x="2169" y="206"/>
                  </a:cubicBezTo>
                  <a:cubicBezTo>
                    <a:pt x="2136" y="240"/>
                    <a:pt x="2102" y="273"/>
                    <a:pt x="2102" y="306"/>
                  </a:cubicBezTo>
                  <a:cubicBezTo>
                    <a:pt x="535" y="4476"/>
                    <a:pt x="1" y="8712"/>
                    <a:pt x="1235" y="13082"/>
                  </a:cubicBezTo>
                  <a:cubicBezTo>
                    <a:pt x="1402" y="13716"/>
                    <a:pt x="1635" y="14350"/>
                    <a:pt x="1969" y="14917"/>
                  </a:cubicBezTo>
                  <a:cubicBezTo>
                    <a:pt x="2138" y="15170"/>
                    <a:pt x="2283" y="15447"/>
                    <a:pt x="2585" y="15447"/>
                  </a:cubicBezTo>
                  <a:cubicBezTo>
                    <a:pt x="2641" y="15447"/>
                    <a:pt x="2702" y="15438"/>
                    <a:pt x="2770" y="15417"/>
                  </a:cubicBezTo>
                  <a:cubicBezTo>
                    <a:pt x="3170" y="15317"/>
                    <a:pt x="3170" y="14950"/>
                    <a:pt x="3203" y="14617"/>
                  </a:cubicBezTo>
                  <a:cubicBezTo>
                    <a:pt x="3203" y="14516"/>
                    <a:pt x="3203" y="14416"/>
                    <a:pt x="3203" y="14383"/>
                  </a:cubicBezTo>
                  <a:cubicBezTo>
                    <a:pt x="3036" y="12682"/>
                    <a:pt x="2936" y="11047"/>
                    <a:pt x="2770" y="9413"/>
                  </a:cubicBezTo>
                  <a:lnTo>
                    <a:pt x="2803" y="9413"/>
                  </a:lnTo>
                  <a:cubicBezTo>
                    <a:pt x="2569" y="7178"/>
                    <a:pt x="2636" y="4943"/>
                    <a:pt x="2770" y="2708"/>
                  </a:cubicBezTo>
                  <a:cubicBezTo>
                    <a:pt x="2836" y="1874"/>
                    <a:pt x="2669" y="1040"/>
                    <a:pt x="2536" y="240"/>
                  </a:cubicBezTo>
                  <a:cubicBezTo>
                    <a:pt x="2536" y="140"/>
                    <a:pt x="2503" y="6"/>
                    <a:pt x="2369" y="6"/>
                  </a:cubicBezTo>
                  <a:cubicBezTo>
                    <a:pt x="2355" y="3"/>
                    <a:pt x="2342" y="1"/>
                    <a:pt x="2330" y="1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-5400000">
              <a:off x="5902230" y="2267117"/>
              <a:ext cx="118369" cy="246816"/>
            </a:xfrm>
            <a:custGeom>
              <a:avLst/>
              <a:gdLst/>
              <a:ahLst/>
              <a:cxnLst/>
              <a:rect l="l" t="t" r="r" b="b"/>
              <a:pathLst>
                <a:path w="4771" h="5543" extrusionOk="0">
                  <a:moveTo>
                    <a:pt x="1853" y="0"/>
                  </a:moveTo>
                  <a:cubicBezTo>
                    <a:pt x="1412" y="0"/>
                    <a:pt x="972" y="13"/>
                    <a:pt x="528" y="13"/>
                  </a:cubicBezTo>
                  <a:cubicBezTo>
                    <a:pt x="353" y="13"/>
                    <a:pt x="177" y="11"/>
                    <a:pt x="1" y="5"/>
                  </a:cubicBezTo>
                  <a:lnTo>
                    <a:pt x="1" y="5"/>
                  </a:lnTo>
                  <a:cubicBezTo>
                    <a:pt x="68" y="1440"/>
                    <a:pt x="368" y="2874"/>
                    <a:pt x="501" y="4308"/>
                  </a:cubicBezTo>
                  <a:cubicBezTo>
                    <a:pt x="535" y="4642"/>
                    <a:pt x="568" y="4976"/>
                    <a:pt x="568" y="5343"/>
                  </a:cubicBezTo>
                  <a:cubicBezTo>
                    <a:pt x="935" y="5343"/>
                    <a:pt x="1268" y="5309"/>
                    <a:pt x="1602" y="5309"/>
                  </a:cubicBezTo>
                  <a:cubicBezTo>
                    <a:pt x="2636" y="5309"/>
                    <a:pt x="3670" y="5309"/>
                    <a:pt x="4704" y="5543"/>
                  </a:cubicBezTo>
                  <a:cubicBezTo>
                    <a:pt x="4771" y="4675"/>
                    <a:pt x="4671" y="3841"/>
                    <a:pt x="4571" y="3008"/>
                  </a:cubicBezTo>
                  <a:cubicBezTo>
                    <a:pt x="4437" y="2007"/>
                    <a:pt x="4304" y="1006"/>
                    <a:pt x="4171" y="5"/>
                  </a:cubicBezTo>
                  <a:cubicBezTo>
                    <a:pt x="3930" y="5"/>
                    <a:pt x="3690" y="91"/>
                    <a:pt x="3450" y="91"/>
                  </a:cubicBezTo>
                  <a:cubicBezTo>
                    <a:pt x="3390" y="91"/>
                    <a:pt x="3330" y="85"/>
                    <a:pt x="3270" y="72"/>
                  </a:cubicBezTo>
                  <a:cubicBezTo>
                    <a:pt x="2793" y="14"/>
                    <a:pt x="2323" y="0"/>
                    <a:pt x="18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-5400000">
              <a:off x="6923072" y="2053936"/>
              <a:ext cx="53838" cy="616884"/>
            </a:xfrm>
            <a:custGeom>
              <a:avLst/>
              <a:gdLst/>
              <a:ahLst/>
              <a:cxnLst/>
              <a:rect l="l" t="t" r="r" b="b"/>
              <a:pathLst>
                <a:path w="2170" h="13854" extrusionOk="0">
                  <a:moveTo>
                    <a:pt x="1605" y="0"/>
                  </a:moveTo>
                  <a:cubicBezTo>
                    <a:pt x="1583" y="0"/>
                    <a:pt x="1560" y="2"/>
                    <a:pt x="1535" y="6"/>
                  </a:cubicBezTo>
                  <a:cubicBezTo>
                    <a:pt x="1302" y="6"/>
                    <a:pt x="1168" y="106"/>
                    <a:pt x="1102" y="339"/>
                  </a:cubicBezTo>
                  <a:cubicBezTo>
                    <a:pt x="968" y="706"/>
                    <a:pt x="968" y="1073"/>
                    <a:pt x="968" y="1440"/>
                  </a:cubicBezTo>
                  <a:cubicBezTo>
                    <a:pt x="935" y="1907"/>
                    <a:pt x="868" y="2341"/>
                    <a:pt x="735" y="2774"/>
                  </a:cubicBezTo>
                  <a:cubicBezTo>
                    <a:pt x="201" y="4809"/>
                    <a:pt x="1" y="6911"/>
                    <a:pt x="34" y="9012"/>
                  </a:cubicBezTo>
                  <a:cubicBezTo>
                    <a:pt x="34" y="10680"/>
                    <a:pt x="535" y="12181"/>
                    <a:pt x="1369" y="13582"/>
                  </a:cubicBezTo>
                  <a:cubicBezTo>
                    <a:pt x="1429" y="13704"/>
                    <a:pt x="1490" y="13853"/>
                    <a:pt x="1602" y="13853"/>
                  </a:cubicBezTo>
                  <a:cubicBezTo>
                    <a:pt x="1613" y="13853"/>
                    <a:pt x="1624" y="13852"/>
                    <a:pt x="1635" y="13849"/>
                  </a:cubicBezTo>
                  <a:cubicBezTo>
                    <a:pt x="1836" y="13815"/>
                    <a:pt x="1802" y="13615"/>
                    <a:pt x="1836" y="13482"/>
                  </a:cubicBezTo>
                  <a:cubicBezTo>
                    <a:pt x="1969" y="12548"/>
                    <a:pt x="2036" y="11647"/>
                    <a:pt x="1969" y="10713"/>
                  </a:cubicBezTo>
                  <a:cubicBezTo>
                    <a:pt x="2036" y="9779"/>
                    <a:pt x="1936" y="8879"/>
                    <a:pt x="1836" y="7945"/>
                  </a:cubicBezTo>
                  <a:cubicBezTo>
                    <a:pt x="1635" y="6243"/>
                    <a:pt x="1669" y="4509"/>
                    <a:pt x="2036" y="2808"/>
                  </a:cubicBezTo>
                  <a:cubicBezTo>
                    <a:pt x="2169" y="2140"/>
                    <a:pt x="2169" y="1473"/>
                    <a:pt x="2102" y="773"/>
                  </a:cubicBezTo>
                  <a:cubicBezTo>
                    <a:pt x="2069" y="606"/>
                    <a:pt x="2036" y="473"/>
                    <a:pt x="1969" y="306"/>
                  </a:cubicBezTo>
                  <a:cubicBezTo>
                    <a:pt x="1909" y="126"/>
                    <a:pt x="1796" y="0"/>
                    <a:pt x="1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-5400000">
              <a:off x="4735631" y="2303821"/>
              <a:ext cx="118369" cy="221391"/>
            </a:xfrm>
            <a:custGeom>
              <a:avLst/>
              <a:gdLst/>
              <a:ahLst/>
              <a:cxnLst/>
              <a:rect l="l" t="t" r="r" b="b"/>
              <a:pathLst>
                <a:path w="4771" h="4972" extrusionOk="0">
                  <a:moveTo>
                    <a:pt x="4771" y="1"/>
                  </a:moveTo>
                  <a:cubicBezTo>
                    <a:pt x="4404" y="34"/>
                    <a:pt x="4037" y="34"/>
                    <a:pt x="3670" y="68"/>
                  </a:cubicBezTo>
                  <a:cubicBezTo>
                    <a:pt x="2636" y="134"/>
                    <a:pt x="1602" y="201"/>
                    <a:pt x="534" y="268"/>
                  </a:cubicBezTo>
                  <a:cubicBezTo>
                    <a:pt x="501" y="1669"/>
                    <a:pt x="301" y="3036"/>
                    <a:pt x="34" y="4404"/>
                  </a:cubicBezTo>
                  <a:cubicBezTo>
                    <a:pt x="34" y="4537"/>
                    <a:pt x="34" y="4671"/>
                    <a:pt x="1" y="4804"/>
                  </a:cubicBezTo>
                  <a:cubicBezTo>
                    <a:pt x="317" y="4804"/>
                    <a:pt x="626" y="4813"/>
                    <a:pt x="935" y="4813"/>
                  </a:cubicBezTo>
                  <a:cubicBezTo>
                    <a:pt x="1243" y="4813"/>
                    <a:pt x="1552" y="4804"/>
                    <a:pt x="1869" y="4771"/>
                  </a:cubicBezTo>
                  <a:cubicBezTo>
                    <a:pt x="2041" y="4744"/>
                    <a:pt x="2214" y="4734"/>
                    <a:pt x="2387" y="4734"/>
                  </a:cubicBezTo>
                  <a:cubicBezTo>
                    <a:pt x="2848" y="4734"/>
                    <a:pt x="3309" y="4804"/>
                    <a:pt x="3770" y="4804"/>
                  </a:cubicBezTo>
                  <a:cubicBezTo>
                    <a:pt x="3937" y="4804"/>
                    <a:pt x="4103" y="4804"/>
                    <a:pt x="4170" y="4971"/>
                  </a:cubicBezTo>
                  <a:cubicBezTo>
                    <a:pt x="4470" y="3804"/>
                    <a:pt x="4570" y="2636"/>
                    <a:pt x="4671" y="1435"/>
                  </a:cubicBezTo>
                  <a:cubicBezTo>
                    <a:pt x="4704" y="968"/>
                    <a:pt x="4737" y="468"/>
                    <a:pt x="4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-5400000">
              <a:off x="5576304" y="2325634"/>
              <a:ext cx="133255" cy="197613"/>
            </a:xfrm>
            <a:custGeom>
              <a:avLst/>
              <a:gdLst/>
              <a:ahLst/>
              <a:cxnLst/>
              <a:rect l="l" t="t" r="r" b="b"/>
              <a:pathLst>
                <a:path w="5371" h="4438" extrusionOk="0">
                  <a:moveTo>
                    <a:pt x="4136" y="1"/>
                  </a:moveTo>
                  <a:cubicBezTo>
                    <a:pt x="4103" y="167"/>
                    <a:pt x="3970" y="167"/>
                    <a:pt x="3836" y="201"/>
                  </a:cubicBezTo>
                  <a:cubicBezTo>
                    <a:pt x="2569" y="334"/>
                    <a:pt x="1268" y="434"/>
                    <a:pt x="0" y="468"/>
                  </a:cubicBezTo>
                  <a:cubicBezTo>
                    <a:pt x="200" y="1835"/>
                    <a:pt x="701" y="3136"/>
                    <a:pt x="1134" y="4437"/>
                  </a:cubicBezTo>
                  <a:cubicBezTo>
                    <a:pt x="1668" y="4370"/>
                    <a:pt x="2202" y="4304"/>
                    <a:pt x="2735" y="4270"/>
                  </a:cubicBezTo>
                  <a:cubicBezTo>
                    <a:pt x="3481" y="4215"/>
                    <a:pt x="4203" y="4046"/>
                    <a:pt x="4922" y="4046"/>
                  </a:cubicBezTo>
                  <a:cubicBezTo>
                    <a:pt x="5072" y="4046"/>
                    <a:pt x="5221" y="4053"/>
                    <a:pt x="5371" y="4070"/>
                  </a:cubicBezTo>
                  <a:cubicBezTo>
                    <a:pt x="5237" y="3403"/>
                    <a:pt x="5004" y="2769"/>
                    <a:pt x="4770" y="2102"/>
                  </a:cubicBezTo>
                  <a:cubicBezTo>
                    <a:pt x="4503" y="1402"/>
                    <a:pt x="4303" y="701"/>
                    <a:pt x="4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-5400000">
              <a:off x="7744963" y="2330863"/>
              <a:ext cx="116706" cy="202066"/>
            </a:xfrm>
            <a:custGeom>
              <a:avLst/>
              <a:gdLst/>
              <a:ahLst/>
              <a:cxnLst/>
              <a:rect l="l" t="t" r="r" b="b"/>
              <a:pathLst>
                <a:path w="4704" h="4538" extrusionOk="0">
                  <a:moveTo>
                    <a:pt x="567" y="1"/>
                  </a:moveTo>
                  <a:cubicBezTo>
                    <a:pt x="367" y="1302"/>
                    <a:pt x="301" y="2603"/>
                    <a:pt x="0" y="3870"/>
                  </a:cubicBezTo>
                  <a:cubicBezTo>
                    <a:pt x="1401" y="3870"/>
                    <a:pt x="2769" y="3970"/>
                    <a:pt x="4103" y="4537"/>
                  </a:cubicBezTo>
                  <a:cubicBezTo>
                    <a:pt x="4437" y="3403"/>
                    <a:pt x="4470" y="2269"/>
                    <a:pt x="4637" y="1135"/>
                  </a:cubicBezTo>
                  <a:cubicBezTo>
                    <a:pt x="4670" y="868"/>
                    <a:pt x="4670" y="601"/>
                    <a:pt x="4704" y="368"/>
                  </a:cubicBezTo>
                  <a:lnTo>
                    <a:pt x="4704" y="368"/>
                  </a:lnTo>
                  <a:cubicBezTo>
                    <a:pt x="4631" y="369"/>
                    <a:pt x="4558" y="370"/>
                    <a:pt x="4485" y="370"/>
                  </a:cubicBezTo>
                  <a:cubicBezTo>
                    <a:pt x="3163" y="370"/>
                    <a:pt x="1895" y="96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-5400000">
              <a:off x="4540821" y="2305219"/>
              <a:ext cx="108445" cy="202021"/>
            </a:xfrm>
            <a:custGeom>
              <a:avLst/>
              <a:gdLst/>
              <a:ahLst/>
              <a:cxnLst/>
              <a:rect l="l" t="t" r="r" b="b"/>
              <a:pathLst>
                <a:path w="4371" h="4537" extrusionOk="0">
                  <a:moveTo>
                    <a:pt x="0" y="0"/>
                  </a:moveTo>
                  <a:cubicBezTo>
                    <a:pt x="34" y="134"/>
                    <a:pt x="67" y="300"/>
                    <a:pt x="67" y="434"/>
                  </a:cubicBezTo>
                  <a:cubicBezTo>
                    <a:pt x="134" y="1034"/>
                    <a:pt x="134" y="1668"/>
                    <a:pt x="167" y="2268"/>
                  </a:cubicBezTo>
                  <a:cubicBezTo>
                    <a:pt x="134" y="2902"/>
                    <a:pt x="134" y="3503"/>
                    <a:pt x="67" y="4103"/>
                  </a:cubicBezTo>
                  <a:cubicBezTo>
                    <a:pt x="67" y="4270"/>
                    <a:pt x="34" y="4403"/>
                    <a:pt x="0" y="4537"/>
                  </a:cubicBezTo>
                  <a:cubicBezTo>
                    <a:pt x="1068" y="4470"/>
                    <a:pt x="2102" y="4403"/>
                    <a:pt x="3136" y="4337"/>
                  </a:cubicBezTo>
                  <a:cubicBezTo>
                    <a:pt x="3503" y="4303"/>
                    <a:pt x="3870" y="4303"/>
                    <a:pt x="4237" y="4270"/>
                  </a:cubicBezTo>
                  <a:cubicBezTo>
                    <a:pt x="4270" y="3603"/>
                    <a:pt x="4337" y="2936"/>
                    <a:pt x="4370" y="2268"/>
                  </a:cubicBezTo>
                  <a:cubicBezTo>
                    <a:pt x="4337" y="1601"/>
                    <a:pt x="4270" y="934"/>
                    <a:pt x="4237" y="267"/>
                  </a:cubicBezTo>
                  <a:cubicBezTo>
                    <a:pt x="3870" y="267"/>
                    <a:pt x="3503" y="234"/>
                    <a:pt x="3136" y="234"/>
                  </a:cubicBezTo>
                  <a:cubicBezTo>
                    <a:pt x="2102" y="134"/>
                    <a:pt x="1068" y="6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-5400000">
              <a:off x="5320934" y="2359304"/>
              <a:ext cx="109263" cy="185724"/>
            </a:xfrm>
            <a:custGeom>
              <a:avLst/>
              <a:gdLst/>
              <a:ahLst/>
              <a:cxnLst/>
              <a:rect l="l" t="t" r="r" b="b"/>
              <a:pathLst>
                <a:path w="4404" h="417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335"/>
                    <a:pt x="100" y="2669"/>
                    <a:pt x="267" y="4004"/>
                  </a:cubicBezTo>
                  <a:cubicBezTo>
                    <a:pt x="267" y="4070"/>
                    <a:pt x="300" y="4104"/>
                    <a:pt x="334" y="4170"/>
                  </a:cubicBezTo>
                  <a:cubicBezTo>
                    <a:pt x="1561" y="3864"/>
                    <a:pt x="2788" y="3529"/>
                    <a:pt x="4067" y="3529"/>
                  </a:cubicBezTo>
                  <a:cubicBezTo>
                    <a:pt x="4179" y="3529"/>
                    <a:pt x="4291" y="3531"/>
                    <a:pt x="4403" y="3537"/>
                  </a:cubicBezTo>
                  <a:cubicBezTo>
                    <a:pt x="4303" y="2402"/>
                    <a:pt x="4203" y="1268"/>
                    <a:pt x="4203" y="101"/>
                  </a:cubicBezTo>
                  <a:cubicBezTo>
                    <a:pt x="3812" y="119"/>
                    <a:pt x="3421" y="128"/>
                    <a:pt x="3030" y="128"/>
                  </a:cubicBezTo>
                  <a:cubicBezTo>
                    <a:pt x="2020" y="128"/>
                    <a:pt x="1010" y="7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-5400000">
              <a:off x="6712586" y="2387731"/>
              <a:ext cx="118369" cy="197569"/>
            </a:xfrm>
            <a:custGeom>
              <a:avLst/>
              <a:gdLst/>
              <a:ahLst/>
              <a:cxnLst/>
              <a:rect l="l" t="t" r="r" b="b"/>
              <a:pathLst>
                <a:path w="4771" h="4437" extrusionOk="0">
                  <a:moveTo>
                    <a:pt x="801" y="0"/>
                  </a:moveTo>
                  <a:cubicBezTo>
                    <a:pt x="811" y="2"/>
                    <a:pt x="821" y="4"/>
                    <a:pt x="832" y="6"/>
                  </a:cubicBezTo>
                  <a:lnTo>
                    <a:pt x="832" y="6"/>
                  </a:lnTo>
                  <a:cubicBezTo>
                    <a:pt x="833" y="4"/>
                    <a:pt x="833" y="2"/>
                    <a:pt x="834" y="0"/>
                  </a:cubicBezTo>
                  <a:close/>
                  <a:moveTo>
                    <a:pt x="832" y="6"/>
                  </a:moveTo>
                  <a:lnTo>
                    <a:pt x="832" y="6"/>
                  </a:lnTo>
                  <a:cubicBezTo>
                    <a:pt x="534" y="672"/>
                    <a:pt x="467" y="1370"/>
                    <a:pt x="334" y="2068"/>
                  </a:cubicBezTo>
                  <a:cubicBezTo>
                    <a:pt x="201" y="2835"/>
                    <a:pt x="34" y="3636"/>
                    <a:pt x="0" y="4437"/>
                  </a:cubicBezTo>
                  <a:cubicBezTo>
                    <a:pt x="134" y="4437"/>
                    <a:pt x="234" y="4403"/>
                    <a:pt x="367" y="4403"/>
                  </a:cubicBezTo>
                  <a:cubicBezTo>
                    <a:pt x="1523" y="4190"/>
                    <a:pt x="2679" y="3894"/>
                    <a:pt x="3885" y="3894"/>
                  </a:cubicBezTo>
                  <a:cubicBezTo>
                    <a:pt x="4002" y="3894"/>
                    <a:pt x="4119" y="3897"/>
                    <a:pt x="4237" y="3903"/>
                  </a:cubicBezTo>
                  <a:cubicBezTo>
                    <a:pt x="4437" y="2969"/>
                    <a:pt x="4604" y="2035"/>
                    <a:pt x="4771" y="1101"/>
                  </a:cubicBezTo>
                  <a:cubicBezTo>
                    <a:pt x="4570" y="1101"/>
                    <a:pt x="4404" y="1001"/>
                    <a:pt x="4203" y="967"/>
                  </a:cubicBezTo>
                  <a:cubicBezTo>
                    <a:pt x="3079" y="637"/>
                    <a:pt x="1988" y="241"/>
                    <a:pt x="83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-5400000">
              <a:off x="6199635" y="2305441"/>
              <a:ext cx="120850" cy="184210"/>
            </a:xfrm>
            <a:custGeom>
              <a:avLst/>
              <a:gdLst/>
              <a:ahLst/>
              <a:cxnLst/>
              <a:rect l="l" t="t" r="r" b="b"/>
              <a:pathLst>
                <a:path w="4871" h="4137" extrusionOk="0">
                  <a:moveTo>
                    <a:pt x="801" y="1"/>
                  </a:moveTo>
                  <a:cubicBezTo>
                    <a:pt x="534" y="1168"/>
                    <a:pt x="267" y="2336"/>
                    <a:pt x="0" y="3503"/>
                  </a:cubicBezTo>
                  <a:cubicBezTo>
                    <a:pt x="1368" y="3703"/>
                    <a:pt x="2769" y="3903"/>
                    <a:pt x="4137" y="4137"/>
                  </a:cubicBezTo>
                  <a:cubicBezTo>
                    <a:pt x="4403" y="2936"/>
                    <a:pt x="4804" y="1702"/>
                    <a:pt x="4870" y="434"/>
                  </a:cubicBezTo>
                  <a:lnTo>
                    <a:pt x="4870" y="434"/>
                  </a:lnTo>
                  <a:cubicBezTo>
                    <a:pt x="4553" y="483"/>
                    <a:pt x="4236" y="514"/>
                    <a:pt x="3918" y="514"/>
                  </a:cubicBezTo>
                  <a:cubicBezTo>
                    <a:pt x="3802" y="514"/>
                    <a:pt x="3686" y="510"/>
                    <a:pt x="3570" y="501"/>
                  </a:cubicBezTo>
                  <a:cubicBezTo>
                    <a:pt x="2636" y="368"/>
                    <a:pt x="1702" y="167"/>
                    <a:pt x="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-5400000">
              <a:off x="7240686" y="2370628"/>
              <a:ext cx="124149" cy="166399"/>
            </a:xfrm>
            <a:custGeom>
              <a:avLst/>
              <a:gdLst/>
              <a:ahLst/>
              <a:cxnLst/>
              <a:rect l="l" t="t" r="r" b="b"/>
              <a:pathLst>
                <a:path w="5004" h="3737" extrusionOk="0">
                  <a:moveTo>
                    <a:pt x="4203" y="1"/>
                  </a:moveTo>
                  <a:cubicBezTo>
                    <a:pt x="3736" y="12"/>
                    <a:pt x="3269" y="12"/>
                    <a:pt x="2802" y="12"/>
                  </a:cubicBezTo>
                  <a:cubicBezTo>
                    <a:pt x="1868" y="12"/>
                    <a:pt x="934" y="12"/>
                    <a:pt x="0" y="101"/>
                  </a:cubicBezTo>
                  <a:cubicBezTo>
                    <a:pt x="301" y="1301"/>
                    <a:pt x="601" y="2502"/>
                    <a:pt x="901" y="3737"/>
                  </a:cubicBezTo>
                  <a:cubicBezTo>
                    <a:pt x="1068" y="3703"/>
                    <a:pt x="1235" y="3703"/>
                    <a:pt x="1435" y="3670"/>
                  </a:cubicBezTo>
                  <a:cubicBezTo>
                    <a:pt x="2388" y="3506"/>
                    <a:pt x="3363" y="3343"/>
                    <a:pt x="4343" y="3343"/>
                  </a:cubicBezTo>
                  <a:cubicBezTo>
                    <a:pt x="4563" y="3343"/>
                    <a:pt x="4784" y="3351"/>
                    <a:pt x="5004" y="3370"/>
                  </a:cubicBezTo>
                  <a:cubicBezTo>
                    <a:pt x="4804" y="2235"/>
                    <a:pt x="4604" y="1101"/>
                    <a:pt x="4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-5400000">
              <a:off x="6876657" y="2407817"/>
              <a:ext cx="113407" cy="173969"/>
            </a:xfrm>
            <a:custGeom>
              <a:avLst/>
              <a:gdLst/>
              <a:ahLst/>
              <a:cxnLst/>
              <a:rect l="l" t="t" r="r" b="b"/>
              <a:pathLst>
                <a:path w="4571" h="3907" extrusionOk="0">
                  <a:moveTo>
                    <a:pt x="4127" y="0"/>
                  </a:moveTo>
                  <a:cubicBezTo>
                    <a:pt x="2946" y="0"/>
                    <a:pt x="1788" y="296"/>
                    <a:pt x="601" y="509"/>
                  </a:cubicBezTo>
                  <a:cubicBezTo>
                    <a:pt x="501" y="509"/>
                    <a:pt x="368" y="543"/>
                    <a:pt x="268" y="543"/>
                  </a:cubicBezTo>
                  <a:cubicBezTo>
                    <a:pt x="1" y="1610"/>
                    <a:pt x="268" y="2677"/>
                    <a:pt x="335" y="3745"/>
                  </a:cubicBezTo>
                  <a:cubicBezTo>
                    <a:pt x="335" y="3778"/>
                    <a:pt x="401" y="3845"/>
                    <a:pt x="401" y="3878"/>
                  </a:cubicBezTo>
                  <a:cubicBezTo>
                    <a:pt x="605" y="3898"/>
                    <a:pt x="807" y="3907"/>
                    <a:pt x="1008" y="3907"/>
                  </a:cubicBezTo>
                  <a:cubicBezTo>
                    <a:pt x="2190" y="3907"/>
                    <a:pt x="3330" y="3601"/>
                    <a:pt x="4471" y="3345"/>
                  </a:cubicBezTo>
                  <a:cubicBezTo>
                    <a:pt x="4571" y="3044"/>
                    <a:pt x="4437" y="2744"/>
                    <a:pt x="4371" y="2477"/>
                  </a:cubicBezTo>
                  <a:cubicBezTo>
                    <a:pt x="4237" y="1643"/>
                    <a:pt x="4404" y="843"/>
                    <a:pt x="4471" y="9"/>
                  </a:cubicBezTo>
                  <a:cubicBezTo>
                    <a:pt x="4356" y="3"/>
                    <a:pt x="4242" y="0"/>
                    <a:pt x="4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-5400000">
              <a:off x="8465355" y="2430957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01" y="0"/>
                  </a:moveTo>
                  <a:cubicBezTo>
                    <a:pt x="1" y="834"/>
                    <a:pt x="68" y="1668"/>
                    <a:pt x="134" y="2502"/>
                  </a:cubicBezTo>
                  <a:cubicBezTo>
                    <a:pt x="134" y="2903"/>
                    <a:pt x="234" y="3303"/>
                    <a:pt x="268" y="3703"/>
                  </a:cubicBezTo>
                  <a:cubicBezTo>
                    <a:pt x="1635" y="3370"/>
                    <a:pt x="3003" y="3169"/>
                    <a:pt x="4404" y="3169"/>
                  </a:cubicBezTo>
                  <a:cubicBezTo>
                    <a:pt x="4237" y="2169"/>
                    <a:pt x="4170" y="1135"/>
                    <a:pt x="4337" y="101"/>
                  </a:cubicBezTo>
                  <a:lnTo>
                    <a:pt x="4337" y="101"/>
                  </a:lnTo>
                  <a:cubicBezTo>
                    <a:pt x="4104" y="112"/>
                    <a:pt x="3871" y="116"/>
                    <a:pt x="3639" y="116"/>
                  </a:cubicBezTo>
                  <a:cubicBezTo>
                    <a:pt x="2480" y="116"/>
                    <a:pt x="134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-5400000">
              <a:off x="5160259" y="2380316"/>
              <a:ext cx="105964" cy="150325"/>
            </a:xfrm>
            <a:custGeom>
              <a:avLst/>
              <a:gdLst/>
              <a:ahLst/>
              <a:cxnLst/>
              <a:rect l="l" t="t" r="r" b="b"/>
              <a:pathLst>
                <a:path w="4271" h="3376" extrusionOk="0">
                  <a:moveTo>
                    <a:pt x="2284" y="0"/>
                  </a:moveTo>
                  <a:cubicBezTo>
                    <a:pt x="1545" y="0"/>
                    <a:pt x="806" y="43"/>
                    <a:pt x="67" y="113"/>
                  </a:cubicBezTo>
                  <a:cubicBezTo>
                    <a:pt x="1" y="1147"/>
                    <a:pt x="1" y="2215"/>
                    <a:pt x="67" y="3249"/>
                  </a:cubicBezTo>
                  <a:cubicBezTo>
                    <a:pt x="1077" y="3321"/>
                    <a:pt x="2087" y="3376"/>
                    <a:pt x="3097" y="3376"/>
                  </a:cubicBezTo>
                  <a:cubicBezTo>
                    <a:pt x="3488" y="3376"/>
                    <a:pt x="3879" y="3367"/>
                    <a:pt x="4270" y="3349"/>
                  </a:cubicBezTo>
                  <a:cubicBezTo>
                    <a:pt x="4170" y="2281"/>
                    <a:pt x="4170" y="1181"/>
                    <a:pt x="4270" y="113"/>
                  </a:cubicBezTo>
                  <a:cubicBezTo>
                    <a:pt x="3608" y="34"/>
                    <a:pt x="2946" y="0"/>
                    <a:pt x="2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-5400000">
              <a:off x="8715012" y="2403508"/>
              <a:ext cx="128293" cy="169338"/>
            </a:xfrm>
            <a:custGeom>
              <a:avLst/>
              <a:gdLst/>
              <a:ahLst/>
              <a:cxnLst/>
              <a:rect l="l" t="t" r="r" b="b"/>
              <a:pathLst>
                <a:path w="5171" h="3803" extrusionOk="0">
                  <a:moveTo>
                    <a:pt x="4170" y="0"/>
                  </a:moveTo>
                  <a:cubicBezTo>
                    <a:pt x="4104" y="300"/>
                    <a:pt x="3803" y="234"/>
                    <a:pt x="3603" y="267"/>
                  </a:cubicBezTo>
                  <a:cubicBezTo>
                    <a:pt x="2825" y="445"/>
                    <a:pt x="2032" y="490"/>
                    <a:pt x="1224" y="490"/>
                  </a:cubicBezTo>
                  <a:cubicBezTo>
                    <a:pt x="820" y="490"/>
                    <a:pt x="412" y="478"/>
                    <a:pt x="1" y="467"/>
                  </a:cubicBezTo>
                  <a:lnTo>
                    <a:pt x="1" y="467"/>
                  </a:lnTo>
                  <a:cubicBezTo>
                    <a:pt x="267" y="1601"/>
                    <a:pt x="601" y="2736"/>
                    <a:pt x="1101" y="3803"/>
                  </a:cubicBezTo>
                  <a:cubicBezTo>
                    <a:pt x="1535" y="3670"/>
                    <a:pt x="1969" y="3569"/>
                    <a:pt x="2369" y="3436"/>
                  </a:cubicBezTo>
                  <a:cubicBezTo>
                    <a:pt x="3303" y="3136"/>
                    <a:pt x="4237" y="3102"/>
                    <a:pt x="5171" y="2969"/>
                  </a:cubicBezTo>
                  <a:cubicBezTo>
                    <a:pt x="5038" y="2335"/>
                    <a:pt x="4704" y="1768"/>
                    <a:pt x="4537" y="1168"/>
                  </a:cubicBezTo>
                  <a:cubicBezTo>
                    <a:pt x="4437" y="767"/>
                    <a:pt x="4304" y="401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-5400000">
              <a:off x="6345469" y="2333798"/>
              <a:ext cx="123331" cy="166399"/>
            </a:xfrm>
            <a:custGeom>
              <a:avLst/>
              <a:gdLst/>
              <a:ahLst/>
              <a:cxnLst/>
              <a:rect l="l" t="t" r="r" b="b"/>
              <a:pathLst>
                <a:path w="4971" h="3737" extrusionOk="0">
                  <a:moveTo>
                    <a:pt x="834" y="0"/>
                  </a:moveTo>
                  <a:cubicBezTo>
                    <a:pt x="534" y="934"/>
                    <a:pt x="234" y="1835"/>
                    <a:pt x="0" y="2802"/>
                  </a:cubicBezTo>
                  <a:cubicBezTo>
                    <a:pt x="134" y="2836"/>
                    <a:pt x="301" y="2869"/>
                    <a:pt x="434" y="2902"/>
                  </a:cubicBezTo>
                  <a:cubicBezTo>
                    <a:pt x="901" y="3036"/>
                    <a:pt x="1335" y="3136"/>
                    <a:pt x="1768" y="3269"/>
                  </a:cubicBezTo>
                  <a:cubicBezTo>
                    <a:pt x="2502" y="3436"/>
                    <a:pt x="3269" y="3603"/>
                    <a:pt x="4003" y="3736"/>
                  </a:cubicBezTo>
                  <a:cubicBezTo>
                    <a:pt x="4404" y="2735"/>
                    <a:pt x="4637" y="1668"/>
                    <a:pt x="4971" y="634"/>
                  </a:cubicBezTo>
                  <a:cubicBezTo>
                    <a:pt x="3603" y="400"/>
                    <a:pt x="2202" y="20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-5400000">
              <a:off x="8841866" y="2390454"/>
              <a:ext cx="121668" cy="149078"/>
            </a:xfrm>
            <a:custGeom>
              <a:avLst/>
              <a:gdLst/>
              <a:ahLst/>
              <a:cxnLst/>
              <a:rect l="l" t="t" r="r" b="b"/>
              <a:pathLst>
                <a:path w="4904" h="3348" extrusionOk="0">
                  <a:moveTo>
                    <a:pt x="4103" y="0"/>
                  </a:moveTo>
                  <a:cubicBezTo>
                    <a:pt x="3169" y="100"/>
                    <a:pt x="2235" y="167"/>
                    <a:pt x="1301" y="434"/>
                  </a:cubicBezTo>
                  <a:cubicBezTo>
                    <a:pt x="867" y="567"/>
                    <a:pt x="434" y="701"/>
                    <a:pt x="0" y="801"/>
                  </a:cubicBezTo>
                  <a:lnTo>
                    <a:pt x="33" y="801"/>
                  </a:lnTo>
                  <a:cubicBezTo>
                    <a:pt x="300" y="1635"/>
                    <a:pt x="567" y="2502"/>
                    <a:pt x="834" y="3336"/>
                  </a:cubicBezTo>
                  <a:cubicBezTo>
                    <a:pt x="992" y="3344"/>
                    <a:pt x="1148" y="3347"/>
                    <a:pt x="1304" y="3347"/>
                  </a:cubicBezTo>
                  <a:cubicBezTo>
                    <a:pt x="2535" y="3347"/>
                    <a:pt x="3719" y="3117"/>
                    <a:pt x="4904" y="2702"/>
                  </a:cubicBezTo>
                  <a:cubicBezTo>
                    <a:pt x="4770" y="1768"/>
                    <a:pt x="4537" y="834"/>
                    <a:pt x="4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-5400000">
              <a:off x="5016197" y="2379840"/>
              <a:ext cx="121668" cy="132247"/>
            </a:xfrm>
            <a:custGeom>
              <a:avLst/>
              <a:gdLst/>
              <a:ahLst/>
              <a:cxnLst/>
              <a:rect l="l" t="t" r="r" b="b"/>
              <a:pathLst>
                <a:path w="4904" h="2970" extrusionOk="0">
                  <a:moveTo>
                    <a:pt x="701" y="0"/>
                  </a:moveTo>
                  <a:cubicBezTo>
                    <a:pt x="367" y="968"/>
                    <a:pt x="100" y="1935"/>
                    <a:pt x="0" y="2969"/>
                  </a:cubicBezTo>
                  <a:cubicBezTo>
                    <a:pt x="739" y="2899"/>
                    <a:pt x="1469" y="2856"/>
                    <a:pt x="2199" y="2856"/>
                  </a:cubicBezTo>
                  <a:cubicBezTo>
                    <a:pt x="2853" y="2856"/>
                    <a:pt x="3508" y="2890"/>
                    <a:pt x="4170" y="2969"/>
                  </a:cubicBezTo>
                  <a:lnTo>
                    <a:pt x="4203" y="2969"/>
                  </a:lnTo>
                  <a:cubicBezTo>
                    <a:pt x="4437" y="2035"/>
                    <a:pt x="4670" y="1101"/>
                    <a:pt x="4904" y="167"/>
                  </a:cubicBezTo>
                  <a:cubicBezTo>
                    <a:pt x="3503" y="100"/>
                    <a:pt x="2102" y="134"/>
                    <a:pt x="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-5400000">
              <a:off x="7480739" y="2354963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204" y="0"/>
                  </a:moveTo>
                  <a:cubicBezTo>
                    <a:pt x="3804" y="134"/>
                    <a:pt x="3370" y="201"/>
                    <a:pt x="2936" y="201"/>
                  </a:cubicBezTo>
                  <a:lnTo>
                    <a:pt x="1" y="201"/>
                  </a:lnTo>
                  <a:cubicBezTo>
                    <a:pt x="201" y="1168"/>
                    <a:pt x="301" y="2169"/>
                    <a:pt x="334" y="3169"/>
                  </a:cubicBezTo>
                  <a:cubicBezTo>
                    <a:pt x="1357" y="3059"/>
                    <a:pt x="2379" y="2994"/>
                    <a:pt x="3402" y="2994"/>
                  </a:cubicBezTo>
                  <a:cubicBezTo>
                    <a:pt x="3614" y="2994"/>
                    <a:pt x="3825" y="2997"/>
                    <a:pt x="4037" y="3003"/>
                  </a:cubicBezTo>
                  <a:cubicBezTo>
                    <a:pt x="4271" y="3003"/>
                    <a:pt x="4437" y="3069"/>
                    <a:pt x="4571" y="3270"/>
                  </a:cubicBezTo>
                  <a:cubicBezTo>
                    <a:pt x="4471" y="2169"/>
                    <a:pt x="4404" y="1101"/>
                    <a:pt x="4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-5400000">
              <a:off x="6579623" y="2382621"/>
              <a:ext cx="125812" cy="158963"/>
            </a:xfrm>
            <a:custGeom>
              <a:avLst/>
              <a:gdLst/>
              <a:ahLst/>
              <a:cxnLst/>
              <a:rect l="l" t="t" r="r" b="b"/>
              <a:pathLst>
                <a:path w="5071" h="3570" extrusionOk="0">
                  <a:moveTo>
                    <a:pt x="834" y="1"/>
                  </a:moveTo>
                  <a:cubicBezTo>
                    <a:pt x="434" y="801"/>
                    <a:pt x="100" y="1602"/>
                    <a:pt x="0" y="2469"/>
                  </a:cubicBezTo>
                  <a:cubicBezTo>
                    <a:pt x="1135" y="2703"/>
                    <a:pt x="2269" y="3103"/>
                    <a:pt x="3403" y="3436"/>
                  </a:cubicBezTo>
                  <a:cubicBezTo>
                    <a:pt x="3570" y="3470"/>
                    <a:pt x="3736" y="3570"/>
                    <a:pt x="3937" y="3570"/>
                  </a:cubicBezTo>
                  <a:cubicBezTo>
                    <a:pt x="4203" y="2636"/>
                    <a:pt x="4604" y="1769"/>
                    <a:pt x="5004" y="901"/>
                  </a:cubicBezTo>
                  <a:cubicBezTo>
                    <a:pt x="5037" y="801"/>
                    <a:pt x="5037" y="701"/>
                    <a:pt x="5071" y="601"/>
                  </a:cubicBezTo>
                  <a:cubicBezTo>
                    <a:pt x="3670" y="334"/>
                    <a:pt x="2235" y="201"/>
                    <a:pt x="8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-5400000">
              <a:off x="7981040" y="2379070"/>
              <a:ext cx="118369" cy="161947"/>
            </a:xfrm>
            <a:custGeom>
              <a:avLst/>
              <a:gdLst/>
              <a:ahLst/>
              <a:cxnLst/>
              <a:rect l="l" t="t" r="r" b="b"/>
              <a:pathLst>
                <a:path w="4771" h="3637" extrusionOk="0">
                  <a:moveTo>
                    <a:pt x="668" y="0"/>
                  </a:moveTo>
                  <a:cubicBezTo>
                    <a:pt x="368" y="968"/>
                    <a:pt x="168" y="1902"/>
                    <a:pt x="1" y="2869"/>
                  </a:cubicBezTo>
                  <a:cubicBezTo>
                    <a:pt x="1369" y="3003"/>
                    <a:pt x="2770" y="3136"/>
                    <a:pt x="4070" y="3636"/>
                  </a:cubicBezTo>
                  <a:cubicBezTo>
                    <a:pt x="4304" y="2636"/>
                    <a:pt x="4537" y="1635"/>
                    <a:pt x="4771" y="634"/>
                  </a:cubicBezTo>
                  <a:lnTo>
                    <a:pt x="4771" y="634"/>
                  </a:lnTo>
                  <a:cubicBezTo>
                    <a:pt x="4646" y="643"/>
                    <a:pt x="4522" y="647"/>
                    <a:pt x="4398" y="647"/>
                  </a:cubicBezTo>
                  <a:cubicBezTo>
                    <a:pt x="3132" y="647"/>
                    <a:pt x="1914" y="213"/>
                    <a:pt x="6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-5400000">
              <a:off x="8591197" y="2436273"/>
              <a:ext cx="112588" cy="137724"/>
            </a:xfrm>
            <a:custGeom>
              <a:avLst/>
              <a:gdLst/>
              <a:ahLst/>
              <a:cxnLst/>
              <a:rect l="l" t="t" r="r" b="b"/>
              <a:pathLst>
                <a:path w="4538" h="3093" extrusionOk="0">
                  <a:moveTo>
                    <a:pt x="4137" y="0"/>
                  </a:moveTo>
                  <a:cubicBezTo>
                    <a:pt x="2736" y="0"/>
                    <a:pt x="1368" y="201"/>
                    <a:pt x="1" y="534"/>
                  </a:cubicBezTo>
                  <a:cubicBezTo>
                    <a:pt x="101" y="1401"/>
                    <a:pt x="201" y="2235"/>
                    <a:pt x="368" y="3069"/>
                  </a:cubicBezTo>
                  <a:cubicBezTo>
                    <a:pt x="792" y="3081"/>
                    <a:pt x="1221" y="3093"/>
                    <a:pt x="1649" y="3093"/>
                  </a:cubicBezTo>
                  <a:cubicBezTo>
                    <a:pt x="2433" y="3093"/>
                    <a:pt x="3215" y="3053"/>
                    <a:pt x="3970" y="2902"/>
                  </a:cubicBezTo>
                  <a:cubicBezTo>
                    <a:pt x="4170" y="2836"/>
                    <a:pt x="4471" y="2902"/>
                    <a:pt x="4537" y="2602"/>
                  </a:cubicBezTo>
                  <a:cubicBezTo>
                    <a:pt x="4404" y="1735"/>
                    <a:pt x="4270" y="868"/>
                    <a:pt x="4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-5400000">
              <a:off x="8198299" y="2416210"/>
              <a:ext cx="117550" cy="153041"/>
            </a:xfrm>
            <a:custGeom>
              <a:avLst/>
              <a:gdLst/>
              <a:ahLst/>
              <a:cxnLst/>
              <a:rect l="l" t="t" r="r" b="b"/>
              <a:pathLst>
                <a:path w="4738" h="3437" extrusionOk="0">
                  <a:moveTo>
                    <a:pt x="802" y="1"/>
                  </a:moveTo>
                  <a:cubicBezTo>
                    <a:pt x="468" y="1135"/>
                    <a:pt x="268" y="2302"/>
                    <a:pt x="1" y="3436"/>
                  </a:cubicBezTo>
                  <a:cubicBezTo>
                    <a:pt x="1113" y="3278"/>
                    <a:pt x="2247" y="3140"/>
                    <a:pt x="3401" y="3140"/>
                  </a:cubicBezTo>
                  <a:cubicBezTo>
                    <a:pt x="3701" y="3140"/>
                    <a:pt x="4002" y="3149"/>
                    <a:pt x="4304" y="3170"/>
                  </a:cubicBezTo>
                  <a:cubicBezTo>
                    <a:pt x="4504" y="2469"/>
                    <a:pt x="4638" y="1802"/>
                    <a:pt x="4738" y="1068"/>
                  </a:cubicBezTo>
                  <a:cubicBezTo>
                    <a:pt x="4337" y="1001"/>
                    <a:pt x="3937" y="868"/>
                    <a:pt x="3537" y="735"/>
                  </a:cubicBezTo>
                  <a:cubicBezTo>
                    <a:pt x="2636" y="434"/>
                    <a:pt x="1736" y="101"/>
                    <a:pt x="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-5400000">
              <a:off x="9064199" y="2379778"/>
              <a:ext cx="106782" cy="130733"/>
            </a:xfrm>
            <a:custGeom>
              <a:avLst/>
              <a:gdLst/>
              <a:ahLst/>
              <a:cxnLst/>
              <a:rect l="l" t="t" r="r" b="b"/>
              <a:pathLst>
                <a:path w="4304" h="2936" extrusionOk="0">
                  <a:moveTo>
                    <a:pt x="3452" y="0"/>
                  </a:moveTo>
                  <a:cubicBezTo>
                    <a:pt x="2352" y="0"/>
                    <a:pt x="1277" y="123"/>
                    <a:pt x="201" y="272"/>
                  </a:cubicBezTo>
                  <a:cubicBezTo>
                    <a:pt x="68" y="306"/>
                    <a:pt x="34" y="372"/>
                    <a:pt x="1" y="472"/>
                  </a:cubicBezTo>
                  <a:cubicBezTo>
                    <a:pt x="1" y="1240"/>
                    <a:pt x="34" y="1973"/>
                    <a:pt x="168" y="2707"/>
                  </a:cubicBezTo>
                  <a:cubicBezTo>
                    <a:pt x="535" y="2774"/>
                    <a:pt x="868" y="2807"/>
                    <a:pt x="1202" y="2841"/>
                  </a:cubicBezTo>
                  <a:cubicBezTo>
                    <a:pt x="1933" y="2888"/>
                    <a:pt x="2664" y="2935"/>
                    <a:pt x="3395" y="2935"/>
                  </a:cubicBezTo>
                  <a:cubicBezTo>
                    <a:pt x="3698" y="2935"/>
                    <a:pt x="4001" y="2927"/>
                    <a:pt x="4304" y="2907"/>
                  </a:cubicBezTo>
                  <a:cubicBezTo>
                    <a:pt x="4271" y="1973"/>
                    <a:pt x="4204" y="1039"/>
                    <a:pt x="4137" y="105"/>
                  </a:cubicBezTo>
                  <a:cubicBezTo>
                    <a:pt x="4037" y="72"/>
                    <a:pt x="3937" y="39"/>
                    <a:pt x="3837" y="5"/>
                  </a:cubicBezTo>
                  <a:cubicBezTo>
                    <a:pt x="3708" y="2"/>
                    <a:pt x="3580" y="0"/>
                    <a:pt x="3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-5400000">
              <a:off x="4897134" y="2368176"/>
              <a:ext cx="119212" cy="123297"/>
            </a:xfrm>
            <a:custGeom>
              <a:avLst/>
              <a:gdLst/>
              <a:ahLst/>
              <a:cxnLst/>
              <a:rect l="l" t="t" r="r" b="b"/>
              <a:pathLst>
                <a:path w="4805" h="2769" extrusionOk="0">
                  <a:moveTo>
                    <a:pt x="2937" y="0"/>
                  </a:moveTo>
                  <a:cubicBezTo>
                    <a:pt x="2783" y="0"/>
                    <a:pt x="2627" y="9"/>
                    <a:pt x="2469" y="33"/>
                  </a:cubicBezTo>
                  <a:cubicBezTo>
                    <a:pt x="2169" y="66"/>
                    <a:pt x="1869" y="75"/>
                    <a:pt x="1564" y="75"/>
                  </a:cubicBezTo>
                  <a:cubicBezTo>
                    <a:pt x="1260" y="75"/>
                    <a:pt x="951" y="66"/>
                    <a:pt x="635" y="66"/>
                  </a:cubicBezTo>
                  <a:lnTo>
                    <a:pt x="67" y="2201"/>
                  </a:lnTo>
                  <a:cubicBezTo>
                    <a:pt x="34" y="2335"/>
                    <a:pt x="34" y="2468"/>
                    <a:pt x="1" y="2601"/>
                  </a:cubicBezTo>
                  <a:cubicBezTo>
                    <a:pt x="1402" y="2735"/>
                    <a:pt x="2803" y="2701"/>
                    <a:pt x="4204" y="2768"/>
                  </a:cubicBezTo>
                  <a:cubicBezTo>
                    <a:pt x="4504" y="1934"/>
                    <a:pt x="4671" y="1100"/>
                    <a:pt x="4771" y="233"/>
                  </a:cubicBezTo>
                  <a:lnTo>
                    <a:pt x="4804" y="233"/>
                  </a:lnTo>
                  <a:cubicBezTo>
                    <a:pt x="4704" y="66"/>
                    <a:pt x="4571" y="66"/>
                    <a:pt x="4404" y="66"/>
                  </a:cubicBezTo>
                  <a:cubicBezTo>
                    <a:pt x="4345" y="69"/>
                    <a:pt x="4285" y="71"/>
                    <a:pt x="4226" y="71"/>
                  </a:cubicBezTo>
                  <a:cubicBezTo>
                    <a:pt x="3801" y="71"/>
                    <a:pt x="3375" y="0"/>
                    <a:pt x="2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-5400000">
              <a:off x="8322665" y="2442937"/>
              <a:ext cx="118393" cy="121916"/>
            </a:xfrm>
            <a:custGeom>
              <a:avLst/>
              <a:gdLst/>
              <a:ahLst/>
              <a:cxnLst/>
              <a:rect l="l" t="t" r="r" b="b"/>
              <a:pathLst>
                <a:path w="4772" h="2738" extrusionOk="0">
                  <a:moveTo>
                    <a:pt x="3994" y="0"/>
                  </a:moveTo>
                  <a:cubicBezTo>
                    <a:pt x="2795" y="0"/>
                    <a:pt x="1615" y="120"/>
                    <a:pt x="435" y="284"/>
                  </a:cubicBezTo>
                  <a:lnTo>
                    <a:pt x="468" y="284"/>
                  </a:lnTo>
                  <a:cubicBezTo>
                    <a:pt x="234" y="1052"/>
                    <a:pt x="34" y="1819"/>
                    <a:pt x="1" y="2619"/>
                  </a:cubicBezTo>
                  <a:cubicBezTo>
                    <a:pt x="1102" y="2646"/>
                    <a:pt x="2202" y="2738"/>
                    <a:pt x="3320" y="2738"/>
                  </a:cubicBezTo>
                  <a:cubicBezTo>
                    <a:pt x="3591" y="2738"/>
                    <a:pt x="3864" y="2733"/>
                    <a:pt x="4137" y="2720"/>
                  </a:cubicBezTo>
                  <a:cubicBezTo>
                    <a:pt x="4371" y="1819"/>
                    <a:pt x="4571" y="918"/>
                    <a:pt x="4771" y="18"/>
                  </a:cubicBezTo>
                  <a:cubicBezTo>
                    <a:pt x="4511" y="6"/>
                    <a:pt x="4252" y="0"/>
                    <a:pt x="3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 rot="-5400000">
              <a:off x="6456780" y="2371244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1034" y="0"/>
                  </a:moveTo>
                  <a:cubicBezTo>
                    <a:pt x="701" y="867"/>
                    <a:pt x="367" y="1735"/>
                    <a:pt x="0" y="2602"/>
                  </a:cubicBezTo>
                  <a:cubicBezTo>
                    <a:pt x="1401" y="2769"/>
                    <a:pt x="2836" y="2902"/>
                    <a:pt x="4237" y="3169"/>
                  </a:cubicBezTo>
                  <a:cubicBezTo>
                    <a:pt x="4604" y="2469"/>
                    <a:pt x="4837" y="1701"/>
                    <a:pt x="5037" y="934"/>
                  </a:cubicBezTo>
                  <a:cubicBezTo>
                    <a:pt x="4303" y="801"/>
                    <a:pt x="3536" y="634"/>
                    <a:pt x="2802" y="467"/>
                  </a:cubicBezTo>
                  <a:cubicBezTo>
                    <a:pt x="2369" y="334"/>
                    <a:pt x="1935" y="234"/>
                    <a:pt x="1468" y="100"/>
                  </a:cubicBezTo>
                  <a:cubicBezTo>
                    <a:pt x="1335" y="67"/>
                    <a:pt x="1201" y="34"/>
                    <a:pt x="1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 rot="-5400000">
              <a:off x="7604579" y="2361958"/>
              <a:ext cx="107601" cy="120848"/>
            </a:xfrm>
            <a:custGeom>
              <a:avLst/>
              <a:gdLst/>
              <a:ahLst/>
              <a:cxnLst/>
              <a:rect l="l" t="t" r="r" b="b"/>
              <a:pathLst>
                <a:path w="4337" h="2714" extrusionOk="0">
                  <a:moveTo>
                    <a:pt x="3068" y="0"/>
                  </a:moveTo>
                  <a:cubicBezTo>
                    <a:pt x="2045" y="0"/>
                    <a:pt x="1023" y="65"/>
                    <a:pt x="0" y="175"/>
                  </a:cubicBezTo>
                  <a:cubicBezTo>
                    <a:pt x="201" y="909"/>
                    <a:pt x="0" y="1643"/>
                    <a:pt x="0" y="2344"/>
                  </a:cubicBezTo>
                  <a:cubicBezTo>
                    <a:pt x="1328" y="2439"/>
                    <a:pt x="2596" y="2713"/>
                    <a:pt x="3918" y="2713"/>
                  </a:cubicBezTo>
                  <a:cubicBezTo>
                    <a:pt x="3991" y="2713"/>
                    <a:pt x="4064" y="2712"/>
                    <a:pt x="4137" y="2711"/>
                  </a:cubicBezTo>
                  <a:cubicBezTo>
                    <a:pt x="4203" y="1910"/>
                    <a:pt x="4337" y="1076"/>
                    <a:pt x="4237" y="276"/>
                  </a:cubicBezTo>
                  <a:cubicBezTo>
                    <a:pt x="4103" y="75"/>
                    <a:pt x="3937" y="9"/>
                    <a:pt x="3703" y="9"/>
                  </a:cubicBezTo>
                  <a:cubicBezTo>
                    <a:pt x="3491" y="3"/>
                    <a:pt x="3280" y="0"/>
                    <a:pt x="3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 rot="-5400000">
              <a:off x="5447326" y="2380899"/>
              <a:ext cx="110107" cy="125167"/>
            </a:xfrm>
            <a:custGeom>
              <a:avLst/>
              <a:gdLst/>
              <a:ahLst/>
              <a:cxnLst/>
              <a:rect l="l" t="t" r="r" b="b"/>
              <a:pathLst>
                <a:path w="4438" h="2811" extrusionOk="0">
                  <a:moveTo>
                    <a:pt x="3734" y="1"/>
                  </a:moveTo>
                  <a:cubicBezTo>
                    <a:pt x="2455" y="1"/>
                    <a:pt x="1228" y="336"/>
                    <a:pt x="1" y="642"/>
                  </a:cubicBezTo>
                  <a:cubicBezTo>
                    <a:pt x="1" y="1376"/>
                    <a:pt x="201" y="2077"/>
                    <a:pt x="301" y="2811"/>
                  </a:cubicBezTo>
                  <a:cubicBezTo>
                    <a:pt x="1569" y="2777"/>
                    <a:pt x="2870" y="2677"/>
                    <a:pt x="4137" y="2544"/>
                  </a:cubicBezTo>
                  <a:cubicBezTo>
                    <a:pt x="4271" y="2510"/>
                    <a:pt x="4404" y="2510"/>
                    <a:pt x="4437" y="2344"/>
                  </a:cubicBezTo>
                  <a:lnTo>
                    <a:pt x="4070" y="9"/>
                  </a:lnTo>
                  <a:cubicBezTo>
                    <a:pt x="3958" y="3"/>
                    <a:pt x="3846" y="1"/>
                    <a:pt x="3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 rot="-5400000">
              <a:off x="7103287" y="2407562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071" y="1"/>
                  </a:moveTo>
                  <a:cubicBezTo>
                    <a:pt x="2703" y="167"/>
                    <a:pt x="1335" y="468"/>
                    <a:pt x="1" y="835"/>
                  </a:cubicBezTo>
                  <a:cubicBezTo>
                    <a:pt x="168" y="1468"/>
                    <a:pt x="335" y="2135"/>
                    <a:pt x="501" y="2803"/>
                  </a:cubicBezTo>
                  <a:cubicBezTo>
                    <a:pt x="1202" y="2736"/>
                    <a:pt x="1902" y="2728"/>
                    <a:pt x="2603" y="2728"/>
                  </a:cubicBezTo>
                  <a:cubicBezTo>
                    <a:pt x="2836" y="2728"/>
                    <a:pt x="3070" y="2729"/>
                    <a:pt x="3303" y="2729"/>
                  </a:cubicBezTo>
                  <a:cubicBezTo>
                    <a:pt x="3770" y="2729"/>
                    <a:pt x="4237" y="2725"/>
                    <a:pt x="4704" y="2703"/>
                  </a:cubicBezTo>
                  <a:cubicBezTo>
                    <a:pt x="4604" y="1869"/>
                    <a:pt x="4371" y="1068"/>
                    <a:pt x="4137" y="267"/>
                  </a:cubicBezTo>
                  <a:cubicBezTo>
                    <a:pt x="4137" y="167"/>
                    <a:pt x="4104" y="10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 rot="-5400000">
              <a:off x="5724937" y="2345528"/>
              <a:ext cx="115888" cy="117285"/>
            </a:xfrm>
            <a:custGeom>
              <a:avLst/>
              <a:gdLst/>
              <a:ahLst/>
              <a:cxnLst/>
              <a:rect l="l" t="t" r="r" b="b"/>
              <a:pathLst>
                <a:path w="4671" h="2634" extrusionOk="0">
                  <a:moveTo>
                    <a:pt x="3755" y="1"/>
                  </a:moveTo>
                  <a:cubicBezTo>
                    <a:pt x="3036" y="1"/>
                    <a:pt x="2314" y="170"/>
                    <a:pt x="1568" y="225"/>
                  </a:cubicBezTo>
                  <a:cubicBezTo>
                    <a:pt x="1068" y="259"/>
                    <a:pt x="501" y="325"/>
                    <a:pt x="1" y="392"/>
                  </a:cubicBezTo>
                  <a:cubicBezTo>
                    <a:pt x="234" y="1093"/>
                    <a:pt x="334" y="1826"/>
                    <a:pt x="501" y="2560"/>
                  </a:cubicBezTo>
                  <a:cubicBezTo>
                    <a:pt x="1051" y="2560"/>
                    <a:pt x="1593" y="2544"/>
                    <a:pt x="2135" y="2544"/>
                  </a:cubicBezTo>
                  <a:cubicBezTo>
                    <a:pt x="2677" y="2544"/>
                    <a:pt x="3220" y="2560"/>
                    <a:pt x="3770" y="2627"/>
                  </a:cubicBezTo>
                  <a:cubicBezTo>
                    <a:pt x="3813" y="2632"/>
                    <a:pt x="3856" y="2634"/>
                    <a:pt x="3899" y="2634"/>
                  </a:cubicBezTo>
                  <a:cubicBezTo>
                    <a:pt x="4156" y="2634"/>
                    <a:pt x="4413" y="2560"/>
                    <a:pt x="4671" y="2560"/>
                  </a:cubicBezTo>
                  <a:cubicBezTo>
                    <a:pt x="4604" y="1693"/>
                    <a:pt x="4470" y="859"/>
                    <a:pt x="4204" y="25"/>
                  </a:cubicBezTo>
                  <a:cubicBezTo>
                    <a:pt x="4054" y="8"/>
                    <a:pt x="3905" y="1"/>
                    <a:pt x="3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 rot="-5400000">
              <a:off x="7009148" y="2413458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4037" y="1"/>
                  </a:moveTo>
                  <a:cubicBezTo>
                    <a:pt x="2896" y="257"/>
                    <a:pt x="1756" y="563"/>
                    <a:pt x="595" y="563"/>
                  </a:cubicBezTo>
                  <a:cubicBezTo>
                    <a:pt x="397" y="563"/>
                    <a:pt x="199" y="554"/>
                    <a:pt x="1" y="534"/>
                  </a:cubicBezTo>
                  <a:lnTo>
                    <a:pt x="1" y="534"/>
                  </a:lnTo>
                  <a:cubicBezTo>
                    <a:pt x="67" y="1435"/>
                    <a:pt x="267" y="2302"/>
                    <a:pt x="534" y="3170"/>
                  </a:cubicBezTo>
                  <a:cubicBezTo>
                    <a:pt x="1869" y="2803"/>
                    <a:pt x="3203" y="2502"/>
                    <a:pt x="4571" y="2369"/>
                  </a:cubicBezTo>
                  <a:cubicBezTo>
                    <a:pt x="4404" y="1568"/>
                    <a:pt x="4237" y="801"/>
                    <a:pt x="4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 rot="-5400000">
              <a:off x="6079565" y="2326179"/>
              <a:ext cx="106782" cy="117107"/>
            </a:xfrm>
            <a:custGeom>
              <a:avLst/>
              <a:gdLst/>
              <a:ahLst/>
              <a:cxnLst/>
              <a:rect l="l" t="t" r="r" b="b"/>
              <a:pathLst>
                <a:path w="4304" h="2630" extrusionOk="0">
                  <a:moveTo>
                    <a:pt x="1135" y="0"/>
                  </a:moveTo>
                  <a:cubicBezTo>
                    <a:pt x="801" y="0"/>
                    <a:pt x="468" y="34"/>
                    <a:pt x="101" y="34"/>
                  </a:cubicBezTo>
                  <a:cubicBezTo>
                    <a:pt x="68" y="701"/>
                    <a:pt x="34" y="1401"/>
                    <a:pt x="1" y="2102"/>
                  </a:cubicBezTo>
                  <a:cubicBezTo>
                    <a:pt x="902" y="2268"/>
                    <a:pt x="1836" y="2469"/>
                    <a:pt x="2770" y="2602"/>
                  </a:cubicBezTo>
                  <a:cubicBezTo>
                    <a:pt x="2897" y="2622"/>
                    <a:pt x="3024" y="2630"/>
                    <a:pt x="3151" y="2630"/>
                  </a:cubicBezTo>
                  <a:cubicBezTo>
                    <a:pt x="3457" y="2630"/>
                    <a:pt x="3764" y="2582"/>
                    <a:pt x="4070" y="2535"/>
                  </a:cubicBezTo>
                  <a:cubicBezTo>
                    <a:pt x="4204" y="1768"/>
                    <a:pt x="4304" y="1001"/>
                    <a:pt x="4204" y="234"/>
                  </a:cubicBezTo>
                  <a:cubicBezTo>
                    <a:pt x="3203" y="0"/>
                    <a:pt x="2169" y="0"/>
                    <a:pt x="1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 rot="-5400000">
              <a:off x="8100874" y="2404353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501" y="0"/>
                  </a:moveTo>
                  <a:cubicBezTo>
                    <a:pt x="301" y="701"/>
                    <a:pt x="34" y="1368"/>
                    <a:pt x="1" y="2102"/>
                  </a:cubicBezTo>
                  <a:cubicBezTo>
                    <a:pt x="935" y="2202"/>
                    <a:pt x="1835" y="2535"/>
                    <a:pt x="2736" y="2836"/>
                  </a:cubicBezTo>
                  <a:cubicBezTo>
                    <a:pt x="3136" y="3002"/>
                    <a:pt x="3536" y="3102"/>
                    <a:pt x="3937" y="3169"/>
                  </a:cubicBezTo>
                  <a:cubicBezTo>
                    <a:pt x="4170" y="2369"/>
                    <a:pt x="4404" y="1601"/>
                    <a:pt x="4570" y="767"/>
                  </a:cubicBezTo>
                  <a:cubicBezTo>
                    <a:pt x="3270" y="267"/>
                    <a:pt x="1869" y="134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 rot="-5400000">
              <a:off x="9152967" y="2410703"/>
              <a:ext cx="103483" cy="63897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" y="0"/>
                  </a:moveTo>
                  <a:lnTo>
                    <a:pt x="1" y="1435"/>
                  </a:lnTo>
                  <a:lnTo>
                    <a:pt x="4170" y="1435"/>
                  </a:lnTo>
                  <a:cubicBezTo>
                    <a:pt x="4170" y="1034"/>
                    <a:pt x="4170" y="601"/>
                    <a:pt x="4137" y="200"/>
                  </a:cubicBezTo>
                  <a:cubicBezTo>
                    <a:pt x="3860" y="209"/>
                    <a:pt x="3583" y="214"/>
                    <a:pt x="3306" y="214"/>
                  </a:cubicBezTo>
                  <a:cubicBezTo>
                    <a:pt x="2549" y="214"/>
                    <a:pt x="1792" y="183"/>
                    <a:pt x="1035" y="134"/>
                  </a:cubicBezTo>
                  <a:cubicBezTo>
                    <a:pt x="701" y="100"/>
                    <a:pt x="368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 rot="-5400000">
              <a:off x="7364968" y="2383482"/>
              <a:ext cx="113407" cy="106777"/>
            </a:xfrm>
            <a:custGeom>
              <a:avLst/>
              <a:gdLst/>
              <a:ahLst/>
              <a:cxnLst/>
              <a:rect l="l" t="t" r="r" b="b"/>
              <a:pathLst>
                <a:path w="4571" h="2398" extrusionOk="0">
                  <a:moveTo>
                    <a:pt x="3373" y="0"/>
                  </a:moveTo>
                  <a:cubicBezTo>
                    <a:pt x="2417" y="0"/>
                    <a:pt x="1465" y="144"/>
                    <a:pt x="535" y="330"/>
                  </a:cubicBezTo>
                  <a:cubicBezTo>
                    <a:pt x="368" y="363"/>
                    <a:pt x="168" y="363"/>
                    <a:pt x="1" y="397"/>
                  </a:cubicBezTo>
                  <a:cubicBezTo>
                    <a:pt x="1" y="1064"/>
                    <a:pt x="234" y="1697"/>
                    <a:pt x="368" y="2365"/>
                  </a:cubicBezTo>
                  <a:cubicBezTo>
                    <a:pt x="1335" y="2365"/>
                    <a:pt x="2303" y="2365"/>
                    <a:pt x="3303" y="2398"/>
                  </a:cubicBezTo>
                  <a:cubicBezTo>
                    <a:pt x="3737" y="2398"/>
                    <a:pt x="4137" y="2298"/>
                    <a:pt x="4571" y="2198"/>
                  </a:cubicBezTo>
                  <a:cubicBezTo>
                    <a:pt x="4404" y="1464"/>
                    <a:pt x="4271" y="763"/>
                    <a:pt x="4104" y="30"/>
                  </a:cubicBezTo>
                  <a:cubicBezTo>
                    <a:pt x="3860" y="9"/>
                    <a:pt x="3616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 rot="-5400000">
              <a:off x="7874242" y="2388791"/>
              <a:ext cx="114225" cy="113501"/>
            </a:xfrm>
            <a:custGeom>
              <a:avLst/>
              <a:gdLst/>
              <a:ahLst/>
              <a:cxnLst/>
              <a:rect l="l" t="t" r="r" b="b"/>
              <a:pathLst>
                <a:path w="4604" h="2549" extrusionOk="0">
                  <a:moveTo>
                    <a:pt x="500" y="0"/>
                  </a:moveTo>
                  <a:cubicBezTo>
                    <a:pt x="334" y="634"/>
                    <a:pt x="167" y="1268"/>
                    <a:pt x="0" y="1901"/>
                  </a:cubicBezTo>
                  <a:cubicBezTo>
                    <a:pt x="1246" y="2114"/>
                    <a:pt x="2464" y="2548"/>
                    <a:pt x="3755" y="2548"/>
                  </a:cubicBezTo>
                  <a:cubicBezTo>
                    <a:pt x="3882" y="2548"/>
                    <a:pt x="4009" y="2544"/>
                    <a:pt x="4136" y="2535"/>
                  </a:cubicBezTo>
                  <a:cubicBezTo>
                    <a:pt x="4303" y="1935"/>
                    <a:pt x="4503" y="1301"/>
                    <a:pt x="4603" y="667"/>
                  </a:cubicBezTo>
                  <a:cubicBezTo>
                    <a:pt x="3269" y="100"/>
                    <a:pt x="1901" y="33"/>
                    <a:pt x="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 rot="-5400000">
              <a:off x="8956236" y="2388111"/>
              <a:ext cx="109288" cy="124811"/>
            </a:xfrm>
            <a:custGeom>
              <a:avLst/>
              <a:gdLst/>
              <a:ahLst/>
              <a:cxnLst/>
              <a:rect l="l" t="t" r="r" b="b"/>
              <a:pathLst>
                <a:path w="4405" h="2803" extrusionOk="0">
                  <a:moveTo>
                    <a:pt x="4071" y="0"/>
                  </a:moveTo>
                  <a:cubicBezTo>
                    <a:pt x="2916" y="415"/>
                    <a:pt x="1709" y="645"/>
                    <a:pt x="473" y="645"/>
                  </a:cubicBezTo>
                  <a:cubicBezTo>
                    <a:pt x="316" y="645"/>
                    <a:pt x="159" y="642"/>
                    <a:pt x="1" y="634"/>
                  </a:cubicBezTo>
                  <a:lnTo>
                    <a:pt x="1" y="634"/>
                  </a:lnTo>
                  <a:cubicBezTo>
                    <a:pt x="101" y="1368"/>
                    <a:pt x="168" y="2068"/>
                    <a:pt x="268" y="2802"/>
                  </a:cubicBezTo>
                  <a:cubicBezTo>
                    <a:pt x="301" y="2702"/>
                    <a:pt x="335" y="2636"/>
                    <a:pt x="468" y="2602"/>
                  </a:cubicBezTo>
                  <a:cubicBezTo>
                    <a:pt x="1544" y="2453"/>
                    <a:pt x="2619" y="2330"/>
                    <a:pt x="3719" y="2330"/>
                  </a:cubicBezTo>
                  <a:cubicBezTo>
                    <a:pt x="3847" y="2330"/>
                    <a:pt x="3975" y="2332"/>
                    <a:pt x="4104" y="2335"/>
                  </a:cubicBezTo>
                  <a:cubicBezTo>
                    <a:pt x="4204" y="2335"/>
                    <a:pt x="4304" y="2402"/>
                    <a:pt x="4404" y="2435"/>
                  </a:cubicBezTo>
                  <a:cubicBezTo>
                    <a:pt x="4304" y="1635"/>
                    <a:pt x="4337" y="801"/>
                    <a:pt x="4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 rot="-5400000">
              <a:off x="4411709" y="-4458285"/>
              <a:ext cx="366667" cy="9283227"/>
            </a:xfrm>
            <a:custGeom>
              <a:avLst/>
              <a:gdLst/>
              <a:ahLst/>
              <a:cxnLst/>
              <a:rect l="l" t="t" r="r" b="b"/>
              <a:pathLst>
                <a:path w="14779" h="208483" extrusionOk="0">
                  <a:moveTo>
                    <a:pt x="6439" y="4970"/>
                  </a:moveTo>
                  <a:cubicBezTo>
                    <a:pt x="6706" y="5004"/>
                    <a:pt x="6772" y="5237"/>
                    <a:pt x="6839" y="5437"/>
                  </a:cubicBezTo>
                  <a:cubicBezTo>
                    <a:pt x="7073" y="6071"/>
                    <a:pt x="7139" y="6772"/>
                    <a:pt x="7206" y="7439"/>
                  </a:cubicBezTo>
                  <a:cubicBezTo>
                    <a:pt x="7273" y="7739"/>
                    <a:pt x="7273" y="8039"/>
                    <a:pt x="7306" y="8339"/>
                  </a:cubicBezTo>
                  <a:cubicBezTo>
                    <a:pt x="7273" y="8706"/>
                    <a:pt x="7273" y="9107"/>
                    <a:pt x="7039" y="9440"/>
                  </a:cubicBezTo>
                  <a:cubicBezTo>
                    <a:pt x="6802" y="9757"/>
                    <a:pt x="6502" y="9948"/>
                    <a:pt x="6188" y="9948"/>
                  </a:cubicBezTo>
                  <a:cubicBezTo>
                    <a:pt x="6106" y="9948"/>
                    <a:pt x="6022" y="9935"/>
                    <a:pt x="5938" y="9907"/>
                  </a:cubicBezTo>
                  <a:cubicBezTo>
                    <a:pt x="5471" y="9807"/>
                    <a:pt x="5171" y="9407"/>
                    <a:pt x="5171" y="8906"/>
                  </a:cubicBezTo>
                  <a:cubicBezTo>
                    <a:pt x="5138" y="8673"/>
                    <a:pt x="5171" y="8473"/>
                    <a:pt x="5238" y="8239"/>
                  </a:cubicBezTo>
                  <a:cubicBezTo>
                    <a:pt x="5371" y="7472"/>
                    <a:pt x="5505" y="6705"/>
                    <a:pt x="5672" y="5938"/>
                  </a:cubicBezTo>
                  <a:cubicBezTo>
                    <a:pt x="5705" y="5738"/>
                    <a:pt x="5772" y="5537"/>
                    <a:pt x="5872" y="5371"/>
                  </a:cubicBezTo>
                  <a:cubicBezTo>
                    <a:pt x="5972" y="5137"/>
                    <a:pt x="6172" y="4970"/>
                    <a:pt x="6439" y="4970"/>
                  </a:cubicBezTo>
                  <a:close/>
                  <a:moveTo>
                    <a:pt x="4904" y="14444"/>
                  </a:moveTo>
                  <a:cubicBezTo>
                    <a:pt x="5238" y="14444"/>
                    <a:pt x="5405" y="14711"/>
                    <a:pt x="5505" y="15044"/>
                  </a:cubicBezTo>
                  <a:cubicBezTo>
                    <a:pt x="5638" y="15545"/>
                    <a:pt x="5572" y="16045"/>
                    <a:pt x="5572" y="16479"/>
                  </a:cubicBezTo>
                  <a:cubicBezTo>
                    <a:pt x="5572" y="17079"/>
                    <a:pt x="5605" y="17613"/>
                    <a:pt x="5505" y="18146"/>
                  </a:cubicBezTo>
                  <a:cubicBezTo>
                    <a:pt x="5421" y="18648"/>
                    <a:pt x="5081" y="18987"/>
                    <a:pt x="4699" y="18987"/>
                  </a:cubicBezTo>
                  <a:cubicBezTo>
                    <a:pt x="4624" y="18987"/>
                    <a:pt x="4547" y="18974"/>
                    <a:pt x="4471" y="18947"/>
                  </a:cubicBezTo>
                  <a:cubicBezTo>
                    <a:pt x="4137" y="18814"/>
                    <a:pt x="4037" y="18580"/>
                    <a:pt x="4037" y="18280"/>
                  </a:cubicBezTo>
                  <a:cubicBezTo>
                    <a:pt x="4004" y="17413"/>
                    <a:pt x="4137" y="16579"/>
                    <a:pt x="4237" y="15745"/>
                  </a:cubicBezTo>
                  <a:cubicBezTo>
                    <a:pt x="4271" y="15478"/>
                    <a:pt x="4304" y="15244"/>
                    <a:pt x="4337" y="15011"/>
                  </a:cubicBezTo>
                  <a:cubicBezTo>
                    <a:pt x="4404" y="14711"/>
                    <a:pt x="4571" y="14444"/>
                    <a:pt x="4904" y="14444"/>
                  </a:cubicBezTo>
                  <a:close/>
                  <a:moveTo>
                    <a:pt x="8276" y="16776"/>
                  </a:moveTo>
                  <a:cubicBezTo>
                    <a:pt x="8297" y="16776"/>
                    <a:pt x="8318" y="16777"/>
                    <a:pt x="8340" y="16779"/>
                  </a:cubicBezTo>
                  <a:cubicBezTo>
                    <a:pt x="8774" y="16779"/>
                    <a:pt x="8907" y="17112"/>
                    <a:pt x="8974" y="17446"/>
                  </a:cubicBezTo>
                  <a:cubicBezTo>
                    <a:pt x="9241" y="18613"/>
                    <a:pt x="9608" y="19748"/>
                    <a:pt x="9574" y="20982"/>
                  </a:cubicBezTo>
                  <a:cubicBezTo>
                    <a:pt x="9541" y="21382"/>
                    <a:pt x="9441" y="21749"/>
                    <a:pt x="9074" y="21949"/>
                  </a:cubicBezTo>
                  <a:cubicBezTo>
                    <a:pt x="8902" y="22057"/>
                    <a:pt x="8727" y="22109"/>
                    <a:pt x="8557" y="22109"/>
                  </a:cubicBezTo>
                  <a:cubicBezTo>
                    <a:pt x="8199" y="22109"/>
                    <a:pt x="7866" y="21878"/>
                    <a:pt x="7640" y="21449"/>
                  </a:cubicBezTo>
                  <a:cubicBezTo>
                    <a:pt x="7606" y="21415"/>
                    <a:pt x="7606" y="21382"/>
                    <a:pt x="7573" y="21349"/>
                  </a:cubicBezTo>
                  <a:cubicBezTo>
                    <a:pt x="7540" y="21282"/>
                    <a:pt x="7540" y="21249"/>
                    <a:pt x="7506" y="21182"/>
                  </a:cubicBezTo>
                  <a:lnTo>
                    <a:pt x="7473" y="21015"/>
                  </a:lnTo>
                  <a:cubicBezTo>
                    <a:pt x="7440" y="20982"/>
                    <a:pt x="7406" y="20915"/>
                    <a:pt x="7406" y="20848"/>
                  </a:cubicBezTo>
                  <a:cubicBezTo>
                    <a:pt x="7339" y="20515"/>
                    <a:pt x="7306" y="20081"/>
                    <a:pt x="7306" y="19481"/>
                  </a:cubicBezTo>
                  <a:cubicBezTo>
                    <a:pt x="7306" y="18847"/>
                    <a:pt x="7306" y="18246"/>
                    <a:pt x="7506" y="17646"/>
                  </a:cubicBezTo>
                  <a:cubicBezTo>
                    <a:pt x="7506" y="17579"/>
                    <a:pt x="7540" y="17479"/>
                    <a:pt x="7573" y="17413"/>
                  </a:cubicBezTo>
                  <a:cubicBezTo>
                    <a:pt x="7700" y="17064"/>
                    <a:pt x="7886" y="16776"/>
                    <a:pt x="8276" y="16776"/>
                  </a:cubicBezTo>
                  <a:close/>
                  <a:moveTo>
                    <a:pt x="5282" y="24430"/>
                  </a:moveTo>
                  <a:cubicBezTo>
                    <a:pt x="5568" y="24430"/>
                    <a:pt x="5837" y="24590"/>
                    <a:pt x="5972" y="24918"/>
                  </a:cubicBezTo>
                  <a:cubicBezTo>
                    <a:pt x="6372" y="25885"/>
                    <a:pt x="6706" y="26853"/>
                    <a:pt x="6772" y="27887"/>
                  </a:cubicBezTo>
                  <a:cubicBezTo>
                    <a:pt x="6839" y="28420"/>
                    <a:pt x="6439" y="28887"/>
                    <a:pt x="5972" y="28987"/>
                  </a:cubicBezTo>
                  <a:cubicBezTo>
                    <a:pt x="5938" y="28993"/>
                    <a:pt x="5902" y="28996"/>
                    <a:pt x="5866" y="28996"/>
                  </a:cubicBezTo>
                  <a:cubicBezTo>
                    <a:pt x="5477" y="28996"/>
                    <a:pt x="4990" y="28681"/>
                    <a:pt x="4838" y="28254"/>
                  </a:cubicBezTo>
                  <a:cubicBezTo>
                    <a:pt x="4537" y="27420"/>
                    <a:pt x="4437" y="26552"/>
                    <a:pt x="4371" y="25685"/>
                  </a:cubicBezTo>
                  <a:cubicBezTo>
                    <a:pt x="4371" y="25318"/>
                    <a:pt x="4371" y="24985"/>
                    <a:pt x="4671" y="24684"/>
                  </a:cubicBezTo>
                  <a:cubicBezTo>
                    <a:pt x="4854" y="24515"/>
                    <a:pt x="5073" y="24430"/>
                    <a:pt x="5282" y="24430"/>
                  </a:cubicBezTo>
                  <a:close/>
                  <a:moveTo>
                    <a:pt x="7840" y="39595"/>
                  </a:moveTo>
                  <a:cubicBezTo>
                    <a:pt x="8140" y="39595"/>
                    <a:pt x="8307" y="39829"/>
                    <a:pt x="8440" y="40062"/>
                  </a:cubicBezTo>
                  <a:cubicBezTo>
                    <a:pt x="8507" y="40262"/>
                    <a:pt x="8540" y="40462"/>
                    <a:pt x="8574" y="40663"/>
                  </a:cubicBezTo>
                  <a:cubicBezTo>
                    <a:pt x="8640" y="41597"/>
                    <a:pt x="8774" y="42531"/>
                    <a:pt x="8607" y="43465"/>
                  </a:cubicBezTo>
                  <a:cubicBezTo>
                    <a:pt x="8574" y="43565"/>
                    <a:pt x="8540" y="43665"/>
                    <a:pt x="8507" y="43765"/>
                  </a:cubicBezTo>
                  <a:cubicBezTo>
                    <a:pt x="8374" y="44065"/>
                    <a:pt x="8173" y="44332"/>
                    <a:pt x="7840" y="44332"/>
                  </a:cubicBezTo>
                  <a:cubicBezTo>
                    <a:pt x="7473" y="44332"/>
                    <a:pt x="7339" y="44032"/>
                    <a:pt x="7206" y="43731"/>
                  </a:cubicBezTo>
                  <a:cubicBezTo>
                    <a:pt x="7173" y="43598"/>
                    <a:pt x="7106" y="43465"/>
                    <a:pt x="7106" y="43298"/>
                  </a:cubicBezTo>
                  <a:cubicBezTo>
                    <a:pt x="7073" y="43198"/>
                    <a:pt x="7073" y="43098"/>
                    <a:pt x="7073" y="42998"/>
                  </a:cubicBezTo>
                  <a:cubicBezTo>
                    <a:pt x="7039" y="42664"/>
                    <a:pt x="7073" y="42330"/>
                    <a:pt x="7073" y="41997"/>
                  </a:cubicBezTo>
                  <a:cubicBezTo>
                    <a:pt x="7073" y="41663"/>
                    <a:pt x="7039" y="41330"/>
                    <a:pt x="7073" y="40996"/>
                  </a:cubicBezTo>
                  <a:cubicBezTo>
                    <a:pt x="7073" y="40863"/>
                    <a:pt x="7106" y="40763"/>
                    <a:pt x="7106" y="40663"/>
                  </a:cubicBezTo>
                  <a:cubicBezTo>
                    <a:pt x="7106" y="40596"/>
                    <a:pt x="7139" y="40529"/>
                    <a:pt x="7139" y="40462"/>
                  </a:cubicBezTo>
                  <a:cubicBezTo>
                    <a:pt x="7173" y="40329"/>
                    <a:pt x="7173" y="40196"/>
                    <a:pt x="7239" y="40095"/>
                  </a:cubicBezTo>
                  <a:cubicBezTo>
                    <a:pt x="7339" y="39829"/>
                    <a:pt x="7506" y="39595"/>
                    <a:pt x="7840" y="39595"/>
                  </a:cubicBezTo>
                  <a:close/>
                  <a:moveTo>
                    <a:pt x="7642" y="51729"/>
                  </a:moveTo>
                  <a:cubicBezTo>
                    <a:pt x="7685" y="51729"/>
                    <a:pt x="7729" y="51732"/>
                    <a:pt x="7773" y="51737"/>
                  </a:cubicBezTo>
                  <a:cubicBezTo>
                    <a:pt x="8140" y="51804"/>
                    <a:pt x="8340" y="52104"/>
                    <a:pt x="8474" y="52438"/>
                  </a:cubicBezTo>
                  <a:cubicBezTo>
                    <a:pt x="8874" y="53305"/>
                    <a:pt x="9074" y="54239"/>
                    <a:pt x="9141" y="55206"/>
                  </a:cubicBezTo>
                  <a:cubicBezTo>
                    <a:pt x="9141" y="55740"/>
                    <a:pt x="9074" y="56240"/>
                    <a:pt x="8540" y="56507"/>
                  </a:cubicBezTo>
                  <a:cubicBezTo>
                    <a:pt x="8340" y="56616"/>
                    <a:pt x="8138" y="56666"/>
                    <a:pt x="7945" y="56666"/>
                  </a:cubicBezTo>
                  <a:cubicBezTo>
                    <a:pt x="7367" y="56666"/>
                    <a:pt x="6872" y="56215"/>
                    <a:pt x="6772" y="55540"/>
                  </a:cubicBezTo>
                  <a:cubicBezTo>
                    <a:pt x="6639" y="54572"/>
                    <a:pt x="6739" y="53638"/>
                    <a:pt x="6806" y="52704"/>
                  </a:cubicBezTo>
                  <a:cubicBezTo>
                    <a:pt x="6836" y="52063"/>
                    <a:pt x="7175" y="51729"/>
                    <a:pt x="7642" y="51729"/>
                  </a:cubicBezTo>
                  <a:close/>
                  <a:moveTo>
                    <a:pt x="4267" y="58138"/>
                  </a:moveTo>
                  <a:cubicBezTo>
                    <a:pt x="4675" y="58138"/>
                    <a:pt x="4916" y="58342"/>
                    <a:pt x="5071" y="58775"/>
                  </a:cubicBezTo>
                  <a:cubicBezTo>
                    <a:pt x="5138" y="58942"/>
                    <a:pt x="5205" y="59076"/>
                    <a:pt x="5205" y="59242"/>
                  </a:cubicBezTo>
                  <a:cubicBezTo>
                    <a:pt x="5238" y="59543"/>
                    <a:pt x="5238" y="59843"/>
                    <a:pt x="5238" y="60110"/>
                  </a:cubicBezTo>
                  <a:cubicBezTo>
                    <a:pt x="5271" y="60944"/>
                    <a:pt x="5138" y="61744"/>
                    <a:pt x="5071" y="62545"/>
                  </a:cubicBezTo>
                  <a:cubicBezTo>
                    <a:pt x="5004" y="63112"/>
                    <a:pt x="4571" y="63546"/>
                    <a:pt x="4037" y="63546"/>
                  </a:cubicBezTo>
                  <a:cubicBezTo>
                    <a:pt x="4020" y="63547"/>
                    <a:pt x="4003" y="63547"/>
                    <a:pt x="3986" y="63547"/>
                  </a:cubicBezTo>
                  <a:cubicBezTo>
                    <a:pt x="3537" y="63547"/>
                    <a:pt x="3100" y="63126"/>
                    <a:pt x="3003" y="62612"/>
                  </a:cubicBezTo>
                  <a:cubicBezTo>
                    <a:pt x="2803" y="61644"/>
                    <a:pt x="3036" y="60744"/>
                    <a:pt x="3136" y="59810"/>
                  </a:cubicBezTo>
                  <a:cubicBezTo>
                    <a:pt x="3170" y="59476"/>
                    <a:pt x="3237" y="59142"/>
                    <a:pt x="3337" y="58809"/>
                  </a:cubicBezTo>
                  <a:cubicBezTo>
                    <a:pt x="3470" y="58375"/>
                    <a:pt x="3704" y="58142"/>
                    <a:pt x="4171" y="58142"/>
                  </a:cubicBezTo>
                  <a:cubicBezTo>
                    <a:pt x="4204" y="58139"/>
                    <a:pt x="4236" y="58138"/>
                    <a:pt x="4267" y="58138"/>
                  </a:cubicBezTo>
                  <a:close/>
                  <a:moveTo>
                    <a:pt x="9133" y="64843"/>
                  </a:moveTo>
                  <a:cubicBezTo>
                    <a:pt x="9157" y="64843"/>
                    <a:pt x="9182" y="64844"/>
                    <a:pt x="9208" y="64846"/>
                  </a:cubicBezTo>
                  <a:cubicBezTo>
                    <a:pt x="9574" y="64880"/>
                    <a:pt x="9775" y="65147"/>
                    <a:pt x="9908" y="65447"/>
                  </a:cubicBezTo>
                  <a:cubicBezTo>
                    <a:pt x="10175" y="66214"/>
                    <a:pt x="10242" y="67015"/>
                    <a:pt x="10242" y="67815"/>
                  </a:cubicBezTo>
                  <a:lnTo>
                    <a:pt x="10242" y="68382"/>
                  </a:lnTo>
                  <a:cubicBezTo>
                    <a:pt x="10208" y="68783"/>
                    <a:pt x="10308" y="69316"/>
                    <a:pt x="10142" y="69817"/>
                  </a:cubicBezTo>
                  <a:cubicBezTo>
                    <a:pt x="9958" y="70489"/>
                    <a:pt x="9550" y="70826"/>
                    <a:pt x="8944" y="70826"/>
                  </a:cubicBezTo>
                  <a:cubicBezTo>
                    <a:pt x="8889" y="70826"/>
                    <a:pt x="8832" y="70823"/>
                    <a:pt x="8774" y="70817"/>
                  </a:cubicBezTo>
                  <a:cubicBezTo>
                    <a:pt x="8274" y="70751"/>
                    <a:pt x="7873" y="70184"/>
                    <a:pt x="7907" y="69550"/>
                  </a:cubicBezTo>
                  <a:cubicBezTo>
                    <a:pt x="8007" y="68282"/>
                    <a:pt x="8140" y="67048"/>
                    <a:pt x="8274" y="65814"/>
                  </a:cubicBezTo>
                  <a:cubicBezTo>
                    <a:pt x="8307" y="65647"/>
                    <a:pt x="8374" y="65514"/>
                    <a:pt x="8407" y="65414"/>
                  </a:cubicBezTo>
                  <a:cubicBezTo>
                    <a:pt x="8532" y="65070"/>
                    <a:pt x="8774" y="64843"/>
                    <a:pt x="9133" y="64843"/>
                  </a:cubicBezTo>
                  <a:close/>
                  <a:moveTo>
                    <a:pt x="8514" y="78401"/>
                  </a:moveTo>
                  <a:cubicBezTo>
                    <a:pt x="8766" y="78401"/>
                    <a:pt x="8932" y="78624"/>
                    <a:pt x="9074" y="78823"/>
                  </a:cubicBezTo>
                  <a:cubicBezTo>
                    <a:pt x="9574" y="79624"/>
                    <a:pt x="10108" y="80424"/>
                    <a:pt x="10442" y="81358"/>
                  </a:cubicBezTo>
                  <a:lnTo>
                    <a:pt x="10408" y="81358"/>
                  </a:lnTo>
                  <a:cubicBezTo>
                    <a:pt x="10575" y="81825"/>
                    <a:pt x="10742" y="82259"/>
                    <a:pt x="10575" y="82759"/>
                  </a:cubicBezTo>
                  <a:cubicBezTo>
                    <a:pt x="10408" y="83326"/>
                    <a:pt x="9975" y="83660"/>
                    <a:pt x="9441" y="83660"/>
                  </a:cubicBezTo>
                  <a:cubicBezTo>
                    <a:pt x="8741" y="83627"/>
                    <a:pt x="8274" y="83126"/>
                    <a:pt x="8274" y="82226"/>
                  </a:cubicBezTo>
                  <a:cubicBezTo>
                    <a:pt x="8274" y="81292"/>
                    <a:pt x="8207" y="80358"/>
                    <a:pt x="7907" y="79457"/>
                  </a:cubicBezTo>
                  <a:cubicBezTo>
                    <a:pt x="7907" y="79390"/>
                    <a:pt x="7907" y="79290"/>
                    <a:pt x="7907" y="79223"/>
                  </a:cubicBezTo>
                  <a:cubicBezTo>
                    <a:pt x="7873" y="78857"/>
                    <a:pt x="8007" y="78523"/>
                    <a:pt x="8374" y="78423"/>
                  </a:cubicBezTo>
                  <a:cubicBezTo>
                    <a:pt x="8423" y="78408"/>
                    <a:pt x="8470" y="78401"/>
                    <a:pt x="8514" y="78401"/>
                  </a:cubicBezTo>
                  <a:close/>
                  <a:moveTo>
                    <a:pt x="9908" y="89598"/>
                  </a:moveTo>
                  <a:cubicBezTo>
                    <a:pt x="10125" y="89598"/>
                    <a:pt x="10342" y="89731"/>
                    <a:pt x="10508" y="89998"/>
                  </a:cubicBezTo>
                  <a:cubicBezTo>
                    <a:pt x="10775" y="90465"/>
                    <a:pt x="10809" y="90999"/>
                    <a:pt x="10909" y="91499"/>
                  </a:cubicBezTo>
                  <a:cubicBezTo>
                    <a:pt x="11042" y="92133"/>
                    <a:pt x="11142" y="92800"/>
                    <a:pt x="10942" y="93434"/>
                  </a:cubicBezTo>
                  <a:cubicBezTo>
                    <a:pt x="10809" y="94001"/>
                    <a:pt x="10442" y="94301"/>
                    <a:pt x="10075" y="94301"/>
                  </a:cubicBezTo>
                  <a:cubicBezTo>
                    <a:pt x="9675" y="94301"/>
                    <a:pt x="9274" y="93901"/>
                    <a:pt x="9141" y="93367"/>
                  </a:cubicBezTo>
                  <a:cubicBezTo>
                    <a:pt x="9074" y="93267"/>
                    <a:pt x="9074" y="93133"/>
                    <a:pt x="9041" y="93000"/>
                  </a:cubicBezTo>
                  <a:cubicBezTo>
                    <a:pt x="9041" y="92933"/>
                    <a:pt x="9041" y="92833"/>
                    <a:pt x="9041" y="92733"/>
                  </a:cubicBezTo>
                  <a:cubicBezTo>
                    <a:pt x="9041" y="92466"/>
                    <a:pt x="9041" y="92166"/>
                    <a:pt x="9041" y="91899"/>
                  </a:cubicBezTo>
                  <a:cubicBezTo>
                    <a:pt x="9074" y="91466"/>
                    <a:pt x="9007" y="91032"/>
                    <a:pt x="9074" y="90632"/>
                  </a:cubicBezTo>
                  <a:cubicBezTo>
                    <a:pt x="9107" y="90565"/>
                    <a:pt x="9107" y="90498"/>
                    <a:pt x="9141" y="90431"/>
                  </a:cubicBezTo>
                  <a:cubicBezTo>
                    <a:pt x="9174" y="90298"/>
                    <a:pt x="9241" y="90131"/>
                    <a:pt x="9308" y="89998"/>
                  </a:cubicBezTo>
                  <a:cubicBezTo>
                    <a:pt x="9474" y="89731"/>
                    <a:pt x="9691" y="89598"/>
                    <a:pt x="9908" y="89598"/>
                  </a:cubicBezTo>
                  <a:close/>
                  <a:moveTo>
                    <a:pt x="10730" y="100260"/>
                  </a:moveTo>
                  <a:cubicBezTo>
                    <a:pt x="11047" y="100260"/>
                    <a:pt x="11350" y="100460"/>
                    <a:pt x="11509" y="100839"/>
                  </a:cubicBezTo>
                  <a:cubicBezTo>
                    <a:pt x="11676" y="101273"/>
                    <a:pt x="11709" y="101740"/>
                    <a:pt x="11776" y="102173"/>
                  </a:cubicBezTo>
                  <a:cubicBezTo>
                    <a:pt x="11809" y="102507"/>
                    <a:pt x="11776" y="102874"/>
                    <a:pt x="11809" y="103207"/>
                  </a:cubicBezTo>
                  <a:cubicBezTo>
                    <a:pt x="11843" y="103541"/>
                    <a:pt x="11909" y="103874"/>
                    <a:pt x="11876" y="104208"/>
                  </a:cubicBezTo>
                  <a:lnTo>
                    <a:pt x="11876" y="104241"/>
                  </a:lnTo>
                  <a:lnTo>
                    <a:pt x="11876" y="104308"/>
                  </a:lnTo>
                  <a:cubicBezTo>
                    <a:pt x="11909" y="104642"/>
                    <a:pt x="11843" y="104975"/>
                    <a:pt x="11809" y="105275"/>
                  </a:cubicBezTo>
                  <a:cubicBezTo>
                    <a:pt x="11776" y="105642"/>
                    <a:pt x="11809" y="105976"/>
                    <a:pt x="11776" y="106310"/>
                  </a:cubicBezTo>
                  <a:cubicBezTo>
                    <a:pt x="11709" y="106777"/>
                    <a:pt x="11676" y="107244"/>
                    <a:pt x="11509" y="107644"/>
                  </a:cubicBezTo>
                  <a:cubicBezTo>
                    <a:pt x="11348" y="108046"/>
                    <a:pt x="11042" y="108254"/>
                    <a:pt x="10722" y="108254"/>
                  </a:cubicBezTo>
                  <a:cubicBezTo>
                    <a:pt x="10511" y="108254"/>
                    <a:pt x="10294" y="108163"/>
                    <a:pt x="10108" y="107977"/>
                  </a:cubicBezTo>
                  <a:cubicBezTo>
                    <a:pt x="9908" y="107777"/>
                    <a:pt x="9775" y="107610"/>
                    <a:pt x="9708" y="107344"/>
                  </a:cubicBezTo>
                  <a:cubicBezTo>
                    <a:pt x="9374" y="106343"/>
                    <a:pt x="9208" y="105309"/>
                    <a:pt x="9208" y="104241"/>
                  </a:cubicBezTo>
                  <a:cubicBezTo>
                    <a:pt x="9208" y="103207"/>
                    <a:pt x="9374" y="102173"/>
                    <a:pt x="9708" y="101139"/>
                  </a:cubicBezTo>
                  <a:cubicBezTo>
                    <a:pt x="9775" y="100906"/>
                    <a:pt x="9908" y="100705"/>
                    <a:pt x="10108" y="100539"/>
                  </a:cubicBezTo>
                  <a:cubicBezTo>
                    <a:pt x="10296" y="100351"/>
                    <a:pt x="10516" y="100260"/>
                    <a:pt x="10730" y="100260"/>
                  </a:cubicBezTo>
                  <a:close/>
                  <a:moveTo>
                    <a:pt x="10075" y="114182"/>
                  </a:moveTo>
                  <a:cubicBezTo>
                    <a:pt x="10442" y="114182"/>
                    <a:pt x="10809" y="114515"/>
                    <a:pt x="10942" y="115049"/>
                  </a:cubicBezTo>
                  <a:cubicBezTo>
                    <a:pt x="11109" y="115716"/>
                    <a:pt x="11042" y="116383"/>
                    <a:pt x="10909" y="117017"/>
                  </a:cubicBezTo>
                  <a:cubicBezTo>
                    <a:pt x="10809" y="117518"/>
                    <a:pt x="10742" y="118051"/>
                    <a:pt x="10475" y="118485"/>
                  </a:cubicBezTo>
                  <a:cubicBezTo>
                    <a:pt x="10325" y="118752"/>
                    <a:pt x="10108" y="118885"/>
                    <a:pt x="9891" y="118885"/>
                  </a:cubicBezTo>
                  <a:cubicBezTo>
                    <a:pt x="9675" y="118885"/>
                    <a:pt x="9458" y="118752"/>
                    <a:pt x="9308" y="118485"/>
                  </a:cubicBezTo>
                  <a:cubicBezTo>
                    <a:pt x="9208" y="118351"/>
                    <a:pt x="9174" y="118218"/>
                    <a:pt x="9107" y="118051"/>
                  </a:cubicBezTo>
                  <a:cubicBezTo>
                    <a:pt x="9107" y="118018"/>
                    <a:pt x="9074" y="117951"/>
                    <a:pt x="9074" y="117884"/>
                  </a:cubicBezTo>
                  <a:cubicBezTo>
                    <a:pt x="8974" y="117484"/>
                    <a:pt x="9041" y="117051"/>
                    <a:pt x="9007" y="116617"/>
                  </a:cubicBezTo>
                  <a:cubicBezTo>
                    <a:pt x="9041" y="116350"/>
                    <a:pt x="9041" y="116050"/>
                    <a:pt x="9041" y="115783"/>
                  </a:cubicBezTo>
                  <a:cubicBezTo>
                    <a:pt x="9041" y="115683"/>
                    <a:pt x="9041" y="115583"/>
                    <a:pt x="9041" y="115483"/>
                  </a:cubicBezTo>
                  <a:cubicBezTo>
                    <a:pt x="9074" y="115383"/>
                    <a:pt x="9074" y="115249"/>
                    <a:pt x="9107" y="115116"/>
                  </a:cubicBezTo>
                  <a:cubicBezTo>
                    <a:pt x="9274" y="114582"/>
                    <a:pt x="9641" y="114182"/>
                    <a:pt x="10075" y="114182"/>
                  </a:cubicBezTo>
                  <a:close/>
                  <a:moveTo>
                    <a:pt x="9441" y="124856"/>
                  </a:moveTo>
                  <a:cubicBezTo>
                    <a:pt x="9975" y="124856"/>
                    <a:pt x="10408" y="125190"/>
                    <a:pt x="10575" y="125723"/>
                  </a:cubicBezTo>
                  <a:lnTo>
                    <a:pt x="10575" y="125757"/>
                  </a:lnTo>
                  <a:cubicBezTo>
                    <a:pt x="10742" y="126257"/>
                    <a:pt x="10575" y="126691"/>
                    <a:pt x="10442" y="127158"/>
                  </a:cubicBezTo>
                  <a:cubicBezTo>
                    <a:pt x="10108" y="128058"/>
                    <a:pt x="9574" y="128859"/>
                    <a:pt x="9074" y="129693"/>
                  </a:cubicBezTo>
                  <a:cubicBezTo>
                    <a:pt x="8960" y="129892"/>
                    <a:pt x="8774" y="130115"/>
                    <a:pt x="8515" y="130115"/>
                  </a:cubicBezTo>
                  <a:cubicBezTo>
                    <a:pt x="8470" y="130115"/>
                    <a:pt x="8423" y="130108"/>
                    <a:pt x="8374" y="130093"/>
                  </a:cubicBezTo>
                  <a:cubicBezTo>
                    <a:pt x="8007" y="129960"/>
                    <a:pt x="7907" y="129660"/>
                    <a:pt x="7907" y="129293"/>
                  </a:cubicBezTo>
                  <a:cubicBezTo>
                    <a:pt x="7907" y="129226"/>
                    <a:pt x="7907" y="129126"/>
                    <a:pt x="7940" y="129026"/>
                  </a:cubicBezTo>
                  <a:cubicBezTo>
                    <a:pt x="8207" y="128125"/>
                    <a:pt x="8274" y="127224"/>
                    <a:pt x="8274" y="126290"/>
                  </a:cubicBezTo>
                  <a:cubicBezTo>
                    <a:pt x="8307" y="125356"/>
                    <a:pt x="8741" y="124856"/>
                    <a:pt x="9441" y="124856"/>
                  </a:cubicBezTo>
                  <a:close/>
                  <a:moveTo>
                    <a:pt x="8993" y="137682"/>
                  </a:moveTo>
                  <a:cubicBezTo>
                    <a:pt x="9572" y="137682"/>
                    <a:pt x="9963" y="138045"/>
                    <a:pt x="10142" y="138699"/>
                  </a:cubicBezTo>
                  <a:cubicBezTo>
                    <a:pt x="10308" y="139200"/>
                    <a:pt x="10208" y="139700"/>
                    <a:pt x="10242" y="140134"/>
                  </a:cubicBezTo>
                  <a:lnTo>
                    <a:pt x="10242" y="140701"/>
                  </a:lnTo>
                  <a:cubicBezTo>
                    <a:pt x="10242" y="141501"/>
                    <a:pt x="10175" y="142302"/>
                    <a:pt x="9908" y="143069"/>
                  </a:cubicBezTo>
                  <a:cubicBezTo>
                    <a:pt x="9775" y="143369"/>
                    <a:pt x="9574" y="143636"/>
                    <a:pt x="9208" y="143670"/>
                  </a:cubicBezTo>
                  <a:cubicBezTo>
                    <a:pt x="8774" y="143670"/>
                    <a:pt x="8540" y="143469"/>
                    <a:pt x="8407" y="143103"/>
                  </a:cubicBezTo>
                  <a:cubicBezTo>
                    <a:pt x="8374" y="142969"/>
                    <a:pt x="8274" y="142836"/>
                    <a:pt x="8274" y="142702"/>
                  </a:cubicBezTo>
                  <a:cubicBezTo>
                    <a:pt x="8140" y="141468"/>
                    <a:pt x="8007" y="140200"/>
                    <a:pt x="7907" y="138966"/>
                  </a:cubicBezTo>
                  <a:cubicBezTo>
                    <a:pt x="7873" y="138299"/>
                    <a:pt x="8274" y="137765"/>
                    <a:pt x="8774" y="137699"/>
                  </a:cubicBezTo>
                  <a:cubicBezTo>
                    <a:pt x="8850" y="137688"/>
                    <a:pt x="8923" y="137682"/>
                    <a:pt x="8993" y="137682"/>
                  </a:cubicBezTo>
                  <a:close/>
                  <a:moveTo>
                    <a:pt x="4037" y="144937"/>
                  </a:moveTo>
                  <a:cubicBezTo>
                    <a:pt x="4571" y="144971"/>
                    <a:pt x="5004" y="145371"/>
                    <a:pt x="5071" y="145971"/>
                  </a:cubicBezTo>
                  <a:cubicBezTo>
                    <a:pt x="5138" y="146772"/>
                    <a:pt x="5271" y="147572"/>
                    <a:pt x="5238" y="148373"/>
                  </a:cubicBezTo>
                  <a:cubicBezTo>
                    <a:pt x="5238" y="148673"/>
                    <a:pt x="5238" y="148973"/>
                    <a:pt x="5205" y="149240"/>
                  </a:cubicBezTo>
                  <a:cubicBezTo>
                    <a:pt x="5205" y="149407"/>
                    <a:pt x="5138" y="149574"/>
                    <a:pt x="5071" y="149741"/>
                  </a:cubicBezTo>
                  <a:cubicBezTo>
                    <a:pt x="4904" y="150208"/>
                    <a:pt x="4638" y="150374"/>
                    <a:pt x="4171" y="150374"/>
                  </a:cubicBezTo>
                  <a:cubicBezTo>
                    <a:pt x="3704" y="150374"/>
                    <a:pt x="3437" y="150108"/>
                    <a:pt x="3337" y="149707"/>
                  </a:cubicBezTo>
                  <a:cubicBezTo>
                    <a:pt x="3237" y="149374"/>
                    <a:pt x="3170" y="149040"/>
                    <a:pt x="3136" y="148707"/>
                  </a:cubicBezTo>
                  <a:cubicBezTo>
                    <a:pt x="3036" y="147773"/>
                    <a:pt x="2803" y="146839"/>
                    <a:pt x="3003" y="145905"/>
                  </a:cubicBezTo>
                  <a:cubicBezTo>
                    <a:pt x="3103" y="145371"/>
                    <a:pt x="3570" y="144937"/>
                    <a:pt x="4037" y="144937"/>
                  </a:cubicBezTo>
                  <a:close/>
                  <a:moveTo>
                    <a:pt x="7958" y="151832"/>
                  </a:moveTo>
                  <a:cubicBezTo>
                    <a:pt x="8147" y="151832"/>
                    <a:pt x="8345" y="151878"/>
                    <a:pt x="8540" y="151976"/>
                  </a:cubicBezTo>
                  <a:cubicBezTo>
                    <a:pt x="9074" y="152276"/>
                    <a:pt x="9141" y="152776"/>
                    <a:pt x="9141" y="153276"/>
                  </a:cubicBezTo>
                  <a:cubicBezTo>
                    <a:pt x="9074" y="154244"/>
                    <a:pt x="8874" y="155178"/>
                    <a:pt x="8474" y="156078"/>
                  </a:cubicBezTo>
                  <a:cubicBezTo>
                    <a:pt x="8340" y="156379"/>
                    <a:pt x="8140" y="156679"/>
                    <a:pt x="7773" y="156746"/>
                  </a:cubicBezTo>
                  <a:cubicBezTo>
                    <a:pt x="7715" y="156757"/>
                    <a:pt x="7658" y="156762"/>
                    <a:pt x="7603" y="156762"/>
                  </a:cubicBezTo>
                  <a:cubicBezTo>
                    <a:pt x="7156" y="156762"/>
                    <a:pt x="6835" y="156406"/>
                    <a:pt x="6806" y="155812"/>
                  </a:cubicBezTo>
                  <a:cubicBezTo>
                    <a:pt x="6739" y="154844"/>
                    <a:pt x="6639" y="153910"/>
                    <a:pt x="6772" y="152976"/>
                  </a:cubicBezTo>
                  <a:cubicBezTo>
                    <a:pt x="6873" y="152271"/>
                    <a:pt x="7374" y="151832"/>
                    <a:pt x="7958" y="151832"/>
                  </a:cubicBezTo>
                  <a:close/>
                  <a:moveTo>
                    <a:pt x="7806" y="164184"/>
                  </a:moveTo>
                  <a:cubicBezTo>
                    <a:pt x="8173" y="164184"/>
                    <a:pt x="8374" y="164451"/>
                    <a:pt x="8507" y="164751"/>
                  </a:cubicBezTo>
                  <a:cubicBezTo>
                    <a:pt x="8540" y="164851"/>
                    <a:pt x="8574" y="164951"/>
                    <a:pt x="8574" y="165052"/>
                  </a:cubicBezTo>
                  <a:cubicBezTo>
                    <a:pt x="8741" y="165986"/>
                    <a:pt x="8640" y="166920"/>
                    <a:pt x="8540" y="167854"/>
                  </a:cubicBezTo>
                  <a:cubicBezTo>
                    <a:pt x="8540" y="168054"/>
                    <a:pt x="8507" y="168254"/>
                    <a:pt x="8407" y="168454"/>
                  </a:cubicBezTo>
                  <a:cubicBezTo>
                    <a:pt x="8307" y="168687"/>
                    <a:pt x="8140" y="168921"/>
                    <a:pt x="7806" y="168921"/>
                  </a:cubicBezTo>
                  <a:cubicBezTo>
                    <a:pt x="7506" y="168888"/>
                    <a:pt x="7339" y="168687"/>
                    <a:pt x="7239" y="168421"/>
                  </a:cubicBezTo>
                  <a:cubicBezTo>
                    <a:pt x="7173" y="168321"/>
                    <a:pt x="7173" y="168187"/>
                    <a:pt x="7139" y="168054"/>
                  </a:cubicBezTo>
                  <a:cubicBezTo>
                    <a:pt x="7106" y="167987"/>
                    <a:pt x="7106" y="167920"/>
                    <a:pt x="7106" y="167854"/>
                  </a:cubicBezTo>
                  <a:cubicBezTo>
                    <a:pt x="7073" y="167753"/>
                    <a:pt x="7073" y="167620"/>
                    <a:pt x="7073" y="167520"/>
                  </a:cubicBezTo>
                  <a:cubicBezTo>
                    <a:pt x="7039" y="167186"/>
                    <a:pt x="7039" y="166853"/>
                    <a:pt x="7039" y="166519"/>
                  </a:cubicBezTo>
                  <a:cubicBezTo>
                    <a:pt x="7039" y="166186"/>
                    <a:pt x="7039" y="165852"/>
                    <a:pt x="7039" y="165519"/>
                  </a:cubicBezTo>
                  <a:cubicBezTo>
                    <a:pt x="7039" y="165418"/>
                    <a:pt x="7073" y="165285"/>
                    <a:pt x="7073" y="165185"/>
                  </a:cubicBezTo>
                  <a:cubicBezTo>
                    <a:pt x="7106" y="165052"/>
                    <a:pt x="7139" y="164918"/>
                    <a:pt x="7206" y="164751"/>
                  </a:cubicBezTo>
                  <a:cubicBezTo>
                    <a:pt x="7306" y="164484"/>
                    <a:pt x="7440" y="164184"/>
                    <a:pt x="7806" y="164184"/>
                  </a:cubicBezTo>
                  <a:close/>
                  <a:moveTo>
                    <a:pt x="5823" y="179512"/>
                  </a:moveTo>
                  <a:cubicBezTo>
                    <a:pt x="5873" y="179512"/>
                    <a:pt x="5923" y="179517"/>
                    <a:pt x="5972" y="179529"/>
                  </a:cubicBezTo>
                  <a:cubicBezTo>
                    <a:pt x="6439" y="179629"/>
                    <a:pt x="6839" y="180062"/>
                    <a:pt x="6772" y="180629"/>
                  </a:cubicBezTo>
                  <a:cubicBezTo>
                    <a:pt x="6706" y="181663"/>
                    <a:pt x="6372" y="182631"/>
                    <a:pt x="5972" y="183565"/>
                  </a:cubicBezTo>
                  <a:cubicBezTo>
                    <a:pt x="5839" y="183905"/>
                    <a:pt x="5578" y="184064"/>
                    <a:pt x="5298" y="184064"/>
                  </a:cubicBezTo>
                  <a:cubicBezTo>
                    <a:pt x="5084" y="184064"/>
                    <a:pt x="4859" y="183972"/>
                    <a:pt x="4671" y="183798"/>
                  </a:cubicBezTo>
                  <a:cubicBezTo>
                    <a:pt x="4371" y="183531"/>
                    <a:pt x="4371" y="183165"/>
                    <a:pt x="4371" y="182798"/>
                  </a:cubicBezTo>
                  <a:cubicBezTo>
                    <a:pt x="4437" y="181964"/>
                    <a:pt x="4537" y="181096"/>
                    <a:pt x="4838" y="180262"/>
                  </a:cubicBezTo>
                  <a:cubicBezTo>
                    <a:pt x="4986" y="179848"/>
                    <a:pt x="5423" y="179512"/>
                    <a:pt x="5823" y="179512"/>
                  </a:cubicBezTo>
                  <a:close/>
                  <a:moveTo>
                    <a:pt x="8578" y="186382"/>
                  </a:moveTo>
                  <a:cubicBezTo>
                    <a:pt x="8742" y="186382"/>
                    <a:pt x="8910" y="186431"/>
                    <a:pt x="9074" y="186534"/>
                  </a:cubicBezTo>
                  <a:cubicBezTo>
                    <a:pt x="9441" y="186767"/>
                    <a:pt x="9541" y="187134"/>
                    <a:pt x="9541" y="187534"/>
                  </a:cubicBezTo>
                  <a:cubicBezTo>
                    <a:pt x="9608" y="188735"/>
                    <a:pt x="9241" y="189903"/>
                    <a:pt x="8974" y="191070"/>
                  </a:cubicBezTo>
                  <a:cubicBezTo>
                    <a:pt x="8907" y="191404"/>
                    <a:pt x="8774" y="191737"/>
                    <a:pt x="8340" y="191737"/>
                  </a:cubicBezTo>
                  <a:cubicBezTo>
                    <a:pt x="7873" y="191737"/>
                    <a:pt x="7706" y="191437"/>
                    <a:pt x="7573" y="191104"/>
                  </a:cubicBezTo>
                  <a:cubicBezTo>
                    <a:pt x="7540" y="191003"/>
                    <a:pt x="7506" y="190937"/>
                    <a:pt x="7473" y="190837"/>
                  </a:cubicBezTo>
                  <a:cubicBezTo>
                    <a:pt x="7306" y="190270"/>
                    <a:pt x="7306" y="189636"/>
                    <a:pt x="7306" y="189035"/>
                  </a:cubicBezTo>
                  <a:cubicBezTo>
                    <a:pt x="7306" y="188402"/>
                    <a:pt x="7339" y="187968"/>
                    <a:pt x="7406" y="187634"/>
                  </a:cubicBezTo>
                  <a:cubicBezTo>
                    <a:pt x="7440" y="187501"/>
                    <a:pt x="7473" y="187401"/>
                    <a:pt x="7506" y="187334"/>
                  </a:cubicBezTo>
                  <a:cubicBezTo>
                    <a:pt x="7540" y="187267"/>
                    <a:pt x="7540" y="187201"/>
                    <a:pt x="7573" y="187134"/>
                  </a:cubicBezTo>
                  <a:cubicBezTo>
                    <a:pt x="7606" y="187134"/>
                    <a:pt x="7606" y="187101"/>
                    <a:pt x="7606" y="187067"/>
                  </a:cubicBezTo>
                  <a:cubicBezTo>
                    <a:pt x="7860" y="186629"/>
                    <a:pt x="8210" y="186382"/>
                    <a:pt x="8578" y="186382"/>
                  </a:cubicBezTo>
                  <a:close/>
                  <a:moveTo>
                    <a:pt x="4712" y="189526"/>
                  </a:moveTo>
                  <a:cubicBezTo>
                    <a:pt x="5089" y="189526"/>
                    <a:pt x="5422" y="189840"/>
                    <a:pt x="5505" y="190336"/>
                  </a:cubicBezTo>
                  <a:cubicBezTo>
                    <a:pt x="5605" y="190903"/>
                    <a:pt x="5572" y="191437"/>
                    <a:pt x="5605" y="192038"/>
                  </a:cubicBezTo>
                  <a:cubicBezTo>
                    <a:pt x="5572" y="192471"/>
                    <a:pt x="5638" y="192972"/>
                    <a:pt x="5505" y="193472"/>
                  </a:cubicBezTo>
                  <a:cubicBezTo>
                    <a:pt x="5405" y="193772"/>
                    <a:pt x="5271" y="194039"/>
                    <a:pt x="4904" y="194039"/>
                  </a:cubicBezTo>
                  <a:cubicBezTo>
                    <a:pt x="4604" y="194039"/>
                    <a:pt x="4437" y="193772"/>
                    <a:pt x="4371" y="193472"/>
                  </a:cubicBezTo>
                  <a:cubicBezTo>
                    <a:pt x="4304" y="193238"/>
                    <a:pt x="4271" y="193005"/>
                    <a:pt x="4237" y="192771"/>
                  </a:cubicBezTo>
                  <a:cubicBezTo>
                    <a:pt x="4137" y="191904"/>
                    <a:pt x="4004" y="191070"/>
                    <a:pt x="4037" y="190203"/>
                  </a:cubicBezTo>
                  <a:cubicBezTo>
                    <a:pt x="4037" y="189903"/>
                    <a:pt x="4137" y="189669"/>
                    <a:pt x="4471" y="189569"/>
                  </a:cubicBezTo>
                  <a:cubicBezTo>
                    <a:pt x="4552" y="189540"/>
                    <a:pt x="4633" y="189526"/>
                    <a:pt x="4712" y="189526"/>
                  </a:cubicBezTo>
                  <a:close/>
                  <a:moveTo>
                    <a:pt x="6144" y="198550"/>
                  </a:moveTo>
                  <a:cubicBezTo>
                    <a:pt x="6473" y="198550"/>
                    <a:pt x="6791" y="198744"/>
                    <a:pt x="7039" y="199076"/>
                  </a:cubicBezTo>
                  <a:cubicBezTo>
                    <a:pt x="7273" y="199409"/>
                    <a:pt x="7273" y="199776"/>
                    <a:pt x="7306" y="200143"/>
                  </a:cubicBezTo>
                  <a:cubicBezTo>
                    <a:pt x="7273" y="200477"/>
                    <a:pt x="7273" y="200744"/>
                    <a:pt x="7206" y="201044"/>
                  </a:cubicBezTo>
                  <a:cubicBezTo>
                    <a:pt x="7139" y="201744"/>
                    <a:pt x="7073" y="202412"/>
                    <a:pt x="6839" y="203079"/>
                  </a:cubicBezTo>
                  <a:cubicBezTo>
                    <a:pt x="6772" y="203279"/>
                    <a:pt x="6706" y="203479"/>
                    <a:pt x="6439" y="203512"/>
                  </a:cubicBezTo>
                  <a:cubicBezTo>
                    <a:pt x="6419" y="203515"/>
                    <a:pt x="6400" y="203516"/>
                    <a:pt x="6381" y="203516"/>
                  </a:cubicBezTo>
                  <a:cubicBezTo>
                    <a:pt x="6143" y="203516"/>
                    <a:pt x="5964" y="203331"/>
                    <a:pt x="5872" y="203145"/>
                  </a:cubicBezTo>
                  <a:cubicBezTo>
                    <a:pt x="5772" y="202979"/>
                    <a:pt x="5705" y="202779"/>
                    <a:pt x="5672" y="202578"/>
                  </a:cubicBezTo>
                  <a:cubicBezTo>
                    <a:pt x="5505" y="201811"/>
                    <a:pt x="5371" y="201044"/>
                    <a:pt x="5205" y="200277"/>
                  </a:cubicBezTo>
                  <a:cubicBezTo>
                    <a:pt x="5171" y="200043"/>
                    <a:pt x="5138" y="199810"/>
                    <a:pt x="5171" y="199576"/>
                  </a:cubicBezTo>
                  <a:cubicBezTo>
                    <a:pt x="5171" y="199109"/>
                    <a:pt x="5471" y="198709"/>
                    <a:pt x="5938" y="198576"/>
                  </a:cubicBezTo>
                  <a:cubicBezTo>
                    <a:pt x="6007" y="198558"/>
                    <a:pt x="6076" y="198550"/>
                    <a:pt x="6144" y="198550"/>
                  </a:cubicBezTo>
                  <a:close/>
                  <a:moveTo>
                    <a:pt x="2603" y="0"/>
                  </a:moveTo>
                  <a:cubicBezTo>
                    <a:pt x="2536" y="467"/>
                    <a:pt x="2469" y="967"/>
                    <a:pt x="2403" y="1468"/>
                  </a:cubicBezTo>
                  <a:cubicBezTo>
                    <a:pt x="2169" y="3369"/>
                    <a:pt x="1902" y="5271"/>
                    <a:pt x="1802" y="7205"/>
                  </a:cubicBezTo>
                  <a:cubicBezTo>
                    <a:pt x="1702" y="9740"/>
                    <a:pt x="1302" y="12242"/>
                    <a:pt x="868" y="14744"/>
                  </a:cubicBezTo>
                  <a:cubicBezTo>
                    <a:pt x="568" y="16445"/>
                    <a:pt x="268" y="18146"/>
                    <a:pt x="168" y="19881"/>
                  </a:cubicBezTo>
                  <a:cubicBezTo>
                    <a:pt x="1" y="22750"/>
                    <a:pt x="701" y="25485"/>
                    <a:pt x="1802" y="28087"/>
                  </a:cubicBezTo>
                  <a:cubicBezTo>
                    <a:pt x="2703" y="30255"/>
                    <a:pt x="3337" y="32490"/>
                    <a:pt x="3537" y="34858"/>
                  </a:cubicBezTo>
                  <a:cubicBezTo>
                    <a:pt x="3637" y="35993"/>
                    <a:pt x="3737" y="37160"/>
                    <a:pt x="3870" y="38294"/>
                  </a:cubicBezTo>
                  <a:cubicBezTo>
                    <a:pt x="3970" y="39262"/>
                    <a:pt x="4171" y="40229"/>
                    <a:pt x="4204" y="41196"/>
                  </a:cubicBezTo>
                  <a:cubicBezTo>
                    <a:pt x="4237" y="43064"/>
                    <a:pt x="3837" y="44866"/>
                    <a:pt x="3437" y="46667"/>
                  </a:cubicBezTo>
                  <a:cubicBezTo>
                    <a:pt x="2836" y="49502"/>
                    <a:pt x="2236" y="52371"/>
                    <a:pt x="1535" y="55206"/>
                  </a:cubicBezTo>
                  <a:cubicBezTo>
                    <a:pt x="1135" y="56874"/>
                    <a:pt x="835" y="58575"/>
                    <a:pt x="501" y="60277"/>
                  </a:cubicBezTo>
                  <a:cubicBezTo>
                    <a:pt x="301" y="61477"/>
                    <a:pt x="168" y="62712"/>
                    <a:pt x="368" y="63912"/>
                  </a:cubicBezTo>
                  <a:cubicBezTo>
                    <a:pt x="701" y="65847"/>
                    <a:pt x="1235" y="67749"/>
                    <a:pt x="2002" y="69583"/>
                  </a:cubicBezTo>
                  <a:cubicBezTo>
                    <a:pt x="2603" y="70984"/>
                    <a:pt x="3337" y="72352"/>
                    <a:pt x="3837" y="73786"/>
                  </a:cubicBezTo>
                  <a:cubicBezTo>
                    <a:pt x="4471" y="75654"/>
                    <a:pt x="4971" y="77589"/>
                    <a:pt x="5505" y="79524"/>
                  </a:cubicBezTo>
                  <a:cubicBezTo>
                    <a:pt x="5805" y="80591"/>
                    <a:pt x="5772" y="81759"/>
                    <a:pt x="5972" y="82859"/>
                  </a:cubicBezTo>
                  <a:cubicBezTo>
                    <a:pt x="6205" y="84194"/>
                    <a:pt x="6572" y="85495"/>
                    <a:pt x="6706" y="86829"/>
                  </a:cubicBezTo>
                  <a:cubicBezTo>
                    <a:pt x="6939" y="89331"/>
                    <a:pt x="6839" y="91799"/>
                    <a:pt x="7039" y="94268"/>
                  </a:cubicBezTo>
                  <a:cubicBezTo>
                    <a:pt x="7173" y="95669"/>
                    <a:pt x="7039" y="97103"/>
                    <a:pt x="7106" y="98504"/>
                  </a:cubicBezTo>
                  <a:cubicBezTo>
                    <a:pt x="7239" y="100405"/>
                    <a:pt x="7073" y="102307"/>
                    <a:pt x="7006" y="104241"/>
                  </a:cubicBezTo>
                  <a:cubicBezTo>
                    <a:pt x="7073" y="106143"/>
                    <a:pt x="7239" y="108077"/>
                    <a:pt x="7106" y="109979"/>
                  </a:cubicBezTo>
                  <a:cubicBezTo>
                    <a:pt x="7039" y="111380"/>
                    <a:pt x="7173" y="112781"/>
                    <a:pt x="7039" y="114182"/>
                  </a:cubicBezTo>
                  <a:cubicBezTo>
                    <a:pt x="6839" y="116684"/>
                    <a:pt x="6939" y="119152"/>
                    <a:pt x="6706" y="121620"/>
                  </a:cubicBezTo>
                  <a:cubicBezTo>
                    <a:pt x="6572" y="122955"/>
                    <a:pt x="6205" y="124289"/>
                    <a:pt x="5972" y="125590"/>
                  </a:cubicBezTo>
                  <a:cubicBezTo>
                    <a:pt x="5772" y="126724"/>
                    <a:pt x="5805" y="127858"/>
                    <a:pt x="5505" y="128959"/>
                  </a:cubicBezTo>
                  <a:cubicBezTo>
                    <a:pt x="4971" y="130860"/>
                    <a:pt x="4471" y="132828"/>
                    <a:pt x="3837" y="134696"/>
                  </a:cubicBezTo>
                  <a:cubicBezTo>
                    <a:pt x="3337" y="136131"/>
                    <a:pt x="2603" y="137465"/>
                    <a:pt x="2002" y="138866"/>
                  </a:cubicBezTo>
                  <a:cubicBezTo>
                    <a:pt x="1235" y="140701"/>
                    <a:pt x="701" y="142636"/>
                    <a:pt x="368" y="144570"/>
                  </a:cubicBezTo>
                  <a:cubicBezTo>
                    <a:pt x="168" y="145771"/>
                    <a:pt x="301" y="147005"/>
                    <a:pt x="501" y="148206"/>
                  </a:cubicBezTo>
                  <a:cubicBezTo>
                    <a:pt x="801" y="149907"/>
                    <a:pt x="1135" y="151609"/>
                    <a:pt x="1535" y="153276"/>
                  </a:cubicBezTo>
                  <a:cubicBezTo>
                    <a:pt x="2236" y="156112"/>
                    <a:pt x="2836" y="158981"/>
                    <a:pt x="3437" y="161816"/>
                  </a:cubicBezTo>
                  <a:cubicBezTo>
                    <a:pt x="3837" y="163617"/>
                    <a:pt x="4237" y="165418"/>
                    <a:pt x="4204" y="167253"/>
                  </a:cubicBezTo>
                  <a:cubicBezTo>
                    <a:pt x="4171" y="168254"/>
                    <a:pt x="3970" y="169188"/>
                    <a:pt x="3870" y="170155"/>
                  </a:cubicBezTo>
                  <a:cubicBezTo>
                    <a:pt x="3737" y="171323"/>
                    <a:pt x="3637" y="172490"/>
                    <a:pt x="3537" y="173624"/>
                  </a:cubicBezTo>
                  <a:cubicBezTo>
                    <a:pt x="3337" y="175993"/>
                    <a:pt x="2703" y="178194"/>
                    <a:pt x="1802" y="180396"/>
                  </a:cubicBezTo>
                  <a:cubicBezTo>
                    <a:pt x="701" y="182998"/>
                    <a:pt x="1" y="185733"/>
                    <a:pt x="168" y="188602"/>
                  </a:cubicBezTo>
                  <a:cubicBezTo>
                    <a:pt x="268" y="190336"/>
                    <a:pt x="568" y="192038"/>
                    <a:pt x="868" y="193739"/>
                  </a:cubicBezTo>
                  <a:cubicBezTo>
                    <a:pt x="1302" y="196241"/>
                    <a:pt x="1702" y="198742"/>
                    <a:pt x="1802" y="201277"/>
                  </a:cubicBezTo>
                  <a:cubicBezTo>
                    <a:pt x="1902" y="203212"/>
                    <a:pt x="2169" y="205114"/>
                    <a:pt x="2403" y="207015"/>
                  </a:cubicBezTo>
                  <a:cubicBezTo>
                    <a:pt x="2469" y="207515"/>
                    <a:pt x="2536" y="207982"/>
                    <a:pt x="2603" y="208483"/>
                  </a:cubicBezTo>
                  <a:lnTo>
                    <a:pt x="3870" y="208483"/>
                  </a:lnTo>
                  <a:cubicBezTo>
                    <a:pt x="3804" y="207982"/>
                    <a:pt x="3804" y="207482"/>
                    <a:pt x="3804" y="206982"/>
                  </a:cubicBezTo>
                  <a:cubicBezTo>
                    <a:pt x="3770" y="206515"/>
                    <a:pt x="4070" y="206181"/>
                    <a:pt x="4504" y="205981"/>
                  </a:cubicBezTo>
                  <a:cubicBezTo>
                    <a:pt x="4637" y="205908"/>
                    <a:pt x="4770" y="205875"/>
                    <a:pt x="4900" y="205875"/>
                  </a:cubicBezTo>
                  <a:cubicBezTo>
                    <a:pt x="5128" y="205875"/>
                    <a:pt x="5347" y="205978"/>
                    <a:pt x="5538" y="206148"/>
                  </a:cubicBezTo>
                  <a:cubicBezTo>
                    <a:pt x="5872" y="206415"/>
                    <a:pt x="5972" y="206815"/>
                    <a:pt x="5938" y="207282"/>
                  </a:cubicBezTo>
                  <a:cubicBezTo>
                    <a:pt x="5905" y="207682"/>
                    <a:pt x="5872" y="208082"/>
                    <a:pt x="5805" y="208483"/>
                  </a:cubicBezTo>
                  <a:lnTo>
                    <a:pt x="10242" y="208483"/>
                  </a:lnTo>
                  <a:cubicBezTo>
                    <a:pt x="10175" y="206915"/>
                    <a:pt x="10041" y="205314"/>
                    <a:pt x="9841" y="203746"/>
                  </a:cubicBezTo>
                  <a:cubicBezTo>
                    <a:pt x="9608" y="201711"/>
                    <a:pt x="9641" y="199676"/>
                    <a:pt x="9941" y="197608"/>
                  </a:cubicBezTo>
                  <a:cubicBezTo>
                    <a:pt x="10208" y="195840"/>
                    <a:pt x="10442" y="194006"/>
                    <a:pt x="10609" y="192204"/>
                  </a:cubicBezTo>
                  <a:cubicBezTo>
                    <a:pt x="10675" y="191204"/>
                    <a:pt x="10809" y="190236"/>
                    <a:pt x="11009" y="189269"/>
                  </a:cubicBezTo>
                  <a:cubicBezTo>
                    <a:pt x="11276" y="187901"/>
                    <a:pt x="11309" y="186467"/>
                    <a:pt x="11442" y="185099"/>
                  </a:cubicBezTo>
                  <a:cubicBezTo>
                    <a:pt x="11543" y="184132"/>
                    <a:pt x="11743" y="183231"/>
                    <a:pt x="11809" y="182264"/>
                  </a:cubicBezTo>
                  <a:cubicBezTo>
                    <a:pt x="11943" y="180363"/>
                    <a:pt x="11909" y="178428"/>
                    <a:pt x="11509" y="176526"/>
                  </a:cubicBezTo>
                  <a:cubicBezTo>
                    <a:pt x="11009" y="174358"/>
                    <a:pt x="10709" y="172157"/>
                    <a:pt x="10575" y="169955"/>
                  </a:cubicBezTo>
                  <a:cubicBezTo>
                    <a:pt x="10542" y="169388"/>
                    <a:pt x="10642" y="168821"/>
                    <a:pt x="10842" y="168287"/>
                  </a:cubicBezTo>
                  <a:cubicBezTo>
                    <a:pt x="12043" y="164985"/>
                    <a:pt x="12710" y="161516"/>
                    <a:pt x="13711" y="158113"/>
                  </a:cubicBezTo>
                  <a:cubicBezTo>
                    <a:pt x="14278" y="156112"/>
                    <a:pt x="14511" y="154044"/>
                    <a:pt x="14545" y="151976"/>
                  </a:cubicBezTo>
                  <a:cubicBezTo>
                    <a:pt x="14611" y="150074"/>
                    <a:pt x="14244" y="148273"/>
                    <a:pt x="13744" y="146505"/>
                  </a:cubicBezTo>
                  <a:cubicBezTo>
                    <a:pt x="12877" y="143303"/>
                    <a:pt x="12210" y="140067"/>
                    <a:pt x="11609" y="136798"/>
                  </a:cubicBezTo>
                  <a:cubicBezTo>
                    <a:pt x="11442" y="135831"/>
                    <a:pt x="11209" y="134830"/>
                    <a:pt x="11042" y="133863"/>
                  </a:cubicBezTo>
                  <a:cubicBezTo>
                    <a:pt x="10809" y="132528"/>
                    <a:pt x="10942" y="131194"/>
                    <a:pt x="11242" y="129893"/>
                  </a:cubicBezTo>
                  <a:cubicBezTo>
                    <a:pt x="11876" y="127091"/>
                    <a:pt x="12543" y="124289"/>
                    <a:pt x="13210" y="121487"/>
                  </a:cubicBezTo>
                  <a:cubicBezTo>
                    <a:pt x="13611" y="119619"/>
                    <a:pt x="13878" y="117751"/>
                    <a:pt x="14044" y="115883"/>
                  </a:cubicBezTo>
                  <a:cubicBezTo>
                    <a:pt x="14278" y="113148"/>
                    <a:pt x="14478" y="110446"/>
                    <a:pt x="14711" y="107744"/>
                  </a:cubicBezTo>
                  <a:cubicBezTo>
                    <a:pt x="14711" y="107544"/>
                    <a:pt x="14711" y="107377"/>
                    <a:pt x="14711" y="107210"/>
                  </a:cubicBezTo>
                  <a:cubicBezTo>
                    <a:pt x="14745" y="106209"/>
                    <a:pt x="14778" y="105242"/>
                    <a:pt x="14778" y="104241"/>
                  </a:cubicBezTo>
                  <a:lnTo>
                    <a:pt x="14778" y="104208"/>
                  </a:lnTo>
                  <a:cubicBezTo>
                    <a:pt x="14778" y="103241"/>
                    <a:pt x="14745" y="102240"/>
                    <a:pt x="14711" y="101273"/>
                  </a:cubicBezTo>
                  <a:cubicBezTo>
                    <a:pt x="14711" y="101106"/>
                    <a:pt x="14711" y="100906"/>
                    <a:pt x="14711" y="100739"/>
                  </a:cubicBezTo>
                  <a:cubicBezTo>
                    <a:pt x="14478" y="98037"/>
                    <a:pt x="14278" y="95302"/>
                    <a:pt x="14044" y="92600"/>
                  </a:cubicBezTo>
                  <a:cubicBezTo>
                    <a:pt x="13878" y="90732"/>
                    <a:pt x="13611" y="88864"/>
                    <a:pt x="13210" y="86996"/>
                  </a:cubicBezTo>
                  <a:cubicBezTo>
                    <a:pt x="12543" y="84194"/>
                    <a:pt x="11876" y="81392"/>
                    <a:pt x="11242" y="78590"/>
                  </a:cubicBezTo>
                  <a:cubicBezTo>
                    <a:pt x="10942" y="77289"/>
                    <a:pt x="10809" y="75954"/>
                    <a:pt x="11042" y="74620"/>
                  </a:cubicBezTo>
                  <a:cubicBezTo>
                    <a:pt x="11209" y="73619"/>
                    <a:pt x="11442" y="72652"/>
                    <a:pt x="11609" y="71685"/>
                  </a:cubicBezTo>
                  <a:cubicBezTo>
                    <a:pt x="12210" y="68416"/>
                    <a:pt x="12877" y="65180"/>
                    <a:pt x="13744" y="61978"/>
                  </a:cubicBezTo>
                  <a:cubicBezTo>
                    <a:pt x="14244" y="60176"/>
                    <a:pt x="14611" y="58375"/>
                    <a:pt x="14545" y="56507"/>
                  </a:cubicBezTo>
                  <a:cubicBezTo>
                    <a:pt x="14511" y="54406"/>
                    <a:pt x="14278" y="52371"/>
                    <a:pt x="13711" y="50369"/>
                  </a:cubicBezTo>
                  <a:cubicBezTo>
                    <a:pt x="12710" y="46967"/>
                    <a:pt x="12043" y="43498"/>
                    <a:pt x="10842" y="40162"/>
                  </a:cubicBezTo>
                  <a:cubicBezTo>
                    <a:pt x="10642" y="39628"/>
                    <a:pt x="10542" y="39095"/>
                    <a:pt x="10575" y="38528"/>
                  </a:cubicBezTo>
                  <a:cubicBezTo>
                    <a:pt x="10709" y="36293"/>
                    <a:pt x="11009" y="34091"/>
                    <a:pt x="11509" y="31923"/>
                  </a:cubicBezTo>
                  <a:cubicBezTo>
                    <a:pt x="11909" y="30022"/>
                    <a:pt x="11943" y="28120"/>
                    <a:pt x="11809" y="26185"/>
                  </a:cubicBezTo>
                  <a:cubicBezTo>
                    <a:pt x="11743" y="25251"/>
                    <a:pt x="11543" y="24317"/>
                    <a:pt x="11442" y="23383"/>
                  </a:cubicBezTo>
                  <a:cubicBezTo>
                    <a:pt x="11309" y="21982"/>
                    <a:pt x="11276" y="20581"/>
                    <a:pt x="11009" y="19214"/>
                  </a:cubicBezTo>
                  <a:cubicBezTo>
                    <a:pt x="10809" y="18246"/>
                    <a:pt x="10675" y="17246"/>
                    <a:pt x="10609" y="16278"/>
                  </a:cubicBezTo>
                  <a:cubicBezTo>
                    <a:pt x="10442" y="14444"/>
                    <a:pt x="10208" y="12642"/>
                    <a:pt x="9941" y="10841"/>
                  </a:cubicBezTo>
                  <a:cubicBezTo>
                    <a:pt x="9641" y="8806"/>
                    <a:pt x="9608" y="6772"/>
                    <a:pt x="9841" y="4703"/>
                  </a:cubicBezTo>
                  <a:cubicBezTo>
                    <a:pt x="10041" y="3136"/>
                    <a:pt x="10175" y="1568"/>
                    <a:pt x="10242" y="0"/>
                  </a:cubicBezTo>
                  <a:lnTo>
                    <a:pt x="5805" y="0"/>
                  </a:lnTo>
                  <a:cubicBezTo>
                    <a:pt x="5872" y="400"/>
                    <a:pt x="5905" y="801"/>
                    <a:pt x="5938" y="1201"/>
                  </a:cubicBezTo>
                  <a:cubicBezTo>
                    <a:pt x="5972" y="1635"/>
                    <a:pt x="5872" y="2035"/>
                    <a:pt x="5538" y="2335"/>
                  </a:cubicBezTo>
                  <a:cubicBezTo>
                    <a:pt x="5347" y="2505"/>
                    <a:pt x="5128" y="2608"/>
                    <a:pt x="4900" y="2608"/>
                  </a:cubicBezTo>
                  <a:cubicBezTo>
                    <a:pt x="4770" y="2608"/>
                    <a:pt x="4637" y="2574"/>
                    <a:pt x="4504" y="2502"/>
                  </a:cubicBezTo>
                  <a:cubicBezTo>
                    <a:pt x="4070" y="2302"/>
                    <a:pt x="3770" y="1935"/>
                    <a:pt x="3804" y="1501"/>
                  </a:cubicBezTo>
                  <a:cubicBezTo>
                    <a:pt x="3804" y="1001"/>
                    <a:pt x="3804" y="500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 rot="-5400000">
              <a:off x="1506762" y="110907"/>
              <a:ext cx="86091" cy="470077"/>
            </a:xfrm>
            <a:custGeom>
              <a:avLst/>
              <a:gdLst/>
              <a:ahLst/>
              <a:cxnLst/>
              <a:rect l="l" t="t" r="r" b="b"/>
              <a:pathLst>
                <a:path w="3470" h="10557" extrusionOk="0">
                  <a:moveTo>
                    <a:pt x="690" y="0"/>
                  </a:moveTo>
                  <a:cubicBezTo>
                    <a:pt x="589" y="0"/>
                    <a:pt x="482" y="25"/>
                    <a:pt x="367" y="82"/>
                  </a:cubicBezTo>
                  <a:cubicBezTo>
                    <a:pt x="0" y="282"/>
                    <a:pt x="34" y="649"/>
                    <a:pt x="67" y="1016"/>
                  </a:cubicBezTo>
                  <a:cubicBezTo>
                    <a:pt x="300" y="2718"/>
                    <a:pt x="801" y="4385"/>
                    <a:pt x="1001" y="6087"/>
                  </a:cubicBezTo>
                  <a:cubicBezTo>
                    <a:pt x="1168" y="7488"/>
                    <a:pt x="1435" y="8889"/>
                    <a:pt x="1835" y="10256"/>
                  </a:cubicBezTo>
                  <a:cubicBezTo>
                    <a:pt x="1868" y="10356"/>
                    <a:pt x="1835" y="10523"/>
                    <a:pt x="2002" y="10557"/>
                  </a:cubicBezTo>
                  <a:cubicBezTo>
                    <a:pt x="2168" y="10557"/>
                    <a:pt x="2235" y="10423"/>
                    <a:pt x="2302" y="10323"/>
                  </a:cubicBezTo>
                  <a:cubicBezTo>
                    <a:pt x="2435" y="10090"/>
                    <a:pt x="2569" y="9856"/>
                    <a:pt x="2702" y="9623"/>
                  </a:cubicBezTo>
                  <a:cubicBezTo>
                    <a:pt x="3169" y="8455"/>
                    <a:pt x="3336" y="7254"/>
                    <a:pt x="3336" y="5720"/>
                  </a:cubicBezTo>
                  <a:cubicBezTo>
                    <a:pt x="3469" y="4052"/>
                    <a:pt x="2602" y="2384"/>
                    <a:pt x="1701" y="749"/>
                  </a:cubicBezTo>
                  <a:cubicBezTo>
                    <a:pt x="1635" y="583"/>
                    <a:pt x="1501" y="449"/>
                    <a:pt x="1335" y="316"/>
                  </a:cubicBezTo>
                  <a:cubicBezTo>
                    <a:pt x="1145" y="150"/>
                    <a:pt x="938" y="0"/>
                    <a:pt x="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 rot="-5400000">
              <a:off x="3361811" y="-201280"/>
              <a:ext cx="54632" cy="496927"/>
            </a:xfrm>
            <a:custGeom>
              <a:avLst/>
              <a:gdLst/>
              <a:ahLst/>
              <a:cxnLst/>
              <a:rect l="l" t="t" r="r" b="b"/>
              <a:pathLst>
                <a:path w="2202" h="11160" extrusionOk="0">
                  <a:moveTo>
                    <a:pt x="1412" y="1"/>
                  </a:moveTo>
                  <a:cubicBezTo>
                    <a:pt x="1161" y="1"/>
                    <a:pt x="987" y="130"/>
                    <a:pt x="867" y="339"/>
                  </a:cubicBezTo>
                  <a:cubicBezTo>
                    <a:pt x="701" y="606"/>
                    <a:pt x="634" y="906"/>
                    <a:pt x="534" y="1207"/>
                  </a:cubicBezTo>
                  <a:cubicBezTo>
                    <a:pt x="133" y="2674"/>
                    <a:pt x="0" y="4209"/>
                    <a:pt x="33" y="5810"/>
                  </a:cubicBezTo>
                  <a:cubicBezTo>
                    <a:pt x="0" y="6811"/>
                    <a:pt x="67" y="7878"/>
                    <a:pt x="300" y="8912"/>
                  </a:cubicBezTo>
                  <a:cubicBezTo>
                    <a:pt x="467" y="9746"/>
                    <a:pt x="801" y="10513"/>
                    <a:pt x="1534" y="11047"/>
                  </a:cubicBezTo>
                  <a:cubicBezTo>
                    <a:pt x="1635" y="11122"/>
                    <a:pt x="1716" y="11159"/>
                    <a:pt x="1778" y="11159"/>
                  </a:cubicBezTo>
                  <a:cubicBezTo>
                    <a:pt x="1883" y="11159"/>
                    <a:pt x="1935" y="11055"/>
                    <a:pt x="1935" y="10847"/>
                  </a:cubicBezTo>
                  <a:cubicBezTo>
                    <a:pt x="1935" y="9979"/>
                    <a:pt x="1968" y="9079"/>
                    <a:pt x="2001" y="8212"/>
                  </a:cubicBezTo>
                  <a:cubicBezTo>
                    <a:pt x="2001" y="6010"/>
                    <a:pt x="1868" y="3808"/>
                    <a:pt x="2168" y="1607"/>
                  </a:cubicBezTo>
                  <a:cubicBezTo>
                    <a:pt x="2202" y="1240"/>
                    <a:pt x="2202" y="873"/>
                    <a:pt x="2068" y="506"/>
                  </a:cubicBezTo>
                  <a:cubicBezTo>
                    <a:pt x="1968" y="239"/>
                    <a:pt x="1801" y="39"/>
                    <a:pt x="1501" y="6"/>
                  </a:cubicBezTo>
                  <a:cubicBezTo>
                    <a:pt x="1470" y="2"/>
                    <a:pt x="1441" y="1"/>
                    <a:pt x="1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 rot="-5400000">
              <a:off x="1667649" y="-216174"/>
              <a:ext cx="62918" cy="526716"/>
            </a:xfrm>
            <a:custGeom>
              <a:avLst/>
              <a:gdLst/>
              <a:ahLst/>
              <a:cxnLst/>
              <a:rect l="l" t="t" r="r" b="b"/>
              <a:pathLst>
                <a:path w="2536" h="11829" extrusionOk="0">
                  <a:moveTo>
                    <a:pt x="1468" y="1"/>
                  </a:moveTo>
                  <a:cubicBezTo>
                    <a:pt x="1201" y="1"/>
                    <a:pt x="1001" y="101"/>
                    <a:pt x="901" y="334"/>
                  </a:cubicBezTo>
                  <a:cubicBezTo>
                    <a:pt x="801" y="534"/>
                    <a:pt x="701" y="768"/>
                    <a:pt x="634" y="1001"/>
                  </a:cubicBezTo>
                  <a:cubicBezTo>
                    <a:pt x="267" y="2436"/>
                    <a:pt x="67" y="3870"/>
                    <a:pt x="34" y="5338"/>
                  </a:cubicBezTo>
                  <a:cubicBezTo>
                    <a:pt x="0" y="7573"/>
                    <a:pt x="701" y="9607"/>
                    <a:pt x="1902" y="11442"/>
                  </a:cubicBezTo>
                  <a:cubicBezTo>
                    <a:pt x="1988" y="11586"/>
                    <a:pt x="2049" y="11829"/>
                    <a:pt x="2236" y="11829"/>
                  </a:cubicBezTo>
                  <a:cubicBezTo>
                    <a:pt x="2266" y="11829"/>
                    <a:pt x="2298" y="11823"/>
                    <a:pt x="2335" y="11809"/>
                  </a:cubicBezTo>
                  <a:cubicBezTo>
                    <a:pt x="2535" y="11709"/>
                    <a:pt x="2402" y="11442"/>
                    <a:pt x="2402" y="11275"/>
                  </a:cubicBezTo>
                  <a:cubicBezTo>
                    <a:pt x="2269" y="9841"/>
                    <a:pt x="2002" y="8440"/>
                    <a:pt x="2002" y="7006"/>
                  </a:cubicBezTo>
                  <a:cubicBezTo>
                    <a:pt x="2002" y="5271"/>
                    <a:pt x="2035" y="3536"/>
                    <a:pt x="2168" y="1835"/>
                  </a:cubicBezTo>
                  <a:cubicBezTo>
                    <a:pt x="2168" y="1335"/>
                    <a:pt x="2168" y="868"/>
                    <a:pt x="1968" y="401"/>
                  </a:cubicBezTo>
                  <a:cubicBezTo>
                    <a:pt x="1868" y="167"/>
                    <a:pt x="1735" y="34"/>
                    <a:pt x="1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 rot="-5400000">
              <a:off x="2943177" y="8445"/>
              <a:ext cx="60437" cy="265339"/>
            </a:xfrm>
            <a:custGeom>
              <a:avLst/>
              <a:gdLst/>
              <a:ahLst/>
              <a:cxnLst/>
              <a:rect l="l" t="t" r="r" b="b"/>
              <a:pathLst>
                <a:path w="2436" h="5959" extrusionOk="0">
                  <a:moveTo>
                    <a:pt x="1260" y="0"/>
                  </a:moveTo>
                  <a:cubicBezTo>
                    <a:pt x="905" y="0"/>
                    <a:pt x="692" y="227"/>
                    <a:pt x="567" y="571"/>
                  </a:cubicBezTo>
                  <a:lnTo>
                    <a:pt x="534" y="537"/>
                  </a:lnTo>
                  <a:cubicBezTo>
                    <a:pt x="501" y="671"/>
                    <a:pt x="434" y="804"/>
                    <a:pt x="401" y="971"/>
                  </a:cubicBezTo>
                  <a:cubicBezTo>
                    <a:pt x="267" y="2205"/>
                    <a:pt x="134" y="3439"/>
                    <a:pt x="67" y="4707"/>
                  </a:cubicBezTo>
                  <a:cubicBezTo>
                    <a:pt x="0" y="5341"/>
                    <a:pt x="401" y="5874"/>
                    <a:pt x="901" y="5941"/>
                  </a:cubicBezTo>
                  <a:cubicBezTo>
                    <a:pt x="986" y="5953"/>
                    <a:pt x="1067" y="5958"/>
                    <a:pt x="1145" y="5958"/>
                  </a:cubicBezTo>
                  <a:cubicBezTo>
                    <a:pt x="1739" y="5958"/>
                    <a:pt x="2125" y="5623"/>
                    <a:pt x="2302" y="4974"/>
                  </a:cubicBezTo>
                  <a:cubicBezTo>
                    <a:pt x="2435" y="4473"/>
                    <a:pt x="2369" y="3940"/>
                    <a:pt x="2369" y="3506"/>
                  </a:cubicBezTo>
                  <a:lnTo>
                    <a:pt x="2369" y="2972"/>
                  </a:lnTo>
                  <a:cubicBezTo>
                    <a:pt x="2369" y="2172"/>
                    <a:pt x="2302" y="1371"/>
                    <a:pt x="2035" y="604"/>
                  </a:cubicBezTo>
                  <a:cubicBezTo>
                    <a:pt x="1935" y="304"/>
                    <a:pt x="1701" y="37"/>
                    <a:pt x="1335" y="3"/>
                  </a:cubicBezTo>
                  <a:cubicBezTo>
                    <a:pt x="1309" y="1"/>
                    <a:pt x="1284" y="0"/>
                    <a:pt x="1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 rot="-5400000">
              <a:off x="2631976" y="146057"/>
              <a:ext cx="61281" cy="240894"/>
            </a:xfrm>
            <a:custGeom>
              <a:avLst/>
              <a:gdLst/>
              <a:ahLst/>
              <a:cxnLst/>
              <a:rect l="l" t="t" r="r" b="b"/>
              <a:pathLst>
                <a:path w="2470" h="5410" extrusionOk="0">
                  <a:moveTo>
                    <a:pt x="1465" y="0"/>
                  </a:moveTo>
                  <a:cubicBezTo>
                    <a:pt x="1434" y="0"/>
                    <a:pt x="1402" y="1"/>
                    <a:pt x="1369" y="4"/>
                  </a:cubicBezTo>
                  <a:cubicBezTo>
                    <a:pt x="902" y="4"/>
                    <a:pt x="668" y="237"/>
                    <a:pt x="535" y="671"/>
                  </a:cubicBezTo>
                  <a:cubicBezTo>
                    <a:pt x="468" y="1004"/>
                    <a:pt x="368" y="1338"/>
                    <a:pt x="334" y="1672"/>
                  </a:cubicBezTo>
                  <a:cubicBezTo>
                    <a:pt x="234" y="2606"/>
                    <a:pt x="1" y="3506"/>
                    <a:pt x="201" y="4474"/>
                  </a:cubicBezTo>
                  <a:cubicBezTo>
                    <a:pt x="298" y="4988"/>
                    <a:pt x="735" y="5409"/>
                    <a:pt x="1214" y="5409"/>
                  </a:cubicBezTo>
                  <a:cubicBezTo>
                    <a:pt x="1232" y="5409"/>
                    <a:pt x="1250" y="5409"/>
                    <a:pt x="1268" y="5408"/>
                  </a:cubicBezTo>
                  <a:cubicBezTo>
                    <a:pt x="1769" y="5408"/>
                    <a:pt x="2202" y="4974"/>
                    <a:pt x="2269" y="4407"/>
                  </a:cubicBezTo>
                  <a:cubicBezTo>
                    <a:pt x="2336" y="3606"/>
                    <a:pt x="2469" y="2806"/>
                    <a:pt x="2436" y="1972"/>
                  </a:cubicBezTo>
                  <a:cubicBezTo>
                    <a:pt x="2436" y="1705"/>
                    <a:pt x="2436" y="1405"/>
                    <a:pt x="2436" y="1104"/>
                  </a:cubicBezTo>
                  <a:cubicBezTo>
                    <a:pt x="2403" y="938"/>
                    <a:pt x="2336" y="804"/>
                    <a:pt x="2269" y="637"/>
                  </a:cubicBezTo>
                  <a:cubicBezTo>
                    <a:pt x="2114" y="204"/>
                    <a:pt x="1873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 rot="-5400000">
              <a:off x="2335637" y="60985"/>
              <a:ext cx="62099" cy="219877"/>
            </a:xfrm>
            <a:custGeom>
              <a:avLst/>
              <a:gdLst/>
              <a:ahLst/>
              <a:cxnLst/>
              <a:rect l="l" t="t" r="r" b="b"/>
              <a:pathLst>
                <a:path w="2503" h="4938" extrusionOk="0">
                  <a:moveTo>
                    <a:pt x="1005" y="1"/>
                  </a:moveTo>
                  <a:cubicBezTo>
                    <a:pt x="542" y="1"/>
                    <a:pt x="229" y="335"/>
                    <a:pt x="168" y="976"/>
                  </a:cubicBezTo>
                  <a:cubicBezTo>
                    <a:pt x="101" y="1910"/>
                    <a:pt x="1" y="2844"/>
                    <a:pt x="168" y="3812"/>
                  </a:cubicBezTo>
                  <a:cubicBezTo>
                    <a:pt x="268" y="4487"/>
                    <a:pt x="762" y="4938"/>
                    <a:pt x="1340" y="4938"/>
                  </a:cubicBezTo>
                  <a:cubicBezTo>
                    <a:pt x="1533" y="4938"/>
                    <a:pt x="1736" y="4888"/>
                    <a:pt x="1936" y="4779"/>
                  </a:cubicBezTo>
                  <a:cubicBezTo>
                    <a:pt x="2436" y="4512"/>
                    <a:pt x="2503" y="4012"/>
                    <a:pt x="2503" y="3478"/>
                  </a:cubicBezTo>
                  <a:cubicBezTo>
                    <a:pt x="2436" y="2511"/>
                    <a:pt x="2236" y="1577"/>
                    <a:pt x="1869" y="710"/>
                  </a:cubicBezTo>
                  <a:cubicBezTo>
                    <a:pt x="1736" y="376"/>
                    <a:pt x="1535" y="76"/>
                    <a:pt x="1135" y="9"/>
                  </a:cubicBezTo>
                  <a:cubicBezTo>
                    <a:pt x="1091" y="4"/>
                    <a:pt x="1047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 rot="-5400000">
              <a:off x="790599" y="38111"/>
              <a:ext cx="57113" cy="237465"/>
            </a:xfrm>
            <a:custGeom>
              <a:avLst/>
              <a:gdLst/>
              <a:ahLst/>
              <a:cxnLst/>
              <a:rect l="l" t="t" r="r" b="b"/>
              <a:pathLst>
                <a:path w="2302" h="5333" extrusionOk="0">
                  <a:moveTo>
                    <a:pt x="975" y="0"/>
                  </a:moveTo>
                  <a:cubicBezTo>
                    <a:pt x="582" y="0"/>
                    <a:pt x="394" y="318"/>
                    <a:pt x="267" y="637"/>
                  </a:cubicBezTo>
                  <a:cubicBezTo>
                    <a:pt x="234" y="703"/>
                    <a:pt x="200" y="803"/>
                    <a:pt x="200" y="870"/>
                  </a:cubicBezTo>
                  <a:cubicBezTo>
                    <a:pt x="0" y="1470"/>
                    <a:pt x="0" y="2071"/>
                    <a:pt x="0" y="2705"/>
                  </a:cubicBezTo>
                  <a:cubicBezTo>
                    <a:pt x="0" y="3305"/>
                    <a:pt x="33" y="3739"/>
                    <a:pt x="100" y="4072"/>
                  </a:cubicBezTo>
                  <a:cubicBezTo>
                    <a:pt x="100" y="4139"/>
                    <a:pt x="134" y="4206"/>
                    <a:pt x="167" y="4272"/>
                  </a:cubicBezTo>
                  <a:lnTo>
                    <a:pt x="200" y="4406"/>
                  </a:lnTo>
                  <a:cubicBezTo>
                    <a:pt x="234" y="4473"/>
                    <a:pt x="234" y="4539"/>
                    <a:pt x="267" y="4573"/>
                  </a:cubicBezTo>
                  <a:cubicBezTo>
                    <a:pt x="300" y="4606"/>
                    <a:pt x="300" y="4639"/>
                    <a:pt x="334" y="4673"/>
                  </a:cubicBezTo>
                  <a:cubicBezTo>
                    <a:pt x="560" y="5102"/>
                    <a:pt x="893" y="5333"/>
                    <a:pt x="1251" y="5333"/>
                  </a:cubicBezTo>
                  <a:cubicBezTo>
                    <a:pt x="1421" y="5333"/>
                    <a:pt x="1596" y="5281"/>
                    <a:pt x="1768" y="5173"/>
                  </a:cubicBezTo>
                  <a:cubicBezTo>
                    <a:pt x="2135" y="4973"/>
                    <a:pt x="2235" y="4606"/>
                    <a:pt x="2268" y="4206"/>
                  </a:cubicBezTo>
                  <a:cubicBezTo>
                    <a:pt x="2302" y="2972"/>
                    <a:pt x="1935" y="1837"/>
                    <a:pt x="1668" y="670"/>
                  </a:cubicBezTo>
                  <a:cubicBezTo>
                    <a:pt x="1601" y="336"/>
                    <a:pt x="1468" y="3"/>
                    <a:pt x="1034" y="3"/>
                  </a:cubicBezTo>
                  <a:cubicBezTo>
                    <a:pt x="1014" y="1"/>
                    <a:pt x="994" y="0"/>
                    <a:pt x="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 rot="-5400000">
              <a:off x="3526335" y="18249"/>
              <a:ext cx="70361" cy="234170"/>
            </a:xfrm>
            <a:custGeom>
              <a:avLst/>
              <a:gdLst/>
              <a:ahLst/>
              <a:cxnLst/>
              <a:rect l="l" t="t" r="r" b="b"/>
              <a:pathLst>
                <a:path w="2836" h="5259" extrusionOk="0">
                  <a:moveTo>
                    <a:pt x="608" y="0"/>
                  </a:moveTo>
                  <a:cubicBezTo>
                    <a:pt x="564" y="0"/>
                    <a:pt x="517" y="7"/>
                    <a:pt x="468" y="22"/>
                  </a:cubicBezTo>
                  <a:cubicBezTo>
                    <a:pt x="101" y="122"/>
                    <a:pt x="1" y="456"/>
                    <a:pt x="1" y="822"/>
                  </a:cubicBezTo>
                  <a:cubicBezTo>
                    <a:pt x="1" y="889"/>
                    <a:pt x="1" y="989"/>
                    <a:pt x="34" y="1056"/>
                  </a:cubicBezTo>
                  <a:cubicBezTo>
                    <a:pt x="301" y="1957"/>
                    <a:pt x="368" y="2891"/>
                    <a:pt x="368" y="3825"/>
                  </a:cubicBezTo>
                  <a:cubicBezTo>
                    <a:pt x="368" y="4725"/>
                    <a:pt x="835" y="5226"/>
                    <a:pt x="1535" y="5259"/>
                  </a:cubicBezTo>
                  <a:cubicBezTo>
                    <a:pt x="2069" y="5259"/>
                    <a:pt x="2502" y="4925"/>
                    <a:pt x="2669" y="4358"/>
                  </a:cubicBezTo>
                  <a:cubicBezTo>
                    <a:pt x="2836" y="3858"/>
                    <a:pt x="2669" y="3424"/>
                    <a:pt x="2536" y="2957"/>
                  </a:cubicBezTo>
                  <a:cubicBezTo>
                    <a:pt x="2202" y="2023"/>
                    <a:pt x="1668" y="1223"/>
                    <a:pt x="1168" y="422"/>
                  </a:cubicBezTo>
                  <a:cubicBezTo>
                    <a:pt x="1026" y="223"/>
                    <a:pt x="860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 rot="-5400000">
              <a:off x="1112230" y="125923"/>
              <a:ext cx="61281" cy="203357"/>
            </a:xfrm>
            <a:custGeom>
              <a:avLst/>
              <a:gdLst/>
              <a:ahLst/>
              <a:cxnLst/>
              <a:rect l="l" t="t" r="r" b="b"/>
              <a:pathLst>
                <a:path w="2470" h="4567" extrusionOk="0">
                  <a:moveTo>
                    <a:pt x="912" y="1"/>
                  </a:moveTo>
                  <a:cubicBezTo>
                    <a:pt x="703" y="1"/>
                    <a:pt x="484" y="86"/>
                    <a:pt x="301" y="255"/>
                  </a:cubicBezTo>
                  <a:cubicBezTo>
                    <a:pt x="1" y="556"/>
                    <a:pt x="1" y="889"/>
                    <a:pt x="1" y="1256"/>
                  </a:cubicBezTo>
                  <a:cubicBezTo>
                    <a:pt x="67" y="2123"/>
                    <a:pt x="167" y="2991"/>
                    <a:pt x="468" y="3825"/>
                  </a:cubicBezTo>
                  <a:cubicBezTo>
                    <a:pt x="620" y="4252"/>
                    <a:pt x="1107" y="4567"/>
                    <a:pt x="1496" y="4567"/>
                  </a:cubicBezTo>
                  <a:cubicBezTo>
                    <a:pt x="1532" y="4567"/>
                    <a:pt x="1568" y="4564"/>
                    <a:pt x="1602" y="4558"/>
                  </a:cubicBezTo>
                  <a:cubicBezTo>
                    <a:pt x="2102" y="4458"/>
                    <a:pt x="2469" y="3991"/>
                    <a:pt x="2436" y="3458"/>
                  </a:cubicBezTo>
                  <a:cubicBezTo>
                    <a:pt x="2369" y="2424"/>
                    <a:pt x="2002" y="1456"/>
                    <a:pt x="1602" y="489"/>
                  </a:cubicBezTo>
                  <a:cubicBezTo>
                    <a:pt x="1467" y="161"/>
                    <a:pt x="1198" y="1"/>
                    <a:pt x="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 rot="-5400000">
              <a:off x="259309" y="102089"/>
              <a:ext cx="53838" cy="220411"/>
            </a:xfrm>
            <a:custGeom>
              <a:avLst/>
              <a:gdLst/>
              <a:ahLst/>
              <a:cxnLst/>
              <a:rect l="l" t="t" r="r" b="b"/>
              <a:pathLst>
                <a:path w="2170" h="4950" extrusionOk="0">
                  <a:moveTo>
                    <a:pt x="1235" y="0"/>
                  </a:moveTo>
                  <a:cubicBezTo>
                    <a:pt x="1001" y="0"/>
                    <a:pt x="826" y="158"/>
                    <a:pt x="735" y="372"/>
                  </a:cubicBezTo>
                  <a:cubicBezTo>
                    <a:pt x="635" y="538"/>
                    <a:pt x="568" y="739"/>
                    <a:pt x="535" y="939"/>
                  </a:cubicBezTo>
                  <a:cubicBezTo>
                    <a:pt x="368" y="1706"/>
                    <a:pt x="234" y="2473"/>
                    <a:pt x="101" y="3240"/>
                  </a:cubicBezTo>
                  <a:cubicBezTo>
                    <a:pt x="34" y="3474"/>
                    <a:pt x="1" y="3674"/>
                    <a:pt x="34" y="3907"/>
                  </a:cubicBezTo>
                  <a:cubicBezTo>
                    <a:pt x="34" y="4408"/>
                    <a:pt x="334" y="4808"/>
                    <a:pt x="801" y="4908"/>
                  </a:cubicBezTo>
                  <a:cubicBezTo>
                    <a:pt x="885" y="4936"/>
                    <a:pt x="969" y="4949"/>
                    <a:pt x="1051" y="4949"/>
                  </a:cubicBezTo>
                  <a:cubicBezTo>
                    <a:pt x="1365" y="4949"/>
                    <a:pt x="1665" y="4758"/>
                    <a:pt x="1902" y="4441"/>
                  </a:cubicBezTo>
                  <a:cubicBezTo>
                    <a:pt x="2136" y="4108"/>
                    <a:pt x="2136" y="3707"/>
                    <a:pt x="2169" y="3374"/>
                  </a:cubicBezTo>
                  <a:cubicBezTo>
                    <a:pt x="2136" y="3040"/>
                    <a:pt x="2136" y="2740"/>
                    <a:pt x="2069" y="2440"/>
                  </a:cubicBezTo>
                  <a:cubicBezTo>
                    <a:pt x="2002" y="1773"/>
                    <a:pt x="1936" y="1072"/>
                    <a:pt x="1702" y="438"/>
                  </a:cubicBezTo>
                  <a:cubicBezTo>
                    <a:pt x="1635" y="238"/>
                    <a:pt x="1569" y="5"/>
                    <a:pt x="1302" y="5"/>
                  </a:cubicBezTo>
                  <a:cubicBezTo>
                    <a:pt x="1279" y="2"/>
                    <a:pt x="1257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 rot="-5400000">
              <a:off x="4021192" y="11973"/>
              <a:ext cx="52994" cy="209457"/>
            </a:xfrm>
            <a:custGeom>
              <a:avLst/>
              <a:gdLst/>
              <a:ahLst/>
              <a:cxnLst/>
              <a:rect l="l" t="t" r="r" b="b"/>
              <a:pathLst>
                <a:path w="2136" h="4704" extrusionOk="0">
                  <a:moveTo>
                    <a:pt x="914" y="1"/>
                  </a:moveTo>
                  <a:cubicBezTo>
                    <a:pt x="693" y="1"/>
                    <a:pt x="467" y="134"/>
                    <a:pt x="301" y="401"/>
                  </a:cubicBezTo>
                  <a:cubicBezTo>
                    <a:pt x="234" y="534"/>
                    <a:pt x="167" y="701"/>
                    <a:pt x="134" y="834"/>
                  </a:cubicBezTo>
                  <a:cubicBezTo>
                    <a:pt x="100" y="901"/>
                    <a:pt x="100" y="968"/>
                    <a:pt x="67" y="1001"/>
                  </a:cubicBezTo>
                  <a:cubicBezTo>
                    <a:pt x="0" y="1435"/>
                    <a:pt x="67" y="1869"/>
                    <a:pt x="34" y="2302"/>
                  </a:cubicBezTo>
                  <a:cubicBezTo>
                    <a:pt x="34" y="2569"/>
                    <a:pt x="34" y="2836"/>
                    <a:pt x="34" y="3136"/>
                  </a:cubicBezTo>
                  <a:cubicBezTo>
                    <a:pt x="34" y="3236"/>
                    <a:pt x="34" y="3303"/>
                    <a:pt x="34" y="3403"/>
                  </a:cubicBezTo>
                  <a:cubicBezTo>
                    <a:pt x="67" y="3536"/>
                    <a:pt x="67" y="3670"/>
                    <a:pt x="134" y="3770"/>
                  </a:cubicBezTo>
                  <a:cubicBezTo>
                    <a:pt x="267" y="4304"/>
                    <a:pt x="668" y="4704"/>
                    <a:pt x="1068" y="4704"/>
                  </a:cubicBezTo>
                  <a:cubicBezTo>
                    <a:pt x="1435" y="4704"/>
                    <a:pt x="1802" y="4404"/>
                    <a:pt x="1935" y="3837"/>
                  </a:cubicBezTo>
                  <a:cubicBezTo>
                    <a:pt x="2135" y="3203"/>
                    <a:pt x="2035" y="2536"/>
                    <a:pt x="1902" y="1902"/>
                  </a:cubicBezTo>
                  <a:cubicBezTo>
                    <a:pt x="1802" y="1402"/>
                    <a:pt x="1768" y="868"/>
                    <a:pt x="1501" y="401"/>
                  </a:cubicBezTo>
                  <a:cubicBezTo>
                    <a:pt x="1351" y="134"/>
                    <a:pt x="1135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 rot="-5400000">
              <a:off x="-15168" y="187094"/>
              <a:ext cx="53813" cy="116618"/>
            </a:xfrm>
            <a:custGeom>
              <a:avLst/>
              <a:gdLst/>
              <a:ahLst/>
              <a:cxnLst/>
              <a:rect l="l" t="t" r="r" b="b"/>
              <a:pathLst>
                <a:path w="2169" h="2619" extrusionOk="0">
                  <a:moveTo>
                    <a:pt x="101" y="0"/>
                  </a:moveTo>
                  <a:cubicBezTo>
                    <a:pt x="34" y="500"/>
                    <a:pt x="1" y="1001"/>
                    <a:pt x="1" y="1501"/>
                  </a:cubicBezTo>
                  <a:cubicBezTo>
                    <a:pt x="1" y="1968"/>
                    <a:pt x="267" y="2302"/>
                    <a:pt x="701" y="2535"/>
                  </a:cubicBezTo>
                  <a:cubicBezTo>
                    <a:pt x="838" y="2592"/>
                    <a:pt x="967" y="2618"/>
                    <a:pt x="1089" y="2618"/>
                  </a:cubicBezTo>
                  <a:cubicBezTo>
                    <a:pt x="1325" y="2618"/>
                    <a:pt x="1538" y="2522"/>
                    <a:pt x="1735" y="2368"/>
                  </a:cubicBezTo>
                  <a:cubicBezTo>
                    <a:pt x="2069" y="2068"/>
                    <a:pt x="2169" y="1668"/>
                    <a:pt x="2135" y="1234"/>
                  </a:cubicBezTo>
                  <a:cubicBezTo>
                    <a:pt x="2102" y="834"/>
                    <a:pt x="2069" y="400"/>
                    <a:pt x="2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 rot="-5400000">
              <a:off x="1800437" y="65038"/>
              <a:ext cx="43045" cy="210927"/>
            </a:xfrm>
            <a:custGeom>
              <a:avLst/>
              <a:gdLst/>
              <a:ahLst/>
              <a:cxnLst/>
              <a:rect l="l" t="t" r="r" b="b"/>
              <a:pathLst>
                <a:path w="1735" h="4737" extrusionOk="0">
                  <a:moveTo>
                    <a:pt x="801" y="0"/>
                  </a:moveTo>
                  <a:cubicBezTo>
                    <a:pt x="467" y="0"/>
                    <a:pt x="300" y="234"/>
                    <a:pt x="200" y="500"/>
                  </a:cubicBezTo>
                  <a:cubicBezTo>
                    <a:pt x="167" y="601"/>
                    <a:pt x="134" y="734"/>
                    <a:pt x="100" y="867"/>
                  </a:cubicBezTo>
                  <a:cubicBezTo>
                    <a:pt x="100" y="934"/>
                    <a:pt x="67" y="1001"/>
                    <a:pt x="67" y="1068"/>
                  </a:cubicBezTo>
                  <a:cubicBezTo>
                    <a:pt x="67" y="1168"/>
                    <a:pt x="34" y="1301"/>
                    <a:pt x="34" y="1401"/>
                  </a:cubicBezTo>
                  <a:cubicBezTo>
                    <a:pt x="0" y="1735"/>
                    <a:pt x="34" y="2068"/>
                    <a:pt x="34" y="2402"/>
                  </a:cubicBezTo>
                  <a:cubicBezTo>
                    <a:pt x="34" y="2735"/>
                    <a:pt x="0" y="3069"/>
                    <a:pt x="34" y="3403"/>
                  </a:cubicBezTo>
                  <a:cubicBezTo>
                    <a:pt x="34" y="3503"/>
                    <a:pt x="34" y="3603"/>
                    <a:pt x="67" y="3736"/>
                  </a:cubicBezTo>
                  <a:cubicBezTo>
                    <a:pt x="67" y="3870"/>
                    <a:pt x="134" y="4003"/>
                    <a:pt x="167" y="4136"/>
                  </a:cubicBezTo>
                  <a:cubicBezTo>
                    <a:pt x="300" y="4437"/>
                    <a:pt x="434" y="4737"/>
                    <a:pt x="801" y="4737"/>
                  </a:cubicBezTo>
                  <a:cubicBezTo>
                    <a:pt x="1134" y="4737"/>
                    <a:pt x="1335" y="4470"/>
                    <a:pt x="1468" y="4170"/>
                  </a:cubicBezTo>
                  <a:cubicBezTo>
                    <a:pt x="1501" y="4070"/>
                    <a:pt x="1535" y="3970"/>
                    <a:pt x="1568" y="3870"/>
                  </a:cubicBezTo>
                  <a:cubicBezTo>
                    <a:pt x="1735" y="2936"/>
                    <a:pt x="1601" y="2002"/>
                    <a:pt x="1535" y="1068"/>
                  </a:cubicBezTo>
                  <a:cubicBezTo>
                    <a:pt x="1501" y="867"/>
                    <a:pt x="1468" y="667"/>
                    <a:pt x="1401" y="467"/>
                  </a:cubicBezTo>
                  <a:cubicBezTo>
                    <a:pt x="1301" y="234"/>
                    <a:pt x="1134" y="0"/>
                    <a:pt x="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 rot="-5400000">
              <a:off x="677434" y="145864"/>
              <a:ext cx="40589" cy="202377"/>
            </a:xfrm>
            <a:custGeom>
              <a:avLst/>
              <a:gdLst/>
              <a:ahLst/>
              <a:cxnLst/>
              <a:rect l="l" t="t" r="r" b="b"/>
              <a:pathLst>
                <a:path w="1636" h="4545" extrusionOk="0">
                  <a:moveTo>
                    <a:pt x="901" y="1"/>
                  </a:moveTo>
                  <a:cubicBezTo>
                    <a:pt x="601" y="1"/>
                    <a:pt x="434" y="268"/>
                    <a:pt x="368" y="568"/>
                  </a:cubicBezTo>
                  <a:cubicBezTo>
                    <a:pt x="301" y="801"/>
                    <a:pt x="268" y="1068"/>
                    <a:pt x="234" y="1302"/>
                  </a:cubicBezTo>
                  <a:cubicBezTo>
                    <a:pt x="134" y="2136"/>
                    <a:pt x="1" y="2970"/>
                    <a:pt x="34" y="3837"/>
                  </a:cubicBezTo>
                  <a:cubicBezTo>
                    <a:pt x="34" y="4137"/>
                    <a:pt x="134" y="4404"/>
                    <a:pt x="468" y="4504"/>
                  </a:cubicBezTo>
                  <a:cubicBezTo>
                    <a:pt x="544" y="4531"/>
                    <a:pt x="621" y="4544"/>
                    <a:pt x="696" y="4544"/>
                  </a:cubicBezTo>
                  <a:cubicBezTo>
                    <a:pt x="1078" y="4544"/>
                    <a:pt x="1418" y="4205"/>
                    <a:pt x="1502" y="3703"/>
                  </a:cubicBezTo>
                  <a:cubicBezTo>
                    <a:pt x="1602" y="3170"/>
                    <a:pt x="1602" y="2636"/>
                    <a:pt x="1602" y="2036"/>
                  </a:cubicBezTo>
                  <a:cubicBezTo>
                    <a:pt x="1569" y="1602"/>
                    <a:pt x="1635" y="1102"/>
                    <a:pt x="1502" y="601"/>
                  </a:cubicBezTo>
                  <a:cubicBezTo>
                    <a:pt x="1402" y="268"/>
                    <a:pt x="1268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 rot="-5400000">
              <a:off x="7598591" y="110796"/>
              <a:ext cx="86091" cy="470299"/>
            </a:xfrm>
            <a:custGeom>
              <a:avLst/>
              <a:gdLst/>
              <a:ahLst/>
              <a:cxnLst/>
              <a:rect l="l" t="t" r="r" b="b"/>
              <a:pathLst>
                <a:path w="3470" h="10562" extrusionOk="0">
                  <a:moveTo>
                    <a:pt x="2052" y="0"/>
                  </a:moveTo>
                  <a:cubicBezTo>
                    <a:pt x="2036" y="0"/>
                    <a:pt x="2020" y="2"/>
                    <a:pt x="2002" y="6"/>
                  </a:cubicBezTo>
                  <a:cubicBezTo>
                    <a:pt x="1835" y="39"/>
                    <a:pt x="1868" y="172"/>
                    <a:pt x="1835" y="306"/>
                  </a:cubicBezTo>
                  <a:cubicBezTo>
                    <a:pt x="1435" y="1673"/>
                    <a:pt x="1168" y="3074"/>
                    <a:pt x="1001" y="4475"/>
                  </a:cubicBezTo>
                  <a:cubicBezTo>
                    <a:pt x="801" y="6177"/>
                    <a:pt x="300" y="7845"/>
                    <a:pt x="67" y="9546"/>
                  </a:cubicBezTo>
                  <a:cubicBezTo>
                    <a:pt x="34" y="9913"/>
                    <a:pt x="0" y="10280"/>
                    <a:pt x="367" y="10480"/>
                  </a:cubicBezTo>
                  <a:cubicBezTo>
                    <a:pt x="482" y="10537"/>
                    <a:pt x="589" y="10562"/>
                    <a:pt x="690" y="10562"/>
                  </a:cubicBezTo>
                  <a:cubicBezTo>
                    <a:pt x="938" y="10562"/>
                    <a:pt x="1145" y="10412"/>
                    <a:pt x="1335" y="10246"/>
                  </a:cubicBezTo>
                  <a:cubicBezTo>
                    <a:pt x="1468" y="10113"/>
                    <a:pt x="1601" y="9979"/>
                    <a:pt x="1701" y="9813"/>
                  </a:cubicBezTo>
                  <a:cubicBezTo>
                    <a:pt x="2602" y="8145"/>
                    <a:pt x="3469" y="6510"/>
                    <a:pt x="3336" y="4809"/>
                  </a:cubicBezTo>
                  <a:cubicBezTo>
                    <a:pt x="3336" y="3308"/>
                    <a:pt x="3169" y="2074"/>
                    <a:pt x="2702" y="940"/>
                  </a:cubicBezTo>
                  <a:cubicBezTo>
                    <a:pt x="2569" y="673"/>
                    <a:pt x="2435" y="439"/>
                    <a:pt x="2302" y="206"/>
                  </a:cubicBezTo>
                  <a:cubicBezTo>
                    <a:pt x="2242" y="116"/>
                    <a:pt x="2183" y="0"/>
                    <a:pt x="20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 rot="-5400000">
              <a:off x="5774134" y="-201370"/>
              <a:ext cx="55475" cy="497951"/>
            </a:xfrm>
            <a:custGeom>
              <a:avLst/>
              <a:gdLst/>
              <a:ahLst/>
              <a:cxnLst/>
              <a:rect l="l" t="t" r="r" b="b"/>
              <a:pathLst>
                <a:path w="2236" h="11183" extrusionOk="0">
                  <a:moveTo>
                    <a:pt x="1819" y="1"/>
                  </a:moveTo>
                  <a:cubicBezTo>
                    <a:pt x="1756" y="1"/>
                    <a:pt x="1672" y="46"/>
                    <a:pt x="1568" y="137"/>
                  </a:cubicBezTo>
                  <a:cubicBezTo>
                    <a:pt x="835" y="638"/>
                    <a:pt x="501" y="1405"/>
                    <a:pt x="301" y="2272"/>
                  </a:cubicBezTo>
                  <a:cubicBezTo>
                    <a:pt x="101" y="3306"/>
                    <a:pt x="1" y="4340"/>
                    <a:pt x="34" y="5374"/>
                  </a:cubicBezTo>
                  <a:cubicBezTo>
                    <a:pt x="34" y="6975"/>
                    <a:pt x="167" y="8476"/>
                    <a:pt x="568" y="9978"/>
                  </a:cubicBezTo>
                  <a:cubicBezTo>
                    <a:pt x="668" y="10278"/>
                    <a:pt x="735" y="10578"/>
                    <a:pt x="868" y="10812"/>
                  </a:cubicBezTo>
                  <a:cubicBezTo>
                    <a:pt x="1020" y="11025"/>
                    <a:pt x="1201" y="11183"/>
                    <a:pt x="1460" y="11183"/>
                  </a:cubicBezTo>
                  <a:cubicBezTo>
                    <a:pt x="1484" y="11183"/>
                    <a:pt x="1509" y="11181"/>
                    <a:pt x="1535" y="11178"/>
                  </a:cubicBezTo>
                  <a:cubicBezTo>
                    <a:pt x="1835" y="11145"/>
                    <a:pt x="2002" y="10945"/>
                    <a:pt x="2102" y="10678"/>
                  </a:cubicBezTo>
                  <a:cubicBezTo>
                    <a:pt x="2202" y="10311"/>
                    <a:pt x="2236" y="9911"/>
                    <a:pt x="2169" y="9544"/>
                  </a:cubicBezTo>
                  <a:cubicBezTo>
                    <a:pt x="1902" y="7342"/>
                    <a:pt x="2035" y="5141"/>
                    <a:pt x="2002" y="2939"/>
                  </a:cubicBezTo>
                  <a:cubicBezTo>
                    <a:pt x="2002" y="2072"/>
                    <a:pt x="1969" y="1205"/>
                    <a:pt x="1969" y="337"/>
                  </a:cubicBezTo>
                  <a:cubicBezTo>
                    <a:pt x="1969" y="113"/>
                    <a:pt x="1919" y="1"/>
                    <a:pt x="18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 rot="-5400000">
              <a:off x="7460365" y="-215551"/>
              <a:ext cx="62918" cy="525469"/>
            </a:xfrm>
            <a:custGeom>
              <a:avLst/>
              <a:gdLst/>
              <a:ahLst/>
              <a:cxnLst/>
              <a:rect l="l" t="t" r="r" b="b"/>
              <a:pathLst>
                <a:path w="2536" h="11801" extrusionOk="0">
                  <a:moveTo>
                    <a:pt x="2247" y="0"/>
                  </a:moveTo>
                  <a:cubicBezTo>
                    <a:pt x="2082" y="0"/>
                    <a:pt x="2017" y="239"/>
                    <a:pt x="1902" y="354"/>
                  </a:cubicBezTo>
                  <a:cubicBezTo>
                    <a:pt x="701" y="2222"/>
                    <a:pt x="0" y="4256"/>
                    <a:pt x="34" y="6458"/>
                  </a:cubicBezTo>
                  <a:cubicBezTo>
                    <a:pt x="67" y="7926"/>
                    <a:pt x="267" y="9393"/>
                    <a:pt x="634" y="10794"/>
                  </a:cubicBezTo>
                  <a:cubicBezTo>
                    <a:pt x="701" y="11028"/>
                    <a:pt x="801" y="11261"/>
                    <a:pt x="901" y="11495"/>
                  </a:cubicBezTo>
                  <a:cubicBezTo>
                    <a:pt x="991" y="11674"/>
                    <a:pt x="1161" y="11800"/>
                    <a:pt x="1387" y="11800"/>
                  </a:cubicBezTo>
                  <a:cubicBezTo>
                    <a:pt x="1414" y="11800"/>
                    <a:pt x="1440" y="11799"/>
                    <a:pt x="1468" y="11795"/>
                  </a:cubicBezTo>
                  <a:cubicBezTo>
                    <a:pt x="1735" y="11795"/>
                    <a:pt x="1868" y="11628"/>
                    <a:pt x="1968" y="11428"/>
                  </a:cubicBezTo>
                  <a:cubicBezTo>
                    <a:pt x="2168" y="10961"/>
                    <a:pt x="2168" y="10461"/>
                    <a:pt x="2168" y="9994"/>
                  </a:cubicBezTo>
                  <a:cubicBezTo>
                    <a:pt x="2035" y="8259"/>
                    <a:pt x="2002" y="6558"/>
                    <a:pt x="2002" y="4823"/>
                  </a:cubicBezTo>
                  <a:cubicBezTo>
                    <a:pt x="2002" y="3389"/>
                    <a:pt x="2269" y="1988"/>
                    <a:pt x="2402" y="554"/>
                  </a:cubicBezTo>
                  <a:cubicBezTo>
                    <a:pt x="2402" y="354"/>
                    <a:pt x="2535" y="87"/>
                    <a:pt x="2335" y="20"/>
                  </a:cubicBezTo>
                  <a:cubicBezTo>
                    <a:pt x="2303" y="6"/>
                    <a:pt x="2274" y="0"/>
                    <a:pt x="2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 rot="-5400000">
              <a:off x="4562047" y="-73115"/>
              <a:ext cx="67061" cy="355641"/>
            </a:xfrm>
            <a:custGeom>
              <a:avLst/>
              <a:gdLst/>
              <a:ahLst/>
              <a:cxnLst/>
              <a:rect l="l" t="t" r="r" b="b"/>
              <a:pathLst>
                <a:path w="2703" h="7987" extrusionOk="0">
                  <a:moveTo>
                    <a:pt x="1533" y="0"/>
                  </a:moveTo>
                  <a:cubicBezTo>
                    <a:pt x="1315" y="0"/>
                    <a:pt x="1089" y="91"/>
                    <a:pt x="901" y="279"/>
                  </a:cubicBezTo>
                  <a:cubicBezTo>
                    <a:pt x="734" y="445"/>
                    <a:pt x="568" y="646"/>
                    <a:pt x="501" y="879"/>
                  </a:cubicBezTo>
                  <a:cubicBezTo>
                    <a:pt x="201" y="1913"/>
                    <a:pt x="1" y="2947"/>
                    <a:pt x="1" y="3981"/>
                  </a:cubicBezTo>
                  <a:cubicBezTo>
                    <a:pt x="1" y="5049"/>
                    <a:pt x="201" y="6083"/>
                    <a:pt x="501" y="7084"/>
                  </a:cubicBezTo>
                  <a:cubicBezTo>
                    <a:pt x="568" y="7350"/>
                    <a:pt x="734" y="7517"/>
                    <a:pt x="901" y="7684"/>
                  </a:cubicBezTo>
                  <a:cubicBezTo>
                    <a:pt x="1092" y="7888"/>
                    <a:pt x="1321" y="7987"/>
                    <a:pt x="1542" y="7987"/>
                  </a:cubicBezTo>
                  <a:cubicBezTo>
                    <a:pt x="1862" y="7987"/>
                    <a:pt x="2164" y="7779"/>
                    <a:pt x="2302" y="7384"/>
                  </a:cubicBezTo>
                  <a:cubicBezTo>
                    <a:pt x="2469" y="6984"/>
                    <a:pt x="2502" y="6517"/>
                    <a:pt x="2569" y="6050"/>
                  </a:cubicBezTo>
                  <a:cubicBezTo>
                    <a:pt x="2636" y="5716"/>
                    <a:pt x="2569" y="5382"/>
                    <a:pt x="2602" y="5015"/>
                  </a:cubicBezTo>
                  <a:cubicBezTo>
                    <a:pt x="2636" y="4715"/>
                    <a:pt x="2702" y="4382"/>
                    <a:pt x="2669" y="4048"/>
                  </a:cubicBezTo>
                  <a:lnTo>
                    <a:pt x="2669" y="3981"/>
                  </a:lnTo>
                  <a:lnTo>
                    <a:pt x="2669" y="3948"/>
                  </a:lnTo>
                  <a:cubicBezTo>
                    <a:pt x="2702" y="3614"/>
                    <a:pt x="2636" y="3281"/>
                    <a:pt x="2602" y="2947"/>
                  </a:cubicBezTo>
                  <a:cubicBezTo>
                    <a:pt x="2569" y="2614"/>
                    <a:pt x="2636" y="2247"/>
                    <a:pt x="2569" y="1913"/>
                  </a:cubicBezTo>
                  <a:cubicBezTo>
                    <a:pt x="2536" y="1480"/>
                    <a:pt x="2469" y="1013"/>
                    <a:pt x="2302" y="579"/>
                  </a:cubicBezTo>
                  <a:cubicBezTo>
                    <a:pt x="2163" y="200"/>
                    <a:pt x="1856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 rot="-5400000">
              <a:off x="6187162" y="7799"/>
              <a:ext cx="60437" cy="266631"/>
            </a:xfrm>
            <a:custGeom>
              <a:avLst/>
              <a:gdLst/>
              <a:ahLst/>
              <a:cxnLst/>
              <a:rect l="l" t="t" r="r" b="b"/>
              <a:pathLst>
                <a:path w="2436" h="5988" extrusionOk="0">
                  <a:moveTo>
                    <a:pt x="1129" y="0"/>
                  </a:moveTo>
                  <a:cubicBezTo>
                    <a:pt x="1056" y="0"/>
                    <a:pt x="980" y="6"/>
                    <a:pt x="901" y="17"/>
                  </a:cubicBezTo>
                  <a:cubicBezTo>
                    <a:pt x="401" y="83"/>
                    <a:pt x="0" y="617"/>
                    <a:pt x="34" y="1284"/>
                  </a:cubicBezTo>
                  <a:cubicBezTo>
                    <a:pt x="134" y="2518"/>
                    <a:pt x="267" y="3786"/>
                    <a:pt x="401" y="5020"/>
                  </a:cubicBezTo>
                  <a:cubicBezTo>
                    <a:pt x="401" y="5154"/>
                    <a:pt x="501" y="5287"/>
                    <a:pt x="534" y="5421"/>
                  </a:cubicBezTo>
                  <a:cubicBezTo>
                    <a:pt x="667" y="5787"/>
                    <a:pt x="901" y="5988"/>
                    <a:pt x="1335" y="5988"/>
                  </a:cubicBezTo>
                  <a:cubicBezTo>
                    <a:pt x="1701" y="5954"/>
                    <a:pt x="1902" y="5687"/>
                    <a:pt x="2035" y="5387"/>
                  </a:cubicBezTo>
                  <a:cubicBezTo>
                    <a:pt x="2302" y="4620"/>
                    <a:pt x="2369" y="3819"/>
                    <a:pt x="2369" y="3019"/>
                  </a:cubicBezTo>
                  <a:lnTo>
                    <a:pt x="2369" y="2452"/>
                  </a:lnTo>
                  <a:cubicBezTo>
                    <a:pt x="2335" y="2018"/>
                    <a:pt x="2435" y="1518"/>
                    <a:pt x="2269" y="1017"/>
                  </a:cubicBezTo>
                  <a:cubicBezTo>
                    <a:pt x="2090" y="363"/>
                    <a:pt x="1726" y="0"/>
                    <a:pt x="1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 rot="-5400000">
              <a:off x="6497542" y="145434"/>
              <a:ext cx="61281" cy="242141"/>
            </a:xfrm>
            <a:custGeom>
              <a:avLst/>
              <a:gdLst/>
              <a:ahLst/>
              <a:cxnLst/>
              <a:rect l="l" t="t" r="r" b="b"/>
              <a:pathLst>
                <a:path w="2470" h="5438" extrusionOk="0">
                  <a:moveTo>
                    <a:pt x="1235" y="0"/>
                  </a:moveTo>
                  <a:cubicBezTo>
                    <a:pt x="768" y="0"/>
                    <a:pt x="301" y="434"/>
                    <a:pt x="201" y="968"/>
                  </a:cubicBezTo>
                  <a:cubicBezTo>
                    <a:pt x="1" y="1902"/>
                    <a:pt x="234" y="2836"/>
                    <a:pt x="334" y="3770"/>
                  </a:cubicBezTo>
                  <a:cubicBezTo>
                    <a:pt x="368" y="4103"/>
                    <a:pt x="435" y="4437"/>
                    <a:pt x="535" y="4770"/>
                  </a:cubicBezTo>
                  <a:cubicBezTo>
                    <a:pt x="668" y="5171"/>
                    <a:pt x="902" y="5437"/>
                    <a:pt x="1369" y="5437"/>
                  </a:cubicBezTo>
                  <a:cubicBezTo>
                    <a:pt x="1836" y="5437"/>
                    <a:pt x="2102" y="5237"/>
                    <a:pt x="2269" y="4804"/>
                  </a:cubicBezTo>
                  <a:cubicBezTo>
                    <a:pt x="2336" y="4637"/>
                    <a:pt x="2403" y="4470"/>
                    <a:pt x="2436" y="4303"/>
                  </a:cubicBezTo>
                  <a:cubicBezTo>
                    <a:pt x="2436" y="4036"/>
                    <a:pt x="2436" y="3736"/>
                    <a:pt x="2436" y="3436"/>
                  </a:cubicBezTo>
                  <a:cubicBezTo>
                    <a:pt x="2469" y="2635"/>
                    <a:pt x="2336" y="1835"/>
                    <a:pt x="2269" y="1001"/>
                  </a:cubicBezTo>
                  <a:cubicBezTo>
                    <a:pt x="2202" y="434"/>
                    <a:pt x="1769" y="34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 rot="-5400000">
              <a:off x="6792817" y="61141"/>
              <a:ext cx="62099" cy="219565"/>
            </a:xfrm>
            <a:custGeom>
              <a:avLst/>
              <a:gdLst/>
              <a:ahLst/>
              <a:cxnLst/>
              <a:rect l="l" t="t" r="r" b="b"/>
              <a:pathLst>
                <a:path w="2503" h="4931" extrusionOk="0">
                  <a:moveTo>
                    <a:pt x="1353" y="1"/>
                  </a:moveTo>
                  <a:cubicBezTo>
                    <a:pt x="769" y="1"/>
                    <a:pt x="269" y="440"/>
                    <a:pt x="168" y="1145"/>
                  </a:cubicBezTo>
                  <a:cubicBezTo>
                    <a:pt x="1" y="2079"/>
                    <a:pt x="101" y="3013"/>
                    <a:pt x="168" y="3947"/>
                  </a:cubicBezTo>
                  <a:cubicBezTo>
                    <a:pt x="227" y="4572"/>
                    <a:pt x="525" y="4931"/>
                    <a:pt x="967" y="4931"/>
                  </a:cubicBezTo>
                  <a:cubicBezTo>
                    <a:pt x="1021" y="4931"/>
                    <a:pt x="1077" y="4926"/>
                    <a:pt x="1135" y="4915"/>
                  </a:cubicBezTo>
                  <a:cubicBezTo>
                    <a:pt x="1535" y="4848"/>
                    <a:pt x="1736" y="4548"/>
                    <a:pt x="1869" y="4247"/>
                  </a:cubicBezTo>
                  <a:cubicBezTo>
                    <a:pt x="2236" y="3347"/>
                    <a:pt x="2436" y="2413"/>
                    <a:pt x="2503" y="1445"/>
                  </a:cubicBezTo>
                  <a:cubicBezTo>
                    <a:pt x="2503" y="945"/>
                    <a:pt x="2436" y="445"/>
                    <a:pt x="1936" y="145"/>
                  </a:cubicBezTo>
                  <a:cubicBezTo>
                    <a:pt x="1740" y="47"/>
                    <a:pt x="154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 rot="-5400000">
              <a:off x="8343220" y="37577"/>
              <a:ext cx="57113" cy="238534"/>
            </a:xfrm>
            <a:custGeom>
              <a:avLst/>
              <a:gdLst/>
              <a:ahLst/>
              <a:cxnLst/>
              <a:rect l="l" t="t" r="r" b="b"/>
              <a:pathLst>
                <a:path w="2302" h="5357" extrusionOk="0">
                  <a:moveTo>
                    <a:pt x="1273" y="1"/>
                  </a:moveTo>
                  <a:cubicBezTo>
                    <a:pt x="907" y="1"/>
                    <a:pt x="565" y="248"/>
                    <a:pt x="334" y="686"/>
                  </a:cubicBezTo>
                  <a:cubicBezTo>
                    <a:pt x="300" y="720"/>
                    <a:pt x="300" y="753"/>
                    <a:pt x="267" y="753"/>
                  </a:cubicBezTo>
                  <a:cubicBezTo>
                    <a:pt x="267" y="820"/>
                    <a:pt x="234" y="886"/>
                    <a:pt x="200" y="953"/>
                  </a:cubicBezTo>
                  <a:cubicBezTo>
                    <a:pt x="167" y="1020"/>
                    <a:pt x="134" y="1120"/>
                    <a:pt x="100" y="1253"/>
                  </a:cubicBezTo>
                  <a:cubicBezTo>
                    <a:pt x="33" y="1587"/>
                    <a:pt x="0" y="2021"/>
                    <a:pt x="0" y="2654"/>
                  </a:cubicBezTo>
                  <a:cubicBezTo>
                    <a:pt x="0" y="3255"/>
                    <a:pt x="0" y="3889"/>
                    <a:pt x="200" y="4456"/>
                  </a:cubicBezTo>
                  <a:cubicBezTo>
                    <a:pt x="200" y="4556"/>
                    <a:pt x="234" y="4622"/>
                    <a:pt x="267" y="4723"/>
                  </a:cubicBezTo>
                  <a:cubicBezTo>
                    <a:pt x="400" y="5056"/>
                    <a:pt x="567" y="5356"/>
                    <a:pt x="1034" y="5356"/>
                  </a:cubicBezTo>
                  <a:cubicBezTo>
                    <a:pt x="1468" y="5356"/>
                    <a:pt x="1601" y="5023"/>
                    <a:pt x="1668" y="4689"/>
                  </a:cubicBezTo>
                  <a:cubicBezTo>
                    <a:pt x="1935" y="3522"/>
                    <a:pt x="2302" y="2354"/>
                    <a:pt x="2235" y="1153"/>
                  </a:cubicBezTo>
                  <a:cubicBezTo>
                    <a:pt x="2235" y="720"/>
                    <a:pt x="2135" y="386"/>
                    <a:pt x="1768" y="153"/>
                  </a:cubicBezTo>
                  <a:cubicBezTo>
                    <a:pt x="1604" y="50"/>
                    <a:pt x="1436" y="1"/>
                    <a:pt x="1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 rot="-5400000">
              <a:off x="5594438" y="17827"/>
              <a:ext cx="71205" cy="234170"/>
            </a:xfrm>
            <a:custGeom>
              <a:avLst/>
              <a:gdLst/>
              <a:ahLst/>
              <a:cxnLst/>
              <a:rect l="l" t="t" r="r" b="b"/>
              <a:pathLst>
                <a:path w="2870" h="5259" extrusionOk="0">
                  <a:moveTo>
                    <a:pt x="1535" y="0"/>
                  </a:moveTo>
                  <a:cubicBezTo>
                    <a:pt x="868" y="0"/>
                    <a:pt x="401" y="500"/>
                    <a:pt x="368" y="1434"/>
                  </a:cubicBezTo>
                  <a:cubicBezTo>
                    <a:pt x="368" y="2368"/>
                    <a:pt x="301" y="3269"/>
                    <a:pt x="34" y="4170"/>
                  </a:cubicBezTo>
                  <a:cubicBezTo>
                    <a:pt x="1" y="4270"/>
                    <a:pt x="34" y="4370"/>
                    <a:pt x="1" y="4437"/>
                  </a:cubicBezTo>
                  <a:cubicBezTo>
                    <a:pt x="1" y="4804"/>
                    <a:pt x="101" y="5104"/>
                    <a:pt x="468" y="5237"/>
                  </a:cubicBezTo>
                  <a:cubicBezTo>
                    <a:pt x="517" y="5252"/>
                    <a:pt x="564" y="5259"/>
                    <a:pt x="609" y="5259"/>
                  </a:cubicBezTo>
                  <a:cubicBezTo>
                    <a:pt x="868" y="5259"/>
                    <a:pt x="1054" y="5036"/>
                    <a:pt x="1168" y="4837"/>
                  </a:cubicBezTo>
                  <a:cubicBezTo>
                    <a:pt x="1668" y="4003"/>
                    <a:pt x="2236" y="3202"/>
                    <a:pt x="2536" y="2302"/>
                  </a:cubicBezTo>
                  <a:cubicBezTo>
                    <a:pt x="2703" y="1835"/>
                    <a:pt x="2869" y="1401"/>
                    <a:pt x="2703" y="901"/>
                  </a:cubicBezTo>
                  <a:cubicBezTo>
                    <a:pt x="2502" y="334"/>
                    <a:pt x="2102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 rot="-5400000">
              <a:off x="8017354" y="126257"/>
              <a:ext cx="61281" cy="202689"/>
            </a:xfrm>
            <a:custGeom>
              <a:avLst/>
              <a:gdLst/>
              <a:ahLst/>
              <a:cxnLst/>
              <a:rect l="l" t="t" r="r" b="b"/>
              <a:pathLst>
                <a:path w="2470" h="4552" extrusionOk="0">
                  <a:moveTo>
                    <a:pt x="1462" y="0"/>
                  </a:moveTo>
                  <a:cubicBezTo>
                    <a:pt x="1079" y="0"/>
                    <a:pt x="616" y="336"/>
                    <a:pt x="468" y="750"/>
                  </a:cubicBezTo>
                  <a:cubicBezTo>
                    <a:pt x="167" y="1584"/>
                    <a:pt x="67" y="2418"/>
                    <a:pt x="1" y="3286"/>
                  </a:cubicBezTo>
                  <a:cubicBezTo>
                    <a:pt x="1" y="3653"/>
                    <a:pt x="1" y="4019"/>
                    <a:pt x="301" y="4286"/>
                  </a:cubicBezTo>
                  <a:cubicBezTo>
                    <a:pt x="489" y="4460"/>
                    <a:pt x="714" y="4552"/>
                    <a:pt x="928" y="4552"/>
                  </a:cubicBezTo>
                  <a:cubicBezTo>
                    <a:pt x="1208" y="4552"/>
                    <a:pt x="1469" y="4393"/>
                    <a:pt x="1602" y="4053"/>
                  </a:cubicBezTo>
                  <a:cubicBezTo>
                    <a:pt x="2002" y="3119"/>
                    <a:pt x="2369" y="2151"/>
                    <a:pt x="2436" y="1117"/>
                  </a:cubicBezTo>
                  <a:cubicBezTo>
                    <a:pt x="2469" y="550"/>
                    <a:pt x="2102" y="117"/>
                    <a:pt x="1602" y="17"/>
                  </a:cubicBezTo>
                  <a:cubicBezTo>
                    <a:pt x="1557" y="5"/>
                    <a:pt x="1510" y="0"/>
                    <a:pt x="1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 rot="-5400000">
              <a:off x="8878030" y="101710"/>
              <a:ext cx="53838" cy="221168"/>
            </a:xfrm>
            <a:custGeom>
              <a:avLst/>
              <a:gdLst/>
              <a:ahLst/>
              <a:cxnLst/>
              <a:rect l="l" t="t" r="r" b="b"/>
              <a:pathLst>
                <a:path w="2170" h="4967" extrusionOk="0">
                  <a:moveTo>
                    <a:pt x="1007" y="0"/>
                  </a:moveTo>
                  <a:cubicBezTo>
                    <a:pt x="939" y="0"/>
                    <a:pt x="870" y="8"/>
                    <a:pt x="801" y="26"/>
                  </a:cubicBezTo>
                  <a:cubicBezTo>
                    <a:pt x="368" y="159"/>
                    <a:pt x="34" y="559"/>
                    <a:pt x="34" y="1026"/>
                  </a:cubicBezTo>
                  <a:cubicBezTo>
                    <a:pt x="1" y="1260"/>
                    <a:pt x="34" y="1493"/>
                    <a:pt x="68" y="1727"/>
                  </a:cubicBezTo>
                  <a:cubicBezTo>
                    <a:pt x="234" y="2494"/>
                    <a:pt x="368" y="3261"/>
                    <a:pt x="535" y="4028"/>
                  </a:cubicBezTo>
                  <a:cubicBezTo>
                    <a:pt x="568" y="4229"/>
                    <a:pt x="635" y="4429"/>
                    <a:pt x="735" y="4595"/>
                  </a:cubicBezTo>
                  <a:cubicBezTo>
                    <a:pt x="858" y="4781"/>
                    <a:pt x="1010" y="4966"/>
                    <a:pt x="1244" y="4966"/>
                  </a:cubicBezTo>
                  <a:cubicBezTo>
                    <a:pt x="1263" y="4966"/>
                    <a:pt x="1282" y="4965"/>
                    <a:pt x="1302" y="4962"/>
                  </a:cubicBezTo>
                  <a:cubicBezTo>
                    <a:pt x="1569" y="4929"/>
                    <a:pt x="1635" y="4729"/>
                    <a:pt x="1702" y="4529"/>
                  </a:cubicBezTo>
                  <a:cubicBezTo>
                    <a:pt x="1936" y="3862"/>
                    <a:pt x="2002" y="3194"/>
                    <a:pt x="2069" y="2494"/>
                  </a:cubicBezTo>
                  <a:cubicBezTo>
                    <a:pt x="2136" y="2194"/>
                    <a:pt x="2136" y="1927"/>
                    <a:pt x="2169" y="1593"/>
                  </a:cubicBezTo>
                  <a:cubicBezTo>
                    <a:pt x="2136" y="1226"/>
                    <a:pt x="2136" y="859"/>
                    <a:pt x="1902" y="526"/>
                  </a:cubicBezTo>
                  <a:cubicBezTo>
                    <a:pt x="1654" y="194"/>
                    <a:pt x="1336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 rot="-5400000">
              <a:off x="5116300" y="12372"/>
              <a:ext cx="52151" cy="209502"/>
            </a:xfrm>
            <a:custGeom>
              <a:avLst/>
              <a:gdLst/>
              <a:ahLst/>
              <a:cxnLst/>
              <a:rect l="l" t="t" r="r" b="b"/>
              <a:pathLst>
                <a:path w="2102" h="4705" extrusionOk="0">
                  <a:moveTo>
                    <a:pt x="1068" y="1"/>
                  </a:moveTo>
                  <a:cubicBezTo>
                    <a:pt x="634" y="1"/>
                    <a:pt x="267" y="401"/>
                    <a:pt x="100" y="935"/>
                  </a:cubicBezTo>
                  <a:cubicBezTo>
                    <a:pt x="67" y="1068"/>
                    <a:pt x="67" y="1168"/>
                    <a:pt x="34" y="1302"/>
                  </a:cubicBezTo>
                  <a:cubicBezTo>
                    <a:pt x="34" y="1402"/>
                    <a:pt x="34" y="1502"/>
                    <a:pt x="34" y="1602"/>
                  </a:cubicBezTo>
                  <a:cubicBezTo>
                    <a:pt x="34" y="1869"/>
                    <a:pt x="34" y="2169"/>
                    <a:pt x="34" y="2436"/>
                  </a:cubicBezTo>
                  <a:cubicBezTo>
                    <a:pt x="34" y="2870"/>
                    <a:pt x="0" y="3303"/>
                    <a:pt x="67" y="3703"/>
                  </a:cubicBezTo>
                  <a:cubicBezTo>
                    <a:pt x="67" y="3770"/>
                    <a:pt x="100" y="3837"/>
                    <a:pt x="100" y="3870"/>
                  </a:cubicBezTo>
                  <a:cubicBezTo>
                    <a:pt x="167" y="4037"/>
                    <a:pt x="201" y="4170"/>
                    <a:pt x="301" y="4304"/>
                  </a:cubicBezTo>
                  <a:cubicBezTo>
                    <a:pt x="451" y="4571"/>
                    <a:pt x="668" y="4704"/>
                    <a:pt x="888" y="4704"/>
                  </a:cubicBezTo>
                  <a:cubicBezTo>
                    <a:pt x="1109" y="4704"/>
                    <a:pt x="1335" y="4571"/>
                    <a:pt x="1501" y="4304"/>
                  </a:cubicBezTo>
                  <a:cubicBezTo>
                    <a:pt x="1735" y="3870"/>
                    <a:pt x="1802" y="3337"/>
                    <a:pt x="1902" y="2836"/>
                  </a:cubicBezTo>
                  <a:cubicBezTo>
                    <a:pt x="2035" y="2202"/>
                    <a:pt x="2102" y="1535"/>
                    <a:pt x="1935" y="868"/>
                  </a:cubicBezTo>
                  <a:cubicBezTo>
                    <a:pt x="1802" y="334"/>
                    <a:pt x="1435" y="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 rot="-5400000">
              <a:off x="9151686" y="187339"/>
              <a:ext cx="53813" cy="116128"/>
            </a:xfrm>
            <a:custGeom>
              <a:avLst/>
              <a:gdLst/>
              <a:ahLst/>
              <a:cxnLst/>
              <a:rect l="l" t="t" r="r" b="b"/>
              <a:pathLst>
                <a:path w="2169" h="2608" extrusionOk="0">
                  <a:moveTo>
                    <a:pt x="1112" y="0"/>
                  </a:moveTo>
                  <a:cubicBezTo>
                    <a:pt x="983" y="0"/>
                    <a:pt x="846" y="33"/>
                    <a:pt x="701" y="106"/>
                  </a:cubicBezTo>
                  <a:cubicBezTo>
                    <a:pt x="267" y="306"/>
                    <a:pt x="1" y="673"/>
                    <a:pt x="1" y="1107"/>
                  </a:cubicBezTo>
                  <a:cubicBezTo>
                    <a:pt x="1" y="1607"/>
                    <a:pt x="34" y="2107"/>
                    <a:pt x="67" y="2608"/>
                  </a:cubicBezTo>
                  <a:lnTo>
                    <a:pt x="2002" y="2608"/>
                  </a:lnTo>
                  <a:cubicBezTo>
                    <a:pt x="2069" y="2207"/>
                    <a:pt x="2102" y="1807"/>
                    <a:pt x="2135" y="1407"/>
                  </a:cubicBezTo>
                  <a:cubicBezTo>
                    <a:pt x="2169" y="973"/>
                    <a:pt x="2069" y="573"/>
                    <a:pt x="1735" y="273"/>
                  </a:cubicBezTo>
                  <a:cubicBezTo>
                    <a:pt x="1544" y="103"/>
                    <a:pt x="1339" y="0"/>
                    <a:pt x="11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 rot="-5400000">
              <a:off x="7347815" y="66116"/>
              <a:ext cx="42227" cy="209591"/>
            </a:xfrm>
            <a:custGeom>
              <a:avLst/>
              <a:gdLst/>
              <a:ahLst/>
              <a:cxnLst/>
              <a:rect l="l" t="t" r="r" b="b"/>
              <a:pathLst>
                <a:path w="1702" h="4707" extrusionOk="0">
                  <a:moveTo>
                    <a:pt x="767" y="0"/>
                  </a:moveTo>
                  <a:cubicBezTo>
                    <a:pt x="434" y="0"/>
                    <a:pt x="300" y="300"/>
                    <a:pt x="167" y="567"/>
                  </a:cubicBezTo>
                  <a:cubicBezTo>
                    <a:pt x="100" y="734"/>
                    <a:pt x="67" y="868"/>
                    <a:pt x="34" y="1001"/>
                  </a:cubicBezTo>
                  <a:cubicBezTo>
                    <a:pt x="34" y="1101"/>
                    <a:pt x="34" y="1234"/>
                    <a:pt x="0" y="1335"/>
                  </a:cubicBezTo>
                  <a:cubicBezTo>
                    <a:pt x="0" y="1668"/>
                    <a:pt x="0" y="2002"/>
                    <a:pt x="0" y="2302"/>
                  </a:cubicBezTo>
                  <a:cubicBezTo>
                    <a:pt x="34" y="2669"/>
                    <a:pt x="0" y="3002"/>
                    <a:pt x="34" y="3336"/>
                  </a:cubicBezTo>
                  <a:cubicBezTo>
                    <a:pt x="34" y="3436"/>
                    <a:pt x="34" y="3569"/>
                    <a:pt x="67" y="3670"/>
                  </a:cubicBezTo>
                  <a:cubicBezTo>
                    <a:pt x="67" y="3736"/>
                    <a:pt x="67" y="3803"/>
                    <a:pt x="100" y="3870"/>
                  </a:cubicBezTo>
                  <a:cubicBezTo>
                    <a:pt x="134" y="3970"/>
                    <a:pt x="134" y="4103"/>
                    <a:pt x="200" y="4237"/>
                  </a:cubicBezTo>
                  <a:cubicBezTo>
                    <a:pt x="300" y="4503"/>
                    <a:pt x="467" y="4704"/>
                    <a:pt x="767" y="4704"/>
                  </a:cubicBezTo>
                  <a:cubicBezTo>
                    <a:pt x="789" y="4706"/>
                    <a:pt x="810" y="4707"/>
                    <a:pt x="830" y="4707"/>
                  </a:cubicBezTo>
                  <a:cubicBezTo>
                    <a:pt x="1122" y="4707"/>
                    <a:pt x="1274" y="4486"/>
                    <a:pt x="1368" y="4237"/>
                  </a:cubicBezTo>
                  <a:cubicBezTo>
                    <a:pt x="1468" y="4070"/>
                    <a:pt x="1501" y="3870"/>
                    <a:pt x="1535" y="3670"/>
                  </a:cubicBezTo>
                  <a:cubicBezTo>
                    <a:pt x="1601" y="2736"/>
                    <a:pt x="1702" y="1802"/>
                    <a:pt x="1535" y="868"/>
                  </a:cubicBezTo>
                  <a:cubicBezTo>
                    <a:pt x="1535" y="767"/>
                    <a:pt x="1501" y="667"/>
                    <a:pt x="1468" y="567"/>
                  </a:cubicBezTo>
                  <a:cubicBezTo>
                    <a:pt x="1335" y="267"/>
                    <a:pt x="1134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 rot="-5400000">
              <a:off x="8472730" y="146577"/>
              <a:ext cx="40589" cy="200953"/>
            </a:xfrm>
            <a:custGeom>
              <a:avLst/>
              <a:gdLst/>
              <a:ahLst/>
              <a:cxnLst/>
              <a:rect l="l" t="t" r="r" b="b"/>
              <a:pathLst>
                <a:path w="1636" h="4513" extrusionOk="0">
                  <a:moveTo>
                    <a:pt x="721" y="0"/>
                  </a:moveTo>
                  <a:cubicBezTo>
                    <a:pt x="640" y="0"/>
                    <a:pt x="555" y="14"/>
                    <a:pt x="468" y="43"/>
                  </a:cubicBezTo>
                  <a:cubicBezTo>
                    <a:pt x="168" y="143"/>
                    <a:pt x="67" y="377"/>
                    <a:pt x="34" y="677"/>
                  </a:cubicBezTo>
                  <a:cubicBezTo>
                    <a:pt x="1" y="1544"/>
                    <a:pt x="134" y="2378"/>
                    <a:pt x="268" y="3245"/>
                  </a:cubicBezTo>
                  <a:cubicBezTo>
                    <a:pt x="301" y="3479"/>
                    <a:pt x="301" y="3712"/>
                    <a:pt x="368" y="3946"/>
                  </a:cubicBezTo>
                  <a:cubicBezTo>
                    <a:pt x="434" y="4246"/>
                    <a:pt x="601" y="4513"/>
                    <a:pt x="935" y="4513"/>
                  </a:cubicBezTo>
                  <a:cubicBezTo>
                    <a:pt x="1268" y="4513"/>
                    <a:pt x="1435" y="4246"/>
                    <a:pt x="1502" y="3946"/>
                  </a:cubicBezTo>
                  <a:cubicBezTo>
                    <a:pt x="1635" y="3446"/>
                    <a:pt x="1569" y="2945"/>
                    <a:pt x="1602" y="2512"/>
                  </a:cubicBezTo>
                  <a:cubicBezTo>
                    <a:pt x="1602" y="1911"/>
                    <a:pt x="1602" y="1377"/>
                    <a:pt x="1502" y="810"/>
                  </a:cubicBezTo>
                  <a:cubicBezTo>
                    <a:pt x="1419" y="314"/>
                    <a:pt x="1109" y="0"/>
                    <a:pt x="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 rot="-5400000">
              <a:off x="910447" y="460905"/>
              <a:ext cx="228450" cy="311336"/>
            </a:xfrm>
            <a:custGeom>
              <a:avLst/>
              <a:gdLst/>
              <a:ahLst/>
              <a:cxnLst/>
              <a:rect l="l" t="t" r="r" b="b"/>
              <a:pathLst>
                <a:path w="9208" h="6992" extrusionOk="0">
                  <a:moveTo>
                    <a:pt x="9054" y="1"/>
                  </a:moveTo>
                  <a:cubicBezTo>
                    <a:pt x="9022" y="1"/>
                    <a:pt x="8985" y="8"/>
                    <a:pt x="8940" y="19"/>
                  </a:cubicBezTo>
                  <a:cubicBezTo>
                    <a:pt x="8040" y="86"/>
                    <a:pt x="7173" y="120"/>
                    <a:pt x="6305" y="153"/>
                  </a:cubicBezTo>
                  <a:cubicBezTo>
                    <a:pt x="5271" y="153"/>
                    <a:pt x="4237" y="253"/>
                    <a:pt x="3203" y="386"/>
                  </a:cubicBezTo>
                  <a:cubicBezTo>
                    <a:pt x="2302" y="486"/>
                    <a:pt x="1368" y="620"/>
                    <a:pt x="468" y="720"/>
                  </a:cubicBezTo>
                  <a:cubicBezTo>
                    <a:pt x="434" y="753"/>
                    <a:pt x="401" y="787"/>
                    <a:pt x="368" y="820"/>
                  </a:cubicBezTo>
                  <a:cubicBezTo>
                    <a:pt x="368" y="887"/>
                    <a:pt x="368" y="953"/>
                    <a:pt x="368" y="987"/>
                  </a:cubicBezTo>
                  <a:cubicBezTo>
                    <a:pt x="368" y="1154"/>
                    <a:pt x="401" y="1287"/>
                    <a:pt x="301" y="1420"/>
                  </a:cubicBezTo>
                  <a:cubicBezTo>
                    <a:pt x="268" y="1487"/>
                    <a:pt x="268" y="1554"/>
                    <a:pt x="268" y="1621"/>
                  </a:cubicBezTo>
                  <a:cubicBezTo>
                    <a:pt x="301" y="1754"/>
                    <a:pt x="334" y="1921"/>
                    <a:pt x="201" y="2021"/>
                  </a:cubicBezTo>
                  <a:cubicBezTo>
                    <a:pt x="201" y="2121"/>
                    <a:pt x="201" y="2221"/>
                    <a:pt x="201" y="2288"/>
                  </a:cubicBezTo>
                  <a:cubicBezTo>
                    <a:pt x="201" y="2488"/>
                    <a:pt x="234" y="2721"/>
                    <a:pt x="134" y="2888"/>
                  </a:cubicBezTo>
                  <a:cubicBezTo>
                    <a:pt x="101" y="3022"/>
                    <a:pt x="101" y="3122"/>
                    <a:pt x="101" y="3255"/>
                  </a:cubicBezTo>
                  <a:cubicBezTo>
                    <a:pt x="101" y="3555"/>
                    <a:pt x="168" y="3889"/>
                    <a:pt x="34" y="4189"/>
                  </a:cubicBezTo>
                  <a:cubicBezTo>
                    <a:pt x="34" y="4456"/>
                    <a:pt x="1" y="4723"/>
                    <a:pt x="1" y="4990"/>
                  </a:cubicBezTo>
                  <a:cubicBezTo>
                    <a:pt x="1" y="5423"/>
                    <a:pt x="34" y="5857"/>
                    <a:pt x="34" y="6291"/>
                  </a:cubicBezTo>
                  <a:cubicBezTo>
                    <a:pt x="412" y="6291"/>
                    <a:pt x="805" y="6261"/>
                    <a:pt x="1193" y="6261"/>
                  </a:cubicBezTo>
                  <a:cubicBezTo>
                    <a:pt x="1387" y="6261"/>
                    <a:pt x="1580" y="6268"/>
                    <a:pt x="1769" y="6291"/>
                  </a:cubicBezTo>
                  <a:cubicBezTo>
                    <a:pt x="3904" y="6591"/>
                    <a:pt x="6072" y="6824"/>
                    <a:pt x="8273" y="6991"/>
                  </a:cubicBezTo>
                  <a:cubicBezTo>
                    <a:pt x="8307" y="6758"/>
                    <a:pt x="8207" y="6491"/>
                    <a:pt x="8340" y="6291"/>
                  </a:cubicBezTo>
                  <a:cubicBezTo>
                    <a:pt x="8340" y="6090"/>
                    <a:pt x="8340" y="5924"/>
                    <a:pt x="8373" y="5757"/>
                  </a:cubicBezTo>
                  <a:cubicBezTo>
                    <a:pt x="8340" y="5657"/>
                    <a:pt x="8340" y="5557"/>
                    <a:pt x="8440" y="5490"/>
                  </a:cubicBezTo>
                  <a:cubicBezTo>
                    <a:pt x="8440" y="5357"/>
                    <a:pt x="8440" y="5223"/>
                    <a:pt x="8473" y="5056"/>
                  </a:cubicBezTo>
                  <a:cubicBezTo>
                    <a:pt x="8440" y="4956"/>
                    <a:pt x="8440" y="4890"/>
                    <a:pt x="8507" y="4790"/>
                  </a:cubicBezTo>
                  <a:cubicBezTo>
                    <a:pt x="8507" y="4656"/>
                    <a:pt x="8507" y="4523"/>
                    <a:pt x="8574" y="4356"/>
                  </a:cubicBezTo>
                  <a:cubicBezTo>
                    <a:pt x="8540" y="4289"/>
                    <a:pt x="8540" y="4256"/>
                    <a:pt x="8607" y="4189"/>
                  </a:cubicBezTo>
                  <a:cubicBezTo>
                    <a:pt x="8607" y="4089"/>
                    <a:pt x="8640" y="3956"/>
                    <a:pt x="8640" y="3856"/>
                  </a:cubicBezTo>
                  <a:cubicBezTo>
                    <a:pt x="8607" y="3755"/>
                    <a:pt x="8607" y="3655"/>
                    <a:pt x="8674" y="3589"/>
                  </a:cubicBezTo>
                  <a:cubicBezTo>
                    <a:pt x="8707" y="3522"/>
                    <a:pt x="8707" y="3422"/>
                    <a:pt x="8707" y="3322"/>
                  </a:cubicBezTo>
                  <a:cubicBezTo>
                    <a:pt x="8707" y="3222"/>
                    <a:pt x="8674" y="3088"/>
                    <a:pt x="8774" y="2988"/>
                  </a:cubicBezTo>
                  <a:cubicBezTo>
                    <a:pt x="8774" y="2888"/>
                    <a:pt x="8807" y="2821"/>
                    <a:pt x="8807" y="2721"/>
                  </a:cubicBezTo>
                  <a:cubicBezTo>
                    <a:pt x="8774" y="2621"/>
                    <a:pt x="8774" y="2555"/>
                    <a:pt x="8874" y="2455"/>
                  </a:cubicBezTo>
                  <a:cubicBezTo>
                    <a:pt x="8874" y="2354"/>
                    <a:pt x="8874" y="2254"/>
                    <a:pt x="8907" y="2121"/>
                  </a:cubicBezTo>
                  <a:cubicBezTo>
                    <a:pt x="8874" y="2021"/>
                    <a:pt x="8874" y="1954"/>
                    <a:pt x="8940" y="1854"/>
                  </a:cubicBezTo>
                  <a:cubicBezTo>
                    <a:pt x="8974" y="1754"/>
                    <a:pt x="8974" y="1621"/>
                    <a:pt x="9007" y="1521"/>
                  </a:cubicBezTo>
                  <a:cubicBezTo>
                    <a:pt x="8974" y="1420"/>
                    <a:pt x="8974" y="1320"/>
                    <a:pt x="9041" y="1254"/>
                  </a:cubicBezTo>
                  <a:cubicBezTo>
                    <a:pt x="9041" y="1154"/>
                    <a:pt x="9074" y="1020"/>
                    <a:pt x="9074" y="920"/>
                  </a:cubicBezTo>
                  <a:cubicBezTo>
                    <a:pt x="9041" y="853"/>
                    <a:pt x="9074" y="787"/>
                    <a:pt x="9107" y="720"/>
                  </a:cubicBezTo>
                  <a:cubicBezTo>
                    <a:pt x="9141" y="587"/>
                    <a:pt x="9141" y="453"/>
                    <a:pt x="9174" y="286"/>
                  </a:cubicBezTo>
                  <a:cubicBezTo>
                    <a:pt x="9141" y="220"/>
                    <a:pt x="9141" y="186"/>
                    <a:pt x="9207" y="120"/>
                  </a:cubicBezTo>
                  <a:cubicBezTo>
                    <a:pt x="9163" y="31"/>
                    <a:pt x="9118" y="1"/>
                    <a:pt x="9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 rot="-5400000">
              <a:off x="362059" y="378053"/>
              <a:ext cx="228426" cy="359515"/>
            </a:xfrm>
            <a:custGeom>
              <a:avLst/>
              <a:gdLst/>
              <a:ahLst/>
              <a:cxnLst/>
              <a:rect l="l" t="t" r="r" b="b"/>
              <a:pathLst>
                <a:path w="9207" h="8074" extrusionOk="0">
                  <a:moveTo>
                    <a:pt x="9173" y="1"/>
                  </a:moveTo>
                  <a:cubicBezTo>
                    <a:pt x="6505" y="334"/>
                    <a:pt x="3836" y="601"/>
                    <a:pt x="1168" y="1035"/>
                  </a:cubicBezTo>
                  <a:lnTo>
                    <a:pt x="967" y="1035"/>
                  </a:lnTo>
                  <a:cubicBezTo>
                    <a:pt x="934" y="1068"/>
                    <a:pt x="901" y="1101"/>
                    <a:pt x="867" y="1135"/>
                  </a:cubicBezTo>
                  <a:lnTo>
                    <a:pt x="834" y="1302"/>
                  </a:lnTo>
                  <a:cubicBezTo>
                    <a:pt x="867" y="1468"/>
                    <a:pt x="901" y="1602"/>
                    <a:pt x="767" y="1735"/>
                  </a:cubicBezTo>
                  <a:cubicBezTo>
                    <a:pt x="767" y="1802"/>
                    <a:pt x="767" y="1869"/>
                    <a:pt x="767" y="1902"/>
                  </a:cubicBezTo>
                  <a:cubicBezTo>
                    <a:pt x="767" y="2035"/>
                    <a:pt x="801" y="2169"/>
                    <a:pt x="701" y="2269"/>
                  </a:cubicBezTo>
                  <a:lnTo>
                    <a:pt x="667" y="2436"/>
                  </a:lnTo>
                  <a:cubicBezTo>
                    <a:pt x="701" y="2536"/>
                    <a:pt x="701" y="2602"/>
                    <a:pt x="601" y="2703"/>
                  </a:cubicBezTo>
                  <a:lnTo>
                    <a:pt x="567" y="2869"/>
                  </a:lnTo>
                  <a:cubicBezTo>
                    <a:pt x="601" y="2969"/>
                    <a:pt x="601" y="3036"/>
                    <a:pt x="500" y="3136"/>
                  </a:cubicBezTo>
                  <a:cubicBezTo>
                    <a:pt x="500" y="3170"/>
                    <a:pt x="500" y="3236"/>
                    <a:pt x="500" y="3303"/>
                  </a:cubicBezTo>
                  <a:cubicBezTo>
                    <a:pt x="500" y="3503"/>
                    <a:pt x="434" y="3703"/>
                    <a:pt x="334" y="3903"/>
                  </a:cubicBezTo>
                  <a:cubicBezTo>
                    <a:pt x="334" y="3970"/>
                    <a:pt x="334" y="4003"/>
                    <a:pt x="300" y="4070"/>
                  </a:cubicBezTo>
                  <a:cubicBezTo>
                    <a:pt x="334" y="4304"/>
                    <a:pt x="267" y="4504"/>
                    <a:pt x="167" y="4671"/>
                  </a:cubicBezTo>
                  <a:cubicBezTo>
                    <a:pt x="167" y="4737"/>
                    <a:pt x="134" y="4804"/>
                    <a:pt x="134" y="4871"/>
                  </a:cubicBezTo>
                  <a:cubicBezTo>
                    <a:pt x="167" y="4937"/>
                    <a:pt x="134" y="4971"/>
                    <a:pt x="100" y="5038"/>
                  </a:cubicBezTo>
                  <a:cubicBezTo>
                    <a:pt x="67" y="5071"/>
                    <a:pt x="67" y="5138"/>
                    <a:pt x="67" y="5204"/>
                  </a:cubicBezTo>
                  <a:cubicBezTo>
                    <a:pt x="67" y="5271"/>
                    <a:pt x="67" y="5338"/>
                    <a:pt x="0" y="5371"/>
                  </a:cubicBezTo>
                  <a:cubicBezTo>
                    <a:pt x="0" y="5438"/>
                    <a:pt x="0" y="5505"/>
                    <a:pt x="0" y="5538"/>
                  </a:cubicBezTo>
                  <a:cubicBezTo>
                    <a:pt x="33" y="5571"/>
                    <a:pt x="67" y="5605"/>
                    <a:pt x="134" y="5605"/>
                  </a:cubicBezTo>
                  <a:cubicBezTo>
                    <a:pt x="1101" y="5905"/>
                    <a:pt x="2068" y="6172"/>
                    <a:pt x="3036" y="6505"/>
                  </a:cubicBezTo>
                  <a:cubicBezTo>
                    <a:pt x="4637" y="7072"/>
                    <a:pt x="6305" y="7406"/>
                    <a:pt x="7872" y="8073"/>
                  </a:cubicBezTo>
                  <a:cubicBezTo>
                    <a:pt x="8139" y="7673"/>
                    <a:pt x="8073" y="7172"/>
                    <a:pt x="8306" y="6739"/>
                  </a:cubicBezTo>
                  <a:cubicBezTo>
                    <a:pt x="8306" y="6705"/>
                    <a:pt x="8339" y="6639"/>
                    <a:pt x="8339" y="6572"/>
                  </a:cubicBezTo>
                  <a:cubicBezTo>
                    <a:pt x="8339" y="6338"/>
                    <a:pt x="8373" y="6105"/>
                    <a:pt x="8506" y="5905"/>
                  </a:cubicBezTo>
                  <a:cubicBezTo>
                    <a:pt x="8506" y="5838"/>
                    <a:pt x="8506" y="5771"/>
                    <a:pt x="8506" y="5705"/>
                  </a:cubicBezTo>
                  <a:cubicBezTo>
                    <a:pt x="8473" y="5605"/>
                    <a:pt x="8473" y="5538"/>
                    <a:pt x="8573" y="5471"/>
                  </a:cubicBezTo>
                  <a:cubicBezTo>
                    <a:pt x="8573" y="5404"/>
                    <a:pt x="8606" y="5338"/>
                    <a:pt x="8606" y="5271"/>
                  </a:cubicBezTo>
                  <a:cubicBezTo>
                    <a:pt x="8573" y="5171"/>
                    <a:pt x="8540" y="5038"/>
                    <a:pt x="8673" y="4937"/>
                  </a:cubicBezTo>
                  <a:cubicBezTo>
                    <a:pt x="8673" y="4871"/>
                    <a:pt x="8673" y="4804"/>
                    <a:pt x="8673" y="4771"/>
                  </a:cubicBezTo>
                  <a:cubicBezTo>
                    <a:pt x="8673" y="4637"/>
                    <a:pt x="8640" y="4504"/>
                    <a:pt x="8740" y="4404"/>
                  </a:cubicBezTo>
                  <a:cubicBezTo>
                    <a:pt x="8740" y="4370"/>
                    <a:pt x="8773" y="4304"/>
                    <a:pt x="8773" y="4237"/>
                  </a:cubicBezTo>
                  <a:cubicBezTo>
                    <a:pt x="8740" y="4104"/>
                    <a:pt x="8706" y="3937"/>
                    <a:pt x="8840" y="3803"/>
                  </a:cubicBezTo>
                  <a:lnTo>
                    <a:pt x="8873" y="3536"/>
                  </a:lnTo>
                  <a:cubicBezTo>
                    <a:pt x="8840" y="3436"/>
                    <a:pt x="8806" y="3303"/>
                    <a:pt x="8906" y="3203"/>
                  </a:cubicBezTo>
                  <a:cubicBezTo>
                    <a:pt x="8940" y="3069"/>
                    <a:pt x="8940" y="2969"/>
                    <a:pt x="8940" y="2869"/>
                  </a:cubicBezTo>
                  <a:cubicBezTo>
                    <a:pt x="8940" y="2703"/>
                    <a:pt x="8906" y="2569"/>
                    <a:pt x="9007" y="2436"/>
                  </a:cubicBezTo>
                  <a:cubicBezTo>
                    <a:pt x="9007" y="2336"/>
                    <a:pt x="9040" y="2236"/>
                    <a:pt x="9040" y="2169"/>
                  </a:cubicBezTo>
                  <a:cubicBezTo>
                    <a:pt x="9007" y="1969"/>
                    <a:pt x="8973" y="1802"/>
                    <a:pt x="9107" y="1635"/>
                  </a:cubicBezTo>
                  <a:cubicBezTo>
                    <a:pt x="9107" y="1568"/>
                    <a:pt x="9107" y="1468"/>
                    <a:pt x="9107" y="1368"/>
                  </a:cubicBezTo>
                  <a:cubicBezTo>
                    <a:pt x="9107" y="1168"/>
                    <a:pt x="9040" y="968"/>
                    <a:pt x="9173" y="768"/>
                  </a:cubicBezTo>
                  <a:cubicBezTo>
                    <a:pt x="9207" y="701"/>
                    <a:pt x="9207" y="601"/>
                    <a:pt x="9207" y="534"/>
                  </a:cubicBezTo>
                  <a:cubicBezTo>
                    <a:pt x="9207" y="334"/>
                    <a:pt x="9207" y="167"/>
                    <a:pt x="9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 rot="-5400000">
              <a:off x="1474798" y="422626"/>
              <a:ext cx="223488" cy="328301"/>
            </a:xfrm>
            <a:custGeom>
              <a:avLst/>
              <a:gdLst/>
              <a:ahLst/>
              <a:cxnLst/>
              <a:rect l="l" t="t" r="r" b="b"/>
              <a:pathLst>
                <a:path w="9008" h="7373" extrusionOk="0">
                  <a:moveTo>
                    <a:pt x="7840" y="0"/>
                  </a:moveTo>
                  <a:lnTo>
                    <a:pt x="7840" y="0"/>
                  </a:lnTo>
                  <a:cubicBezTo>
                    <a:pt x="6272" y="134"/>
                    <a:pt x="4737" y="334"/>
                    <a:pt x="3203" y="567"/>
                  </a:cubicBezTo>
                  <a:cubicBezTo>
                    <a:pt x="2169" y="734"/>
                    <a:pt x="1101" y="868"/>
                    <a:pt x="34" y="1034"/>
                  </a:cubicBezTo>
                  <a:cubicBezTo>
                    <a:pt x="34" y="1068"/>
                    <a:pt x="1" y="1135"/>
                    <a:pt x="1" y="1201"/>
                  </a:cubicBezTo>
                  <a:lnTo>
                    <a:pt x="34" y="1468"/>
                  </a:lnTo>
                  <a:cubicBezTo>
                    <a:pt x="134" y="1602"/>
                    <a:pt x="101" y="1735"/>
                    <a:pt x="101" y="1902"/>
                  </a:cubicBezTo>
                  <a:lnTo>
                    <a:pt x="101" y="2235"/>
                  </a:lnTo>
                  <a:cubicBezTo>
                    <a:pt x="234" y="2335"/>
                    <a:pt x="201" y="2469"/>
                    <a:pt x="167" y="2569"/>
                  </a:cubicBezTo>
                  <a:lnTo>
                    <a:pt x="201" y="2836"/>
                  </a:lnTo>
                  <a:cubicBezTo>
                    <a:pt x="301" y="2936"/>
                    <a:pt x="268" y="3069"/>
                    <a:pt x="268" y="3203"/>
                  </a:cubicBezTo>
                  <a:lnTo>
                    <a:pt x="268" y="3369"/>
                  </a:lnTo>
                  <a:cubicBezTo>
                    <a:pt x="368" y="3436"/>
                    <a:pt x="368" y="3536"/>
                    <a:pt x="334" y="3636"/>
                  </a:cubicBezTo>
                  <a:cubicBezTo>
                    <a:pt x="334" y="3670"/>
                    <a:pt x="368" y="3736"/>
                    <a:pt x="368" y="3803"/>
                  </a:cubicBezTo>
                  <a:cubicBezTo>
                    <a:pt x="434" y="3836"/>
                    <a:pt x="468" y="3903"/>
                    <a:pt x="434" y="3970"/>
                  </a:cubicBezTo>
                  <a:cubicBezTo>
                    <a:pt x="434" y="4037"/>
                    <a:pt x="434" y="4103"/>
                    <a:pt x="468" y="4137"/>
                  </a:cubicBezTo>
                  <a:cubicBezTo>
                    <a:pt x="534" y="4203"/>
                    <a:pt x="534" y="4237"/>
                    <a:pt x="501" y="4303"/>
                  </a:cubicBezTo>
                  <a:cubicBezTo>
                    <a:pt x="534" y="4370"/>
                    <a:pt x="534" y="4437"/>
                    <a:pt x="534" y="4504"/>
                  </a:cubicBezTo>
                  <a:cubicBezTo>
                    <a:pt x="601" y="4537"/>
                    <a:pt x="634" y="4604"/>
                    <a:pt x="601" y="4670"/>
                  </a:cubicBezTo>
                  <a:cubicBezTo>
                    <a:pt x="601" y="4737"/>
                    <a:pt x="601" y="4770"/>
                    <a:pt x="634" y="4837"/>
                  </a:cubicBezTo>
                  <a:cubicBezTo>
                    <a:pt x="701" y="4871"/>
                    <a:pt x="701" y="4937"/>
                    <a:pt x="668" y="5004"/>
                  </a:cubicBezTo>
                  <a:cubicBezTo>
                    <a:pt x="701" y="5071"/>
                    <a:pt x="701" y="5137"/>
                    <a:pt x="701" y="5171"/>
                  </a:cubicBezTo>
                  <a:cubicBezTo>
                    <a:pt x="835" y="5371"/>
                    <a:pt x="868" y="5571"/>
                    <a:pt x="868" y="5805"/>
                  </a:cubicBezTo>
                  <a:lnTo>
                    <a:pt x="901" y="5971"/>
                  </a:lnTo>
                  <a:cubicBezTo>
                    <a:pt x="968" y="6005"/>
                    <a:pt x="968" y="6071"/>
                    <a:pt x="935" y="6138"/>
                  </a:cubicBezTo>
                  <a:cubicBezTo>
                    <a:pt x="935" y="6238"/>
                    <a:pt x="968" y="6305"/>
                    <a:pt x="968" y="6405"/>
                  </a:cubicBezTo>
                  <a:cubicBezTo>
                    <a:pt x="1068" y="6472"/>
                    <a:pt x="1068" y="6572"/>
                    <a:pt x="1035" y="6638"/>
                  </a:cubicBezTo>
                  <a:lnTo>
                    <a:pt x="1068" y="6839"/>
                  </a:lnTo>
                  <a:cubicBezTo>
                    <a:pt x="1135" y="6872"/>
                    <a:pt x="1135" y="6939"/>
                    <a:pt x="1101" y="7005"/>
                  </a:cubicBezTo>
                  <a:cubicBezTo>
                    <a:pt x="1135" y="7072"/>
                    <a:pt x="1135" y="7105"/>
                    <a:pt x="1135" y="7172"/>
                  </a:cubicBezTo>
                  <a:cubicBezTo>
                    <a:pt x="1202" y="7239"/>
                    <a:pt x="1235" y="7306"/>
                    <a:pt x="1235" y="7372"/>
                  </a:cubicBezTo>
                  <a:cubicBezTo>
                    <a:pt x="3270" y="6605"/>
                    <a:pt x="5338" y="5971"/>
                    <a:pt x="7373" y="5304"/>
                  </a:cubicBezTo>
                  <a:cubicBezTo>
                    <a:pt x="7873" y="5171"/>
                    <a:pt x="8340" y="4971"/>
                    <a:pt x="8840" y="4904"/>
                  </a:cubicBezTo>
                  <a:cubicBezTo>
                    <a:pt x="9007" y="4770"/>
                    <a:pt x="8807" y="4570"/>
                    <a:pt x="8874" y="4404"/>
                  </a:cubicBezTo>
                  <a:cubicBezTo>
                    <a:pt x="8874" y="4337"/>
                    <a:pt x="8874" y="4270"/>
                    <a:pt x="8840" y="4237"/>
                  </a:cubicBezTo>
                  <a:cubicBezTo>
                    <a:pt x="8807" y="4203"/>
                    <a:pt x="8774" y="4137"/>
                    <a:pt x="8807" y="4070"/>
                  </a:cubicBezTo>
                  <a:cubicBezTo>
                    <a:pt x="8807" y="4003"/>
                    <a:pt x="8774" y="3937"/>
                    <a:pt x="8774" y="3870"/>
                  </a:cubicBezTo>
                  <a:cubicBezTo>
                    <a:pt x="8573" y="3436"/>
                    <a:pt x="8440" y="2969"/>
                    <a:pt x="8373" y="2502"/>
                  </a:cubicBezTo>
                  <a:cubicBezTo>
                    <a:pt x="8373" y="2435"/>
                    <a:pt x="8340" y="2369"/>
                    <a:pt x="8340" y="2335"/>
                  </a:cubicBezTo>
                  <a:cubicBezTo>
                    <a:pt x="8240" y="2135"/>
                    <a:pt x="8173" y="1935"/>
                    <a:pt x="8173" y="1735"/>
                  </a:cubicBezTo>
                  <a:lnTo>
                    <a:pt x="8173" y="1535"/>
                  </a:lnTo>
                  <a:cubicBezTo>
                    <a:pt x="8106" y="1501"/>
                    <a:pt x="8073" y="1435"/>
                    <a:pt x="8106" y="1368"/>
                  </a:cubicBezTo>
                  <a:lnTo>
                    <a:pt x="8073" y="1101"/>
                  </a:lnTo>
                  <a:cubicBezTo>
                    <a:pt x="7973" y="901"/>
                    <a:pt x="7940" y="668"/>
                    <a:pt x="7940" y="434"/>
                  </a:cubicBezTo>
                  <a:lnTo>
                    <a:pt x="7906" y="234"/>
                  </a:lnTo>
                  <a:cubicBezTo>
                    <a:pt x="7806" y="167"/>
                    <a:pt x="7840" y="67"/>
                    <a:pt x="7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 rot="-5400000">
              <a:off x="3806895" y="377382"/>
              <a:ext cx="219320" cy="259061"/>
            </a:xfrm>
            <a:custGeom>
              <a:avLst/>
              <a:gdLst/>
              <a:ahLst/>
              <a:cxnLst/>
              <a:rect l="l" t="t" r="r" b="b"/>
              <a:pathLst>
                <a:path w="8840" h="5818" extrusionOk="0">
                  <a:moveTo>
                    <a:pt x="867" y="0"/>
                  </a:moveTo>
                  <a:cubicBezTo>
                    <a:pt x="767" y="0"/>
                    <a:pt x="634" y="0"/>
                    <a:pt x="534" y="100"/>
                  </a:cubicBezTo>
                  <a:cubicBezTo>
                    <a:pt x="534" y="267"/>
                    <a:pt x="567" y="467"/>
                    <a:pt x="434" y="634"/>
                  </a:cubicBezTo>
                  <a:cubicBezTo>
                    <a:pt x="434" y="734"/>
                    <a:pt x="434" y="867"/>
                    <a:pt x="400" y="967"/>
                  </a:cubicBezTo>
                  <a:cubicBezTo>
                    <a:pt x="434" y="1101"/>
                    <a:pt x="467" y="1201"/>
                    <a:pt x="367" y="1301"/>
                  </a:cubicBezTo>
                  <a:cubicBezTo>
                    <a:pt x="334" y="1434"/>
                    <a:pt x="334" y="1534"/>
                    <a:pt x="334" y="1668"/>
                  </a:cubicBezTo>
                  <a:cubicBezTo>
                    <a:pt x="367" y="1801"/>
                    <a:pt x="367" y="1901"/>
                    <a:pt x="267" y="2001"/>
                  </a:cubicBezTo>
                  <a:cubicBezTo>
                    <a:pt x="267" y="2135"/>
                    <a:pt x="267" y="2235"/>
                    <a:pt x="234" y="2368"/>
                  </a:cubicBezTo>
                  <a:cubicBezTo>
                    <a:pt x="267" y="2468"/>
                    <a:pt x="300" y="2602"/>
                    <a:pt x="200" y="2702"/>
                  </a:cubicBezTo>
                  <a:cubicBezTo>
                    <a:pt x="167" y="2802"/>
                    <a:pt x="167" y="2935"/>
                    <a:pt x="167" y="3036"/>
                  </a:cubicBezTo>
                  <a:cubicBezTo>
                    <a:pt x="200" y="3169"/>
                    <a:pt x="200" y="3302"/>
                    <a:pt x="100" y="3402"/>
                  </a:cubicBezTo>
                  <a:lnTo>
                    <a:pt x="67" y="3669"/>
                  </a:lnTo>
                  <a:cubicBezTo>
                    <a:pt x="100" y="3803"/>
                    <a:pt x="133" y="3970"/>
                    <a:pt x="0" y="4070"/>
                  </a:cubicBezTo>
                  <a:cubicBezTo>
                    <a:pt x="0" y="4170"/>
                    <a:pt x="0" y="4270"/>
                    <a:pt x="0" y="4336"/>
                  </a:cubicBezTo>
                  <a:cubicBezTo>
                    <a:pt x="0" y="4470"/>
                    <a:pt x="0" y="4603"/>
                    <a:pt x="0" y="4703"/>
                  </a:cubicBezTo>
                  <a:lnTo>
                    <a:pt x="133" y="4703"/>
                  </a:lnTo>
                  <a:cubicBezTo>
                    <a:pt x="2902" y="5070"/>
                    <a:pt x="5704" y="5404"/>
                    <a:pt x="8473" y="5771"/>
                  </a:cubicBezTo>
                  <a:cubicBezTo>
                    <a:pt x="8536" y="5787"/>
                    <a:pt x="8613" y="5817"/>
                    <a:pt x="8681" y="5817"/>
                  </a:cubicBezTo>
                  <a:cubicBezTo>
                    <a:pt x="8758" y="5817"/>
                    <a:pt x="8822" y="5779"/>
                    <a:pt x="8840" y="5637"/>
                  </a:cubicBezTo>
                  <a:cubicBezTo>
                    <a:pt x="8740" y="5504"/>
                    <a:pt x="8773" y="5371"/>
                    <a:pt x="8806" y="5204"/>
                  </a:cubicBezTo>
                  <a:cubicBezTo>
                    <a:pt x="8773" y="5104"/>
                    <a:pt x="8773" y="4970"/>
                    <a:pt x="8773" y="4870"/>
                  </a:cubicBezTo>
                  <a:cubicBezTo>
                    <a:pt x="8640" y="4737"/>
                    <a:pt x="8673" y="4570"/>
                    <a:pt x="8706" y="4437"/>
                  </a:cubicBezTo>
                  <a:lnTo>
                    <a:pt x="8673" y="4070"/>
                  </a:lnTo>
                  <a:cubicBezTo>
                    <a:pt x="8539" y="3769"/>
                    <a:pt x="8606" y="3469"/>
                    <a:pt x="8640" y="3136"/>
                  </a:cubicBezTo>
                  <a:cubicBezTo>
                    <a:pt x="8573" y="2602"/>
                    <a:pt x="8573" y="2102"/>
                    <a:pt x="8640" y="1568"/>
                  </a:cubicBezTo>
                  <a:cubicBezTo>
                    <a:pt x="8606" y="1334"/>
                    <a:pt x="8539" y="1101"/>
                    <a:pt x="8673" y="901"/>
                  </a:cubicBezTo>
                  <a:lnTo>
                    <a:pt x="8706" y="534"/>
                  </a:lnTo>
                  <a:cubicBezTo>
                    <a:pt x="8706" y="400"/>
                    <a:pt x="8673" y="234"/>
                    <a:pt x="8673" y="100"/>
                  </a:cubicBezTo>
                  <a:cubicBezTo>
                    <a:pt x="8546" y="106"/>
                    <a:pt x="8417" y="109"/>
                    <a:pt x="8287" y="109"/>
                  </a:cubicBezTo>
                  <a:cubicBezTo>
                    <a:pt x="7738" y="109"/>
                    <a:pt x="7171" y="60"/>
                    <a:pt x="6605" y="33"/>
                  </a:cubicBezTo>
                  <a:cubicBezTo>
                    <a:pt x="5654" y="17"/>
                    <a:pt x="4703" y="17"/>
                    <a:pt x="3749" y="17"/>
                  </a:cubicBezTo>
                  <a:cubicBezTo>
                    <a:pt x="2794" y="17"/>
                    <a:pt x="1835" y="17"/>
                    <a:pt x="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 rot="-5400000">
              <a:off x="1723990" y="410354"/>
              <a:ext cx="216021" cy="287470"/>
            </a:xfrm>
            <a:custGeom>
              <a:avLst/>
              <a:gdLst/>
              <a:ahLst/>
              <a:cxnLst/>
              <a:rect l="l" t="t" r="r" b="b"/>
              <a:pathLst>
                <a:path w="8707" h="6456" extrusionOk="0">
                  <a:moveTo>
                    <a:pt x="7639" y="0"/>
                  </a:moveTo>
                  <a:cubicBezTo>
                    <a:pt x="5538" y="734"/>
                    <a:pt x="3403" y="1301"/>
                    <a:pt x="1268" y="1968"/>
                  </a:cubicBezTo>
                  <a:cubicBezTo>
                    <a:pt x="868" y="2102"/>
                    <a:pt x="467" y="2235"/>
                    <a:pt x="34" y="2335"/>
                  </a:cubicBezTo>
                  <a:cubicBezTo>
                    <a:pt x="34" y="2402"/>
                    <a:pt x="0" y="2435"/>
                    <a:pt x="0" y="2502"/>
                  </a:cubicBezTo>
                  <a:cubicBezTo>
                    <a:pt x="0" y="2569"/>
                    <a:pt x="34" y="2602"/>
                    <a:pt x="34" y="2669"/>
                  </a:cubicBezTo>
                  <a:cubicBezTo>
                    <a:pt x="100" y="2736"/>
                    <a:pt x="100" y="2836"/>
                    <a:pt x="100" y="2936"/>
                  </a:cubicBezTo>
                  <a:lnTo>
                    <a:pt x="134" y="3103"/>
                  </a:lnTo>
                  <a:cubicBezTo>
                    <a:pt x="167" y="3169"/>
                    <a:pt x="201" y="3203"/>
                    <a:pt x="167" y="3269"/>
                  </a:cubicBezTo>
                  <a:cubicBezTo>
                    <a:pt x="167" y="3403"/>
                    <a:pt x="201" y="3503"/>
                    <a:pt x="201" y="3636"/>
                  </a:cubicBezTo>
                  <a:cubicBezTo>
                    <a:pt x="301" y="3703"/>
                    <a:pt x="301" y="3803"/>
                    <a:pt x="267" y="3870"/>
                  </a:cubicBezTo>
                  <a:cubicBezTo>
                    <a:pt x="267" y="4003"/>
                    <a:pt x="267" y="4103"/>
                    <a:pt x="301" y="4237"/>
                  </a:cubicBezTo>
                  <a:cubicBezTo>
                    <a:pt x="401" y="4403"/>
                    <a:pt x="367" y="4570"/>
                    <a:pt x="367" y="4737"/>
                  </a:cubicBezTo>
                  <a:cubicBezTo>
                    <a:pt x="367" y="4837"/>
                    <a:pt x="367" y="4937"/>
                    <a:pt x="367" y="5004"/>
                  </a:cubicBezTo>
                  <a:cubicBezTo>
                    <a:pt x="501" y="5171"/>
                    <a:pt x="467" y="5337"/>
                    <a:pt x="434" y="5538"/>
                  </a:cubicBezTo>
                  <a:cubicBezTo>
                    <a:pt x="434" y="5604"/>
                    <a:pt x="467" y="5704"/>
                    <a:pt x="467" y="5771"/>
                  </a:cubicBezTo>
                  <a:cubicBezTo>
                    <a:pt x="601" y="5938"/>
                    <a:pt x="534" y="6138"/>
                    <a:pt x="534" y="6305"/>
                  </a:cubicBezTo>
                  <a:cubicBezTo>
                    <a:pt x="580" y="6420"/>
                    <a:pt x="642" y="6456"/>
                    <a:pt x="720" y="6456"/>
                  </a:cubicBezTo>
                  <a:cubicBezTo>
                    <a:pt x="755" y="6456"/>
                    <a:pt x="793" y="6449"/>
                    <a:pt x="834" y="6438"/>
                  </a:cubicBezTo>
                  <a:cubicBezTo>
                    <a:pt x="1201" y="6372"/>
                    <a:pt x="1568" y="6405"/>
                    <a:pt x="1935" y="6372"/>
                  </a:cubicBezTo>
                  <a:cubicBezTo>
                    <a:pt x="2802" y="6338"/>
                    <a:pt x="3703" y="6305"/>
                    <a:pt x="4604" y="6238"/>
                  </a:cubicBezTo>
                  <a:cubicBezTo>
                    <a:pt x="5780" y="6181"/>
                    <a:pt x="6932" y="6025"/>
                    <a:pt x="8102" y="6025"/>
                  </a:cubicBezTo>
                  <a:cubicBezTo>
                    <a:pt x="8292" y="6025"/>
                    <a:pt x="8482" y="6029"/>
                    <a:pt x="8673" y="6038"/>
                  </a:cubicBezTo>
                  <a:cubicBezTo>
                    <a:pt x="8707" y="5938"/>
                    <a:pt x="8707" y="5804"/>
                    <a:pt x="8707" y="5704"/>
                  </a:cubicBezTo>
                  <a:cubicBezTo>
                    <a:pt x="8707" y="5638"/>
                    <a:pt x="8707" y="5571"/>
                    <a:pt x="8707" y="5538"/>
                  </a:cubicBezTo>
                  <a:cubicBezTo>
                    <a:pt x="8607" y="5438"/>
                    <a:pt x="8607" y="5304"/>
                    <a:pt x="8640" y="5171"/>
                  </a:cubicBezTo>
                  <a:cubicBezTo>
                    <a:pt x="8607" y="5104"/>
                    <a:pt x="8607" y="5071"/>
                    <a:pt x="8607" y="5004"/>
                  </a:cubicBezTo>
                  <a:cubicBezTo>
                    <a:pt x="8506" y="4904"/>
                    <a:pt x="8540" y="4770"/>
                    <a:pt x="8540" y="4670"/>
                  </a:cubicBezTo>
                  <a:cubicBezTo>
                    <a:pt x="8540" y="4604"/>
                    <a:pt x="8540" y="4537"/>
                    <a:pt x="8506" y="4470"/>
                  </a:cubicBezTo>
                  <a:cubicBezTo>
                    <a:pt x="8406" y="4370"/>
                    <a:pt x="8440" y="4270"/>
                    <a:pt x="8473" y="4137"/>
                  </a:cubicBezTo>
                  <a:cubicBezTo>
                    <a:pt x="8440" y="4070"/>
                    <a:pt x="8440" y="4003"/>
                    <a:pt x="8440" y="3970"/>
                  </a:cubicBezTo>
                  <a:cubicBezTo>
                    <a:pt x="8340" y="3636"/>
                    <a:pt x="8273" y="3336"/>
                    <a:pt x="8273" y="3002"/>
                  </a:cubicBezTo>
                  <a:cubicBezTo>
                    <a:pt x="8273" y="2936"/>
                    <a:pt x="8273" y="2902"/>
                    <a:pt x="8273" y="2836"/>
                  </a:cubicBezTo>
                  <a:cubicBezTo>
                    <a:pt x="8140" y="2402"/>
                    <a:pt x="8073" y="1968"/>
                    <a:pt x="8039" y="1535"/>
                  </a:cubicBezTo>
                  <a:lnTo>
                    <a:pt x="8006" y="1368"/>
                  </a:lnTo>
                  <a:cubicBezTo>
                    <a:pt x="7906" y="1301"/>
                    <a:pt x="7906" y="1201"/>
                    <a:pt x="7939" y="1101"/>
                  </a:cubicBezTo>
                  <a:cubicBezTo>
                    <a:pt x="7939" y="1034"/>
                    <a:pt x="7939" y="1001"/>
                    <a:pt x="7939" y="934"/>
                  </a:cubicBezTo>
                  <a:cubicBezTo>
                    <a:pt x="7806" y="834"/>
                    <a:pt x="7839" y="701"/>
                    <a:pt x="7839" y="601"/>
                  </a:cubicBezTo>
                  <a:cubicBezTo>
                    <a:pt x="7839" y="545"/>
                    <a:pt x="7839" y="490"/>
                    <a:pt x="7839" y="434"/>
                  </a:cubicBezTo>
                  <a:cubicBezTo>
                    <a:pt x="7773" y="267"/>
                    <a:pt x="7706" y="134"/>
                    <a:pt x="7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 rot="-5400000">
              <a:off x="603804" y="452780"/>
              <a:ext cx="235050" cy="291165"/>
            </a:xfrm>
            <a:custGeom>
              <a:avLst/>
              <a:gdLst/>
              <a:ahLst/>
              <a:cxnLst/>
              <a:rect l="l" t="t" r="r" b="b"/>
              <a:pathLst>
                <a:path w="9474" h="6539" extrusionOk="0">
                  <a:moveTo>
                    <a:pt x="1568" y="1"/>
                  </a:moveTo>
                  <a:cubicBezTo>
                    <a:pt x="1535" y="134"/>
                    <a:pt x="1535" y="268"/>
                    <a:pt x="1435" y="401"/>
                  </a:cubicBezTo>
                  <a:cubicBezTo>
                    <a:pt x="1401" y="468"/>
                    <a:pt x="1401" y="501"/>
                    <a:pt x="1401" y="568"/>
                  </a:cubicBezTo>
                  <a:cubicBezTo>
                    <a:pt x="1368" y="835"/>
                    <a:pt x="1301" y="1102"/>
                    <a:pt x="1168" y="1335"/>
                  </a:cubicBezTo>
                  <a:cubicBezTo>
                    <a:pt x="1168" y="1402"/>
                    <a:pt x="1134" y="1468"/>
                    <a:pt x="1134" y="1502"/>
                  </a:cubicBezTo>
                  <a:cubicBezTo>
                    <a:pt x="1168" y="1569"/>
                    <a:pt x="1134" y="1635"/>
                    <a:pt x="1068" y="1669"/>
                  </a:cubicBezTo>
                  <a:cubicBezTo>
                    <a:pt x="1068" y="1735"/>
                    <a:pt x="1068" y="1802"/>
                    <a:pt x="1034" y="1869"/>
                  </a:cubicBezTo>
                  <a:cubicBezTo>
                    <a:pt x="1068" y="1935"/>
                    <a:pt x="1068" y="2002"/>
                    <a:pt x="1001" y="2036"/>
                  </a:cubicBezTo>
                  <a:cubicBezTo>
                    <a:pt x="968" y="2102"/>
                    <a:pt x="968" y="2136"/>
                    <a:pt x="968" y="2202"/>
                  </a:cubicBezTo>
                  <a:cubicBezTo>
                    <a:pt x="968" y="2269"/>
                    <a:pt x="968" y="2336"/>
                    <a:pt x="901" y="2369"/>
                  </a:cubicBezTo>
                  <a:cubicBezTo>
                    <a:pt x="901" y="2436"/>
                    <a:pt x="867" y="2503"/>
                    <a:pt x="867" y="2536"/>
                  </a:cubicBezTo>
                  <a:cubicBezTo>
                    <a:pt x="901" y="2769"/>
                    <a:pt x="834" y="2970"/>
                    <a:pt x="734" y="3170"/>
                  </a:cubicBezTo>
                  <a:cubicBezTo>
                    <a:pt x="734" y="3203"/>
                    <a:pt x="701" y="3270"/>
                    <a:pt x="701" y="3336"/>
                  </a:cubicBezTo>
                  <a:cubicBezTo>
                    <a:pt x="701" y="3537"/>
                    <a:pt x="667" y="3737"/>
                    <a:pt x="567" y="3937"/>
                  </a:cubicBezTo>
                  <a:cubicBezTo>
                    <a:pt x="534" y="4004"/>
                    <a:pt x="534" y="4037"/>
                    <a:pt x="534" y="4104"/>
                  </a:cubicBezTo>
                  <a:cubicBezTo>
                    <a:pt x="567" y="4204"/>
                    <a:pt x="567" y="4304"/>
                    <a:pt x="467" y="4371"/>
                  </a:cubicBezTo>
                  <a:cubicBezTo>
                    <a:pt x="467" y="4437"/>
                    <a:pt x="434" y="4471"/>
                    <a:pt x="434" y="4537"/>
                  </a:cubicBezTo>
                  <a:cubicBezTo>
                    <a:pt x="467" y="4604"/>
                    <a:pt x="434" y="4671"/>
                    <a:pt x="367" y="4704"/>
                  </a:cubicBezTo>
                  <a:cubicBezTo>
                    <a:pt x="367" y="4771"/>
                    <a:pt x="367" y="4838"/>
                    <a:pt x="334" y="4904"/>
                  </a:cubicBezTo>
                  <a:cubicBezTo>
                    <a:pt x="367" y="4971"/>
                    <a:pt x="367" y="5004"/>
                    <a:pt x="300" y="5071"/>
                  </a:cubicBezTo>
                  <a:cubicBezTo>
                    <a:pt x="300" y="5104"/>
                    <a:pt x="267" y="5171"/>
                    <a:pt x="267" y="5238"/>
                  </a:cubicBezTo>
                  <a:cubicBezTo>
                    <a:pt x="267" y="5438"/>
                    <a:pt x="234" y="5638"/>
                    <a:pt x="100" y="5838"/>
                  </a:cubicBezTo>
                  <a:cubicBezTo>
                    <a:pt x="100" y="5905"/>
                    <a:pt x="100" y="5938"/>
                    <a:pt x="67" y="6005"/>
                  </a:cubicBezTo>
                  <a:cubicBezTo>
                    <a:pt x="100" y="6072"/>
                    <a:pt x="100" y="6138"/>
                    <a:pt x="34" y="6172"/>
                  </a:cubicBezTo>
                  <a:cubicBezTo>
                    <a:pt x="34" y="6239"/>
                    <a:pt x="0" y="6305"/>
                    <a:pt x="0" y="6372"/>
                  </a:cubicBezTo>
                  <a:cubicBezTo>
                    <a:pt x="0" y="6405"/>
                    <a:pt x="34" y="6472"/>
                    <a:pt x="34" y="6539"/>
                  </a:cubicBezTo>
                  <a:cubicBezTo>
                    <a:pt x="2869" y="5905"/>
                    <a:pt x="5804" y="5938"/>
                    <a:pt x="8673" y="5671"/>
                  </a:cubicBezTo>
                  <a:cubicBezTo>
                    <a:pt x="8706" y="5571"/>
                    <a:pt x="8706" y="5471"/>
                    <a:pt x="8773" y="5405"/>
                  </a:cubicBezTo>
                  <a:cubicBezTo>
                    <a:pt x="8773" y="5038"/>
                    <a:pt x="8873" y="4671"/>
                    <a:pt x="8973" y="4270"/>
                  </a:cubicBezTo>
                  <a:cubicBezTo>
                    <a:pt x="8973" y="4204"/>
                    <a:pt x="8973" y="4170"/>
                    <a:pt x="9040" y="4104"/>
                  </a:cubicBezTo>
                  <a:cubicBezTo>
                    <a:pt x="9073" y="3970"/>
                    <a:pt x="9107" y="3837"/>
                    <a:pt x="9173" y="3670"/>
                  </a:cubicBezTo>
                  <a:cubicBezTo>
                    <a:pt x="9173" y="3270"/>
                    <a:pt x="9474" y="2903"/>
                    <a:pt x="9440" y="2469"/>
                  </a:cubicBezTo>
                  <a:cubicBezTo>
                    <a:pt x="8373" y="2069"/>
                    <a:pt x="7272" y="1802"/>
                    <a:pt x="6171" y="1468"/>
                  </a:cubicBezTo>
                  <a:cubicBezTo>
                    <a:pt x="4637" y="1001"/>
                    <a:pt x="3102" y="468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 rot="-5400000">
              <a:off x="74245" y="420571"/>
              <a:ext cx="220164" cy="236396"/>
            </a:xfrm>
            <a:custGeom>
              <a:avLst/>
              <a:gdLst/>
              <a:ahLst/>
              <a:cxnLst/>
              <a:rect l="l" t="t" r="r" b="b"/>
              <a:pathLst>
                <a:path w="8874" h="5309" extrusionOk="0">
                  <a:moveTo>
                    <a:pt x="3544" y="1"/>
                  </a:moveTo>
                  <a:cubicBezTo>
                    <a:pt x="3419" y="1"/>
                    <a:pt x="3294" y="2"/>
                    <a:pt x="3169" y="4"/>
                  </a:cubicBezTo>
                  <a:lnTo>
                    <a:pt x="33" y="4"/>
                  </a:lnTo>
                  <a:lnTo>
                    <a:pt x="0" y="605"/>
                  </a:lnTo>
                  <a:cubicBezTo>
                    <a:pt x="67" y="1138"/>
                    <a:pt x="33" y="1705"/>
                    <a:pt x="33" y="2239"/>
                  </a:cubicBezTo>
                  <a:lnTo>
                    <a:pt x="0" y="2239"/>
                  </a:lnTo>
                  <a:cubicBezTo>
                    <a:pt x="134" y="2506"/>
                    <a:pt x="100" y="2740"/>
                    <a:pt x="67" y="3006"/>
                  </a:cubicBezTo>
                  <a:cubicBezTo>
                    <a:pt x="100" y="3207"/>
                    <a:pt x="100" y="3407"/>
                    <a:pt x="100" y="3607"/>
                  </a:cubicBezTo>
                  <a:cubicBezTo>
                    <a:pt x="200" y="3840"/>
                    <a:pt x="200" y="4074"/>
                    <a:pt x="100" y="4307"/>
                  </a:cubicBezTo>
                  <a:cubicBezTo>
                    <a:pt x="100" y="4474"/>
                    <a:pt x="100" y="4674"/>
                    <a:pt x="67" y="4841"/>
                  </a:cubicBezTo>
                  <a:cubicBezTo>
                    <a:pt x="100" y="5008"/>
                    <a:pt x="100" y="5141"/>
                    <a:pt x="100" y="5308"/>
                  </a:cubicBezTo>
                  <a:cubicBezTo>
                    <a:pt x="2102" y="4941"/>
                    <a:pt x="4103" y="4674"/>
                    <a:pt x="6104" y="4474"/>
                  </a:cubicBezTo>
                  <a:cubicBezTo>
                    <a:pt x="6872" y="4374"/>
                    <a:pt x="7639" y="4274"/>
                    <a:pt x="8406" y="4207"/>
                  </a:cubicBezTo>
                  <a:cubicBezTo>
                    <a:pt x="8439" y="3907"/>
                    <a:pt x="8373" y="3640"/>
                    <a:pt x="8506" y="3373"/>
                  </a:cubicBezTo>
                  <a:cubicBezTo>
                    <a:pt x="8506" y="3273"/>
                    <a:pt x="8506" y="3173"/>
                    <a:pt x="8540" y="3106"/>
                  </a:cubicBezTo>
                  <a:cubicBezTo>
                    <a:pt x="8506" y="2940"/>
                    <a:pt x="8473" y="2740"/>
                    <a:pt x="8606" y="2573"/>
                  </a:cubicBezTo>
                  <a:cubicBezTo>
                    <a:pt x="8606" y="2506"/>
                    <a:pt x="8606" y="2406"/>
                    <a:pt x="8606" y="2306"/>
                  </a:cubicBezTo>
                  <a:cubicBezTo>
                    <a:pt x="8606" y="2172"/>
                    <a:pt x="8573" y="2006"/>
                    <a:pt x="8673" y="1906"/>
                  </a:cubicBezTo>
                  <a:cubicBezTo>
                    <a:pt x="8673" y="1772"/>
                    <a:pt x="8706" y="1672"/>
                    <a:pt x="8706" y="1539"/>
                  </a:cubicBezTo>
                  <a:cubicBezTo>
                    <a:pt x="8673" y="1439"/>
                    <a:pt x="8673" y="1305"/>
                    <a:pt x="8773" y="1205"/>
                  </a:cubicBezTo>
                  <a:cubicBezTo>
                    <a:pt x="8773" y="1105"/>
                    <a:pt x="8773" y="1038"/>
                    <a:pt x="8806" y="938"/>
                  </a:cubicBezTo>
                  <a:cubicBezTo>
                    <a:pt x="8773" y="771"/>
                    <a:pt x="8740" y="571"/>
                    <a:pt x="8873" y="438"/>
                  </a:cubicBezTo>
                  <a:cubicBezTo>
                    <a:pt x="8873" y="371"/>
                    <a:pt x="8873" y="304"/>
                    <a:pt x="8873" y="238"/>
                  </a:cubicBezTo>
                  <a:cubicBezTo>
                    <a:pt x="8840" y="204"/>
                    <a:pt x="8806" y="171"/>
                    <a:pt x="8773" y="171"/>
                  </a:cubicBezTo>
                  <a:cubicBezTo>
                    <a:pt x="8648" y="173"/>
                    <a:pt x="8523" y="174"/>
                    <a:pt x="8398" y="174"/>
                  </a:cubicBezTo>
                  <a:cubicBezTo>
                    <a:pt x="6780" y="174"/>
                    <a:pt x="5162" y="1"/>
                    <a:pt x="3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 rot="-5400000">
              <a:off x="2628829" y="398519"/>
              <a:ext cx="210240" cy="311960"/>
            </a:xfrm>
            <a:custGeom>
              <a:avLst/>
              <a:gdLst/>
              <a:ahLst/>
              <a:cxnLst/>
              <a:rect l="l" t="t" r="r" b="b"/>
              <a:pathLst>
                <a:path w="8474" h="7006" extrusionOk="0">
                  <a:moveTo>
                    <a:pt x="7539" y="0"/>
                  </a:moveTo>
                  <a:cubicBezTo>
                    <a:pt x="5938" y="234"/>
                    <a:pt x="4337" y="467"/>
                    <a:pt x="2736" y="701"/>
                  </a:cubicBezTo>
                  <a:cubicBezTo>
                    <a:pt x="1802" y="834"/>
                    <a:pt x="901" y="934"/>
                    <a:pt x="0" y="1201"/>
                  </a:cubicBezTo>
                  <a:lnTo>
                    <a:pt x="0" y="2869"/>
                  </a:lnTo>
                  <a:cubicBezTo>
                    <a:pt x="0" y="3036"/>
                    <a:pt x="0" y="3203"/>
                    <a:pt x="34" y="3369"/>
                  </a:cubicBezTo>
                  <a:cubicBezTo>
                    <a:pt x="134" y="3569"/>
                    <a:pt x="101" y="3770"/>
                    <a:pt x="67" y="3970"/>
                  </a:cubicBezTo>
                  <a:cubicBezTo>
                    <a:pt x="101" y="4137"/>
                    <a:pt x="101" y="4270"/>
                    <a:pt x="101" y="4403"/>
                  </a:cubicBezTo>
                  <a:cubicBezTo>
                    <a:pt x="234" y="4570"/>
                    <a:pt x="201" y="4770"/>
                    <a:pt x="167" y="4937"/>
                  </a:cubicBezTo>
                  <a:cubicBezTo>
                    <a:pt x="167" y="5004"/>
                    <a:pt x="167" y="5104"/>
                    <a:pt x="201" y="5204"/>
                  </a:cubicBezTo>
                  <a:cubicBezTo>
                    <a:pt x="301" y="5337"/>
                    <a:pt x="267" y="5471"/>
                    <a:pt x="267" y="5638"/>
                  </a:cubicBezTo>
                  <a:cubicBezTo>
                    <a:pt x="267" y="5704"/>
                    <a:pt x="267" y="5804"/>
                    <a:pt x="301" y="5904"/>
                  </a:cubicBezTo>
                  <a:cubicBezTo>
                    <a:pt x="367" y="5971"/>
                    <a:pt x="367" y="6038"/>
                    <a:pt x="334" y="6138"/>
                  </a:cubicBezTo>
                  <a:cubicBezTo>
                    <a:pt x="367" y="6238"/>
                    <a:pt x="367" y="6338"/>
                    <a:pt x="367" y="6405"/>
                  </a:cubicBezTo>
                  <a:cubicBezTo>
                    <a:pt x="434" y="6438"/>
                    <a:pt x="434" y="6505"/>
                    <a:pt x="434" y="6572"/>
                  </a:cubicBezTo>
                  <a:cubicBezTo>
                    <a:pt x="434" y="6638"/>
                    <a:pt x="434" y="6705"/>
                    <a:pt x="467" y="6772"/>
                  </a:cubicBezTo>
                  <a:cubicBezTo>
                    <a:pt x="534" y="6838"/>
                    <a:pt x="534" y="6939"/>
                    <a:pt x="534" y="7005"/>
                  </a:cubicBezTo>
                  <a:cubicBezTo>
                    <a:pt x="1768" y="6472"/>
                    <a:pt x="2936" y="5804"/>
                    <a:pt x="4170" y="5337"/>
                  </a:cubicBezTo>
                  <a:cubicBezTo>
                    <a:pt x="5538" y="4770"/>
                    <a:pt x="6905" y="4203"/>
                    <a:pt x="8306" y="3803"/>
                  </a:cubicBezTo>
                  <a:cubicBezTo>
                    <a:pt x="8473" y="3636"/>
                    <a:pt x="8340" y="3469"/>
                    <a:pt x="8306" y="3303"/>
                  </a:cubicBezTo>
                  <a:cubicBezTo>
                    <a:pt x="8240" y="3069"/>
                    <a:pt x="8106" y="2836"/>
                    <a:pt x="8106" y="2602"/>
                  </a:cubicBezTo>
                  <a:lnTo>
                    <a:pt x="8073" y="2435"/>
                  </a:lnTo>
                  <a:cubicBezTo>
                    <a:pt x="8006" y="2369"/>
                    <a:pt x="8006" y="2335"/>
                    <a:pt x="8006" y="2235"/>
                  </a:cubicBezTo>
                  <a:cubicBezTo>
                    <a:pt x="8006" y="2202"/>
                    <a:pt x="8006" y="2135"/>
                    <a:pt x="7973" y="2068"/>
                  </a:cubicBezTo>
                  <a:cubicBezTo>
                    <a:pt x="7906" y="2035"/>
                    <a:pt x="7906" y="1968"/>
                    <a:pt x="7939" y="1902"/>
                  </a:cubicBezTo>
                  <a:lnTo>
                    <a:pt x="7906" y="1735"/>
                  </a:lnTo>
                  <a:cubicBezTo>
                    <a:pt x="7806" y="1668"/>
                    <a:pt x="7806" y="1568"/>
                    <a:pt x="7839" y="1468"/>
                  </a:cubicBezTo>
                  <a:cubicBezTo>
                    <a:pt x="7839" y="1401"/>
                    <a:pt x="7839" y="1301"/>
                    <a:pt x="7806" y="1201"/>
                  </a:cubicBezTo>
                  <a:cubicBezTo>
                    <a:pt x="7739" y="1134"/>
                    <a:pt x="7739" y="1034"/>
                    <a:pt x="7773" y="968"/>
                  </a:cubicBezTo>
                  <a:cubicBezTo>
                    <a:pt x="7739" y="868"/>
                    <a:pt x="7739" y="767"/>
                    <a:pt x="7739" y="701"/>
                  </a:cubicBezTo>
                  <a:cubicBezTo>
                    <a:pt x="7639" y="601"/>
                    <a:pt x="7639" y="467"/>
                    <a:pt x="7673" y="334"/>
                  </a:cubicBezTo>
                  <a:cubicBezTo>
                    <a:pt x="7673" y="267"/>
                    <a:pt x="7639" y="167"/>
                    <a:pt x="7639" y="100"/>
                  </a:cubicBezTo>
                  <a:lnTo>
                    <a:pt x="75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 rot="-5400000">
              <a:off x="2817675" y="370769"/>
              <a:ext cx="234231" cy="303722"/>
            </a:xfrm>
            <a:custGeom>
              <a:avLst/>
              <a:gdLst/>
              <a:ahLst/>
              <a:cxnLst/>
              <a:rect l="l" t="t" r="r" b="b"/>
              <a:pathLst>
                <a:path w="9441" h="6821" extrusionOk="0">
                  <a:moveTo>
                    <a:pt x="7872" y="1"/>
                  </a:moveTo>
                  <a:cubicBezTo>
                    <a:pt x="7138" y="234"/>
                    <a:pt x="6405" y="501"/>
                    <a:pt x="5671" y="801"/>
                  </a:cubicBezTo>
                  <a:cubicBezTo>
                    <a:pt x="3769" y="1502"/>
                    <a:pt x="1901" y="2402"/>
                    <a:pt x="0" y="3203"/>
                  </a:cubicBezTo>
                  <a:cubicBezTo>
                    <a:pt x="0" y="3536"/>
                    <a:pt x="234" y="3803"/>
                    <a:pt x="234" y="4137"/>
                  </a:cubicBezTo>
                  <a:cubicBezTo>
                    <a:pt x="267" y="4270"/>
                    <a:pt x="300" y="4370"/>
                    <a:pt x="334" y="4504"/>
                  </a:cubicBezTo>
                  <a:cubicBezTo>
                    <a:pt x="400" y="4537"/>
                    <a:pt x="434" y="4604"/>
                    <a:pt x="400" y="4671"/>
                  </a:cubicBezTo>
                  <a:cubicBezTo>
                    <a:pt x="467" y="4804"/>
                    <a:pt x="567" y="4971"/>
                    <a:pt x="534" y="5138"/>
                  </a:cubicBezTo>
                  <a:cubicBezTo>
                    <a:pt x="634" y="5171"/>
                    <a:pt x="701" y="5238"/>
                    <a:pt x="767" y="5271"/>
                  </a:cubicBezTo>
                  <a:cubicBezTo>
                    <a:pt x="1128" y="5271"/>
                    <a:pt x="1493" y="5260"/>
                    <a:pt x="1858" y="5260"/>
                  </a:cubicBezTo>
                  <a:cubicBezTo>
                    <a:pt x="2404" y="5260"/>
                    <a:pt x="2949" y="5284"/>
                    <a:pt x="3469" y="5404"/>
                  </a:cubicBezTo>
                  <a:cubicBezTo>
                    <a:pt x="5337" y="5871"/>
                    <a:pt x="7172" y="6405"/>
                    <a:pt x="9073" y="6805"/>
                  </a:cubicBezTo>
                  <a:cubicBezTo>
                    <a:pt x="9125" y="6814"/>
                    <a:pt x="9175" y="6821"/>
                    <a:pt x="9221" y="6821"/>
                  </a:cubicBezTo>
                  <a:cubicBezTo>
                    <a:pt x="9349" y="6821"/>
                    <a:pt x="9440" y="6769"/>
                    <a:pt x="9440" y="6572"/>
                  </a:cubicBezTo>
                  <a:cubicBezTo>
                    <a:pt x="9340" y="6439"/>
                    <a:pt x="9373" y="6272"/>
                    <a:pt x="9373" y="6138"/>
                  </a:cubicBezTo>
                  <a:cubicBezTo>
                    <a:pt x="9373" y="6005"/>
                    <a:pt x="9373" y="5905"/>
                    <a:pt x="9340" y="5771"/>
                  </a:cubicBezTo>
                  <a:cubicBezTo>
                    <a:pt x="9240" y="5671"/>
                    <a:pt x="9273" y="5571"/>
                    <a:pt x="9307" y="5438"/>
                  </a:cubicBezTo>
                  <a:cubicBezTo>
                    <a:pt x="9273" y="5371"/>
                    <a:pt x="9273" y="5271"/>
                    <a:pt x="9273" y="5171"/>
                  </a:cubicBezTo>
                  <a:cubicBezTo>
                    <a:pt x="9173" y="5104"/>
                    <a:pt x="9173" y="5038"/>
                    <a:pt x="9207" y="4937"/>
                  </a:cubicBezTo>
                  <a:cubicBezTo>
                    <a:pt x="9173" y="4871"/>
                    <a:pt x="9173" y="4804"/>
                    <a:pt x="9173" y="4737"/>
                  </a:cubicBezTo>
                  <a:cubicBezTo>
                    <a:pt x="9107" y="4704"/>
                    <a:pt x="9107" y="4637"/>
                    <a:pt x="9107" y="4571"/>
                  </a:cubicBezTo>
                  <a:cubicBezTo>
                    <a:pt x="9107" y="4537"/>
                    <a:pt x="9107" y="4470"/>
                    <a:pt x="9073" y="4404"/>
                  </a:cubicBezTo>
                  <a:cubicBezTo>
                    <a:pt x="9040" y="4370"/>
                    <a:pt x="9006" y="4304"/>
                    <a:pt x="9040" y="4237"/>
                  </a:cubicBezTo>
                  <a:cubicBezTo>
                    <a:pt x="9040" y="4137"/>
                    <a:pt x="9006" y="4070"/>
                    <a:pt x="9006" y="3970"/>
                  </a:cubicBezTo>
                  <a:cubicBezTo>
                    <a:pt x="8940" y="3937"/>
                    <a:pt x="8906" y="3870"/>
                    <a:pt x="8940" y="3803"/>
                  </a:cubicBezTo>
                  <a:cubicBezTo>
                    <a:pt x="8940" y="3703"/>
                    <a:pt x="8906" y="3637"/>
                    <a:pt x="8906" y="3536"/>
                  </a:cubicBezTo>
                  <a:cubicBezTo>
                    <a:pt x="8840" y="3503"/>
                    <a:pt x="8840" y="3436"/>
                    <a:pt x="8873" y="3370"/>
                  </a:cubicBezTo>
                  <a:cubicBezTo>
                    <a:pt x="8840" y="3270"/>
                    <a:pt x="8840" y="3203"/>
                    <a:pt x="8840" y="3103"/>
                  </a:cubicBezTo>
                  <a:cubicBezTo>
                    <a:pt x="8706" y="2936"/>
                    <a:pt x="8673" y="2736"/>
                    <a:pt x="8673" y="2502"/>
                  </a:cubicBezTo>
                  <a:cubicBezTo>
                    <a:pt x="8673" y="2436"/>
                    <a:pt x="8673" y="2402"/>
                    <a:pt x="8640" y="2336"/>
                  </a:cubicBezTo>
                  <a:cubicBezTo>
                    <a:pt x="8539" y="2202"/>
                    <a:pt x="8506" y="2069"/>
                    <a:pt x="8506" y="1902"/>
                  </a:cubicBezTo>
                  <a:cubicBezTo>
                    <a:pt x="8473" y="1702"/>
                    <a:pt x="8339" y="1535"/>
                    <a:pt x="8373" y="1335"/>
                  </a:cubicBezTo>
                  <a:cubicBezTo>
                    <a:pt x="8139" y="1135"/>
                    <a:pt x="8139" y="868"/>
                    <a:pt x="8072" y="601"/>
                  </a:cubicBezTo>
                  <a:cubicBezTo>
                    <a:pt x="8039" y="434"/>
                    <a:pt x="8006" y="301"/>
                    <a:pt x="7972" y="167"/>
                  </a:cubicBezTo>
                  <a:cubicBezTo>
                    <a:pt x="7939" y="101"/>
                    <a:pt x="7906" y="34"/>
                    <a:pt x="7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 rot="-5400000">
              <a:off x="3079578" y="377627"/>
              <a:ext cx="217683" cy="258571"/>
            </a:xfrm>
            <a:custGeom>
              <a:avLst/>
              <a:gdLst/>
              <a:ahLst/>
              <a:cxnLst/>
              <a:rect l="l" t="t" r="r" b="b"/>
              <a:pathLst>
                <a:path w="8774" h="5807" extrusionOk="0">
                  <a:moveTo>
                    <a:pt x="229" y="0"/>
                  </a:moveTo>
                  <a:cubicBezTo>
                    <a:pt x="175" y="0"/>
                    <a:pt x="121" y="1"/>
                    <a:pt x="67" y="2"/>
                  </a:cubicBezTo>
                  <a:cubicBezTo>
                    <a:pt x="0" y="202"/>
                    <a:pt x="134" y="369"/>
                    <a:pt x="134" y="536"/>
                  </a:cubicBezTo>
                  <a:cubicBezTo>
                    <a:pt x="167" y="669"/>
                    <a:pt x="201" y="836"/>
                    <a:pt x="234" y="969"/>
                  </a:cubicBezTo>
                  <a:cubicBezTo>
                    <a:pt x="334" y="1103"/>
                    <a:pt x="401" y="1236"/>
                    <a:pt x="367" y="1403"/>
                  </a:cubicBezTo>
                  <a:lnTo>
                    <a:pt x="401" y="1570"/>
                  </a:lnTo>
                  <a:cubicBezTo>
                    <a:pt x="467" y="1603"/>
                    <a:pt x="501" y="1670"/>
                    <a:pt x="467" y="1737"/>
                  </a:cubicBezTo>
                  <a:cubicBezTo>
                    <a:pt x="467" y="1803"/>
                    <a:pt x="501" y="1870"/>
                    <a:pt x="501" y="1903"/>
                  </a:cubicBezTo>
                  <a:cubicBezTo>
                    <a:pt x="567" y="1937"/>
                    <a:pt x="567" y="2003"/>
                    <a:pt x="567" y="2070"/>
                  </a:cubicBezTo>
                  <a:cubicBezTo>
                    <a:pt x="567" y="2137"/>
                    <a:pt x="567" y="2204"/>
                    <a:pt x="601" y="2270"/>
                  </a:cubicBezTo>
                  <a:cubicBezTo>
                    <a:pt x="634" y="2304"/>
                    <a:pt x="668" y="2370"/>
                    <a:pt x="634" y="2437"/>
                  </a:cubicBezTo>
                  <a:cubicBezTo>
                    <a:pt x="634" y="2470"/>
                    <a:pt x="668" y="2537"/>
                    <a:pt x="668" y="2604"/>
                  </a:cubicBezTo>
                  <a:cubicBezTo>
                    <a:pt x="768" y="2704"/>
                    <a:pt x="768" y="2837"/>
                    <a:pt x="734" y="2937"/>
                  </a:cubicBezTo>
                  <a:cubicBezTo>
                    <a:pt x="734" y="3004"/>
                    <a:pt x="734" y="3071"/>
                    <a:pt x="768" y="3104"/>
                  </a:cubicBezTo>
                  <a:cubicBezTo>
                    <a:pt x="868" y="3238"/>
                    <a:pt x="834" y="3404"/>
                    <a:pt x="834" y="3538"/>
                  </a:cubicBezTo>
                  <a:cubicBezTo>
                    <a:pt x="834" y="3605"/>
                    <a:pt x="834" y="3671"/>
                    <a:pt x="834" y="3738"/>
                  </a:cubicBezTo>
                  <a:cubicBezTo>
                    <a:pt x="968" y="3905"/>
                    <a:pt x="934" y="4138"/>
                    <a:pt x="934" y="4338"/>
                  </a:cubicBezTo>
                  <a:cubicBezTo>
                    <a:pt x="934" y="4372"/>
                    <a:pt x="934" y="4439"/>
                    <a:pt x="934" y="4505"/>
                  </a:cubicBezTo>
                  <a:cubicBezTo>
                    <a:pt x="1068" y="4739"/>
                    <a:pt x="1001" y="5006"/>
                    <a:pt x="1001" y="5272"/>
                  </a:cubicBezTo>
                  <a:cubicBezTo>
                    <a:pt x="1001" y="5406"/>
                    <a:pt x="1001" y="5506"/>
                    <a:pt x="1034" y="5639"/>
                  </a:cubicBezTo>
                  <a:cubicBezTo>
                    <a:pt x="1034" y="5706"/>
                    <a:pt x="1068" y="5739"/>
                    <a:pt x="1101" y="5806"/>
                  </a:cubicBezTo>
                  <a:cubicBezTo>
                    <a:pt x="3636" y="5506"/>
                    <a:pt x="6171" y="5306"/>
                    <a:pt x="8707" y="5072"/>
                  </a:cubicBezTo>
                  <a:cubicBezTo>
                    <a:pt x="8740" y="4338"/>
                    <a:pt x="8740" y="3605"/>
                    <a:pt x="8773" y="2871"/>
                  </a:cubicBezTo>
                  <a:lnTo>
                    <a:pt x="8740" y="2437"/>
                  </a:lnTo>
                  <a:cubicBezTo>
                    <a:pt x="8607" y="2304"/>
                    <a:pt x="8640" y="2137"/>
                    <a:pt x="8673" y="2003"/>
                  </a:cubicBezTo>
                  <a:cubicBezTo>
                    <a:pt x="8607" y="1903"/>
                    <a:pt x="8540" y="1837"/>
                    <a:pt x="8440" y="1837"/>
                  </a:cubicBezTo>
                  <a:cubicBezTo>
                    <a:pt x="7572" y="1737"/>
                    <a:pt x="6805" y="1470"/>
                    <a:pt x="6005" y="1170"/>
                  </a:cubicBezTo>
                  <a:lnTo>
                    <a:pt x="6005" y="1203"/>
                  </a:lnTo>
                  <a:cubicBezTo>
                    <a:pt x="5671" y="1069"/>
                    <a:pt x="5271" y="1036"/>
                    <a:pt x="4904" y="936"/>
                  </a:cubicBezTo>
                  <a:cubicBezTo>
                    <a:pt x="3386" y="484"/>
                    <a:pt x="1868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 rot="-5400000">
              <a:off x="4043389" y="392341"/>
              <a:ext cx="235869" cy="225843"/>
            </a:xfrm>
            <a:custGeom>
              <a:avLst/>
              <a:gdLst/>
              <a:ahLst/>
              <a:cxnLst/>
              <a:rect l="l" t="t" r="r" b="b"/>
              <a:pathLst>
                <a:path w="9507" h="5072" extrusionOk="0">
                  <a:moveTo>
                    <a:pt x="200" y="1"/>
                  </a:moveTo>
                  <a:cubicBezTo>
                    <a:pt x="167" y="34"/>
                    <a:pt x="134" y="34"/>
                    <a:pt x="100" y="34"/>
                  </a:cubicBezTo>
                  <a:cubicBezTo>
                    <a:pt x="100" y="234"/>
                    <a:pt x="100" y="435"/>
                    <a:pt x="67" y="635"/>
                  </a:cubicBezTo>
                  <a:cubicBezTo>
                    <a:pt x="100" y="868"/>
                    <a:pt x="134" y="1068"/>
                    <a:pt x="34" y="1268"/>
                  </a:cubicBezTo>
                  <a:cubicBezTo>
                    <a:pt x="0" y="1602"/>
                    <a:pt x="0" y="1936"/>
                    <a:pt x="0" y="2303"/>
                  </a:cubicBezTo>
                  <a:cubicBezTo>
                    <a:pt x="0" y="3237"/>
                    <a:pt x="0" y="4171"/>
                    <a:pt x="34" y="5071"/>
                  </a:cubicBezTo>
                  <a:cubicBezTo>
                    <a:pt x="801" y="4971"/>
                    <a:pt x="1568" y="4804"/>
                    <a:pt x="2369" y="4704"/>
                  </a:cubicBezTo>
                  <a:cubicBezTo>
                    <a:pt x="4603" y="4471"/>
                    <a:pt x="6838" y="4037"/>
                    <a:pt x="9107" y="3737"/>
                  </a:cubicBezTo>
                  <a:cubicBezTo>
                    <a:pt x="9340" y="3704"/>
                    <a:pt x="9507" y="3603"/>
                    <a:pt x="9474" y="3337"/>
                  </a:cubicBezTo>
                  <a:cubicBezTo>
                    <a:pt x="9340" y="3070"/>
                    <a:pt x="9374" y="2803"/>
                    <a:pt x="9407" y="2569"/>
                  </a:cubicBezTo>
                  <a:cubicBezTo>
                    <a:pt x="9407" y="2336"/>
                    <a:pt x="9374" y="2136"/>
                    <a:pt x="9374" y="1936"/>
                  </a:cubicBezTo>
                  <a:cubicBezTo>
                    <a:pt x="9273" y="1769"/>
                    <a:pt x="9307" y="1602"/>
                    <a:pt x="9307" y="1435"/>
                  </a:cubicBezTo>
                  <a:cubicBezTo>
                    <a:pt x="9307" y="1202"/>
                    <a:pt x="9173" y="1168"/>
                    <a:pt x="8973" y="1135"/>
                  </a:cubicBezTo>
                  <a:cubicBezTo>
                    <a:pt x="7973" y="1035"/>
                    <a:pt x="7005" y="935"/>
                    <a:pt x="6004" y="835"/>
                  </a:cubicBezTo>
                  <a:lnTo>
                    <a:pt x="6004" y="801"/>
                  </a:lnTo>
                  <a:cubicBezTo>
                    <a:pt x="4070" y="601"/>
                    <a:pt x="2102" y="435"/>
                    <a:pt x="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 rot="-5400000">
              <a:off x="1946067" y="302446"/>
              <a:ext cx="76167" cy="855017"/>
            </a:xfrm>
            <a:custGeom>
              <a:avLst/>
              <a:gdLst/>
              <a:ahLst/>
              <a:cxnLst/>
              <a:rect l="l" t="t" r="r" b="b"/>
              <a:pathLst>
                <a:path w="3070" h="19202" extrusionOk="0">
                  <a:moveTo>
                    <a:pt x="518" y="1"/>
                  </a:moveTo>
                  <a:cubicBezTo>
                    <a:pt x="321" y="1"/>
                    <a:pt x="150" y="154"/>
                    <a:pt x="67" y="421"/>
                  </a:cubicBezTo>
                  <a:cubicBezTo>
                    <a:pt x="34" y="555"/>
                    <a:pt x="1" y="688"/>
                    <a:pt x="1" y="821"/>
                  </a:cubicBezTo>
                  <a:cubicBezTo>
                    <a:pt x="34" y="1689"/>
                    <a:pt x="34" y="2556"/>
                    <a:pt x="134" y="3390"/>
                  </a:cubicBezTo>
                  <a:cubicBezTo>
                    <a:pt x="301" y="5225"/>
                    <a:pt x="634" y="6993"/>
                    <a:pt x="735" y="8794"/>
                  </a:cubicBezTo>
                  <a:lnTo>
                    <a:pt x="701" y="8794"/>
                  </a:lnTo>
                  <a:cubicBezTo>
                    <a:pt x="868" y="11396"/>
                    <a:pt x="968" y="13998"/>
                    <a:pt x="1368" y="16599"/>
                  </a:cubicBezTo>
                  <a:cubicBezTo>
                    <a:pt x="1468" y="17400"/>
                    <a:pt x="1602" y="18167"/>
                    <a:pt x="1835" y="18968"/>
                  </a:cubicBezTo>
                  <a:cubicBezTo>
                    <a:pt x="1869" y="19068"/>
                    <a:pt x="1869" y="19201"/>
                    <a:pt x="2035" y="19201"/>
                  </a:cubicBezTo>
                  <a:cubicBezTo>
                    <a:pt x="2169" y="19201"/>
                    <a:pt x="2169" y="19034"/>
                    <a:pt x="2202" y="18934"/>
                  </a:cubicBezTo>
                  <a:cubicBezTo>
                    <a:pt x="2269" y="18834"/>
                    <a:pt x="2302" y="18701"/>
                    <a:pt x="2336" y="18567"/>
                  </a:cubicBezTo>
                  <a:cubicBezTo>
                    <a:pt x="2769" y="16733"/>
                    <a:pt x="2903" y="14865"/>
                    <a:pt x="3070" y="13230"/>
                  </a:cubicBezTo>
                  <a:cubicBezTo>
                    <a:pt x="3003" y="11296"/>
                    <a:pt x="2903" y="9628"/>
                    <a:pt x="2836" y="7927"/>
                  </a:cubicBezTo>
                  <a:cubicBezTo>
                    <a:pt x="2769" y="5625"/>
                    <a:pt x="2102" y="3423"/>
                    <a:pt x="1502" y="1222"/>
                  </a:cubicBezTo>
                  <a:cubicBezTo>
                    <a:pt x="1402" y="821"/>
                    <a:pt x="1202" y="455"/>
                    <a:pt x="901" y="188"/>
                  </a:cubicBezTo>
                  <a:cubicBezTo>
                    <a:pt x="773" y="60"/>
                    <a:pt x="64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 rot="-5400000">
              <a:off x="1191283" y="501817"/>
              <a:ext cx="217584" cy="240181"/>
            </a:xfrm>
            <a:custGeom>
              <a:avLst/>
              <a:gdLst/>
              <a:ahLst/>
              <a:cxnLst/>
              <a:rect l="l" t="t" r="r" b="b"/>
              <a:pathLst>
                <a:path w="8770" h="5394" extrusionOk="0">
                  <a:moveTo>
                    <a:pt x="273" y="1"/>
                  </a:moveTo>
                  <a:cubicBezTo>
                    <a:pt x="74" y="1"/>
                    <a:pt x="1" y="107"/>
                    <a:pt x="30" y="341"/>
                  </a:cubicBezTo>
                  <a:cubicBezTo>
                    <a:pt x="130" y="441"/>
                    <a:pt x="97" y="608"/>
                    <a:pt x="97" y="741"/>
                  </a:cubicBezTo>
                  <a:lnTo>
                    <a:pt x="97" y="1008"/>
                  </a:lnTo>
                  <a:cubicBezTo>
                    <a:pt x="197" y="1108"/>
                    <a:pt x="197" y="1241"/>
                    <a:pt x="164" y="1375"/>
                  </a:cubicBezTo>
                  <a:cubicBezTo>
                    <a:pt x="164" y="1408"/>
                    <a:pt x="197" y="1475"/>
                    <a:pt x="197" y="1542"/>
                  </a:cubicBezTo>
                  <a:cubicBezTo>
                    <a:pt x="264" y="1608"/>
                    <a:pt x="264" y="1708"/>
                    <a:pt x="264" y="1808"/>
                  </a:cubicBezTo>
                  <a:cubicBezTo>
                    <a:pt x="264" y="1875"/>
                    <a:pt x="264" y="1975"/>
                    <a:pt x="297" y="2042"/>
                  </a:cubicBezTo>
                  <a:cubicBezTo>
                    <a:pt x="330" y="2109"/>
                    <a:pt x="364" y="2142"/>
                    <a:pt x="330" y="2242"/>
                  </a:cubicBezTo>
                  <a:cubicBezTo>
                    <a:pt x="330" y="2275"/>
                    <a:pt x="364" y="2342"/>
                    <a:pt x="364" y="2409"/>
                  </a:cubicBezTo>
                  <a:cubicBezTo>
                    <a:pt x="464" y="2476"/>
                    <a:pt x="430" y="2576"/>
                    <a:pt x="430" y="2676"/>
                  </a:cubicBezTo>
                  <a:cubicBezTo>
                    <a:pt x="430" y="2709"/>
                    <a:pt x="430" y="2776"/>
                    <a:pt x="464" y="2842"/>
                  </a:cubicBezTo>
                  <a:cubicBezTo>
                    <a:pt x="530" y="2909"/>
                    <a:pt x="530" y="3009"/>
                    <a:pt x="530" y="3109"/>
                  </a:cubicBezTo>
                  <a:cubicBezTo>
                    <a:pt x="530" y="3143"/>
                    <a:pt x="530" y="3209"/>
                    <a:pt x="564" y="3276"/>
                  </a:cubicBezTo>
                  <a:cubicBezTo>
                    <a:pt x="597" y="3309"/>
                    <a:pt x="631" y="3376"/>
                    <a:pt x="597" y="3443"/>
                  </a:cubicBezTo>
                  <a:cubicBezTo>
                    <a:pt x="597" y="3510"/>
                    <a:pt x="631" y="3543"/>
                    <a:pt x="631" y="3610"/>
                  </a:cubicBezTo>
                  <a:cubicBezTo>
                    <a:pt x="697" y="3643"/>
                    <a:pt x="697" y="3710"/>
                    <a:pt x="664" y="3776"/>
                  </a:cubicBezTo>
                  <a:cubicBezTo>
                    <a:pt x="697" y="3843"/>
                    <a:pt x="697" y="3910"/>
                    <a:pt x="697" y="3977"/>
                  </a:cubicBezTo>
                  <a:cubicBezTo>
                    <a:pt x="797" y="4043"/>
                    <a:pt x="797" y="4110"/>
                    <a:pt x="764" y="4210"/>
                  </a:cubicBezTo>
                  <a:cubicBezTo>
                    <a:pt x="797" y="4277"/>
                    <a:pt x="797" y="4344"/>
                    <a:pt x="797" y="4377"/>
                  </a:cubicBezTo>
                  <a:cubicBezTo>
                    <a:pt x="864" y="4444"/>
                    <a:pt x="864" y="4510"/>
                    <a:pt x="864" y="4577"/>
                  </a:cubicBezTo>
                  <a:cubicBezTo>
                    <a:pt x="864" y="4610"/>
                    <a:pt x="864" y="4677"/>
                    <a:pt x="897" y="4744"/>
                  </a:cubicBezTo>
                  <a:cubicBezTo>
                    <a:pt x="931" y="4777"/>
                    <a:pt x="964" y="4844"/>
                    <a:pt x="931" y="4911"/>
                  </a:cubicBezTo>
                  <a:cubicBezTo>
                    <a:pt x="931" y="4977"/>
                    <a:pt x="964" y="5011"/>
                    <a:pt x="964" y="5077"/>
                  </a:cubicBezTo>
                  <a:cubicBezTo>
                    <a:pt x="1031" y="5111"/>
                    <a:pt x="1031" y="5177"/>
                    <a:pt x="1031" y="5244"/>
                  </a:cubicBezTo>
                  <a:cubicBezTo>
                    <a:pt x="1088" y="5358"/>
                    <a:pt x="1163" y="5393"/>
                    <a:pt x="1241" y="5393"/>
                  </a:cubicBezTo>
                  <a:cubicBezTo>
                    <a:pt x="1345" y="5393"/>
                    <a:pt x="1455" y="5330"/>
                    <a:pt x="1531" y="5311"/>
                  </a:cubicBezTo>
                  <a:lnTo>
                    <a:pt x="1565" y="5311"/>
                  </a:lnTo>
                  <a:cubicBezTo>
                    <a:pt x="3833" y="4911"/>
                    <a:pt x="6134" y="4510"/>
                    <a:pt x="8469" y="4310"/>
                  </a:cubicBezTo>
                  <a:cubicBezTo>
                    <a:pt x="8503" y="4310"/>
                    <a:pt x="8538" y="4312"/>
                    <a:pt x="8573" y="4312"/>
                  </a:cubicBezTo>
                  <a:cubicBezTo>
                    <a:pt x="8676" y="4312"/>
                    <a:pt x="8770" y="4294"/>
                    <a:pt x="8770" y="4143"/>
                  </a:cubicBezTo>
                  <a:cubicBezTo>
                    <a:pt x="8636" y="3910"/>
                    <a:pt x="8570" y="3676"/>
                    <a:pt x="8536" y="3443"/>
                  </a:cubicBezTo>
                  <a:cubicBezTo>
                    <a:pt x="8503" y="3309"/>
                    <a:pt x="8469" y="3143"/>
                    <a:pt x="8436" y="3009"/>
                  </a:cubicBezTo>
                  <a:cubicBezTo>
                    <a:pt x="8336" y="2943"/>
                    <a:pt x="8336" y="2842"/>
                    <a:pt x="8369" y="2742"/>
                  </a:cubicBezTo>
                  <a:lnTo>
                    <a:pt x="8336" y="2576"/>
                  </a:lnTo>
                  <a:cubicBezTo>
                    <a:pt x="8236" y="2509"/>
                    <a:pt x="8236" y="2409"/>
                    <a:pt x="8269" y="2309"/>
                  </a:cubicBezTo>
                  <a:cubicBezTo>
                    <a:pt x="8236" y="2075"/>
                    <a:pt x="8236" y="1842"/>
                    <a:pt x="8236" y="1608"/>
                  </a:cubicBezTo>
                  <a:cubicBezTo>
                    <a:pt x="8136" y="1508"/>
                    <a:pt x="8203" y="1341"/>
                    <a:pt x="8136" y="1208"/>
                  </a:cubicBezTo>
                  <a:cubicBezTo>
                    <a:pt x="7869" y="1175"/>
                    <a:pt x="7636" y="1141"/>
                    <a:pt x="7369" y="1108"/>
                  </a:cubicBezTo>
                  <a:cubicBezTo>
                    <a:pt x="5034" y="741"/>
                    <a:pt x="2732" y="274"/>
                    <a:pt x="364" y="7"/>
                  </a:cubicBezTo>
                  <a:cubicBezTo>
                    <a:pt x="331" y="3"/>
                    <a:pt x="301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 rot="-5400000">
              <a:off x="-117721" y="496538"/>
              <a:ext cx="224009" cy="81708"/>
            </a:xfrm>
            <a:custGeom>
              <a:avLst/>
              <a:gdLst/>
              <a:ahLst/>
              <a:cxnLst/>
              <a:rect l="l" t="t" r="r" b="b"/>
              <a:pathLst>
                <a:path w="9029" h="1835" extrusionOk="0">
                  <a:moveTo>
                    <a:pt x="189" y="0"/>
                  </a:moveTo>
                  <a:cubicBezTo>
                    <a:pt x="189" y="100"/>
                    <a:pt x="189" y="167"/>
                    <a:pt x="189" y="267"/>
                  </a:cubicBezTo>
                  <a:cubicBezTo>
                    <a:pt x="189" y="367"/>
                    <a:pt x="222" y="467"/>
                    <a:pt x="122" y="534"/>
                  </a:cubicBezTo>
                  <a:cubicBezTo>
                    <a:pt x="122" y="701"/>
                    <a:pt x="89" y="867"/>
                    <a:pt x="89" y="1034"/>
                  </a:cubicBezTo>
                  <a:cubicBezTo>
                    <a:pt x="122" y="1134"/>
                    <a:pt x="122" y="1234"/>
                    <a:pt x="55" y="1301"/>
                  </a:cubicBezTo>
                  <a:cubicBezTo>
                    <a:pt x="0" y="1576"/>
                    <a:pt x="36" y="1760"/>
                    <a:pt x="294" y="1760"/>
                  </a:cubicBezTo>
                  <a:cubicBezTo>
                    <a:pt x="348" y="1760"/>
                    <a:pt x="413" y="1752"/>
                    <a:pt x="489" y="1735"/>
                  </a:cubicBezTo>
                  <a:cubicBezTo>
                    <a:pt x="956" y="1668"/>
                    <a:pt x="1456" y="1668"/>
                    <a:pt x="1957" y="1668"/>
                  </a:cubicBezTo>
                  <a:cubicBezTo>
                    <a:pt x="4292" y="1735"/>
                    <a:pt x="6627" y="1768"/>
                    <a:pt x="8962" y="1835"/>
                  </a:cubicBezTo>
                  <a:cubicBezTo>
                    <a:pt x="8995" y="1635"/>
                    <a:pt x="8895" y="1401"/>
                    <a:pt x="9029" y="1234"/>
                  </a:cubicBezTo>
                  <a:lnTo>
                    <a:pt x="90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 rot="-5400000">
              <a:off x="3344089" y="379034"/>
              <a:ext cx="193692" cy="231766"/>
            </a:xfrm>
            <a:custGeom>
              <a:avLst/>
              <a:gdLst/>
              <a:ahLst/>
              <a:cxnLst/>
              <a:rect l="l" t="t" r="r" b="b"/>
              <a:pathLst>
                <a:path w="7807" h="5205" extrusionOk="0">
                  <a:moveTo>
                    <a:pt x="7773" y="1"/>
                  </a:moveTo>
                  <a:cubicBezTo>
                    <a:pt x="6739" y="168"/>
                    <a:pt x="5671" y="234"/>
                    <a:pt x="4637" y="301"/>
                  </a:cubicBezTo>
                  <a:cubicBezTo>
                    <a:pt x="3270" y="401"/>
                    <a:pt x="1869" y="701"/>
                    <a:pt x="501" y="701"/>
                  </a:cubicBezTo>
                  <a:cubicBezTo>
                    <a:pt x="234" y="701"/>
                    <a:pt x="134" y="802"/>
                    <a:pt x="134" y="1068"/>
                  </a:cubicBezTo>
                  <a:cubicBezTo>
                    <a:pt x="268" y="1802"/>
                    <a:pt x="268" y="2536"/>
                    <a:pt x="134" y="3303"/>
                  </a:cubicBezTo>
                  <a:cubicBezTo>
                    <a:pt x="134" y="3470"/>
                    <a:pt x="101" y="3637"/>
                    <a:pt x="101" y="3804"/>
                  </a:cubicBezTo>
                  <a:cubicBezTo>
                    <a:pt x="134" y="4037"/>
                    <a:pt x="168" y="4237"/>
                    <a:pt x="34" y="4437"/>
                  </a:cubicBezTo>
                  <a:cubicBezTo>
                    <a:pt x="34" y="4604"/>
                    <a:pt x="34" y="4771"/>
                    <a:pt x="1" y="4938"/>
                  </a:cubicBezTo>
                  <a:cubicBezTo>
                    <a:pt x="67" y="5038"/>
                    <a:pt x="34" y="5171"/>
                    <a:pt x="134" y="5205"/>
                  </a:cubicBezTo>
                  <a:cubicBezTo>
                    <a:pt x="935" y="5071"/>
                    <a:pt x="1769" y="4938"/>
                    <a:pt x="2569" y="4804"/>
                  </a:cubicBezTo>
                  <a:cubicBezTo>
                    <a:pt x="4237" y="4504"/>
                    <a:pt x="5938" y="4171"/>
                    <a:pt x="7640" y="4037"/>
                  </a:cubicBezTo>
                  <a:cubicBezTo>
                    <a:pt x="7773" y="3370"/>
                    <a:pt x="7640" y="2703"/>
                    <a:pt x="7706" y="2002"/>
                  </a:cubicBezTo>
                  <a:cubicBezTo>
                    <a:pt x="7706" y="1836"/>
                    <a:pt x="7640" y="1635"/>
                    <a:pt x="7773" y="1469"/>
                  </a:cubicBezTo>
                  <a:cubicBezTo>
                    <a:pt x="7740" y="1002"/>
                    <a:pt x="7740" y="568"/>
                    <a:pt x="7806" y="101"/>
                  </a:cubicBezTo>
                  <a:cubicBezTo>
                    <a:pt x="7773" y="68"/>
                    <a:pt x="7773" y="34"/>
                    <a:pt x="7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 rot="-5400000">
              <a:off x="2381614" y="448198"/>
              <a:ext cx="201110" cy="218407"/>
            </a:xfrm>
            <a:custGeom>
              <a:avLst/>
              <a:gdLst/>
              <a:ahLst/>
              <a:cxnLst/>
              <a:rect l="l" t="t" r="r" b="b"/>
              <a:pathLst>
                <a:path w="8106" h="4905" extrusionOk="0">
                  <a:moveTo>
                    <a:pt x="367" y="1"/>
                  </a:moveTo>
                  <a:cubicBezTo>
                    <a:pt x="367" y="168"/>
                    <a:pt x="400" y="335"/>
                    <a:pt x="300" y="435"/>
                  </a:cubicBezTo>
                  <a:cubicBezTo>
                    <a:pt x="300" y="568"/>
                    <a:pt x="267" y="668"/>
                    <a:pt x="267" y="802"/>
                  </a:cubicBezTo>
                  <a:cubicBezTo>
                    <a:pt x="267" y="1168"/>
                    <a:pt x="334" y="1569"/>
                    <a:pt x="200" y="1936"/>
                  </a:cubicBezTo>
                  <a:cubicBezTo>
                    <a:pt x="200" y="2136"/>
                    <a:pt x="200" y="2336"/>
                    <a:pt x="167" y="2536"/>
                  </a:cubicBezTo>
                  <a:cubicBezTo>
                    <a:pt x="200" y="2770"/>
                    <a:pt x="267" y="3003"/>
                    <a:pt x="134" y="3203"/>
                  </a:cubicBezTo>
                  <a:cubicBezTo>
                    <a:pt x="100" y="3370"/>
                    <a:pt x="100" y="3503"/>
                    <a:pt x="100" y="3670"/>
                  </a:cubicBezTo>
                  <a:cubicBezTo>
                    <a:pt x="100" y="3837"/>
                    <a:pt x="134" y="4004"/>
                    <a:pt x="34" y="4171"/>
                  </a:cubicBezTo>
                  <a:lnTo>
                    <a:pt x="0" y="4538"/>
                  </a:lnTo>
                  <a:cubicBezTo>
                    <a:pt x="0" y="4638"/>
                    <a:pt x="34" y="4771"/>
                    <a:pt x="34" y="4904"/>
                  </a:cubicBezTo>
                  <a:cubicBezTo>
                    <a:pt x="1835" y="4404"/>
                    <a:pt x="3669" y="4204"/>
                    <a:pt x="5537" y="3904"/>
                  </a:cubicBezTo>
                  <a:cubicBezTo>
                    <a:pt x="6205" y="3804"/>
                    <a:pt x="6938" y="3804"/>
                    <a:pt x="7606" y="3570"/>
                  </a:cubicBezTo>
                  <a:cubicBezTo>
                    <a:pt x="7572" y="3470"/>
                    <a:pt x="7572" y="3370"/>
                    <a:pt x="7639" y="3303"/>
                  </a:cubicBezTo>
                  <a:lnTo>
                    <a:pt x="7672" y="3137"/>
                  </a:lnTo>
                  <a:cubicBezTo>
                    <a:pt x="7639" y="3036"/>
                    <a:pt x="7639" y="2936"/>
                    <a:pt x="7739" y="2870"/>
                  </a:cubicBezTo>
                  <a:cubicBezTo>
                    <a:pt x="7739" y="2803"/>
                    <a:pt x="7772" y="2703"/>
                    <a:pt x="7772" y="2603"/>
                  </a:cubicBezTo>
                  <a:cubicBezTo>
                    <a:pt x="7739" y="2536"/>
                    <a:pt x="7739" y="2436"/>
                    <a:pt x="7839" y="2369"/>
                  </a:cubicBezTo>
                  <a:lnTo>
                    <a:pt x="7839" y="2203"/>
                  </a:lnTo>
                  <a:cubicBezTo>
                    <a:pt x="7806" y="2102"/>
                    <a:pt x="7806" y="2002"/>
                    <a:pt x="7906" y="1936"/>
                  </a:cubicBezTo>
                  <a:cubicBezTo>
                    <a:pt x="7906" y="1869"/>
                    <a:pt x="7939" y="1802"/>
                    <a:pt x="7939" y="1769"/>
                  </a:cubicBezTo>
                  <a:cubicBezTo>
                    <a:pt x="7906" y="1669"/>
                    <a:pt x="7939" y="1635"/>
                    <a:pt x="8006" y="1569"/>
                  </a:cubicBezTo>
                  <a:cubicBezTo>
                    <a:pt x="8006" y="1502"/>
                    <a:pt x="8006" y="1402"/>
                    <a:pt x="8039" y="1335"/>
                  </a:cubicBezTo>
                  <a:cubicBezTo>
                    <a:pt x="8006" y="1235"/>
                    <a:pt x="8006" y="1202"/>
                    <a:pt x="8073" y="1135"/>
                  </a:cubicBezTo>
                  <a:lnTo>
                    <a:pt x="8106" y="1135"/>
                  </a:lnTo>
                  <a:lnTo>
                    <a:pt x="8106" y="968"/>
                  </a:lnTo>
                  <a:cubicBezTo>
                    <a:pt x="8106" y="935"/>
                    <a:pt x="8073" y="868"/>
                    <a:pt x="8039" y="835"/>
                  </a:cubicBezTo>
                  <a:cubicBezTo>
                    <a:pt x="5537" y="201"/>
                    <a:pt x="2969" y="10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 rot="-5400000">
              <a:off x="3547516" y="397607"/>
              <a:ext cx="203616" cy="201220"/>
            </a:xfrm>
            <a:custGeom>
              <a:avLst/>
              <a:gdLst/>
              <a:ahLst/>
              <a:cxnLst/>
              <a:rect l="l" t="t" r="r" b="b"/>
              <a:pathLst>
                <a:path w="8207" h="4519" extrusionOk="0">
                  <a:moveTo>
                    <a:pt x="7783" y="0"/>
                  </a:moveTo>
                  <a:cubicBezTo>
                    <a:pt x="7740" y="0"/>
                    <a:pt x="7693" y="5"/>
                    <a:pt x="7639" y="15"/>
                  </a:cubicBezTo>
                  <a:cubicBezTo>
                    <a:pt x="6338" y="248"/>
                    <a:pt x="5037" y="449"/>
                    <a:pt x="3736" y="649"/>
                  </a:cubicBezTo>
                  <a:cubicBezTo>
                    <a:pt x="2602" y="849"/>
                    <a:pt x="1468" y="1049"/>
                    <a:pt x="300" y="1116"/>
                  </a:cubicBezTo>
                  <a:cubicBezTo>
                    <a:pt x="267" y="1249"/>
                    <a:pt x="300" y="1383"/>
                    <a:pt x="200" y="1483"/>
                  </a:cubicBezTo>
                  <a:cubicBezTo>
                    <a:pt x="200" y="1583"/>
                    <a:pt x="200" y="1716"/>
                    <a:pt x="167" y="1816"/>
                  </a:cubicBezTo>
                  <a:cubicBezTo>
                    <a:pt x="200" y="2083"/>
                    <a:pt x="267" y="2350"/>
                    <a:pt x="100" y="2617"/>
                  </a:cubicBezTo>
                  <a:cubicBezTo>
                    <a:pt x="100" y="2683"/>
                    <a:pt x="100" y="2784"/>
                    <a:pt x="100" y="2884"/>
                  </a:cubicBezTo>
                  <a:cubicBezTo>
                    <a:pt x="100" y="3117"/>
                    <a:pt x="167" y="3351"/>
                    <a:pt x="34" y="3551"/>
                  </a:cubicBezTo>
                  <a:cubicBezTo>
                    <a:pt x="34" y="3684"/>
                    <a:pt x="0" y="3784"/>
                    <a:pt x="0" y="3918"/>
                  </a:cubicBezTo>
                  <a:cubicBezTo>
                    <a:pt x="0" y="4018"/>
                    <a:pt x="34" y="4118"/>
                    <a:pt x="34" y="4218"/>
                  </a:cubicBezTo>
                  <a:cubicBezTo>
                    <a:pt x="835" y="4190"/>
                    <a:pt x="1636" y="4174"/>
                    <a:pt x="2435" y="4174"/>
                  </a:cubicBezTo>
                  <a:cubicBezTo>
                    <a:pt x="3565" y="4174"/>
                    <a:pt x="4691" y="4206"/>
                    <a:pt x="5804" y="4285"/>
                  </a:cubicBezTo>
                  <a:cubicBezTo>
                    <a:pt x="6572" y="4318"/>
                    <a:pt x="7339" y="4351"/>
                    <a:pt x="8073" y="4518"/>
                  </a:cubicBezTo>
                  <a:cubicBezTo>
                    <a:pt x="8106" y="4485"/>
                    <a:pt x="8139" y="4451"/>
                    <a:pt x="8173" y="4418"/>
                  </a:cubicBezTo>
                  <a:cubicBezTo>
                    <a:pt x="8173" y="4185"/>
                    <a:pt x="8206" y="3951"/>
                    <a:pt x="8206" y="3718"/>
                  </a:cubicBezTo>
                  <a:lnTo>
                    <a:pt x="8206" y="1483"/>
                  </a:lnTo>
                  <a:cubicBezTo>
                    <a:pt x="8206" y="1349"/>
                    <a:pt x="8173" y="1182"/>
                    <a:pt x="8173" y="1049"/>
                  </a:cubicBezTo>
                  <a:cubicBezTo>
                    <a:pt x="8039" y="849"/>
                    <a:pt x="8106" y="649"/>
                    <a:pt x="8106" y="449"/>
                  </a:cubicBezTo>
                  <a:cubicBezTo>
                    <a:pt x="8106" y="164"/>
                    <a:pt x="8033" y="0"/>
                    <a:pt x="7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 rot="-5400000">
              <a:off x="2155183" y="427029"/>
              <a:ext cx="206915" cy="231766"/>
            </a:xfrm>
            <a:custGeom>
              <a:avLst/>
              <a:gdLst/>
              <a:ahLst/>
              <a:cxnLst/>
              <a:rect l="l" t="t" r="r" b="b"/>
              <a:pathLst>
                <a:path w="8340" h="5205" extrusionOk="0">
                  <a:moveTo>
                    <a:pt x="8306" y="1"/>
                  </a:moveTo>
                  <a:cubicBezTo>
                    <a:pt x="8139" y="67"/>
                    <a:pt x="7973" y="134"/>
                    <a:pt x="7772" y="167"/>
                  </a:cubicBezTo>
                  <a:cubicBezTo>
                    <a:pt x="5804" y="634"/>
                    <a:pt x="3836" y="1101"/>
                    <a:pt x="1868" y="1535"/>
                  </a:cubicBezTo>
                  <a:cubicBezTo>
                    <a:pt x="1379" y="1650"/>
                    <a:pt x="914" y="1815"/>
                    <a:pt x="410" y="1815"/>
                  </a:cubicBezTo>
                  <a:cubicBezTo>
                    <a:pt x="330" y="1815"/>
                    <a:pt x="249" y="1811"/>
                    <a:pt x="167" y="1802"/>
                  </a:cubicBezTo>
                  <a:lnTo>
                    <a:pt x="167" y="1802"/>
                  </a:lnTo>
                  <a:cubicBezTo>
                    <a:pt x="134" y="2002"/>
                    <a:pt x="234" y="2236"/>
                    <a:pt x="100" y="2402"/>
                  </a:cubicBezTo>
                  <a:cubicBezTo>
                    <a:pt x="67" y="2602"/>
                    <a:pt x="67" y="2769"/>
                    <a:pt x="67" y="2936"/>
                  </a:cubicBezTo>
                  <a:cubicBezTo>
                    <a:pt x="67" y="3170"/>
                    <a:pt x="134" y="3403"/>
                    <a:pt x="0" y="3637"/>
                  </a:cubicBezTo>
                  <a:cubicBezTo>
                    <a:pt x="0" y="3703"/>
                    <a:pt x="0" y="3803"/>
                    <a:pt x="0" y="3870"/>
                  </a:cubicBezTo>
                  <a:cubicBezTo>
                    <a:pt x="0" y="4037"/>
                    <a:pt x="0" y="4170"/>
                    <a:pt x="0" y="4337"/>
                  </a:cubicBezTo>
                  <a:cubicBezTo>
                    <a:pt x="326" y="4265"/>
                    <a:pt x="648" y="4240"/>
                    <a:pt x="969" y="4240"/>
                  </a:cubicBezTo>
                  <a:cubicBezTo>
                    <a:pt x="1533" y="4240"/>
                    <a:pt x="2094" y="4316"/>
                    <a:pt x="2669" y="4337"/>
                  </a:cubicBezTo>
                  <a:cubicBezTo>
                    <a:pt x="3770" y="4404"/>
                    <a:pt x="4904" y="4537"/>
                    <a:pt x="6004" y="4671"/>
                  </a:cubicBezTo>
                  <a:cubicBezTo>
                    <a:pt x="6405" y="4704"/>
                    <a:pt x="6838" y="4771"/>
                    <a:pt x="7239" y="4837"/>
                  </a:cubicBezTo>
                  <a:cubicBezTo>
                    <a:pt x="7506" y="4871"/>
                    <a:pt x="7606" y="5104"/>
                    <a:pt x="7806" y="5204"/>
                  </a:cubicBezTo>
                  <a:cubicBezTo>
                    <a:pt x="7806" y="5138"/>
                    <a:pt x="7806" y="5071"/>
                    <a:pt x="7872" y="5004"/>
                  </a:cubicBezTo>
                  <a:lnTo>
                    <a:pt x="7906" y="4837"/>
                  </a:lnTo>
                  <a:cubicBezTo>
                    <a:pt x="7872" y="4737"/>
                    <a:pt x="7872" y="4637"/>
                    <a:pt x="7973" y="4571"/>
                  </a:cubicBezTo>
                  <a:cubicBezTo>
                    <a:pt x="7973" y="4504"/>
                    <a:pt x="8006" y="4404"/>
                    <a:pt x="8006" y="4304"/>
                  </a:cubicBezTo>
                  <a:cubicBezTo>
                    <a:pt x="7973" y="4237"/>
                    <a:pt x="7973" y="4137"/>
                    <a:pt x="8073" y="4070"/>
                  </a:cubicBezTo>
                  <a:cubicBezTo>
                    <a:pt x="8073" y="4003"/>
                    <a:pt x="8073" y="3937"/>
                    <a:pt x="8073" y="3870"/>
                  </a:cubicBezTo>
                  <a:cubicBezTo>
                    <a:pt x="8073" y="3770"/>
                    <a:pt x="8039" y="3637"/>
                    <a:pt x="8139" y="3536"/>
                  </a:cubicBezTo>
                  <a:cubicBezTo>
                    <a:pt x="8139" y="3436"/>
                    <a:pt x="8173" y="3370"/>
                    <a:pt x="8173" y="3270"/>
                  </a:cubicBezTo>
                  <a:cubicBezTo>
                    <a:pt x="8139" y="3136"/>
                    <a:pt x="8106" y="2969"/>
                    <a:pt x="8239" y="2836"/>
                  </a:cubicBezTo>
                  <a:cubicBezTo>
                    <a:pt x="8239" y="2769"/>
                    <a:pt x="8239" y="2669"/>
                    <a:pt x="8239" y="2602"/>
                  </a:cubicBezTo>
                  <a:cubicBezTo>
                    <a:pt x="8239" y="2369"/>
                    <a:pt x="8206" y="2169"/>
                    <a:pt x="8339" y="1969"/>
                  </a:cubicBezTo>
                  <a:cubicBezTo>
                    <a:pt x="8339" y="1769"/>
                    <a:pt x="8339" y="1568"/>
                    <a:pt x="8339" y="1368"/>
                  </a:cubicBezTo>
                  <a:cubicBezTo>
                    <a:pt x="8339" y="935"/>
                    <a:pt x="8339" y="468"/>
                    <a:pt x="8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 rot="-5400000">
              <a:off x="1990275" y="445041"/>
              <a:ext cx="206915" cy="195743"/>
            </a:xfrm>
            <a:custGeom>
              <a:avLst/>
              <a:gdLst/>
              <a:ahLst/>
              <a:cxnLst/>
              <a:rect l="l" t="t" r="r" b="b"/>
              <a:pathLst>
                <a:path w="8340" h="4396" extrusionOk="0">
                  <a:moveTo>
                    <a:pt x="8027" y="1"/>
                  </a:moveTo>
                  <a:cubicBezTo>
                    <a:pt x="7955" y="1"/>
                    <a:pt x="7880" y="16"/>
                    <a:pt x="7806" y="31"/>
                  </a:cubicBezTo>
                  <a:cubicBezTo>
                    <a:pt x="5204" y="164"/>
                    <a:pt x="2602" y="297"/>
                    <a:pt x="0" y="331"/>
                  </a:cubicBezTo>
                  <a:cubicBezTo>
                    <a:pt x="0" y="364"/>
                    <a:pt x="0" y="398"/>
                    <a:pt x="0" y="431"/>
                  </a:cubicBezTo>
                  <a:cubicBezTo>
                    <a:pt x="0" y="598"/>
                    <a:pt x="0" y="731"/>
                    <a:pt x="0" y="865"/>
                  </a:cubicBezTo>
                  <a:cubicBezTo>
                    <a:pt x="134" y="1565"/>
                    <a:pt x="67" y="2266"/>
                    <a:pt x="67" y="2966"/>
                  </a:cubicBezTo>
                  <a:cubicBezTo>
                    <a:pt x="67" y="3333"/>
                    <a:pt x="100" y="3700"/>
                    <a:pt x="100" y="4067"/>
                  </a:cubicBezTo>
                  <a:cubicBezTo>
                    <a:pt x="100" y="4312"/>
                    <a:pt x="155" y="4395"/>
                    <a:pt x="303" y="4395"/>
                  </a:cubicBezTo>
                  <a:cubicBezTo>
                    <a:pt x="356" y="4395"/>
                    <a:pt x="421" y="4385"/>
                    <a:pt x="501" y="4367"/>
                  </a:cubicBezTo>
                  <a:cubicBezTo>
                    <a:pt x="1868" y="4033"/>
                    <a:pt x="3236" y="3733"/>
                    <a:pt x="4603" y="3400"/>
                  </a:cubicBezTo>
                  <a:cubicBezTo>
                    <a:pt x="5838" y="3133"/>
                    <a:pt x="7072" y="2866"/>
                    <a:pt x="8306" y="2599"/>
                  </a:cubicBezTo>
                  <a:lnTo>
                    <a:pt x="8339" y="1498"/>
                  </a:lnTo>
                  <a:cubicBezTo>
                    <a:pt x="8339" y="1198"/>
                    <a:pt x="8339" y="898"/>
                    <a:pt x="8306" y="631"/>
                  </a:cubicBezTo>
                  <a:cubicBezTo>
                    <a:pt x="8206" y="464"/>
                    <a:pt x="8239" y="264"/>
                    <a:pt x="8273" y="97"/>
                  </a:cubicBezTo>
                  <a:cubicBezTo>
                    <a:pt x="8199" y="24"/>
                    <a:pt x="8115" y="1"/>
                    <a:pt x="8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 rot="-5400000">
              <a:off x="4248913" y="395889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9540" y="1"/>
                  </a:moveTo>
                  <a:cubicBezTo>
                    <a:pt x="9440" y="34"/>
                    <a:pt x="9340" y="1"/>
                    <a:pt x="9273" y="68"/>
                  </a:cubicBezTo>
                  <a:cubicBezTo>
                    <a:pt x="8540" y="501"/>
                    <a:pt x="7739" y="568"/>
                    <a:pt x="6938" y="701"/>
                  </a:cubicBezTo>
                  <a:cubicBezTo>
                    <a:pt x="5237" y="1068"/>
                    <a:pt x="3469" y="1202"/>
                    <a:pt x="1735" y="1302"/>
                  </a:cubicBezTo>
                  <a:cubicBezTo>
                    <a:pt x="1450" y="1320"/>
                    <a:pt x="1155" y="1357"/>
                    <a:pt x="862" y="1357"/>
                  </a:cubicBezTo>
                  <a:cubicBezTo>
                    <a:pt x="605" y="1357"/>
                    <a:pt x="349" y="1328"/>
                    <a:pt x="100" y="1235"/>
                  </a:cubicBezTo>
                  <a:cubicBezTo>
                    <a:pt x="100" y="1269"/>
                    <a:pt x="100" y="1302"/>
                    <a:pt x="100" y="1302"/>
                  </a:cubicBezTo>
                  <a:cubicBezTo>
                    <a:pt x="34" y="1302"/>
                    <a:pt x="34" y="1369"/>
                    <a:pt x="34" y="1402"/>
                  </a:cubicBezTo>
                  <a:cubicBezTo>
                    <a:pt x="0" y="1802"/>
                    <a:pt x="0" y="2203"/>
                    <a:pt x="0" y="2636"/>
                  </a:cubicBezTo>
                  <a:cubicBezTo>
                    <a:pt x="34" y="2770"/>
                    <a:pt x="34" y="2903"/>
                    <a:pt x="67" y="3070"/>
                  </a:cubicBezTo>
                  <a:cubicBezTo>
                    <a:pt x="67" y="3137"/>
                    <a:pt x="34" y="3237"/>
                    <a:pt x="34" y="3303"/>
                  </a:cubicBezTo>
                  <a:cubicBezTo>
                    <a:pt x="34" y="3303"/>
                    <a:pt x="67" y="3303"/>
                    <a:pt x="100" y="3337"/>
                  </a:cubicBezTo>
                  <a:cubicBezTo>
                    <a:pt x="100" y="3537"/>
                    <a:pt x="100" y="3704"/>
                    <a:pt x="67" y="3904"/>
                  </a:cubicBezTo>
                  <a:cubicBezTo>
                    <a:pt x="100" y="4004"/>
                    <a:pt x="134" y="4104"/>
                    <a:pt x="134" y="4171"/>
                  </a:cubicBezTo>
                  <a:cubicBezTo>
                    <a:pt x="134" y="4271"/>
                    <a:pt x="134" y="4337"/>
                    <a:pt x="100" y="4437"/>
                  </a:cubicBezTo>
                  <a:lnTo>
                    <a:pt x="200" y="4437"/>
                  </a:lnTo>
                  <a:lnTo>
                    <a:pt x="200" y="4838"/>
                  </a:lnTo>
                  <a:cubicBezTo>
                    <a:pt x="2635" y="4504"/>
                    <a:pt x="5070" y="4371"/>
                    <a:pt x="7539" y="4171"/>
                  </a:cubicBezTo>
                  <a:cubicBezTo>
                    <a:pt x="8206" y="4104"/>
                    <a:pt x="8873" y="4071"/>
                    <a:pt x="9540" y="4004"/>
                  </a:cubicBezTo>
                  <a:cubicBezTo>
                    <a:pt x="9540" y="3637"/>
                    <a:pt x="9540" y="3270"/>
                    <a:pt x="9574" y="2903"/>
                  </a:cubicBezTo>
                  <a:cubicBezTo>
                    <a:pt x="9574" y="2903"/>
                    <a:pt x="9607" y="2870"/>
                    <a:pt x="9640" y="2870"/>
                  </a:cubicBezTo>
                  <a:lnTo>
                    <a:pt x="9640" y="635"/>
                  </a:lnTo>
                  <a:lnTo>
                    <a:pt x="9574" y="635"/>
                  </a:lnTo>
                  <a:cubicBezTo>
                    <a:pt x="9574" y="435"/>
                    <a:pt x="9540" y="201"/>
                    <a:pt x="9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 rot="-5400000">
              <a:off x="4479903" y="392986"/>
              <a:ext cx="231750" cy="215424"/>
            </a:xfrm>
            <a:custGeom>
              <a:avLst/>
              <a:gdLst/>
              <a:ahLst/>
              <a:cxnLst/>
              <a:rect l="l" t="t" r="r" b="b"/>
              <a:pathLst>
                <a:path w="9341" h="4838" extrusionOk="0">
                  <a:moveTo>
                    <a:pt x="9207" y="1"/>
                  </a:moveTo>
                  <a:lnTo>
                    <a:pt x="9207" y="1"/>
                  </a:lnTo>
                  <a:cubicBezTo>
                    <a:pt x="6138" y="401"/>
                    <a:pt x="3069" y="601"/>
                    <a:pt x="33" y="935"/>
                  </a:cubicBezTo>
                  <a:cubicBezTo>
                    <a:pt x="33" y="935"/>
                    <a:pt x="33" y="968"/>
                    <a:pt x="0" y="968"/>
                  </a:cubicBezTo>
                  <a:cubicBezTo>
                    <a:pt x="0" y="1468"/>
                    <a:pt x="0" y="1935"/>
                    <a:pt x="0" y="2402"/>
                  </a:cubicBezTo>
                  <a:cubicBezTo>
                    <a:pt x="0" y="2903"/>
                    <a:pt x="0" y="3370"/>
                    <a:pt x="0" y="3837"/>
                  </a:cubicBezTo>
                  <a:cubicBezTo>
                    <a:pt x="33" y="3837"/>
                    <a:pt x="33" y="3870"/>
                    <a:pt x="33" y="3903"/>
                  </a:cubicBezTo>
                  <a:cubicBezTo>
                    <a:pt x="3069" y="4237"/>
                    <a:pt x="6138" y="4437"/>
                    <a:pt x="9207" y="4837"/>
                  </a:cubicBezTo>
                  <a:cubicBezTo>
                    <a:pt x="9240" y="4370"/>
                    <a:pt x="9107" y="3937"/>
                    <a:pt x="9273" y="3503"/>
                  </a:cubicBezTo>
                  <a:cubicBezTo>
                    <a:pt x="9273" y="3303"/>
                    <a:pt x="9273" y="3103"/>
                    <a:pt x="9307" y="2903"/>
                  </a:cubicBezTo>
                  <a:cubicBezTo>
                    <a:pt x="9273" y="2736"/>
                    <a:pt x="9240" y="2569"/>
                    <a:pt x="9340" y="2402"/>
                  </a:cubicBezTo>
                  <a:cubicBezTo>
                    <a:pt x="9240" y="2269"/>
                    <a:pt x="9273" y="2102"/>
                    <a:pt x="9307" y="1935"/>
                  </a:cubicBezTo>
                  <a:cubicBezTo>
                    <a:pt x="9273" y="1735"/>
                    <a:pt x="9273" y="1535"/>
                    <a:pt x="9273" y="1335"/>
                  </a:cubicBezTo>
                  <a:cubicBezTo>
                    <a:pt x="9107" y="901"/>
                    <a:pt x="9240" y="434"/>
                    <a:pt x="9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 rot="-5400000">
              <a:off x="8052235" y="461328"/>
              <a:ext cx="228450" cy="310490"/>
            </a:xfrm>
            <a:custGeom>
              <a:avLst/>
              <a:gdLst/>
              <a:ahLst/>
              <a:cxnLst/>
              <a:rect l="l" t="t" r="r" b="b"/>
              <a:pathLst>
                <a:path w="9208" h="6973" extrusionOk="0">
                  <a:moveTo>
                    <a:pt x="8240" y="1"/>
                  </a:moveTo>
                  <a:lnTo>
                    <a:pt x="8240" y="1"/>
                  </a:lnTo>
                  <a:cubicBezTo>
                    <a:pt x="6072" y="134"/>
                    <a:pt x="3904" y="401"/>
                    <a:pt x="1735" y="668"/>
                  </a:cubicBezTo>
                  <a:cubicBezTo>
                    <a:pt x="1452" y="701"/>
                    <a:pt x="1168" y="710"/>
                    <a:pt x="885" y="710"/>
                  </a:cubicBezTo>
                  <a:cubicBezTo>
                    <a:pt x="601" y="710"/>
                    <a:pt x="318" y="701"/>
                    <a:pt x="34" y="701"/>
                  </a:cubicBezTo>
                  <a:cubicBezTo>
                    <a:pt x="1" y="1135"/>
                    <a:pt x="1" y="1569"/>
                    <a:pt x="1" y="2002"/>
                  </a:cubicBezTo>
                  <a:cubicBezTo>
                    <a:pt x="1" y="2269"/>
                    <a:pt x="1" y="2503"/>
                    <a:pt x="34" y="2770"/>
                  </a:cubicBezTo>
                  <a:cubicBezTo>
                    <a:pt x="168" y="3103"/>
                    <a:pt x="101" y="3403"/>
                    <a:pt x="101" y="3737"/>
                  </a:cubicBezTo>
                  <a:cubicBezTo>
                    <a:pt x="101" y="3837"/>
                    <a:pt x="101" y="3970"/>
                    <a:pt x="101" y="4071"/>
                  </a:cubicBezTo>
                  <a:cubicBezTo>
                    <a:pt x="234" y="4271"/>
                    <a:pt x="201" y="4471"/>
                    <a:pt x="168" y="4671"/>
                  </a:cubicBezTo>
                  <a:cubicBezTo>
                    <a:pt x="168" y="4771"/>
                    <a:pt x="201" y="4838"/>
                    <a:pt x="201" y="4938"/>
                  </a:cubicBezTo>
                  <a:cubicBezTo>
                    <a:pt x="301" y="5071"/>
                    <a:pt x="268" y="5205"/>
                    <a:pt x="268" y="5371"/>
                  </a:cubicBezTo>
                  <a:cubicBezTo>
                    <a:pt x="268" y="5438"/>
                    <a:pt x="268" y="5505"/>
                    <a:pt x="268" y="5538"/>
                  </a:cubicBezTo>
                  <a:cubicBezTo>
                    <a:pt x="401" y="5672"/>
                    <a:pt x="368" y="5838"/>
                    <a:pt x="334" y="5972"/>
                  </a:cubicBezTo>
                  <a:cubicBezTo>
                    <a:pt x="368" y="6039"/>
                    <a:pt x="368" y="6105"/>
                    <a:pt x="368" y="6139"/>
                  </a:cubicBezTo>
                  <a:cubicBezTo>
                    <a:pt x="401" y="6172"/>
                    <a:pt x="434" y="6205"/>
                    <a:pt x="468" y="6239"/>
                  </a:cubicBezTo>
                  <a:cubicBezTo>
                    <a:pt x="1368" y="6372"/>
                    <a:pt x="2269" y="6472"/>
                    <a:pt x="3203" y="6606"/>
                  </a:cubicBezTo>
                  <a:cubicBezTo>
                    <a:pt x="4204" y="6739"/>
                    <a:pt x="5238" y="6806"/>
                    <a:pt x="6272" y="6839"/>
                  </a:cubicBezTo>
                  <a:lnTo>
                    <a:pt x="6305" y="6839"/>
                  </a:lnTo>
                  <a:cubicBezTo>
                    <a:pt x="7173" y="6839"/>
                    <a:pt x="8040" y="6873"/>
                    <a:pt x="8940" y="6973"/>
                  </a:cubicBezTo>
                  <a:cubicBezTo>
                    <a:pt x="9074" y="6973"/>
                    <a:pt x="9141" y="6973"/>
                    <a:pt x="9207" y="6839"/>
                  </a:cubicBezTo>
                  <a:cubicBezTo>
                    <a:pt x="9141" y="6806"/>
                    <a:pt x="9141" y="6739"/>
                    <a:pt x="9174" y="6672"/>
                  </a:cubicBezTo>
                  <a:cubicBezTo>
                    <a:pt x="9141" y="6539"/>
                    <a:pt x="9141" y="6372"/>
                    <a:pt x="9107" y="6239"/>
                  </a:cubicBezTo>
                  <a:cubicBezTo>
                    <a:pt x="9074" y="6205"/>
                    <a:pt x="9041" y="6139"/>
                    <a:pt x="9074" y="6072"/>
                  </a:cubicBezTo>
                  <a:cubicBezTo>
                    <a:pt x="9074" y="5939"/>
                    <a:pt x="9041" y="5838"/>
                    <a:pt x="9041" y="5705"/>
                  </a:cubicBezTo>
                  <a:cubicBezTo>
                    <a:pt x="8940" y="5638"/>
                    <a:pt x="8940" y="5538"/>
                    <a:pt x="8974" y="5472"/>
                  </a:cubicBezTo>
                  <a:cubicBezTo>
                    <a:pt x="8974" y="5338"/>
                    <a:pt x="8974" y="5238"/>
                    <a:pt x="8940" y="5105"/>
                  </a:cubicBezTo>
                  <a:cubicBezTo>
                    <a:pt x="8874" y="5038"/>
                    <a:pt x="8874" y="4938"/>
                    <a:pt x="8907" y="4838"/>
                  </a:cubicBezTo>
                  <a:cubicBezTo>
                    <a:pt x="8874" y="4738"/>
                    <a:pt x="8874" y="4638"/>
                    <a:pt x="8840" y="4504"/>
                  </a:cubicBezTo>
                  <a:cubicBezTo>
                    <a:pt x="8774" y="4437"/>
                    <a:pt x="8774" y="4337"/>
                    <a:pt x="8807" y="4237"/>
                  </a:cubicBezTo>
                  <a:cubicBezTo>
                    <a:pt x="8807" y="4171"/>
                    <a:pt x="8774" y="4071"/>
                    <a:pt x="8774" y="4004"/>
                  </a:cubicBezTo>
                  <a:cubicBezTo>
                    <a:pt x="8674" y="3870"/>
                    <a:pt x="8707" y="3770"/>
                    <a:pt x="8707" y="3637"/>
                  </a:cubicBezTo>
                  <a:cubicBezTo>
                    <a:pt x="8707" y="3570"/>
                    <a:pt x="8707" y="3470"/>
                    <a:pt x="8674" y="3370"/>
                  </a:cubicBezTo>
                  <a:cubicBezTo>
                    <a:pt x="8607" y="3303"/>
                    <a:pt x="8607" y="3237"/>
                    <a:pt x="8640" y="3137"/>
                  </a:cubicBezTo>
                  <a:cubicBezTo>
                    <a:pt x="8607" y="3003"/>
                    <a:pt x="8607" y="2903"/>
                    <a:pt x="8607" y="2770"/>
                  </a:cubicBezTo>
                  <a:cubicBezTo>
                    <a:pt x="8540" y="2736"/>
                    <a:pt x="8540" y="2670"/>
                    <a:pt x="8574" y="2603"/>
                  </a:cubicBezTo>
                  <a:cubicBezTo>
                    <a:pt x="8507" y="2469"/>
                    <a:pt x="8507" y="2336"/>
                    <a:pt x="8507" y="2169"/>
                  </a:cubicBezTo>
                  <a:cubicBezTo>
                    <a:pt x="8440" y="2102"/>
                    <a:pt x="8440" y="2002"/>
                    <a:pt x="8473" y="1902"/>
                  </a:cubicBezTo>
                  <a:cubicBezTo>
                    <a:pt x="8440" y="1769"/>
                    <a:pt x="8440" y="1635"/>
                    <a:pt x="8407" y="1469"/>
                  </a:cubicBezTo>
                  <a:cubicBezTo>
                    <a:pt x="8340" y="1402"/>
                    <a:pt x="8340" y="1302"/>
                    <a:pt x="8373" y="1235"/>
                  </a:cubicBezTo>
                  <a:cubicBezTo>
                    <a:pt x="8307" y="1035"/>
                    <a:pt x="8340" y="868"/>
                    <a:pt x="8340" y="701"/>
                  </a:cubicBezTo>
                  <a:cubicBezTo>
                    <a:pt x="8207" y="468"/>
                    <a:pt x="8273" y="234"/>
                    <a:pt x="8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 rot="-5400000">
              <a:off x="8601093" y="378075"/>
              <a:ext cx="228426" cy="359471"/>
            </a:xfrm>
            <a:custGeom>
              <a:avLst/>
              <a:gdLst/>
              <a:ahLst/>
              <a:cxnLst/>
              <a:rect l="l" t="t" r="r" b="b"/>
              <a:pathLst>
                <a:path w="9207" h="8073" extrusionOk="0">
                  <a:moveTo>
                    <a:pt x="7872" y="0"/>
                  </a:moveTo>
                  <a:cubicBezTo>
                    <a:pt x="6305" y="667"/>
                    <a:pt x="4637" y="1001"/>
                    <a:pt x="3036" y="1568"/>
                  </a:cubicBezTo>
                  <a:cubicBezTo>
                    <a:pt x="2068" y="1868"/>
                    <a:pt x="1101" y="2135"/>
                    <a:pt x="100" y="2435"/>
                  </a:cubicBezTo>
                  <a:cubicBezTo>
                    <a:pt x="67" y="2468"/>
                    <a:pt x="33" y="2502"/>
                    <a:pt x="0" y="2502"/>
                  </a:cubicBezTo>
                  <a:cubicBezTo>
                    <a:pt x="0" y="2569"/>
                    <a:pt x="0" y="2635"/>
                    <a:pt x="0" y="2702"/>
                  </a:cubicBezTo>
                  <a:cubicBezTo>
                    <a:pt x="67" y="2735"/>
                    <a:pt x="67" y="2802"/>
                    <a:pt x="33" y="2869"/>
                  </a:cubicBezTo>
                  <a:cubicBezTo>
                    <a:pt x="67" y="2935"/>
                    <a:pt x="67" y="2969"/>
                    <a:pt x="67" y="3036"/>
                  </a:cubicBezTo>
                  <a:cubicBezTo>
                    <a:pt x="134" y="3069"/>
                    <a:pt x="167" y="3136"/>
                    <a:pt x="134" y="3202"/>
                  </a:cubicBezTo>
                  <a:cubicBezTo>
                    <a:pt x="134" y="3269"/>
                    <a:pt x="167" y="3336"/>
                    <a:pt x="167" y="3402"/>
                  </a:cubicBezTo>
                  <a:cubicBezTo>
                    <a:pt x="267" y="3569"/>
                    <a:pt x="334" y="3769"/>
                    <a:pt x="300" y="4003"/>
                  </a:cubicBezTo>
                  <a:cubicBezTo>
                    <a:pt x="300" y="4036"/>
                    <a:pt x="334" y="4103"/>
                    <a:pt x="334" y="4170"/>
                  </a:cubicBezTo>
                  <a:cubicBezTo>
                    <a:pt x="434" y="4370"/>
                    <a:pt x="500" y="4570"/>
                    <a:pt x="467" y="4770"/>
                  </a:cubicBezTo>
                  <a:cubicBezTo>
                    <a:pt x="500" y="4837"/>
                    <a:pt x="500" y="4904"/>
                    <a:pt x="500" y="4937"/>
                  </a:cubicBezTo>
                  <a:cubicBezTo>
                    <a:pt x="601" y="5004"/>
                    <a:pt x="601" y="5104"/>
                    <a:pt x="567" y="5204"/>
                  </a:cubicBezTo>
                  <a:lnTo>
                    <a:pt x="601" y="5371"/>
                  </a:lnTo>
                  <a:cubicBezTo>
                    <a:pt x="667" y="5437"/>
                    <a:pt x="667" y="5537"/>
                    <a:pt x="667" y="5637"/>
                  </a:cubicBezTo>
                  <a:lnTo>
                    <a:pt x="667" y="5804"/>
                  </a:lnTo>
                  <a:cubicBezTo>
                    <a:pt x="767" y="5904"/>
                    <a:pt x="767" y="6038"/>
                    <a:pt x="734" y="6171"/>
                  </a:cubicBezTo>
                  <a:cubicBezTo>
                    <a:pt x="767" y="6204"/>
                    <a:pt x="767" y="6271"/>
                    <a:pt x="767" y="6338"/>
                  </a:cubicBezTo>
                  <a:cubicBezTo>
                    <a:pt x="867" y="6471"/>
                    <a:pt x="834" y="6605"/>
                    <a:pt x="834" y="6772"/>
                  </a:cubicBezTo>
                  <a:lnTo>
                    <a:pt x="867" y="6938"/>
                  </a:lnTo>
                  <a:cubicBezTo>
                    <a:pt x="901" y="6972"/>
                    <a:pt x="901" y="7005"/>
                    <a:pt x="934" y="7038"/>
                  </a:cubicBezTo>
                  <a:lnTo>
                    <a:pt x="1168" y="7038"/>
                  </a:lnTo>
                  <a:cubicBezTo>
                    <a:pt x="3836" y="7472"/>
                    <a:pt x="6505" y="7706"/>
                    <a:pt x="9173" y="8072"/>
                  </a:cubicBezTo>
                  <a:cubicBezTo>
                    <a:pt x="9173" y="7906"/>
                    <a:pt x="9207" y="7706"/>
                    <a:pt x="9207" y="7539"/>
                  </a:cubicBezTo>
                  <a:cubicBezTo>
                    <a:pt x="9207" y="7439"/>
                    <a:pt x="9173" y="7372"/>
                    <a:pt x="9173" y="7272"/>
                  </a:cubicBezTo>
                  <a:cubicBezTo>
                    <a:pt x="9040" y="7072"/>
                    <a:pt x="9107" y="6872"/>
                    <a:pt x="9107" y="6671"/>
                  </a:cubicBezTo>
                  <a:cubicBezTo>
                    <a:pt x="9107" y="6571"/>
                    <a:pt x="9107" y="6505"/>
                    <a:pt x="9107" y="6405"/>
                  </a:cubicBezTo>
                  <a:cubicBezTo>
                    <a:pt x="8973" y="6238"/>
                    <a:pt x="9007" y="6071"/>
                    <a:pt x="9040" y="5904"/>
                  </a:cubicBezTo>
                  <a:cubicBezTo>
                    <a:pt x="9007" y="5804"/>
                    <a:pt x="9007" y="5737"/>
                    <a:pt x="9007" y="5637"/>
                  </a:cubicBezTo>
                  <a:cubicBezTo>
                    <a:pt x="8906" y="5504"/>
                    <a:pt x="8906" y="5337"/>
                    <a:pt x="8940" y="5204"/>
                  </a:cubicBezTo>
                  <a:cubicBezTo>
                    <a:pt x="8940" y="5070"/>
                    <a:pt x="8906" y="4970"/>
                    <a:pt x="8906" y="4870"/>
                  </a:cubicBezTo>
                  <a:cubicBezTo>
                    <a:pt x="8806" y="4770"/>
                    <a:pt x="8840" y="4637"/>
                    <a:pt x="8840" y="4503"/>
                  </a:cubicBezTo>
                  <a:lnTo>
                    <a:pt x="8840" y="4236"/>
                  </a:lnTo>
                  <a:cubicBezTo>
                    <a:pt x="8706" y="4103"/>
                    <a:pt x="8740" y="3970"/>
                    <a:pt x="8773" y="3803"/>
                  </a:cubicBezTo>
                  <a:cubicBezTo>
                    <a:pt x="8740" y="3769"/>
                    <a:pt x="8740" y="3703"/>
                    <a:pt x="8740" y="3636"/>
                  </a:cubicBezTo>
                  <a:cubicBezTo>
                    <a:pt x="8640" y="3536"/>
                    <a:pt x="8673" y="3436"/>
                    <a:pt x="8673" y="3302"/>
                  </a:cubicBezTo>
                  <a:cubicBezTo>
                    <a:pt x="8673" y="3236"/>
                    <a:pt x="8673" y="3169"/>
                    <a:pt x="8673" y="3136"/>
                  </a:cubicBezTo>
                  <a:cubicBezTo>
                    <a:pt x="8540" y="3036"/>
                    <a:pt x="8573" y="2902"/>
                    <a:pt x="8573" y="2769"/>
                  </a:cubicBezTo>
                  <a:cubicBezTo>
                    <a:pt x="8573" y="2735"/>
                    <a:pt x="8573" y="2669"/>
                    <a:pt x="8573" y="2602"/>
                  </a:cubicBezTo>
                  <a:cubicBezTo>
                    <a:pt x="8473" y="2535"/>
                    <a:pt x="8473" y="2435"/>
                    <a:pt x="8506" y="2335"/>
                  </a:cubicBezTo>
                  <a:cubicBezTo>
                    <a:pt x="8506" y="2302"/>
                    <a:pt x="8506" y="2235"/>
                    <a:pt x="8473" y="2168"/>
                  </a:cubicBezTo>
                  <a:cubicBezTo>
                    <a:pt x="8373" y="1968"/>
                    <a:pt x="8339" y="1735"/>
                    <a:pt x="8339" y="1468"/>
                  </a:cubicBezTo>
                  <a:cubicBezTo>
                    <a:pt x="8339" y="1434"/>
                    <a:pt x="8306" y="1368"/>
                    <a:pt x="8306" y="1301"/>
                  </a:cubicBezTo>
                  <a:cubicBezTo>
                    <a:pt x="8073" y="901"/>
                    <a:pt x="8139" y="400"/>
                    <a:pt x="7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 rot="-5400000">
              <a:off x="7493269" y="422626"/>
              <a:ext cx="223488" cy="328301"/>
            </a:xfrm>
            <a:custGeom>
              <a:avLst/>
              <a:gdLst/>
              <a:ahLst/>
              <a:cxnLst/>
              <a:rect l="l" t="t" r="r" b="b"/>
              <a:pathLst>
                <a:path w="9008" h="7373" extrusionOk="0">
                  <a:moveTo>
                    <a:pt x="1235" y="1"/>
                  </a:moveTo>
                  <a:cubicBezTo>
                    <a:pt x="1235" y="67"/>
                    <a:pt x="1235" y="134"/>
                    <a:pt x="1135" y="168"/>
                  </a:cubicBezTo>
                  <a:cubicBezTo>
                    <a:pt x="1135" y="234"/>
                    <a:pt x="1135" y="301"/>
                    <a:pt x="1135" y="368"/>
                  </a:cubicBezTo>
                  <a:cubicBezTo>
                    <a:pt x="1135" y="434"/>
                    <a:pt x="1135" y="501"/>
                    <a:pt x="1068" y="534"/>
                  </a:cubicBezTo>
                  <a:lnTo>
                    <a:pt x="1035" y="701"/>
                  </a:lnTo>
                  <a:cubicBezTo>
                    <a:pt x="1068" y="801"/>
                    <a:pt x="1068" y="901"/>
                    <a:pt x="968" y="968"/>
                  </a:cubicBezTo>
                  <a:cubicBezTo>
                    <a:pt x="968" y="1068"/>
                    <a:pt x="968" y="1135"/>
                    <a:pt x="935" y="1235"/>
                  </a:cubicBezTo>
                  <a:cubicBezTo>
                    <a:pt x="968" y="1302"/>
                    <a:pt x="968" y="1368"/>
                    <a:pt x="901" y="1402"/>
                  </a:cubicBezTo>
                  <a:lnTo>
                    <a:pt x="868" y="1569"/>
                  </a:lnTo>
                  <a:cubicBezTo>
                    <a:pt x="868" y="1802"/>
                    <a:pt x="835" y="2002"/>
                    <a:pt x="735" y="2169"/>
                  </a:cubicBezTo>
                  <a:cubicBezTo>
                    <a:pt x="701" y="2236"/>
                    <a:pt x="701" y="2302"/>
                    <a:pt x="701" y="2336"/>
                  </a:cubicBezTo>
                  <a:cubicBezTo>
                    <a:pt x="701" y="2436"/>
                    <a:pt x="701" y="2469"/>
                    <a:pt x="634" y="2536"/>
                  </a:cubicBezTo>
                  <a:cubicBezTo>
                    <a:pt x="634" y="2569"/>
                    <a:pt x="601" y="2636"/>
                    <a:pt x="601" y="2703"/>
                  </a:cubicBezTo>
                  <a:cubicBezTo>
                    <a:pt x="634" y="2769"/>
                    <a:pt x="601" y="2836"/>
                    <a:pt x="534" y="2870"/>
                  </a:cubicBezTo>
                  <a:cubicBezTo>
                    <a:pt x="534" y="2936"/>
                    <a:pt x="534" y="2970"/>
                    <a:pt x="501" y="3036"/>
                  </a:cubicBezTo>
                  <a:cubicBezTo>
                    <a:pt x="534" y="3103"/>
                    <a:pt x="534" y="3170"/>
                    <a:pt x="468" y="3203"/>
                  </a:cubicBezTo>
                  <a:cubicBezTo>
                    <a:pt x="434" y="3270"/>
                    <a:pt x="434" y="3337"/>
                    <a:pt x="434" y="3403"/>
                  </a:cubicBezTo>
                  <a:cubicBezTo>
                    <a:pt x="434" y="3470"/>
                    <a:pt x="434" y="3503"/>
                    <a:pt x="368" y="3570"/>
                  </a:cubicBezTo>
                  <a:cubicBezTo>
                    <a:pt x="368" y="3603"/>
                    <a:pt x="368" y="3670"/>
                    <a:pt x="334" y="3737"/>
                  </a:cubicBezTo>
                  <a:cubicBezTo>
                    <a:pt x="368" y="3837"/>
                    <a:pt x="368" y="3937"/>
                    <a:pt x="268" y="4004"/>
                  </a:cubicBezTo>
                  <a:lnTo>
                    <a:pt x="268" y="4170"/>
                  </a:lnTo>
                  <a:cubicBezTo>
                    <a:pt x="268" y="4271"/>
                    <a:pt x="301" y="4404"/>
                    <a:pt x="201" y="4504"/>
                  </a:cubicBezTo>
                  <a:lnTo>
                    <a:pt x="167" y="4771"/>
                  </a:lnTo>
                  <a:cubicBezTo>
                    <a:pt x="201" y="4904"/>
                    <a:pt x="234" y="5004"/>
                    <a:pt x="101" y="5104"/>
                  </a:cubicBezTo>
                  <a:cubicBezTo>
                    <a:pt x="101" y="5238"/>
                    <a:pt x="101" y="5338"/>
                    <a:pt x="101" y="5471"/>
                  </a:cubicBezTo>
                  <a:cubicBezTo>
                    <a:pt x="101" y="5605"/>
                    <a:pt x="134" y="5772"/>
                    <a:pt x="34" y="5905"/>
                  </a:cubicBezTo>
                  <a:lnTo>
                    <a:pt x="1" y="6139"/>
                  </a:lnTo>
                  <a:cubicBezTo>
                    <a:pt x="1" y="6205"/>
                    <a:pt x="34" y="6272"/>
                    <a:pt x="34" y="6339"/>
                  </a:cubicBezTo>
                  <a:cubicBezTo>
                    <a:pt x="1101" y="6472"/>
                    <a:pt x="2169" y="6639"/>
                    <a:pt x="3203" y="6806"/>
                  </a:cubicBezTo>
                  <a:cubicBezTo>
                    <a:pt x="4737" y="7039"/>
                    <a:pt x="6272" y="7239"/>
                    <a:pt x="7840" y="7373"/>
                  </a:cubicBezTo>
                  <a:cubicBezTo>
                    <a:pt x="7840" y="7273"/>
                    <a:pt x="7840" y="7173"/>
                    <a:pt x="7906" y="7106"/>
                  </a:cubicBezTo>
                  <a:lnTo>
                    <a:pt x="7940" y="6939"/>
                  </a:lnTo>
                  <a:cubicBezTo>
                    <a:pt x="7940" y="6706"/>
                    <a:pt x="7973" y="6472"/>
                    <a:pt x="8073" y="6239"/>
                  </a:cubicBezTo>
                  <a:lnTo>
                    <a:pt x="8106" y="5972"/>
                  </a:lnTo>
                  <a:cubicBezTo>
                    <a:pt x="8073" y="5905"/>
                    <a:pt x="8106" y="5838"/>
                    <a:pt x="8173" y="5805"/>
                  </a:cubicBezTo>
                  <a:lnTo>
                    <a:pt x="8173" y="5638"/>
                  </a:lnTo>
                  <a:cubicBezTo>
                    <a:pt x="8173" y="5405"/>
                    <a:pt x="8240" y="5205"/>
                    <a:pt x="8340" y="5038"/>
                  </a:cubicBezTo>
                  <a:cubicBezTo>
                    <a:pt x="8340" y="4971"/>
                    <a:pt x="8373" y="4904"/>
                    <a:pt x="8373" y="4838"/>
                  </a:cubicBezTo>
                  <a:cubicBezTo>
                    <a:pt x="8440" y="4371"/>
                    <a:pt x="8573" y="3904"/>
                    <a:pt x="8774" y="3470"/>
                  </a:cubicBezTo>
                  <a:cubicBezTo>
                    <a:pt x="8774" y="3403"/>
                    <a:pt x="8774" y="3337"/>
                    <a:pt x="8807" y="3303"/>
                  </a:cubicBezTo>
                  <a:cubicBezTo>
                    <a:pt x="8774" y="3236"/>
                    <a:pt x="8807" y="3170"/>
                    <a:pt x="8840" y="3136"/>
                  </a:cubicBezTo>
                  <a:cubicBezTo>
                    <a:pt x="8874" y="3070"/>
                    <a:pt x="8874" y="3003"/>
                    <a:pt x="8874" y="2936"/>
                  </a:cubicBezTo>
                  <a:cubicBezTo>
                    <a:pt x="8807" y="2769"/>
                    <a:pt x="9007" y="2603"/>
                    <a:pt x="8840" y="2436"/>
                  </a:cubicBezTo>
                  <a:cubicBezTo>
                    <a:pt x="8340" y="2369"/>
                    <a:pt x="7873" y="2202"/>
                    <a:pt x="7406" y="2036"/>
                  </a:cubicBezTo>
                  <a:cubicBezTo>
                    <a:pt x="5338" y="1402"/>
                    <a:pt x="3270" y="768"/>
                    <a:pt x="1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 rot="-5400000">
              <a:off x="5164628" y="377961"/>
              <a:ext cx="219320" cy="257903"/>
            </a:xfrm>
            <a:custGeom>
              <a:avLst/>
              <a:gdLst/>
              <a:ahLst/>
              <a:cxnLst/>
              <a:rect l="l" t="t" r="r" b="b"/>
              <a:pathLst>
                <a:path w="8840" h="5792" extrusionOk="0">
                  <a:moveTo>
                    <a:pt x="8694" y="0"/>
                  </a:moveTo>
                  <a:cubicBezTo>
                    <a:pt x="8623" y="0"/>
                    <a:pt x="8539" y="34"/>
                    <a:pt x="8473" y="50"/>
                  </a:cubicBezTo>
                  <a:cubicBezTo>
                    <a:pt x="5704" y="384"/>
                    <a:pt x="2902" y="751"/>
                    <a:pt x="133" y="1118"/>
                  </a:cubicBezTo>
                  <a:cubicBezTo>
                    <a:pt x="100" y="1118"/>
                    <a:pt x="67" y="1084"/>
                    <a:pt x="0" y="1084"/>
                  </a:cubicBezTo>
                  <a:cubicBezTo>
                    <a:pt x="0" y="1218"/>
                    <a:pt x="0" y="1318"/>
                    <a:pt x="0" y="1451"/>
                  </a:cubicBezTo>
                  <a:cubicBezTo>
                    <a:pt x="0" y="1551"/>
                    <a:pt x="0" y="1618"/>
                    <a:pt x="0" y="1718"/>
                  </a:cubicBezTo>
                  <a:cubicBezTo>
                    <a:pt x="133" y="1852"/>
                    <a:pt x="100" y="1985"/>
                    <a:pt x="67" y="2152"/>
                  </a:cubicBezTo>
                  <a:lnTo>
                    <a:pt x="100" y="2419"/>
                  </a:lnTo>
                  <a:cubicBezTo>
                    <a:pt x="200" y="2519"/>
                    <a:pt x="167" y="2619"/>
                    <a:pt x="133" y="2752"/>
                  </a:cubicBezTo>
                  <a:cubicBezTo>
                    <a:pt x="167" y="2852"/>
                    <a:pt x="167" y="2986"/>
                    <a:pt x="167" y="3086"/>
                  </a:cubicBezTo>
                  <a:cubicBezTo>
                    <a:pt x="300" y="3186"/>
                    <a:pt x="267" y="3319"/>
                    <a:pt x="234" y="3453"/>
                  </a:cubicBezTo>
                  <a:cubicBezTo>
                    <a:pt x="234" y="3553"/>
                    <a:pt x="267" y="3686"/>
                    <a:pt x="267" y="3786"/>
                  </a:cubicBezTo>
                  <a:cubicBezTo>
                    <a:pt x="367" y="3886"/>
                    <a:pt x="367" y="4020"/>
                    <a:pt x="334" y="4120"/>
                  </a:cubicBezTo>
                  <a:cubicBezTo>
                    <a:pt x="334" y="4253"/>
                    <a:pt x="334" y="4353"/>
                    <a:pt x="367" y="4487"/>
                  </a:cubicBezTo>
                  <a:cubicBezTo>
                    <a:pt x="467" y="4587"/>
                    <a:pt x="434" y="4720"/>
                    <a:pt x="400" y="4820"/>
                  </a:cubicBezTo>
                  <a:cubicBezTo>
                    <a:pt x="434" y="4954"/>
                    <a:pt x="434" y="5054"/>
                    <a:pt x="434" y="5187"/>
                  </a:cubicBezTo>
                  <a:cubicBezTo>
                    <a:pt x="567" y="5321"/>
                    <a:pt x="534" y="5521"/>
                    <a:pt x="500" y="5688"/>
                  </a:cubicBezTo>
                  <a:cubicBezTo>
                    <a:pt x="567" y="5777"/>
                    <a:pt x="649" y="5791"/>
                    <a:pt x="735" y="5791"/>
                  </a:cubicBezTo>
                  <a:cubicBezTo>
                    <a:pt x="778" y="5791"/>
                    <a:pt x="823" y="5788"/>
                    <a:pt x="867" y="5788"/>
                  </a:cubicBezTo>
                  <a:cubicBezTo>
                    <a:pt x="2802" y="5788"/>
                    <a:pt x="4703" y="5788"/>
                    <a:pt x="6605" y="5754"/>
                  </a:cubicBezTo>
                  <a:cubicBezTo>
                    <a:pt x="7305" y="5754"/>
                    <a:pt x="7972" y="5688"/>
                    <a:pt x="8673" y="5688"/>
                  </a:cubicBezTo>
                  <a:cubicBezTo>
                    <a:pt x="8673" y="5554"/>
                    <a:pt x="8706" y="5421"/>
                    <a:pt x="8706" y="5254"/>
                  </a:cubicBezTo>
                  <a:lnTo>
                    <a:pt x="8673" y="4920"/>
                  </a:lnTo>
                  <a:cubicBezTo>
                    <a:pt x="8539" y="4687"/>
                    <a:pt x="8606" y="4453"/>
                    <a:pt x="8606" y="4220"/>
                  </a:cubicBezTo>
                  <a:cubicBezTo>
                    <a:pt x="8573" y="3686"/>
                    <a:pt x="8573" y="3186"/>
                    <a:pt x="8606" y="2652"/>
                  </a:cubicBezTo>
                  <a:cubicBezTo>
                    <a:pt x="8606" y="2352"/>
                    <a:pt x="8539" y="2018"/>
                    <a:pt x="8673" y="1718"/>
                  </a:cubicBezTo>
                  <a:lnTo>
                    <a:pt x="8706" y="1351"/>
                  </a:lnTo>
                  <a:cubicBezTo>
                    <a:pt x="8673" y="1218"/>
                    <a:pt x="8640" y="1051"/>
                    <a:pt x="8773" y="951"/>
                  </a:cubicBezTo>
                  <a:cubicBezTo>
                    <a:pt x="8773" y="817"/>
                    <a:pt x="8773" y="717"/>
                    <a:pt x="8773" y="584"/>
                  </a:cubicBezTo>
                  <a:cubicBezTo>
                    <a:pt x="8773" y="451"/>
                    <a:pt x="8740" y="284"/>
                    <a:pt x="8840" y="150"/>
                  </a:cubicBezTo>
                  <a:cubicBezTo>
                    <a:pt x="8823" y="34"/>
                    <a:pt x="8765" y="0"/>
                    <a:pt x="8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 rot="-5400000">
              <a:off x="7250921" y="409731"/>
              <a:ext cx="216021" cy="288716"/>
            </a:xfrm>
            <a:custGeom>
              <a:avLst/>
              <a:gdLst/>
              <a:ahLst/>
              <a:cxnLst/>
              <a:rect l="l" t="t" r="r" b="b"/>
              <a:pathLst>
                <a:path w="8707" h="6484" extrusionOk="0">
                  <a:moveTo>
                    <a:pt x="741" y="0"/>
                  </a:moveTo>
                  <a:cubicBezTo>
                    <a:pt x="643" y="0"/>
                    <a:pt x="560" y="44"/>
                    <a:pt x="534" y="146"/>
                  </a:cubicBezTo>
                  <a:cubicBezTo>
                    <a:pt x="534" y="346"/>
                    <a:pt x="567" y="513"/>
                    <a:pt x="467" y="680"/>
                  </a:cubicBezTo>
                  <a:cubicBezTo>
                    <a:pt x="434" y="780"/>
                    <a:pt x="434" y="846"/>
                    <a:pt x="434" y="946"/>
                  </a:cubicBezTo>
                  <a:cubicBezTo>
                    <a:pt x="467" y="1113"/>
                    <a:pt x="501" y="1313"/>
                    <a:pt x="367" y="1447"/>
                  </a:cubicBezTo>
                  <a:cubicBezTo>
                    <a:pt x="367" y="1547"/>
                    <a:pt x="367" y="1614"/>
                    <a:pt x="334" y="1714"/>
                  </a:cubicBezTo>
                  <a:cubicBezTo>
                    <a:pt x="367" y="1880"/>
                    <a:pt x="401" y="2081"/>
                    <a:pt x="267" y="2214"/>
                  </a:cubicBezTo>
                  <a:cubicBezTo>
                    <a:pt x="267" y="2347"/>
                    <a:pt x="267" y="2448"/>
                    <a:pt x="234" y="2581"/>
                  </a:cubicBezTo>
                  <a:cubicBezTo>
                    <a:pt x="267" y="2681"/>
                    <a:pt x="267" y="2781"/>
                    <a:pt x="201" y="2848"/>
                  </a:cubicBezTo>
                  <a:cubicBezTo>
                    <a:pt x="167" y="2948"/>
                    <a:pt x="167" y="3081"/>
                    <a:pt x="167" y="3181"/>
                  </a:cubicBezTo>
                  <a:cubicBezTo>
                    <a:pt x="167" y="3248"/>
                    <a:pt x="167" y="3315"/>
                    <a:pt x="100" y="3348"/>
                  </a:cubicBezTo>
                  <a:lnTo>
                    <a:pt x="67" y="3515"/>
                  </a:lnTo>
                  <a:cubicBezTo>
                    <a:pt x="100" y="3615"/>
                    <a:pt x="100" y="3715"/>
                    <a:pt x="0" y="3782"/>
                  </a:cubicBezTo>
                  <a:cubicBezTo>
                    <a:pt x="0" y="3849"/>
                    <a:pt x="0" y="3915"/>
                    <a:pt x="0" y="3949"/>
                  </a:cubicBezTo>
                  <a:cubicBezTo>
                    <a:pt x="0" y="4015"/>
                    <a:pt x="34" y="4082"/>
                    <a:pt x="34" y="4115"/>
                  </a:cubicBezTo>
                  <a:cubicBezTo>
                    <a:pt x="434" y="4249"/>
                    <a:pt x="868" y="4349"/>
                    <a:pt x="1268" y="4482"/>
                  </a:cubicBezTo>
                  <a:cubicBezTo>
                    <a:pt x="3369" y="5149"/>
                    <a:pt x="5538" y="5717"/>
                    <a:pt x="7639" y="6484"/>
                  </a:cubicBezTo>
                  <a:cubicBezTo>
                    <a:pt x="7706" y="6317"/>
                    <a:pt x="7739" y="6184"/>
                    <a:pt x="7806" y="6050"/>
                  </a:cubicBezTo>
                  <a:cubicBezTo>
                    <a:pt x="7806" y="5983"/>
                    <a:pt x="7839" y="5917"/>
                    <a:pt x="7839" y="5850"/>
                  </a:cubicBezTo>
                  <a:cubicBezTo>
                    <a:pt x="7806" y="5750"/>
                    <a:pt x="7806" y="5616"/>
                    <a:pt x="7906" y="5516"/>
                  </a:cubicBezTo>
                  <a:cubicBezTo>
                    <a:pt x="7906" y="5450"/>
                    <a:pt x="7939" y="5416"/>
                    <a:pt x="7939" y="5350"/>
                  </a:cubicBezTo>
                  <a:cubicBezTo>
                    <a:pt x="7906" y="5250"/>
                    <a:pt x="7906" y="5149"/>
                    <a:pt x="7973" y="5083"/>
                  </a:cubicBezTo>
                  <a:lnTo>
                    <a:pt x="8006" y="4916"/>
                  </a:lnTo>
                  <a:cubicBezTo>
                    <a:pt x="8039" y="4482"/>
                    <a:pt x="8106" y="4049"/>
                    <a:pt x="8240" y="3615"/>
                  </a:cubicBezTo>
                  <a:cubicBezTo>
                    <a:pt x="8240" y="3548"/>
                    <a:pt x="8273" y="3515"/>
                    <a:pt x="8273" y="3448"/>
                  </a:cubicBezTo>
                  <a:cubicBezTo>
                    <a:pt x="8240" y="3115"/>
                    <a:pt x="8306" y="2814"/>
                    <a:pt x="8406" y="2481"/>
                  </a:cubicBezTo>
                  <a:cubicBezTo>
                    <a:pt x="8440" y="2448"/>
                    <a:pt x="8440" y="2381"/>
                    <a:pt x="8440" y="2314"/>
                  </a:cubicBezTo>
                  <a:cubicBezTo>
                    <a:pt x="8406" y="2181"/>
                    <a:pt x="8406" y="2081"/>
                    <a:pt x="8506" y="1981"/>
                  </a:cubicBezTo>
                  <a:cubicBezTo>
                    <a:pt x="8506" y="1914"/>
                    <a:pt x="8506" y="1847"/>
                    <a:pt x="8506" y="1780"/>
                  </a:cubicBezTo>
                  <a:cubicBezTo>
                    <a:pt x="8506" y="1680"/>
                    <a:pt x="8473" y="1547"/>
                    <a:pt x="8607" y="1447"/>
                  </a:cubicBezTo>
                  <a:cubicBezTo>
                    <a:pt x="8607" y="1380"/>
                    <a:pt x="8607" y="1347"/>
                    <a:pt x="8607" y="1280"/>
                  </a:cubicBezTo>
                  <a:cubicBezTo>
                    <a:pt x="8607" y="1147"/>
                    <a:pt x="8573" y="1013"/>
                    <a:pt x="8673" y="913"/>
                  </a:cubicBezTo>
                  <a:cubicBezTo>
                    <a:pt x="8705" y="882"/>
                    <a:pt x="8707" y="820"/>
                    <a:pt x="8707" y="758"/>
                  </a:cubicBezTo>
                  <a:lnTo>
                    <a:pt x="8707" y="758"/>
                  </a:lnTo>
                  <a:cubicBezTo>
                    <a:pt x="8707" y="765"/>
                    <a:pt x="8707" y="772"/>
                    <a:pt x="8707" y="780"/>
                  </a:cubicBezTo>
                  <a:lnTo>
                    <a:pt x="8707" y="746"/>
                  </a:lnTo>
                  <a:cubicBezTo>
                    <a:pt x="8707" y="750"/>
                    <a:pt x="8707" y="754"/>
                    <a:pt x="8707" y="758"/>
                  </a:cubicBezTo>
                  <a:lnTo>
                    <a:pt x="8707" y="758"/>
                  </a:lnTo>
                  <a:cubicBezTo>
                    <a:pt x="8707" y="635"/>
                    <a:pt x="8705" y="539"/>
                    <a:pt x="8673" y="413"/>
                  </a:cubicBezTo>
                  <a:cubicBezTo>
                    <a:pt x="8438" y="430"/>
                    <a:pt x="8202" y="437"/>
                    <a:pt x="7967" y="437"/>
                  </a:cubicBezTo>
                  <a:cubicBezTo>
                    <a:pt x="6835" y="437"/>
                    <a:pt x="5708" y="268"/>
                    <a:pt x="4604" y="213"/>
                  </a:cubicBezTo>
                  <a:cubicBezTo>
                    <a:pt x="3703" y="179"/>
                    <a:pt x="2802" y="113"/>
                    <a:pt x="1902" y="79"/>
                  </a:cubicBezTo>
                  <a:cubicBezTo>
                    <a:pt x="1568" y="79"/>
                    <a:pt x="1201" y="79"/>
                    <a:pt x="834" y="12"/>
                  </a:cubicBezTo>
                  <a:cubicBezTo>
                    <a:pt x="803" y="5"/>
                    <a:pt x="771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 rot="-5400000">
              <a:off x="8351945" y="452023"/>
              <a:ext cx="235050" cy="292679"/>
            </a:xfrm>
            <a:custGeom>
              <a:avLst/>
              <a:gdLst/>
              <a:ahLst/>
              <a:cxnLst/>
              <a:rect l="l" t="t" r="r" b="b"/>
              <a:pathLst>
                <a:path w="9474" h="6573" extrusionOk="0">
                  <a:moveTo>
                    <a:pt x="34" y="1"/>
                  </a:moveTo>
                  <a:cubicBezTo>
                    <a:pt x="34" y="68"/>
                    <a:pt x="0" y="134"/>
                    <a:pt x="0" y="201"/>
                  </a:cubicBezTo>
                  <a:cubicBezTo>
                    <a:pt x="0" y="234"/>
                    <a:pt x="34" y="301"/>
                    <a:pt x="34" y="368"/>
                  </a:cubicBezTo>
                  <a:cubicBezTo>
                    <a:pt x="100" y="401"/>
                    <a:pt x="100" y="468"/>
                    <a:pt x="100" y="535"/>
                  </a:cubicBezTo>
                  <a:cubicBezTo>
                    <a:pt x="100" y="601"/>
                    <a:pt x="100" y="668"/>
                    <a:pt x="100" y="701"/>
                  </a:cubicBezTo>
                  <a:cubicBezTo>
                    <a:pt x="234" y="902"/>
                    <a:pt x="267" y="1102"/>
                    <a:pt x="267" y="1302"/>
                  </a:cubicBezTo>
                  <a:cubicBezTo>
                    <a:pt x="267" y="1369"/>
                    <a:pt x="300" y="1435"/>
                    <a:pt x="300" y="1502"/>
                  </a:cubicBezTo>
                  <a:cubicBezTo>
                    <a:pt x="367" y="1535"/>
                    <a:pt x="367" y="1602"/>
                    <a:pt x="334" y="1669"/>
                  </a:cubicBezTo>
                  <a:cubicBezTo>
                    <a:pt x="367" y="1736"/>
                    <a:pt x="367" y="1769"/>
                    <a:pt x="367" y="1836"/>
                  </a:cubicBezTo>
                  <a:cubicBezTo>
                    <a:pt x="434" y="1869"/>
                    <a:pt x="467" y="1936"/>
                    <a:pt x="434" y="2002"/>
                  </a:cubicBezTo>
                  <a:cubicBezTo>
                    <a:pt x="434" y="2069"/>
                    <a:pt x="467" y="2136"/>
                    <a:pt x="467" y="2203"/>
                  </a:cubicBezTo>
                  <a:cubicBezTo>
                    <a:pt x="567" y="2269"/>
                    <a:pt x="567" y="2336"/>
                    <a:pt x="534" y="2436"/>
                  </a:cubicBezTo>
                  <a:cubicBezTo>
                    <a:pt x="534" y="2503"/>
                    <a:pt x="567" y="2569"/>
                    <a:pt x="567" y="2603"/>
                  </a:cubicBezTo>
                  <a:cubicBezTo>
                    <a:pt x="667" y="2803"/>
                    <a:pt x="701" y="3003"/>
                    <a:pt x="701" y="3237"/>
                  </a:cubicBezTo>
                  <a:cubicBezTo>
                    <a:pt x="701" y="3270"/>
                    <a:pt x="701" y="3337"/>
                    <a:pt x="734" y="3403"/>
                  </a:cubicBezTo>
                  <a:cubicBezTo>
                    <a:pt x="834" y="3570"/>
                    <a:pt x="901" y="3770"/>
                    <a:pt x="867" y="4004"/>
                  </a:cubicBezTo>
                  <a:cubicBezTo>
                    <a:pt x="867" y="4071"/>
                    <a:pt x="901" y="4104"/>
                    <a:pt x="901" y="4171"/>
                  </a:cubicBezTo>
                  <a:cubicBezTo>
                    <a:pt x="968" y="4204"/>
                    <a:pt x="968" y="4271"/>
                    <a:pt x="968" y="4337"/>
                  </a:cubicBezTo>
                  <a:cubicBezTo>
                    <a:pt x="968" y="4404"/>
                    <a:pt x="968" y="4471"/>
                    <a:pt x="1001" y="4538"/>
                  </a:cubicBezTo>
                  <a:cubicBezTo>
                    <a:pt x="1068" y="4571"/>
                    <a:pt x="1068" y="4638"/>
                    <a:pt x="1034" y="4704"/>
                  </a:cubicBezTo>
                  <a:cubicBezTo>
                    <a:pt x="1068" y="4738"/>
                    <a:pt x="1068" y="4804"/>
                    <a:pt x="1068" y="4871"/>
                  </a:cubicBezTo>
                  <a:cubicBezTo>
                    <a:pt x="1134" y="4904"/>
                    <a:pt x="1168" y="4971"/>
                    <a:pt x="1134" y="5038"/>
                  </a:cubicBezTo>
                  <a:cubicBezTo>
                    <a:pt x="1134" y="5105"/>
                    <a:pt x="1168" y="5138"/>
                    <a:pt x="1168" y="5205"/>
                  </a:cubicBezTo>
                  <a:cubicBezTo>
                    <a:pt x="1301" y="5438"/>
                    <a:pt x="1368" y="5705"/>
                    <a:pt x="1401" y="6005"/>
                  </a:cubicBezTo>
                  <a:cubicBezTo>
                    <a:pt x="1401" y="6039"/>
                    <a:pt x="1401" y="6105"/>
                    <a:pt x="1435" y="6172"/>
                  </a:cubicBezTo>
                  <a:cubicBezTo>
                    <a:pt x="1535" y="6272"/>
                    <a:pt x="1535" y="6406"/>
                    <a:pt x="1568" y="6572"/>
                  </a:cubicBezTo>
                  <a:cubicBezTo>
                    <a:pt x="3102" y="6072"/>
                    <a:pt x="4637" y="5572"/>
                    <a:pt x="6171" y="5105"/>
                  </a:cubicBezTo>
                  <a:cubicBezTo>
                    <a:pt x="7272" y="4738"/>
                    <a:pt x="8373" y="4471"/>
                    <a:pt x="9440" y="4071"/>
                  </a:cubicBezTo>
                  <a:cubicBezTo>
                    <a:pt x="9474" y="3637"/>
                    <a:pt x="9173" y="3303"/>
                    <a:pt x="9173" y="2870"/>
                  </a:cubicBezTo>
                  <a:cubicBezTo>
                    <a:pt x="9107" y="2736"/>
                    <a:pt x="9073" y="2569"/>
                    <a:pt x="9040" y="2436"/>
                  </a:cubicBezTo>
                  <a:cubicBezTo>
                    <a:pt x="8973" y="2403"/>
                    <a:pt x="8973" y="2336"/>
                    <a:pt x="8973" y="2269"/>
                  </a:cubicBezTo>
                  <a:cubicBezTo>
                    <a:pt x="8873" y="1902"/>
                    <a:pt x="8773" y="1535"/>
                    <a:pt x="8773" y="1135"/>
                  </a:cubicBezTo>
                  <a:cubicBezTo>
                    <a:pt x="8706" y="1068"/>
                    <a:pt x="8706" y="968"/>
                    <a:pt x="8673" y="902"/>
                  </a:cubicBezTo>
                  <a:cubicBezTo>
                    <a:pt x="5804" y="635"/>
                    <a:pt x="2869" y="668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 rot="-5400000">
              <a:off x="8896725" y="421037"/>
              <a:ext cx="221007" cy="236307"/>
            </a:xfrm>
            <a:custGeom>
              <a:avLst/>
              <a:gdLst/>
              <a:ahLst/>
              <a:cxnLst/>
              <a:rect l="l" t="t" r="r" b="b"/>
              <a:pathLst>
                <a:path w="8908" h="5307" extrusionOk="0">
                  <a:moveTo>
                    <a:pt x="134" y="0"/>
                  </a:moveTo>
                  <a:cubicBezTo>
                    <a:pt x="134" y="133"/>
                    <a:pt x="101" y="300"/>
                    <a:pt x="101" y="467"/>
                  </a:cubicBezTo>
                  <a:cubicBezTo>
                    <a:pt x="101" y="634"/>
                    <a:pt x="134" y="801"/>
                    <a:pt x="134" y="1001"/>
                  </a:cubicBezTo>
                  <a:cubicBezTo>
                    <a:pt x="234" y="1201"/>
                    <a:pt x="234" y="1434"/>
                    <a:pt x="134" y="1668"/>
                  </a:cubicBezTo>
                  <a:cubicBezTo>
                    <a:pt x="134" y="1868"/>
                    <a:pt x="101" y="2068"/>
                    <a:pt x="101" y="2268"/>
                  </a:cubicBezTo>
                  <a:cubicBezTo>
                    <a:pt x="134" y="2535"/>
                    <a:pt x="168" y="2802"/>
                    <a:pt x="34" y="3069"/>
                  </a:cubicBezTo>
                  <a:cubicBezTo>
                    <a:pt x="34" y="3603"/>
                    <a:pt x="67" y="4170"/>
                    <a:pt x="1" y="4703"/>
                  </a:cubicBezTo>
                  <a:lnTo>
                    <a:pt x="34" y="5304"/>
                  </a:lnTo>
                  <a:lnTo>
                    <a:pt x="3203" y="5304"/>
                  </a:lnTo>
                  <a:cubicBezTo>
                    <a:pt x="3314" y="5306"/>
                    <a:pt x="3424" y="5307"/>
                    <a:pt x="3535" y="5307"/>
                  </a:cubicBezTo>
                  <a:cubicBezTo>
                    <a:pt x="5083" y="5307"/>
                    <a:pt x="6632" y="5126"/>
                    <a:pt x="8180" y="5126"/>
                  </a:cubicBezTo>
                  <a:cubicBezTo>
                    <a:pt x="8389" y="5126"/>
                    <a:pt x="8598" y="5130"/>
                    <a:pt x="8807" y="5137"/>
                  </a:cubicBezTo>
                  <a:cubicBezTo>
                    <a:pt x="8840" y="5104"/>
                    <a:pt x="8874" y="5070"/>
                    <a:pt x="8907" y="5070"/>
                  </a:cubicBezTo>
                  <a:cubicBezTo>
                    <a:pt x="8907" y="5004"/>
                    <a:pt x="8874" y="4937"/>
                    <a:pt x="8874" y="4870"/>
                  </a:cubicBezTo>
                  <a:cubicBezTo>
                    <a:pt x="8774" y="4703"/>
                    <a:pt x="8807" y="4537"/>
                    <a:pt x="8807" y="4370"/>
                  </a:cubicBezTo>
                  <a:cubicBezTo>
                    <a:pt x="8807" y="4270"/>
                    <a:pt x="8807" y="4170"/>
                    <a:pt x="8807" y="4103"/>
                  </a:cubicBezTo>
                  <a:cubicBezTo>
                    <a:pt x="8707" y="4003"/>
                    <a:pt x="8707" y="3869"/>
                    <a:pt x="8740" y="3736"/>
                  </a:cubicBezTo>
                  <a:cubicBezTo>
                    <a:pt x="8740" y="3636"/>
                    <a:pt x="8707" y="3503"/>
                    <a:pt x="8707" y="3402"/>
                  </a:cubicBezTo>
                  <a:cubicBezTo>
                    <a:pt x="8607" y="3269"/>
                    <a:pt x="8607" y="3136"/>
                    <a:pt x="8640" y="2969"/>
                  </a:cubicBezTo>
                  <a:cubicBezTo>
                    <a:pt x="8640" y="2902"/>
                    <a:pt x="8640" y="2802"/>
                    <a:pt x="8607" y="2702"/>
                  </a:cubicBezTo>
                  <a:cubicBezTo>
                    <a:pt x="8507" y="2569"/>
                    <a:pt x="8540" y="2368"/>
                    <a:pt x="8540" y="2202"/>
                  </a:cubicBezTo>
                  <a:cubicBezTo>
                    <a:pt x="8540" y="2102"/>
                    <a:pt x="8540" y="2035"/>
                    <a:pt x="8540" y="1935"/>
                  </a:cubicBezTo>
                  <a:cubicBezTo>
                    <a:pt x="8373" y="1668"/>
                    <a:pt x="8473" y="1368"/>
                    <a:pt x="8440" y="1101"/>
                  </a:cubicBezTo>
                  <a:cubicBezTo>
                    <a:pt x="7673" y="1001"/>
                    <a:pt x="6906" y="901"/>
                    <a:pt x="6138" y="834"/>
                  </a:cubicBezTo>
                  <a:cubicBezTo>
                    <a:pt x="4104" y="600"/>
                    <a:pt x="2102" y="3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 rot="-5400000">
              <a:off x="6351751" y="397784"/>
              <a:ext cx="210240" cy="313429"/>
            </a:xfrm>
            <a:custGeom>
              <a:avLst/>
              <a:gdLst/>
              <a:ahLst/>
              <a:cxnLst/>
              <a:rect l="l" t="t" r="r" b="b"/>
              <a:pathLst>
                <a:path w="8474" h="7039" extrusionOk="0">
                  <a:moveTo>
                    <a:pt x="534" y="0"/>
                  </a:moveTo>
                  <a:cubicBezTo>
                    <a:pt x="534" y="101"/>
                    <a:pt x="534" y="201"/>
                    <a:pt x="434" y="267"/>
                  </a:cubicBezTo>
                  <a:cubicBezTo>
                    <a:pt x="434" y="334"/>
                    <a:pt x="434" y="401"/>
                    <a:pt x="401" y="434"/>
                  </a:cubicBezTo>
                  <a:cubicBezTo>
                    <a:pt x="434" y="534"/>
                    <a:pt x="434" y="568"/>
                    <a:pt x="367" y="634"/>
                  </a:cubicBezTo>
                  <a:cubicBezTo>
                    <a:pt x="367" y="701"/>
                    <a:pt x="334" y="801"/>
                    <a:pt x="334" y="868"/>
                  </a:cubicBezTo>
                  <a:cubicBezTo>
                    <a:pt x="367" y="968"/>
                    <a:pt x="367" y="1068"/>
                    <a:pt x="267" y="1135"/>
                  </a:cubicBezTo>
                  <a:cubicBezTo>
                    <a:pt x="267" y="1235"/>
                    <a:pt x="267" y="1301"/>
                    <a:pt x="234" y="1401"/>
                  </a:cubicBezTo>
                  <a:cubicBezTo>
                    <a:pt x="267" y="1568"/>
                    <a:pt x="301" y="1702"/>
                    <a:pt x="167" y="1835"/>
                  </a:cubicBezTo>
                  <a:cubicBezTo>
                    <a:pt x="167" y="1935"/>
                    <a:pt x="167" y="2002"/>
                    <a:pt x="167" y="2102"/>
                  </a:cubicBezTo>
                  <a:cubicBezTo>
                    <a:pt x="167" y="2269"/>
                    <a:pt x="201" y="2469"/>
                    <a:pt x="101" y="2602"/>
                  </a:cubicBezTo>
                  <a:cubicBezTo>
                    <a:pt x="101" y="2769"/>
                    <a:pt x="67" y="2903"/>
                    <a:pt x="67" y="3036"/>
                  </a:cubicBezTo>
                  <a:cubicBezTo>
                    <a:pt x="101" y="3269"/>
                    <a:pt x="134" y="3470"/>
                    <a:pt x="0" y="3670"/>
                  </a:cubicBezTo>
                  <a:cubicBezTo>
                    <a:pt x="0" y="3837"/>
                    <a:pt x="0" y="4003"/>
                    <a:pt x="0" y="4170"/>
                  </a:cubicBezTo>
                  <a:lnTo>
                    <a:pt x="0" y="5805"/>
                  </a:lnTo>
                  <a:cubicBezTo>
                    <a:pt x="868" y="6105"/>
                    <a:pt x="1802" y="6205"/>
                    <a:pt x="2736" y="6338"/>
                  </a:cubicBezTo>
                  <a:cubicBezTo>
                    <a:pt x="4337" y="6572"/>
                    <a:pt x="5938" y="6805"/>
                    <a:pt x="7539" y="7039"/>
                  </a:cubicBezTo>
                  <a:lnTo>
                    <a:pt x="7639" y="6939"/>
                  </a:lnTo>
                  <a:cubicBezTo>
                    <a:pt x="7639" y="6872"/>
                    <a:pt x="7639" y="6772"/>
                    <a:pt x="7673" y="6672"/>
                  </a:cubicBezTo>
                  <a:cubicBezTo>
                    <a:pt x="7639" y="6572"/>
                    <a:pt x="7606" y="6438"/>
                    <a:pt x="7706" y="6338"/>
                  </a:cubicBezTo>
                  <a:cubicBezTo>
                    <a:pt x="7739" y="6238"/>
                    <a:pt x="7739" y="6172"/>
                    <a:pt x="7739" y="6071"/>
                  </a:cubicBezTo>
                  <a:cubicBezTo>
                    <a:pt x="7706" y="5971"/>
                    <a:pt x="7706" y="5905"/>
                    <a:pt x="7806" y="5805"/>
                  </a:cubicBezTo>
                  <a:cubicBezTo>
                    <a:pt x="7806" y="5738"/>
                    <a:pt x="7839" y="5638"/>
                    <a:pt x="7839" y="5571"/>
                  </a:cubicBezTo>
                  <a:cubicBezTo>
                    <a:pt x="7806" y="5471"/>
                    <a:pt x="7806" y="5371"/>
                    <a:pt x="7906" y="5304"/>
                  </a:cubicBezTo>
                  <a:lnTo>
                    <a:pt x="7906" y="5137"/>
                  </a:lnTo>
                  <a:cubicBezTo>
                    <a:pt x="7906" y="5071"/>
                    <a:pt x="7906" y="5004"/>
                    <a:pt x="7973" y="4937"/>
                  </a:cubicBezTo>
                  <a:cubicBezTo>
                    <a:pt x="7973" y="4904"/>
                    <a:pt x="7973" y="4837"/>
                    <a:pt x="8006" y="4771"/>
                  </a:cubicBezTo>
                  <a:cubicBezTo>
                    <a:pt x="7973" y="4704"/>
                    <a:pt x="8006" y="4637"/>
                    <a:pt x="8073" y="4604"/>
                  </a:cubicBezTo>
                  <a:lnTo>
                    <a:pt x="8106" y="4437"/>
                  </a:lnTo>
                  <a:cubicBezTo>
                    <a:pt x="8106" y="4170"/>
                    <a:pt x="8240" y="3970"/>
                    <a:pt x="8273" y="3736"/>
                  </a:cubicBezTo>
                  <a:cubicBezTo>
                    <a:pt x="8306" y="3570"/>
                    <a:pt x="8473" y="3403"/>
                    <a:pt x="8273" y="3236"/>
                  </a:cubicBezTo>
                  <a:cubicBezTo>
                    <a:pt x="6872" y="2836"/>
                    <a:pt x="5538" y="2269"/>
                    <a:pt x="4170" y="1702"/>
                  </a:cubicBezTo>
                  <a:cubicBezTo>
                    <a:pt x="2936" y="1201"/>
                    <a:pt x="1768" y="534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 rot="-5400000">
              <a:off x="6139516" y="370635"/>
              <a:ext cx="234231" cy="303989"/>
            </a:xfrm>
            <a:custGeom>
              <a:avLst/>
              <a:gdLst/>
              <a:ahLst/>
              <a:cxnLst/>
              <a:rect l="l" t="t" r="r" b="b"/>
              <a:pathLst>
                <a:path w="9441" h="6827" extrusionOk="0">
                  <a:moveTo>
                    <a:pt x="9249" y="1"/>
                  </a:moveTo>
                  <a:cubicBezTo>
                    <a:pt x="9196" y="1"/>
                    <a:pt x="9136" y="11"/>
                    <a:pt x="9073" y="22"/>
                  </a:cubicBezTo>
                  <a:cubicBezTo>
                    <a:pt x="7172" y="422"/>
                    <a:pt x="5337" y="956"/>
                    <a:pt x="3469" y="1423"/>
                  </a:cubicBezTo>
                  <a:cubicBezTo>
                    <a:pt x="3003" y="1530"/>
                    <a:pt x="2518" y="1561"/>
                    <a:pt x="2028" y="1561"/>
                  </a:cubicBezTo>
                  <a:cubicBezTo>
                    <a:pt x="1607" y="1561"/>
                    <a:pt x="1184" y="1538"/>
                    <a:pt x="767" y="1523"/>
                  </a:cubicBezTo>
                  <a:cubicBezTo>
                    <a:pt x="701" y="1589"/>
                    <a:pt x="600" y="1623"/>
                    <a:pt x="534" y="1690"/>
                  </a:cubicBezTo>
                  <a:cubicBezTo>
                    <a:pt x="567" y="1856"/>
                    <a:pt x="467" y="1990"/>
                    <a:pt x="400" y="2157"/>
                  </a:cubicBezTo>
                  <a:cubicBezTo>
                    <a:pt x="434" y="2223"/>
                    <a:pt x="400" y="2290"/>
                    <a:pt x="334" y="2323"/>
                  </a:cubicBezTo>
                  <a:cubicBezTo>
                    <a:pt x="300" y="2423"/>
                    <a:pt x="267" y="2557"/>
                    <a:pt x="234" y="2657"/>
                  </a:cubicBezTo>
                  <a:cubicBezTo>
                    <a:pt x="234" y="2990"/>
                    <a:pt x="0" y="3291"/>
                    <a:pt x="0" y="3624"/>
                  </a:cubicBezTo>
                  <a:cubicBezTo>
                    <a:pt x="1901" y="4425"/>
                    <a:pt x="3769" y="5292"/>
                    <a:pt x="5671" y="6026"/>
                  </a:cubicBezTo>
                  <a:cubicBezTo>
                    <a:pt x="6405" y="6293"/>
                    <a:pt x="7138" y="6560"/>
                    <a:pt x="7872" y="6827"/>
                  </a:cubicBezTo>
                  <a:cubicBezTo>
                    <a:pt x="7906" y="6760"/>
                    <a:pt x="7939" y="6726"/>
                    <a:pt x="7972" y="6660"/>
                  </a:cubicBezTo>
                  <a:cubicBezTo>
                    <a:pt x="8006" y="6493"/>
                    <a:pt x="8039" y="6360"/>
                    <a:pt x="8072" y="6226"/>
                  </a:cubicBezTo>
                  <a:cubicBezTo>
                    <a:pt x="8139" y="5959"/>
                    <a:pt x="8139" y="5692"/>
                    <a:pt x="8373" y="5492"/>
                  </a:cubicBezTo>
                  <a:cubicBezTo>
                    <a:pt x="8339" y="5292"/>
                    <a:pt x="8439" y="5092"/>
                    <a:pt x="8506" y="4925"/>
                  </a:cubicBezTo>
                  <a:cubicBezTo>
                    <a:pt x="8506" y="4758"/>
                    <a:pt x="8539" y="4625"/>
                    <a:pt x="8640" y="4492"/>
                  </a:cubicBezTo>
                  <a:cubicBezTo>
                    <a:pt x="8673" y="4425"/>
                    <a:pt x="8673" y="4358"/>
                    <a:pt x="8673" y="4325"/>
                  </a:cubicBezTo>
                  <a:cubicBezTo>
                    <a:pt x="8673" y="4091"/>
                    <a:pt x="8706" y="3891"/>
                    <a:pt x="8806" y="3724"/>
                  </a:cubicBezTo>
                  <a:cubicBezTo>
                    <a:pt x="8840" y="3624"/>
                    <a:pt x="8840" y="3524"/>
                    <a:pt x="8840" y="3457"/>
                  </a:cubicBezTo>
                  <a:cubicBezTo>
                    <a:pt x="8840" y="3391"/>
                    <a:pt x="8840" y="3324"/>
                    <a:pt x="8906" y="3291"/>
                  </a:cubicBezTo>
                  <a:cubicBezTo>
                    <a:pt x="8906" y="3191"/>
                    <a:pt x="8940" y="3091"/>
                    <a:pt x="8940" y="3024"/>
                  </a:cubicBezTo>
                  <a:cubicBezTo>
                    <a:pt x="8906" y="2957"/>
                    <a:pt x="8940" y="2890"/>
                    <a:pt x="8973" y="2857"/>
                  </a:cubicBezTo>
                  <a:cubicBezTo>
                    <a:pt x="9006" y="2757"/>
                    <a:pt x="9006" y="2657"/>
                    <a:pt x="9040" y="2590"/>
                  </a:cubicBezTo>
                  <a:cubicBezTo>
                    <a:pt x="9006" y="2523"/>
                    <a:pt x="9006" y="2457"/>
                    <a:pt x="9073" y="2423"/>
                  </a:cubicBezTo>
                  <a:cubicBezTo>
                    <a:pt x="9073" y="2357"/>
                    <a:pt x="9107" y="2290"/>
                    <a:pt x="9107" y="2257"/>
                  </a:cubicBezTo>
                  <a:cubicBezTo>
                    <a:pt x="9073" y="2157"/>
                    <a:pt x="9107" y="2123"/>
                    <a:pt x="9173" y="2056"/>
                  </a:cubicBezTo>
                  <a:cubicBezTo>
                    <a:pt x="9173" y="2023"/>
                    <a:pt x="9173" y="1956"/>
                    <a:pt x="9173" y="1890"/>
                  </a:cubicBezTo>
                  <a:cubicBezTo>
                    <a:pt x="9173" y="1790"/>
                    <a:pt x="9173" y="1723"/>
                    <a:pt x="9240" y="1623"/>
                  </a:cubicBezTo>
                  <a:cubicBezTo>
                    <a:pt x="9273" y="1556"/>
                    <a:pt x="9273" y="1456"/>
                    <a:pt x="9273" y="1389"/>
                  </a:cubicBezTo>
                  <a:cubicBezTo>
                    <a:pt x="9273" y="1256"/>
                    <a:pt x="9240" y="1122"/>
                    <a:pt x="9340" y="1022"/>
                  </a:cubicBezTo>
                  <a:cubicBezTo>
                    <a:pt x="9340" y="922"/>
                    <a:pt x="9373" y="789"/>
                    <a:pt x="9373" y="689"/>
                  </a:cubicBezTo>
                  <a:cubicBezTo>
                    <a:pt x="9340" y="522"/>
                    <a:pt x="9307" y="389"/>
                    <a:pt x="9440" y="255"/>
                  </a:cubicBezTo>
                  <a:cubicBezTo>
                    <a:pt x="9440" y="50"/>
                    <a:pt x="9362" y="1"/>
                    <a:pt x="9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 rot="-5400000">
              <a:off x="5893247" y="378049"/>
              <a:ext cx="216839" cy="258571"/>
            </a:xfrm>
            <a:custGeom>
              <a:avLst/>
              <a:gdLst/>
              <a:ahLst/>
              <a:cxnLst/>
              <a:rect l="l" t="t" r="r" b="b"/>
              <a:pathLst>
                <a:path w="8740" h="5807" extrusionOk="0">
                  <a:moveTo>
                    <a:pt x="1101" y="1"/>
                  </a:moveTo>
                  <a:cubicBezTo>
                    <a:pt x="1068" y="67"/>
                    <a:pt x="1034" y="134"/>
                    <a:pt x="1001" y="167"/>
                  </a:cubicBezTo>
                  <a:cubicBezTo>
                    <a:pt x="1001" y="301"/>
                    <a:pt x="1001" y="401"/>
                    <a:pt x="1001" y="534"/>
                  </a:cubicBezTo>
                  <a:cubicBezTo>
                    <a:pt x="1001" y="801"/>
                    <a:pt x="1068" y="1068"/>
                    <a:pt x="934" y="1301"/>
                  </a:cubicBezTo>
                  <a:cubicBezTo>
                    <a:pt x="934" y="1368"/>
                    <a:pt x="934" y="1435"/>
                    <a:pt x="901" y="1468"/>
                  </a:cubicBezTo>
                  <a:cubicBezTo>
                    <a:pt x="934" y="1702"/>
                    <a:pt x="968" y="1902"/>
                    <a:pt x="834" y="2102"/>
                  </a:cubicBezTo>
                  <a:cubicBezTo>
                    <a:pt x="834" y="2135"/>
                    <a:pt x="834" y="2202"/>
                    <a:pt x="834" y="2269"/>
                  </a:cubicBezTo>
                  <a:cubicBezTo>
                    <a:pt x="834" y="2402"/>
                    <a:pt x="868" y="2569"/>
                    <a:pt x="768" y="2703"/>
                  </a:cubicBezTo>
                  <a:cubicBezTo>
                    <a:pt x="734" y="2736"/>
                    <a:pt x="734" y="2803"/>
                    <a:pt x="734" y="2869"/>
                  </a:cubicBezTo>
                  <a:cubicBezTo>
                    <a:pt x="768" y="3003"/>
                    <a:pt x="768" y="3103"/>
                    <a:pt x="668" y="3203"/>
                  </a:cubicBezTo>
                  <a:cubicBezTo>
                    <a:pt x="668" y="3270"/>
                    <a:pt x="634" y="3336"/>
                    <a:pt x="634" y="3403"/>
                  </a:cubicBezTo>
                  <a:cubicBezTo>
                    <a:pt x="668" y="3470"/>
                    <a:pt x="634" y="3503"/>
                    <a:pt x="567" y="3570"/>
                  </a:cubicBezTo>
                  <a:cubicBezTo>
                    <a:pt x="567" y="3603"/>
                    <a:pt x="567" y="3670"/>
                    <a:pt x="567" y="3737"/>
                  </a:cubicBezTo>
                  <a:cubicBezTo>
                    <a:pt x="567" y="3803"/>
                    <a:pt x="567" y="3870"/>
                    <a:pt x="501" y="3903"/>
                  </a:cubicBezTo>
                  <a:cubicBezTo>
                    <a:pt x="501" y="3970"/>
                    <a:pt x="467" y="4037"/>
                    <a:pt x="467" y="4070"/>
                  </a:cubicBezTo>
                  <a:cubicBezTo>
                    <a:pt x="501" y="4137"/>
                    <a:pt x="467" y="4204"/>
                    <a:pt x="401" y="4237"/>
                  </a:cubicBezTo>
                  <a:lnTo>
                    <a:pt x="367" y="4437"/>
                  </a:lnTo>
                  <a:cubicBezTo>
                    <a:pt x="367" y="4571"/>
                    <a:pt x="334" y="4737"/>
                    <a:pt x="234" y="4871"/>
                  </a:cubicBezTo>
                  <a:cubicBezTo>
                    <a:pt x="201" y="5004"/>
                    <a:pt x="167" y="5138"/>
                    <a:pt x="100" y="5304"/>
                  </a:cubicBezTo>
                  <a:cubicBezTo>
                    <a:pt x="134" y="5471"/>
                    <a:pt x="0" y="5638"/>
                    <a:pt x="67" y="5805"/>
                  </a:cubicBezTo>
                  <a:cubicBezTo>
                    <a:pt x="120" y="5806"/>
                    <a:pt x="173" y="5806"/>
                    <a:pt x="226" y="5806"/>
                  </a:cubicBezTo>
                  <a:cubicBezTo>
                    <a:pt x="1837" y="5806"/>
                    <a:pt x="3386" y="5324"/>
                    <a:pt x="4904" y="4904"/>
                  </a:cubicBezTo>
                  <a:cubicBezTo>
                    <a:pt x="5271" y="4771"/>
                    <a:pt x="5671" y="4771"/>
                    <a:pt x="6005" y="4637"/>
                  </a:cubicBezTo>
                  <a:cubicBezTo>
                    <a:pt x="6772" y="4337"/>
                    <a:pt x="7572" y="4070"/>
                    <a:pt x="8440" y="3970"/>
                  </a:cubicBezTo>
                  <a:cubicBezTo>
                    <a:pt x="8540" y="3970"/>
                    <a:pt x="8607" y="3903"/>
                    <a:pt x="8673" y="3803"/>
                  </a:cubicBezTo>
                  <a:cubicBezTo>
                    <a:pt x="8640" y="3670"/>
                    <a:pt x="8607" y="3503"/>
                    <a:pt x="8740" y="3370"/>
                  </a:cubicBezTo>
                  <a:lnTo>
                    <a:pt x="8740" y="2936"/>
                  </a:lnTo>
                  <a:cubicBezTo>
                    <a:pt x="8740" y="2202"/>
                    <a:pt x="8740" y="1468"/>
                    <a:pt x="8707" y="734"/>
                  </a:cubicBezTo>
                  <a:cubicBezTo>
                    <a:pt x="6171" y="501"/>
                    <a:pt x="3636" y="301"/>
                    <a:pt x="1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 rot="-5400000">
              <a:off x="4563175" y="-318260"/>
              <a:ext cx="63737" cy="1319305"/>
            </a:xfrm>
            <a:custGeom>
              <a:avLst/>
              <a:gdLst/>
              <a:ahLst/>
              <a:cxnLst/>
              <a:rect l="l" t="t" r="r" b="b"/>
              <a:pathLst>
                <a:path w="2569" h="29629" extrusionOk="0">
                  <a:moveTo>
                    <a:pt x="761" y="1"/>
                  </a:moveTo>
                  <a:cubicBezTo>
                    <a:pt x="741" y="1"/>
                    <a:pt x="721" y="2"/>
                    <a:pt x="701" y="4"/>
                  </a:cubicBezTo>
                  <a:cubicBezTo>
                    <a:pt x="300" y="70"/>
                    <a:pt x="100" y="371"/>
                    <a:pt x="33" y="1004"/>
                  </a:cubicBezTo>
                  <a:cubicBezTo>
                    <a:pt x="33" y="1071"/>
                    <a:pt x="0" y="1138"/>
                    <a:pt x="33" y="1205"/>
                  </a:cubicBezTo>
                  <a:cubicBezTo>
                    <a:pt x="133" y="3006"/>
                    <a:pt x="100" y="4774"/>
                    <a:pt x="167" y="6575"/>
                  </a:cubicBezTo>
                  <a:cubicBezTo>
                    <a:pt x="200" y="8243"/>
                    <a:pt x="200" y="9877"/>
                    <a:pt x="400" y="11545"/>
                  </a:cubicBezTo>
                  <a:cubicBezTo>
                    <a:pt x="567" y="12613"/>
                    <a:pt x="667" y="13714"/>
                    <a:pt x="767" y="14814"/>
                  </a:cubicBezTo>
                  <a:cubicBezTo>
                    <a:pt x="667" y="15915"/>
                    <a:pt x="567" y="17016"/>
                    <a:pt x="400" y="18117"/>
                  </a:cubicBezTo>
                  <a:cubicBezTo>
                    <a:pt x="200" y="19751"/>
                    <a:pt x="200" y="21419"/>
                    <a:pt x="167" y="23054"/>
                  </a:cubicBezTo>
                  <a:cubicBezTo>
                    <a:pt x="100" y="24855"/>
                    <a:pt x="167" y="26623"/>
                    <a:pt x="33" y="28424"/>
                  </a:cubicBezTo>
                  <a:cubicBezTo>
                    <a:pt x="33" y="28491"/>
                    <a:pt x="33" y="28558"/>
                    <a:pt x="33" y="28624"/>
                  </a:cubicBezTo>
                  <a:cubicBezTo>
                    <a:pt x="100" y="29258"/>
                    <a:pt x="300" y="29558"/>
                    <a:pt x="701" y="29625"/>
                  </a:cubicBezTo>
                  <a:cubicBezTo>
                    <a:pt x="721" y="29627"/>
                    <a:pt x="741" y="29628"/>
                    <a:pt x="761" y="29628"/>
                  </a:cubicBezTo>
                  <a:cubicBezTo>
                    <a:pt x="1067" y="29628"/>
                    <a:pt x="1313" y="29386"/>
                    <a:pt x="1501" y="28791"/>
                  </a:cubicBezTo>
                  <a:cubicBezTo>
                    <a:pt x="1835" y="27757"/>
                    <a:pt x="1935" y="26656"/>
                    <a:pt x="2068" y="25589"/>
                  </a:cubicBezTo>
                  <a:cubicBezTo>
                    <a:pt x="2302" y="23487"/>
                    <a:pt x="2235" y="21419"/>
                    <a:pt x="2368" y="19318"/>
                  </a:cubicBezTo>
                  <a:cubicBezTo>
                    <a:pt x="2468" y="17817"/>
                    <a:pt x="2502" y="16315"/>
                    <a:pt x="2569" y="14814"/>
                  </a:cubicBezTo>
                  <a:cubicBezTo>
                    <a:pt x="2502" y="13313"/>
                    <a:pt x="2468" y="11812"/>
                    <a:pt x="2368" y="10311"/>
                  </a:cubicBezTo>
                  <a:cubicBezTo>
                    <a:pt x="2235" y="8210"/>
                    <a:pt x="2302" y="6141"/>
                    <a:pt x="2068" y="4040"/>
                  </a:cubicBezTo>
                  <a:cubicBezTo>
                    <a:pt x="1935" y="2973"/>
                    <a:pt x="1835" y="1872"/>
                    <a:pt x="1501" y="838"/>
                  </a:cubicBezTo>
                  <a:cubicBezTo>
                    <a:pt x="1313" y="243"/>
                    <a:pt x="1067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 rot="-5400000">
              <a:off x="4911973" y="392016"/>
              <a:ext cx="235050" cy="227313"/>
            </a:xfrm>
            <a:custGeom>
              <a:avLst/>
              <a:gdLst/>
              <a:ahLst/>
              <a:cxnLst/>
              <a:rect l="l" t="t" r="r" b="b"/>
              <a:pathLst>
                <a:path w="9474" h="5105" extrusionOk="0">
                  <a:moveTo>
                    <a:pt x="0" y="1"/>
                  </a:moveTo>
                  <a:cubicBezTo>
                    <a:pt x="0" y="935"/>
                    <a:pt x="0" y="1869"/>
                    <a:pt x="0" y="2803"/>
                  </a:cubicBezTo>
                  <a:cubicBezTo>
                    <a:pt x="0" y="3169"/>
                    <a:pt x="0" y="3503"/>
                    <a:pt x="34" y="3837"/>
                  </a:cubicBezTo>
                  <a:cubicBezTo>
                    <a:pt x="134" y="4037"/>
                    <a:pt x="100" y="4237"/>
                    <a:pt x="67" y="4437"/>
                  </a:cubicBezTo>
                  <a:cubicBezTo>
                    <a:pt x="67" y="4671"/>
                    <a:pt x="100" y="4871"/>
                    <a:pt x="100" y="5071"/>
                  </a:cubicBezTo>
                  <a:cubicBezTo>
                    <a:pt x="134" y="5071"/>
                    <a:pt x="167" y="5071"/>
                    <a:pt x="200" y="5104"/>
                  </a:cubicBezTo>
                  <a:cubicBezTo>
                    <a:pt x="2102" y="4671"/>
                    <a:pt x="4036" y="4504"/>
                    <a:pt x="6004" y="4270"/>
                  </a:cubicBezTo>
                  <a:cubicBezTo>
                    <a:pt x="6972" y="4170"/>
                    <a:pt x="7973" y="4070"/>
                    <a:pt x="8940" y="3970"/>
                  </a:cubicBezTo>
                  <a:cubicBezTo>
                    <a:pt x="9140" y="3937"/>
                    <a:pt x="9273" y="3903"/>
                    <a:pt x="9307" y="3670"/>
                  </a:cubicBezTo>
                  <a:cubicBezTo>
                    <a:pt x="9273" y="3503"/>
                    <a:pt x="9240" y="3336"/>
                    <a:pt x="9374" y="3169"/>
                  </a:cubicBezTo>
                  <a:cubicBezTo>
                    <a:pt x="9374" y="2969"/>
                    <a:pt x="9374" y="2769"/>
                    <a:pt x="9374" y="2569"/>
                  </a:cubicBezTo>
                  <a:cubicBezTo>
                    <a:pt x="9374" y="2302"/>
                    <a:pt x="9307" y="2035"/>
                    <a:pt x="9440" y="1768"/>
                  </a:cubicBezTo>
                  <a:cubicBezTo>
                    <a:pt x="9474" y="1502"/>
                    <a:pt x="9340" y="1402"/>
                    <a:pt x="9073" y="1368"/>
                  </a:cubicBezTo>
                  <a:lnTo>
                    <a:pt x="9107" y="1368"/>
                  </a:lnTo>
                  <a:cubicBezTo>
                    <a:pt x="6838" y="1068"/>
                    <a:pt x="4603" y="634"/>
                    <a:pt x="2369" y="367"/>
                  </a:cubicBezTo>
                  <a:cubicBezTo>
                    <a:pt x="1568" y="301"/>
                    <a:pt x="801" y="1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 rot="-5400000">
              <a:off x="7168876" y="302713"/>
              <a:ext cx="76167" cy="854483"/>
            </a:xfrm>
            <a:custGeom>
              <a:avLst/>
              <a:gdLst/>
              <a:ahLst/>
              <a:cxnLst/>
              <a:rect l="l" t="t" r="r" b="b"/>
              <a:pathLst>
                <a:path w="3070" h="19190" extrusionOk="0">
                  <a:moveTo>
                    <a:pt x="1995" y="0"/>
                  </a:moveTo>
                  <a:cubicBezTo>
                    <a:pt x="1868" y="0"/>
                    <a:pt x="1866" y="147"/>
                    <a:pt x="1835" y="238"/>
                  </a:cubicBezTo>
                  <a:cubicBezTo>
                    <a:pt x="1602" y="1006"/>
                    <a:pt x="1468" y="1806"/>
                    <a:pt x="1368" y="2607"/>
                  </a:cubicBezTo>
                  <a:cubicBezTo>
                    <a:pt x="968" y="5175"/>
                    <a:pt x="868" y="7777"/>
                    <a:pt x="701" y="10379"/>
                  </a:cubicBezTo>
                  <a:cubicBezTo>
                    <a:pt x="634" y="12180"/>
                    <a:pt x="301" y="13981"/>
                    <a:pt x="134" y="15783"/>
                  </a:cubicBezTo>
                  <a:cubicBezTo>
                    <a:pt x="34" y="16650"/>
                    <a:pt x="34" y="17517"/>
                    <a:pt x="1" y="18385"/>
                  </a:cubicBezTo>
                  <a:cubicBezTo>
                    <a:pt x="1" y="18518"/>
                    <a:pt x="34" y="18652"/>
                    <a:pt x="67" y="18752"/>
                  </a:cubicBezTo>
                  <a:cubicBezTo>
                    <a:pt x="129" y="19041"/>
                    <a:pt x="306" y="19189"/>
                    <a:pt x="511" y="19189"/>
                  </a:cubicBezTo>
                  <a:cubicBezTo>
                    <a:pt x="637" y="19189"/>
                    <a:pt x="774" y="19133"/>
                    <a:pt x="901" y="19018"/>
                  </a:cubicBezTo>
                  <a:cubicBezTo>
                    <a:pt x="1202" y="18718"/>
                    <a:pt x="1402" y="18351"/>
                    <a:pt x="1502" y="17984"/>
                  </a:cubicBezTo>
                  <a:cubicBezTo>
                    <a:pt x="2069" y="15749"/>
                    <a:pt x="2769" y="13581"/>
                    <a:pt x="2836" y="11246"/>
                  </a:cubicBezTo>
                  <a:cubicBezTo>
                    <a:pt x="2903" y="9578"/>
                    <a:pt x="3003" y="7910"/>
                    <a:pt x="3070" y="5976"/>
                  </a:cubicBezTo>
                  <a:cubicBezTo>
                    <a:pt x="2903" y="4341"/>
                    <a:pt x="2769" y="2473"/>
                    <a:pt x="2336" y="605"/>
                  </a:cubicBezTo>
                  <a:cubicBezTo>
                    <a:pt x="2302" y="505"/>
                    <a:pt x="2269" y="372"/>
                    <a:pt x="2202" y="238"/>
                  </a:cubicBezTo>
                  <a:cubicBezTo>
                    <a:pt x="2169" y="138"/>
                    <a:pt x="2169" y="5"/>
                    <a:pt x="2035" y="5"/>
                  </a:cubicBezTo>
                  <a:cubicBezTo>
                    <a:pt x="2021" y="2"/>
                    <a:pt x="2007" y="0"/>
                    <a:pt x="19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 rot="-5400000">
              <a:off x="7782304" y="500732"/>
              <a:ext cx="216839" cy="241606"/>
            </a:xfrm>
            <a:custGeom>
              <a:avLst/>
              <a:gdLst/>
              <a:ahLst/>
              <a:cxnLst/>
              <a:rect l="l" t="t" r="r" b="b"/>
              <a:pathLst>
                <a:path w="8740" h="5426" extrusionOk="0">
                  <a:moveTo>
                    <a:pt x="1213" y="1"/>
                  </a:moveTo>
                  <a:cubicBezTo>
                    <a:pt x="1133" y="1"/>
                    <a:pt x="1058" y="36"/>
                    <a:pt x="1001" y="150"/>
                  </a:cubicBezTo>
                  <a:cubicBezTo>
                    <a:pt x="1034" y="216"/>
                    <a:pt x="1001" y="283"/>
                    <a:pt x="934" y="316"/>
                  </a:cubicBezTo>
                  <a:cubicBezTo>
                    <a:pt x="934" y="383"/>
                    <a:pt x="934" y="450"/>
                    <a:pt x="934" y="483"/>
                  </a:cubicBezTo>
                  <a:cubicBezTo>
                    <a:pt x="934" y="583"/>
                    <a:pt x="934" y="617"/>
                    <a:pt x="867" y="683"/>
                  </a:cubicBezTo>
                  <a:cubicBezTo>
                    <a:pt x="867" y="717"/>
                    <a:pt x="834" y="783"/>
                    <a:pt x="834" y="850"/>
                  </a:cubicBezTo>
                  <a:cubicBezTo>
                    <a:pt x="867" y="917"/>
                    <a:pt x="867" y="983"/>
                    <a:pt x="801" y="1017"/>
                  </a:cubicBezTo>
                  <a:cubicBezTo>
                    <a:pt x="767" y="1084"/>
                    <a:pt x="767" y="1150"/>
                    <a:pt x="767" y="1184"/>
                  </a:cubicBezTo>
                  <a:cubicBezTo>
                    <a:pt x="767" y="1284"/>
                    <a:pt x="767" y="1384"/>
                    <a:pt x="701" y="1450"/>
                  </a:cubicBezTo>
                  <a:cubicBezTo>
                    <a:pt x="667" y="1517"/>
                    <a:pt x="667" y="1551"/>
                    <a:pt x="667" y="1617"/>
                  </a:cubicBezTo>
                  <a:cubicBezTo>
                    <a:pt x="701" y="1684"/>
                    <a:pt x="667" y="1751"/>
                    <a:pt x="601" y="1784"/>
                  </a:cubicBezTo>
                  <a:cubicBezTo>
                    <a:pt x="601" y="1851"/>
                    <a:pt x="601" y="1917"/>
                    <a:pt x="567" y="1984"/>
                  </a:cubicBezTo>
                  <a:cubicBezTo>
                    <a:pt x="601" y="2051"/>
                    <a:pt x="601" y="2084"/>
                    <a:pt x="534" y="2151"/>
                  </a:cubicBezTo>
                  <a:cubicBezTo>
                    <a:pt x="534" y="2218"/>
                    <a:pt x="500" y="2251"/>
                    <a:pt x="500" y="2318"/>
                  </a:cubicBezTo>
                  <a:cubicBezTo>
                    <a:pt x="534" y="2418"/>
                    <a:pt x="534" y="2518"/>
                    <a:pt x="434" y="2585"/>
                  </a:cubicBezTo>
                  <a:cubicBezTo>
                    <a:pt x="434" y="2618"/>
                    <a:pt x="400" y="2685"/>
                    <a:pt x="400" y="2751"/>
                  </a:cubicBezTo>
                  <a:cubicBezTo>
                    <a:pt x="434" y="2851"/>
                    <a:pt x="434" y="2952"/>
                    <a:pt x="334" y="3018"/>
                  </a:cubicBezTo>
                  <a:lnTo>
                    <a:pt x="334" y="3185"/>
                  </a:lnTo>
                  <a:cubicBezTo>
                    <a:pt x="334" y="3252"/>
                    <a:pt x="334" y="3318"/>
                    <a:pt x="267" y="3352"/>
                  </a:cubicBezTo>
                  <a:cubicBezTo>
                    <a:pt x="267" y="3452"/>
                    <a:pt x="234" y="3519"/>
                    <a:pt x="234" y="3619"/>
                  </a:cubicBezTo>
                  <a:cubicBezTo>
                    <a:pt x="267" y="3719"/>
                    <a:pt x="267" y="3785"/>
                    <a:pt x="167" y="3886"/>
                  </a:cubicBezTo>
                  <a:cubicBezTo>
                    <a:pt x="167" y="3919"/>
                    <a:pt x="167" y="3986"/>
                    <a:pt x="167" y="4052"/>
                  </a:cubicBezTo>
                  <a:cubicBezTo>
                    <a:pt x="167" y="4152"/>
                    <a:pt x="200" y="4286"/>
                    <a:pt x="100" y="4386"/>
                  </a:cubicBezTo>
                  <a:lnTo>
                    <a:pt x="67" y="4653"/>
                  </a:lnTo>
                  <a:cubicBezTo>
                    <a:pt x="100" y="4786"/>
                    <a:pt x="134" y="4953"/>
                    <a:pt x="0" y="5086"/>
                  </a:cubicBezTo>
                  <a:cubicBezTo>
                    <a:pt x="0" y="5296"/>
                    <a:pt x="54" y="5425"/>
                    <a:pt x="282" y="5425"/>
                  </a:cubicBezTo>
                  <a:cubicBezTo>
                    <a:pt x="308" y="5425"/>
                    <a:pt x="336" y="5423"/>
                    <a:pt x="367" y="5420"/>
                  </a:cubicBezTo>
                  <a:cubicBezTo>
                    <a:pt x="2702" y="5120"/>
                    <a:pt x="5037" y="4686"/>
                    <a:pt x="7339" y="4286"/>
                  </a:cubicBezTo>
                  <a:cubicBezTo>
                    <a:pt x="7606" y="4252"/>
                    <a:pt x="7872" y="4219"/>
                    <a:pt x="8106" y="4219"/>
                  </a:cubicBezTo>
                  <a:cubicBezTo>
                    <a:pt x="8206" y="4086"/>
                    <a:pt x="8106" y="3919"/>
                    <a:pt x="8239" y="3785"/>
                  </a:cubicBezTo>
                  <a:cubicBezTo>
                    <a:pt x="8206" y="3552"/>
                    <a:pt x="8206" y="3318"/>
                    <a:pt x="8273" y="3085"/>
                  </a:cubicBezTo>
                  <a:cubicBezTo>
                    <a:pt x="8239" y="2985"/>
                    <a:pt x="8239" y="2918"/>
                    <a:pt x="8306" y="2818"/>
                  </a:cubicBezTo>
                  <a:lnTo>
                    <a:pt x="8339" y="2651"/>
                  </a:lnTo>
                  <a:cubicBezTo>
                    <a:pt x="8306" y="2551"/>
                    <a:pt x="8306" y="2485"/>
                    <a:pt x="8406" y="2384"/>
                  </a:cubicBezTo>
                  <a:cubicBezTo>
                    <a:pt x="8439" y="2251"/>
                    <a:pt x="8473" y="2118"/>
                    <a:pt x="8506" y="1951"/>
                  </a:cubicBezTo>
                  <a:lnTo>
                    <a:pt x="8506" y="1984"/>
                  </a:lnTo>
                  <a:cubicBezTo>
                    <a:pt x="8540" y="1717"/>
                    <a:pt x="8606" y="1484"/>
                    <a:pt x="8740" y="1284"/>
                  </a:cubicBezTo>
                  <a:cubicBezTo>
                    <a:pt x="8740" y="1084"/>
                    <a:pt x="8573" y="1117"/>
                    <a:pt x="8439" y="1084"/>
                  </a:cubicBezTo>
                  <a:cubicBezTo>
                    <a:pt x="6104" y="917"/>
                    <a:pt x="3836" y="516"/>
                    <a:pt x="1535" y="83"/>
                  </a:cubicBezTo>
                  <a:cubicBezTo>
                    <a:pt x="1439" y="64"/>
                    <a:pt x="1321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 rot="-5400000">
              <a:off x="9084508" y="497298"/>
              <a:ext cx="224059" cy="80239"/>
            </a:xfrm>
            <a:custGeom>
              <a:avLst/>
              <a:gdLst/>
              <a:ahLst/>
              <a:cxnLst/>
              <a:rect l="l" t="t" r="r" b="b"/>
              <a:pathLst>
                <a:path w="9031" h="1802" extrusionOk="0">
                  <a:moveTo>
                    <a:pt x="8964" y="0"/>
                  </a:moveTo>
                  <a:lnTo>
                    <a:pt x="8964" y="0"/>
                  </a:lnTo>
                  <a:cubicBezTo>
                    <a:pt x="6629" y="34"/>
                    <a:pt x="4294" y="100"/>
                    <a:pt x="1959" y="134"/>
                  </a:cubicBezTo>
                  <a:cubicBezTo>
                    <a:pt x="1776" y="146"/>
                    <a:pt x="1593" y="154"/>
                    <a:pt x="1411" y="154"/>
                  </a:cubicBezTo>
                  <a:cubicBezTo>
                    <a:pt x="1097" y="154"/>
                    <a:pt x="787" y="131"/>
                    <a:pt x="491" y="67"/>
                  </a:cubicBezTo>
                  <a:cubicBezTo>
                    <a:pt x="428" y="57"/>
                    <a:pt x="372" y="53"/>
                    <a:pt x="324" y="53"/>
                  </a:cubicBezTo>
                  <a:cubicBezTo>
                    <a:pt x="41" y="53"/>
                    <a:pt x="0" y="216"/>
                    <a:pt x="57" y="501"/>
                  </a:cubicBezTo>
                  <a:cubicBezTo>
                    <a:pt x="124" y="601"/>
                    <a:pt x="124" y="668"/>
                    <a:pt x="91" y="768"/>
                  </a:cubicBezTo>
                  <a:cubicBezTo>
                    <a:pt x="91" y="934"/>
                    <a:pt x="124" y="1135"/>
                    <a:pt x="124" y="1301"/>
                  </a:cubicBezTo>
                  <a:cubicBezTo>
                    <a:pt x="224" y="1368"/>
                    <a:pt x="191" y="1468"/>
                    <a:pt x="191" y="1568"/>
                  </a:cubicBezTo>
                  <a:cubicBezTo>
                    <a:pt x="191" y="1635"/>
                    <a:pt x="191" y="1735"/>
                    <a:pt x="191" y="1802"/>
                  </a:cubicBezTo>
                  <a:lnTo>
                    <a:pt x="9031" y="1802"/>
                  </a:lnTo>
                  <a:lnTo>
                    <a:pt x="9031" y="601"/>
                  </a:lnTo>
                  <a:cubicBezTo>
                    <a:pt x="8897" y="401"/>
                    <a:pt x="8997" y="201"/>
                    <a:pt x="8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 rot="-5400000">
              <a:off x="5653462" y="378722"/>
              <a:ext cx="192848" cy="233235"/>
            </a:xfrm>
            <a:custGeom>
              <a:avLst/>
              <a:gdLst/>
              <a:ahLst/>
              <a:cxnLst/>
              <a:rect l="l" t="t" r="r" b="b"/>
              <a:pathLst>
                <a:path w="7773" h="5238" extrusionOk="0">
                  <a:moveTo>
                    <a:pt x="134" y="0"/>
                  </a:moveTo>
                  <a:cubicBezTo>
                    <a:pt x="34" y="67"/>
                    <a:pt x="67" y="200"/>
                    <a:pt x="1" y="267"/>
                  </a:cubicBezTo>
                  <a:cubicBezTo>
                    <a:pt x="34" y="467"/>
                    <a:pt x="34" y="634"/>
                    <a:pt x="34" y="801"/>
                  </a:cubicBezTo>
                  <a:cubicBezTo>
                    <a:pt x="168" y="1001"/>
                    <a:pt x="134" y="1201"/>
                    <a:pt x="101" y="1401"/>
                  </a:cubicBezTo>
                  <a:cubicBezTo>
                    <a:pt x="101" y="1568"/>
                    <a:pt x="134" y="1735"/>
                    <a:pt x="134" y="1935"/>
                  </a:cubicBezTo>
                  <a:cubicBezTo>
                    <a:pt x="268" y="2669"/>
                    <a:pt x="268" y="3402"/>
                    <a:pt x="134" y="4170"/>
                  </a:cubicBezTo>
                  <a:cubicBezTo>
                    <a:pt x="134" y="4437"/>
                    <a:pt x="234" y="4503"/>
                    <a:pt x="501" y="4503"/>
                  </a:cubicBezTo>
                  <a:cubicBezTo>
                    <a:pt x="1869" y="4537"/>
                    <a:pt x="3236" y="4803"/>
                    <a:pt x="4637" y="4904"/>
                  </a:cubicBezTo>
                  <a:cubicBezTo>
                    <a:pt x="5671" y="4970"/>
                    <a:pt x="6739" y="5070"/>
                    <a:pt x="7773" y="5237"/>
                  </a:cubicBezTo>
                  <a:cubicBezTo>
                    <a:pt x="7773" y="5204"/>
                    <a:pt x="7773" y="5170"/>
                    <a:pt x="7773" y="5137"/>
                  </a:cubicBezTo>
                  <a:cubicBezTo>
                    <a:pt x="7740" y="4670"/>
                    <a:pt x="7740" y="4203"/>
                    <a:pt x="7773" y="3736"/>
                  </a:cubicBezTo>
                  <a:cubicBezTo>
                    <a:pt x="7640" y="3569"/>
                    <a:pt x="7706" y="3369"/>
                    <a:pt x="7706" y="3202"/>
                  </a:cubicBezTo>
                  <a:cubicBezTo>
                    <a:pt x="7640" y="2535"/>
                    <a:pt x="7773" y="1835"/>
                    <a:pt x="7640" y="1168"/>
                  </a:cubicBezTo>
                  <a:cubicBezTo>
                    <a:pt x="5938" y="1034"/>
                    <a:pt x="4237" y="701"/>
                    <a:pt x="2569" y="434"/>
                  </a:cubicBezTo>
                  <a:cubicBezTo>
                    <a:pt x="1769" y="267"/>
                    <a:pt x="935" y="133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 rot="-5400000">
              <a:off x="6608075" y="448955"/>
              <a:ext cx="201110" cy="216893"/>
            </a:xfrm>
            <a:custGeom>
              <a:avLst/>
              <a:gdLst/>
              <a:ahLst/>
              <a:cxnLst/>
              <a:rect l="l" t="t" r="r" b="b"/>
              <a:pathLst>
                <a:path w="8106" h="4871" extrusionOk="0">
                  <a:moveTo>
                    <a:pt x="34" y="1"/>
                  </a:moveTo>
                  <a:cubicBezTo>
                    <a:pt x="34" y="134"/>
                    <a:pt x="34" y="234"/>
                    <a:pt x="0" y="368"/>
                  </a:cubicBezTo>
                  <a:lnTo>
                    <a:pt x="34" y="734"/>
                  </a:lnTo>
                  <a:cubicBezTo>
                    <a:pt x="167" y="868"/>
                    <a:pt x="134" y="1068"/>
                    <a:pt x="100" y="1235"/>
                  </a:cubicBezTo>
                  <a:cubicBezTo>
                    <a:pt x="100" y="1402"/>
                    <a:pt x="100" y="1535"/>
                    <a:pt x="134" y="1668"/>
                  </a:cubicBezTo>
                  <a:cubicBezTo>
                    <a:pt x="267" y="1902"/>
                    <a:pt x="200" y="2135"/>
                    <a:pt x="200" y="2369"/>
                  </a:cubicBezTo>
                  <a:cubicBezTo>
                    <a:pt x="200" y="2569"/>
                    <a:pt x="200" y="2769"/>
                    <a:pt x="200" y="2969"/>
                  </a:cubicBezTo>
                  <a:cubicBezTo>
                    <a:pt x="367" y="3336"/>
                    <a:pt x="300" y="3737"/>
                    <a:pt x="267" y="4104"/>
                  </a:cubicBezTo>
                  <a:cubicBezTo>
                    <a:pt x="300" y="4204"/>
                    <a:pt x="300" y="4337"/>
                    <a:pt x="300" y="4437"/>
                  </a:cubicBezTo>
                  <a:cubicBezTo>
                    <a:pt x="434" y="4571"/>
                    <a:pt x="367" y="4737"/>
                    <a:pt x="400" y="4871"/>
                  </a:cubicBezTo>
                  <a:cubicBezTo>
                    <a:pt x="2969" y="4771"/>
                    <a:pt x="5537" y="4704"/>
                    <a:pt x="8039" y="4070"/>
                  </a:cubicBezTo>
                  <a:cubicBezTo>
                    <a:pt x="8073" y="4003"/>
                    <a:pt x="8106" y="3970"/>
                    <a:pt x="8106" y="3937"/>
                  </a:cubicBezTo>
                  <a:lnTo>
                    <a:pt x="8106" y="3737"/>
                  </a:lnTo>
                  <a:cubicBezTo>
                    <a:pt x="8039" y="3703"/>
                    <a:pt x="8006" y="3637"/>
                    <a:pt x="8039" y="3570"/>
                  </a:cubicBezTo>
                  <a:cubicBezTo>
                    <a:pt x="8039" y="3503"/>
                    <a:pt x="8006" y="3403"/>
                    <a:pt x="8006" y="3303"/>
                  </a:cubicBezTo>
                  <a:cubicBezTo>
                    <a:pt x="7939" y="3270"/>
                    <a:pt x="7939" y="3203"/>
                    <a:pt x="7939" y="3136"/>
                  </a:cubicBezTo>
                  <a:cubicBezTo>
                    <a:pt x="7939" y="3069"/>
                    <a:pt x="7939" y="3036"/>
                    <a:pt x="7939" y="2969"/>
                  </a:cubicBezTo>
                  <a:cubicBezTo>
                    <a:pt x="7839" y="2903"/>
                    <a:pt x="7839" y="2803"/>
                    <a:pt x="7872" y="2703"/>
                  </a:cubicBezTo>
                  <a:lnTo>
                    <a:pt x="7839" y="2536"/>
                  </a:lnTo>
                  <a:cubicBezTo>
                    <a:pt x="7739" y="2469"/>
                    <a:pt x="7739" y="2369"/>
                    <a:pt x="7772" y="2269"/>
                  </a:cubicBezTo>
                  <a:cubicBezTo>
                    <a:pt x="7772" y="2202"/>
                    <a:pt x="7772" y="2102"/>
                    <a:pt x="7739" y="2035"/>
                  </a:cubicBezTo>
                  <a:cubicBezTo>
                    <a:pt x="7672" y="1935"/>
                    <a:pt x="7672" y="1869"/>
                    <a:pt x="7672" y="1769"/>
                  </a:cubicBezTo>
                  <a:lnTo>
                    <a:pt x="7672" y="1602"/>
                  </a:lnTo>
                  <a:cubicBezTo>
                    <a:pt x="7572" y="1502"/>
                    <a:pt x="7572" y="1435"/>
                    <a:pt x="7606" y="1335"/>
                  </a:cubicBezTo>
                  <a:cubicBezTo>
                    <a:pt x="6938" y="1101"/>
                    <a:pt x="6238" y="1101"/>
                    <a:pt x="5537" y="1001"/>
                  </a:cubicBezTo>
                  <a:cubicBezTo>
                    <a:pt x="3703" y="701"/>
                    <a:pt x="1835" y="50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 rot="-5400000">
              <a:off x="5440344" y="397688"/>
              <a:ext cx="202797" cy="200240"/>
            </a:xfrm>
            <a:custGeom>
              <a:avLst/>
              <a:gdLst/>
              <a:ahLst/>
              <a:cxnLst/>
              <a:rect l="l" t="t" r="r" b="b"/>
              <a:pathLst>
                <a:path w="8174" h="4497" extrusionOk="0">
                  <a:moveTo>
                    <a:pt x="8073" y="1"/>
                  </a:moveTo>
                  <a:cubicBezTo>
                    <a:pt x="7306" y="168"/>
                    <a:pt x="6539" y="168"/>
                    <a:pt x="5771" y="234"/>
                  </a:cubicBezTo>
                  <a:cubicBezTo>
                    <a:pt x="4544" y="299"/>
                    <a:pt x="3302" y="336"/>
                    <a:pt x="2055" y="336"/>
                  </a:cubicBezTo>
                  <a:cubicBezTo>
                    <a:pt x="1371" y="336"/>
                    <a:pt x="686" y="325"/>
                    <a:pt x="1" y="301"/>
                  </a:cubicBezTo>
                  <a:cubicBezTo>
                    <a:pt x="1" y="401"/>
                    <a:pt x="1" y="501"/>
                    <a:pt x="1" y="601"/>
                  </a:cubicBezTo>
                  <a:cubicBezTo>
                    <a:pt x="1" y="701"/>
                    <a:pt x="1" y="835"/>
                    <a:pt x="1" y="935"/>
                  </a:cubicBezTo>
                  <a:cubicBezTo>
                    <a:pt x="134" y="1168"/>
                    <a:pt x="67" y="1402"/>
                    <a:pt x="67" y="1635"/>
                  </a:cubicBezTo>
                  <a:cubicBezTo>
                    <a:pt x="67" y="1736"/>
                    <a:pt x="67" y="1802"/>
                    <a:pt x="101" y="1902"/>
                  </a:cubicBezTo>
                  <a:cubicBezTo>
                    <a:pt x="234" y="2136"/>
                    <a:pt x="167" y="2403"/>
                    <a:pt x="167" y="2670"/>
                  </a:cubicBezTo>
                  <a:cubicBezTo>
                    <a:pt x="167" y="2803"/>
                    <a:pt x="167" y="2903"/>
                    <a:pt x="167" y="3036"/>
                  </a:cubicBezTo>
                  <a:cubicBezTo>
                    <a:pt x="301" y="3137"/>
                    <a:pt x="234" y="3270"/>
                    <a:pt x="267" y="3370"/>
                  </a:cubicBezTo>
                  <a:cubicBezTo>
                    <a:pt x="1435" y="3437"/>
                    <a:pt x="2569" y="3670"/>
                    <a:pt x="3703" y="3837"/>
                  </a:cubicBezTo>
                  <a:cubicBezTo>
                    <a:pt x="5004" y="4037"/>
                    <a:pt x="6305" y="4271"/>
                    <a:pt x="7606" y="4471"/>
                  </a:cubicBezTo>
                  <a:cubicBezTo>
                    <a:pt x="7677" y="4489"/>
                    <a:pt x="7738" y="4497"/>
                    <a:pt x="7792" y="4497"/>
                  </a:cubicBezTo>
                  <a:cubicBezTo>
                    <a:pt x="8039" y="4497"/>
                    <a:pt x="8106" y="4318"/>
                    <a:pt x="8106" y="4071"/>
                  </a:cubicBezTo>
                  <a:cubicBezTo>
                    <a:pt x="8073" y="3870"/>
                    <a:pt x="8040" y="3637"/>
                    <a:pt x="8140" y="3470"/>
                  </a:cubicBezTo>
                  <a:cubicBezTo>
                    <a:pt x="8173" y="3303"/>
                    <a:pt x="8173" y="3170"/>
                    <a:pt x="8173" y="3036"/>
                  </a:cubicBezTo>
                  <a:lnTo>
                    <a:pt x="8173" y="768"/>
                  </a:lnTo>
                  <a:cubicBezTo>
                    <a:pt x="8173" y="535"/>
                    <a:pt x="8173" y="301"/>
                    <a:pt x="8140" y="68"/>
                  </a:cubicBezTo>
                  <a:cubicBezTo>
                    <a:pt x="8106" y="68"/>
                    <a:pt x="8106" y="34"/>
                    <a:pt x="8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 rot="-5400000">
              <a:off x="6827566" y="427451"/>
              <a:ext cx="207759" cy="231766"/>
            </a:xfrm>
            <a:custGeom>
              <a:avLst/>
              <a:gdLst/>
              <a:ahLst/>
              <a:cxnLst/>
              <a:rect l="l" t="t" r="r" b="b"/>
              <a:pathLst>
                <a:path w="8374" h="5205" extrusionOk="0">
                  <a:moveTo>
                    <a:pt x="7840" y="0"/>
                  </a:moveTo>
                  <a:cubicBezTo>
                    <a:pt x="7640" y="100"/>
                    <a:pt x="7540" y="334"/>
                    <a:pt x="7273" y="367"/>
                  </a:cubicBezTo>
                  <a:cubicBezTo>
                    <a:pt x="6872" y="434"/>
                    <a:pt x="6439" y="501"/>
                    <a:pt x="6038" y="567"/>
                  </a:cubicBezTo>
                  <a:cubicBezTo>
                    <a:pt x="4938" y="668"/>
                    <a:pt x="3804" y="801"/>
                    <a:pt x="2703" y="868"/>
                  </a:cubicBezTo>
                  <a:cubicBezTo>
                    <a:pt x="2118" y="911"/>
                    <a:pt x="1548" y="996"/>
                    <a:pt x="974" y="996"/>
                  </a:cubicBezTo>
                  <a:cubicBezTo>
                    <a:pt x="663" y="996"/>
                    <a:pt x="351" y="971"/>
                    <a:pt x="34" y="901"/>
                  </a:cubicBezTo>
                  <a:cubicBezTo>
                    <a:pt x="34" y="1034"/>
                    <a:pt x="34" y="1201"/>
                    <a:pt x="1" y="1335"/>
                  </a:cubicBezTo>
                  <a:cubicBezTo>
                    <a:pt x="34" y="1435"/>
                    <a:pt x="34" y="1501"/>
                    <a:pt x="34" y="1602"/>
                  </a:cubicBezTo>
                  <a:cubicBezTo>
                    <a:pt x="168" y="1802"/>
                    <a:pt x="101" y="2035"/>
                    <a:pt x="101" y="2269"/>
                  </a:cubicBezTo>
                  <a:cubicBezTo>
                    <a:pt x="101" y="2469"/>
                    <a:pt x="101" y="2636"/>
                    <a:pt x="134" y="2802"/>
                  </a:cubicBezTo>
                  <a:cubicBezTo>
                    <a:pt x="268" y="3003"/>
                    <a:pt x="168" y="3236"/>
                    <a:pt x="201" y="3436"/>
                  </a:cubicBezTo>
                  <a:cubicBezTo>
                    <a:pt x="284" y="3427"/>
                    <a:pt x="366" y="3423"/>
                    <a:pt x="446" y="3423"/>
                  </a:cubicBezTo>
                  <a:cubicBezTo>
                    <a:pt x="949" y="3423"/>
                    <a:pt x="1413" y="3583"/>
                    <a:pt x="1902" y="3670"/>
                  </a:cubicBezTo>
                  <a:cubicBezTo>
                    <a:pt x="3870" y="4103"/>
                    <a:pt x="5838" y="4604"/>
                    <a:pt x="7806" y="5037"/>
                  </a:cubicBezTo>
                  <a:cubicBezTo>
                    <a:pt x="7973" y="5104"/>
                    <a:pt x="8173" y="5171"/>
                    <a:pt x="8340" y="5204"/>
                  </a:cubicBezTo>
                  <a:cubicBezTo>
                    <a:pt x="8340" y="4770"/>
                    <a:pt x="8373" y="4303"/>
                    <a:pt x="8373" y="3836"/>
                  </a:cubicBezTo>
                  <a:cubicBezTo>
                    <a:pt x="8373" y="3636"/>
                    <a:pt x="8373" y="3436"/>
                    <a:pt x="8340" y="3236"/>
                  </a:cubicBezTo>
                  <a:cubicBezTo>
                    <a:pt x="8207" y="3036"/>
                    <a:pt x="8273" y="2836"/>
                    <a:pt x="8273" y="2636"/>
                  </a:cubicBezTo>
                  <a:cubicBezTo>
                    <a:pt x="8273" y="2536"/>
                    <a:pt x="8273" y="2435"/>
                    <a:pt x="8273" y="2369"/>
                  </a:cubicBezTo>
                  <a:cubicBezTo>
                    <a:pt x="8140" y="2235"/>
                    <a:pt x="8173" y="2069"/>
                    <a:pt x="8207" y="1935"/>
                  </a:cubicBezTo>
                  <a:cubicBezTo>
                    <a:pt x="8173" y="1835"/>
                    <a:pt x="8173" y="1768"/>
                    <a:pt x="8173" y="1668"/>
                  </a:cubicBezTo>
                  <a:cubicBezTo>
                    <a:pt x="8073" y="1568"/>
                    <a:pt x="8107" y="1435"/>
                    <a:pt x="8107" y="1335"/>
                  </a:cubicBezTo>
                  <a:cubicBezTo>
                    <a:pt x="8107" y="1268"/>
                    <a:pt x="8107" y="1201"/>
                    <a:pt x="8073" y="1168"/>
                  </a:cubicBezTo>
                  <a:cubicBezTo>
                    <a:pt x="8007" y="1068"/>
                    <a:pt x="8007" y="1001"/>
                    <a:pt x="8040" y="901"/>
                  </a:cubicBezTo>
                  <a:cubicBezTo>
                    <a:pt x="8007" y="801"/>
                    <a:pt x="8007" y="734"/>
                    <a:pt x="8007" y="634"/>
                  </a:cubicBezTo>
                  <a:cubicBezTo>
                    <a:pt x="7906" y="567"/>
                    <a:pt x="7906" y="467"/>
                    <a:pt x="7940" y="367"/>
                  </a:cubicBezTo>
                  <a:lnTo>
                    <a:pt x="7906" y="201"/>
                  </a:lnTo>
                  <a:cubicBezTo>
                    <a:pt x="7840" y="167"/>
                    <a:pt x="7840" y="67"/>
                    <a:pt x="7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 rot="-5400000">
              <a:off x="6993030" y="445129"/>
              <a:ext cx="207759" cy="196411"/>
            </a:xfrm>
            <a:custGeom>
              <a:avLst/>
              <a:gdLst/>
              <a:ahLst/>
              <a:cxnLst/>
              <a:rect l="l" t="t" r="r" b="b"/>
              <a:pathLst>
                <a:path w="8374" h="4411" extrusionOk="0">
                  <a:moveTo>
                    <a:pt x="357" y="0"/>
                  </a:moveTo>
                  <a:cubicBezTo>
                    <a:pt x="183" y="0"/>
                    <a:pt x="108" y="99"/>
                    <a:pt x="134" y="357"/>
                  </a:cubicBezTo>
                  <a:cubicBezTo>
                    <a:pt x="134" y="724"/>
                    <a:pt x="101" y="1091"/>
                    <a:pt x="101" y="1458"/>
                  </a:cubicBezTo>
                  <a:cubicBezTo>
                    <a:pt x="101" y="2159"/>
                    <a:pt x="168" y="2859"/>
                    <a:pt x="34" y="3526"/>
                  </a:cubicBezTo>
                  <a:cubicBezTo>
                    <a:pt x="34" y="3693"/>
                    <a:pt x="34" y="3826"/>
                    <a:pt x="1" y="3960"/>
                  </a:cubicBezTo>
                  <a:cubicBezTo>
                    <a:pt x="34" y="3993"/>
                    <a:pt x="34" y="4027"/>
                    <a:pt x="34" y="4060"/>
                  </a:cubicBezTo>
                  <a:cubicBezTo>
                    <a:pt x="2636" y="4127"/>
                    <a:pt x="5238" y="4260"/>
                    <a:pt x="7840" y="4393"/>
                  </a:cubicBezTo>
                  <a:cubicBezTo>
                    <a:pt x="7923" y="4393"/>
                    <a:pt x="8007" y="4410"/>
                    <a:pt x="8082" y="4410"/>
                  </a:cubicBezTo>
                  <a:cubicBezTo>
                    <a:pt x="8157" y="4410"/>
                    <a:pt x="8223" y="4393"/>
                    <a:pt x="8273" y="4327"/>
                  </a:cubicBezTo>
                  <a:cubicBezTo>
                    <a:pt x="8273" y="4160"/>
                    <a:pt x="8240" y="3960"/>
                    <a:pt x="8340" y="3793"/>
                  </a:cubicBezTo>
                  <a:cubicBezTo>
                    <a:pt x="8340" y="3526"/>
                    <a:pt x="8373" y="3226"/>
                    <a:pt x="8373" y="2926"/>
                  </a:cubicBezTo>
                  <a:lnTo>
                    <a:pt x="8340" y="1825"/>
                  </a:lnTo>
                  <a:cubicBezTo>
                    <a:pt x="7106" y="1558"/>
                    <a:pt x="5872" y="1291"/>
                    <a:pt x="4637" y="991"/>
                  </a:cubicBezTo>
                  <a:cubicBezTo>
                    <a:pt x="3270" y="691"/>
                    <a:pt x="1902" y="357"/>
                    <a:pt x="535" y="24"/>
                  </a:cubicBezTo>
                  <a:cubicBezTo>
                    <a:pt x="467" y="9"/>
                    <a:pt x="408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 rot="-5400000">
              <a:off x="4703449" y="395889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167" y="0"/>
                  </a:moveTo>
                  <a:lnTo>
                    <a:pt x="167" y="367"/>
                  </a:lnTo>
                  <a:cubicBezTo>
                    <a:pt x="167" y="367"/>
                    <a:pt x="134" y="401"/>
                    <a:pt x="100" y="401"/>
                  </a:cubicBezTo>
                  <a:cubicBezTo>
                    <a:pt x="134" y="467"/>
                    <a:pt x="134" y="567"/>
                    <a:pt x="134" y="634"/>
                  </a:cubicBezTo>
                  <a:cubicBezTo>
                    <a:pt x="134" y="734"/>
                    <a:pt x="100" y="834"/>
                    <a:pt x="67" y="901"/>
                  </a:cubicBezTo>
                  <a:cubicBezTo>
                    <a:pt x="67" y="1101"/>
                    <a:pt x="100" y="1301"/>
                    <a:pt x="100" y="1501"/>
                  </a:cubicBezTo>
                  <a:lnTo>
                    <a:pt x="0" y="1501"/>
                  </a:lnTo>
                  <a:cubicBezTo>
                    <a:pt x="34" y="1601"/>
                    <a:pt x="34" y="1702"/>
                    <a:pt x="67" y="1768"/>
                  </a:cubicBezTo>
                  <a:cubicBezTo>
                    <a:pt x="34" y="1935"/>
                    <a:pt x="0" y="2068"/>
                    <a:pt x="0" y="2202"/>
                  </a:cubicBezTo>
                  <a:cubicBezTo>
                    <a:pt x="0" y="2602"/>
                    <a:pt x="0" y="3002"/>
                    <a:pt x="0" y="3403"/>
                  </a:cubicBezTo>
                  <a:cubicBezTo>
                    <a:pt x="0" y="3469"/>
                    <a:pt x="34" y="3503"/>
                    <a:pt x="100" y="3503"/>
                  </a:cubicBezTo>
                  <a:cubicBezTo>
                    <a:pt x="100" y="3536"/>
                    <a:pt x="100" y="3570"/>
                    <a:pt x="100" y="3603"/>
                  </a:cubicBezTo>
                  <a:cubicBezTo>
                    <a:pt x="337" y="3499"/>
                    <a:pt x="573" y="3468"/>
                    <a:pt x="813" y="3468"/>
                  </a:cubicBezTo>
                  <a:cubicBezTo>
                    <a:pt x="1114" y="3468"/>
                    <a:pt x="1419" y="3518"/>
                    <a:pt x="1735" y="3536"/>
                  </a:cubicBezTo>
                  <a:cubicBezTo>
                    <a:pt x="3469" y="3636"/>
                    <a:pt x="5237" y="3770"/>
                    <a:pt x="6938" y="4103"/>
                  </a:cubicBezTo>
                  <a:cubicBezTo>
                    <a:pt x="7739" y="4270"/>
                    <a:pt x="8540" y="4303"/>
                    <a:pt x="9240" y="4770"/>
                  </a:cubicBezTo>
                  <a:cubicBezTo>
                    <a:pt x="9340" y="4804"/>
                    <a:pt x="9440" y="4804"/>
                    <a:pt x="9540" y="4837"/>
                  </a:cubicBezTo>
                  <a:cubicBezTo>
                    <a:pt x="9540" y="4604"/>
                    <a:pt x="9540" y="4403"/>
                    <a:pt x="9540" y="4203"/>
                  </a:cubicBezTo>
                  <a:lnTo>
                    <a:pt x="9640" y="4203"/>
                  </a:lnTo>
                  <a:lnTo>
                    <a:pt x="9640" y="1935"/>
                  </a:lnTo>
                  <a:lnTo>
                    <a:pt x="9540" y="1935"/>
                  </a:lnTo>
                  <a:cubicBezTo>
                    <a:pt x="9540" y="1568"/>
                    <a:pt x="9540" y="1201"/>
                    <a:pt x="9540" y="834"/>
                  </a:cubicBezTo>
                  <a:cubicBezTo>
                    <a:pt x="8873" y="768"/>
                    <a:pt x="8206" y="701"/>
                    <a:pt x="7539" y="667"/>
                  </a:cubicBezTo>
                  <a:cubicBezTo>
                    <a:pt x="5070" y="434"/>
                    <a:pt x="2635" y="3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 rot="-5400000">
              <a:off x="2486174" y="656224"/>
              <a:ext cx="124993" cy="941133"/>
            </a:xfrm>
            <a:custGeom>
              <a:avLst/>
              <a:gdLst/>
              <a:ahLst/>
              <a:cxnLst/>
              <a:rect l="l" t="t" r="r" b="b"/>
              <a:pathLst>
                <a:path w="5038" h="21136" extrusionOk="0">
                  <a:moveTo>
                    <a:pt x="269" y="0"/>
                  </a:moveTo>
                  <a:cubicBezTo>
                    <a:pt x="249" y="0"/>
                    <a:pt x="226" y="6"/>
                    <a:pt x="201" y="18"/>
                  </a:cubicBezTo>
                  <a:cubicBezTo>
                    <a:pt x="1" y="85"/>
                    <a:pt x="101" y="218"/>
                    <a:pt x="134" y="352"/>
                  </a:cubicBezTo>
                  <a:cubicBezTo>
                    <a:pt x="268" y="919"/>
                    <a:pt x="334" y="1486"/>
                    <a:pt x="535" y="2020"/>
                  </a:cubicBezTo>
                  <a:cubicBezTo>
                    <a:pt x="1302" y="4455"/>
                    <a:pt x="1635" y="6990"/>
                    <a:pt x="1969" y="9492"/>
                  </a:cubicBezTo>
                  <a:cubicBezTo>
                    <a:pt x="2069" y="10092"/>
                    <a:pt x="2036" y="10693"/>
                    <a:pt x="2169" y="11293"/>
                  </a:cubicBezTo>
                  <a:cubicBezTo>
                    <a:pt x="2836" y="13928"/>
                    <a:pt x="3003" y="16597"/>
                    <a:pt x="3103" y="19299"/>
                  </a:cubicBezTo>
                  <a:cubicBezTo>
                    <a:pt x="3103" y="19666"/>
                    <a:pt x="3103" y="20033"/>
                    <a:pt x="3136" y="20400"/>
                  </a:cubicBezTo>
                  <a:cubicBezTo>
                    <a:pt x="3136" y="20800"/>
                    <a:pt x="3337" y="21100"/>
                    <a:pt x="3770" y="21133"/>
                  </a:cubicBezTo>
                  <a:cubicBezTo>
                    <a:pt x="3791" y="21135"/>
                    <a:pt x="3811" y="21136"/>
                    <a:pt x="3830" y="21136"/>
                  </a:cubicBezTo>
                  <a:cubicBezTo>
                    <a:pt x="4191" y="21136"/>
                    <a:pt x="4376" y="20849"/>
                    <a:pt x="4471" y="20533"/>
                  </a:cubicBezTo>
                  <a:cubicBezTo>
                    <a:pt x="4571" y="20199"/>
                    <a:pt x="4638" y="19866"/>
                    <a:pt x="4704" y="19532"/>
                  </a:cubicBezTo>
                  <a:cubicBezTo>
                    <a:pt x="5038" y="17497"/>
                    <a:pt x="4971" y="15396"/>
                    <a:pt x="4671" y="13361"/>
                  </a:cubicBezTo>
                  <a:cubicBezTo>
                    <a:pt x="4337" y="10959"/>
                    <a:pt x="4004" y="8491"/>
                    <a:pt x="3403" y="6089"/>
                  </a:cubicBezTo>
                  <a:cubicBezTo>
                    <a:pt x="2836" y="3888"/>
                    <a:pt x="1735" y="2020"/>
                    <a:pt x="468" y="185"/>
                  </a:cubicBezTo>
                  <a:cubicBezTo>
                    <a:pt x="414" y="104"/>
                    <a:pt x="359" y="0"/>
                    <a:pt x="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 rot="-5400000">
              <a:off x="101605" y="630580"/>
              <a:ext cx="58800" cy="355151"/>
            </a:xfrm>
            <a:custGeom>
              <a:avLst/>
              <a:gdLst/>
              <a:ahLst/>
              <a:cxnLst/>
              <a:rect l="l" t="t" r="r" b="b"/>
              <a:pathLst>
                <a:path w="2370" h="7976" extrusionOk="0">
                  <a:moveTo>
                    <a:pt x="134" y="0"/>
                  </a:moveTo>
                  <a:cubicBezTo>
                    <a:pt x="134" y="467"/>
                    <a:pt x="101" y="934"/>
                    <a:pt x="101" y="1401"/>
                  </a:cubicBezTo>
                  <a:cubicBezTo>
                    <a:pt x="1" y="3503"/>
                    <a:pt x="301" y="5537"/>
                    <a:pt x="868" y="7572"/>
                  </a:cubicBezTo>
                  <a:cubicBezTo>
                    <a:pt x="901" y="7706"/>
                    <a:pt x="801" y="7906"/>
                    <a:pt x="1035" y="7972"/>
                  </a:cubicBezTo>
                  <a:cubicBezTo>
                    <a:pt x="1050" y="7975"/>
                    <a:pt x="1064" y="7976"/>
                    <a:pt x="1078" y="7976"/>
                  </a:cubicBezTo>
                  <a:cubicBezTo>
                    <a:pt x="1273" y="7976"/>
                    <a:pt x="1304" y="7764"/>
                    <a:pt x="1335" y="7639"/>
                  </a:cubicBezTo>
                  <a:cubicBezTo>
                    <a:pt x="1769" y="6772"/>
                    <a:pt x="1902" y="5838"/>
                    <a:pt x="2102" y="4904"/>
                  </a:cubicBezTo>
                  <a:cubicBezTo>
                    <a:pt x="2369" y="3836"/>
                    <a:pt x="2302" y="2702"/>
                    <a:pt x="2302" y="1601"/>
                  </a:cubicBezTo>
                  <a:cubicBezTo>
                    <a:pt x="2302" y="1068"/>
                    <a:pt x="2302" y="534"/>
                    <a:pt x="2302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 rot="-5400000">
              <a:off x="3296610" y="422266"/>
              <a:ext cx="72023" cy="621159"/>
            </a:xfrm>
            <a:custGeom>
              <a:avLst/>
              <a:gdLst/>
              <a:ahLst/>
              <a:cxnLst/>
              <a:rect l="l" t="t" r="r" b="b"/>
              <a:pathLst>
                <a:path w="2903" h="13950" extrusionOk="0">
                  <a:moveTo>
                    <a:pt x="682" y="1"/>
                  </a:moveTo>
                  <a:cubicBezTo>
                    <a:pt x="544" y="1"/>
                    <a:pt x="405" y="126"/>
                    <a:pt x="267" y="368"/>
                  </a:cubicBezTo>
                  <a:cubicBezTo>
                    <a:pt x="134" y="602"/>
                    <a:pt x="67" y="868"/>
                    <a:pt x="67" y="1169"/>
                  </a:cubicBezTo>
                  <a:cubicBezTo>
                    <a:pt x="0" y="2736"/>
                    <a:pt x="134" y="4338"/>
                    <a:pt x="334" y="5905"/>
                  </a:cubicBezTo>
                  <a:cubicBezTo>
                    <a:pt x="601" y="8007"/>
                    <a:pt x="1134" y="10075"/>
                    <a:pt x="1435" y="12210"/>
                  </a:cubicBezTo>
                  <a:cubicBezTo>
                    <a:pt x="1501" y="12744"/>
                    <a:pt x="1635" y="13277"/>
                    <a:pt x="1902" y="13778"/>
                  </a:cubicBezTo>
                  <a:cubicBezTo>
                    <a:pt x="1931" y="13837"/>
                    <a:pt x="1961" y="13950"/>
                    <a:pt x="2062" y="13950"/>
                  </a:cubicBezTo>
                  <a:cubicBezTo>
                    <a:pt x="2074" y="13950"/>
                    <a:pt x="2087" y="13948"/>
                    <a:pt x="2102" y="13944"/>
                  </a:cubicBezTo>
                  <a:cubicBezTo>
                    <a:pt x="2202" y="13944"/>
                    <a:pt x="2202" y="13811"/>
                    <a:pt x="2202" y="13744"/>
                  </a:cubicBezTo>
                  <a:cubicBezTo>
                    <a:pt x="2535" y="12043"/>
                    <a:pt x="2902" y="10342"/>
                    <a:pt x="2869" y="8607"/>
                  </a:cubicBezTo>
                  <a:cubicBezTo>
                    <a:pt x="2869" y="7773"/>
                    <a:pt x="2836" y="6973"/>
                    <a:pt x="2702" y="6172"/>
                  </a:cubicBezTo>
                  <a:cubicBezTo>
                    <a:pt x="2502" y="4805"/>
                    <a:pt x="2035" y="3504"/>
                    <a:pt x="1735" y="2169"/>
                  </a:cubicBezTo>
                  <a:cubicBezTo>
                    <a:pt x="1601" y="1536"/>
                    <a:pt x="1401" y="902"/>
                    <a:pt x="1068" y="335"/>
                  </a:cubicBezTo>
                  <a:cubicBezTo>
                    <a:pt x="939" y="109"/>
                    <a:pt x="810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 rot="-5400000">
              <a:off x="3305994" y="958009"/>
              <a:ext cx="62918" cy="310223"/>
            </a:xfrm>
            <a:custGeom>
              <a:avLst/>
              <a:gdLst/>
              <a:ahLst/>
              <a:cxnLst/>
              <a:rect l="l" t="t" r="r" b="b"/>
              <a:pathLst>
                <a:path w="2536" h="6967" extrusionOk="0">
                  <a:moveTo>
                    <a:pt x="1693" y="1"/>
                  </a:moveTo>
                  <a:cubicBezTo>
                    <a:pt x="1323" y="1"/>
                    <a:pt x="995" y="233"/>
                    <a:pt x="901" y="671"/>
                  </a:cubicBezTo>
                  <a:cubicBezTo>
                    <a:pt x="467" y="2372"/>
                    <a:pt x="334" y="4140"/>
                    <a:pt x="0" y="5875"/>
                  </a:cubicBezTo>
                  <a:cubicBezTo>
                    <a:pt x="0" y="6175"/>
                    <a:pt x="100" y="6442"/>
                    <a:pt x="200" y="6708"/>
                  </a:cubicBezTo>
                  <a:cubicBezTo>
                    <a:pt x="301" y="6885"/>
                    <a:pt x="441" y="6966"/>
                    <a:pt x="604" y="6966"/>
                  </a:cubicBezTo>
                  <a:cubicBezTo>
                    <a:pt x="656" y="6966"/>
                    <a:pt x="711" y="6958"/>
                    <a:pt x="767" y="6942"/>
                  </a:cubicBezTo>
                  <a:cubicBezTo>
                    <a:pt x="1134" y="6775"/>
                    <a:pt x="1468" y="6542"/>
                    <a:pt x="1568" y="6108"/>
                  </a:cubicBezTo>
                  <a:cubicBezTo>
                    <a:pt x="1868" y="4540"/>
                    <a:pt x="2335" y="3006"/>
                    <a:pt x="2469" y="1405"/>
                  </a:cubicBezTo>
                  <a:cubicBezTo>
                    <a:pt x="2469" y="1205"/>
                    <a:pt x="2535" y="1004"/>
                    <a:pt x="2502" y="804"/>
                  </a:cubicBezTo>
                  <a:cubicBezTo>
                    <a:pt x="2435" y="371"/>
                    <a:pt x="2235" y="70"/>
                    <a:pt x="1768" y="4"/>
                  </a:cubicBezTo>
                  <a:cubicBezTo>
                    <a:pt x="1743" y="2"/>
                    <a:pt x="1718" y="1"/>
                    <a:pt x="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 rot="-5400000">
              <a:off x="525070" y="898924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235" y="0"/>
                  </a:moveTo>
                  <a:cubicBezTo>
                    <a:pt x="968" y="0"/>
                    <a:pt x="34" y="801"/>
                    <a:pt x="0" y="1968"/>
                  </a:cubicBezTo>
                  <a:cubicBezTo>
                    <a:pt x="0" y="3036"/>
                    <a:pt x="934" y="3970"/>
                    <a:pt x="2068" y="3970"/>
                  </a:cubicBezTo>
                  <a:cubicBezTo>
                    <a:pt x="2089" y="3970"/>
                    <a:pt x="2109" y="3970"/>
                    <a:pt x="2129" y="3970"/>
                  </a:cubicBezTo>
                  <a:cubicBezTo>
                    <a:pt x="3271" y="3970"/>
                    <a:pt x="4270" y="3050"/>
                    <a:pt x="4270" y="2001"/>
                  </a:cubicBezTo>
                  <a:cubicBezTo>
                    <a:pt x="4270" y="901"/>
                    <a:pt x="3336" y="0"/>
                    <a:pt x="2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 rot="-5400000">
              <a:off x="-48365" y="1094273"/>
              <a:ext cx="99190" cy="95601"/>
            </a:xfrm>
            <a:custGeom>
              <a:avLst/>
              <a:gdLst/>
              <a:ahLst/>
              <a:cxnLst/>
              <a:rect l="l" t="t" r="r" b="b"/>
              <a:pathLst>
                <a:path w="3998" h="2147" extrusionOk="0">
                  <a:moveTo>
                    <a:pt x="97" y="0"/>
                  </a:moveTo>
                  <a:cubicBezTo>
                    <a:pt x="64" y="67"/>
                    <a:pt x="64" y="134"/>
                    <a:pt x="64" y="200"/>
                  </a:cubicBezTo>
                  <a:cubicBezTo>
                    <a:pt x="1" y="1203"/>
                    <a:pt x="910" y="2147"/>
                    <a:pt x="1794" y="2147"/>
                  </a:cubicBezTo>
                  <a:cubicBezTo>
                    <a:pt x="1851" y="2147"/>
                    <a:pt x="1908" y="2143"/>
                    <a:pt x="1965" y="2135"/>
                  </a:cubicBezTo>
                  <a:cubicBezTo>
                    <a:pt x="2025" y="2142"/>
                    <a:pt x="2085" y="2145"/>
                    <a:pt x="2143" y="2145"/>
                  </a:cubicBezTo>
                  <a:cubicBezTo>
                    <a:pt x="3220" y="2145"/>
                    <a:pt x="3998" y="1024"/>
                    <a:pt x="3966" y="234"/>
                  </a:cubicBezTo>
                  <a:cubicBezTo>
                    <a:pt x="3966" y="167"/>
                    <a:pt x="3966" y="67"/>
                    <a:pt x="3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 rot="-5400000">
              <a:off x="1413447" y="991086"/>
              <a:ext cx="87753" cy="153041"/>
            </a:xfrm>
            <a:custGeom>
              <a:avLst/>
              <a:gdLst/>
              <a:ahLst/>
              <a:cxnLst/>
              <a:rect l="l" t="t" r="r" b="b"/>
              <a:pathLst>
                <a:path w="3537" h="3437" extrusionOk="0">
                  <a:moveTo>
                    <a:pt x="1802" y="0"/>
                  </a:moveTo>
                  <a:cubicBezTo>
                    <a:pt x="834" y="0"/>
                    <a:pt x="34" y="801"/>
                    <a:pt x="0" y="1702"/>
                  </a:cubicBezTo>
                  <a:cubicBezTo>
                    <a:pt x="0" y="2669"/>
                    <a:pt x="768" y="3436"/>
                    <a:pt x="1768" y="3436"/>
                  </a:cubicBezTo>
                  <a:cubicBezTo>
                    <a:pt x="2769" y="3436"/>
                    <a:pt x="3536" y="2702"/>
                    <a:pt x="3536" y="1735"/>
                  </a:cubicBezTo>
                  <a:cubicBezTo>
                    <a:pt x="3536" y="801"/>
                    <a:pt x="2702" y="0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 rot="-5400000">
              <a:off x="2245237" y="931308"/>
              <a:ext cx="80285" cy="142666"/>
            </a:xfrm>
            <a:custGeom>
              <a:avLst/>
              <a:gdLst/>
              <a:ahLst/>
              <a:cxnLst/>
              <a:rect l="l" t="t" r="r" b="b"/>
              <a:pathLst>
                <a:path w="3236" h="3204" extrusionOk="0">
                  <a:moveTo>
                    <a:pt x="1601" y="1"/>
                  </a:moveTo>
                  <a:cubicBezTo>
                    <a:pt x="767" y="1"/>
                    <a:pt x="33" y="701"/>
                    <a:pt x="33" y="1569"/>
                  </a:cubicBezTo>
                  <a:cubicBezTo>
                    <a:pt x="0" y="2436"/>
                    <a:pt x="767" y="3203"/>
                    <a:pt x="1635" y="3203"/>
                  </a:cubicBezTo>
                  <a:cubicBezTo>
                    <a:pt x="2469" y="3203"/>
                    <a:pt x="3236" y="2436"/>
                    <a:pt x="3236" y="1602"/>
                  </a:cubicBezTo>
                  <a:cubicBezTo>
                    <a:pt x="3236" y="735"/>
                    <a:pt x="2469" y="1"/>
                    <a:pt x="1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 rot="-5400000">
              <a:off x="970177" y="912962"/>
              <a:ext cx="78623" cy="139638"/>
            </a:xfrm>
            <a:custGeom>
              <a:avLst/>
              <a:gdLst/>
              <a:ahLst/>
              <a:cxnLst/>
              <a:rect l="l" t="t" r="r" b="b"/>
              <a:pathLst>
                <a:path w="3169" h="3136" extrusionOk="0">
                  <a:moveTo>
                    <a:pt x="1601" y="0"/>
                  </a:moveTo>
                  <a:cubicBezTo>
                    <a:pt x="701" y="0"/>
                    <a:pt x="0" y="667"/>
                    <a:pt x="0" y="1568"/>
                  </a:cubicBezTo>
                  <a:cubicBezTo>
                    <a:pt x="0" y="2435"/>
                    <a:pt x="667" y="3136"/>
                    <a:pt x="1534" y="3136"/>
                  </a:cubicBezTo>
                  <a:cubicBezTo>
                    <a:pt x="2402" y="3136"/>
                    <a:pt x="3169" y="2435"/>
                    <a:pt x="3169" y="1601"/>
                  </a:cubicBezTo>
                  <a:lnTo>
                    <a:pt x="3136" y="1601"/>
                  </a:lnTo>
                  <a:cubicBezTo>
                    <a:pt x="3136" y="734"/>
                    <a:pt x="2435" y="0"/>
                    <a:pt x="1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 rot="-5400000">
              <a:off x="3997716" y="988563"/>
              <a:ext cx="76167" cy="138213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11" y="0"/>
                  </a:moveTo>
                  <a:cubicBezTo>
                    <a:pt x="670" y="0"/>
                    <a:pt x="0" y="722"/>
                    <a:pt x="0" y="1602"/>
                  </a:cubicBezTo>
                  <a:cubicBezTo>
                    <a:pt x="0" y="2436"/>
                    <a:pt x="634" y="3070"/>
                    <a:pt x="1501" y="3070"/>
                  </a:cubicBezTo>
                  <a:lnTo>
                    <a:pt x="1501" y="3103"/>
                  </a:lnTo>
                  <a:cubicBezTo>
                    <a:pt x="2369" y="3103"/>
                    <a:pt x="3069" y="2370"/>
                    <a:pt x="3069" y="1502"/>
                  </a:cubicBezTo>
                  <a:cubicBezTo>
                    <a:pt x="3069" y="668"/>
                    <a:pt x="2402" y="1"/>
                    <a:pt x="1568" y="1"/>
                  </a:cubicBezTo>
                  <a:cubicBezTo>
                    <a:pt x="1549" y="1"/>
                    <a:pt x="1530" y="0"/>
                    <a:pt x="1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 rot="-5400000">
              <a:off x="3113644" y="901505"/>
              <a:ext cx="75323" cy="127794"/>
            </a:xfrm>
            <a:custGeom>
              <a:avLst/>
              <a:gdLst/>
              <a:ahLst/>
              <a:cxnLst/>
              <a:rect l="l" t="t" r="r" b="b"/>
              <a:pathLst>
                <a:path w="3036" h="2870" extrusionOk="0">
                  <a:moveTo>
                    <a:pt x="1601" y="1"/>
                  </a:moveTo>
                  <a:cubicBezTo>
                    <a:pt x="701" y="1"/>
                    <a:pt x="0" y="668"/>
                    <a:pt x="0" y="1435"/>
                  </a:cubicBezTo>
                  <a:cubicBezTo>
                    <a:pt x="0" y="2202"/>
                    <a:pt x="734" y="2870"/>
                    <a:pt x="1568" y="2870"/>
                  </a:cubicBezTo>
                  <a:cubicBezTo>
                    <a:pt x="2435" y="2870"/>
                    <a:pt x="3036" y="2269"/>
                    <a:pt x="3036" y="1435"/>
                  </a:cubicBezTo>
                  <a:cubicBezTo>
                    <a:pt x="3036" y="568"/>
                    <a:pt x="2469" y="1"/>
                    <a:pt x="1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 rot="-5400000">
              <a:off x="3730060" y="927594"/>
              <a:ext cx="75323" cy="121961"/>
            </a:xfrm>
            <a:custGeom>
              <a:avLst/>
              <a:gdLst/>
              <a:ahLst/>
              <a:cxnLst/>
              <a:rect l="l" t="t" r="r" b="b"/>
              <a:pathLst>
                <a:path w="3036" h="2739" extrusionOk="0">
                  <a:moveTo>
                    <a:pt x="1505" y="0"/>
                  </a:moveTo>
                  <a:cubicBezTo>
                    <a:pt x="698" y="0"/>
                    <a:pt x="0" y="622"/>
                    <a:pt x="0" y="1369"/>
                  </a:cubicBezTo>
                  <a:cubicBezTo>
                    <a:pt x="0" y="2103"/>
                    <a:pt x="667" y="2737"/>
                    <a:pt x="1501" y="2737"/>
                  </a:cubicBezTo>
                  <a:cubicBezTo>
                    <a:pt x="1522" y="2738"/>
                    <a:pt x="1543" y="2738"/>
                    <a:pt x="1564" y="2738"/>
                  </a:cubicBezTo>
                  <a:cubicBezTo>
                    <a:pt x="2370" y="2738"/>
                    <a:pt x="3036" y="2117"/>
                    <a:pt x="3036" y="1369"/>
                  </a:cubicBezTo>
                  <a:cubicBezTo>
                    <a:pt x="3036" y="636"/>
                    <a:pt x="2369" y="2"/>
                    <a:pt x="1568" y="2"/>
                  </a:cubicBezTo>
                  <a:cubicBezTo>
                    <a:pt x="1547" y="1"/>
                    <a:pt x="1526" y="0"/>
                    <a:pt x="15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 rot="-5400000">
              <a:off x="3444936" y="874911"/>
              <a:ext cx="73661" cy="126325"/>
            </a:xfrm>
            <a:custGeom>
              <a:avLst/>
              <a:gdLst/>
              <a:ahLst/>
              <a:cxnLst/>
              <a:rect l="l" t="t" r="r" b="b"/>
              <a:pathLst>
                <a:path w="2969" h="2837" extrusionOk="0">
                  <a:moveTo>
                    <a:pt x="1392" y="0"/>
                  </a:moveTo>
                  <a:cubicBezTo>
                    <a:pt x="765" y="0"/>
                    <a:pt x="0" y="717"/>
                    <a:pt x="33" y="1402"/>
                  </a:cubicBezTo>
                  <a:cubicBezTo>
                    <a:pt x="99" y="2270"/>
                    <a:pt x="600" y="2837"/>
                    <a:pt x="1434" y="2837"/>
                  </a:cubicBezTo>
                  <a:cubicBezTo>
                    <a:pt x="2268" y="2837"/>
                    <a:pt x="2835" y="2270"/>
                    <a:pt x="2835" y="1436"/>
                  </a:cubicBezTo>
                  <a:cubicBezTo>
                    <a:pt x="2968" y="735"/>
                    <a:pt x="2168" y="1"/>
                    <a:pt x="1434" y="1"/>
                  </a:cubicBezTo>
                  <a:cubicBezTo>
                    <a:pt x="1420" y="1"/>
                    <a:pt x="1406" y="0"/>
                    <a:pt x="13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 rot="-5400000">
              <a:off x="2734007" y="875075"/>
              <a:ext cx="63737" cy="114436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234" y="1"/>
                  </a:moveTo>
                  <a:cubicBezTo>
                    <a:pt x="500" y="1"/>
                    <a:pt x="0" y="534"/>
                    <a:pt x="0" y="1302"/>
                  </a:cubicBezTo>
                  <a:cubicBezTo>
                    <a:pt x="0" y="2002"/>
                    <a:pt x="600" y="2569"/>
                    <a:pt x="1268" y="2569"/>
                  </a:cubicBezTo>
                  <a:cubicBezTo>
                    <a:pt x="1935" y="2569"/>
                    <a:pt x="2569" y="1935"/>
                    <a:pt x="2569" y="1302"/>
                  </a:cubicBezTo>
                  <a:cubicBezTo>
                    <a:pt x="2569" y="568"/>
                    <a:pt x="1968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 rot="-5400000">
              <a:off x="1740319" y="974061"/>
              <a:ext cx="63762" cy="108469"/>
            </a:xfrm>
            <a:custGeom>
              <a:avLst/>
              <a:gdLst/>
              <a:ahLst/>
              <a:cxnLst/>
              <a:rect l="l" t="t" r="r" b="b"/>
              <a:pathLst>
                <a:path w="2570" h="2436" extrusionOk="0">
                  <a:moveTo>
                    <a:pt x="1235" y="0"/>
                  </a:moveTo>
                  <a:cubicBezTo>
                    <a:pt x="601" y="34"/>
                    <a:pt x="1" y="601"/>
                    <a:pt x="1" y="1168"/>
                  </a:cubicBezTo>
                  <a:cubicBezTo>
                    <a:pt x="1" y="1835"/>
                    <a:pt x="601" y="2436"/>
                    <a:pt x="1302" y="2436"/>
                  </a:cubicBezTo>
                  <a:cubicBezTo>
                    <a:pt x="2002" y="2402"/>
                    <a:pt x="2569" y="1902"/>
                    <a:pt x="2569" y="1301"/>
                  </a:cubicBezTo>
                  <a:cubicBezTo>
                    <a:pt x="2536" y="601"/>
                    <a:pt x="1935" y="0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 rot="-5400000">
              <a:off x="61373" y="937223"/>
              <a:ext cx="52969" cy="93597"/>
            </a:xfrm>
            <a:custGeom>
              <a:avLst/>
              <a:gdLst/>
              <a:ahLst/>
              <a:cxnLst/>
              <a:rect l="l" t="t" r="r" b="b"/>
              <a:pathLst>
                <a:path w="2135" h="2102" extrusionOk="0">
                  <a:moveTo>
                    <a:pt x="1034" y="0"/>
                  </a:moveTo>
                  <a:cubicBezTo>
                    <a:pt x="434" y="0"/>
                    <a:pt x="0" y="434"/>
                    <a:pt x="0" y="1034"/>
                  </a:cubicBezTo>
                  <a:cubicBezTo>
                    <a:pt x="0" y="1635"/>
                    <a:pt x="467" y="2102"/>
                    <a:pt x="1067" y="2102"/>
                  </a:cubicBezTo>
                  <a:cubicBezTo>
                    <a:pt x="1668" y="2102"/>
                    <a:pt x="2135" y="1601"/>
                    <a:pt x="2135" y="1034"/>
                  </a:cubicBezTo>
                  <a:cubicBezTo>
                    <a:pt x="2135" y="434"/>
                    <a:pt x="1701" y="0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 rot="-5400000">
              <a:off x="4095718" y="834993"/>
              <a:ext cx="48032" cy="86205"/>
            </a:xfrm>
            <a:custGeom>
              <a:avLst/>
              <a:gdLst/>
              <a:ahLst/>
              <a:cxnLst/>
              <a:rect l="l" t="t" r="r" b="b"/>
              <a:pathLst>
                <a:path w="1936" h="1936" extrusionOk="0">
                  <a:moveTo>
                    <a:pt x="1002" y="1"/>
                  </a:moveTo>
                  <a:cubicBezTo>
                    <a:pt x="434" y="1"/>
                    <a:pt x="1" y="468"/>
                    <a:pt x="1" y="1001"/>
                  </a:cubicBezTo>
                  <a:cubicBezTo>
                    <a:pt x="1" y="1502"/>
                    <a:pt x="468" y="1935"/>
                    <a:pt x="1002" y="1935"/>
                  </a:cubicBezTo>
                  <a:cubicBezTo>
                    <a:pt x="1535" y="1935"/>
                    <a:pt x="1936" y="1535"/>
                    <a:pt x="1936" y="968"/>
                  </a:cubicBezTo>
                  <a:cubicBezTo>
                    <a:pt x="1936" y="401"/>
                    <a:pt x="1569" y="1"/>
                    <a:pt x="1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 rot="-5400000">
              <a:off x="629081" y="1061009"/>
              <a:ext cx="46370" cy="87675"/>
            </a:xfrm>
            <a:custGeom>
              <a:avLst/>
              <a:gdLst/>
              <a:ahLst/>
              <a:cxnLst/>
              <a:rect l="l" t="t" r="r" b="b"/>
              <a:pathLst>
                <a:path w="1869" h="1969" extrusionOk="0">
                  <a:moveTo>
                    <a:pt x="934" y="1"/>
                  </a:moveTo>
                  <a:cubicBezTo>
                    <a:pt x="367" y="1"/>
                    <a:pt x="0" y="368"/>
                    <a:pt x="0" y="901"/>
                  </a:cubicBezTo>
                  <a:cubicBezTo>
                    <a:pt x="0" y="1502"/>
                    <a:pt x="434" y="1969"/>
                    <a:pt x="1001" y="1969"/>
                  </a:cubicBezTo>
                  <a:cubicBezTo>
                    <a:pt x="1501" y="1969"/>
                    <a:pt x="1868" y="1535"/>
                    <a:pt x="1868" y="935"/>
                  </a:cubicBezTo>
                  <a:cubicBezTo>
                    <a:pt x="1868" y="368"/>
                    <a:pt x="1501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 rot="-5400000">
              <a:off x="4259943" y="925044"/>
              <a:ext cx="46370" cy="83222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35" y="0"/>
                  </a:moveTo>
                  <a:cubicBezTo>
                    <a:pt x="401" y="0"/>
                    <a:pt x="1" y="367"/>
                    <a:pt x="1" y="934"/>
                  </a:cubicBezTo>
                  <a:cubicBezTo>
                    <a:pt x="1" y="1468"/>
                    <a:pt x="368" y="1868"/>
                    <a:pt x="902" y="1868"/>
                  </a:cubicBezTo>
                  <a:cubicBezTo>
                    <a:pt x="1435" y="1868"/>
                    <a:pt x="1836" y="1501"/>
                    <a:pt x="1836" y="968"/>
                  </a:cubicBezTo>
                  <a:cubicBezTo>
                    <a:pt x="1869" y="434"/>
                    <a:pt x="1435" y="34"/>
                    <a:pt x="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 rot="-5400000">
              <a:off x="333024" y="889863"/>
              <a:ext cx="48851" cy="83222"/>
            </a:xfrm>
            <a:custGeom>
              <a:avLst/>
              <a:gdLst/>
              <a:ahLst/>
              <a:cxnLst/>
              <a:rect l="l" t="t" r="r" b="b"/>
              <a:pathLst>
                <a:path w="1969" h="1869" extrusionOk="0">
                  <a:moveTo>
                    <a:pt x="835" y="0"/>
                  </a:moveTo>
                  <a:cubicBezTo>
                    <a:pt x="334" y="0"/>
                    <a:pt x="1" y="267"/>
                    <a:pt x="1" y="767"/>
                  </a:cubicBezTo>
                  <a:cubicBezTo>
                    <a:pt x="1" y="1301"/>
                    <a:pt x="568" y="1835"/>
                    <a:pt x="1101" y="1868"/>
                  </a:cubicBezTo>
                  <a:lnTo>
                    <a:pt x="1135" y="1868"/>
                  </a:lnTo>
                  <a:cubicBezTo>
                    <a:pt x="1535" y="1868"/>
                    <a:pt x="1902" y="1535"/>
                    <a:pt x="1935" y="1134"/>
                  </a:cubicBezTo>
                  <a:cubicBezTo>
                    <a:pt x="1969" y="601"/>
                    <a:pt x="1402" y="0"/>
                    <a:pt x="8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 rot="-5400000">
              <a:off x="4572245" y="816354"/>
              <a:ext cx="45551" cy="71333"/>
            </a:xfrm>
            <a:custGeom>
              <a:avLst/>
              <a:gdLst/>
              <a:ahLst/>
              <a:cxnLst/>
              <a:rect l="l" t="t" r="r" b="b"/>
              <a:pathLst>
                <a:path w="1836" h="1602" extrusionOk="0">
                  <a:moveTo>
                    <a:pt x="935" y="1"/>
                  </a:moveTo>
                  <a:cubicBezTo>
                    <a:pt x="468" y="1"/>
                    <a:pt x="67" y="368"/>
                    <a:pt x="1" y="801"/>
                  </a:cubicBezTo>
                  <a:cubicBezTo>
                    <a:pt x="67" y="1268"/>
                    <a:pt x="468" y="1602"/>
                    <a:pt x="935" y="1602"/>
                  </a:cubicBezTo>
                  <a:cubicBezTo>
                    <a:pt x="1435" y="1602"/>
                    <a:pt x="1802" y="1302"/>
                    <a:pt x="1835" y="801"/>
                  </a:cubicBezTo>
                  <a:cubicBezTo>
                    <a:pt x="1802" y="334"/>
                    <a:pt x="143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 rot="-5400000">
              <a:off x="2495894" y="890926"/>
              <a:ext cx="36446" cy="65366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768" y="0"/>
                  </a:moveTo>
                  <a:cubicBezTo>
                    <a:pt x="434" y="0"/>
                    <a:pt x="67" y="367"/>
                    <a:pt x="34" y="701"/>
                  </a:cubicBezTo>
                  <a:cubicBezTo>
                    <a:pt x="1" y="1067"/>
                    <a:pt x="368" y="1468"/>
                    <a:pt x="735" y="1468"/>
                  </a:cubicBezTo>
                  <a:cubicBezTo>
                    <a:pt x="1101" y="1468"/>
                    <a:pt x="1435" y="1101"/>
                    <a:pt x="1468" y="767"/>
                  </a:cubicBezTo>
                  <a:cubicBezTo>
                    <a:pt x="1468" y="400"/>
                    <a:pt x="1135" y="33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 rot="-5400000">
              <a:off x="1322113" y="938851"/>
              <a:ext cx="35627" cy="58064"/>
            </a:xfrm>
            <a:custGeom>
              <a:avLst/>
              <a:gdLst/>
              <a:ahLst/>
              <a:cxnLst/>
              <a:rect l="l" t="t" r="r" b="b"/>
              <a:pathLst>
                <a:path w="1436" h="1304" extrusionOk="0">
                  <a:moveTo>
                    <a:pt x="684" y="0"/>
                  </a:moveTo>
                  <a:cubicBezTo>
                    <a:pt x="340" y="0"/>
                    <a:pt x="66" y="318"/>
                    <a:pt x="34" y="636"/>
                  </a:cubicBezTo>
                  <a:cubicBezTo>
                    <a:pt x="1" y="1037"/>
                    <a:pt x="301" y="1303"/>
                    <a:pt x="701" y="1303"/>
                  </a:cubicBezTo>
                  <a:cubicBezTo>
                    <a:pt x="1135" y="1303"/>
                    <a:pt x="1402" y="1070"/>
                    <a:pt x="1402" y="670"/>
                  </a:cubicBezTo>
                  <a:cubicBezTo>
                    <a:pt x="1435" y="336"/>
                    <a:pt x="1102" y="3"/>
                    <a:pt x="735" y="3"/>
                  </a:cubicBezTo>
                  <a:cubicBezTo>
                    <a:pt x="718" y="1"/>
                    <a:pt x="701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 rot="-5400000">
              <a:off x="2039741" y="991531"/>
              <a:ext cx="30640" cy="53656"/>
            </a:xfrm>
            <a:custGeom>
              <a:avLst/>
              <a:gdLst/>
              <a:ahLst/>
              <a:cxnLst/>
              <a:rect l="l" t="t" r="r" b="b"/>
              <a:pathLst>
                <a:path w="1235" h="1205" extrusionOk="0">
                  <a:moveTo>
                    <a:pt x="587" y="1"/>
                  </a:moveTo>
                  <a:cubicBezTo>
                    <a:pt x="559" y="1"/>
                    <a:pt x="530" y="2"/>
                    <a:pt x="500" y="4"/>
                  </a:cubicBezTo>
                  <a:cubicBezTo>
                    <a:pt x="234" y="4"/>
                    <a:pt x="33" y="204"/>
                    <a:pt x="33" y="571"/>
                  </a:cubicBezTo>
                  <a:cubicBezTo>
                    <a:pt x="0" y="938"/>
                    <a:pt x="267" y="1205"/>
                    <a:pt x="634" y="1205"/>
                  </a:cubicBezTo>
                  <a:cubicBezTo>
                    <a:pt x="1001" y="1172"/>
                    <a:pt x="1234" y="938"/>
                    <a:pt x="1234" y="571"/>
                  </a:cubicBezTo>
                  <a:cubicBezTo>
                    <a:pt x="1203" y="228"/>
                    <a:pt x="996" y="1"/>
                    <a:pt x="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 rot="-5400000">
              <a:off x="287573" y="1130722"/>
              <a:ext cx="22379" cy="40119"/>
            </a:xfrm>
            <a:custGeom>
              <a:avLst/>
              <a:gdLst/>
              <a:ahLst/>
              <a:cxnLst/>
              <a:rect l="l" t="t" r="r" b="b"/>
              <a:pathLst>
                <a:path w="902" h="901" extrusionOk="0">
                  <a:moveTo>
                    <a:pt x="468" y="0"/>
                  </a:moveTo>
                  <a:cubicBezTo>
                    <a:pt x="167" y="34"/>
                    <a:pt x="1" y="167"/>
                    <a:pt x="1" y="467"/>
                  </a:cubicBezTo>
                  <a:cubicBezTo>
                    <a:pt x="1" y="734"/>
                    <a:pt x="201" y="901"/>
                    <a:pt x="434" y="901"/>
                  </a:cubicBezTo>
                  <a:cubicBezTo>
                    <a:pt x="735" y="901"/>
                    <a:pt x="901" y="701"/>
                    <a:pt x="901" y="434"/>
                  </a:cubicBezTo>
                  <a:cubicBezTo>
                    <a:pt x="901" y="167"/>
                    <a:pt x="735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 rot="-5400000">
              <a:off x="3734417" y="84476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201" y="67"/>
                    <a:pt x="0" y="134"/>
                    <a:pt x="34" y="401"/>
                  </a:cubicBezTo>
                  <a:cubicBezTo>
                    <a:pt x="67" y="635"/>
                    <a:pt x="234" y="735"/>
                    <a:pt x="467" y="735"/>
                  </a:cubicBezTo>
                  <a:lnTo>
                    <a:pt x="467" y="701"/>
                  </a:lnTo>
                  <a:cubicBezTo>
                    <a:pt x="701" y="701"/>
                    <a:pt x="768" y="568"/>
                    <a:pt x="768" y="334"/>
                  </a:cubicBezTo>
                  <a:cubicBezTo>
                    <a:pt x="734" y="134"/>
                    <a:pt x="601" y="34"/>
                    <a:pt x="4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 rot="-5400000">
              <a:off x="6579698" y="655534"/>
              <a:ext cx="124993" cy="942514"/>
            </a:xfrm>
            <a:custGeom>
              <a:avLst/>
              <a:gdLst/>
              <a:ahLst/>
              <a:cxnLst/>
              <a:rect l="l" t="t" r="r" b="b"/>
              <a:pathLst>
                <a:path w="5038" h="21167" extrusionOk="0">
                  <a:moveTo>
                    <a:pt x="3737" y="0"/>
                  </a:moveTo>
                  <a:cubicBezTo>
                    <a:pt x="3337" y="34"/>
                    <a:pt x="3136" y="367"/>
                    <a:pt x="3103" y="734"/>
                  </a:cubicBezTo>
                  <a:cubicBezTo>
                    <a:pt x="3103" y="1101"/>
                    <a:pt x="3103" y="1468"/>
                    <a:pt x="3103" y="1835"/>
                  </a:cubicBezTo>
                  <a:cubicBezTo>
                    <a:pt x="3003" y="4537"/>
                    <a:pt x="2836" y="7239"/>
                    <a:pt x="2169" y="9874"/>
                  </a:cubicBezTo>
                  <a:cubicBezTo>
                    <a:pt x="2036" y="10441"/>
                    <a:pt x="2069" y="11075"/>
                    <a:pt x="1969" y="11642"/>
                  </a:cubicBezTo>
                  <a:cubicBezTo>
                    <a:pt x="1635" y="14177"/>
                    <a:pt x="1268" y="16679"/>
                    <a:pt x="535" y="19114"/>
                  </a:cubicBezTo>
                  <a:cubicBezTo>
                    <a:pt x="334" y="19648"/>
                    <a:pt x="268" y="20215"/>
                    <a:pt x="134" y="20782"/>
                  </a:cubicBezTo>
                  <a:cubicBezTo>
                    <a:pt x="101" y="20915"/>
                    <a:pt x="1" y="21049"/>
                    <a:pt x="201" y="21149"/>
                  </a:cubicBezTo>
                  <a:cubicBezTo>
                    <a:pt x="226" y="21161"/>
                    <a:pt x="249" y="21167"/>
                    <a:pt x="269" y="21167"/>
                  </a:cubicBezTo>
                  <a:cubicBezTo>
                    <a:pt x="359" y="21167"/>
                    <a:pt x="414" y="21063"/>
                    <a:pt x="468" y="20982"/>
                  </a:cubicBezTo>
                  <a:cubicBezTo>
                    <a:pt x="1735" y="19114"/>
                    <a:pt x="2836" y="17279"/>
                    <a:pt x="3403" y="15044"/>
                  </a:cubicBezTo>
                  <a:cubicBezTo>
                    <a:pt x="4004" y="12643"/>
                    <a:pt x="4337" y="10208"/>
                    <a:pt x="4671" y="7773"/>
                  </a:cubicBezTo>
                  <a:cubicBezTo>
                    <a:pt x="4971" y="5771"/>
                    <a:pt x="5038" y="3670"/>
                    <a:pt x="4704" y="1602"/>
                  </a:cubicBezTo>
                  <a:cubicBezTo>
                    <a:pt x="4638" y="1268"/>
                    <a:pt x="4571" y="934"/>
                    <a:pt x="4471" y="634"/>
                  </a:cubicBezTo>
                  <a:cubicBezTo>
                    <a:pt x="4371" y="267"/>
                    <a:pt x="4171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 rot="-5400000">
              <a:off x="9030416" y="631315"/>
              <a:ext cx="58800" cy="353682"/>
            </a:xfrm>
            <a:custGeom>
              <a:avLst/>
              <a:gdLst/>
              <a:ahLst/>
              <a:cxnLst/>
              <a:rect l="l" t="t" r="r" b="b"/>
              <a:pathLst>
                <a:path w="2370" h="7943" extrusionOk="0">
                  <a:moveTo>
                    <a:pt x="1072" y="0"/>
                  </a:moveTo>
                  <a:cubicBezTo>
                    <a:pt x="1060" y="0"/>
                    <a:pt x="1048" y="1"/>
                    <a:pt x="1035" y="4"/>
                  </a:cubicBezTo>
                  <a:cubicBezTo>
                    <a:pt x="835" y="37"/>
                    <a:pt x="901" y="270"/>
                    <a:pt x="868" y="404"/>
                  </a:cubicBezTo>
                  <a:cubicBezTo>
                    <a:pt x="334" y="2405"/>
                    <a:pt x="1" y="4474"/>
                    <a:pt x="101" y="6575"/>
                  </a:cubicBezTo>
                  <a:cubicBezTo>
                    <a:pt x="101" y="7042"/>
                    <a:pt x="134" y="7476"/>
                    <a:pt x="167" y="7943"/>
                  </a:cubicBezTo>
                  <a:lnTo>
                    <a:pt x="2302" y="7943"/>
                  </a:lnTo>
                  <a:cubicBezTo>
                    <a:pt x="2302" y="7409"/>
                    <a:pt x="2336" y="6909"/>
                    <a:pt x="2336" y="6375"/>
                  </a:cubicBezTo>
                  <a:cubicBezTo>
                    <a:pt x="2336" y="5241"/>
                    <a:pt x="2369" y="4140"/>
                    <a:pt x="2102" y="3039"/>
                  </a:cubicBezTo>
                  <a:cubicBezTo>
                    <a:pt x="1902" y="2138"/>
                    <a:pt x="1769" y="1204"/>
                    <a:pt x="1368" y="337"/>
                  </a:cubicBezTo>
                  <a:lnTo>
                    <a:pt x="1335" y="337"/>
                  </a:lnTo>
                  <a:cubicBezTo>
                    <a:pt x="1273" y="213"/>
                    <a:pt x="1239" y="0"/>
                    <a:pt x="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 rot="-5400000">
              <a:off x="5821920" y="422021"/>
              <a:ext cx="72023" cy="621648"/>
            </a:xfrm>
            <a:custGeom>
              <a:avLst/>
              <a:gdLst/>
              <a:ahLst/>
              <a:cxnLst/>
              <a:rect l="l" t="t" r="r" b="b"/>
              <a:pathLst>
                <a:path w="2903" h="13961" extrusionOk="0">
                  <a:moveTo>
                    <a:pt x="2102" y="0"/>
                  </a:moveTo>
                  <a:cubicBezTo>
                    <a:pt x="1968" y="0"/>
                    <a:pt x="1935" y="100"/>
                    <a:pt x="1902" y="200"/>
                  </a:cubicBezTo>
                  <a:cubicBezTo>
                    <a:pt x="1635" y="667"/>
                    <a:pt x="1501" y="1201"/>
                    <a:pt x="1435" y="1768"/>
                  </a:cubicBezTo>
                  <a:cubicBezTo>
                    <a:pt x="1134" y="3870"/>
                    <a:pt x="601" y="5938"/>
                    <a:pt x="334" y="8039"/>
                  </a:cubicBezTo>
                  <a:cubicBezTo>
                    <a:pt x="134" y="9641"/>
                    <a:pt x="0" y="11208"/>
                    <a:pt x="67" y="12810"/>
                  </a:cubicBezTo>
                  <a:cubicBezTo>
                    <a:pt x="67" y="13076"/>
                    <a:pt x="134" y="13343"/>
                    <a:pt x="267" y="13610"/>
                  </a:cubicBezTo>
                  <a:cubicBezTo>
                    <a:pt x="401" y="13844"/>
                    <a:pt x="534" y="13960"/>
                    <a:pt x="667" y="13960"/>
                  </a:cubicBezTo>
                  <a:cubicBezTo>
                    <a:pt x="801" y="13960"/>
                    <a:pt x="934" y="13844"/>
                    <a:pt x="1068" y="13610"/>
                  </a:cubicBezTo>
                  <a:cubicBezTo>
                    <a:pt x="1401" y="13043"/>
                    <a:pt x="1601" y="12443"/>
                    <a:pt x="1735" y="11809"/>
                  </a:cubicBezTo>
                  <a:cubicBezTo>
                    <a:pt x="2035" y="10475"/>
                    <a:pt x="2502" y="9174"/>
                    <a:pt x="2702" y="7806"/>
                  </a:cubicBezTo>
                  <a:cubicBezTo>
                    <a:pt x="2836" y="7005"/>
                    <a:pt x="2869" y="6171"/>
                    <a:pt x="2869" y="5371"/>
                  </a:cubicBezTo>
                  <a:cubicBezTo>
                    <a:pt x="2902" y="3603"/>
                    <a:pt x="2535" y="1935"/>
                    <a:pt x="2202" y="234"/>
                  </a:cubicBezTo>
                  <a:cubicBezTo>
                    <a:pt x="2202" y="134"/>
                    <a:pt x="2202" y="34"/>
                    <a:pt x="2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 rot="-5400000">
              <a:off x="5821198" y="958564"/>
              <a:ext cx="63762" cy="309956"/>
            </a:xfrm>
            <a:custGeom>
              <a:avLst/>
              <a:gdLst/>
              <a:ahLst/>
              <a:cxnLst/>
              <a:rect l="l" t="t" r="r" b="b"/>
              <a:pathLst>
                <a:path w="2570" h="6961" extrusionOk="0">
                  <a:moveTo>
                    <a:pt x="589" y="1"/>
                  </a:moveTo>
                  <a:cubicBezTo>
                    <a:pt x="443" y="1"/>
                    <a:pt x="305" y="90"/>
                    <a:pt x="234" y="279"/>
                  </a:cubicBezTo>
                  <a:cubicBezTo>
                    <a:pt x="134" y="545"/>
                    <a:pt x="34" y="812"/>
                    <a:pt x="1" y="1113"/>
                  </a:cubicBezTo>
                  <a:cubicBezTo>
                    <a:pt x="368" y="2847"/>
                    <a:pt x="501" y="4582"/>
                    <a:pt x="935" y="6283"/>
                  </a:cubicBezTo>
                  <a:cubicBezTo>
                    <a:pt x="1025" y="6702"/>
                    <a:pt x="1330" y="6960"/>
                    <a:pt x="1681" y="6960"/>
                  </a:cubicBezTo>
                  <a:cubicBezTo>
                    <a:pt x="1721" y="6960"/>
                    <a:pt x="1761" y="6957"/>
                    <a:pt x="1802" y="6950"/>
                  </a:cubicBezTo>
                  <a:cubicBezTo>
                    <a:pt x="2269" y="6917"/>
                    <a:pt x="2436" y="6583"/>
                    <a:pt x="2536" y="6183"/>
                  </a:cubicBezTo>
                  <a:cubicBezTo>
                    <a:pt x="2569" y="5983"/>
                    <a:pt x="2503" y="5783"/>
                    <a:pt x="2503" y="5582"/>
                  </a:cubicBezTo>
                  <a:cubicBezTo>
                    <a:pt x="2369" y="3981"/>
                    <a:pt x="1902" y="2447"/>
                    <a:pt x="1569" y="879"/>
                  </a:cubicBezTo>
                  <a:cubicBezTo>
                    <a:pt x="1502" y="412"/>
                    <a:pt x="1168" y="212"/>
                    <a:pt x="768" y="45"/>
                  </a:cubicBezTo>
                  <a:cubicBezTo>
                    <a:pt x="710" y="16"/>
                    <a:pt x="649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 rot="-5400000">
              <a:off x="8559122" y="898924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068" y="0"/>
                  </a:moveTo>
                  <a:cubicBezTo>
                    <a:pt x="934" y="34"/>
                    <a:pt x="0" y="968"/>
                    <a:pt x="0" y="2035"/>
                  </a:cubicBezTo>
                  <a:cubicBezTo>
                    <a:pt x="33" y="3147"/>
                    <a:pt x="932" y="3971"/>
                    <a:pt x="2162" y="3971"/>
                  </a:cubicBezTo>
                  <a:cubicBezTo>
                    <a:pt x="2186" y="3971"/>
                    <a:pt x="2211" y="3970"/>
                    <a:pt x="2235" y="3970"/>
                  </a:cubicBezTo>
                  <a:cubicBezTo>
                    <a:pt x="3336" y="3970"/>
                    <a:pt x="4270" y="3069"/>
                    <a:pt x="4270" y="2002"/>
                  </a:cubicBezTo>
                  <a:cubicBezTo>
                    <a:pt x="4270" y="934"/>
                    <a:pt x="3236" y="0"/>
                    <a:pt x="2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 rot="-5400000">
              <a:off x="9139271" y="1094308"/>
              <a:ext cx="99215" cy="95556"/>
            </a:xfrm>
            <a:custGeom>
              <a:avLst/>
              <a:gdLst/>
              <a:ahLst/>
              <a:cxnLst/>
              <a:rect l="l" t="t" r="r" b="b"/>
              <a:pathLst>
                <a:path w="3999" h="2146" extrusionOk="0">
                  <a:moveTo>
                    <a:pt x="2140" y="1"/>
                  </a:moveTo>
                  <a:cubicBezTo>
                    <a:pt x="2083" y="1"/>
                    <a:pt x="2025" y="4"/>
                    <a:pt x="1966" y="11"/>
                  </a:cubicBezTo>
                  <a:cubicBezTo>
                    <a:pt x="1922" y="6"/>
                    <a:pt x="1879" y="4"/>
                    <a:pt x="1835" y="4"/>
                  </a:cubicBezTo>
                  <a:cubicBezTo>
                    <a:pt x="938" y="4"/>
                    <a:pt x="1" y="960"/>
                    <a:pt x="65" y="1946"/>
                  </a:cubicBezTo>
                  <a:cubicBezTo>
                    <a:pt x="65" y="2012"/>
                    <a:pt x="65" y="2079"/>
                    <a:pt x="98" y="2146"/>
                  </a:cubicBezTo>
                  <a:lnTo>
                    <a:pt x="3967" y="2146"/>
                  </a:lnTo>
                  <a:cubicBezTo>
                    <a:pt x="3967" y="2079"/>
                    <a:pt x="3967" y="2012"/>
                    <a:pt x="3967" y="1946"/>
                  </a:cubicBezTo>
                  <a:cubicBezTo>
                    <a:pt x="3999" y="1154"/>
                    <a:pt x="3219" y="1"/>
                    <a:pt x="2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 rot="-5400000">
              <a:off x="4550683" y="907486"/>
              <a:ext cx="90234" cy="203535"/>
            </a:xfrm>
            <a:custGeom>
              <a:avLst/>
              <a:gdLst/>
              <a:ahLst/>
              <a:cxnLst/>
              <a:rect l="l" t="t" r="r" b="b"/>
              <a:pathLst>
                <a:path w="3637" h="4571" extrusionOk="0">
                  <a:moveTo>
                    <a:pt x="1801" y="0"/>
                  </a:moveTo>
                  <a:cubicBezTo>
                    <a:pt x="834" y="0"/>
                    <a:pt x="0" y="801"/>
                    <a:pt x="33" y="1768"/>
                  </a:cubicBezTo>
                  <a:cubicBezTo>
                    <a:pt x="33" y="1935"/>
                    <a:pt x="67" y="2135"/>
                    <a:pt x="134" y="2268"/>
                  </a:cubicBezTo>
                  <a:cubicBezTo>
                    <a:pt x="67" y="2435"/>
                    <a:pt x="33" y="2602"/>
                    <a:pt x="33" y="2802"/>
                  </a:cubicBezTo>
                  <a:cubicBezTo>
                    <a:pt x="0" y="3736"/>
                    <a:pt x="834" y="4570"/>
                    <a:pt x="1801" y="4570"/>
                  </a:cubicBezTo>
                  <a:cubicBezTo>
                    <a:pt x="2802" y="4570"/>
                    <a:pt x="3636" y="3769"/>
                    <a:pt x="3603" y="2802"/>
                  </a:cubicBezTo>
                  <a:cubicBezTo>
                    <a:pt x="3603" y="2635"/>
                    <a:pt x="3569" y="2435"/>
                    <a:pt x="3536" y="2268"/>
                  </a:cubicBezTo>
                  <a:cubicBezTo>
                    <a:pt x="3569" y="2102"/>
                    <a:pt x="3603" y="1935"/>
                    <a:pt x="3603" y="1768"/>
                  </a:cubicBezTo>
                  <a:cubicBezTo>
                    <a:pt x="3636" y="801"/>
                    <a:pt x="2802" y="0"/>
                    <a:pt x="1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 rot="-5400000">
              <a:off x="7690355" y="991086"/>
              <a:ext cx="87753" cy="153041"/>
            </a:xfrm>
            <a:custGeom>
              <a:avLst/>
              <a:gdLst/>
              <a:ahLst/>
              <a:cxnLst/>
              <a:rect l="l" t="t" r="r" b="b"/>
              <a:pathLst>
                <a:path w="3537" h="3437" extrusionOk="0">
                  <a:moveTo>
                    <a:pt x="1768" y="1"/>
                  </a:moveTo>
                  <a:cubicBezTo>
                    <a:pt x="768" y="1"/>
                    <a:pt x="0" y="735"/>
                    <a:pt x="0" y="1736"/>
                  </a:cubicBezTo>
                  <a:cubicBezTo>
                    <a:pt x="34" y="2636"/>
                    <a:pt x="834" y="3403"/>
                    <a:pt x="1802" y="3437"/>
                  </a:cubicBezTo>
                  <a:cubicBezTo>
                    <a:pt x="2702" y="3437"/>
                    <a:pt x="3503" y="2603"/>
                    <a:pt x="3503" y="1669"/>
                  </a:cubicBezTo>
                  <a:lnTo>
                    <a:pt x="3536" y="1669"/>
                  </a:lnTo>
                  <a:cubicBezTo>
                    <a:pt x="3536" y="701"/>
                    <a:pt x="2769" y="1"/>
                    <a:pt x="17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 rot="-5400000">
              <a:off x="6865299" y="930574"/>
              <a:ext cx="80285" cy="144136"/>
            </a:xfrm>
            <a:custGeom>
              <a:avLst/>
              <a:gdLst/>
              <a:ahLst/>
              <a:cxnLst/>
              <a:rect l="l" t="t" r="r" b="b"/>
              <a:pathLst>
                <a:path w="3236" h="3237" extrusionOk="0">
                  <a:moveTo>
                    <a:pt x="1635" y="1"/>
                  </a:moveTo>
                  <a:cubicBezTo>
                    <a:pt x="767" y="1"/>
                    <a:pt x="0" y="801"/>
                    <a:pt x="33" y="1635"/>
                  </a:cubicBezTo>
                  <a:cubicBezTo>
                    <a:pt x="33" y="2502"/>
                    <a:pt x="767" y="3236"/>
                    <a:pt x="1601" y="3236"/>
                  </a:cubicBezTo>
                  <a:cubicBezTo>
                    <a:pt x="2502" y="3236"/>
                    <a:pt x="3236" y="2469"/>
                    <a:pt x="3236" y="1602"/>
                  </a:cubicBezTo>
                  <a:cubicBezTo>
                    <a:pt x="3236" y="801"/>
                    <a:pt x="2469" y="34"/>
                    <a:pt x="1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 rot="-5400000">
              <a:off x="8143143" y="913349"/>
              <a:ext cx="77804" cy="139683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91" y="0"/>
                  </a:moveTo>
                  <a:cubicBezTo>
                    <a:pt x="1572" y="0"/>
                    <a:pt x="1554" y="1"/>
                    <a:pt x="1534" y="1"/>
                  </a:cubicBezTo>
                  <a:cubicBezTo>
                    <a:pt x="667" y="1"/>
                    <a:pt x="0" y="668"/>
                    <a:pt x="0" y="1569"/>
                  </a:cubicBezTo>
                  <a:cubicBezTo>
                    <a:pt x="0" y="2470"/>
                    <a:pt x="701" y="3137"/>
                    <a:pt x="1601" y="3137"/>
                  </a:cubicBezTo>
                  <a:cubicBezTo>
                    <a:pt x="2435" y="3103"/>
                    <a:pt x="3136" y="2403"/>
                    <a:pt x="3136" y="1536"/>
                  </a:cubicBezTo>
                  <a:cubicBezTo>
                    <a:pt x="3136" y="720"/>
                    <a:pt x="2434" y="0"/>
                    <a:pt x="15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 rot="-5400000">
              <a:off x="5117650" y="988586"/>
              <a:ext cx="76167" cy="138169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501" y="1"/>
                  </a:moveTo>
                  <a:cubicBezTo>
                    <a:pt x="634" y="1"/>
                    <a:pt x="0" y="634"/>
                    <a:pt x="0" y="1502"/>
                  </a:cubicBezTo>
                  <a:cubicBezTo>
                    <a:pt x="0" y="2402"/>
                    <a:pt x="701" y="3103"/>
                    <a:pt x="1568" y="3103"/>
                  </a:cubicBezTo>
                  <a:cubicBezTo>
                    <a:pt x="2402" y="3103"/>
                    <a:pt x="3069" y="2436"/>
                    <a:pt x="3069" y="1568"/>
                  </a:cubicBezTo>
                  <a:cubicBezTo>
                    <a:pt x="3069" y="701"/>
                    <a:pt x="2369" y="1"/>
                    <a:pt x="15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 rot="-5400000">
              <a:off x="6002566" y="901483"/>
              <a:ext cx="75323" cy="127838"/>
            </a:xfrm>
            <a:custGeom>
              <a:avLst/>
              <a:gdLst/>
              <a:ahLst/>
              <a:cxnLst/>
              <a:rect l="l" t="t" r="r" b="b"/>
              <a:pathLst>
                <a:path w="3036" h="2871" extrusionOk="0">
                  <a:moveTo>
                    <a:pt x="1637" y="0"/>
                  </a:moveTo>
                  <a:cubicBezTo>
                    <a:pt x="1614" y="0"/>
                    <a:pt x="1591" y="1"/>
                    <a:pt x="1568" y="2"/>
                  </a:cubicBezTo>
                  <a:cubicBezTo>
                    <a:pt x="734" y="2"/>
                    <a:pt x="0" y="635"/>
                    <a:pt x="0" y="1403"/>
                  </a:cubicBezTo>
                  <a:cubicBezTo>
                    <a:pt x="0" y="2203"/>
                    <a:pt x="734" y="2870"/>
                    <a:pt x="1601" y="2870"/>
                  </a:cubicBezTo>
                  <a:cubicBezTo>
                    <a:pt x="2469" y="2870"/>
                    <a:pt x="3036" y="2270"/>
                    <a:pt x="3036" y="1403"/>
                  </a:cubicBezTo>
                  <a:cubicBezTo>
                    <a:pt x="3036" y="591"/>
                    <a:pt x="2467" y="0"/>
                    <a:pt x="1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 rot="-5400000">
              <a:off x="5384993" y="927303"/>
              <a:ext cx="76167" cy="123386"/>
            </a:xfrm>
            <a:custGeom>
              <a:avLst/>
              <a:gdLst/>
              <a:ahLst/>
              <a:cxnLst/>
              <a:rect l="l" t="t" r="r" b="b"/>
              <a:pathLst>
                <a:path w="3070" h="2771" extrusionOk="0">
                  <a:moveTo>
                    <a:pt x="1595" y="0"/>
                  </a:moveTo>
                  <a:cubicBezTo>
                    <a:pt x="1575" y="0"/>
                    <a:pt x="1555" y="1"/>
                    <a:pt x="1535" y="2"/>
                  </a:cubicBezTo>
                  <a:cubicBezTo>
                    <a:pt x="701" y="35"/>
                    <a:pt x="1" y="669"/>
                    <a:pt x="34" y="1403"/>
                  </a:cubicBezTo>
                  <a:cubicBezTo>
                    <a:pt x="34" y="2137"/>
                    <a:pt x="768" y="2770"/>
                    <a:pt x="1602" y="2770"/>
                  </a:cubicBezTo>
                  <a:cubicBezTo>
                    <a:pt x="2403" y="2770"/>
                    <a:pt x="3070" y="2137"/>
                    <a:pt x="3070" y="1403"/>
                  </a:cubicBezTo>
                  <a:cubicBezTo>
                    <a:pt x="3070" y="654"/>
                    <a:pt x="2403" y="0"/>
                    <a:pt x="1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 rot="-5400000">
              <a:off x="5672514" y="875355"/>
              <a:ext cx="74504" cy="126280"/>
            </a:xfrm>
            <a:custGeom>
              <a:avLst/>
              <a:gdLst/>
              <a:ahLst/>
              <a:cxnLst/>
              <a:rect l="l" t="t" r="r" b="b"/>
              <a:pathLst>
                <a:path w="3003" h="2836" extrusionOk="0">
                  <a:moveTo>
                    <a:pt x="1468" y="0"/>
                  </a:moveTo>
                  <a:cubicBezTo>
                    <a:pt x="667" y="0"/>
                    <a:pt x="133" y="567"/>
                    <a:pt x="67" y="1435"/>
                  </a:cubicBezTo>
                  <a:cubicBezTo>
                    <a:pt x="0" y="2135"/>
                    <a:pt x="834" y="2836"/>
                    <a:pt x="1434" y="2836"/>
                  </a:cubicBezTo>
                  <a:cubicBezTo>
                    <a:pt x="2202" y="2802"/>
                    <a:pt x="3002" y="2102"/>
                    <a:pt x="2869" y="1368"/>
                  </a:cubicBezTo>
                  <a:cubicBezTo>
                    <a:pt x="2869" y="567"/>
                    <a:pt x="2302" y="0"/>
                    <a:pt x="1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 rot="-5400000">
              <a:off x="6393811" y="875075"/>
              <a:ext cx="63737" cy="114436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268" y="1"/>
                  </a:moveTo>
                  <a:cubicBezTo>
                    <a:pt x="600" y="1"/>
                    <a:pt x="0" y="568"/>
                    <a:pt x="0" y="1268"/>
                  </a:cubicBezTo>
                  <a:cubicBezTo>
                    <a:pt x="0" y="2036"/>
                    <a:pt x="500" y="2569"/>
                    <a:pt x="1234" y="2569"/>
                  </a:cubicBezTo>
                  <a:cubicBezTo>
                    <a:pt x="1968" y="2569"/>
                    <a:pt x="2569" y="1969"/>
                    <a:pt x="2569" y="1268"/>
                  </a:cubicBezTo>
                  <a:cubicBezTo>
                    <a:pt x="2569" y="601"/>
                    <a:pt x="1935" y="1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 rot="-5400000">
              <a:off x="7386740" y="974795"/>
              <a:ext cx="63762" cy="107000"/>
            </a:xfrm>
            <a:custGeom>
              <a:avLst/>
              <a:gdLst/>
              <a:ahLst/>
              <a:cxnLst/>
              <a:rect l="l" t="t" r="r" b="b"/>
              <a:pathLst>
                <a:path w="2570" h="2403" extrusionOk="0">
                  <a:moveTo>
                    <a:pt x="1268" y="1"/>
                  </a:moveTo>
                  <a:cubicBezTo>
                    <a:pt x="601" y="1"/>
                    <a:pt x="1" y="568"/>
                    <a:pt x="1" y="1235"/>
                  </a:cubicBezTo>
                  <a:cubicBezTo>
                    <a:pt x="1" y="1835"/>
                    <a:pt x="601" y="2402"/>
                    <a:pt x="1235" y="2402"/>
                  </a:cubicBezTo>
                  <a:cubicBezTo>
                    <a:pt x="1935" y="2402"/>
                    <a:pt x="2536" y="1835"/>
                    <a:pt x="2569" y="1135"/>
                  </a:cubicBezTo>
                  <a:cubicBezTo>
                    <a:pt x="2569" y="501"/>
                    <a:pt x="2002" y="1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 rot="-5400000">
              <a:off x="9077168" y="937179"/>
              <a:ext cx="52969" cy="93686"/>
            </a:xfrm>
            <a:custGeom>
              <a:avLst/>
              <a:gdLst/>
              <a:ahLst/>
              <a:cxnLst/>
              <a:rect l="l" t="t" r="r" b="b"/>
              <a:pathLst>
                <a:path w="2135" h="2104" extrusionOk="0">
                  <a:moveTo>
                    <a:pt x="1014" y="1"/>
                  </a:moveTo>
                  <a:cubicBezTo>
                    <a:pt x="469" y="1"/>
                    <a:pt x="0" y="488"/>
                    <a:pt x="0" y="1070"/>
                  </a:cubicBezTo>
                  <a:cubicBezTo>
                    <a:pt x="0" y="1670"/>
                    <a:pt x="434" y="2104"/>
                    <a:pt x="1034" y="2104"/>
                  </a:cubicBezTo>
                  <a:cubicBezTo>
                    <a:pt x="1701" y="2104"/>
                    <a:pt x="2135" y="1670"/>
                    <a:pt x="2135" y="1037"/>
                  </a:cubicBezTo>
                  <a:cubicBezTo>
                    <a:pt x="2135" y="469"/>
                    <a:pt x="1668" y="2"/>
                    <a:pt x="1067" y="2"/>
                  </a:cubicBezTo>
                  <a:cubicBezTo>
                    <a:pt x="1050" y="1"/>
                    <a:pt x="1032" y="1"/>
                    <a:pt x="1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 rot="-5400000">
              <a:off x="5046336" y="834993"/>
              <a:ext cx="48032" cy="86205"/>
            </a:xfrm>
            <a:custGeom>
              <a:avLst/>
              <a:gdLst/>
              <a:ahLst/>
              <a:cxnLst/>
              <a:rect l="l" t="t" r="r" b="b"/>
              <a:pathLst>
                <a:path w="1936" h="1936" extrusionOk="0">
                  <a:moveTo>
                    <a:pt x="1002" y="0"/>
                  </a:moveTo>
                  <a:cubicBezTo>
                    <a:pt x="468" y="0"/>
                    <a:pt x="1" y="434"/>
                    <a:pt x="1" y="968"/>
                  </a:cubicBezTo>
                  <a:cubicBezTo>
                    <a:pt x="1" y="1501"/>
                    <a:pt x="468" y="1935"/>
                    <a:pt x="1002" y="1935"/>
                  </a:cubicBezTo>
                  <a:cubicBezTo>
                    <a:pt x="1602" y="1935"/>
                    <a:pt x="1936" y="1568"/>
                    <a:pt x="1936" y="968"/>
                  </a:cubicBezTo>
                  <a:cubicBezTo>
                    <a:pt x="1936" y="434"/>
                    <a:pt x="1535" y="0"/>
                    <a:pt x="1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 rot="-5400000">
              <a:off x="8515369" y="1061744"/>
              <a:ext cx="46370" cy="86205"/>
            </a:xfrm>
            <a:custGeom>
              <a:avLst/>
              <a:gdLst/>
              <a:ahLst/>
              <a:cxnLst/>
              <a:rect l="l" t="t" r="r" b="b"/>
              <a:pathLst>
                <a:path w="1869" h="1936" extrusionOk="0">
                  <a:moveTo>
                    <a:pt x="1001" y="0"/>
                  </a:moveTo>
                  <a:cubicBezTo>
                    <a:pt x="434" y="0"/>
                    <a:pt x="0" y="467"/>
                    <a:pt x="0" y="1034"/>
                  </a:cubicBezTo>
                  <a:cubicBezTo>
                    <a:pt x="0" y="1602"/>
                    <a:pt x="367" y="1935"/>
                    <a:pt x="934" y="1935"/>
                  </a:cubicBezTo>
                  <a:cubicBezTo>
                    <a:pt x="1501" y="1935"/>
                    <a:pt x="1868" y="1568"/>
                    <a:pt x="1868" y="1034"/>
                  </a:cubicBezTo>
                  <a:cubicBezTo>
                    <a:pt x="1868" y="401"/>
                    <a:pt x="1535" y="0"/>
                    <a:pt x="1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 rot="-5400000">
              <a:off x="4883818" y="924999"/>
              <a:ext cx="46370" cy="83311"/>
            </a:xfrm>
            <a:custGeom>
              <a:avLst/>
              <a:gdLst/>
              <a:ahLst/>
              <a:cxnLst/>
              <a:rect l="l" t="t" r="r" b="b"/>
              <a:pathLst>
                <a:path w="1869" h="1871" extrusionOk="0">
                  <a:moveTo>
                    <a:pt x="902" y="0"/>
                  </a:moveTo>
                  <a:cubicBezTo>
                    <a:pt x="368" y="34"/>
                    <a:pt x="1" y="401"/>
                    <a:pt x="1" y="968"/>
                  </a:cubicBezTo>
                  <a:cubicBezTo>
                    <a:pt x="1" y="1481"/>
                    <a:pt x="371" y="1870"/>
                    <a:pt x="873" y="1870"/>
                  </a:cubicBezTo>
                  <a:cubicBezTo>
                    <a:pt x="894" y="1870"/>
                    <a:pt x="914" y="1870"/>
                    <a:pt x="935" y="1868"/>
                  </a:cubicBezTo>
                  <a:cubicBezTo>
                    <a:pt x="1435" y="1868"/>
                    <a:pt x="1869" y="1435"/>
                    <a:pt x="1836" y="934"/>
                  </a:cubicBezTo>
                  <a:cubicBezTo>
                    <a:pt x="1836" y="401"/>
                    <a:pt x="1435" y="0"/>
                    <a:pt x="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 rot="-5400000">
              <a:off x="8808665" y="889409"/>
              <a:ext cx="48032" cy="83311"/>
            </a:xfrm>
            <a:custGeom>
              <a:avLst/>
              <a:gdLst/>
              <a:ahLst/>
              <a:cxnLst/>
              <a:rect l="l" t="t" r="r" b="b"/>
              <a:pathLst>
                <a:path w="1936" h="1871" extrusionOk="0">
                  <a:moveTo>
                    <a:pt x="1102" y="0"/>
                  </a:moveTo>
                  <a:lnTo>
                    <a:pt x="1102" y="34"/>
                  </a:lnTo>
                  <a:cubicBezTo>
                    <a:pt x="535" y="34"/>
                    <a:pt x="1" y="568"/>
                    <a:pt x="1" y="1101"/>
                  </a:cubicBezTo>
                  <a:cubicBezTo>
                    <a:pt x="1" y="1576"/>
                    <a:pt x="272" y="1871"/>
                    <a:pt x="727" y="1871"/>
                  </a:cubicBezTo>
                  <a:cubicBezTo>
                    <a:pt x="752" y="1871"/>
                    <a:pt x="776" y="1870"/>
                    <a:pt x="802" y="1868"/>
                  </a:cubicBezTo>
                  <a:cubicBezTo>
                    <a:pt x="1369" y="1868"/>
                    <a:pt x="1936" y="1301"/>
                    <a:pt x="1902" y="734"/>
                  </a:cubicBezTo>
                  <a:cubicBezTo>
                    <a:pt x="1869" y="334"/>
                    <a:pt x="1502" y="0"/>
                    <a:pt x="1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 rot="-5400000">
              <a:off x="6658481" y="891572"/>
              <a:ext cx="36446" cy="64075"/>
            </a:xfrm>
            <a:custGeom>
              <a:avLst/>
              <a:gdLst/>
              <a:ahLst/>
              <a:cxnLst/>
              <a:rect l="l" t="t" r="r" b="b"/>
              <a:pathLst>
                <a:path w="1469" h="1439" extrusionOk="0">
                  <a:moveTo>
                    <a:pt x="777" y="0"/>
                  </a:moveTo>
                  <a:cubicBezTo>
                    <a:pt x="763" y="0"/>
                    <a:pt x="749" y="1"/>
                    <a:pt x="735" y="2"/>
                  </a:cubicBezTo>
                  <a:cubicBezTo>
                    <a:pt x="368" y="2"/>
                    <a:pt x="1" y="403"/>
                    <a:pt x="34" y="770"/>
                  </a:cubicBezTo>
                  <a:cubicBezTo>
                    <a:pt x="66" y="1089"/>
                    <a:pt x="404" y="1439"/>
                    <a:pt x="725" y="1439"/>
                  </a:cubicBezTo>
                  <a:cubicBezTo>
                    <a:pt x="739" y="1439"/>
                    <a:pt x="754" y="1438"/>
                    <a:pt x="768" y="1437"/>
                  </a:cubicBezTo>
                  <a:cubicBezTo>
                    <a:pt x="1101" y="1437"/>
                    <a:pt x="1468" y="1070"/>
                    <a:pt x="1435" y="703"/>
                  </a:cubicBezTo>
                  <a:cubicBezTo>
                    <a:pt x="1435" y="352"/>
                    <a:pt x="1099" y="0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 rot="-5400000">
              <a:off x="7833770" y="938895"/>
              <a:ext cx="35627" cy="57975"/>
            </a:xfrm>
            <a:custGeom>
              <a:avLst/>
              <a:gdLst/>
              <a:ahLst/>
              <a:cxnLst/>
              <a:rect l="l" t="t" r="r" b="b"/>
              <a:pathLst>
                <a:path w="1436" h="1302" extrusionOk="0">
                  <a:moveTo>
                    <a:pt x="701" y="1"/>
                  </a:moveTo>
                  <a:cubicBezTo>
                    <a:pt x="301" y="1"/>
                    <a:pt x="1" y="267"/>
                    <a:pt x="34" y="634"/>
                  </a:cubicBezTo>
                  <a:cubicBezTo>
                    <a:pt x="34" y="1001"/>
                    <a:pt x="368" y="1302"/>
                    <a:pt x="735" y="1302"/>
                  </a:cubicBezTo>
                  <a:cubicBezTo>
                    <a:pt x="1102" y="1302"/>
                    <a:pt x="1435" y="968"/>
                    <a:pt x="1402" y="634"/>
                  </a:cubicBezTo>
                  <a:cubicBezTo>
                    <a:pt x="1402" y="234"/>
                    <a:pt x="1135" y="1"/>
                    <a:pt x="7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 rot="-5400000">
              <a:off x="7121085" y="991620"/>
              <a:ext cx="30640" cy="53478"/>
            </a:xfrm>
            <a:custGeom>
              <a:avLst/>
              <a:gdLst/>
              <a:ahLst/>
              <a:cxnLst/>
              <a:rect l="l" t="t" r="r" b="b"/>
              <a:pathLst>
                <a:path w="1235" h="1201" extrusionOk="0">
                  <a:moveTo>
                    <a:pt x="634" y="0"/>
                  </a:moveTo>
                  <a:cubicBezTo>
                    <a:pt x="267" y="0"/>
                    <a:pt x="0" y="234"/>
                    <a:pt x="33" y="634"/>
                  </a:cubicBezTo>
                  <a:cubicBezTo>
                    <a:pt x="33" y="1001"/>
                    <a:pt x="234" y="1168"/>
                    <a:pt x="500" y="1201"/>
                  </a:cubicBezTo>
                  <a:cubicBezTo>
                    <a:pt x="967" y="1201"/>
                    <a:pt x="1201" y="1001"/>
                    <a:pt x="1234" y="634"/>
                  </a:cubicBezTo>
                  <a:cubicBezTo>
                    <a:pt x="1234" y="234"/>
                    <a:pt x="1001" y="0"/>
                    <a:pt x="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 rot="-5400000">
              <a:off x="8880869" y="1131279"/>
              <a:ext cx="22379" cy="39006"/>
            </a:xfrm>
            <a:custGeom>
              <a:avLst/>
              <a:gdLst/>
              <a:ahLst/>
              <a:cxnLst/>
              <a:rect l="l" t="t" r="r" b="b"/>
              <a:pathLst>
                <a:path w="902" h="876" extrusionOk="0">
                  <a:moveTo>
                    <a:pt x="498" y="1"/>
                  </a:moveTo>
                  <a:cubicBezTo>
                    <a:pt x="477" y="1"/>
                    <a:pt x="456" y="2"/>
                    <a:pt x="434" y="4"/>
                  </a:cubicBezTo>
                  <a:cubicBezTo>
                    <a:pt x="201" y="4"/>
                    <a:pt x="1" y="138"/>
                    <a:pt x="1" y="438"/>
                  </a:cubicBezTo>
                  <a:cubicBezTo>
                    <a:pt x="1" y="738"/>
                    <a:pt x="167" y="871"/>
                    <a:pt x="434" y="871"/>
                  </a:cubicBezTo>
                  <a:cubicBezTo>
                    <a:pt x="456" y="874"/>
                    <a:pt x="478" y="875"/>
                    <a:pt x="499" y="875"/>
                  </a:cubicBezTo>
                  <a:cubicBezTo>
                    <a:pt x="758" y="875"/>
                    <a:pt x="901" y="687"/>
                    <a:pt x="901" y="471"/>
                  </a:cubicBezTo>
                  <a:cubicBezTo>
                    <a:pt x="901" y="193"/>
                    <a:pt x="758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 rot="-5400000">
              <a:off x="5438084" y="84476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67" y="0"/>
                  </a:moveTo>
                  <a:cubicBezTo>
                    <a:pt x="234" y="0"/>
                    <a:pt x="67" y="101"/>
                    <a:pt x="34" y="334"/>
                  </a:cubicBezTo>
                  <a:cubicBezTo>
                    <a:pt x="0" y="568"/>
                    <a:pt x="201" y="668"/>
                    <a:pt x="401" y="734"/>
                  </a:cubicBezTo>
                  <a:cubicBezTo>
                    <a:pt x="601" y="701"/>
                    <a:pt x="734" y="601"/>
                    <a:pt x="768" y="367"/>
                  </a:cubicBezTo>
                  <a:cubicBezTo>
                    <a:pt x="768" y="167"/>
                    <a:pt x="701" y="34"/>
                    <a:pt x="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 rot="-5400000">
              <a:off x="3881202" y="1147086"/>
              <a:ext cx="59618" cy="423679"/>
            </a:xfrm>
            <a:custGeom>
              <a:avLst/>
              <a:gdLst/>
              <a:ahLst/>
              <a:cxnLst/>
              <a:rect l="l" t="t" r="r" b="b"/>
              <a:pathLst>
                <a:path w="2403" h="9515" extrusionOk="0">
                  <a:moveTo>
                    <a:pt x="1885" y="1"/>
                  </a:moveTo>
                  <a:cubicBezTo>
                    <a:pt x="1718" y="1"/>
                    <a:pt x="1627" y="150"/>
                    <a:pt x="1535" y="272"/>
                  </a:cubicBezTo>
                  <a:cubicBezTo>
                    <a:pt x="901" y="972"/>
                    <a:pt x="535" y="1773"/>
                    <a:pt x="434" y="2740"/>
                  </a:cubicBezTo>
                  <a:cubicBezTo>
                    <a:pt x="301" y="4441"/>
                    <a:pt x="268" y="6143"/>
                    <a:pt x="34" y="7844"/>
                  </a:cubicBezTo>
                  <a:cubicBezTo>
                    <a:pt x="1" y="8144"/>
                    <a:pt x="34" y="8478"/>
                    <a:pt x="34" y="8811"/>
                  </a:cubicBezTo>
                  <a:cubicBezTo>
                    <a:pt x="68" y="9212"/>
                    <a:pt x="334" y="9478"/>
                    <a:pt x="735" y="9512"/>
                  </a:cubicBezTo>
                  <a:cubicBezTo>
                    <a:pt x="756" y="9514"/>
                    <a:pt x="777" y="9515"/>
                    <a:pt x="797" y="9515"/>
                  </a:cubicBezTo>
                  <a:cubicBezTo>
                    <a:pt x="1094" y="9515"/>
                    <a:pt x="1277" y="9292"/>
                    <a:pt x="1402" y="9011"/>
                  </a:cubicBezTo>
                  <a:cubicBezTo>
                    <a:pt x="1469" y="8878"/>
                    <a:pt x="1502" y="8745"/>
                    <a:pt x="1502" y="8611"/>
                  </a:cubicBezTo>
                  <a:cubicBezTo>
                    <a:pt x="1669" y="7677"/>
                    <a:pt x="1769" y="6743"/>
                    <a:pt x="1969" y="5809"/>
                  </a:cubicBezTo>
                  <a:cubicBezTo>
                    <a:pt x="2069" y="4775"/>
                    <a:pt x="2102" y="3708"/>
                    <a:pt x="2269" y="2674"/>
                  </a:cubicBezTo>
                  <a:cubicBezTo>
                    <a:pt x="2403" y="1906"/>
                    <a:pt x="2336" y="1139"/>
                    <a:pt x="2136" y="372"/>
                  </a:cubicBezTo>
                  <a:cubicBezTo>
                    <a:pt x="2102" y="238"/>
                    <a:pt x="2136" y="38"/>
                    <a:pt x="1936" y="5"/>
                  </a:cubicBezTo>
                  <a:cubicBezTo>
                    <a:pt x="1918" y="2"/>
                    <a:pt x="1901" y="1"/>
                    <a:pt x="18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 rot="-5400000">
              <a:off x="185441" y="1124855"/>
              <a:ext cx="58775" cy="419315"/>
            </a:xfrm>
            <a:custGeom>
              <a:avLst/>
              <a:gdLst/>
              <a:ahLst/>
              <a:cxnLst/>
              <a:rect l="l" t="t" r="r" b="b"/>
              <a:pathLst>
                <a:path w="2369" h="9417" extrusionOk="0">
                  <a:moveTo>
                    <a:pt x="1088" y="1"/>
                  </a:moveTo>
                  <a:cubicBezTo>
                    <a:pt x="861" y="1"/>
                    <a:pt x="687" y="129"/>
                    <a:pt x="568" y="339"/>
                  </a:cubicBezTo>
                  <a:cubicBezTo>
                    <a:pt x="401" y="639"/>
                    <a:pt x="334" y="973"/>
                    <a:pt x="267" y="1307"/>
                  </a:cubicBezTo>
                  <a:cubicBezTo>
                    <a:pt x="1" y="2841"/>
                    <a:pt x="134" y="4342"/>
                    <a:pt x="367" y="5876"/>
                  </a:cubicBezTo>
                  <a:cubicBezTo>
                    <a:pt x="434" y="6277"/>
                    <a:pt x="534" y="6710"/>
                    <a:pt x="801" y="7044"/>
                  </a:cubicBezTo>
                  <a:cubicBezTo>
                    <a:pt x="1301" y="7678"/>
                    <a:pt x="1602" y="8412"/>
                    <a:pt x="1902" y="9145"/>
                  </a:cubicBezTo>
                  <a:cubicBezTo>
                    <a:pt x="1933" y="9238"/>
                    <a:pt x="1935" y="9416"/>
                    <a:pt x="2067" y="9416"/>
                  </a:cubicBezTo>
                  <a:cubicBezTo>
                    <a:pt x="2078" y="9416"/>
                    <a:pt x="2089" y="9415"/>
                    <a:pt x="2102" y="9412"/>
                  </a:cubicBezTo>
                  <a:cubicBezTo>
                    <a:pt x="2302" y="9379"/>
                    <a:pt x="2202" y="9212"/>
                    <a:pt x="2235" y="9079"/>
                  </a:cubicBezTo>
                  <a:cubicBezTo>
                    <a:pt x="2369" y="8011"/>
                    <a:pt x="2002" y="7011"/>
                    <a:pt x="2035" y="6010"/>
                  </a:cubicBezTo>
                  <a:cubicBezTo>
                    <a:pt x="2069" y="4576"/>
                    <a:pt x="1768" y="3175"/>
                    <a:pt x="1768" y="1774"/>
                  </a:cubicBezTo>
                  <a:cubicBezTo>
                    <a:pt x="1768" y="1373"/>
                    <a:pt x="1702" y="940"/>
                    <a:pt x="1635" y="506"/>
                  </a:cubicBezTo>
                  <a:cubicBezTo>
                    <a:pt x="1602" y="239"/>
                    <a:pt x="1468" y="39"/>
                    <a:pt x="1168" y="6"/>
                  </a:cubicBezTo>
                  <a:cubicBezTo>
                    <a:pt x="1141" y="2"/>
                    <a:pt x="1114" y="1"/>
                    <a:pt x="10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 rot="-5400000">
              <a:off x="4463029" y="-3293865"/>
              <a:ext cx="264028" cy="9283227"/>
            </a:xfrm>
            <a:custGeom>
              <a:avLst/>
              <a:gdLst/>
              <a:ahLst/>
              <a:cxnLst/>
              <a:rect l="l" t="t" r="r" b="b"/>
              <a:pathLst>
                <a:path w="10642" h="208483" extrusionOk="0">
                  <a:moveTo>
                    <a:pt x="434" y="0"/>
                  </a:moveTo>
                  <a:cubicBezTo>
                    <a:pt x="267" y="467"/>
                    <a:pt x="167" y="967"/>
                    <a:pt x="134" y="1468"/>
                  </a:cubicBezTo>
                  <a:cubicBezTo>
                    <a:pt x="1" y="2769"/>
                    <a:pt x="67" y="4036"/>
                    <a:pt x="234" y="5304"/>
                  </a:cubicBezTo>
                  <a:cubicBezTo>
                    <a:pt x="434" y="7038"/>
                    <a:pt x="568" y="8740"/>
                    <a:pt x="1135" y="10374"/>
                  </a:cubicBezTo>
                  <a:cubicBezTo>
                    <a:pt x="1535" y="11608"/>
                    <a:pt x="1969" y="12843"/>
                    <a:pt x="2235" y="14144"/>
                  </a:cubicBezTo>
                  <a:cubicBezTo>
                    <a:pt x="2569" y="15711"/>
                    <a:pt x="3036" y="17279"/>
                    <a:pt x="3303" y="18880"/>
                  </a:cubicBezTo>
                  <a:cubicBezTo>
                    <a:pt x="3703" y="21182"/>
                    <a:pt x="4037" y="23450"/>
                    <a:pt x="4170" y="25785"/>
                  </a:cubicBezTo>
                  <a:cubicBezTo>
                    <a:pt x="4270" y="27820"/>
                    <a:pt x="4204" y="29855"/>
                    <a:pt x="3903" y="31856"/>
                  </a:cubicBezTo>
                  <a:cubicBezTo>
                    <a:pt x="3703" y="33357"/>
                    <a:pt x="3403" y="34825"/>
                    <a:pt x="3136" y="36293"/>
                  </a:cubicBezTo>
                  <a:cubicBezTo>
                    <a:pt x="2903" y="37727"/>
                    <a:pt x="2803" y="39161"/>
                    <a:pt x="2736" y="40596"/>
                  </a:cubicBezTo>
                  <a:cubicBezTo>
                    <a:pt x="2569" y="42897"/>
                    <a:pt x="2602" y="45166"/>
                    <a:pt x="3036" y="47434"/>
                  </a:cubicBezTo>
                  <a:cubicBezTo>
                    <a:pt x="3636" y="50336"/>
                    <a:pt x="4370" y="53238"/>
                    <a:pt x="5104" y="56107"/>
                  </a:cubicBezTo>
                  <a:cubicBezTo>
                    <a:pt x="6205" y="60410"/>
                    <a:pt x="6438" y="64813"/>
                    <a:pt x="6739" y="69216"/>
                  </a:cubicBezTo>
                  <a:cubicBezTo>
                    <a:pt x="6839" y="70918"/>
                    <a:pt x="6805" y="72652"/>
                    <a:pt x="6839" y="74353"/>
                  </a:cubicBezTo>
                  <a:cubicBezTo>
                    <a:pt x="6839" y="74787"/>
                    <a:pt x="6905" y="75187"/>
                    <a:pt x="6872" y="75621"/>
                  </a:cubicBezTo>
                  <a:cubicBezTo>
                    <a:pt x="6639" y="77689"/>
                    <a:pt x="6438" y="79724"/>
                    <a:pt x="6472" y="81825"/>
                  </a:cubicBezTo>
                  <a:cubicBezTo>
                    <a:pt x="6539" y="84461"/>
                    <a:pt x="6505" y="87129"/>
                    <a:pt x="6472" y="89764"/>
                  </a:cubicBezTo>
                  <a:cubicBezTo>
                    <a:pt x="6472" y="90598"/>
                    <a:pt x="6405" y="91432"/>
                    <a:pt x="6305" y="92266"/>
                  </a:cubicBezTo>
                  <a:cubicBezTo>
                    <a:pt x="5938" y="94835"/>
                    <a:pt x="5905" y="97436"/>
                    <a:pt x="5705" y="100005"/>
                  </a:cubicBezTo>
                  <a:lnTo>
                    <a:pt x="5871" y="100005"/>
                  </a:lnTo>
                  <a:cubicBezTo>
                    <a:pt x="5871" y="101172"/>
                    <a:pt x="5838" y="102340"/>
                    <a:pt x="5871" y="103508"/>
                  </a:cubicBezTo>
                  <a:cubicBezTo>
                    <a:pt x="5871" y="103741"/>
                    <a:pt x="5871" y="104008"/>
                    <a:pt x="5905" y="104241"/>
                  </a:cubicBezTo>
                  <a:cubicBezTo>
                    <a:pt x="5871" y="104475"/>
                    <a:pt x="5871" y="104742"/>
                    <a:pt x="5871" y="104975"/>
                  </a:cubicBezTo>
                  <a:cubicBezTo>
                    <a:pt x="5838" y="106143"/>
                    <a:pt x="5871" y="107310"/>
                    <a:pt x="5871" y="108478"/>
                  </a:cubicBezTo>
                  <a:lnTo>
                    <a:pt x="5705" y="108478"/>
                  </a:lnTo>
                  <a:cubicBezTo>
                    <a:pt x="5905" y="111046"/>
                    <a:pt x="5938" y="113648"/>
                    <a:pt x="6305" y="116217"/>
                  </a:cubicBezTo>
                  <a:cubicBezTo>
                    <a:pt x="6438" y="117051"/>
                    <a:pt x="6472" y="117884"/>
                    <a:pt x="6472" y="118718"/>
                  </a:cubicBezTo>
                  <a:cubicBezTo>
                    <a:pt x="6505" y="121354"/>
                    <a:pt x="6539" y="124022"/>
                    <a:pt x="6472" y="126657"/>
                  </a:cubicBezTo>
                  <a:cubicBezTo>
                    <a:pt x="6438" y="128759"/>
                    <a:pt x="6639" y="130794"/>
                    <a:pt x="6872" y="132862"/>
                  </a:cubicBezTo>
                  <a:cubicBezTo>
                    <a:pt x="6905" y="133295"/>
                    <a:pt x="6839" y="133696"/>
                    <a:pt x="6839" y="134129"/>
                  </a:cubicBezTo>
                  <a:cubicBezTo>
                    <a:pt x="6805" y="135831"/>
                    <a:pt x="6839" y="137532"/>
                    <a:pt x="6739" y="139266"/>
                  </a:cubicBezTo>
                  <a:cubicBezTo>
                    <a:pt x="6438" y="143670"/>
                    <a:pt x="6205" y="148073"/>
                    <a:pt x="5104" y="152376"/>
                  </a:cubicBezTo>
                  <a:cubicBezTo>
                    <a:pt x="4370" y="155245"/>
                    <a:pt x="3636" y="158147"/>
                    <a:pt x="3036" y="161049"/>
                  </a:cubicBezTo>
                  <a:cubicBezTo>
                    <a:pt x="2602" y="163317"/>
                    <a:pt x="2569" y="165585"/>
                    <a:pt x="2736" y="167887"/>
                  </a:cubicBezTo>
                  <a:cubicBezTo>
                    <a:pt x="2803" y="169321"/>
                    <a:pt x="2903" y="170756"/>
                    <a:pt x="3136" y="172190"/>
                  </a:cubicBezTo>
                  <a:cubicBezTo>
                    <a:pt x="3370" y="173658"/>
                    <a:pt x="3703" y="175125"/>
                    <a:pt x="3903" y="176627"/>
                  </a:cubicBezTo>
                  <a:cubicBezTo>
                    <a:pt x="4204" y="178628"/>
                    <a:pt x="4270" y="180663"/>
                    <a:pt x="4170" y="182698"/>
                  </a:cubicBezTo>
                  <a:cubicBezTo>
                    <a:pt x="4037" y="185033"/>
                    <a:pt x="3703" y="187301"/>
                    <a:pt x="3303" y="189602"/>
                  </a:cubicBezTo>
                  <a:cubicBezTo>
                    <a:pt x="3036" y="191204"/>
                    <a:pt x="2569" y="192771"/>
                    <a:pt x="2235" y="194339"/>
                  </a:cubicBezTo>
                  <a:cubicBezTo>
                    <a:pt x="1969" y="195640"/>
                    <a:pt x="1535" y="196874"/>
                    <a:pt x="1135" y="198109"/>
                  </a:cubicBezTo>
                  <a:cubicBezTo>
                    <a:pt x="568" y="199743"/>
                    <a:pt x="434" y="201444"/>
                    <a:pt x="234" y="203179"/>
                  </a:cubicBezTo>
                  <a:cubicBezTo>
                    <a:pt x="67" y="204446"/>
                    <a:pt x="1" y="205714"/>
                    <a:pt x="134" y="207015"/>
                  </a:cubicBezTo>
                  <a:cubicBezTo>
                    <a:pt x="167" y="207515"/>
                    <a:pt x="267" y="208016"/>
                    <a:pt x="434" y="208483"/>
                  </a:cubicBezTo>
                  <a:lnTo>
                    <a:pt x="3703" y="208483"/>
                  </a:lnTo>
                  <a:cubicBezTo>
                    <a:pt x="3937" y="207816"/>
                    <a:pt x="3937" y="207148"/>
                    <a:pt x="3870" y="206481"/>
                  </a:cubicBezTo>
                  <a:cubicBezTo>
                    <a:pt x="3770" y="205514"/>
                    <a:pt x="3870" y="204546"/>
                    <a:pt x="3970" y="203612"/>
                  </a:cubicBezTo>
                  <a:cubicBezTo>
                    <a:pt x="4170" y="201578"/>
                    <a:pt x="4504" y="199610"/>
                    <a:pt x="5238" y="197708"/>
                  </a:cubicBezTo>
                  <a:cubicBezTo>
                    <a:pt x="5438" y="197175"/>
                    <a:pt x="5571" y="196607"/>
                    <a:pt x="5705" y="196074"/>
                  </a:cubicBezTo>
                  <a:cubicBezTo>
                    <a:pt x="6238" y="193672"/>
                    <a:pt x="6905" y="191304"/>
                    <a:pt x="7272" y="188869"/>
                  </a:cubicBezTo>
                  <a:cubicBezTo>
                    <a:pt x="7539" y="187067"/>
                    <a:pt x="7773" y="185233"/>
                    <a:pt x="7906" y="183398"/>
                  </a:cubicBezTo>
                  <a:cubicBezTo>
                    <a:pt x="8006" y="181597"/>
                    <a:pt x="7973" y="179829"/>
                    <a:pt x="7873" y="178061"/>
                  </a:cubicBezTo>
                  <a:cubicBezTo>
                    <a:pt x="7739" y="176393"/>
                    <a:pt x="7439" y="174725"/>
                    <a:pt x="7106" y="173091"/>
                  </a:cubicBezTo>
                  <a:cubicBezTo>
                    <a:pt x="6772" y="171323"/>
                    <a:pt x="6605" y="169555"/>
                    <a:pt x="6472" y="167753"/>
                  </a:cubicBezTo>
                  <a:cubicBezTo>
                    <a:pt x="6472" y="167420"/>
                    <a:pt x="6438" y="167053"/>
                    <a:pt x="6405" y="166719"/>
                  </a:cubicBezTo>
                  <a:cubicBezTo>
                    <a:pt x="6272" y="164017"/>
                    <a:pt x="6772" y="161416"/>
                    <a:pt x="7406" y="158780"/>
                  </a:cubicBezTo>
                  <a:cubicBezTo>
                    <a:pt x="8106" y="156012"/>
                    <a:pt x="8840" y="153243"/>
                    <a:pt x="9374" y="150408"/>
                  </a:cubicBezTo>
                  <a:cubicBezTo>
                    <a:pt x="9707" y="148640"/>
                    <a:pt x="9941" y="146839"/>
                    <a:pt x="10074" y="145037"/>
                  </a:cubicBezTo>
                  <a:cubicBezTo>
                    <a:pt x="10341" y="141702"/>
                    <a:pt x="10541" y="138332"/>
                    <a:pt x="10608" y="134997"/>
                  </a:cubicBezTo>
                  <a:cubicBezTo>
                    <a:pt x="10641" y="133029"/>
                    <a:pt x="10441" y="131127"/>
                    <a:pt x="10275" y="129226"/>
                  </a:cubicBezTo>
                  <a:cubicBezTo>
                    <a:pt x="10275" y="128926"/>
                    <a:pt x="10241" y="128592"/>
                    <a:pt x="10241" y="128292"/>
                  </a:cubicBezTo>
                  <a:cubicBezTo>
                    <a:pt x="10241" y="125190"/>
                    <a:pt x="10241" y="122087"/>
                    <a:pt x="10241" y="119019"/>
                  </a:cubicBezTo>
                  <a:cubicBezTo>
                    <a:pt x="10241" y="117451"/>
                    <a:pt x="10074" y="115883"/>
                    <a:pt x="9874" y="114349"/>
                  </a:cubicBezTo>
                  <a:cubicBezTo>
                    <a:pt x="9774" y="113581"/>
                    <a:pt x="9741" y="112781"/>
                    <a:pt x="9674" y="112014"/>
                  </a:cubicBezTo>
                  <a:cubicBezTo>
                    <a:pt x="9641" y="110613"/>
                    <a:pt x="9441" y="109245"/>
                    <a:pt x="9507" y="107844"/>
                  </a:cubicBezTo>
                  <a:cubicBezTo>
                    <a:pt x="9574" y="106643"/>
                    <a:pt x="9607" y="105442"/>
                    <a:pt x="9674" y="104241"/>
                  </a:cubicBezTo>
                  <a:cubicBezTo>
                    <a:pt x="9607" y="103041"/>
                    <a:pt x="9574" y="101840"/>
                    <a:pt x="9507" y="100639"/>
                  </a:cubicBezTo>
                  <a:cubicBezTo>
                    <a:pt x="9441" y="99238"/>
                    <a:pt x="9641" y="97870"/>
                    <a:pt x="9674" y="96502"/>
                  </a:cubicBezTo>
                  <a:cubicBezTo>
                    <a:pt x="9707" y="95702"/>
                    <a:pt x="9774" y="94935"/>
                    <a:pt x="9874" y="94134"/>
                  </a:cubicBezTo>
                  <a:cubicBezTo>
                    <a:pt x="10074" y="92600"/>
                    <a:pt x="10241" y="91065"/>
                    <a:pt x="10241" y="89497"/>
                  </a:cubicBezTo>
                  <a:cubicBezTo>
                    <a:pt x="10241" y="86395"/>
                    <a:pt x="10241" y="83293"/>
                    <a:pt x="10241" y="80191"/>
                  </a:cubicBezTo>
                  <a:cubicBezTo>
                    <a:pt x="10241" y="79891"/>
                    <a:pt x="10275" y="79590"/>
                    <a:pt x="10275" y="79257"/>
                  </a:cubicBezTo>
                  <a:cubicBezTo>
                    <a:pt x="10441" y="77355"/>
                    <a:pt x="10641" y="75454"/>
                    <a:pt x="10608" y="73519"/>
                  </a:cubicBezTo>
                  <a:cubicBezTo>
                    <a:pt x="10541" y="70150"/>
                    <a:pt x="10341" y="66781"/>
                    <a:pt x="10074" y="63445"/>
                  </a:cubicBezTo>
                  <a:cubicBezTo>
                    <a:pt x="9941" y="61644"/>
                    <a:pt x="9707" y="59876"/>
                    <a:pt x="9374" y="58075"/>
                  </a:cubicBezTo>
                  <a:cubicBezTo>
                    <a:pt x="8874" y="55273"/>
                    <a:pt x="8106" y="52471"/>
                    <a:pt x="7406" y="49702"/>
                  </a:cubicBezTo>
                  <a:cubicBezTo>
                    <a:pt x="6772" y="47100"/>
                    <a:pt x="6272" y="44465"/>
                    <a:pt x="6405" y="41797"/>
                  </a:cubicBezTo>
                  <a:cubicBezTo>
                    <a:pt x="6438" y="41430"/>
                    <a:pt x="6472" y="41063"/>
                    <a:pt x="6472" y="40729"/>
                  </a:cubicBezTo>
                  <a:cubicBezTo>
                    <a:pt x="6605" y="38928"/>
                    <a:pt x="6772" y="37160"/>
                    <a:pt x="7106" y="35392"/>
                  </a:cubicBezTo>
                  <a:cubicBezTo>
                    <a:pt x="7439" y="33758"/>
                    <a:pt x="7739" y="32090"/>
                    <a:pt x="7873" y="30422"/>
                  </a:cubicBezTo>
                  <a:cubicBezTo>
                    <a:pt x="7973" y="28654"/>
                    <a:pt x="8006" y="26886"/>
                    <a:pt x="7906" y="25085"/>
                  </a:cubicBezTo>
                  <a:cubicBezTo>
                    <a:pt x="7773" y="23250"/>
                    <a:pt x="7539" y="21449"/>
                    <a:pt x="7272" y="19614"/>
                  </a:cubicBezTo>
                  <a:cubicBezTo>
                    <a:pt x="6905" y="17179"/>
                    <a:pt x="6238" y="14811"/>
                    <a:pt x="5705" y="12442"/>
                  </a:cubicBezTo>
                  <a:cubicBezTo>
                    <a:pt x="5571" y="11875"/>
                    <a:pt x="5438" y="11308"/>
                    <a:pt x="5238" y="10774"/>
                  </a:cubicBezTo>
                  <a:cubicBezTo>
                    <a:pt x="4504" y="8873"/>
                    <a:pt x="4137" y="6905"/>
                    <a:pt x="3970" y="4870"/>
                  </a:cubicBezTo>
                  <a:cubicBezTo>
                    <a:pt x="3870" y="3936"/>
                    <a:pt x="3770" y="2969"/>
                    <a:pt x="3870" y="2002"/>
                  </a:cubicBezTo>
                  <a:cubicBezTo>
                    <a:pt x="3937" y="1334"/>
                    <a:pt x="3937" y="667"/>
                    <a:pt x="3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 rot="-5400000">
              <a:off x="5250320" y="1146850"/>
              <a:ext cx="58800" cy="424970"/>
            </a:xfrm>
            <a:custGeom>
              <a:avLst/>
              <a:gdLst/>
              <a:ahLst/>
              <a:cxnLst/>
              <a:rect l="l" t="t" r="r" b="b"/>
              <a:pathLst>
                <a:path w="2370" h="9544" extrusionOk="0">
                  <a:moveTo>
                    <a:pt x="762" y="0"/>
                  </a:moveTo>
                  <a:cubicBezTo>
                    <a:pt x="743" y="0"/>
                    <a:pt x="722" y="1"/>
                    <a:pt x="701" y="3"/>
                  </a:cubicBezTo>
                  <a:cubicBezTo>
                    <a:pt x="301" y="36"/>
                    <a:pt x="68" y="303"/>
                    <a:pt x="34" y="703"/>
                  </a:cubicBezTo>
                  <a:cubicBezTo>
                    <a:pt x="1" y="1037"/>
                    <a:pt x="1" y="1371"/>
                    <a:pt x="34" y="1671"/>
                  </a:cubicBezTo>
                  <a:cubicBezTo>
                    <a:pt x="268" y="3372"/>
                    <a:pt x="301" y="5073"/>
                    <a:pt x="434" y="6774"/>
                  </a:cubicBezTo>
                  <a:cubicBezTo>
                    <a:pt x="535" y="7742"/>
                    <a:pt x="901" y="8542"/>
                    <a:pt x="1535" y="9276"/>
                  </a:cubicBezTo>
                  <a:cubicBezTo>
                    <a:pt x="1635" y="9376"/>
                    <a:pt x="1735" y="9543"/>
                    <a:pt x="1902" y="9543"/>
                  </a:cubicBezTo>
                  <a:cubicBezTo>
                    <a:pt x="2136" y="9510"/>
                    <a:pt x="2102" y="9276"/>
                    <a:pt x="2136" y="9143"/>
                  </a:cubicBezTo>
                  <a:cubicBezTo>
                    <a:pt x="2336" y="8376"/>
                    <a:pt x="2369" y="7608"/>
                    <a:pt x="2269" y="6841"/>
                  </a:cubicBezTo>
                  <a:cubicBezTo>
                    <a:pt x="2102" y="5807"/>
                    <a:pt x="2069" y="4773"/>
                    <a:pt x="1969" y="3706"/>
                  </a:cubicBezTo>
                  <a:cubicBezTo>
                    <a:pt x="1769" y="2805"/>
                    <a:pt x="1669" y="1871"/>
                    <a:pt x="1502" y="904"/>
                  </a:cubicBezTo>
                  <a:cubicBezTo>
                    <a:pt x="1502" y="770"/>
                    <a:pt x="1435" y="637"/>
                    <a:pt x="1402" y="537"/>
                  </a:cubicBezTo>
                  <a:cubicBezTo>
                    <a:pt x="1276" y="254"/>
                    <a:pt x="1091" y="0"/>
                    <a:pt x="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 rot="-5400000">
              <a:off x="8946672" y="1124231"/>
              <a:ext cx="58775" cy="420562"/>
            </a:xfrm>
            <a:custGeom>
              <a:avLst/>
              <a:gdLst/>
              <a:ahLst/>
              <a:cxnLst/>
              <a:rect l="l" t="t" r="r" b="b"/>
              <a:pathLst>
                <a:path w="2369" h="9445" extrusionOk="0">
                  <a:moveTo>
                    <a:pt x="2102" y="0"/>
                  </a:moveTo>
                  <a:cubicBezTo>
                    <a:pt x="1935" y="0"/>
                    <a:pt x="1935" y="201"/>
                    <a:pt x="1902" y="301"/>
                  </a:cubicBezTo>
                  <a:cubicBezTo>
                    <a:pt x="1602" y="1034"/>
                    <a:pt x="1301" y="1768"/>
                    <a:pt x="801" y="2402"/>
                  </a:cubicBezTo>
                  <a:cubicBezTo>
                    <a:pt x="568" y="2736"/>
                    <a:pt x="468" y="3136"/>
                    <a:pt x="401" y="3570"/>
                  </a:cubicBezTo>
                  <a:cubicBezTo>
                    <a:pt x="134" y="5071"/>
                    <a:pt x="1" y="6605"/>
                    <a:pt x="267" y="8140"/>
                  </a:cubicBezTo>
                  <a:cubicBezTo>
                    <a:pt x="334" y="8473"/>
                    <a:pt x="401" y="8807"/>
                    <a:pt x="601" y="9107"/>
                  </a:cubicBezTo>
                  <a:cubicBezTo>
                    <a:pt x="723" y="9290"/>
                    <a:pt x="873" y="9445"/>
                    <a:pt x="1101" y="9445"/>
                  </a:cubicBezTo>
                  <a:cubicBezTo>
                    <a:pt x="1123" y="9445"/>
                    <a:pt x="1145" y="9443"/>
                    <a:pt x="1168" y="9441"/>
                  </a:cubicBezTo>
                  <a:cubicBezTo>
                    <a:pt x="1468" y="9407"/>
                    <a:pt x="1602" y="9174"/>
                    <a:pt x="1635" y="8940"/>
                  </a:cubicBezTo>
                  <a:cubicBezTo>
                    <a:pt x="1702" y="8507"/>
                    <a:pt x="1802" y="8073"/>
                    <a:pt x="1802" y="7639"/>
                  </a:cubicBezTo>
                  <a:cubicBezTo>
                    <a:pt x="1802" y="6238"/>
                    <a:pt x="2069" y="4871"/>
                    <a:pt x="2069" y="3436"/>
                  </a:cubicBezTo>
                  <a:cubicBezTo>
                    <a:pt x="2002" y="2435"/>
                    <a:pt x="2369" y="1401"/>
                    <a:pt x="2235" y="367"/>
                  </a:cubicBezTo>
                  <a:cubicBezTo>
                    <a:pt x="2202" y="234"/>
                    <a:pt x="2302" y="34"/>
                    <a:pt x="2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 rot="-5400000">
              <a:off x="3933149" y="1383206"/>
              <a:ext cx="79466" cy="813785"/>
            </a:xfrm>
            <a:custGeom>
              <a:avLst/>
              <a:gdLst/>
              <a:ahLst/>
              <a:cxnLst/>
              <a:rect l="l" t="t" r="r" b="b"/>
              <a:pathLst>
                <a:path w="3203" h="18276" extrusionOk="0">
                  <a:moveTo>
                    <a:pt x="521" y="1"/>
                  </a:moveTo>
                  <a:cubicBezTo>
                    <a:pt x="473" y="1"/>
                    <a:pt x="422" y="9"/>
                    <a:pt x="367" y="27"/>
                  </a:cubicBezTo>
                  <a:cubicBezTo>
                    <a:pt x="67" y="94"/>
                    <a:pt x="0" y="394"/>
                    <a:pt x="34" y="694"/>
                  </a:cubicBezTo>
                  <a:cubicBezTo>
                    <a:pt x="134" y="2596"/>
                    <a:pt x="467" y="4497"/>
                    <a:pt x="801" y="6398"/>
                  </a:cubicBezTo>
                  <a:cubicBezTo>
                    <a:pt x="1268" y="8733"/>
                    <a:pt x="1368" y="11068"/>
                    <a:pt x="1401" y="13437"/>
                  </a:cubicBezTo>
                  <a:cubicBezTo>
                    <a:pt x="1401" y="14071"/>
                    <a:pt x="1201" y="14738"/>
                    <a:pt x="1235" y="15338"/>
                  </a:cubicBezTo>
                  <a:cubicBezTo>
                    <a:pt x="1235" y="15605"/>
                    <a:pt x="1201" y="15805"/>
                    <a:pt x="1235" y="15972"/>
                  </a:cubicBezTo>
                  <a:cubicBezTo>
                    <a:pt x="1335" y="16806"/>
                    <a:pt x="1635" y="17540"/>
                    <a:pt x="2302" y="18107"/>
                  </a:cubicBezTo>
                  <a:cubicBezTo>
                    <a:pt x="2402" y="18182"/>
                    <a:pt x="2521" y="18276"/>
                    <a:pt x="2659" y="18276"/>
                  </a:cubicBezTo>
                  <a:cubicBezTo>
                    <a:pt x="2704" y="18276"/>
                    <a:pt x="2752" y="18265"/>
                    <a:pt x="2802" y="18240"/>
                  </a:cubicBezTo>
                  <a:cubicBezTo>
                    <a:pt x="2936" y="18140"/>
                    <a:pt x="2836" y="17973"/>
                    <a:pt x="2869" y="17840"/>
                  </a:cubicBezTo>
                  <a:cubicBezTo>
                    <a:pt x="2903" y="17706"/>
                    <a:pt x="2903" y="17606"/>
                    <a:pt x="2903" y="17506"/>
                  </a:cubicBezTo>
                  <a:cubicBezTo>
                    <a:pt x="3203" y="16239"/>
                    <a:pt x="3169" y="14938"/>
                    <a:pt x="3169" y="13670"/>
                  </a:cubicBezTo>
                  <a:cubicBezTo>
                    <a:pt x="3169" y="12603"/>
                    <a:pt x="3003" y="11569"/>
                    <a:pt x="2969" y="10501"/>
                  </a:cubicBezTo>
                  <a:cubicBezTo>
                    <a:pt x="2903" y="8500"/>
                    <a:pt x="2536" y="6532"/>
                    <a:pt x="2202" y="4564"/>
                  </a:cubicBezTo>
                  <a:cubicBezTo>
                    <a:pt x="1969" y="3330"/>
                    <a:pt x="1568" y="2129"/>
                    <a:pt x="1235" y="894"/>
                  </a:cubicBezTo>
                  <a:cubicBezTo>
                    <a:pt x="1168" y="728"/>
                    <a:pt x="1101" y="528"/>
                    <a:pt x="1001" y="361"/>
                  </a:cubicBezTo>
                  <a:cubicBezTo>
                    <a:pt x="892" y="170"/>
                    <a:pt x="738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 rot="-5400000">
              <a:off x="2176049" y="1415105"/>
              <a:ext cx="61256" cy="769836"/>
            </a:xfrm>
            <a:custGeom>
              <a:avLst/>
              <a:gdLst/>
              <a:ahLst/>
              <a:cxnLst/>
              <a:rect l="l" t="t" r="r" b="b"/>
              <a:pathLst>
                <a:path w="2469" h="17289" extrusionOk="0">
                  <a:moveTo>
                    <a:pt x="617" y="1"/>
                  </a:moveTo>
                  <a:cubicBezTo>
                    <a:pt x="601" y="1"/>
                    <a:pt x="585" y="2"/>
                    <a:pt x="567" y="4"/>
                  </a:cubicBezTo>
                  <a:cubicBezTo>
                    <a:pt x="334" y="38"/>
                    <a:pt x="234" y="238"/>
                    <a:pt x="167" y="438"/>
                  </a:cubicBezTo>
                  <a:cubicBezTo>
                    <a:pt x="134" y="672"/>
                    <a:pt x="100" y="872"/>
                    <a:pt x="100" y="1105"/>
                  </a:cubicBezTo>
                  <a:cubicBezTo>
                    <a:pt x="0" y="3407"/>
                    <a:pt x="334" y="5709"/>
                    <a:pt x="567" y="7977"/>
                  </a:cubicBezTo>
                  <a:cubicBezTo>
                    <a:pt x="701" y="9144"/>
                    <a:pt x="801" y="10312"/>
                    <a:pt x="634" y="11479"/>
                  </a:cubicBezTo>
                  <a:cubicBezTo>
                    <a:pt x="400" y="13314"/>
                    <a:pt x="367" y="15149"/>
                    <a:pt x="434" y="17017"/>
                  </a:cubicBezTo>
                  <a:cubicBezTo>
                    <a:pt x="434" y="17117"/>
                    <a:pt x="400" y="17250"/>
                    <a:pt x="567" y="17283"/>
                  </a:cubicBezTo>
                  <a:lnTo>
                    <a:pt x="534" y="17283"/>
                  </a:lnTo>
                  <a:cubicBezTo>
                    <a:pt x="552" y="17287"/>
                    <a:pt x="568" y="17289"/>
                    <a:pt x="583" y="17289"/>
                  </a:cubicBezTo>
                  <a:cubicBezTo>
                    <a:pt x="708" y="17289"/>
                    <a:pt x="737" y="17173"/>
                    <a:pt x="767" y="17083"/>
                  </a:cubicBezTo>
                  <a:cubicBezTo>
                    <a:pt x="1068" y="16550"/>
                    <a:pt x="1268" y="16016"/>
                    <a:pt x="1434" y="15449"/>
                  </a:cubicBezTo>
                  <a:cubicBezTo>
                    <a:pt x="2068" y="12980"/>
                    <a:pt x="2469" y="10479"/>
                    <a:pt x="2402" y="8544"/>
                  </a:cubicBezTo>
                  <a:cubicBezTo>
                    <a:pt x="2402" y="6142"/>
                    <a:pt x="2168" y="4408"/>
                    <a:pt x="1768" y="2673"/>
                  </a:cubicBezTo>
                  <a:cubicBezTo>
                    <a:pt x="1601" y="1872"/>
                    <a:pt x="1401" y="1072"/>
                    <a:pt x="1001" y="338"/>
                  </a:cubicBezTo>
                  <a:cubicBezTo>
                    <a:pt x="908" y="184"/>
                    <a:pt x="816" y="1"/>
                    <a:pt x="617" y="1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 rot="-5400000">
              <a:off x="1898000" y="1233063"/>
              <a:ext cx="53813" cy="522352"/>
            </a:xfrm>
            <a:custGeom>
              <a:avLst/>
              <a:gdLst/>
              <a:ahLst/>
              <a:cxnLst/>
              <a:rect l="l" t="t" r="r" b="b"/>
              <a:pathLst>
                <a:path w="2169" h="11731" extrusionOk="0">
                  <a:moveTo>
                    <a:pt x="1250" y="0"/>
                  </a:moveTo>
                  <a:cubicBezTo>
                    <a:pt x="1077" y="0"/>
                    <a:pt x="944" y="120"/>
                    <a:pt x="835" y="284"/>
                  </a:cubicBezTo>
                  <a:lnTo>
                    <a:pt x="868" y="251"/>
                  </a:lnTo>
                  <a:lnTo>
                    <a:pt x="868" y="251"/>
                  </a:lnTo>
                  <a:cubicBezTo>
                    <a:pt x="701" y="551"/>
                    <a:pt x="601" y="852"/>
                    <a:pt x="534" y="1152"/>
                  </a:cubicBezTo>
                  <a:cubicBezTo>
                    <a:pt x="134" y="3020"/>
                    <a:pt x="1" y="4888"/>
                    <a:pt x="134" y="6789"/>
                  </a:cubicBezTo>
                  <a:cubicBezTo>
                    <a:pt x="268" y="8424"/>
                    <a:pt x="701" y="9991"/>
                    <a:pt x="1435" y="11492"/>
                  </a:cubicBezTo>
                  <a:cubicBezTo>
                    <a:pt x="1465" y="11584"/>
                    <a:pt x="1496" y="11730"/>
                    <a:pt x="1627" y="11730"/>
                  </a:cubicBezTo>
                  <a:cubicBezTo>
                    <a:pt x="1640" y="11730"/>
                    <a:pt x="1654" y="11729"/>
                    <a:pt x="1669" y="11726"/>
                  </a:cubicBezTo>
                  <a:cubicBezTo>
                    <a:pt x="1835" y="11726"/>
                    <a:pt x="1835" y="11593"/>
                    <a:pt x="1835" y="11459"/>
                  </a:cubicBezTo>
                  <a:cubicBezTo>
                    <a:pt x="1869" y="9991"/>
                    <a:pt x="2169" y="8557"/>
                    <a:pt x="2102" y="7256"/>
                  </a:cubicBezTo>
                  <a:cubicBezTo>
                    <a:pt x="2102" y="5588"/>
                    <a:pt x="1969" y="4054"/>
                    <a:pt x="1902" y="2553"/>
                  </a:cubicBezTo>
                  <a:cubicBezTo>
                    <a:pt x="1869" y="1852"/>
                    <a:pt x="1835" y="1118"/>
                    <a:pt x="1702" y="418"/>
                  </a:cubicBezTo>
                  <a:cubicBezTo>
                    <a:pt x="1669" y="218"/>
                    <a:pt x="1568" y="51"/>
                    <a:pt x="1368" y="18"/>
                  </a:cubicBezTo>
                  <a:cubicBezTo>
                    <a:pt x="1327" y="6"/>
                    <a:pt x="1288" y="0"/>
                    <a:pt x="1250" y="0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 rot="-5400000">
              <a:off x="2155239" y="1598424"/>
              <a:ext cx="139879" cy="139193"/>
            </a:xfrm>
            <a:custGeom>
              <a:avLst/>
              <a:gdLst/>
              <a:ahLst/>
              <a:cxnLst/>
              <a:rect l="l" t="t" r="r" b="b"/>
              <a:pathLst>
                <a:path w="5638" h="3126" extrusionOk="0">
                  <a:moveTo>
                    <a:pt x="1884" y="0"/>
                  </a:moveTo>
                  <a:cubicBezTo>
                    <a:pt x="1282" y="0"/>
                    <a:pt x="693" y="78"/>
                    <a:pt x="167" y="446"/>
                  </a:cubicBezTo>
                  <a:cubicBezTo>
                    <a:pt x="167" y="880"/>
                    <a:pt x="167" y="1347"/>
                    <a:pt x="167" y="1781"/>
                  </a:cubicBezTo>
                  <a:cubicBezTo>
                    <a:pt x="167" y="2048"/>
                    <a:pt x="0" y="2281"/>
                    <a:pt x="167" y="2515"/>
                  </a:cubicBezTo>
                  <a:cubicBezTo>
                    <a:pt x="567" y="2715"/>
                    <a:pt x="967" y="2948"/>
                    <a:pt x="1468" y="2982"/>
                  </a:cubicBezTo>
                  <a:cubicBezTo>
                    <a:pt x="1768" y="3015"/>
                    <a:pt x="2068" y="3015"/>
                    <a:pt x="2368" y="3048"/>
                  </a:cubicBezTo>
                  <a:cubicBezTo>
                    <a:pt x="2801" y="3071"/>
                    <a:pt x="3234" y="3125"/>
                    <a:pt x="3667" y="3125"/>
                  </a:cubicBezTo>
                  <a:cubicBezTo>
                    <a:pt x="3868" y="3125"/>
                    <a:pt x="4069" y="3113"/>
                    <a:pt x="4270" y="3082"/>
                  </a:cubicBezTo>
                  <a:cubicBezTo>
                    <a:pt x="5037" y="2982"/>
                    <a:pt x="5637" y="2314"/>
                    <a:pt x="5604" y="1581"/>
                  </a:cubicBezTo>
                  <a:cubicBezTo>
                    <a:pt x="5571" y="847"/>
                    <a:pt x="5204" y="280"/>
                    <a:pt x="4270" y="113"/>
                  </a:cubicBezTo>
                  <a:cubicBezTo>
                    <a:pt x="3953" y="46"/>
                    <a:pt x="3636" y="38"/>
                    <a:pt x="3319" y="38"/>
                  </a:cubicBezTo>
                  <a:cubicBezTo>
                    <a:pt x="3213" y="38"/>
                    <a:pt x="3108" y="39"/>
                    <a:pt x="3002" y="39"/>
                  </a:cubicBezTo>
                  <a:cubicBezTo>
                    <a:pt x="2791" y="39"/>
                    <a:pt x="2580" y="35"/>
                    <a:pt x="2368" y="13"/>
                  </a:cubicBezTo>
                  <a:cubicBezTo>
                    <a:pt x="2207" y="6"/>
                    <a:pt x="2045" y="0"/>
                    <a:pt x="1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 rot="-5400000">
              <a:off x="1538322" y="1643695"/>
              <a:ext cx="113407" cy="166177"/>
            </a:xfrm>
            <a:custGeom>
              <a:avLst/>
              <a:gdLst/>
              <a:ahLst/>
              <a:cxnLst/>
              <a:rect l="l" t="t" r="r" b="b"/>
              <a:pathLst>
                <a:path w="4571" h="3732" extrusionOk="0">
                  <a:moveTo>
                    <a:pt x="780" y="0"/>
                  </a:moveTo>
                  <a:cubicBezTo>
                    <a:pt x="520" y="0"/>
                    <a:pt x="260" y="8"/>
                    <a:pt x="0" y="24"/>
                  </a:cubicBezTo>
                  <a:cubicBezTo>
                    <a:pt x="101" y="658"/>
                    <a:pt x="234" y="1325"/>
                    <a:pt x="334" y="1992"/>
                  </a:cubicBezTo>
                  <a:cubicBezTo>
                    <a:pt x="434" y="2526"/>
                    <a:pt x="467" y="3126"/>
                    <a:pt x="701" y="3627"/>
                  </a:cubicBezTo>
                  <a:cubicBezTo>
                    <a:pt x="801" y="3660"/>
                    <a:pt x="934" y="3660"/>
                    <a:pt x="1068" y="3660"/>
                  </a:cubicBezTo>
                  <a:cubicBezTo>
                    <a:pt x="1384" y="3701"/>
                    <a:pt x="1694" y="3731"/>
                    <a:pt x="2003" y="3731"/>
                  </a:cubicBezTo>
                  <a:cubicBezTo>
                    <a:pt x="2445" y="3731"/>
                    <a:pt x="2885" y="3670"/>
                    <a:pt x="3336" y="3493"/>
                  </a:cubicBezTo>
                  <a:cubicBezTo>
                    <a:pt x="4003" y="3226"/>
                    <a:pt x="4570" y="2493"/>
                    <a:pt x="4570" y="1859"/>
                  </a:cubicBezTo>
                  <a:cubicBezTo>
                    <a:pt x="4570" y="1192"/>
                    <a:pt x="4003" y="458"/>
                    <a:pt x="3269" y="291"/>
                  </a:cubicBezTo>
                  <a:cubicBezTo>
                    <a:pt x="2454" y="87"/>
                    <a:pt x="1619" y="0"/>
                    <a:pt x="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 rot="-5400000">
              <a:off x="-53142" y="1726321"/>
              <a:ext cx="105939" cy="92795"/>
            </a:xfrm>
            <a:custGeom>
              <a:avLst/>
              <a:gdLst/>
              <a:ahLst/>
              <a:cxnLst/>
              <a:rect l="l" t="t" r="r" b="b"/>
              <a:pathLst>
                <a:path w="4270" h="2084" extrusionOk="0">
                  <a:moveTo>
                    <a:pt x="0" y="0"/>
                  </a:moveTo>
                  <a:cubicBezTo>
                    <a:pt x="34" y="701"/>
                    <a:pt x="67" y="1401"/>
                    <a:pt x="100" y="2068"/>
                  </a:cubicBezTo>
                  <a:cubicBezTo>
                    <a:pt x="345" y="2068"/>
                    <a:pt x="604" y="2083"/>
                    <a:pt x="859" y="2083"/>
                  </a:cubicBezTo>
                  <a:cubicBezTo>
                    <a:pt x="986" y="2083"/>
                    <a:pt x="1112" y="2079"/>
                    <a:pt x="1234" y="2068"/>
                  </a:cubicBezTo>
                  <a:cubicBezTo>
                    <a:pt x="1968" y="2002"/>
                    <a:pt x="2702" y="1968"/>
                    <a:pt x="3369" y="1601"/>
                  </a:cubicBezTo>
                  <a:cubicBezTo>
                    <a:pt x="3970" y="1234"/>
                    <a:pt x="4270" y="767"/>
                    <a:pt x="4203" y="67"/>
                  </a:cubicBezTo>
                  <a:cubicBezTo>
                    <a:pt x="4203" y="67"/>
                    <a:pt x="4203" y="33"/>
                    <a:pt x="4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 rot="-5400000">
              <a:off x="1773594" y="1537838"/>
              <a:ext cx="117525" cy="133761"/>
            </a:xfrm>
            <a:custGeom>
              <a:avLst/>
              <a:gdLst/>
              <a:ahLst/>
              <a:cxnLst/>
              <a:rect l="l" t="t" r="r" b="b"/>
              <a:pathLst>
                <a:path w="4737" h="3004" extrusionOk="0">
                  <a:moveTo>
                    <a:pt x="4737" y="1"/>
                  </a:moveTo>
                  <a:cubicBezTo>
                    <a:pt x="3836" y="1"/>
                    <a:pt x="2936" y="1"/>
                    <a:pt x="2068" y="34"/>
                  </a:cubicBezTo>
                  <a:cubicBezTo>
                    <a:pt x="1435" y="34"/>
                    <a:pt x="868" y="201"/>
                    <a:pt x="534" y="768"/>
                  </a:cubicBezTo>
                  <a:cubicBezTo>
                    <a:pt x="0" y="1635"/>
                    <a:pt x="601" y="2669"/>
                    <a:pt x="1668" y="2836"/>
                  </a:cubicBezTo>
                  <a:cubicBezTo>
                    <a:pt x="2052" y="2903"/>
                    <a:pt x="2444" y="2920"/>
                    <a:pt x="2836" y="2920"/>
                  </a:cubicBezTo>
                  <a:cubicBezTo>
                    <a:pt x="3228" y="2920"/>
                    <a:pt x="3619" y="2903"/>
                    <a:pt x="4003" y="2903"/>
                  </a:cubicBezTo>
                  <a:cubicBezTo>
                    <a:pt x="4203" y="2936"/>
                    <a:pt x="4370" y="2903"/>
                    <a:pt x="4537" y="3003"/>
                  </a:cubicBezTo>
                  <a:cubicBezTo>
                    <a:pt x="4570" y="2936"/>
                    <a:pt x="4604" y="2870"/>
                    <a:pt x="4604" y="2803"/>
                  </a:cubicBezTo>
                  <a:cubicBezTo>
                    <a:pt x="4570" y="1869"/>
                    <a:pt x="4704" y="935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 rot="-5400000">
              <a:off x="2140383" y="1730077"/>
              <a:ext cx="3325" cy="7481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67" y="1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34" y="101"/>
                    <a:pt x="134" y="6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 rot="-5400000">
              <a:off x="4386177" y="1528665"/>
              <a:ext cx="162233" cy="170318"/>
            </a:xfrm>
            <a:custGeom>
              <a:avLst/>
              <a:gdLst/>
              <a:ahLst/>
              <a:cxnLst/>
              <a:rect l="l" t="t" r="r" b="b"/>
              <a:pathLst>
                <a:path w="6539" h="3825" extrusionOk="0">
                  <a:moveTo>
                    <a:pt x="2613" y="1"/>
                  </a:moveTo>
                  <a:cubicBezTo>
                    <a:pt x="2178" y="1"/>
                    <a:pt x="1735" y="65"/>
                    <a:pt x="1335" y="278"/>
                  </a:cubicBezTo>
                  <a:cubicBezTo>
                    <a:pt x="501" y="645"/>
                    <a:pt x="1" y="1579"/>
                    <a:pt x="234" y="2346"/>
                  </a:cubicBezTo>
                  <a:lnTo>
                    <a:pt x="201" y="2346"/>
                  </a:lnTo>
                  <a:cubicBezTo>
                    <a:pt x="449" y="3215"/>
                    <a:pt x="1304" y="3824"/>
                    <a:pt x="2174" y="3824"/>
                  </a:cubicBezTo>
                  <a:cubicBezTo>
                    <a:pt x="2239" y="3824"/>
                    <a:pt x="2304" y="3821"/>
                    <a:pt x="2369" y="3814"/>
                  </a:cubicBezTo>
                  <a:cubicBezTo>
                    <a:pt x="3170" y="3714"/>
                    <a:pt x="3970" y="3581"/>
                    <a:pt x="4771" y="3581"/>
                  </a:cubicBezTo>
                  <a:cubicBezTo>
                    <a:pt x="5471" y="3547"/>
                    <a:pt x="6238" y="2947"/>
                    <a:pt x="6372" y="2380"/>
                  </a:cubicBezTo>
                  <a:cubicBezTo>
                    <a:pt x="6539" y="1512"/>
                    <a:pt x="6205" y="812"/>
                    <a:pt x="5471" y="445"/>
                  </a:cubicBezTo>
                  <a:cubicBezTo>
                    <a:pt x="4671" y="45"/>
                    <a:pt x="3803" y="45"/>
                    <a:pt x="2936" y="11"/>
                  </a:cubicBezTo>
                  <a:cubicBezTo>
                    <a:pt x="2829" y="5"/>
                    <a:pt x="2721" y="1"/>
                    <a:pt x="2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 rot="-5400000">
              <a:off x="4049822" y="1496332"/>
              <a:ext cx="151490" cy="143111"/>
            </a:xfrm>
            <a:custGeom>
              <a:avLst/>
              <a:gdLst/>
              <a:ahLst/>
              <a:cxnLst/>
              <a:rect l="l" t="t" r="r" b="b"/>
              <a:pathLst>
                <a:path w="6106" h="3214" extrusionOk="0">
                  <a:moveTo>
                    <a:pt x="1695" y="1"/>
                  </a:moveTo>
                  <a:cubicBezTo>
                    <a:pt x="1376" y="1"/>
                    <a:pt x="1057" y="31"/>
                    <a:pt x="768" y="208"/>
                  </a:cubicBezTo>
                  <a:cubicBezTo>
                    <a:pt x="334" y="475"/>
                    <a:pt x="34" y="776"/>
                    <a:pt x="1" y="1276"/>
                  </a:cubicBezTo>
                  <a:cubicBezTo>
                    <a:pt x="1" y="1776"/>
                    <a:pt x="201" y="2243"/>
                    <a:pt x="668" y="2443"/>
                  </a:cubicBezTo>
                  <a:cubicBezTo>
                    <a:pt x="1833" y="2947"/>
                    <a:pt x="3088" y="3213"/>
                    <a:pt x="4376" y="3213"/>
                  </a:cubicBezTo>
                  <a:cubicBezTo>
                    <a:pt x="4452" y="3213"/>
                    <a:pt x="4528" y="3212"/>
                    <a:pt x="4604" y="3211"/>
                  </a:cubicBezTo>
                  <a:cubicBezTo>
                    <a:pt x="5405" y="3211"/>
                    <a:pt x="6005" y="2510"/>
                    <a:pt x="6038" y="1810"/>
                  </a:cubicBezTo>
                  <a:cubicBezTo>
                    <a:pt x="6105" y="1176"/>
                    <a:pt x="5605" y="475"/>
                    <a:pt x="4804" y="309"/>
                  </a:cubicBezTo>
                  <a:cubicBezTo>
                    <a:pt x="3970" y="108"/>
                    <a:pt x="3070" y="8"/>
                    <a:pt x="2169" y="8"/>
                  </a:cubicBezTo>
                  <a:cubicBezTo>
                    <a:pt x="2013" y="8"/>
                    <a:pt x="1854" y="1"/>
                    <a:pt x="1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 rot="-5400000">
              <a:off x="3226550" y="1638706"/>
              <a:ext cx="153946" cy="132291"/>
            </a:xfrm>
            <a:custGeom>
              <a:avLst/>
              <a:gdLst/>
              <a:ahLst/>
              <a:cxnLst/>
              <a:rect l="l" t="t" r="r" b="b"/>
              <a:pathLst>
                <a:path w="6205" h="2971" extrusionOk="0">
                  <a:moveTo>
                    <a:pt x="4670" y="1"/>
                  </a:moveTo>
                  <a:cubicBezTo>
                    <a:pt x="4648" y="1"/>
                    <a:pt x="4626" y="1"/>
                    <a:pt x="4603" y="2"/>
                  </a:cubicBezTo>
                  <a:cubicBezTo>
                    <a:pt x="3503" y="2"/>
                    <a:pt x="2402" y="102"/>
                    <a:pt x="1334" y="235"/>
                  </a:cubicBezTo>
                  <a:cubicBezTo>
                    <a:pt x="601" y="335"/>
                    <a:pt x="0" y="969"/>
                    <a:pt x="34" y="1603"/>
                  </a:cubicBezTo>
                  <a:cubicBezTo>
                    <a:pt x="67" y="2137"/>
                    <a:pt x="567" y="2737"/>
                    <a:pt x="1368" y="2837"/>
                  </a:cubicBezTo>
                  <a:cubicBezTo>
                    <a:pt x="2202" y="2904"/>
                    <a:pt x="3069" y="2804"/>
                    <a:pt x="3903" y="2971"/>
                  </a:cubicBezTo>
                  <a:cubicBezTo>
                    <a:pt x="4237" y="2971"/>
                    <a:pt x="4537" y="2971"/>
                    <a:pt x="4837" y="2904"/>
                  </a:cubicBezTo>
                  <a:cubicBezTo>
                    <a:pt x="5671" y="2737"/>
                    <a:pt x="6205" y="2070"/>
                    <a:pt x="6171" y="1303"/>
                  </a:cubicBezTo>
                  <a:cubicBezTo>
                    <a:pt x="6106" y="588"/>
                    <a:pt x="5472" y="1"/>
                    <a:pt x="4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 rot="-5400000">
              <a:off x="992641" y="1703810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1601" y="0"/>
                  </a:moveTo>
                  <a:cubicBezTo>
                    <a:pt x="1268" y="0"/>
                    <a:pt x="968" y="100"/>
                    <a:pt x="701" y="267"/>
                  </a:cubicBezTo>
                  <a:cubicBezTo>
                    <a:pt x="100" y="634"/>
                    <a:pt x="0" y="1401"/>
                    <a:pt x="467" y="1935"/>
                  </a:cubicBezTo>
                  <a:cubicBezTo>
                    <a:pt x="934" y="2402"/>
                    <a:pt x="1535" y="2502"/>
                    <a:pt x="2135" y="2502"/>
                  </a:cubicBezTo>
                  <a:cubicBezTo>
                    <a:pt x="2602" y="2502"/>
                    <a:pt x="3069" y="2519"/>
                    <a:pt x="3536" y="2519"/>
                  </a:cubicBezTo>
                  <a:cubicBezTo>
                    <a:pt x="4003" y="2519"/>
                    <a:pt x="4470" y="2502"/>
                    <a:pt x="4937" y="2435"/>
                  </a:cubicBezTo>
                  <a:cubicBezTo>
                    <a:pt x="5571" y="2335"/>
                    <a:pt x="6105" y="1968"/>
                    <a:pt x="6171" y="1401"/>
                  </a:cubicBezTo>
                  <a:cubicBezTo>
                    <a:pt x="6238" y="801"/>
                    <a:pt x="5804" y="267"/>
                    <a:pt x="5137" y="100"/>
                  </a:cubicBezTo>
                  <a:cubicBezTo>
                    <a:pt x="4846" y="27"/>
                    <a:pt x="4548" y="12"/>
                    <a:pt x="4258" y="12"/>
                  </a:cubicBezTo>
                  <a:cubicBezTo>
                    <a:pt x="4041" y="12"/>
                    <a:pt x="3828" y="20"/>
                    <a:pt x="3625" y="20"/>
                  </a:cubicBezTo>
                  <a:cubicBezTo>
                    <a:pt x="3478" y="20"/>
                    <a:pt x="3337" y="16"/>
                    <a:pt x="3203" y="0"/>
                  </a:cubicBezTo>
                  <a:lnTo>
                    <a:pt x="2335" y="0"/>
                  </a:lnTo>
                  <a:cubicBezTo>
                    <a:pt x="2180" y="0"/>
                    <a:pt x="2024" y="15"/>
                    <a:pt x="1858" y="15"/>
                  </a:cubicBezTo>
                  <a:cubicBezTo>
                    <a:pt x="1776" y="15"/>
                    <a:pt x="1690" y="11"/>
                    <a:pt x="1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 rot="-5400000">
              <a:off x="3471258" y="1461526"/>
              <a:ext cx="144047" cy="117553"/>
            </a:xfrm>
            <a:custGeom>
              <a:avLst/>
              <a:gdLst/>
              <a:ahLst/>
              <a:cxnLst/>
              <a:rect l="l" t="t" r="r" b="b"/>
              <a:pathLst>
                <a:path w="5806" h="2640" extrusionOk="0">
                  <a:moveTo>
                    <a:pt x="1570" y="1"/>
                  </a:moveTo>
                  <a:cubicBezTo>
                    <a:pt x="1405" y="1"/>
                    <a:pt x="1240" y="13"/>
                    <a:pt x="1068" y="56"/>
                  </a:cubicBezTo>
                  <a:cubicBezTo>
                    <a:pt x="601" y="189"/>
                    <a:pt x="201" y="389"/>
                    <a:pt x="101" y="923"/>
                  </a:cubicBezTo>
                  <a:cubicBezTo>
                    <a:pt x="1" y="1424"/>
                    <a:pt x="168" y="1857"/>
                    <a:pt x="601" y="2157"/>
                  </a:cubicBezTo>
                  <a:cubicBezTo>
                    <a:pt x="835" y="2358"/>
                    <a:pt x="1135" y="2491"/>
                    <a:pt x="1469" y="2558"/>
                  </a:cubicBezTo>
                  <a:cubicBezTo>
                    <a:pt x="1749" y="2618"/>
                    <a:pt x="2029" y="2630"/>
                    <a:pt x="2309" y="2630"/>
                  </a:cubicBezTo>
                  <a:cubicBezTo>
                    <a:pt x="2496" y="2630"/>
                    <a:pt x="2683" y="2624"/>
                    <a:pt x="2870" y="2624"/>
                  </a:cubicBezTo>
                  <a:cubicBezTo>
                    <a:pt x="3061" y="2633"/>
                    <a:pt x="3251" y="2640"/>
                    <a:pt x="3438" y="2640"/>
                  </a:cubicBezTo>
                  <a:cubicBezTo>
                    <a:pt x="3969" y="2640"/>
                    <a:pt x="4487" y="2588"/>
                    <a:pt x="5005" y="2391"/>
                  </a:cubicBezTo>
                  <a:cubicBezTo>
                    <a:pt x="5472" y="2191"/>
                    <a:pt x="5805" y="1790"/>
                    <a:pt x="5805" y="1357"/>
                  </a:cubicBezTo>
                  <a:cubicBezTo>
                    <a:pt x="5805" y="890"/>
                    <a:pt x="5438" y="456"/>
                    <a:pt x="4938" y="289"/>
                  </a:cubicBezTo>
                  <a:cubicBezTo>
                    <a:pt x="4671" y="189"/>
                    <a:pt x="4371" y="156"/>
                    <a:pt x="4104" y="123"/>
                  </a:cubicBezTo>
                  <a:cubicBezTo>
                    <a:pt x="3470" y="123"/>
                    <a:pt x="2870" y="89"/>
                    <a:pt x="2236" y="23"/>
                  </a:cubicBezTo>
                  <a:cubicBezTo>
                    <a:pt x="2007" y="23"/>
                    <a:pt x="1789" y="1"/>
                    <a:pt x="1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 rot="-5400000">
              <a:off x="1220579" y="1561074"/>
              <a:ext cx="133255" cy="126191"/>
            </a:xfrm>
            <a:custGeom>
              <a:avLst/>
              <a:gdLst/>
              <a:ahLst/>
              <a:cxnLst/>
              <a:rect l="l" t="t" r="r" b="b"/>
              <a:pathLst>
                <a:path w="5371" h="2834" extrusionOk="0">
                  <a:moveTo>
                    <a:pt x="3453" y="0"/>
                  </a:moveTo>
                  <a:cubicBezTo>
                    <a:pt x="3211" y="0"/>
                    <a:pt x="2969" y="17"/>
                    <a:pt x="2736" y="17"/>
                  </a:cubicBezTo>
                  <a:cubicBezTo>
                    <a:pt x="2517" y="17"/>
                    <a:pt x="2299" y="8"/>
                    <a:pt x="2084" y="8"/>
                  </a:cubicBezTo>
                  <a:cubicBezTo>
                    <a:pt x="1707" y="8"/>
                    <a:pt x="1341" y="35"/>
                    <a:pt x="1001" y="184"/>
                  </a:cubicBezTo>
                  <a:cubicBezTo>
                    <a:pt x="534" y="350"/>
                    <a:pt x="201" y="651"/>
                    <a:pt x="101" y="1151"/>
                  </a:cubicBezTo>
                  <a:cubicBezTo>
                    <a:pt x="0" y="1651"/>
                    <a:pt x="301" y="1985"/>
                    <a:pt x="634" y="2252"/>
                  </a:cubicBezTo>
                  <a:cubicBezTo>
                    <a:pt x="801" y="2352"/>
                    <a:pt x="968" y="2452"/>
                    <a:pt x="1168" y="2485"/>
                  </a:cubicBezTo>
                  <a:cubicBezTo>
                    <a:pt x="1933" y="2684"/>
                    <a:pt x="2721" y="2834"/>
                    <a:pt x="3534" y="2834"/>
                  </a:cubicBezTo>
                  <a:cubicBezTo>
                    <a:pt x="3679" y="2834"/>
                    <a:pt x="3824" y="2829"/>
                    <a:pt x="3970" y="2819"/>
                  </a:cubicBezTo>
                  <a:lnTo>
                    <a:pt x="3937" y="2819"/>
                  </a:lnTo>
                  <a:cubicBezTo>
                    <a:pt x="4704" y="2785"/>
                    <a:pt x="5238" y="2318"/>
                    <a:pt x="5304" y="1651"/>
                  </a:cubicBezTo>
                  <a:cubicBezTo>
                    <a:pt x="5371" y="851"/>
                    <a:pt x="4971" y="317"/>
                    <a:pt x="4170" y="84"/>
                  </a:cubicBezTo>
                  <a:cubicBezTo>
                    <a:pt x="3937" y="17"/>
                    <a:pt x="3695" y="0"/>
                    <a:pt x="3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 rot="-5400000">
              <a:off x="2969401" y="1498464"/>
              <a:ext cx="144022" cy="109894"/>
            </a:xfrm>
            <a:custGeom>
              <a:avLst/>
              <a:gdLst/>
              <a:ahLst/>
              <a:cxnLst/>
              <a:rect l="l" t="t" r="r" b="b"/>
              <a:pathLst>
                <a:path w="5805" h="2468" extrusionOk="0">
                  <a:moveTo>
                    <a:pt x="2265" y="1"/>
                  </a:moveTo>
                  <a:cubicBezTo>
                    <a:pt x="1880" y="1"/>
                    <a:pt x="1492" y="12"/>
                    <a:pt x="1101" y="33"/>
                  </a:cubicBezTo>
                  <a:cubicBezTo>
                    <a:pt x="501" y="33"/>
                    <a:pt x="34" y="500"/>
                    <a:pt x="34" y="967"/>
                  </a:cubicBezTo>
                  <a:cubicBezTo>
                    <a:pt x="1" y="1501"/>
                    <a:pt x="301" y="1901"/>
                    <a:pt x="935" y="2101"/>
                  </a:cubicBezTo>
                  <a:cubicBezTo>
                    <a:pt x="1902" y="2435"/>
                    <a:pt x="2936" y="2401"/>
                    <a:pt x="3937" y="2468"/>
                  </a:cubicBezTo>
                  <a:lnTo>
                    <a:pt x="4504" y="2468"/>
                  </a:lnTo>
                  <a:cubicBezTo>
                    <a:pt x="5138" y="2435"/>
                    <a:pt x="5705" y="2001"/>
                    <a:pt x="5738" y="1501"/>
                  </a:cubicBezTo>
                  <a:cubicBezTo>
                    <a:pt x="5805" y="733"/>
                    <a:pt x="5505" y="266"/>
                    <a:pt x="4737" y="166"/>
                  </a:cubicBezTo>
                  <a:cubicBezTo>
                    <a:pt x="3917" y="52"/>
                    <a:pt x="3096" y="1"/>
                    <a:pt x="2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 rot="-5400000">
              <a:off x="405099" y="1674955"/>
              <a:ext cx="145684" cy="107801"/>
            </a:xfrm>
            <a:custGeom>
              <a:avLst/>
              <a:gdLst/>
              <a:ahLst/>
              <a:cxnLst/>
              <a:rect l="l" t="t" r="r" b="b"/>
              <a:pathLst>
                <a:path w="5872" h="2421" extrusionOk="0">
                  <a:moveTo>
                    <a:pt x="4374" y="0"/>
                  </a:moveTo>
                  <a:cubicBezTo>
                    <a:pt x="3239" y="0"/>
                    <a:pt x="2107" y="123"/>
                    <a:pt x="1001" y="272"/>
                  </a:cubicBezTo>
                  <a:cubicBezTo>
                    <a:pt x="468" y="339"/>
                    <a:pt x="167" y="606"/>
                    <a:pt x="101" y="1039"/>
                  </a:cubicBezTo>
                  <a:cubicBezTo>
                    <a:pt x="1" y="1440"/>
                    <a:pt x="234" y="1873"/>
                    <a:pt x="634" y="2107"/>
                  </a:cubicBezTo>
                  <a:cubicBezTo>
                    <a:pt x="1026" y="2376"/>
                    <a:pt x="1453" y="2412"/>
                    <a:pt x="1929" y="2412"/>
                  </a:cubicBezTo>
                  <a:cubicBezTo>
                    <a:pt x="2103" y="2412"/>
                    <a:pt x="2282" y="2407"/>
                    <a:pt x="2469" y="2407"/>
                  </a:cubicBezTo>
                  <a:cubicBezTo>
                    <a:pt x="2567" y="2417"/>
                    <a:pt x="2665" y="2421"/>
                    <a:pt x="2764" y="2421"/>
                  </a:cubicBezTo>
                  <a:cubicBezTo>
                    <a:pt x="3243" y="2421"/>
                    <a:pt x="3738" y="2326"/>
                    <a:pt x="4250" y="2326"/>
                  </a:cubicBezTo>
                  <a:cubicBezTo>
                    <a:pt x="4356" y="2326"/>
                    <a:pt x="4463" y="2331"/>
                    <a:pt x="4571" y="2340"/>
                  </a:cubicBezTo>
                  <a:cubicBezTo>
                    <a:pt x="4737" y="2340"/>
                    <a:pt x="4904" y="2274"/>
                    <a:pt x="5071" y="2240"/>
                  </a:cubicBezTo>
                  <a:cubicBezTo>
                    <a:pt x="5571" y="2073"/>
                    <a:pt x="5871" y="1540"/>
                    <a:pt x="5805" y="873"/>
                  </a:cubicBezTo>
                  <a:cubicBezTo>
                    <a:pt x="5738" y="439"/>
                    <a:pt x="5271" y="39"/>
                    <a:pt x="4771" y="5"/>
                  </a:cubicBezTo>
                  <a:cubicBezTo>
                    <a:pt x="4638" y="2"/>
                    <a:pt x="4506" y="0"/>
                    <a:pt x="4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 rot="-5400000">
              <a:off x="2466964" y="1533443"/>
              <a:ext cx="130774" cy="119378"/>
            </a:xfrm>
            <a:custGeom>
              <a:avLst/>
              <a:gdLst/>
              <a:ahLst/>
              <a:cxnLst/>
              <a:rect l="l" t="t" r="r" b="b"/>
              <a:pathLst>
                <a:path w="5271" h="2681" extrusionOk="0">
                  <a:moveTo>
                    <a:pt x="2949" y="0"/>
                  </a:moveTo>
                  <a:cubicBezTo>
                    <a:pt x="2481" y="0"/>
                    <a:pt x="2008" y="30"/>
                    <a:pt x="1535" y="30"/>
                  </a:cubicBezTo>
                  <a:cubicBezTo>
                    <a:pt x="1301" y="30"/>
                    <a:pt x="1101" y="130"/>
                    <a:pt x="901" y="230"/>
                  </a:cubicBezTo>
                  <a:cubicBezTo>
                    <a:pt x="334" y="464"/>
                    <a:pt x="0" y="1064"/>
                    <a:pt x="100" y="1698"/>
                  </a:cubicBezTo>
                  <a:cubicBezTo>
                    <a:pt x="201" y="2232"/>
                    <a:pt x="734" y="2665"/>
                    <a:pt x="1335" y="2665"/>
                  </a:cubicBezTo>
                  <a:cubicBezTo>
                    <a:pt x="1446" y="2677"/>
                    <a:pt x="1561" y="2680"/>
                    <a:pt x="1677" y="2680"/>
                  </a:cubicBezTo>
                  <a:cubicBezTo>
                    <a:pt x="1909" y="2680"/>
                    <a:pt x="2146" y="2665"/>
                    <a:pt x="2369" y="2665"/>
                  </a:cubicBezTo>
                  <a:lnTo>
                    <a:pt x="3136" y="2665"/>
                  </a:lnTo>
                  <a:cubicBezTo>
                    <a:pt x="3193" y="2672"/>
                    <a:pt x="3249" y="2675"/>
                    <a:pt x="3305" y="2675"/>
                  </a:cubicBezTo>
                  <a:cubicBezTo>
                    <a:pt x="3538" y="2675"/>
                    <a:pt x="3754" y="2626"/>
                    <a:pt x="3970" y="2599"/>
                  </a:cubicBezTo>
                  <a:cubicBezTo>
                    <a:pt x="4670" y="2499"/>
                    <a:pt x="5204" y="1998"/>
                    <a:pt x="5237" y="1431"/>
                  </a:cubicBezTo>
                  <a:cubicBezTo>
                    <a:pt x="5271" y="764"/>
                    <a:pt x="4871" y="264"/>
                    <a:pt x="4103" y="97"/>
                  </a:cubicBezTo>
                  <a:cubicBezTo>
                    <a:pt x="3724" y="21"/>
                    <a:pt x="3338" y="0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 rot="-5400000">
              <a:off x="124264" y="1607378"/>
              <a:ext cx="132461" cy="115504"/>
            </a:xfrm>
            <a:custGeom>
              <a:avLst/>
              <a:gdLst/>
              <a:ahLst/>
              <a:cxnLst/>
              <a:rect l="l" t="t" r="r" b="b"/>
              <a:pathLst>
                <a:path w="5339" h="2594" extrusionOk="0">
                  <a:moveTo>
                    <a:pt x="2715" y="1"/>
                  </a:moveTo>
                  <a:cubicBezTo>
                    <a:pt x="2211" y="1"/>
                    <a:pt x="1702" y="26"/>
                    <a:pt x="1202" y="43"/>
                  </a:cubicBezTo>
                  <a:cubicBezTo>
                    <a:pt x="568" y="43"/>
                    <a:pt x="134" y="510"/>
                    <a:pt x="68" y="1077"/>
                  </a:cubicBezTo>
                  <a:cubicBezTo>
                    <a:pt x="1" y="1644"/>
                    <a:pt x="368" y="2178"/>
                    <a:pt x="1002" y="2378"/>
                  </a:cubicBezTo>
                  <a:cubicBezTo>
                    <a:pt x="1486" y="2547"/>
                    <a:pt x="2005" y="2594"/>
                    <a:pt x="2521" y="2594"/>
                  </a:cubicBezTo>
                  <a:cubicBezTo>
                    <a:pt x="2716" y="2594"/>
                    <a:pt x="2911" y="2587"/>
                    <a:pt x="3103" y="2578"/>
                  </a:cubicBezTo>
                  <a:lnTo>
                    <a:pt x="4004" y="2578"/>
                  </a:lnTo>
                  <a:cubicBezTo>
                    <a:pt x="4671" y="2578"/>
                    <a:pt x="5238" y="2111"/>
                    <a:pt x="5271" y="1510"/>
                  </a:cubicBezTo>
                  <a:cubicBezTo>
                    <a:pt x="5338" y="743"/>
                    <a:pt x="4938" y="209"/>
                    <a:pt x="4204" y="109"/>
                  </a:cubicBezTo>
                  <a:cubicBezTo>
                    <a:pt x="3720" y="26"/>
                    <a:pt x="3220" y="1"/>
                    <a:pt x="2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 rot="-5400000">
              <a:off x="3720304" y="1600358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701" y="1"/>
                  </a:moveTo>
                  <a:cubicBezTo>
                    <a:pt x="3680" y="1"/>
                    <a:pt x="3658" y="1"/>
                    <a:pt x="3636" y="2"/>
                  </a:cubicBezTo>
                  <a:cubicBezTo>
                    <a:pt x="2536" y="35"/>
                    <a:pt x="1468" y="269"/>
                    <a:pt x="501" y="836"/>
                  </a:cubicBezTo>
                  <a:cubicBezTo>
                    <a:pt x="267" y="969"/>
                    <a:pt x="0" y="1169"/>
                    <a:pt x="0" y="1536"/>
                  </a:cubicBezTo>
                  <a:cubicBezTo>
                    <a:pt x="0" y="2103"/>
                    <a:pt x="301" y="2470"/>
                    <a:pt x="1001" y="2604"/>
                  </a:cubicBezTo>
                  <a:cubicBezTo>
                    <a:pt x="1868" y="2771"/>
                    <a:pt x="2736" y="2837"/>
                    <a:pt x="3603" y="2871"/>
                  </a:cubicBezTo>
                  <a:cubicBezTo>
                    <a:pt x="3626" y="2872"/>
                    <a:pt x="3648" y="2872"/>
                    <a:pt x="3671" y="2872"/>
                  </a:cubicBezTo>
                  <a:cubicBezTo>
                    <a:pt x="4535" y="2872"/>
                    <a:pt x="5137" y="2249"/>
                    <a:pt x="5137" y="1436"/>
                  </a:cubicBezTo>
                  <a:cubicBezTo>
                    <a:pt x="5137" y="623"/>
                    <a:pt x="4535" y="1"/>
                    <a:pt x="37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 rot="-5400000">
              <a:off x="2704896" y="1609621"/>
              <a:ext cx="134917" cy="118488"/>
            </a:xfrm>
            <a:custGeom>
              <a:avLst/>
              <a:gdLst/>
              <a:ahLst/>
              <a:cxnLst/>
              <a:rect l="l" t="t" r="r" b="b"/>
              <a:pathLst>
                <a:path w="5438" h="2661" extrusionOk="0">
                  <a:moveTo>
                    <a:pt x="3570" y="1"/>
                  </a:moveTo>
                  <a:cubicBezTo>
                    <a:pt x="3270" y="34"/>
                    <a:pt x="2970" y="34"/>
                    <a:pt x="2636" y="101"/>
                  </a:cubicBezTo>
                  <a:cubicBezTo>
                    <a:pt x="1969" y="201"/>
                    <a:pt x="1235" y="168"/>
                    <a:pt x="601" y="501"/>
                  </a:cubicBezTo>
                  <a:cubicBezTo>
                    <a:pt x="234" y="668"/>
                    <a:pt x="34" y="935"/>
                    <a:pt x="34" y="1335"/>
                  </a:cubicBezTo>
                  <a:cubicBezTo>
                    <a:pt x="1" y="1735"/>
                    <a:pt x="134" y="2069"/>
                    <a:pt x="535" y="2302"/>
                  </a:cubicBezTo>
                  <a:cubicBezTo>
                    <a:pt x="835" y="2469"/>
                    <a:pt x="1135" y="2569"/>
                    <a:pt x="1502" y="2569"/>
                  </a:cubicBezTo>
                  <a:cubicBezTo>
                    <a:pt x="2069" y="2603"/>
                    <a:pt x="2636" y="2569"/>
                    <a:pt x="3203" y="2636"/>
                  </a:cubicBezTo>
                  <a:cubicBezTo>
                    <a:pt x="3316" y="2652"/>
                    <a:pt x="3427" y="2660"/>
                    <a:pt x="3535" y="2660"/>
                  </a:cubicBezTo>
                  <a:cubicBezTo>
                    <a:pt x="4101" y="2660"/>
                    <a:pt x="4596" y="2434"/>
                    <a:pt x="4904" y="1902"/>
                  </a:cubicBezTo>
                  <a:cubicBezTo>
                    <a:pt x="5438" y="1001"/>
                    <a:pt x="4704" y="1"/>
                    <a:pt x="3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 rot="-5400000">
              <a:off x="5178294" y="1382561"/>
              <a:ext cx="79466" cy="815076"/>
            </a:xfrm>
            <a:custGeom>
              <a:avLst/>
              <a:gdLst/>
              <a:ahLst/>
              <a:cxnLst/>
              <a:rect l="l" t="t" r="r" b="b"/>
              <a:pathLst>
                <a:path w="3203" h="18305" extrusionOk="0">
                  <a:moveTo>
                    <a:pt x="2677" y="1"/>
                  </a:moveTo>
                  <a:cubicBezTo>
                    <a:pt x="2532" y="1"/>
                    <a:pt x="2407" y="120"/>
                    <a:pt x="2302" y="198"/>
                  </a:cubicBezTo>
                  <a:cubicBezTo>
                    <a:pt x="1635" y="732"/>
                    <a:pt x="1335" y="1466"/>
                    <a:pt x="1235" y="2300"/>
                  </a:cubicBezTo>
                  <a:cubicBezTo>
                    <a:pt x="1201" y="2500"/>
                    <a:pt x="1235" y="2700"/>
                    <a:pt x="1235" y="2967"/>
                  </a:cubicBezTo>
                  <a:cubicBezTo>
                    <a:pt x="1201" y="3567"/>
                    <a:pt x="1401" y="4201"/>
                    <a:pt x="1401" y="4868"/>
                  </a:cubicBezTo>
                  <a:cubicBezTo>
                    <a:pt x="1368" y="7203"/>
                    <a:pt x="1268" y="9538"/>
                    <a:pt x="834" y="11873"/>
                  </a:cubicBezTo>
                  <a:cubicBezTo>
                    <a:pt x="467" y="13775"/>
                    <a:pt x="134" y="15676"/>
                    <a:pt x="34" y="17611"/>
                  </a:cubicBezTo>
                  <a:cubicBezTo>
                    <a:pt x="0" y="17911"/>
                    <a:pt x="67" y="18178"/>
                    <a:pt x="367" y="18278"/>
                  </a:cubicBezTo>
                  <a:cubicBezTo>
                    <a:pt x="421" y="18296"/>
                    <a:pt x="472" y="18304"/>
                    <a:pt x="519" y="18304"/>
                  </a:cubicBezTo>
                  <a:cubicBezTo>
                    <a:pt x="737" y="18304"/>
                    <a:pt x="892" y="18130"/>
                    <a:pt x="1001" y="17911"/>
                  </a:cubicBezTo>
                  <a:cubicBezTo>
                    <a:pt x="1101" y="17744"/>
                    <a:pt x="1201" y="17577"/>
                    <a:pt x="1235" y="17377"/>
                  </a:cubicBezTo>
                  <a:cubicBezTo>
                    <a:pt x="1568" y="16176"/>
                    <a:pt x="2002" y="14976"/>
                    <a:pt x="2202" y="13708"/>
                  </a:cubicBezTo>
                  <a:cubicBezTo>
                    <a:pt x="2536" y="11773"/>
                    <a:pt x="2903" y="9805"/>
                    <a:pt x="2969" y="7804"/>
                  </a:cubicBezTo>
                  <a:cubicBezTo>
                    <a:pt x="3003" y="6736"/>
                    <a:pt x="3169" y="5669"/>
                    <a:pt x="3169" y="4601"/>
                  </a:cubicBezTo>
                  <a:cubicBezTo>
                    <a:pt x="3169" y="3334"/>
                    <a:pt x="3203" y="2066"/>
                    <a:pt x="2936" y="799"/>
                  </a:cubicBezTo>
                  <a:cubicBezTo>
                    <a:pt x="2903" y="699"/>
                    <a:pt x="2903" y="565"/>
                    <a:pt x="2869" y="465"/>
                  </a:cubicBezTo>
                  <a:cubicBezTo>
                    <a:pt x="2869" y="332"/>
                    <a:pt x="2969" y="132"/>
                    <a:pt x="2802" y="32"/>
                  </a:cubicBezTo>
                  <a:cubicBezTo>
                    <a:pt x="2759" y="10"/>
                    <a:pt x="2717" y="1"/>
                    <a:pt x="2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 rot="-5400000">
              <a:off x="6952892" y="1415216"/>
              <a:ext cx="61256" cy="769613"/>
            </a:xfrm>
            <a:custGeom>
              <a:avLst/>
              <a:gdLst/>
              <a:ahLst/>
              <a:cxnLst/>
              <a:rect l="l" t="t" r="r" b="b"/>
              <a:pathLst>
                <a:path w="2469" h="17284" extrusionOk="0">
                  <a:moveTo>
                    <a:pt x="567" y="0"/>
                  </a:moveTo>
                  <a:cubicBezTo>
                    <a:pt x="400" y="34"/>
                    <a:pt x="434" y="200"/>
                    <a:pt x="434" y="300"/>
                  </a:cubicBezTo>
                  <a:cubicBezTo>
                    <a:pt x="367" y="2135"/>
                    <a:pt x="400" y="3970"/>
                    <a:pt x="634" y="5804"/>
                  </a:cubicBezTo>
                  <a:cubicBezTo>
                    <a:pt x="801" y="6972"/>
                    <a:pt x="701" y="8139"/>
                    <a:pt x="567" y="9307"/>
                  </a:cubicBezTo>
                  <a:cubicBezTo>
                    <a:pt x="334" y="11609"/>
                    <a:pt x="0" y="13877"/>
                    <a:pt x="100" y="16212"/>
                  </a:cubicBezTo>
                  <a:cubicBezTo>
                    <a:pt x="100" y="16412"/>
                    <a:pt x="134" y="16645"/>
                    <a:pt x="200" y="16846"/>
                  </a:cubicBezTo>
                  <a:cubicBezTo>
                    <a:pt x="234" y="17079"/>
                    <a:pt x="334" y="17246"/>
                    <a:pt x="567" y="17279"/>
                  </a:cubicBezTo>
                  <a:cubicBezTo>
                    <a:pt x="587" y="17282"/>
                    <a:pt x="607" y="17284"/>
                    <a:pt x="625" y="17284"/>
                  </a:cubicBezTo>
                  <a:cubicBezTo>
                    <a:pt x="818" y="17284"/>
                    <a:pt x="909" y="17129"/>
                    <a:pt x="1001" y="16946"/>
                  </a:cubicBezTo>
                  <a:cubicBezTo>
                    <a:pt x="1401" y="16212"/>
                    <a:pt x="1601" y="15411"/>
                    <a:pt x="1768" y="14611"/>
                  </a:cubicBezTo>
                  <a:cubicBezTo>
                    <a:pt x="2168" y="12876"/>
                    <a:pt x="2402" y="11142"/>
                    <a:pt x="2402" y="8740"/>
                  </a:cubicBezTo>
                  <a:cubicBezTo>
                    <a:pt x="2469" y="6805"/>
                    <a:pt x="2068" y="4337"/>
                    <a:pt x="1434" y="1868"/>
                  </a:cubicBezTo>
                  <a:cubicBezTo>
                    <a:pt x="1268" y="1301"/>
                    <a:pt x="1068" y="734"/>
                    <a:pt x="801" y="200"/>
                  </a:cubicBezTo>
                  <a:cubicBezTo>
                    <a:pt x="734" y="100"/>
                    <a:pt x="701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 rot="-5400000">
              <a:off x="7239518" y="1231996"/>
              <a:ext cx="52969" cy="523643"/>
            </a:xfrm>
            <a:custGeom>
              <a:avLst/>
              <a:gdLst/>
              <a:ahLst/>
              <a:cxnLst/>
              <a:rect l="l" t="t" r="r" b="b"/>
              <a:pathLst>
                <a:path w="2135" h="11760" extrusionOk="0">
                  <a:moveTo>
                    <a:pt x="1635" y="1"/>
                  </a:moveTo>
                  <a:cubicBezTo>
                    <a:pt x="1468" y="1"/>
                    <a:pt x="1468" y="168"/>
                    <a:pt x="1401" y="268"/>
                  </a:cubicBezTo>
                  <a:cubicBezTo>
                    <a:pt x="667" y="1735"/>
                    <a:pt x="234" y="3303"/>
                    <a:pt x="100" y="4971"/>
                  </a:cubicBezTo>
                  <a:cubicBezTo>
                    <a:pt x="0" y="6839"/>
                    <a:pt x="100" y="8740"/>
                    <a:pt x="500" y="10608"/>
                  </a:cubicBezTo>
                  <a:cubicBezTo>
                    <a:pt x="567" y="10909"/>
                    <a:pt x="667" y="11209"/>
                    <a:pt x="834" y="11476"/>
                  </a:cubicBezTo>
                  <a:cubicBezTo>
                    <a:pt x="916" y="11640"/>
                    <a:pt x="1044" y="11760"/>
                    <a:pt x="1217" y="11760"/>
                  </a:cubicBezTo>
                  <a:cubicBezTo>
                    <a:pt x="1254" y="11760"/>
                    <a:pt x="1293" y="11754"/>
                    <a:pt x="1334" y="11743"/>
                  </a:cubicBezTo>
                  <a:cubicBezTo>
                    <a:pt x="1568" y="11709"/>
                    <a:pt x="1635" y="11542"/>
                    <a:pt x="1701" y="11342"/>
                  </a:cubicBezTo>
                  <a:cubicBezTo>
                    <a:pt x="1801" y="10642"/>
                    <a:pt x="1835" y="9908"/>
                    <a:pt x="1868" y="9207"/>
                  </a:cubicBezTo>
                  <a:cubicBezTo>
                    <a:pt x="1968" y="7673"/>
                    <a:pt x="2068" y="6172"/>
                    <a:pt x="2068" y="4504"/>
                  </a:cubicBezTo>
                  <a:cubicBezTo>
                    <a:pt x="2135" y="3203"/>
                    <a:pt x="1835" y="1735"/>
                    <a:pt x="1835" y="301"/>
                  </a:cubicBezTo>
                  <a:cubicBezTo>
                    <a:pt x="1835" y="168"/>
                    <a:pt x="1801" y="34"/>
                    <a:pt x="1635" y="1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 rot="-5400000">
              <a:off x="6894991" y="1598447"/>
              <a:ext cx="139879" cy="139148"/>
            </a:xfrm>
            <a:custGeom>
              <a:avLst/>
              <a:gdLst/>
              <a:ahLst/>
              <a:cxnLst/>
              <a:rect l="l" t="t" r="r" b="b"/>
              <a:pathLst>
                <a:path w="5638" h="3125" extrusionOk="0">
                  <a:moveTo>
                    <a:pt x="3692" y="1"/>
                  </a:moveTo>
                  <a:cubicBezTo>
                    <a:pt x="3251" y="1"/>
                    <a:pt x="2810" y="63"/>
                    <a:pt x="2368" y="110"/>
                  </a:cubicBezTo>
                  <a:cubicBezTo>
                    <a:pt x="2068" y="110"/>
                    <a:pt x="1768" y="110"/>
                    <a:pt x="1468" y="143"/>
                  </a:cubicBezTo>
                  <a:cubicBezTo>
                    <a:pt x="967" y="176"/>
                    <a:pt x="567" y="443"/>
                    <a:pt x="167" y="610"/>
                  </a:cubicBezTo>
                  <a:cubicBezTo>
                    <a:pt x="0" y="877"/>
                    <a:pt x="167" y="1110"/>
                    <a:pt x="167" y="1344"/>
                  </a:cubicBezTo>
                  <a:cubicBezTo>
                    <a:pt x="167" y="1811"/>
                    <a:pt x="167" y="2245"/>
                    <a:pt x="167" y="2712"/>
                  </a:cubicBezTo>
                  <a:cubicBezTo>
                    <a:pt x="689" y="3051"/>
                    <a:pt x="1273" y="3125"/>
                    <a:pt x="1870" y="3125"/>
                  </a:cubicBezTo>
                  <a:cubicBezTo>
                    <a:pt x="2035" y="3125"/>
                    <a:pt x="2202" y="3119"/>
                    <a:pt x="2368" y="3112"/>
                  </a:cubicBezTo>
                  <a:cubicBezTo>
                    <a:pt x="2470" y="3107"/>
                    <a:pt x="2572" y="3105"/>
                    <a:pt x="2673" y="3105"/>
                  </a:cubicBezTo>
                  <a:cubicBezTo>
                    <a:pt x="2931" y="3105"/>
                    <a:pt x="3189" y="3117"/>
                    <a:pt x="3446" y="3117"/>
                  </a:cubicBezTo>
                  <a:cubicBezTo>
                    <a:pt x="3721" y="3117"/>
                    <a:pt x="3995" y="3103"/>
                    <a:pt x="4270" y="3045"/>
                  </a:cubicBezTo>
                  <a:cubicBezTo>
                    <a:pt x="5204" y="2845"/>
                    <a:pt x="5571" y="2311"/>
                    <a:pt x="5604" y="1544"/>
                  </a:cubicBezTo>
                  <a:cubicBezTo>
                    <a:pt x="5637" y="810"/>
                    <a:pt x="5037" y="176"/>
                    <a:pt x="4270" y="43"/>
                  </a:cubicBezTo>
                  <a:cubicBezTo>
                    <a:pt x="4077" y="13"/>
                    <a:pt x="3885" y="1"/>
                    <a:pt x="3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 rot="-5400000">
              <a:off x="7539115" y="1643562"/>
              <a:ext cx="113407" cy="166444"/>
            </a:xfrm>
            <a:custGeom>
              <a:avLst/>
              <a:gdLst/>
              <a:ahLst/>
              <a:cxnLst/>
              <a:rect l="l" t="t" r="r" b="b"/>
              <a:pathLst>
                <a:path w="4571" h="3738" extrusionOk="0">
                  <a:moveTo>
                    <a:pt x="2022" y="1"/>
                  </a:moveTo>
                  <a:cubicBezTo>
                    <a:pt x="1700" y="1"/>
                    <a:pt x="1381" y="29"/>
                    <a:pt x="1068" y="58"/>
                  </a:cubicBezTo>
                  <a:cubicBezTo>
                    <a:pt x="934" y="91"/>
                    <a:pt x="801" y="91"/>
                    <a:pt x="701" y="91"/>
                  </a:cubicBezTo>
                  <a:cubicBezTo>
                    <a:pt x="467" y="625"/>
                    <a:pt x="434" y="1192"/>
                    <a:pt x="334" y="1759"/>
                  </a:cubicBezTo>
                  <a:cubicBezTo>
                    <a:pt x="234" y="2393"/>
                    <a:pt x="101" y="3060"/>
                    <a:pt x="0" y="3727"/>
                  </a:cubicBezTo>
                  <a:cubicBezTo>
                    <a:pt x="221" y="3734"/>
                    <a:pt x="441" y="3738"/>
                    <a:pt x="661" y="3738"/>
                  </a:cubicBezTo>
                  <a:cubicBezTo>
                    <a:pt x="1540" y="3738"/>
                    <a:pt x="2415" y="3674"/>
                    <a:pt x="3269" y="3460"/>
                  </a:cubicBezTo>
                  <a:cubicBezTo>
                    <a:pt x="4003" y="3260"/>
                    <a:pt x="4570" y="2526"/>
                    <a:pt x="4570" y="1892"/>
                  </a:cubicBezTo>
                  <a:cubicBezTo>
                    <a:pt x="4570" y="1259"/>
                    <a:pt x="4003" y="525"/>
                    <a:pt x="3336" y="224"/>
                  </a:cubicBezTo>
                  <a:cubicBezTo>
                    <a:pt x="2896" y="52"/>
                    <a:pt x="2456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 rot="-5400000">
              <a:off x="9137623" y="1726655"/>
              <a:ext cx="105939" cy="92127"/>
            </a:xfrm>
            <a:custGeom>
              <a:avLst/>
              <a:gdLst/>
              <a:ahLst/>
              <a:cxnLst/>
              <a:rect l="l" t="t" r="r" b="b"/>
              <a:pathLst>
                <a:path w="4270" h="2069" extrusionOk="0">
                  <a:moveTo>
                    <a:pt x="100" y="1"/>
                  </a:moveTo>
                  <a:cubicBezTo>
                    <a:pt x="67" y="701"/>
                    <a:pt x="34" y="1402"/>
                    <a:pt x="0" y="2069"/>
                  </a:cubicBezTo>
                  <a:lnTo>
                    <a:pt x="4203" y="2069"/>
                  </a:lnTo>
                  <a:cubicBezTo>
                    <a:pt x="4203" y="2069"/>
                    <a:pt x="4203" y="2035"/>
                    <a:pt x="4203" y="2002"/>
                  </a:cubicBezTo>
                  <a:cubicBezTo>
                    <a:pt x="4270" y="1301"/>
                    <a:pt x="3970" y="834"/>
                    <a:pt x="3369" y="501"/>
                  </a:cubicBezTo>
                  <a:cubicBezTo>
                    <a:pt x="2702" y="134"/>
                    <a:pt x="1968" y="101"/>
                    <a:pt x="1234" y="34"/>
                  </a:cubicBezTo>
                  <a:cubicBezTo>
                    <a:pt x="1051" y="17"/>
                    <a:pt x="859" y="17"/>
                    <a:pt x="667" y="17"/>
                  </a:cubicBezTo>
                  <a:cubicBezTo>
                    <a:pt x="476" y="17"/>
                    <a:pt x="284" y="17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 rot="-5400000">
              <a:off x="7300459" y="1537860"/>
              <a:ext cx="117525" cy="133716"/>
            </a:xfrm>
            <a:custGeom>
              <a:avLst/>
              <a:gdLst/>
              <a:ahLst/>
              <a:cxnLst/>
              <a:rect l="l" t="t" r="r" b="b"/>
              <a:pathLst>
                <a:path w="4737" h="3003" extrusionOk="0">
                  <a:moveTo>
                    <a:pt x="4537" y="0"/>
                  </a:moveTo>
                  <a:cubicBezTo>
                    <a:pt x="4437" y="60"/>
                    <a:pt x="4337" y="72"/>
                    <a:pt x="4229" y="72"/>
                  </a:cubicBezTo>
                  <a:cubicBezTo>
                    <a:pt x="4158" y="72"/>
                    <a:pt x="4083" y="67"/>
                    <a:pt x="4003" y="67"/>
                  </a:cubicBezTo>
                  <a:cubicBezTo>
                    <a:pt x="3811" y="75"/>
                    <a:pt x="3617" y="77"/>
                    <a:pt x="3422" y="77"/>
                  </a:cubicBezTo>
                  <a:cubicBezTo>
                    <a:pt x="3228" y="77"/>
                    <a:pt x="3032" y="75"/>
                    <a:pt x="2836" y="75"/>
                  </a:cubicBezTo>
                  <a:cubicBezTo>
                    <a:pt x="2444" y="75"/>
                    <a:pt x="2052" y="83"/>
                    <a:pt x="1668" y="133"/>
                  </a:cubicBezTo>
                  <a:lnTo>
                    <a:pt x="1668" y="167"/>
                  </a:lnTo>
                  <a:cubicBezTo>
                    <a:pt x="601" y="334"/>
                    <a:pt x="0" y="1334"/>
                    <a:pt x="534" y="2235"/>
                  </a:cubicBezTo>
                  <a:cubicBezTo>
                    <a:pt x="868" y="2802"/>
                    <a:pt x="1435" y="2935"/>
                    <a:pt x="2068" y="2969"/>
                  </a:cubicBezTo>
                  <a:cubicBezTo>
                    <a:pt x="2502" y="2986"/>
                    <a:pt x="2944" y="2986"/>
                    <a:pt x="3390" y="2986"/>
                  </a:cubicBezTo>
                  <a:cubicBezTo>
                    <a:pt x="3836" y="2986"/>
                    <a:pt x="4287" y="2986"/>
                    <a:pt x="4737" y="3002"/>
                  </a:cubicBezTo>
                  <a:cubicBezTo>
                    <a:pt x="4704" y="2035"/>
                    <a:pt x="4570" y="1101"/>
                    <a:pt x="4604" y="167"/>
                  </a:cubicBezTo>
                  <a:cubicBezTo>
                    <a:pt x="4604" y="100"/>
                    <a:pt x="4570" y="33"/>
                    <a:pt x="4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 rot="-5400000">
              <a:off x="7045969" y="1729667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0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67" y="134"/>
                    <a:pt x="167" y="67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 rot="-5400000">
              <a:off x="4642945" y="1528598"/>
              <a:ext cx="162233" cy="170451"/>
            </a:xfrm>
            <a:custGeom>
              <a:avLst/>
              <a:gdLst/>
              <a:ahLst/>
              <a:cxnLst/>
              <a:rect l="l" t="t" r="r" b="b"/>
              <a:pathLst>
                <a:path w="6539" h="3828" extrusionOk="0">
                  <a:moveTo>
                    <a:pt x="2128" y="0"/>
                  </a:moveTo>
                  <a:cubicBezTo>
                    <a:pt x="1274" y="0"/>
                    <a:pt x="445" y="631"/>
                    <a:pt x="201" y="1485"/>
                  </a:cubicBezTo>
                  <a:cubicBezTo>
                    <a:pt x="1" y="2252"/>
                    <a:pt x="501" y="3186"/>
                    <a:pt x="1335" y="3553"/>
                  </a:cubicBezTo>
                  <a:cubicBezTo>
                    <a:pt x="1756" y="3749"/>
                    <a:pt x="2224" y="3828"/>
                    <a:pt x="2680" y="3828"/>
                  </a:cubicBezTo>
                  <a:cubicBezTo>
                    <a:pt x="2766" y="3828"/>
                    <a:pt x="2852" y="3825"/>
                    <a:pt x="2936" y="3820"/>
                  </a:cubicBezTo>
                  <a:cubicBezTo>
                    <a:pt x="3803" y="3786"/>
                    <a:pt x="4671" y="3786"/>
                    <a:pt x="5471" y="3386"/>
                  </a:cubicBezTo>
                  <a:cubicBezTo>
                    <a:pt x="6205" y="3019"/>
                    <a:pt x="6539" y="2285"/>
                    <a:pt x="6372" y="1451"/>
                  </a:cubicBezTo>
                  <a:cubicBezTo>
                    <a:pt x="6238" y="884"/>
                    <a:pt x="5471" y="251"/>
                    <a:pt x="4771" y="251"/>
                  </a:cubicBezTo>
                  <a:cubicBezTo>
                    <a:pt x="3970" y="251"/>
                    <a:pt x="3170" y="117"/>
                    <a:pt x="2369" y="17"/>
                  </a:cubicBezTo>
                  <a:cubicBezTo>
                    <a:pt x="2289" y="6"/>
                    <a:pt x="2209" y="0"/>
                    <a:pt x="2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 rot="-5400000">
              <a:off x="8344521" y="1525279"/>
              <a:ext cx="168857" cy="137367"/>
            </a:xfrm>
            <a:custGeom>
              <a:avLst/>
              <a:gdLst/>
              <a:ahLst/>
              <a:cxnLst/>
              <a:rect l="l" t="t" r="r" b="b"/>
              <a:pathLst>
                <a:path w="6806" h="3085" extrusionOk="0">
                  <a:moveTo>
                    <a:pt x="3470" y="1"/>
                  </a:moveTo>
                  <a:cubicBezTo>
                    <a:pt x="2669" y="34"/>
                    <a:pt x="1936" y="134"/>
                    <a:pt x="1202" y="401"/>
                  </a:cubicBezTo>
                  <a:cubicBezTo>
                    <a:pt x="434" y="668"/>
                    <a:pt x="1" y="1369"/>
                    <a:pt x="201" y="2069"/>
                  </a:cubicBezTo>
                  <a:cubicBezTo>
                    <a:pt x="381" y="2698"/>
                    <a:pt x="1018" y="3085"/>
                    <a:pt x="1701" y="3085"/>
                  </a:cubicBezTo>
                  <a:cubicBezTo>
                    <a:pt x="1779" y="3085"/>
                    <a:pt x="1857" y="3080"/>
                    <a:pt x="1936" y="3070"/>
                  </a:cubicBezTo>
                  <a:cubicBezTo>
                    <a:pt x="2536" y="2981"/>
                    <a:pt x="3151" y="2907"/>
                    <a:pt x="3762" y="2907"/>
                  </a:cubicBezTo>
                  <a:cubicBezTo>
                    <a:pt x="4067" y="2907"/>
                    <a:pt x="4371" y="2925"/>
                    <a:pt x="4671" y="2970"/>
                  </a:cubicBezTo>
                  <a:cubicBezTo>
                    <a:pt x="4796" y="2992"/>
                    <a:pt x="4918" y="3004"/>
                    <a:pt x="5036" y="3004"/>
                  </a:cubicBezTo>
                  <a:cubicBezTo>
                    <a:pt x="5612" y="3004"/>
                    <a:pt x="6095" y="2740"/>
                    <a:pt x="6372" y="2269"/>
                  </a:cubicBezTo>
                  <a:cubicBezTo>
                    <a:pt x="6806" y="1502"/>
                    <a:pt x="6339" y="501"/>
                    <a:pt x="5405" y="268"/>
                  </a:cubicBezTo>
                  <a:cubicBezTo>
                    <a:pt x="4771" y="101"/>
                    <a:pt x="4137" y="1"/>
                    <a:pt x="3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 rot="-5400000">
              <a:off x="4988818" y="1496421"/>
              <a:ext cx="151490" cy="142933"/>
            </a:xfrm>
            <a:custGeom>
              <a:avLst/>
              <a:gdLst/>
              <a:ahLst/>
              <a:cxnLst/>
              <a:rect l="l" t="t" r="r" b="b"/>
              <a:pathLst>
                <a:path w="6106" h="3210" extrusionOk="0">
                  <a:moveTo>
                    <a:pt x="4604" y="0"/>
                  </a:moveTo>
                  <a:cubicBezTo>
                    <a:pt x="3236" y="0"/>
                    <a:pt x="1902" y="267"/>
                    <a:pt x="668" y="801"/>
                  </a:cubicBezTo>
                  <a:cubicBezTo>
                    <a:pt x="201" y="1001"/>
                    <a:pt x="1" y="1434"/>
                    <a:pt x="34" y="1968"/>
                  </a:cubicBezTo>
                  <a:cubicBezTo>
                    <a:pt x="34" y="2469"/>
                    <a:pt x="368" y="2769"/>
                    <a:pt x="768" y="3002"/>
                  </a:cubicBezTo>
                  <a:cubicBezTo>
                    <a:pt x="1057" y="3180"/>
                    <a:pt x="1376" y="3210"/>
                    <a:pt x="1695" y="3210"/>
                  </a:cubicBezTo>
                  <a:cubicBezTo>
                    <a:pt x="1854" y="3210"/>
                    <a:pt x="2013" y="3202"/>
                    <a:pt x="2169" y="3202"/>
                  </a:cubicBezTo>
                  <a:cubicBezTo>
                    <a:pt x="2283" y="3207"/>
                    <a:pt x="2398" y="3209"/>
                    <a:pt x="2512" y="3209"/>
                  </a:cubicBezTo>
                  <a:cubicBezTo>
                    <a:pt x="3298" y="3209"/>
                    <a:pt x="4080" y="3110"/>
                    <a:pt x="4838" y="2936"/>
                  </a:cubicBezTo>
                  <a:cubicBezTo>
                    <a:pt x="5605" y="2769"/>
                    <a:pt x="6105" y="2068"/>
                    <a:pt x="6038" y="1434"/>
                  </a:cubicBezTo>
                  <a:cubicBezTo>
                    <a:pt x="6005" y="734"/>
                    <a:pt x="5405" y="33"/>
                    <a:pt x="4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 rot="-5400000">
              <a:off x="5810303" y="1637993"/>
              <a:ext cx="153946" cy="133716"/>
            </a:xfrm>
            <a:custGeom>
              <a:avLst/>
              <a:gdLst/>
              <a:ahLst/>
              <a:cxnLst/>
              <a:rect l="l" t="t" r="r" b="b"/>
              <a:pathLst>
                <a:path w="6205" h="3003" extrusionOk="0">
                  <a:moveTo>
                    <a:pt x="3903" y="0"/>
                  </a:moveTo>
                  <a:cubicBezTo>
                    <a:pt x="3069" y="167"/>
                    <a:pt x="2202" y="67"/>
                    <a:pt x="1368" y="167"/>
                  </a:cubicBezTo>
                  <a:cubicBezTo>
                    <a:pt x="567" y="267"/>
                    <a:pt x="67" y="834"/>
                    <a:pt x="34" y="1401"/>
                  </a:cubicBezTo>
                  <a:cubicBezTo>
                    <a:pt x="0" y="2001"/>
                    <a:pt x="601" y="2635"/>
                    <a:pt x="1334" y="2735"/>
                  </a:cubicBezTo>
                  <a:cubicBezTo>
                    <a:pt x="2402" y="2902"/>
                    <a:pt x="3503" y="2969"/>
                    <a:pt x="4603" y="3002"/>
                  </a:cubicBezTo>
                  <a:cubicBezTo>
                    <a:pt x="5437" y="3002"/>
                    <a:pt x="6105" y="2435"/>
                    <a:pt x="6171" y="1701"/>
                  </a:cubicBezTo>
                  <a:cubicBezTo>
                    <a:pt x="6205" y="934"/>
                    <a:pt x="5671" y="267"/>
                    <a:pt x="4837" y="100"/>
                  </a:cubicBezTo>
                  <a:cubicBezTo>
                    <a:pt x="4537" y="33"/>
                    <a:pt x="4237" y="33"/>
                    <a:pt x="3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 rot="-5400000">
              <a:off x="8044559" y="1704219"/>
              <a:ext cx="153946" cy="112165"/>
            </a:xfrm>
            <a:custGeom>
              <a:avLst/>
              <a:gdLst/>
              <a:ahLst/>
              <a:cxnLst/>
              <a:rect l="l" t="t" r="r" b="b"/>
              <a:pathLst>
                <a:path w="6205" h="2519" extrusionOk="0">
                  <a:moveTo>
                    <a:pt x="3536" y="0"/>
                  </a:moveTo>
                  <a:cubicBezTo>
                    <a:pt x="3069" y="0"/>
                    <a:pt x="2602" y="17"/>
                    <a:pt x="2135" y="17"/>
                  </a:cubicBezTo>
                  <a:cubicBezTo>
                    <a:pt x="1535" y="17"/>
                    <a:pt x="934" y="117"/>
                    <a:pt x="467" y="584"/>
                  </a:cubicBezTo>
                  <a:cubicBezTo>
                    <a:pt x="0" y="1118"/>
                    <a:pt x="67" y="1885"/>
                    <a:pt x="701" y="2252"/>
                  </a:cubicBezTo>
                  <a:cubicBezTo>
                    <a:pt x="968" y="2419"/>
                    <a:pt x="1268" y="2519"/>
                    <a:pt x="1601" y="2519"/>
                  </a:cubicBezTo>
                  <a:cubicBezTo>
                    <a:pt x="1679" y="2508"/>
                    <a:pt x="1761" y="2504"/>
                    <a:pt x="1844" y="2504"/>
                  </a:cubicBezTo>
                  <a:cubicBezTo>
                    <a:pt x="2009" y="2504"/>
                    <a:pt x="2180" y="2519"/>
                    <a:pt x="2335" y="2519"/>
                  </a:cubicBezTo>
                  <a:lnTo>
                    <a:pt x="2335" y="2486"/>
                  </a:lnTo>
                  <a:lnTo>
                    <a:pt x="3203" y="2486"/>
                  </a:lnTo>
                  <a:cubicBezTo>
                    <a:pt x="3271" y="2482"/>
                    <a:pt x="3341" y="2480"/>
                    <a:pt x="3413" y="2480"/>
                  </a:cubicBezTo>
                  <a:cubicBezTo>
                    <a:pt x="3695" y="2480"/>
                    <a:pt x="4003" y="2505"/>
                    <a:pt x="4319" y="2505"/>
                  </a:cubicBezTo>
                  <a:cubicBezTo>
                    <a:pt x="4590" y="2505"/>
                    <a:pt x="4866" y="2487"/>
                    <a:pt x="5137" y="2419"/>
                  </a:cubicBezTo>
                  <a:cubicBezTo>
                    <a:pt x="5804" y="2252"/>
                    <a:pt x="6205" y="1718"/>
                    <a:pt x="6138" y="1118"/>
                  </a:cubicBezTo>
                  <a:cubicBezTo>
                    <a:pt x="6105" y="551"/>
                    <a:pt x="5571" y="184"/>
                    <a:pt x="4937" y="84"/>
                  </a:cubicBezTo>
                  <a:cubicBezTo>
                    <a:pt x="4470" y="17"/>
                    <a:pt x="4003" y="0"/>
                    <a:pt x="3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 rot="-5400000">
              <a:off x="5575360" y="1461615"/>
              <a:ext cx="144047" cy="117374"/>
            </a:xfrm>
            <a:custGeom>
              <a:avLst/>
              <a:gdLst/>
              <a:ahLst/>
              <a:cxnLst/>
              <a:rect l="l" t="t" r="r" b="b"/>
              <a:pathLst>
                <a:path w="5806" h="2636" extrusionOk="0">
                  <a:moveTo>
                    <a:pt x="2870" y="0"/>
                  </a:moveTo>
                  <a:cubicBezTo>
                    <a:pt x="2714" y="11"/>
                    <a:pt x="2558" y="11"/>
                    <a:pt x="2403" y="11"/>
                  </a:cubicBezTo>
                  <a:cubicBezTo>
                    <a:pt x="2091" y="11"/>
                    <a:pt x="1780" y="11"/>
                    <a:pt x="1469" y="100"/>
                  </a:cubicBezTo>
                  <a:cubicBezTo>
                    <a:pt x="1135" y="167"/>
                    <a:pt x="835" y="267"/>
                    <a:pt x="601" y="467"/>
                  </a:cubicBezTo>
                  <a:cubicBezTo>
                    <a:pt x="168" y="801"/>
                    <a:pt x="1" y="1235"/>
                    <a:pt x="101" y="1735"/>
                  </a:cubicBezTo>
                  <a:cubicBezTo>
                    <a:pt x="201" y="2235"/>
                    <a:pt x="601" y="2469"/>
                    <a:pt x="1068" y="2569"/>
                  </a:cubicBezTo>
                  <a:cubicBezTo>
                    <a:pt x="1269" y="2619"/>
                    <a:pt x="1460" y="2636"/>
                    <a:pt x="1652" y="2636"/>
                  </a:cubicBezTo>
                  <a:cubicBezTo>
                    <a:pt x="1844" y="2636"/>
                    <a:pt x="2036" y="2619"/>
                    <a:pt x="2236" y="2602"/>
                  </a:cubicBezTo>
                  <a:cubicBezTo>
                    <a:pt x="2870" y="2569"/>
                    <a:pt x="3470" y="2502"/>
                    <a:pt x="4104" y="2502"/>
                  </a:cubicBezTo>
                  <a:cubicBezTo>
                    <a:pt x="4371" y="2502"/>
                    <a:pt x="4671" y="2435"/>
                    <a:pt x="4938" y="2369"/>
                  </a:cubicBezTo>
                  <a:cubicBezTo>
                    <a:pt x="5438" y="2169"/>
                    <a:pt x="5805" y="1768"/>
                    <a:pt x="5805" y="1301"/>
                  </a:cubicBezTo>
                  <a:cubicBezTo>
                    <a:pt x="5805" y="868"/>
                    <a:pt x="5472" y="434"/>
                    <a:pt x="5005" y="267"/>
                  </a:cubicBezTo>
                  <a:cubicBezTo>
                    <a:pt x="4304" y="0"/>
                    <a:pt x="3604" y="0"/>
                    <a:pt x="28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 rot="-5400000">
              <a:off x="7836631" y="1560695"/>
              <a:ext cx="133255" cy="126948"/>
            </a:xfrm>
            <a:custGeom>
              <a:avLst/>
              <a:gdLst/>
              <a:ahLst/>
              <a:cxnLst/>
              <a:rect l="l" t="t" r="r" b="b"/>
              <a:pathLst>
                <a:path w="5371" h="2851" extrusionOk="0">
                  <a:moveTo>
                    <a:pt x="3514" y="0"/>
                  </a:moveTo>
                  <a:cubicBezTo>
                    <a:pt x="2721" y="0"/>
                    <a:pt x="1933" y="150"/>
                    <a:pt x="1168" y="348"/>
                  </a:cubicBezTo>
                  <a:cubicBezTo>
                    <a:pt x="968" y="415"/>
                    <a:pt x="801" y="482"/>
                    <a:pt x="634" y="615"/>
                  </a:cubicBezTo>
                  <a:cubicBezTo>
                    <a:pt x="301" y="882"/>
                    <a:pt x="0" y="1216"/>
                    <a:pt x="101" y="1683"/>
                  </a:cubicBezTo>
                  <a:cubicBezTo>
                    <a:pt x="167" y="2183"/>
                    <a:pt x="534" y="2483"/>
                    <a:pt x="1001" y="2683"/>
                  </a:cubicBezTo>
                  <a:cubicBezTo>
                    <a:pt x="1328" y="2827"/>
                    <a:pt x="1681" y="2844"/>
                    <a:pt x="2043" y="2844"/>
                  </a:cubicBezTo>
                  <a:cubicBezTo>
                    <a:pt x="2162" y="2844"/>
                    <a:pt x="2283" y="2842"/>
                    <a:pt x="2403" y="2842"/>
                  </a:cubicBezTo>
                  <a:cubicBezTo>
                    <a:pt x="2514" y="2842"/>
                    <a:pt x="2625" y="2844"/>
                    <a:pt x="2736" y="2850"/>
                  </a:cubicBezTo>
                  <a:cubicBezTo>
                    <a:pt x="2891" y="2839"/>
                    <a:pt x="3051" y="2839"/>
                    <a:pt x="3211" y="2839"/>
                  </a:cubicBezTo>
                  <a:cubicBezTo>
                    <a:pt x="3533" y="2839"/>
                    <a:pt x="3859" y="2839"/>
                    <a:pt x="4170" y="2750"/>
                  </a:cubicBezTo>
                  <a:cubicBezTo>
                    <a:pt x="4971" y="2550"/>
                    <a:pt x="5371" y="1983"/>
                    <a:pt x="5304" y="1216"/>
                  </a:cubicBezTo>
                  <a:cubicBezTo>
                    <a:pt x="5238" y="549"/>
                    <a:pt x="4704" y="82"/>
                    <a:pt x="3937" y="15"/>
                  </a:cubicBezTo>
                  <a:cubicBezTo>
                    <a:pt x="3796" y="5"/>
                    <a:pt x="3655" y="0"/>
                    <a:pt x="3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 rot="-5400000">
              <a:off x="6077256" y="1498673"/>
              <a:ext cx="144841" cy="110295"/>
            </a:xfrm>
            <a:custGeom>
              <a:avLst/>
              <a:gdLst/>
              <a:ahLst/>
              <a:cxnLst/>
              <a:rect l="l" t="t" r="r" b="b"/>
              <a:pathLst>
                <a:path w="5838" h="2477" extrusionOk="0">
                  <a:moveTo>
                    <a:pt x="4337" y="0"/>
                  </a:moveTo>
                  <a:cubicBezTo>
                    <a:pt x="4203" y="0"/>
                    <a:pt x="4070" y="15"/>
                    <a:pt x="3936" y="15"/>
                  </a:cubicBezTo>
                  <a:cubicBezTo>
                    <a:pt x="2969" y="82"/>
                    <a:pt x="1935" y="49"/>
                    <a:pt x="968" y="349"/>
                  </a:cubicBezTo>
                  <a:cubicBezTo>
                    <a:pt x="334" y="582"/>
                    <a:pt x="0" y="983"/>
                    <a:pt x="34" y="1516"/>
                  </a:cubicBezTo>
                  <a:cubicBezTo>
                    <a:pt x="67" y="1983"/>
                    <a:pt x="534" y="2417"/>
                    <a:pt x="1134" y="2450"/>
                  </a:cubicBezTo>
                  <a:cubicBezTo>
                    <a:pt x="1456" y="2468"/>
                    <a:pt x="1780" y="2476"/>
                    <a:pt x="2106" y="2476"/>
                  </a:cubicBezTo>
                  <a:cubicBezTo>
                    <a:pt x="2994" y="2476"/>
                    <a:pt x="3891" y="2414"/>
                    <a:pt x="4770" y="2317"/>
                  </a:cubicBezTo>
                  <a:cubicBezTo>
                    <a:pt x="5538" y="2217"/>
                    <a:pt x="5838" y="1750"/>
                    <a:pt x="5771" y="983"/>
                  </a:cubicBezTo>
                  <a:cubicBezTo>
                    <a:pt x="5704" y="482"/>
                    <a:pt x="5171" y="49"/>
                    <a:pt x="4537" y="15"/>
                  </a:cubicBezTo>
                  <a:cubicBezTo>
                    <a:pt x="4470" y="4"/>
                    <a:pt x="4403" y="0"/>
                    <a:pt x="4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 rot="-5400000">
              <a:off x="8639503" y="1674710"/>
              <a:ext cx="145684" cy="108291"/>
            </a:xfrm>
            <a:custGeom>
              <a:avLst/>
              <a:gdLst/>
              <a:ahLst/>
              <a:cxnLst/>
              <a:rect l="l" t="t" r="r" b="b"/>
              <a:pathLst>
                <a:path w="5872" h="2432" extrusionOk="0">
                  <a:moveTo>
                    <a:pt x="2761" y="1"/>
                  </a:moveTo>
                  <a:cubicBezTo>
                    <a:pt x="2663" y="1"/>
                    <a:pt x="2565" y="5"/>
                    <a:pt x="2469" y="15"/>
                  </a:cubicBezTo>
                  <a:cubicBezTo>
                    <a:pt x="2282" y="15"/>
                    <a:pt x="2103" y="10"/>
                    <a:pt x="1929" y="10"/>
                  </a:cubicBezTo>
                  <a:cubicBezTo>
                    <a:pt x="1453" y="10"/>
                    <a:pt x="1026" y="46"/>
                    <a:pt x="634" y="315"/>
                  </a:cubicBezTo>
                  <a:cubicBezTo>
                    <a:pt x="234" y="582"/>
                    <a:pt x="1" y="982"/>
                    <a:pt x="101" y="1382"/>
                  </a:cubicBezTo>
                  <a:cubicBezTo>
                    <a:pt x="167" y="1816"/>
                    <a:pt x="468" y="2083"/>
                    <a:pt x="1001" y="2183"/>
                  </a:cubicBezTo>
                  <a:cubicBezTo>
                    <a:pt x="2042" y="2295"/>
                    <a:pt x="3106" y="2432"/>
                    <a:pt x="4174" y="2432"/>
                  </a:cubicBezTo>
                  <a:cubicBezTo>
                    <a:pt x="4373" y="2432"/>
                    <a:pt x="4572" y="2427"/>
                    <a:pt x="4771" y="2416"/>
                  </a:cubicBezTo>
                  <a:cubicBezTo>
                    <a:pt x="5271" y="2416"/>
                    <a:pt x="5738" y="2016"/>
                    <a:pt x="5805" y="1549"/>
                  </a:cubicBezTo>
                  <a:cubicBezTo>
                    <a:pt x="5871" y="915"/>
                    <a:pt x="5571" y="348"/>
                    <a:pt x="5071" y="215"/>
                  </a:cubicBezTo>
                  <a:cubicBezTo>
                    <a:pt x="4904" y="148"/>
                    <a:pt x="4737" y="115"/>
                    <a:pt x="4571" y="115"/>
                  </a:cubicBezTo>
                  <a:cubicBezTo>
                    <a:pt x="4513" y="117"/>
                    <a:pt x="4456" y="119"/>
                    <a:pt x="4400" y="119"/>
                  </a:cubicBezTo>
                  <a:cubicBezTo>
                    <a:pt x="3833" y="119"/>
                    <a:pt x="3287" y="1"/>
                    <a:pt x="2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 rot="-5400000">
              <a:off x="6592994" y="1533465"/>
              <a:ext cx="130774" cy="119334"/>
            </a:xfrm>
            <a:custGeom>
              <a:avLst/>
              <a:gdLst/>
              <a:ahLst/>
              <a:cxnLst/>
              <a:rect l="l" t="t" r="r" b="b"/>
              <a:pathLst>
                <a:path w="5271" h="2680" extrusionOk="0">
                  <a:moveTo>
                    <a:pt x="1335" y="0"/>
                  </a:moveTo>
                  <a:cubicBezTo>
                    <a:pt x="734" y="34"/>
                    <a:pt x="201" y="434"/>
                    <a:pt x="100" y="968"/>
                  </a:cubicBezTo>
                  <a:cubicBezTo>
                    <a:pt x="0" y="1635"/>
                    <a:pt x="301" y="2235"/>
                    <a:pt x="901" y="2469"/>
                  </a:cubicBezTo>
                  <a:cubicBezTo>
                    <a:pt x="1101" y="2535"/>
                    <a:pt x="1301" y="2635"/>
                    <a:pt x="1501" y="2635"/>
                  </a:cubicBezTo>
                  <a:cubicBezTo>
                    <a:pt x="1997" y="2635"/>
                    <a:pt x="2493" y="2679"/>
                    <a:pt x="2988" y="2679"/>
                  </a:cubicBezTo>
                  <a:cubicBezTo>
                    <a:pt x="3360" y="2679"/>
                    <a:pt x="3732" y="2655"/>
                    <a:pt x="4103" y="2569"/>
                  </a:cubicBezTo>
                  <a:cubicBezTo>
                    <a:pt x="4871" y="2402"/>
                    <a:pt x="5271" y="1902"/>
                    <a:pt x="5237" y="1268"/>
                  </a:cubicBezTo>
                  <a:cubicBezTo>
                    <a:pt x="5204" y="667"/>
                    <a:pt x="4670" y="167"/>
                    <a:pt x="3970" y="100"/>
                  </a:cubicBezTo>
                  <a:cubicBezTo>
                    <a:pt x="3703" y="34"/>
                    <a:pt x="3436" y="0"/>
                    <a:pt x="3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 rot="-5400000">
              <a:off x="8934163" y="1607245"/>
              <a:ext cx="132461" cy="115771"/>
            </a:xfrm>
            <a:custGeom>
              <a:avLst/>
              <a:gdLst/>
              <a:ahLst/>
              <a:cxnLst/>
              <a:rect l="l" t="t" r="r" b="b"/>
              <a:pathLst>
                <a:path w="5339" h="2600" extrusionOk="0">
                  <a:moveTo>
                    <a:pt x="3103" y="1"/>
                  </a:moveTo>
                  <a:cubicBezTo>
                    <a:pt x="2403" y="1"/>
                    <a:pt x="1669" y="1"/>
                    <a:pt x="1002" y="201"/>
                  </a:cubicBezTo>
                  <a:cubicBezTo>
                    <a:pt x="368" y="401"/>
                    <a:pt x="1" y="935"/>
                    <a:pt x="68" y="1502"/>
                  </a:cubicBezTo>
                  <a:cubicBezTo>
                    <a:pt x="134" y="2069"/>
                    <a:pt x="568" y="2536"/>
                    <a:pt x="1202" y="2569"/>
                  </a:cubicBezTo>
                  <a:cubicBezTo>
                    <a:pt x="1748" y="2569"/>
                    <a:pt x="2303" y="2599"/>
                    <a:pt x="2853" y="2599"/>
                  </a:cubicBezTo>
                  <a:cubicBezTo>
                    <a:pt x="3311" y="2599"/>
                    <a:pt x="3764" y="2579"/>
                    <a:pt x="4204" y="2503"/>
                  </a:cubicBezTo>
                  <a:cubicBezTo>
                    <a:pt x="4938" y="2369"/>
                    <a:pt x="5338" y="1836"/>
                    <a:pt x="5271" y="1068"/>
                  </a:cubicBezTo>
                  <a:cubicBezTo>
                    <a:pt x="5238" y="501"/>
                    <a:pt x="4671" y="1"/>
                    <a:pt x="4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 rot="-5400000">
              <a:off x="5343777" y="1600358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671" y="0"/>
                  </a:moveTo>
                  <a:cubicBezTo>
                    <a:pt x="3648" y="0"/>
                    <a:pt x="3626" y="1"/>
                    <a:pt x="3603" y="1"/>
                  </a:cubicBezTo>
                  <a:cubicBezTo>
                    <a:pt x="2736" y="1"/>
                    <a:pt x="1868" y="68"/>
                    <a:pt x="1001" y="235"/>
                  </a:cubicBezTo>
                  <a:cubicBezTo>
                    <a:pt x="301" y="368"/>
                    <a:pt x="0" y="735"/>
                    <a:pt x="0" y="1336"/>
                  </a:cubicBezTo>
                  <a:cubicBezTo>
                    <a:pt x="0" y="1703"/>
                    <a:pt x="267" y="1903"/>
                    <a:pt x="501" y="2036"/>
                  </a:cubicBezTo>
                  <a:cubicBezTo>
                    <a:pt x="1468" y="2570"/>
                    <a:pt x="2536" y="2803"/>
                    <a:pt x="3636" y="2870"/>
                  </a:cubicBezTo>
                  <a:cubicBezTo>
                    <a:pt x="3657" y="2871"/>
                    <a:pt x="3678" y="2871"/>
                    <a:pt x="3698" y="2871"/>
                  </a:cubicBezTo>
                  <a:cubicBezTo>
                    <a:pt x="4534" y="2871"/>
                    <a:pt x="5137" y="2217"/>
                    <a:pt x="5137" y="1436"/>
                  </a:cubicBezTo>
                  <a:cubicBezTo>
                    <a:pt x="5137" y="623"/>
                    <a:pt x="4535" y="0"/>
                    <a:pt x="3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 rot="-5400000">
              <a:off x="6351275" y="1609153"/>
              <a:ext cx="134917" cy="119423"/>
            </a:xfrm>
            <a:custGeom>
              <a:avLst/>
              <a:gdLst/>
              <a:ahLst/>
              <a:cxnLst/>
              <a:rect l="l" t="t" r="r" b="b"/>
              <a:pathLst>
                <a:path w="5438" h="2682" extrusionOk="0">
                  <a:moveTo>
                    <a:pt x="3453" y="0"/>
                  </a:moveTo>
                  <a:cubicBezTo>
                    <a:pt x="3372" y="0"/>
                    <a:pt x="3288" y="5"/>
                    <a:pt x="3203" y="13"/>
                  </a:cubicBezTo>
                  <a:cubicBezTo>
                    <a:pt x="2863" y="73"/>
                    <a:pt x="2523" y="85"/>
                    <a:pt x="2182" y="85"/>
                  </a:cubicBezTo>
                  <a:cubicBezTo>
                    <a:pt x="1956" y="85"/>
                    <a:pt x="1729" y="79"/>
                    <a:pt x="1502" y="79"/>
                  </a:cubicBezTo>
                  <a:cubicBezTo>
                    <a:pt x="1135" y="113"/>
                    <a:pt x="835" y="213"/>
                    <a:pt x="501" y="380"/>
                  </a:cubicBezTo>
                  <a:cubicBezTo>
                    <a:pt x="134" y="580"/>
                    <a:pt x="1" y="913"/>
                    <a:pt x="1" y="1347"/>
                  </a:cubicBezTo>
                  <a:cubicBezTo>
                    <a:pt x="34" y="1714"/>
                    <a:pt x="234" y="2014"/>
                    <a:pt x="601" y="2181"/>
                  </a:cubicBezTo>
                  <a:cubicBezTo>
                    <a:pt x="1235" y="2481"/>
                    <a:pt x="1936" y="2481"/>
                    <a:pt x="2636" y="2581"/>
                  </a:cubicBezTo>
                  <a:cubicBezTo>
                    <a:pt x="2936" y="2615"/>
                    <a:pt x="3270" y="2648"/>
                    <a:pt x="3570" y="2681"/>
                  </a:cubicBezTo>
                  <a:cubicBezTo>
                    <a:pt x="4704" y="2681"/>
                    <a:pt x="5438" y="1647"/>
                    <a:pt x="4904" y="780"/>
                  </a:cubicBezTo>
                  <a:lnTo>
                    <a:pt x="4904" y="747"/>
                  </a:lnTo>
                  <a:cubicBezTo>
                    <a:pt x="4553" y="219"/>
                    <a:pt x="4046" y="0"/>
                    <a:pt x="3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 rot="-5400000">
              <a:off x="3208195" y="1578041"/>
              <a:ext cx="87753" cy="717071"/>
            </a:xfrm>
            <a:custGeom>
              <a:avLst/>
              <a:gdLst/>
              <a:ahLst/>
              <a:cxnLst/>
              <a:rect l="l" t="t" r="r" b="b"/>
              <a:pathLst>
                <a:path w="3537" h="16104" extrusionOk="0">
                  <a:moveTo>
                    <a:pt x="1579" y="1"/>
                  </a:moveTo>
                  <a:cubicBezTo>
                    <a:pt x="1397" y="1"/>
                    <a:pt x="1238" y="115"/>
                    <a:pt x="1101" y="252"/>
                  </a:cubicBezTo>
                  <a:cubicBezTo>
                    <a:pt x="901" y="519"/>
                    <a:pt x="801" y="819"/>
                    <a:pt x="701" y="1119"/>
                  </a:cubicBezTo>
                  <a:cubicBezTo>
                    <a:pt x="367" y="2554"/>
                    <a:pt x="67" y="3988"/>
                    <a:pt x="34" y="5456"/>
                  </a:cubicBezTo>
                  <a:cubicBezTo>
                    <a:pt x="0" y="7190"/>
                    <a:pt x="34" y="8925"/>
                    <a:pt x="534" y="10559"/>
                  </a:cubicBezTo>
                  <a:cubicBezTo>
                    <a:pt x="1001" y="12060"/>
                    <a:pt x="1635" y="13495"/>
                    <a:pt x="2402" y="14862"/>
                  </a:cubicBezTo>
                  <a:cubicBezTo>
                    <a:pt x="2636" y="15263"/>
                    <a:pt x="2836" y="15630"/>
                    <a:pt x="3136" y="15963"/>
                  </a:cubicBezTo>
                  <a:cubicBezTo>
                    <a:pt x="3194" y="16021"/>
                    <a:pt x="3276" y="16103"/>
                    <a:pt x="3362" y="16103"/>
                  </a:cubicBezTo>
                  <a:cubicBezTo>
                    <a:pt x="3376" y="16103"/>
                    <a:pt x="3389" y="16101"/>
                    <a:pt x="3403" y="16097"/>
                  </a:cubicBezTo>
                  <a:cubicBezTo>
                    <a:pt x="3503" y="16030"/>
                    <a:pt x="3536" y="15930"/>
                    <a:pt x="3503" y="15830"/>
                  </a:cubicBezTo>
                  <a:cubicBezTo>
                    <a:pt x="3403" y="14862"/>
                    <a:pt x="3403" y="13928"/>
                    <a:pt x="3203" y="12994"/>
                  </a:cubicBezTo>
                  <a:cubicBezTo>
                    <a:pt x="2669" y="10459"/>
                    <a:pt x="2169" y="7924"/>
                    <a:pt x="2369" y="5722"/>
                  </a:cubicBezTo>
                  <a:cubicBezTo>
                    <a:pt x="2369" y="4422"/>
                    <a:pt x="2402" y="3521"/>
                    <a:pt x="2369" y="2620"/>
                  </a:cubicBezTo>
                  <a:cubicBezTo>
                    <a:pt x="2335" y="1920"/>
                    <a:pt x="2269" y="1186"/>
                    <a:pt x="2069" y="452"/>
                  </a:cubicBezTo>
                  <a:cubicBezTo>
                    <a:pt x="2002" y="252"/>
                    <a:pt x="1935" y="52"/>
                    <a:pt x="1702" y="18"/>
                  </a:cubicBezTo>
                  <a:cubicBezTo>
                    <a:pt x="1660" y="6"/>
                    <a:pt x="1619" y="1"/>
                    <a:pt x="1579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 rot="-5400000">
              <a:off x="1808949" y="1806907"/>
              <a:ext cx="86934" cy="776604"/>
            </a:xfrm>
            <a:custGeom>
              <a:avLst/>
              <a:gdLst/>
              <a:ahLst/>
              <a:cxnLst/>
              <a:rect l="l" t="t" r="r" b="b"/>
              <a:pathLst>
                <a:path w="3504" h="17441" extrusionOk="0">
                  <a:moveTo>
                    <a:pt x="1207" y="1"/>
                  </a:moveTo>
                  <a:cubicBezTo>
                    <a:pt x="1163" y="1"/>
                    <a:pt x="1117" y="10"/>
                    <a:pt x="1068" y="31"/>
                  </a:cubicBezTo>
                  <a:cubicBezTo>
                    <a:pt x="802" y="164"/>
                    <a:pt x="802" y="398"/>
                    <a:pt x="835" y="665"/>
                  </a:cubicBezTo>
                  <a:cubicBezTo>
                    <a:pt x="902" y="1132"/>
                    <a:pt x="968" y="1632"/>
                    <a:pt x="1002" y="2132"/>
                  </a:cubicBezTo>
                  <a:cubicBezTo>
                    <a:pt x="1102" y="3166"/>
                    <a:pt x="1168" y="4200"/>
                    <a:pt x="1235" y="5268"/>
                  </a:cubicBezTo>
                  <a:cubicBezTo>
                    <a:pt x="1269" y="6936"/>
                    <a:pt x="1435" y="8637"/>
                    <a:pt x="1102" y="10338"/>
                  </a:cubicBezTo>
                  <a:cubicBezTo>
                    <a:pt x="835" y="11839"/>
                    <a:pt x="501" y="13340"/>
                    <a:pt x="268" y="14841"/>
                  </a:cubicBezTo>
                  <a:lnTo>
                    <a:pt x="234" y="14841"/>
                  </a:lnTo>
                  <a:cubicBezTo>
                    <a:pt x="101" y="15609"/>
                    <a:pt x="1" y="16409"/>
                    <a:pt x="335" y="17176"/>
                  </a:cubicBezTo>
                  <a:cubicBezTo>
                    <a:pt x="407" y="17358"/>
                    <a:pt x="490" y="17441"/>
                    <a:pt x="582" y="17441"/>
                  </a:cubicBezTo>
                  <a:cubicBezTo>
                    <a:pt x="659" y="17441"/>
                    <a:pt x="744" y="17383"/>
                    <a:pt x="835" y="17276"/>
                  </a:cubicBezTo>
                  <a:cubicBezTo>
                    <a:pt x="1168" y="16943"/>
                    <a:pt x="1335" y="16543"/>
                    <a:pt x="1502" y="16109"/>
                  </a:cubicBezTo>
                  <a:cubicBezTo>
                    <a:pt x="1836" y="15208"/>
                    <a:pt x="2036" y="14308"/>
                    <a:pt x="2269" y="13374"/>
                  </a:cubicBezTo>
                  <a:cubicBezTo>
                    <a:pt x="2803" y="11272"/>
                    <a:pt x="3437" y="9237"/>
                    <a:pt x="3337" y="6902"/>
                  </a:cubicBezTo>
                  <a:cubicBezTo>
                    <a:pt x="3503" y="5134"/>
                    <a:pt x="3036" y="3300"/>
                    <a:pt x="2336" y="1498"/>
                  </a:cubicBezTo>
                  <a:cubicBezTo>
                    <a:pt x="2169" y="1065"/>
                    <a:pt x="1969" y="631"/>
                    <a:pt x="1635" y="264"/>
                  </a:cubicBezTo>
                  <a:cubicBezTo>
                    <a:pt x="1504" y="132"/>
                    <a:pt x="1372" y="1"/>
                    <a:pt x="1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 rot="-5400000">
              <a:off x="807314" y="1707254"/>
              <a:ext cx="55475" cy="519057"/>
            </a:xfrm>
            <a:custGeom>
              <a:avLst/>
              <a:gdLst/>
              <a:ahLst/>
              <a:cxnLst/>
              <a:rect l="l" t="t" r="r" b="b"/>
              <a:pathLst>
                <a:path w="2236" h="11657" extrusionOk="0">
                  <a:moveTo>
                    <a:pt x="1962" y="0"/>
                  </a:moveTo>
                  <a:cubicBezTo>
                    <a:pt x="1861" y="0"/>
                    <a:pt x="1828" y="113"/>
                    <a:pt x="1768" y="173"/>
                  </a:cubicBezTo>
                  <a:cubicBezTo>
                    <a:pt x="1335" y="806"/>
                    <a:pt x="1001" y="1507"/>
                    <a:pt x="768" y="2274"/>
                  </a:cubicBezTo>
                  <a:cubicBezTo>
                    <a:pt x="167" y="4309"/>
                    <a:pt x="0" y="6410"/>
                    <a:pt x="234" y="8545"/>
                  </a:cubicBezTo>
                  <a:cubicBezTo>
                    <a:pt x="334" y="9412"/>
                    <a:pt x="501" y="10313"/>
                    <a:pt x="968" y="11080"/>
                  </a:cubicBezTo>
                  <a:cubicBezTo>
                    <a:pt x="1089" y="11354"/>
                    <a:pt x="1267" y="11656"/>
                    <a:pt x="1576" y="11656"/>
                  </a:cubicBezTo>
                  <a:cubicBezTo>
                    <a:pt x="1605" y="11656"/>
                    <a:pt x="1636" y="11653"/>
                    <a:pt x="1668" y="11647"/>
                  </a:cubicBezTo>
                  <a:cubicBezTo>
                    <a:pt x="2002" y="11581"/>
                    <a:pt x="1968" y="11180"/>
                    <a:pt x="2035" y="10914"/>
                  </a:cubicBezTo>
                  <a:cubicBezTo>
                    <a:pt x="2068" y="10847"/>
                    <a:pt x="2068" y="10780"/>
                    <a:pt x="2068" y="10680"/>
                  </a:cubicBezTo>
                  <a:cubicBezTo>
                    <a:pt x="2035" y="8679"/>
                    <a:pt x="2202" y="6644"/>
                    <a:pt x="2235" y="4309"/>
                  </a:cubicBezTo>
                  <a:cubicBezTo>
                    <a:pt x="2202" y="3175"/>
                    <a:pt x="2135" y="1740"/>
                    <a:pt x="2068" y="273"/>
                  </a:cubicBezTo>
                  <a:cubicBezTo>
                    <a:pt x="2068" y="173"/>
                    <a:pt x="2102" y="39"/>
                    <a:pt x="2002" y="6"/>
                  </a:cubicBezTo>
                  <a:cubicBezTo>
                    <a:pt x="1987" y="2"/>
                    <a:pt x="1974" y="0"/>
                    <a:pt x="1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 rot="-5400000">
              <a:off x="2541201" y="2091671"/>
              <a:ext cx="36446" cy="63897"/>
            </a:xfrm>
            <a:custGeom>
              <a:avLst/>
              <a:gdLst/>
              <a:ahLst/>
              <a:cxnLst/>
              <a:rect l="l" t="t" r="r" b="b"/>
              <a:pathLst>
                <a:path w="1469" h="1435" extrusionOk="0">
                  <a:moveTo>
                    <a:pt x="735" y="0"/>
                  </a:moveTo>
                  <a:cubicBezTo>
                    <a:pt x="744" y="0"/>
                    <a:pt x="753" y="0"/>
                    <a:pt x="762" y="1"/>
                  </a:cubicBezTo>
                  <a:lnTo>
                    <a:pt x="762" y="1"/>
                  </a:lnTo>
                  <a:cubicBezTo>
                    <a:pt x="764" y="0"/>
                    <a:pt x="766" y="0"/>
                    <a:pt x="768" y="0"/>
                  </a:cubicBezTo>
                  <a:close/>
                  <a:moveTo>
                    <a:pt x="762" y="1"/>
                  </a:moveTo>
                  <a:lnTo>
                    <a:pt x="762" y="1"/>
                  </a:lnTo>
                  <a:cubicBezTo>
                    <a:pt x="364" y="37"/>
                    <a:pt x="1" y="402"/>
                    <a:pt x="1" y="767"/>
                  </a:cubicBezTo>
                  <a:cubicBezTo>
                    <a:pt x="1" y="1201"/>
                    <a:pt x="234" y="1434"/>
                    <a:pt x="668" y="1434"/>
                  </a:cubicBezTo>
                  <a:cubicBezTo>
                    <a:pt x="1102" y="1434"/>
                    <a:pt x="1468" y="1068"/>
                    <a:pt x="1468" y="667"/>
                  </a:cubicBezTo>
                  <a:cubicBezTo>
                    <a:pt x="1468" y="309"/>
                    <a:pt x="1150" y="14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 rot="-5400000">
              <a:off x="986403" y="2158189"/>
              <a:ext cx="37265" cy="62428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801" y="0"/>
                  </a:moveTo>
                  <a:cubicBezTo>
                    <a:pt x="334" y="0"/>
                    <a:pt x="34" y="267"/>
                    <a:pt x="34" y="634"/>
                  </a:cubicBezTo>
                  <a:cubicBezTo>
                    <a:pt x="0" y="1001"/>
                    <a:pt x="400" y="1368"/>
                    <a:pt x="767" y="1401"/>
                  </a:cubicBezTo>
                  <a:cubicBezTo>
                    <a:pt x="1101" y="1401"/>
                    <a:pt x="1501" y="1035"/>
                    <a:pt x="1501" y="701"/>
                  </a:cubicBezTo>
                  <a:cubicBezTo>
                    <a:pt x="1501" y="267"/>
                    <a:pt x="1201" y="0"/>
                    <a:pt x="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 rot="-5400000">
              <a:off x="1154083" y="2069639"/>
              <a:ext cx="33146" cy="54991"/>
            </a:xfrm>
            <a:custGeom>
              <a:avLst/>
              <a:gdLst/>
              <a:ahLst/>
              <a:cxnLst/>
              <a:rect l="l" t="t" r="r" b="b"/>
              <a:pathLst>
                <a:path w="1336" h="1235" extrusionOk="0">
                  <a:moveTo>
                    <a:pt x="701" y="0"/>
                  </a:moveTo>
                  <a:cubicBezTo>
                    <a:pt x="268" y="0"/>
                    <a:pt x="1" y="167"/>
                    <a:pt x="1" y="567"/>
                  </a:cubicBezTo>
                  <a:cubicBezTo>
                    <a:pt x="1" y="1001"/>
                    <a:pt x="234" y="1234"/>
                    <a:pt x="668" y="1234"/>
                  </a:cubicBezTo>
                  <a:cubicBezTo>
                    <a:pt x="1035" y="1234"/>
                    <a:pt x="1302" y="968"/>
                    <a:pt x="1335" y="601"/>
                  </a:cubicBezTo>
                  <a:cubicBezTo>
                    <a:pt x="1335" y="200"/>
                    <a:pt x="1102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 rot="-5400000">
              <a:off x="2888033" y="2123360"/>
              <a:ext cx="34784" cy="55125"/>
            </a:xfrm>
            <a:custGeom>
              <a:avLst/>
              <a:gdLst/>
              <a:ahLst/>
              <a:cxnLst/>
              <a:rect l="l" t="t" r="r" b="b"/>
              <a:pathLst>
                <a:path w="1402" h="1238" extrusionOk="0">
                  <a:moveTo>
                    <a:pt x="702" y="1"/>
                  </a:moveTo>
                  <a:cubicBezTo>
                    <a:pt x="301" y="1"/>
                    <a:pt x="0" y="291"/>
                    <a:pt x="0" y="671"/>
                  </a:cubicBezTo>
                  <a:cubicBezTo>
                    <a:pt x="0" y="1004"/>
                    <a:pt x="200" y="1204"/>
                    <a:pt x="434" y="1238"/>
                  </a:cubicBezTo>
                  <a:cubicBezTo>
                    <a:pt x="934" y="1238"/>
                    <a:pt x="1368" y="904"/>
                    <a:pt x="1401" y="570"/>
                  </a:cubicBezTo>
                  <a:cubicBezTo>
                    <a:pt x="1401" y="304"/>
                    <a:pt x="1101" y="3"/>
                    <a:pt x="768" y="3"/>
                  </a:cubicBezTo>
                  <a:cubicBezTo>
                    <a:pt x="745" y="2"/>
                    <a:pt x="724" y="1"/>
                    <a:pt x="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 rot="-5400000">
              <a:off x="2473194" y="1963044"/>
              <a:ext cx="35627" cy="52186"/>
            </a:xfrm>
            <a:custGeom>
              <a:avLst/>
              <a:gdLst/>
              <a:ahLst/>
              <a:cxnLst/>
              <a:rect l="l" t="t" r="r" b="b"/>
              <a:pathLst>
                <a:path w="1436" h="1172" extrusionOk="0">
                  <a:moveTo>
                    <a:pt x="938" y="1"/>
                  </a:moveTo>
                  <a:cubicBezTo>
                    <a:pt x="916" y="1"/>
                    <a:pt x="892" y="2"/>
                    <a:pt x="868" y="4"/>
                  </a:cubicBezTo>
                  <a:cubicBezTo>
                    <a:pt x="468" y="4"/>
                    <a:pt x="1" y="371"/>
                    <a:pt x="34" y="671"/>
                  </a:cubicBezTo>
                  <a:cubicBezTo>
                    <a:pt x="68" y="938"/>
                    <a:pt x="201" y="1172"/>
                    <a:pt x="535" y="1172"/>
                  </a:cubicBezTo>
                  <a:cubicBezTo>
                    <a:pt x="935" y="1172"/>
                    <a:pt x="1435" y="805"/>
                    <a:pt x="1402" y="504"/>
                  </a:cubicBezTo>
                  <a:cubicBezTo>
                    <a:pt x="1371" y="195"/>
                    <a:pt x="1225" y="1"/>
                    <a:pt x="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 rot="-5400000">
              <a:off x="25409" y="1985743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566" y="0"/>
                  </a:moveTo>
                  <a:cubicBezTo>
                    <a:pt x="233" y="0"/>
                    <a:pt x="33" y="167"/>
                    <a:pt x="33" y="500"/>
                  </a:cubicBezTo>
                  <a:cubicBezTo>
                    <a:pt x="1" y="818"/>
                    <a:pt x="303" y="1137"/>
                    <a:pt x="678" y="1137"/>
                  </a:cubicBezTo>
                  <a:cubicBezTo>
                    <a:pt x="696" y="1137"/>
                    <a:pt x="715" y="1136"/>
                    <a:pt x="733" y="1134"/>
                  </a:cubicBezTo>
                  <a:lnTo>
                    <a:pt x="700" y="1134"/>
                  </a:lnTo>
                  <a:cubicBezTo>
                    <a:pt x="1033" y="1134"/>
                    <a:pt x="1267" y="1068"/>
                    <a:pt x="1267" y="634"/>
                  </a:cubicBezTo>
                  <a:cubicBezTo>
                    <a:pt x="1267" y="300"/>
                    <a:pt x="967" y="0"/>
                    <a:pt x="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 rot="-5400000">
              <a:off x="4293819" y="2015108"/>
              <a:ext cx="28978" cy="50672"/>
            </a:xfrm>
            <a:custGeom>
              <a:avLst/>
              <a:gdLst/>
              <a:ahLst/>
              <a:cxnLst/>
              <a:rect l="l" t="t" r="r" b="b"/>
              <a:pathLst>
                <a:path w="1168" h="1138" extrusionOk="0">
                  <a:moveTo>
                    <a:pt x="571" y="0"/>
                  </a:moveTo>
                  <a:cubicBezTo>
                    <a:pt x="267" y="0"/>
                    <a:pt x="32" y="225"/>
                    <a:pt x="0" y="537"/>
                  </a:cubicBezTo>
                  <a:cubicBezTo>
                    <a:pt x="0" y="904"/>
                    <a:pt x="234" y="1137"/>
                    <a:pt x="601" y="1137"/>
                  </a:cubicBezTo>
                  <a:cubicBezTo>
                    <a:pt x="968" y="1137"/>
                    <a:pt x="1134" y="937"/>
                    <a:pt x="1168" y="737"/>
                  </a:cubicBezTo>
                  <a:cubicBezTo>
                    <a:pt x="1168" y="270"/>
                    <a:pt x="968" y="3"/>
                    <a:pt x="634" y="3"/>
                  </a:cubicBezTo>
                  <a:cubicBezTo>
                    <a:pt x="613" y="1"/>
                    <a:pt x="592" y="0"/>
                    <a:pt x="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 rot="-5400000">
              <a:off x="3657291" y="2059825"/>
              <a:ext cx="30640" cy="50628"/>
            </a:xfrm>
            <a:custGeom>
              <a:avLst/>
              <a:gdLst/>
              <a:ahLst/>
              <a:cxnLst/>
              <a:rect l="l" t="t" r="r" b="b"/>
              <a:pathLst>
                <a:path w="1235" h="1137" extrusionOk="0">
                  <a:moveTo>
                    <a:pt x="592" y="0"/>
                  </a:moveTo>
                  <a:cubicBezTo>
                    <a:pt x="304" y="0"/>
                    <a:pt x="1" y="317"/>
                    <a:pt x="1" y="603"/>
                  </a:cubicBezTo>
                  <a:cubicBezTo>
                    <a:pt x="34" y="903"/>
                    <a:pt x="201" y="1137"/>
                    <a:pt x="601" y="1137"/>
                  </a:cubicBezTo>
                  <a:cubicBezTo>
                    <a:pt x="901" y="1137"/>
                    <a:pt x="1235" y="836"/>
                    <a:pt x="1201" y="570"/>
                  </a:cubicBezTo>
                  <a:cubicBezTo>
                    <a:pt x="1168" y="236"/>
                    <a:pt x="968" y="36"/>
                    <a:pt x="634" y="2"/>
                  </a:cubicBezTo>
                  <a:cubicBezTo>
                    <a:pt x="620" y="1"/>
                    <a:pt x="606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 rot="-5400000">
              <a:off x="196564" y="2030763"/>
              <a:ext cx="29003" cy="49158"/>
            </a:xfrm>
            <a:custGeom>
              <a:avLst/>
              <a:gdLst/>
              <a:ahLst/>
              <a:cxnLst/>
              <a:rect l="l" t="t" r="r" b="b"/>
              <a:pathLst>
                <a:path w="1169" h="1104" extrusionOk="0">
                  <a:moveTo>
                    <a:pt x="531" y="1"/>
                  </a:moveTo>
                  <a:cubicBezTo>
                    <a:pt x="301" y="1"/>
                    <a:pt x="1" y="284"/>
                    <a:pt x="1" y="537"/>
                  </a:cubicBezTo>
                  <a:cubicBezTo>
                    <a:pt x="34" y="870"/>
                    <a:pt x="201" y="1104"/>
                    <a:pt x="535" y="1104"/>
                  </a:cubicBezTo>
                  <a:cubicBezTo>
                    <a:pt x="868" y="1104"/>
                    <a:pt x="1102" y="971"/>
                    <a:pt x="1135" y="704"/>
                  </a:cubicBezTo>
                  <a:cubicBezTo>
                    <a:pt x="1168" y="303"/>
                    <a:pt x="901" y="3"/>
                    <a:pt x="568" y="3"/>
                  </a:cubicBezTo>
                  <a:cubicBezTo>
                    <a:pt x="556" y="1"/>
                    <a:pt x="544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 rot="-5400000">
              <a:off x="2223116" y="2024689"/>
              <a:ext cx="26522" cy="50539"/>
            </a:xfrm>
            <a:custGeom>
              <a:avLst/>
              <a:gdLst/>
              <a:ahLst/>
              <a:cxnLst/>
              <a:rect l="l" t="t" r="r" b="b"/>
              <a:pathLst>
                <a:path w="1069" h="1135" extrusionOk="0">
                  <a:moveTo>
                    <a:pt x="534" y="0"/>
                  </a:moveTo>
                  <a:cubicBezTo>
                    <a:pt x="201" y="0"/>
                    <a:pt x="1" y="200"/>
                    <a:pt x="34" y="534"/>
                  </a:cubicBezTo>
                  <a:cubicBezTo>
                    <a:pt x="34" y="834"/>
                    <a:pt x="234" y="1101"/>
                    <a:pt x="601" y="1134"/>
                  </a:cubicBezTo>
                  <a:lnTo>
                    <a:pt x="701" y="1134"/>
                  </a:lnTo>
                  <a:cubicBezTo>
                    <a:pt x="768" y="1134"/>
                    <a:pt x="835" y="1101"/>
                    <a:pt x="901" y="1067"/>
                  </a:cubicBezTo>
                  <a:cubicBezTo>
                    <a:pt x="1035" y="1001"/>
                    <a:pt x="1068" y="834"/>
                    <a:pt x="1068" y="600"/>
                  </a:cubicBezTo>
                  <a:cubicBezTo>
                    <a:pt x="1068" y="434"/>
                    <a:pt x="1001" y="267"/>
                    <a:pt x="935" y="167"/>
                  </a:cubicBezTo>
                  <a:cubicBezTo>
                    <a:pt x="868" y="100"/>
                    <a:pt x="835" y="67"/>
                    <a:pt x="768" y="33"/>
                  </a:cubicBezTo>
                  <a:cubicBezTo>
                    <a:pt x="701" y="0"/>
                    <a:pt x="634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 rot="-5400000">
              <a:off x="4130492" y="2051425"/>
              <a:ext cx="28978" cy="47555"/>
            </a:xfrm>
            <a:custGeom>
              <a:avLst/>
              <a:gdLst/>
              <a:ahLst/>
              <a:cxnLst/>
              <a:rect l="l" t="t" r="r" b="b"/>
              <a:pathLst>
                <a:path w="1168" h="1068" extrusionOk="0">
                  <a:moveTo>
                    <a:pt x="534" y="0"/>
                  </a:moveTo>
                  <a:cubicBezTo>
                    <a:pt x="200" y="34"/>
                    <a:pt x="0" y="201"/>
                    <a:pt x="0" y="567"/>
                  </a:cubicBezTo>
                  <a:cubicBezTo>
                    <a:pt x="0" y="934"/>
                    <a:pt x="267" y="1034"/>
                    <a:pt x="534" y="1068"/>
                  </a:cubicBezTo>
                  <a:cubicBezTo>
                    <a:pt x="901" y="1068"/>
                    <a:pt x="1168" y="801"/>
                    <a:pt x="1134" y="534"/>
                  </a:cubicBezTo>
                  <a:cubicBezTo>
                    <a:pt x="1101" y="167"/>
                    <a:pt x="868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 rot="-5400000">
              <a:off x="3728632" y="1977420"/>
              <a:ext cx="28978" cy="43281"/>
            </a:xfrm>
            <a:custGeom>
              <a:avLst/>
              <a:gdLst/>
              <a:ahLst/>
              <a:cxnLst/>
              <a:rect l="l" t="t" r="r" b="b"/>
              <a:pathLst>
                <a:path w="1168" h="972" extrusionOk="0">
                  <a:moveTo>
                    <a:pt x="616" y="1"/>
                  </a:moveTo>
                  <a:cubicBezTo>
                    <a:pt x="263" y="1"/>
                    <a:pt x="33" y="195"/>
                    <a:pt x="33" y="505"/>
                  </a:cubicBezTo>
                  <a:cubicBezTo>
                    <a:pt x="0" y="805"/>
                    <a:pt x="134" y="972"/>
                    <a:pt x="434" y="972"/>
                  </a:cubicBezTo>
                  <a:cubicBezTo>
                    <a:pt x="701" y="972"/>
                    <a:pt x="1134" y="605"/>
                    <a:pt x="1134" y="338"/>
                  </a:cubicBezTo>
                  <a:cubicBezTo>
                    <a:pt x="1168" y="71"/>
                    <a:pt x="934" y="4"/>
                    <a:pt x="701" y="4"/>
                  </a:cubicBezTo>
                  <a:cubicBezTo>
                    <a:pt x="672" y="2"/>
                    <a:pt x="643" y="1"/>
                    <a:pt x="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 rot="-5400000">
              <a:off x="1602905" y="1980301"/>
              <a:ext cx="26497" cy="43325"/>
            </a:xfrm>
            <a:custGeom>
              <a:avLst/>
              <a:gdLst/>
              <a:ahLst/>
              <a:cxnLst/>
              <a:rect l="l" t="t" r="r" b="b"/>
              <a:pathLst>
                <a:path w="1068" h="973" extrusionOk="0">
                  <a:moveTo>
                    <a:pt x="681" y="1"/>
                  </a:moveTo>
                  <a:cubicBezTo>
                    <a:pt x="655" y="1"/>
                    <a:pt x="629" y="2"/>
                    <a:pt x="601" y="5"/>
                  </a:cubicBezTo>
                  <a:cubicBezTo>
                    <a:pt x="267" y="5"/>
                    <a:pt x="34" y="205"/>
                    <a:pt x="0" y="539"/>
                  </a:cubicBezTo>
                  <a:cubicBezTo>
                    <a:pt x="0" y="639"/>
                    <a:pt x="0" y="705"/>
                    <a:pt x="34" y="772"/>
                  </a:cubicBezTo>
                  <a:cubicBezTo>
                    <a:pt x="34" y="772"/>
                    <a:pt x="67" y="805"/>
                    <a:pt x="100" y="839"/>
                  </a:cubicBezTo>
                  <a:cubicBezTo>
                    <a:pt x="134" y="872"/>
                    <a:pt x="134" y="872"/>
                    <a:pt x="167" y="905"/>
                  </a:cubicBezTo>
                  <a:cubicBezTo>
                    <a:pt x="167" y="905"/>
                    <a:pt x="201" y="905"/>
                    <a:pt x="234" y="939"/>
                  </a:cubicBezTo>
                  <a:cubicBezTo>
                    <a:pt x="334" y="939"/>
                    <a:pt x="434" y="972"/>
                    <a:pt x="534" y="972"/>
                  </a:cubicBezTo>
                  <a:cubicBezTo>
                    <a:pt x="801" y="972"/>
                    <a:pt x="968" y="905"/>
                    <a:pt x="1034" y="705"/>
                  </a:cubicBezTo>
                  <a:cubicBezTo>
                    <a:pt x="1034" y="639"/>
                    <a:pt x="1068" y="572"/>
                    <a:pt x="1068" y="472"/>
                  </a:cubicBezTo>
                  <a:cubicBezTo>
                    <a:pt x="1068" y="166"/>
                    <a:pt x="956" y="1"/>
                    <a:pt x="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 rot="-5400000">
              <a:off x="2246536" y="1956830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434" y="0"/>
                  </a:moveTo>
                  <a:cubicBezTo>
                    <a:pt x="234" y="0"/>
                    <a:pt x="134" y="67"/>
                    <a:pt x="67" y="201"/>
                  </a:cubicBezTo>
                  <a:cubicBezTo>
                    <a:pt x="67" y="234"/>
                    <a:pt x="34" y="267"/>
                    <a:pt x="34" y="301"/>
                  </a:cubicBezTo>
                  <a:cubicBezTo>
                    <a:pt x="34" y="334"/>
                    <a:pt x="34" y="367"/>
                    <a:pt x="34" y="401"/>
                  </a:cubicBezTo>
                  <a:cubicBezTo>
                    <a:pt x="1" y="668"/>
                    <a:pt x="368" y="968"/>
                    <a:pt x="635" y="968"/>
                  </a:cubicBezTo>
                  <a:cubicBezTo>
                    <a:pt x="935" y="968"/>
                    <a:pt x="1035" y="801"/>
                    <a:pt x="1035" y="568"/>
                  </a:cubicBezTo>
                  <a:cubicBezTo>
                    <a:pt x="1035" y="501"/>
                    <a:pt x="1035" y="434"/>
                    <a:pt x="1001" y="367"/>
                  </a:cubicBezTo>
                  <a:cubicBezTo>
                    <a:pt x="968" y="301"/>
                    <a:pt x="901" y="234"/>
                    <a:pt x="868" y="167"/>
                  </a:cubicBezTo>
                  <a:cubicBezTo>
                    <a:pt x="735" y="67"/>
                    <a:pt x="568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 rot="-5400000">
              <a:off x="1590444" y="2023445"/>
              <a:ext cx="24835" cy="43103"/>
            </a:xfrm>
            <a:custGeom>
              <a:avLst/>
              <a:gdLst/>
              <a:ahLst/>
              <a:cxnLst/>
              <a:rect l="l" t="t" r="r" b="b"/>
              <a:pathLst>
                <a:path w="1001" h="968" extrusionOk="0">
                  <a:moveTo>
                    <a:pt x="534" y="1"/>
                  </a:moveTo>
                  <a:cubicBezTo>
                    <a:pt x="267" y="34"/>
                    <a:pt x="67" y="167"/>
                    <a:pt x="34" y="468"/>
                  </a:cubicBezTo>
                  <a:cubicBezTo>
                    <a:pt x="0" y="801"/>
                    <a:pt x="200" y="968"/>
                    <a:pt x="501" y="968"/>
                  </a:cubicBezTo>
                  <a:cubicBezTo>
                    <a:pt x="801" y="968"/>
                    <a:pt x="1001" y="835"/>
                    <a:pt x="1001" y="501"/>
                  </a:cubicBezTo>
                  <a:cubicBezTo>
                    <a:pt x="1001" y="201"/>
                    <a:pt x="867" y="34"/>
                    <a:pt x="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 rot="-5400000">
              <a:off x="601147" y="2139692"/>
              <a:ext cx="26497" cy="35711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540" y="1"/>
                    <a:pt x="546" y="1"/>
                    <a:pt x="552" y="1"/>
                  </a:cubicBezTo>
                  <a:lnTo>
                    <a:pt x="552" y="1"/>
                  </a:lnTo>
                  <a:cubicBezTo>
                    <a:pt x="557" y="1"/>
                    <a:pt x="562" y="1"/>
                    <a:pt x="567" y="1"/>
                  </a:cubicBezTo>
                  <a:close/>
                  <a:moveTo>
                    <a:pt x="552" y="1"/>
                  </a:moveTo>
                  <a:lnTo>
                    <a:pt x="552" y="1"/>
                  </a:lnTo>
                  <a:cubicBezTo>
                    <a:pt x="359" y="3"/>
                    <a:pt x="198" y="37"/>
                    <a:pt x="100" y="134"/>
                  </a:cubicBezTo>
                  <a:cubicBezTo>
                    <a:pt x="34" y="201"/>
                    <a:pt x="0" y="301"/>
                    <a:pt x="34" y="434"/>
                  </a:cubicBezTo>
                  <a:cubicBezTo>
                    <a:pt x="34" y="768"/>
                    <a:pt x="334" y="768"/>
                    <a:pt x="567" y="801"/>
                  </a:cubicBezTo>
                  <a:cubicBezTo>
                    <a:pt x="801" y="801"/>
                    <a:pt x="1068" y="735"/>
                    <a:pt x="1068" y="401"/>
                  </a:cubicBezTo>
                  <a:cubicBezTo>
                    <a:pt x="1068" y="301"/>
                    <a:pt x="1034" y="234"/>
                    <a:pt x="1034" y="201"/>
                  </a:cubicBezTo>
                  <a:cubicBezTo>
                    <a:pt x="937" y="38"/>
                    <a:pt x="776" y="3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 rot="-5400000">
              <a:off x="3433882" y="2134330"/>
              <a:ext cx="28978" cy="35667"/>
            </a:xfrm>
            <a:custGeom>
              <a:avLst/>
              <a:gdLst/>
              <a:ahLst/>
              <a:cxnLst/>
              <a:rect l="l" t="t" r="r" b="b"/>
              <a:pathLst>
                <a:path w="1168" h="801" extrusionOk="0">
                  <a:moveTo>
                    <a:pt x="701" y="0"/>
                  </a:moveTo>
                  <a:cubicBezTo>
                    <a:pt x="334" y="0"/>
                    <a:pt x="100" y="200"/>
                    <a:pt x="67" y="501"/>
                  </a:cubicBezTo>
                  <a:cubicBezTo>
                    <a:pt x="0" y="768"/>
                    <a:pt x="367" y="701"/>
                    <a:pt x="534" y="801"/>
                  </a:cubicBezTo>
                  <a:cubicBezTo>
                    <a:pt x="834" y="734"/>
                    <a:pt x="1134" y="701"/>
                    <a:pt x="1134" y="334"/>
                  </a:cubicBezTo>
                  <a:cubicBezTo>
                    <a:pt x="1168" y="67"/>
                    <a:pt x="934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 rot="-5400000">
              <a:off x="3947663" y="1936197"/>
              <a:ext cx="24835" cy="37180"/>
            </a:xfrm>
            <a:custGeom>
              <a:avLst/>
              <a:gdLst/>
              <a:ahLst/>
              <a:cxnLst/>
              <a:rect l="l" t="t" r="r" b="b"/>
              <a:pathLst>
                <a:path w="1001" h="835" extrusionOk="0">
                  <a:moveTo>
                    <a:pt x="567" y="0"/>
                  </a:moveTo>
                  <a:cubicBezTo>
                    <a:pt x="300" y="0"/>
                    <a:pt x="67" y="100"/>
                    <a:pt x="33" y="367"/>
                  </a:cubicBezTo>
                  <a:cubicBezTo>
                    <a:pt x="0" y="667"/>
                    <a:pt x="234" y="834"/>
                    <a:pt x="500" y="834"/>
                  </a:cubicBezTo>
                  <a:cubicBezTo>
                    <a:pt x="734" y="834"/>
                    <a:pt x="1001" y="801"/>
                    <a:pt x="967" y="434"/>
                  </a:cubicBezTo>
                  <a:cubicBezTo>
                    <a:pt x="1001" y="134"/>
                    <a:pt x="801" y="34"/>
                    <a:pt x="567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 rot="-5400000">
              <a:off x="3369187" y="2022270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335" y="0"/>
                  </a:moveTo>
                  <a:cubicBezTo>
                    <a:pt x="117" y="0"/>
                    <a:pt x="31" y="155"/>
                    <a:pt x="0" y="338"/>
                  </a:cubicBezTo>
                  <a:cubicBezTo>
                    <a:pt x="0" y="672"/>
                    <a:pt x="100" y="872"/>
                    <a:pt x="401" y="872"/>
                  </a:cubicBezTo>
                  <a:cubicBezTo>
                    <a:pt x="667" y="872"/>
                    <a:pt x="834" y="672"/>
                    <a:pt x="834" y="438"/>
                  </a:cubicBezTo>
                  <a:cubicBezTo>
                    <a:pt x="868" y="205"/>
                    <a:pt x="701" y="5"/>
                    <a:pt x="401" y="5"/>
                  </a:cubicBezTo>
                  <a:cubicBezTo>
                    <a:pt x="378" y="2"/>
                    <a:pt x="356" y="0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 rot="-5400000">
              <a:off x="3064375" y="2102030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34" y="1"/>
                  </a:moveTo>
                  <a:cubicBezTo>
                    <a:pt x="167" y="1"/>
                    <a:pt x="0" y="134"/>
                    <a:pt x="0" y="434"/>
                  </a:cubicBezTo>
                  <a:cubicBezTo>
                    <a:pt x="0" y="701"/>
                    <a:pt x="201" y="801"/>
                    <a:pt x="467" y="801"/>
                  </a:cubicBezTo>
                  <a:cubicBezTo>
                    <a:pt x="701" y="801"/>
                    <a:pt x="901" y="668"/>
                    <a:pt x="868" y="401"/>
                  </a:cubicBezTo>
                  <a:cubicBezTo>
                    <a:pt x="868" y="101"/>
                    <a:pt x="70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 rot="-5400000">
              <a:off x="735436" y="2071219"/>
              <a:ext cx="24016" cy="34464"/>
            </a:xfrm>
            <a:custGeom>
              <a:avLst/>
              <a:gdLst/>
              <a:ahLst/>
              <a:cxnLst/>
              <a:rect l="l" t="t" r="r" b="b"/>
              <a:pathLst>
                <a:path w="968" h="774" extrusionOk="0">
                  <a:moveTo>
                    <a:pt x="301" y="1"/>
                  </a:moveTo>
                  <a:cubicBezTo>
                    <a:pt x="134" y="34"/>
                    <a:pt x="1" y="134"/>
                    <a:pt x="34" y="334"/>
                  </a:cubicBezTo>
                  <a:cubicBezTo>
                    <a:pt x="34" y="601"/>
                    <a:pt x="301" y="735"/>
                    <a:pt x="568" y="768"/>
                  </a:cubicBezTo>
                  <a:cubicBezTo>
                    <a:pt x="588" y="771"/>
                    <a:pt x="608" y="773"/>
                    <a:pt x="628" y="773"/>
                  </a:cubicBezTo>
                  <a:cubicBezTo>
                    <a:pt x="806" y="773"/>
                    <a:pt x="968" y="638"/>
                    <a:pt x="968" y="368"/>
                  </a:cubicBezTo>
                  <a:cubicBezTo>
                    <a:pt x="968" y="334"/>
                    <a:pt x="968" y="301"/>
                    <a:pt x="935" y="268"/>
                  </a:cubicBezTo>
                  <a:cubicBezTo>
                    <a:pt x="901" y="68"/>
                    <a:pt x="701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 rot="-5400000">
              <a:off x="-18917" y="2069915"/>
              <a:ext cx="19054" cy="42034"/>
            </a:xfrm>
            <a:custGeom>
              <a:avLst/>
              <a:gdLst/>
              <a:ahLst/>
              <a:cxnLst/>
              <a:rect l="l" t="t" r="r" b="b"/>
              <a:pathLst>
                <a:path w="768" h="944" extrusionOk="0">
                  <a:moveTo>
                    <a:pt x="285" y="0"/>
                  </a:moveTo>
                  <a:cubicBezTo>
                    <a:pt x="87" y="0"/>
                    <a:pt x="1" y="190"/>
                    <a:pt x="1" y="438"/>
                  </a:cubicBezTo>
                  <a:cubicBezTo>
                    <a:pt x="34" y="671"/>
                    <a:pt x="34" y="938"/>
                    <a:pt x="368" y="938"/>
                  </a:cubicBezTo>
                  <a:cubicBezTo>
                    <a:pt x="392" y="941"/>
                    <a:pt x="415" y="943"/>
                    <a:pt x="438" y="943"/>
                  </a:cubicBezTo>
                  <a:cubicBezTo>
                    <a:pt x="633" y="943"/>
                    <a:pt x="761" y="817"/>
                    <a:pt x="701" y="638"/>
                  </a:cubicBezTo>
                  <a:cubicBezTo>
                    <a:pt x="634" y="404"/>
                    <a:pt x="768" y="4"/>
                    <a:pt x="334" y="4"/>
                  </a:cubicBezTo>
                  <a:cubicBezTo>
                    <a:pt x="317" y="2"/>
                    <a:pt x="301" y="0"/>
                    <a:pt x="2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 rot="-5400000">
              <a:off x="4535312" y="1961019"/>
              <a:ext cx="19898" cy="37180"/>
            </a:xfrm>
            <a:custGeom>
              <a:avLst/>
              <a:gdLst/>
              <a:ahLst/>
              <a:cxnLst/>
              <a:rect l="l" t="t" r="r" b="b"/>
              <a:pathLst>
                <a:path w="802" h="835" extrusionOk="0">
                  <a:moveTo>
                    <a:pt x="401" y="1"/>
                  </a:moveTo>
                  <a:cubicBezTo>
                    <a:pt x="167" y="1"/>
                    <a:pt x="0" y="134"/>
                    <a:pt x="34" y="401"/>
                  </a:cubicBezTo>
                  <a:cubicBezTo>
                    <a:pt x="0" y="668"/>
                    <a:pt x="134" y="835"/>
                    <a:pt x="367" y="835"/>
                  </a:cubicBezTo>
                  <a:cubicBezTo>
                    <a:pt x="601" y="835"/>
                    <a:pt x="801" y="701"/>
                    <a:pt x="801" y="435"/>
                  </a:cubicBezTo>
                  <a:cubicBezTo>
                    <a:pt x="801" y="201"/>
                    <a:pt x="634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 rot="-5400000">
              <a:off x="1920383" y="2005972"/>
              <a:ext cx="21560" cy="31704"/>
            </a:xfrm>
            <a:custGeom>
              <a:avLst/>
              <a:gdLst/>
              <a:ahLst/>
              <a:cxnLst/>
              <a:rect l="l" t="t" r="r" b="b"/>
              <a:pathLst>
                <a:path w="869" h="712" extrusionOk="0">
                  <a:moveTo>
                    <a:pt x="500" y="1"/>
                  </a:moveTo>
                  <a:cubicBezTo>
                    <a:pt x="479" y="1"/>
                    <a:pt x="457" y="2"/>
                    <a:pt x="435" y="5"/>
                  </a:cubicBezTo>
                  <a:cubicBezTo>
                    <a:pt x="234" y="38"/>
                    <a:pt x="1" y="105"/>
                    <a:pt x="1" y="372"/>
                  </a:cubicBezTo>
                  <a:cubicBezTo>
                    <a:pt x="1" y="606"/>
                    <a:pt x="155" y="712"/>
                    <a:pt x="395" y="712"/>
                  </a:cubicBezTo>
                  <a:cubicBezTo>
                    <a:pt x="429" y="712"/>
                    <a:pt x="464" y="710"/>
                    <a:pt x="501" y="705"/>
                  </a:cubicBezTo>
                  <a:cubicBezTo>
                    <a:pt x="701" y="705"/>
                    <a:pt x="868" y="639"/>
                    <a:pt x="835" y="372"/>
                  </a:cubicBezTo>
                  <a:cubicBezTo>
                    <a:pt x="835" y="158"/>
                    <a:pt x="723" y="1"/>
                    <a:pt x="5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 rot="-5400000">
              <a:off x="1374607" y="2012168"/>
              <a:ext cx="19873" cy="34197"/>
            </a:xfrm>
            <a:custGeom>
              <a:avLst/>
              <a:gdLst/>
              <a:ahLst/>
              <a:cxnLst/>
              <a:rect l="l" t="t" r="r" b="b"/>
              <a:pathLst>
                <a:path w="801" h="768" extrusionOk="0">
                  <a:moveTo>
                    <a:pt x="400" y="0"/>
                  </a:moveTo>
                  <a:cubicBezTo>
                    <a:pt x="200" y="0"/>
                    <a:pt x="33" y="167"/>
                    <a:pt x="0" y="400"/>
                  </a:cubicBezTo>
                  <a:cubicBezTo>
                    <a:pt x="0" y="634"/>
                    <a:pt x="167" y="767"/>
                    <a:pt x="400" y="767"/>
                  </a:cubicBezTo>
                  <a:cubicBezTo>
                    <a:pt x="634" y="767"/>
                    <a:pt x="767" y="634"/>
                    <a:pt x="801" y="467"/>
                  </a:cubicBezTo>
                  <a:cubicBezTo>
                    <a:pt x="801" y="134"/>
                    <a:pt x="634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 rot="-5400000">
              <a:off x="512764" y="206380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200" y="34"/>
                    <a:pt x="34" y="134"/>
                    <a:pt x="34" y="335"/>
                  </a:cubicBezTo>
                  <a:cubicBezTo>
                    <a:pt x="0" y="601"/>
                    <a:pt x="167" y="701"/>
                    <a:pt x="401" y="735"/>
                  </a:cubicBezTo>
                  <a:cubicBezTo>
                    <a:pt x="634" y="735"/>
                    <a:pt x="734" y="568"/>
                    <a:pt x="767" y="368"/>
                  </a:cubicBezTo>
                  <a:cubicBezTo>
                    <a:pt x="734" y="168"/>
                    <a:pt x="667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 rot="-5400000">
              <a:off x="2312241" y="2069339"/>
              <a:ext cx="19079" cy="28275"/>
            </a:xfrm>
            <a:custGeom>
              <a:avLst/>
              <a:gdLst/>
              <a:ahLst/>
              <a:cxnLst/>
              <a:rect l="l" t="t" r="r" b="b"/>
              <a:pathLst>
                <a:path w="769" h="635" extrusionOk="0">
                  <a:moveTo>
                    <a:pt x="368" y="0"/>
                  </a:moveTo>
                  <a:cubicBezTo>
                    <a:pt x="168" y="0"/>
                    <a:pt x="1" y="100"/>
                    <a:pt x="1" y="300"/>
                  </a:cubicBezTo>
                  <a:cubicBezTo>
                    <a:pt x="1" y="567"/>
                    <a:pt x="201" y="634"/>
                    <a:pt x="468" y="634"/>
                  </a:cubicBezTo>
                  <a:cubicBezTo>
                    <a:pt x="635" y="634"/>
                    <a:pt x="768" y="567"/>
                    <a:pt x="735" y="334"/>
                  </a:cubicBezTo>
                  <a:cubicBezTo>
                    <a:pt x="735" y="100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 rot="-5400000">
              <a:off x="2715926" y="2039230"/>
              <a:ext cx="18235" cy="29744"/>
            </a:xfrm>
            <a:custGeom>
              <a:avLst/>
              <a:gdLst/>
              <a:ahLst/>
              <a:cxnLst/>
              <a:rect l="l" t="t" r="r" b="b"/>
              <a:pathLst>
                <a:path w="735" h="668" extrusionOk="0">
                  <a:moveTo>
                    <a:pt x="368" y="0"/>
                  </a:moveTo>
                  <a:cubicBezTo>
                    <a:pt x="201" y="0"/>
                    <a:pt x="34" y="100"/>
                    <a:pt x="1" y="300"/>
                  </a:cubicBezTo>
                  <a:cubicBezTo>
                    <a:pt x="1" y="534"/>
                    <a:pt x="134" y="667"/>
                    <a:pt x="368" y="667"/>
                  </a:cubicBezTo>
                  <a:lnTo>
                    <a:pt x="434" y="667"/>
                  </a:lnTo>
                  <a:cubicBezTo>
                    <a:pt x="601" y="667"/>
                    <a:pt x="701" y="567"/>
                    <a:pt x="701" y="367"/>
                  </a:cubicBezTo>
                  <a:cubicBezTo>
                    <a:pt x="735" y="167"/>
                    <a:pt x="601" y="33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 rot="-5400000">
              <a:off x="4159291" y="1971502"/>
              <a:ext cx="15730" cy="26984"/>
            </a:xfrm>
            <a:custGeom>
              <a:avLst/>
              <a:gdLst/>
              <a:ahLst/>
              <a:cxnLst/>
              <a:rect l="l" t="t" r="r" b="b"/>
              <a:pathLst>
                <a:path w="634" h="606" extrusionOk="0">
                  <a:moveTo>
                    <a:pt x="306" y="0"/>
                  </a:moveTo>
                  <a:cubicBezTo>
                    <a:pt x="134" y="0"/>
                    <a:pt x="0" y="126"/>
                    <a:pt x="0" y="305"/>
                  </a:cubicBezTo>
                  <a:cubicBezTo>
                    <a:pt x="0" y="472"/>
                    <a:pt x="133" y="572"/>
                    <a:pt x="300" y="606"/>
                  </a:cubicBezTo>
                  <a:cubicBezTo>
                    <a:pt x="500" y="572"/>
                    <a:pt x="634" y="506"/>
                    <a:pt x="634" y="339"/>
                  </a:cubicBezTo>
                  <a:cubicBezTo>
                    <a:pt x="634" y="172"/>
                    <a:pt x="567" y="5"/>
                    <a:pt x="367" y="5"/>
                  </a:cubicBezTo>
                  <a:cubicBezTo>
                    <a:pt x="346" y="2"/>
                    <a:pt x="326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 rot="-5400000">
              <a:off x="3076509" y="2032602"/>
              <a:ext cx="17392" cy="2230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200" y="1"/>
                    <a:pt x="0" y="1"/>
                    <a:pt x="34" y="234"/>
                  </a:cubicBezTo>
                  <a:cubicBezTo>
                    <a:pt x="34" y="401"/>
                    <a:pt x="167" y="501"/>
                    <a:pt x="367" y="501"/>
                  </a:cubicBezTo>
                  <a:cubicBezTo>
                    <a:pt x="534" y="501"/>
                    <a:pt x="667" y="401"/>
                    <a:pt x="701" y="234"/>
                  </a:cubicBezTo>
                  <a:cubicBezTo>
                    <a:pt x="701" y="1"/>
                    <a:pt x="534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 rot="-5400000">
              <a:off x="387517" y="2140423"/>
              <a:ext cx="14092" cy="26806"/>
            </a:xfrm>
            <a:custGeom>
              <a:avLst/>
              <a:gdLst/>
              <a:ahLst/>
              <a:cxnLst/>
              <a:rect l="l" t="t" r="r" b="b"/>
              <a:pathLst>
                <a:path w="568" h="602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601"/>
                  </a:cubicBezTo>
                  <a:cubicBezTo>
                    <a:pt x="468" y="601"/>
                    <a:pt x="568" y="535"/>
                    <a:pt x="568" y="368"/>
                  </a:cubicBezTo>
                  <a:cubicBezTo>
                    <a:pt x="568" y="168"/>
                    <a:pt x="468" y="34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 rot="-5400000">
              <a:off x="1856080" y="1963748"/>
              <a:ext cx="14936" cy="26761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267" y="0"/>
                  </a:moveTo>
                  <a:cubicBezTo>
                    <a:pt x="101" y="0"/>
                    <a:pt x="1" y="134"/>
                    <a:pt x="1" y="300"/>
                  </a:cubicBezTo>
                  <a:cubicBezTo>
                    <a:pt x="34" y="467"/>
                    <a:pt x="167" y="567"/>
                    <a:pt x="334" y="567"/>
                  </a:cubicBezTo>
                  <a:lnTo>
                    <a:pt x="334" y="601"/>
                  </a:lnTo>
                  <a:cubicBezTo>
                    <a:pt x="501" y="601"/>
                    <a:pt x="601" y="534"/>
                    <a:pt x="601" y="367"/>
                  </a:cubicBezTo>
                  <a:cubicBezTo>
                    <a:pt x="568" y="167"/>
                    <a:pt x="468" y="0"/>
                    <a:pt x="267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 rot="-5400000">
              <a:off x="3937006" y="2022353"/>
              <a:ext cx="14936" cy="23778"/>
            </a:xfrm>
            <a:custGeom>
              <a:avLst/>
              <a:gdLst/>
              <a:ahLst/>
              <a:cxnLst/>
              <a:rect l="l" t="t" r="r" b="b"/>
              <a:pathLst>
                <a:path w="602" h="534" extrusionOk="0">
                  <a:moveTo>
                    <a:pt x="268" y="0"/>
                  </a:moveTo>
                  <a:cubicBezTo>
                    <a:pt x="134" y="0"/>
                    <a:pt x="34" y="100"/>
                    <a:pt x="1" y="234"/>
                  </a:cubicBezTo>
                  <a:lnTo>
                    <a:pt x="34" y="234"/>
                  </a:lnTo>
                  <a:cubicBezTo>
                    <a:pt x="1" y="434"/>
                    <a:pt x="101" y="534"/>
                    <a:pt x="268" y="534"/>
                  </a:cubicBezTo>
                  <a:cubicBezTo>
                    <a:pt x="435" y="534"/>
                    <a:pt x="568" y="467"/>
                    <a:pt x="601" y="300"/>
                  </a:cubicBezTo>
                  <a:cubicBezTo>
                    <a:pt x="601" y="133"/>
                    <a:pt x="468" y="33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 rot="-5400000">
              <a:off x="5894926" y="1578055"/>
              <a:ext cx="86934" cy="716225"/>
            </a:xfrm>
            <a:custGeom>
              <a:avLst/>
              <a:gdLst/>
              <a:ahLst/>
              <a:cxnLst/>
              <a:rect l="l" t="t" r="r" b="b"/>
              <a:pathLst>
                <a:path w="3504" h="16085" extrusionOk="0">
                  <a:moveTo>
                    <a:pt x="3307" y="1"/>
                  </a:moveTo>
                  <a:cubicBezTo>
                    <a:pt x="3238" y="1"/>
                    <a:pt x="3181" y="78"/>
                    <a:pt x="3103" y="156"/>
                  </a:cubicBezTo>
                  <a:cubicBezTo>
                    <a:pt x="2803" y="456"/>
                    <a:pt x="2603" y="856"/>
                    <a:pt x="2369" y="1223"/>
                  </a:cubicBezTo>
                  <a:cubicBezTo>
                    <a:pt x="1635" y="2591"/>
                    <a:pt x="968" y="4059"/>
                    <a:pt x="501" y="5526"/>
                  </a:cubicBezTo>
                  <a:cubicBezTo>
                    <a:pt x="1" y="7194"/>
                    <a:pt x="1" y="8929"/>
                    <a:pt x="1" y="10630"/>
                  </a:cubicBezTo>
                  <a:cubicBezTo>
                    <a:pt x="34" y="12098"/>
                    <a:pt x="368" y="13532"/>
                    <a:pt x="701" y="14967"/>
                  </a:cubicBezTo>
                  <a:cubicBezTo>
                    <a:pt x="768" y="15300"/>
                    <a:pt x="868" y="15600"/>
                    <a:pt x="1068" y="15834"/>
                  </a:cubicBezTo>
                  <a:cubicBezTo>
                    <a:pt x="1205" y="15971"/>
                    <a:pt x="1364" y="16085"/>
                    <a:pt x="1546" y="16085"/>
                  </a:cubicBezTo>
                  <a:cubicBezTo>
                    <a:pt x="1586" y="16085"/>
                    <a:pt x="1627" y="16079"/>
                    <a:pt x="1669" y="16067"/>
                  </a:cubicBezTo>
                  <a:cubicBezTo>
                    <a:pt x="1902" y="16034"/>
                    <a:pt x="1969" y="15834"/>
                    <a:pt x="2036" y="15634"/>
                  </a:cubicBezTo>
                  <a:cubicBezTo>
                    <a:pt x="2236" y="14933"/>
                    <a:pt x="2302" y="14199"/>
                    <a:pt x="2336" y="13466"/>
                  </a:cubicBezTo>
                  <a:cubicBezTo>
                    <a:pt x="2369" y="12565"/>
                    <a:pt x="2336" y="11664"/>
                    <a:pt x="2336" y="10363"/>
                  </a:cubicBezTo>
                  <a:cubicBezTo>
                    <a:pt x="2136" y="8162"/>
                    <a:pt x="2636" y="5627"/>
                    <a:pt x="3170" y="3091"/>
                  </a:cubicBezTo>
                  <a:cubicBezTo>
                    <a:pt x="3370" y="2157"/>
                    <a:pt x="3370" y="1223"/>
                    <a:pt x="3503" y="256"/>
                  </a:cubicBezTo>
                  <a:cubicBezTo>
                    <a:pt x="3503" y="156"/>
                    <a:pt x="3470" y="56"/>
                    <a:pt x="3370" y="23"/>
                  </a:cubicBezTo>
                  <a:cubicBezTo>
                    <a:pt x="3347" y="8"/>
                    <a:pt x="3326" y="1"/>
                    <a:pt x="330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 rot="-5400000">
              <a:off x="7294172" y="1807516"/>
              <a:ext cx="87753" cy="776203"/>
            </a:xfrm>
            <a:custGeom>
              <a:avLst/>
              <a:gdLst/>
              <a:ahLst/>
              <a:cxnLst/>
              <a:rect l="l" t="t" r="r" b="b"/>
              <a:pathLst>
                <a:path w="3537" h="17432" extrusionOk="0">
                  <a:moveTo>
                    <a:pt x="575" y="0"/>
                  </a:moveTo>
                  <a:cubicBezTo>
                    <a:pt x="485" y="0"/>
                    <a:pt x="405" y="74"/>
                    <a:pt x="334" y="251"/>
                  </a:cubicBezTo>
                  <a:cubicBezTo>
                    <a:pt x="1" y="1052"/>
                    <a:pt x="134" y="1819"/>
                    <a:pt x="267" y="2620"/>
                  </a:cubicBezTo>
                  <a:cubicBezTo>
                    <a:pt x="534" y="4121"/>
                    <a:pt x="835" y="5589"/>
                    <a:pt x="1135" y="7090"/>
                  </a:cubicBezTo>
                  <a:cubicBezTo>
                    <a:pt x="1468" y="8791"/>
                    <a:pt x="1302" y="10492"/>
                    <a:pt x="1235" y="12193"/>
                  </a:cubicBezTo>
                  <a:cubicBezTo>
                    <a:pt x="1201" y="13227"/>
                    <a:pt x="1101" y="14261"/>
                    <a:pt x="1035" y="15296"/>
                  </a:cubicBezTo>
                  <a:cubicBezTo>
                    <a:pt x="1001" y="15796"/>
                    <a:pt x="935" y="16296"/>
                    <a:pt x="868" y="16797"/>
                  </a:cubicBezTo>
                  <a:cubicBezTo>
                    <a:pt x="835" y="17030"/>
                    <a:pt x="835" y="17297"/>
                    <a:pt x="1101" y="17397"/>
                  </a:cubicBezTo>
                  <a:cubicBezTo>
                    <a:pt x="1157" y="17421"/>
                    <a:pt x="1209" y="17431"/>
                    <a:pt x="1258" y="17431"/>
                  </a:cubicBezTo>
                  <a:cubicBezTo>
                    <a:pt x="1415" y="17431"/>
                    <a:pt x="1542" y="17324"/>
                    <a:pt x="1668" y="17197"/>
                  </a:cubicBezTo>
                  <a:cubicBezTo>
                    <a:pt x="2002" y="16830"/>
                    <a:pt x="2202" y="16396"/>
                    <a:pt x="2369" y="15929"/>
                  </a:cubicBezTo>
                  <a:cubicBezTo>
                    <a:pt x="3036" y="14161"/>
                    <a:pt x="3536" y="12327"/>
                    <a:pt x="3370" y="10525"/>
                  </a:cubicBezTo>
                  <a:cubicBezTo>
                    <a:pt x="3470" y="8224"/>
                    <a:pt x="2803" y="6156"/>
                    <a:pt x="2302" y="4087"/>
                  </a:cubicBezTo>
                  <a:cubicBezTo>
                    <a:pt x="2069" y="3153"/>
                    <a:pt x="1869" y="2219"/>
                    <a:pt x="1535" y="1319"/>
                  </a:cubicBezTo>
                  <a:cubicBezTo>
                    <a:pt x="1368" y="885"/>
                    <a:pt x="1168" y="485"/>
                    <a:pt x="835" y="151"/>
                  </a:cubicBezTo>
                  <a:cubicBezTo>
                    <a:pt x="741" y="58"/>
                    <a:pt x="654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 rot="-5400000">
              <a:off x="8328788" y="1707277"/>
              <a:ext cx="55475" cy="519013"/>
            </a:xfrm>
            <a:custGeom>
              <a:avLst/>
              <a:gdLst/>
              <a:ahLst/>
              <a:cxnLst/>
              <a:rect l="l" t="t" r="r" b="b"/>
              <a:pathLst>
                <a:path w="2236" h="11656" extrusionOk="0">
                  <a:moveTo>
                    <a:pt x="1576" y="0"/>
                  </a:moveTo>
                  <a:cubicBezTo>
                    <a:pt x="1272" y="0"/>
                    <a:pt x="1120" y="299"/>
                    <a:pt x="968" y="542"/>
                  </a:cubicBezTo>
                  <a:cubicBezTo>
                    <a:pt x="501" y="1343"/>
                    <a:pt x="334" y="2210"/>
                    <a:pt x="234" y="3111"/>
                  </a:cubicBezTo>
                  <a:cubicBezTo>
                    <a:pt x="0" y="5246"/>
                    <a:pt x="167" y="7347"/>
                    <a:pt x="768" y="9382"/>
                  </a:cubicBezTo>
                  <a:cubicBezTo>
                    <a:pt x="1001" y="10149"/>
                    <a:pt x="1335" y="10850"/>
                    <a:pt x="1768" y="11484"/>
                  </a:cubicBezTo>
                  <a:cubicBezTo>
                    <a:pt x="1828" y="11543"/>
                    <a:pt x="1861" y="11656"/>
                    <a:pt x="1962" y="11656"/>
                  </a:cubicBezTo>
                  <a:cubicBezTo>
                    <a:pt x="1974" y="11656"/>
                    <a:pt x="1987" y="11654"/>
                    <a:pt x="2002" y="11650"/>
                  </a:cubicBezTo>
                  <a:cubicBezTo>
                    <a:pt x="2102" y="11584"/>
                    <a:pt x="2068" y="11484"/>
                    <a:pt x="2068" y="11383"/>
                  </a:cubicBezTo>
                  <a:cubicBezTo>
                    <a:pt x="2135" y="9916"/>
                    <a:pt x="2202" y="8481"/>
                    <a:pt x="2235" y="7347"/>
                  </a:cubicBezTo>
                  <a:cubicBezTo>
                    <a:pt x="2202" y="5012"/>
                    <a:pt x="2002" y="2977"/>
                    <a:pt x="2068" y="943"/>
                  </a:cubicBezTo>
                  <a:cubicBezTo>
                    <a:pt x="2068" y="876"/>
                    <a:pt x="2068" y="809"/>
                    <a:pt x="2035" y="743"/>
                  </a:cubicBezTo>
                  <a:cubicBezTo>
                    <a:pt x="1968" y="442"/>
                    <a:pt x="2002" y="42"/>
                    <a:pt x="1668" y="9"/>
                  </a:cubicBezTo>
                  <a:cubicBezTo>
                    <a:pt x="1636" y="3"/>
                    <a:pt x="1605" y="0"/>
                    <a:pt x="1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 rot="-5400000">
              <a:off x="6613241" y="2092339"/>
              <a:ext cx="36446" cy="62561"/>
            </a:xfrm>
            <a:custGeom>
              <a:avLst/>
              <a:gdLst/>
              <a:ahLst/>
              <a:cxnLst/>
              <a:rect l="l" t="t" r="r" b="b"/>
              <a:pathLst>
                <a:path w="1469" h="1405" extrusionOk="0">
                  <a:moveTo>
                    <a:pt x="668" y="1"/>
                  </a:moveTo>
                  <a:cubicBezTo>
                    <a:pt x="234" y="1"/>
                    <a:pt x="1" y="201"/>
                    <a:pt x="1" y="668"/>
                  </a:cubicBezTo>
                  <a:cubicBezTo>
                    <a:pt x="1" y="1035"/>
                    <a:pt x="368" y="1402"/>
                    <a:pt x="768" y="1402"/>
                  </a:cubicBezTo>
                  <a:cubicBezTo>
                    <a:pt x="788" y="1403"/>
                    <a:pt x="808" y="1404"/>
                    <a:pt x="828" y="1404"/>
                  </a:cubicBezTo>
                  <a:cubicBezTo>
                    <a:pt x="1198" y="1404"/>
                    <a:pt x="1468" y="1114"/>
                    <a:pt x="1468" y="734"/>
                  </a:cubicBezTo>
                  <a:cubicBezTo>
                    <a:pt x="1468" y="368"/>
                    <a:pt x="1102" y="1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 rot="-5400000">
              <a:off x="8167843" y="2158145"/>
              <a:ext cx="37265" cy="62517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807" y="1"/>
                  </a:moveTo>
                  <a:cubicBezTo>
                    <a:pt x="794" y="1"/>
                    <a:pt x="781" y="1"/>
                    <a:pt x="767" y="3"/>
                  </a:cubicBezTo>
                  <a:cubicBezTo>
                    <a:pt x="400" y="3"/>
                    <a:pt x="0" y="403"/>
                    <a:pt x="34" y="736"/>
                  </a:cubicBezTo>
                  <a:cubicBezTo>
                    <a:pt x="34" y="1137"/>
                    <a:pt x="334" y="1404"/>
                    <a:pt x="801" y="1404"/>
                  </a:cubicBezTo>
                  <a:cubicBezTo>
                    <a:pt x="1201" y="1404"/>
                    <a:pt x="1501" y="1103"/>
                    <a:pt x="1501" y="703"/>
                  </a:cubicBezTo>
                  <a:cubicBezTo>
                    <a:pt x="1501" y="383"/>
                    <a:pt x="1132" y="1"/>
                    <a:pt x="8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 rot="-5400000">
              <a:off x="8004327" y="2069639"/>
              <a:ext cx="33146" cy="54991"/>
            </a:xfrm>
            <a:custGeom>
              <a:avLst/>
              <a:gdLst/>
              <a:ahLst/>
              <a:cxnLst/>
              <a:rect l="l" t="t" r="r" b="b"/>
              <a:pathLst>
                <a:path w="1336" h="1235" extrusionOk="0">
                  <a:moveTo>
                    <a:pt x="668" y="1"/>
                  </a:moveTo>
                  <a:cubicBezTo>
                    <a:pt x="234" y="1"/>
                    <a:pt x="1" y="234"/>
                    <a:pt x="1" y="634"/>
                  </a:cubicBezTo>
                  <a:cubicBezTo>
                    <a:pt x="1" y="1035"/>
                    <a:pt x="268" y="1235"/>
                    <a:pt x="701" y="1235"/>
                  </a:cubicBezTo>
                  <a:cubicBezTo>
                    <a:pt x="1102" y="1235"/>
                    <a:pt x="1335" y="1001"/>
                    <a:pt x="1335" y="601"/>
                  </a:cubicBezTo>
                  <a:cubicBezTo>
                    <a:pt x="1335" y="268"/>
                    <a:pt x="1035" y="1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 rot="-5400000">
              <a:off x="6268672" y="2123427"/>
              <a:ext cx="34784" cy="54991"/>
            </a:xfrm>
            <a:custGeom>
              <a:avLst/>
              <a:gdLst/>
              <a:ahLst/>
              <a:cxnLst/>
              <a:rect l="l" t="t" r="r" b="b"/>
              <a:pathLst>
                <a:path w="1402" h="1235" extrusionOk="0">
                  <a:moveTo>
                    <a:pt x="434" y="0"/>
                  </a:moveTo>
                  <a:cubicBezTo>
                    <a:pt x="200" y="34"/>
                    <a:pt x="0" y="201"/>
                    <a:pt x="0" y="568"/>
                  </a:cubicBezTo>
                  <a:cubicBezTo>
                    <a:pt x="0" y="968"/>
                    <a:pt x="334" y="1235"/>
                    <a:pt x="768" y="1235"/>
                  </a:cubicBezTo>
                  <a:cubicBezTo>
                    <a:pt x="1101" y="1235"/>
                    <a:pt x="1401" y="934"/>
                    <a:pt x="1401" y="634"/>
                  </a:cubicBezTo>
                  <a:cubicBezTo>
                    <a:pt x="1368" y="301"/>
                    <a:pt x="934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 rot="-5400000">
              <a:off x="6682645" y="1963133"/>
              <a:ext cx="35627" cy="52008"/>
            </a:xfrm>
            <a:custGeom>
              <a:avLst/>
              <a:gdLst/>
              <a:ahLst/>
              <a:cxnLst/>
              <a:rect l="l" t="t" r="r" b="b"/>
              <a:pathLst>
                <a:path w="1436" h="1168" extrusionOk="0">
                  <a:moveTo>
                    <a:pt x="535" y="0"/>
                  </a:moveTo>
                  <a:cubicBezTo>
                    <a:pt x="201" y="0"/>
                    <a:pt x="68" y="201"/>
                    <a:pt x="34" y="501"/>
                  </a:cubicBezTo>
                  <a:cubicBezTo>
                    <a:pt x="1" y="801"/>
                    <a:pt x="468" y="1168"/>
                    <a:pt x="868" y="1168"/>
                  </a:cubicBezTo>
                  <a:cubicBezTo>
                    <a:pt x="1202" y="1168"/>
                    <a:pt x="1369" y="968"/>
                    <a:pt x="1402" y="668"/>
                  </a:cubicBezTo>
                  <a:cubicBezTo>
                    <a:pt x="1435" y="367"/>
                    <a:pt x="935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 rot="-5400000">
              <a:off x="9134419" y="1984655"/>
              <a:ext cx="30640" cy="52008"/>
            </a:xfrm>
            <a:custGeom>
              <a:avLst/>
              <a:gdLst/>
              <a:ahLst/>
              <a:cxnLst/>
              <a:rect l="l" t="t" r="r" b="b"/>
              <a:pathLst>
                <a:path w="1235" h="1168" extrusionOk="0">
                  <a:moveTo>
                    <a:pt x="701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01"/>
                    <a:pt x="201" y="1168"/>
                    <a:pt x="534" y="1168"/>
                  </a:cubicBezTo>
                  <a:cubicBezTo>
                    <a:pt x="935" y="1168"/>
                    <a:pt x="1235" y="834"/>
                    <a:pt x="1235" y="534"/>
                  </a:cubicBezTo>
                  <a:cubicBezTo>
                    <a:pt x="1235" y="101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 rot="-5400000">
              <a:off x="4868602" y="2015085"/>
              <a:ext cx="28978" cy="50717"/>
            </a:xfrm>
            <a:custGeom>
              <a:avLst/>
              <a:gdLst/>
              <a:ahLst/>
              <a:cxnLst/>
              <a:rect l="l" t="t" r="r" b="b"/>
              <a:pathLst>
                <a:path w="1168" h="1139" extrusionOk="0">
                  <a:moveTo>
                    <a:pt x="679" y="1"/>
                  </a:moveTo>
                  <a:cubicBezTo>
                    <a:pt x="654" y="1"/>
                    <a:pt x="628" y="2"/>
                    <a:pt x="601" y="5"/>
                  </a:cubicBezTo>
                  <a:cubicBezTo>
                    <a:pt x="234" y="5"/>
                    <a:pt x="0" y="238"/>
                    <a:pt x="0" y="605"/>
                  </a:cubicBezTo>
                  <a:cubicBezTo>
                    <a:pt x="34" y="905"/>
                    <a:pt x="300" y="1139"/>
                    <a:pt x="634" y="1139"/>
                  </a:cubicBezTo>
                  <a:cubicBezTo>
                    <a:pt x="968" y="1105"/>
                    <a:pt x="1168" y="872"/>
                    <a:pt x="1168" y="405"/>
                  </a:cubicBezTo>
                  <a:cubicBezTo>
                    <a:pt x="1137" y="189"/>
                    <a:pt x="992" y="1"/>
                    <a:pt x="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 rot="-5400000">
              <a:off x="5502889" y="2059090"/>
              <a:ext cx="30640" cy="52097"/>
            </a:xfrm>
            <a:custGeom>
              <a:avLst/>
              <a:gdLst/>
              <a:ahLst/>
              <a:cxnLst/>
              <a:rect l="l" t="t" r="r" b="b"/>
              <a:pathLst>
                <a:path w="1235" h="1170" extrusionOk="0">
                  <a:moveTo>
                    <a:pt x="601" y="0"/>
                  </a:moveTo>
                  <a:lnTo>
                    <a:pt x="601" y="33"/>
                  </a:lnTo>
                  <a:cubicBezTo>
                    <a:pt x="576" y="31"/>
                    <a:pt x="551" y="30"/>
                    <a:pt x="527" y="30"/>
                  </a:cubicBezTo>
                  <a:cubicBezTo>
                    <a:pt x="180" y="30"/>
                    <a:pt x="32" y="255"/>
                    <a:pt x="1" y="567"/>
                  </a:cubicBezTo>
                  <a:cubicBezTo>
                    <a:pt x="1" y="853"/>
                    <a:pt x="304" y="1170"/>
                    <a:pt x="592" y="1170"/>
                  </a:cubicBezTo>
                  <a:cubicBezTo>
                    <a:pt x="606" y="1170"/>
                    <a:pt x="620" y="1169"/>
                    <a:pt x="634" y="1168"/>
                  </a:cubicBezTo>
                  <a:cubicBezTo>
                    <a:pt x="968" y="1134"/>
                    <a:pt x="1168" y="934"/>
                    <a:pt x="1201" y="601"/>
                  </a:cubicBezTo>
                  <a:cubicBezTo>
                    <a:pt x="1235" y="300"/>
                    <a:pt x="901" y="0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 rot="-5400000">
              <a:off x="8965988" y="2030763"/>
              <a:ext cx="29003" cy="49158"/>
            </a:xfrm>
            <a:custGeom>
              <a:avLst/>
              <a:gdLst/>
              <a:ahLst/>
              <a:cxnLst/>
              <a:rect l="l" t="t" r="r" b="b"/>
              <a:pathLst>
                <a:path w="1169" h="1104" extrusionOk="0">
                  <a:moveTo>
                    <a:pt x="535" y="0"/>
                  </a:moveTo>
                  <a:cubicBezTo>
                    <a:pt x="201" y="0"/>
                    <a:pt x="34" y="200"/>
                    <a:pt x="1" y="534"/>
                  </a:cubicBezTo>
                  <a:cubicBezTo>
                    <a:pt x="1" y="788"/>
                    <a:pt x="304" y="1103"/>
                    <a:pt x="535" y="1103"/>
                  </a:cubicBezTo>
                  <a:cubicBezTo>
                    <a:pt x="546" y="1103"/>
                    <a:pt x="557" y="1102"/>
                    <a:pt x="568" y="1101"/>
                  </a:cubicBezTo>
                  <a:cubicBezTo>
                    <a:pt x="901" y="1068"/>
                    <a:pt x="1168" y="801"/>
                    <a:pt x="1135" y="400"/>
                  </a:cubicBezTo>
                  <a:cubicBezTo>
                    <a:pt x="1102" y="134"/>
                    <a:pt x="868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 rot="-5400000">
              <a:off x="6941940" y="2024667"/>
              <a:ext cx="26522" cy="50583"/>
            </a:xfrm>
            <a:custGeom>
              <a:avLst/>
              <a:gdLst/>
              <a:ahLst/>
              <a:cxnLst/>
              <a:rect l="l" t="t" r="r" b="b"/>
              <a:pathLst>
                <a:path w="1069" h="1136" extrusionOk="0">
                  <a:moveTo>
                    <a:pt x="568" y="1"/>
                  </a:moveTo>
                  <a:cubicBezTo>
                    <a:pt x="201" y="34"/>
                    <a:pt x="34" y="268"/>
                    <a:pt x="1" y="601"/>
                  </a:cubicBezTo>
                  <a:cubicBezTo>
                    <a:pt x="1" y="935"/>
                    <a:pt x="201" y="1102"/>
                    <a:pt x="534" y="1135"/>
                  </a:cubicBezTo>
                  <a:cubicBezTo>
                    <a:pt x="601" y="1135"/>
                    <a:pt x="701" y="1135"/>
                    <a:pt x="735" y="1102"/>
                  </a:cubicBezTo>
                  <a:cubicBezTo>
                    <a:pt x="801" y="1068"/>
                    <a:pt x="868" y="1035"/>
                    <a:pt x="901" y="968"/>
                  </a:cubicBezTo>
                  <a:cubicBezTo>
                    <a:pt x="1001" y="868"/>
                    <a:pt x="1035" y="701"/>
                    <a:pt x="1035" y="535"/>
                  </a:cubicBezTo>
                  <a:cubicBezTo>
                    <a:pt x="1068" y="301"/>
                    <a:pt x="1001" y="134"/>
                    <a:pt x="868" y="34"/>
                  </a:cubicBezTo>
                  <a:cubicBezTo>
                    <a:pt x="835" y="34"/>
                    <a:pt x="768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 rot="-5400000">
              <a:off x="5031350" y="2052160"/>
              <a:ext cx="28978" cy="46086"/>
            </a:xfrm>
            <a:custGeom>
              <a:avLst/>
              <a:gdLst/>
              <a:ahLst/>
              <a:cxnLst/>
              <a:rect l="l" t="t" r="r" b="b"/>
              <a:pathLst>
                <a:path w="1168" h="1035" extrusionOk="0">
                  <a:moveTo>
                    <a:pt x="534" y="0"/>
                  </a:moveTo>
                  <a:cubicBezTo>
                    <a:pt x="267" y="34"/>
                    <a:pt x="0" y="134"/>
                    <a:pt x="0" y="501"/>
                  </a:cubicBezTo>
                  <a:cubicBezTo>
                    <a:pt x="0" y="868"/>
                    <a:pt x="200" y="1034"/>
                    <a:pt x="534" y="1034"/>
                  </a:cubicBezTo>
                  <a:cubicBezTo>
                    <a:pt x="868" y="1034"/>
                    <a:pt x="1101" y="868"/>
                    <a:pt x="1134" y="534"/>
                  </a:cubicBezTo>
                  <a:cubicBezTo>
                    <a:pt x="1168" y="267"/>
                    <a:pt x="901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 rot="-5400000">
              <a:off x="5434222" y="1977874"/>
              <a:ext cx="28159" cy="43192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469" y="0"/>
                  </a:moveTo>
                  <a:cubicBezTo>
                    <a:pt x="457" y="0"/>
                    <a:pt x="445" y="1"/>
                    <a:pt x="434" y="2"/>
                  </a:cubicBezTo>
                  <a:cubicBezTo>
                    <a:pt x="134" y="2"/>
                    <a:pt x="0" y="169"/>
                    <a:pt x="33" y="436"/>
                  </a:cubicBezTo>
                  <a:cubicBezTo>
                    <a:pt x="33" y="770"/>
                    <a:pt x="300" y="970"/>
                    <a:pt x="701" y="970"/>
                  </a:cubicBezTo>
                  <a:cubicBezTo>
                    <a:pt x="934" y="970"/>
                    <a:pt x="1134" y="903"/>
                    <a:pt x="1134" y="603"/>
                  </a:cubicBezTo>
                  <a:cubicBezTo>
                    <a:pt x="1134" y="347"/>
                    <a:pt x="737" y="0"/>
                    <a:pt x="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 rot="-5400000">
              <a:off x="7561998" y="1980190"/>
              <a:ext cx="26497" cy="43548"/>
            </a:xfrm>
            <a:custGeom>
              <a:avLst/>
              <a:gdLst/>
              <a:ahLst/>
              <a:cxnLst/>
              <a:rect l="l" t="t" r="r" b="b"/>
              <a:pathLst>
                <a:path w="1068" h="978" extrusionOk="0">
                  <a:moveTo>
                    <a:pt x="633" y="1"/>
                  </a:moveTo>
                  <a:cubicBezTo>
                    <a:pt x="601" y="1"/>
                    <a:pt x="569" y="3"/>
                    <a:pt x="534" y="7"/>
                  </a:cubicBezTo>
                  <a:cubicBezTo>
                    <a:pt x="434" y="7"/>
                    <a:pt x="334" y="7"/>
                    <a:pt x="234" y="40"/>
                  </a:cubicBezTo>
                  <a:cubicBezTo>
                    <a:pt x="201" y="40"/>
                    <a:pt x="201" y="74"/>
                    <a:pt x="167" y="74"/>
                  </a:cubicBezTo>
                  <a:cubicBezTo>
                    <a:pt x="134" y="74"/>
                    <a:pt x="134" y="107"/>
                    <a:pt x="100" y="107"/>
                  </a:cubicBezTo>
                  <a:cubicBezTo>
                    <a:pt x="100" y="107"/>
                    <a:pt x="100" y="107"/>
                    <a:pt x="100" y="140"/>
                  </a:cubicBezTo>
                  <a:cubicBezTo>
                    <a:pt x="67" y="140"/>
                    <a:pt x="67" y="174"/>
                    <a:pt x="34" y="207"/>
                  </a:cubicBezTo>
                  <a:cubicBezTo>
                    <a:pt x="34" y="274"/>
                    <a:pt x="0" y="341"/>
                    <a:pt x="34" y="407"/>
                  </a:cubicBezTo>
                  <a:cubicBezTo>
                    <a:pt x="34" y="741"/>
                    <a:pt x="267" y="941"/>
                    <a:pt x="601" y="974"/>
                  </a:cubicBezTo>
                  <a:cubicBezTo>
                    <a:pt x="625" y="977"/>
                    <a:pt x="648" y="978"/>
                    <a:pt x="670" y="978"/>
                  </a:cubicBezTo>
                  <a:cubicBezTo>
                    <a:pt x="953" y="978"/>
                    <a:pt x="1068" y="783"/>
                    <a:pt x="1068" y="474"/>
                  </a:cubicBezTo>
                  <a:cubicBezTo>
                    <a:pt x="1068" y="407"/>
                    <a:pt x="1068" y="307"/>
                    <a:pt x="1034" y="240"/>
                  </a:cubicBezTo>
                  <a:cubicBezTo>
                    <a:pt x="976" y="95"/>
                    <a:pt x="842" y="1"/>
                    <a:pt x="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 rot="-5400000">
              <a:off x="6918919" y="1956409"/>
              <a:ext cx="26522" cy="43103"/>
            </a:xfrm>
            <a:custGeom>
              <a:avLst/>
              <a:gdLst/>
              <a:ahLst/>
              <a:cxnLst/>
              <a:rect l="l" t="t" r="r" b="b"/>
              <a:pathLst>
                <a:path w="1069" h="968" extrusionOk="0">
                  <a:moveTo>
                    <a:pt x="635" y="0"/>
                  </a:moveTo>
                  <a:cubicBezTo>
                    <a:pt x="368" y="0"/>
                    <a:pt x="1" y="300"/>
                    <a:pt x="34" y="567"/>
                  </a:cubicBezTo>
                  <a:cubicBezTo>
                    <a:pt x="34" y="567"/>
                    <a:pt x="34" y="601"/>
                    <a:pt x="34" y="634"/>
                  </a:cubicBezTo>
                  <a:cubicBezTo>
                    <a:pt x="34" y="701"/>
                    <a:pt x="67" y="734"/>
                    <a:pt x="67" y="767"/>
                  </a:cubicBezTo>
                  <a:cubicBezTo>
                    <a:pt x="134" y="901"/>
                    <a:pt x="234" y="968"/>
                    <a:pt x="434" y="968"/>
                  </a:cubicBezTo>
                  <a:cubicBezTo>
                    <a:pt x="568" y="968"/>
                    <a:pt x="735" y="901"/>
                    <a:pt x="868" y="767"/>
                  </a:cubicBezTo>
                  <a:cubicBezTo>
                    <a:pt x="901" y="734"/>
                    <a:pt x="968" y="667"/>
                    <a:pt x="1001" y="601"/>
                  </a:cubicBezTo>
                  <a:cubicBezTo>
                    <a:pt x="1035" y="534"/>
                    <a:pt x="1068" y="467"/>
                    <a:pt x="1035" y="401"/>
                  </a:cubicBezTo>
                  <a:cubicBezTo>
                    <a:pt x="1035" y="167"/>
                    <a:pt x="935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 rot="-5400000">
              <a:off x="7574785" y="2023423"/>
              <a:ext cx="24835" cy="43147"/>
            </a:xfrm>
            <a:custGeom>
              <a:avLst/>
              <a:gdLst/>
              <a:ahLst/>
              <a:cxnLst/>
              <a:rect l="l" t="t" r="r" b="b"/>
              <a:pathLst>
                <a:path w="1001" h="969" extrusionOk="0">
                  <a:moveTo>
                    <a:pt x="501" y="1"/>
                  </a:moveTo>
                  <a:cubicBezTo>
                    <a:pt x="200" y="1"/>
                    <a:pt x="0" y="201"/>
                    <a:pt x="34" y="501"/>
                  </a:cubicBezTo>
                  <a:cubicBezTo>
                    <a:pt x="67" y="801"/>
                    <a:pt x="267" y="968"/>
                    <a:pt x="534" y="968"/>
                  </a:cubicBezTo>
                  <a:cubicBezTo>
                    <a:pt x="867" y="968"/>
                    <a:pt x="1001" y="801"/>
                    <a:pt x="1001" y="501"/>
                  </a:cubicBezTo>
                  <a:cubicBezTo>
                    <a:pt x="1001" y="1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 rot="-5400000">
              <a:off x="8563719" y="2139616"/>
              <a:ext cx="25678" cy="35043"/>
            </a:xfrm>
            <a:custGeom>
              <a:avLst/>
              <a:gdLst/>
              <a:ahLst/>
              <a:cxnLst/>
              <a:rect l="l" t="t" r="r" b="b"/>
              <a:pathLst>
                <a:path w="1035" h="787" extrusionOk="0">
                  <a:moveTo>
                    <a:pt x="619" y="1"/>
                  </a:moveTo>
                  <a:cubicBezTo>
                    <a:pt x="591" y="1"/>
                    <a:pt x="562" y="3"/>
                    <a:pt x="534" y="7"/>
                  </a:cubicBezTo>
                  <a:cubicBezTo>
                    <a:pt x="301" y="40"/>
                    <a:pt x="1" y="7"/>
                    <a:pt x="1" y="374"/>
                  </a:cubicBezTo>
                  <a:cubicBezTo>
                    <a:pt x="1" y="507"/>
                    <a:pt x="1" y="607"/>
                    <a:pt x="67" y="674"/>
                  </a:cubicBezTo>
                  <a:cubicBezTo>
                    <a:pt x="142" y="749"/>
                    <a:pt x="255" y="786"/>
                    <a:pt x="391" y="786"/>
                  </a:cubicBezTo>
                  <a:cubicBezTo>
                    <a:pt x="436" y="786"/>
                    <a:pt x="484" y="782"/>
                    <a:pt x="534" y="774"/>
                  </a:cubicBezTo>
                  <a:cubicBezTo>
                    <a:pt x="579" y="781"/>
                    <a:pt x="623" y="786"/>
                    <a:pt x="664" y="786"/>
                  </a:cubicBezTo>
                  <a:cubicBezTo>
                    <a:pt x="806" y="786"/>
                    <a:pt x="924" y="736"/>
                    <a:pt x="1001" y="607"/>
                  </a:cubicBezTo>
                  <a:cubicBezTo>
                    <a:pt x="1001" y="540"/>
                    <a:pt x="1035" y="474"/>
                    <a:pt x="1035" y="407"/>
                  </a:cubicBezTo>
                  <a:cubicBezTo>
                    <a:pt x="1035" y="113"/>
                    <a:pt x="828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 rot="-5400000">
              <a:off x="5728696" y="2134330"/>
              <a:ext cx="28978" cy="35667"/>
            </a:xfrm>
            <a:custGeom>
              <a:avLst/>
              <a:gdLst/>
              <a:ahLst/>
              <a:cxnLst/>
              <a:rect l="l" t="t" r="r" b="b"/>
              <a:pathLst>
                <a:path w="1168" h="801" extrusionOk="0">
                  <a:moveTo>
                    <a:pt x="534" y="0"/>
                  </a:moveTo>
                  <a:cubicBezTo>
                    <a:pt x="367" y="67"/>
                    <a:pt x="0" y="0"/>
                    <a:pt x="67" y="300"/>
                  </a:cubicBezTo>
                  <a:cubicBezTo>
                    <a:pt x="100" y="601"/>
                    <a:pt x="334" y="801"/>
                    <a:pt x="701" y="801"/>
                  </a:cubicBezTo>
                  <a:cubicBezTo>
                    <a:pt x="934" y="801"/>
                    <a:pt x="1168" y="734"/>
                    <a:pt x="1134" y="434"/>
                  </a:cubicBezTo>
                  <a:cubicBezTo>
                    <a:pt x="1134" y="100"/>
                    <a:pt x="834" y="34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 rot="-5400000">
              <a:off x="5218300" y="1936642"/>
              <a:ext cx="24835" cy="36290"/>
            </a:xfrm>
            <a:custGeom>
              <a:avLst/>
              <a:gdLst/>
              <a:ahLst/>
              <a:cxnLst/>
              <a:rect l="l" t="t" r="r" b="b"/>
              <a:pathLst>
                <a:path w="1001" h="815" extrusionOk="0">
                  <a:moveTo>
                    <a:pt x="606" y="0"/>
                  </a:moveTo>
                  <a:cubicBezTo>
                    <a:pt x="571" y="0"/>
                    <a:pt x="535" y="3"/>
                    <a:pt x="500" y="8"/>
                  </a:cubicBezTo>
                  <a:cubicBezTo>
                    <a:pt x="234" y="8"/>
                    <a:pt x="0" y="175"/>
                    <a:pt x="33" y="475"/>
                  </a:cubicBezTo>
                  <a:cubicBezTo>
                    <a:pt x="63" y="709"/>
                    <a:pt x="246" y="815"/>
                    <a:pt x="470" y="815"/>
                  </a:cubicBezTo>
                  <a:cubicBezTo>
                    <a:pt x="502" y="815"/>
                    <a:pt x="534" y="813"/>
                    <a:pt x="567" y="809"/>
                  </a:cubicBezTo>
                  <a:cubicBezTo>
                    <a:pt x="801" y="809"/>
                    <a:pt x="1001" y="675"/>
                    <a:pt x="967" y="375"/>
                  </a:cubicBezTo>
                  <a:cubicBezTo>
                    <a:pt x="996" y="91"/>
                    <a:pt x="807" y="0"/>
                    <a:pt x="60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 rot="-5400000">
              <a:off x="5800655" y="2022270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458" y="1"/>
                  </a:moveTo>
                  <a:cubicBezTo>
                    <a:pt x="439" y="1"/>
                    <a:pt x="420" y="2"/>
                    <a:pt x="401" y="4"/>
                  </a:cubicBezTo>
                  <a:cubicBezTo>
                    <a:pt x="100" y="4"/>
                    <a:pt x="0" y="204"/>
                    <a:pt x="0" y="505"/>
                  </a:cubicBezTo>
                  <a:cubicBezTo>
                    <a:pt x="34" y="705"/>
                    <a:pt x="134" y="872"/>
                    <a:pt x="401" y="872"/>
                  </a:cubicBezTo>
                  <a:cubicBezTo>
                    <a:pt x="701" y="872"/>
                    <a:pt x="868" y="671"/>
                    <a:pt x="834" y="405"/>
                  </a:cubicBezTo>
                  <a:cubicBezTo>
                    <a:pt x="834" y="188"/>
                    <a:pt x="6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 rot="-5400000">
              <a:off x="6104802" y="2102030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67" y="1"/>
                  </a:moveTo>
                  <a:cubicBezTo>
                    <a:pt x="201" y="1"/>
                    <a:pt x="0" y="101"/>
                    <a:pt x="0" y="368"/>
                  </a:cubicBezTo>
                  <a:cubicBezTo>
                    <a:pt x="0" y="668"/>
                    <a:pt x="167" y="801"/>
                    <a:pt x="434" y="801"/>
                  </a:cubicBezTo>
                  <a:lnTo>
                    <a:pt x="434" y="768"/>
                  </a:lnTo>
                  <a:cubicBezTo>
                    <a:pt x="701" y="768"/>
                    <a:pt x="868" y="668"/>
                    <a:pt x="868" y="401"/>
                  </a:cubicBezTo>
                  <a:cubicBezTo>
                    <a:pt x="901" y="101"/>
                    <a:pt x="701" y="1"/>
                    <a:pt x="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 rot="-5400000">
              <a:off x="8431731" y="2070847"/>
              <a:ext cx="24760" cy="34464"/>
            </a:xfrm>
            <a:custGeom>
              <a:avLst/>
              <a:gdLst/>
              <a:ahLst/>
              <a:cxnLst/>
              <a:rect l="l" t="t" r="r" b="b"/>
              <a:pathLst>
                <a:path w="998" h="774" extrusionOk="0">
                  <a:moveTo>
                    <a:pt x="637" y="1"/>
                  </a:moveTo>
                  <a:cubicBezTo>
                    <a:pt x="615" y="1"/>
                    <a:pt x="591" y="3"/>
                    <a:pt x="568" y="6"/>
                  </a:cubicBezTo>
                  <a:cubicBezTo>
                    <a:pt x="301" y="6"/>
                    <a:pt x="67" y="173"/>
                    <a:pt x="34" y="440"/>
                  </a:cubicBezTo>
                  <a:cubicBezTo>
                    <a:pt x="1" y="640"/>
                    <a:pt x="134" y="740"/>
                    <a:pt x="301" y="740"/>
                  </a:cubicBezTo>
                  <a:cubicBezTo>
                    <a:pt x="368" y="773"/>
                    <a:pt x="434" y="773"/>
                    <a:pt x="501" y="773"/>
                  </a:cubicBezTo>
                  <a:cubicBezTo>
                    <a:pt x="734" y="773"/>
                    <a:pt x="901" y="706"/>
                    <a:pt x="968" y="473"/>
                  </a:cubicBezTo>
                  <a:cubicBezTo>
                    <a:pt x="968" y="440"/>
                    <a:pt x="968" y="406"/>
                    <a:pt x="968" y="373"/>
                  </a:cubicBezTo>
                  <a:cubicBezTo>
                    <a:pt x="998" y="133"/>
                    <a:pt x="839" y="1"/>
                    <a:pt x="63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 rot="-5400000">
              <a:off x="9190728" y="2069359"/>
              <a:ext cx="19054" cy="43147"/>
            </a:xfrm>
            <a:custGeom>
              <a:avLst/>
              <a:gdLst/>
              <a:ahLst/>
              <a:cxnLst/>
              <a:rect l="l" t="t" r="r" b="b"/>
              <a:pathLst>
                <a:path w="768" h="969" extrusionOk="0">
                  <a:moveTo>
                    <a:pt x="368" y="1"/>
                  </a:moveTo>
                  <a:cubicBezTo>
                    <a:pt x="34" y="34"/>
                    <a:pt x="34" y="301"/>
                    <a:pt x="1" y="501"/>
                  </a:cubicBezTo>
                  <a:cubicBezTo>
                    <a:pt x="1" y="768"/>
                    <a:pt x="101" y="968"/>
                    <a:pt x="334" y="968"/>
                  </a:cubicBezTo>
                  <a:cubicBezTo>
                    <a:pt x="768" y="935"/>
                    <a:pt x="634" y="534"/>
                    <a:pt x="701" y="301"/>
                  </a:cubicBezTo>
                  <a:cubicBezTo>
                    <a:pt x="734" y="101"/>
                    <a:pt x="601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 rot="-5400000">
              <a:off x="4635588" y="1961776"/>
              <a:ext cx="19898" cy="35667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367" y="0"/>
                  </a:moveTo>
                  <a:cubicBezTo>
                    <a:pt x="134" y="0"/>
                    <a:pt x="0" y="167"/>
                    <a:pt x="34" y="401"/>
                  </a:cubicBezTo>
                  <a:cubicBezTo>
                    <a:pt x="0" y="667"/>
                    <a:pt x="167" y="801"/>
                    <a:pt x="401" y="801"/>
                  </a:cubicBezTo>
                  <a:cubicBezTo>
                    <a:pt x="634" y="801"/>
                    <a:pt x="801" y="634"/>
                    <a:pt x="801" y="401"/>
                  </a:cubicBezTo>
                  <a:cubicBezTo>
                    <a:pt x="801" y="134"/>
                    <a:pt x="601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 rot="-5400000">
              <a:off x="7248277" y="2006106"/>
              <a:ext cx="21560" cy="31436"/>
            </a:xfrm>
            <a:custGeom>
              <a:avLst/>
              <a:gdLst/>
              <a:ahLst/>
              <a:cxnLst/>
              <a:rect l="l" t="t" r="r" b="b"/>
              <a:pathLst>
                <a:path w="869" h="706" extrusionOk="0">
                  <a:moveTo>
                    <a:pt x="501" y="0"/>
                  </a:moveTo>
                  <a:cubicBezTo>
                    <a:pt x="201" y="0"/>
                    <a:pt x="1" y="100"/>
                    <a:pt x="1" y="367"/>
                  </a:cubicBezTo>
                  <a:cubicBezTo>
                    <a:pt x="1" y="634"/>
                    <a:pt x="234" y="667"/>
                    <a:pt x="435" y="701"/>
                  </a:cubicBezTo>
                  <a:cubicBezTo>
                    <a:pt x="458" y="704"/>
                    <a:pt x="480" y="705"/>
                    <a:pt x="501" y="705"/>
                  </a:cubicBezTo>
                  <a:cubicBezTo>
                    <a:pt x="724" y="705"/>
                    <a:pt x="838" y="550"/>
                    <a:pt x="868" y="367"/>
                  </a:cubicBezTo>
                  <a:cubicBezTo>
                    <a:pt x="868" y="100"/>
                    <a:pt x="701" y="34"/>
                    <a:pt x="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 rot="-5400000">
              <a:off x="7797076" y="2012168"/>
              <a:ext cx="19873" cy="34197"/>
            </a:xfrm>
            <a:custGeom>
              <a:avLst/>
              <a:gdLst/>
              <a:ahLst/>
              <a:cxnLst/>
              <a:rect l="l" t="t" r="r" b="b"/>
              <a:pathLst>
                <a:path w="801" h="768" extrusionOk="0">
                  <a:moveTo>
                    <a:pt x="400" y="1"/>
                  </a:moveTo>
                  <a:cubicBezTo>
                    <a:pt x="167" y="1"/>
                    <a:pt x="0" y="134"/>
                    <a:pt x="0" y="368"/>
                  </a:cubicBezTo>
                  <a:cubicBezTo>
                    <a:pt x="33" y="601"/>
                    <a:pt x="200" y="768"/>
                    <a:pt x="400" y="768"/>
                  </a:cubicBezTo>
                  <a:cubicBezTo>
                    <a:pt x="634" y="768"/>
                    <a:pt x="801" y="635"/>
                    <a:pt x="767" y="301"/>
                  </a:cubicBezTo>
                  <a:cubicBezTo>
                    <a:pt x="767" y="134"/>
                    <a:pt x="634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 rot="-5400000">
              <a:off x="8658981" y="2064558"/>
              <a:ext cx="19054" cy="31214"/>
            </a:xfrm>
            <a:custGeom>
              <a:avLst/>
              <a:gdLst/>
              <a:ahLst/>
              <a:cxnLst/>
              <a:rect l="l" t="t" r="r" b="b"/>
              <a:pathLst>
                <a:path w="768" h="701" extrusionOk="0">
                  <a:moveTo>
                    <a:pt x="401" y="0"/>
                  </a:moveTo>
                  <a:cubicBezTo>
                    <a:pt x="167" y="0"/>
                    <a:pt x="0" y="134"/>
                    <a:pt x="34" y="367"/>
                  </a:cubicBezTo>
                  <a:cubicBezTo>
                    <a:pt x="34" y="601"/>
                    <a:pt x="167" y="701"/>
                    <a:pt x="401" y="701"/>
                  </a:cubicBezTo>
                  <a:cubicBezTo>
                    <a:pt x="634" y="701"/>
                    <a:pt x="734" y="534"/>
                    <a:pt x="767" y="367"/>
                  </a:cubicBezTo>
                  <a:cubicBezTo>
                    <a:pt x="734" y="167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 rot="-5400000">
              <a:off x="6858766" y="2069339"/>
              <a:ext cx="19079" cy="28275"/>
            </a:xfrm>
            <a:custGeom>
              <a:avLst/>
              <a:gdLst/>
              <a:ahLst/>
              <a:cxnLst/>
              <a:rect l="l" t="t" r="r" b="b"/>
              <a:pathLst>
                <a:path w="769" h="635" extrusionOk="0">
                  <a:moveTo>
                    <a:pt x="468" y="1"/>
                  </a:moveTo>
                  <a:lnTo>
                    <a:pt x="468" y="34"/>
                  </a:lnTo>
                  <a:cubicBezTo>
                    <a:pt x="201" y="34"/>
                    <a:pt x="1" y="101"/>
                    <a:pt x="1" y="334"/>
                  </a:cubicBezTo>
                  <a:cubicBezTo>
                    <a:pt x="1" y="534"/>
                    <a:pt x="168" y="634"/>
                    <a:pt x="368" y="634"/>
                  </a:cubicBezTo>
                  <a:cubicBezTo>
                    <a:pt x="568" y="634"/>
                    <a:pt x="735" y="534"/>
                    <a:pt x="735" y="301"/>
                  </a:cubicBezTo>
                  <a:cubicBezTo>
                    <a:pt x="768" y="101"/>
                    <a:pt x="635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 rot="-5400000">
              <a:off x="6457202" y="2040240"/>
              <a:ext cx="17417" cy="28542"/>
            </a:xfrm>
            <a:custGeom>
              <a:avLst/>
              <a:gdLst/>
              <a:ahLst/>
              <a:cxnLst/>
              <a:rect l="l" t="t" r="r" b="b"/>
              <a:pathLst>
                <a:path w="702" h="641" extrusionOk="0">
                  <a:moveTo>
                    <a:pt x="368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39"/>
                    <a:pt x="128" y="641"/>
                    <a:pt x="294" y="641"/>
                  </a:cubicBezTo>
                  <a:cubicBezTo>
                    <a:pt x="318" y="641"/>
                    <a:pt x="343" y="639"/>
                    <a:pt x="368" y="635"/>
                  </a:cubicBezTo>
                  <a:lnTo>
                    <a:pt x="434" y="635"/>
                  </a:lnTo>
                  <a:cubicBezTo>
                    <a:pt x="601" y="601"/>
                    <a:pt x="701" y="501"/>
                    <a:pt x="701" y="268"/>
                  </a:cubicBezTo>
                  <a:cubicBezTo>
                    <a:pt x="701" y="68"/>
                    <a:pt x="60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 rot="-5400000">
              <a:off x="5016423" y="1971613"/>
              <a:ext cx="15730" cy="26761"/>
            </a:xfrm>
            <a:custGeom>
              <a:avLst/>
              <a:gdLst/>
              <a:ahLst/>
              <a:cxnLst/>
              <a:rect l="l" t="t" r="r" b="b"/>
              <a:pathLst>
                <a:path w="634" h="601" extrusionOk="0">
                  <a:moveTo>
                    <a:pt x="334" y="0"/>
                  </a:moveTo>
                  <a:cubicBezTo>
                    <a:pt x="133" y="34"/>
                    <a:pt x="0" y="134"/>
                    <a:pt x="0" y="301"/>
                  </a:cubicBezTo>
                  <a:cubicBezTo>
                    <a:pt x="0" y="501"/>
                    <a:pt x="167" y="601"/>
                    <a:pt x="367" y="601"/>
                  </a:cubicBezTo>
                  <a:cubicBezTo>
                    <a:pt x="567" y="601"/>
                    <a:pt x="634" y="434"/>
                    <a:pt x="634" y="267"/>
                  </a:cubicBezTo>
                  <a:cubicBezTo>
                    <a:pt x="634" y="100"/>
                    <a:pt x="500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 rot="-5400000">
              <a:off x="6096898" y="2031845"/>
              <a:ext cx="17392" cy="2382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67" y="1"/>
                    <a:pt x="34" y="101"/>
                    <a:pt x="34" y="301"/>
                  </a:cubicBezTo>
                  <a:cubicBezTo>
                    <a:pt x="0" y="501"/>
                    <a:pt x="167" y="535"/>
                    <a:pt x="367" y="535"/>
                  </a:cubicBezTo>
                  <a:cubicBezTo>
                    <a:pt x="534" y="535"/>
                    <a:pt x="701" y="501"/>
                    <a:pt x="667" y="301"/>
                  </a:cubicBezTo>
                  <a:cubicBezTo>
                    <a:pt x="667" y="101"/>
                    <a:pt x="534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 rot="-5400000">
              <a:off x="8788156" y="2140743"/>
              <a:ext cx="14911" cy="26984"/>
            </a:xfrm>
            <a:custGeom>
              <a:avLst/>
              <a:gdLst/>
              <a:ahLst/>
              <a:cxnLst/>
              <a:rect l="l" t="t" r="r" b="b"/>
              <a:pathLst>
                <a:path w="601" h="606" extrusionOk="0">
                  <a:moveTo>
                    <a:pt x="334" y="0"/>
                  </a:moveTo>
                  <a:cubicBezTo>
                    <a:pt x="167" y="34"/>
                    <a:pt x="0" y="134"/>
                    <a:pt x="34" y="334"/>
                  </a:cubicBezTo>
                  <a:cubicBezTo>
                    <a:pt x="34" y="483"/>
                    <a:pt x="141" y="606"/>
                    <a:pt x="283" y="606"/>
                  </a:cubicBezTo>
                  <a:cubicBezTo>
                    <a:pt x="299" y="606"/>
                    <a:pt x="316" y="604"/>
                    <a:pt x="334" y="601"/>
                  </a:cubicBezTo>
                  <a:cubicBezTo>
                    <a:pt x="501" y="567"/>
                    <a:pt x="601" y="467"/>
                    <a:pt x="601" y="267"/>
                  </a:cubicBezTo>
                  <a:cubicBezTo>
                    <a:pt x="601" y="100"/>
                    <a:pt x="501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 rot="-5400000">
              <a:off x="7319805" y="1964483"/>
              <a:ext cx="14936" cy="25292"/>
            </a:xfrm>
            <a:custGeom>
              <a:avLst/>
              <a:gdLst/>
              <a:ahLst/>
              <a:cxnLst/>
              <a:rect l="l" t="t" r="r" b="b"/>
              <a:pathLst>
                <a:path w="602" h="568" extrusionOk="0">
                  <a:moveTo>
                    <a:pt x="334" y="0"/>
                  </a:moveTo>
                  <a:cubicBezTo>
                    <a:pt x="167" y="0"/>
                    <a:pt x="34" y="100"/>
                    <a:pt x="1" y="301"/>
                  </a:cubicBezTo>
                  <a:cubicBezTo>
                    <a:pt x="1" y="467"/>
                    <a:pt x="101" y="567"/>
                    <a:pt x="267" y="567"/>
                  </a:cubicBezTo>
                  <a:cubicBezTo>
                    <a:pt x="468" y="567"/>
                    <a:pt x="568" y="401"/>
                    <a:pt x="601" y="234"/>
                  </a:cubicBezTo>
                  <a:cubicBezTo>
                    <a:pt x="601" y="67"/>
                    <a:pt x="501" y="0"/>
                    <a:pt x="334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 rot="-5400000">
              <a:off x="5238122" y="2022330"/>
              <a:ext cx="14936" cy="23822"/>
            </a:xfrm>
            <a:custGeom>
              <a:avLst/>
              <a:gdLst/>
              <a:ahLst/>
              <a:cxnLst/>
              <a:rect l="l" t="t" r="r" b="b"/>
              <a:pathLst>
                <a:path w="602" h="535" extrusionOk="0">
                  <a:moveTo>
                    <a:pt x="268" y="1"/>
                  </a:moveTo>
                  <a:cubicBezTo>
                    <a:pt x="101" y="34"/>
                    <a:pt x="1" y="134"/>
                    <a:pt x="34" y="301"/>
                  </a:cubicBezTo>
                  <a:cubicBezTo>
                    <a:pt x="34" y="468"/>
                    <a:pt x="134" y="535"/>
                    <a:pt x="301" y="535"/>
                  </a:cubicBezTo>
                  <a:cubicBezTo>
                    <a:pt x="468" y="535"/>
                    <a:pt x="601" y="435"/>
                    <a:pt x="601" y="234"/>
                  </a:cubicBezTo>
                  <a:cubicBezTo>
                    <a:pt x="568" y="101"/>
                    <a:pt x="435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 rot="-5400000">
              <a:off x="677554" y="1525903"/>
              <a:ext cx="168857" cy="136121"/>
            </a:xfrm>
            <a:custGeom>
              <a:avLst/>
              <a:gdLst/>
              <a:ahLst/>
              <a:cxnLst/>
              <a:rect l="l" t="t" r="r" b="b"/>
              <a:pathLst>
                <a:path w="6806" h="3057" extrusionOk="0">
                  <a:moveTo>
                    <a:pt x="1701" y="0"/>
                  </a:moveTo>
                  <a:cubicBezTo>
                    <a:pt x="1018" y="0"/>
                    <a:pt x="381" y="387"/>
                    <a:pt x="201" y="1016"/>
                  </a:cubicBezTo>
                  <a:cubicBezTo>
                    <a:pt x="1" y="1683"/>
                    <a:pt x="434" y="2384"/>
                    <a:pt x="1202" y="2684"/>
                  </a:cubicBezTo>
                  <a:cubicBezTo>
                    <a:pt x="1936" y="2951"/>
                    <a:pt x="2703" y="3051"/>
                    <a:pt x="3470" y="3051"/>
                  </a:cubicBezTo>
                  <a:cubicBezTo>
                    <a:pt x="3540" y="3054"/>
                    <a:pt x="3610" y="3056"/>
                    <a:pt x="3680" y="3056"/>
                  </a:cubicBezTo>
                  <a:cubicBezTo>
                    <a:pt x="4271" y="3056"/>
                    <a:pt x="4838" y="2937"/>
                    <a:pt x="5405" y="2817"/>
                  </a:cubicBezTo>
                  <a:cubicBezTo>
                    <a:pt x="6339" y="2584"/>
                    <a:pt x="6806" y="1550"/>
                    <a:pt x="6372" y="816"/>
                  </a:cubicBezTo>
                  <a:cubicBezTo>
                    <a:pt x="6085" y="327"/>
                    <a:pt x="5574" y="61"/>
                    <a:pt x="4969" y="61"/>
                  </a:cubicBezTo>
                  <a:cubicBezTo>
                    <a:pt x="4872" y="61"/>
                    <a:pt x="4772" y="68"/>
                    <a:pt x="4671" y="82"/>
                  </a:cubicBezTo>
                  <a:cubicBezTo>
                    <a:pt x="4334" y="144"/>
                    <a:pt x="3993" y="169"/>
                    <a:pt x="3651" y="169"/>
                  </a:cubicBezTo>
                  <a:cubicBezTo>
                    <a:pt x="3077" y="169"/>
                    <a:pt x="2500" y="99"/>
                    <a:pt x="1936" y="15"/>
                  </a:cubicBezTo>
                  <a:cubicBezTo>
                    <a:pt x="1857" y="5"/>
                    <a:pt x="1779" y="0"/>
                    <a:pt x="1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 rot="-5400000">
              <a:off x="4332919" y="-1014682"/>
              <a:ext cx="527188" cy="9283227"/>
            </a:xfrm>
            <a:custGeom>
              <a:avLst/>
              <a:gdLst/>
              <a:ahLst/>
              <a:cxnLst/>
              <a:rect l="l" t="t" r="r" b="b"/>
              <a:pathLst>
                <a:path w="21249" h="208483" extrusionOk="0">
                  <a:moveTo>
                    <a:pt x="11241" y="1902"/>
                  </a:moveTo>
                  <a:cubicBezTo>
                    <a:pt x="11875" y="1902"/>
                    <a:pt x="12342" y="2335"/>
                    <a:pt x="12342" y="2969"/>
                  </a:cubicBezTo>
                  <a:cubicBezTo>
                    <a:pt x="12342" y="3536"/>
                    <a:pt x="11842" y="4037"/>
                    <a:pt x="11275" y="4037"/>
                  </a:cubicBezTo>
                  <a:cubicBezTo>
                    <a:pt x="10674" y="4037"/>
                    <a:pt x="10207" y="3570"/>
                    <a:pt x="10207" y="2936"/>
                  </a:cubicBezTo>
                  <a:cubicBezTo>
                    <a:pt x="10207" y="2335"/>
                    <a:pt x="10641" y="1902"/>
                    <a:pt x="11241" y="1902"/>
                  </a:cubicBezTo>
                  <a:close/>
                  <a:moveTo>
                    <a:pt x="4537" y="7272"/>
                  </a:moveTo>
                  <a:cubicBezTo>
                    <a:pt x="4837" y="7272"/>
                    <a:pt x="4970" y="7439"/>
                    <a:pt x="4970" y="7706"/>
                  </a:cubicBezTo>
                  <a:cubicBezTo>
                    <a:pt x="4970" y="7973"/>
                    <a:pt x="4803" y="8173"/>
                    <a:pt x="4537" y="8173"/>
                  </a:cubicBezTo>
                  <a:cubicBezTo>
                    <a:pt x="4270" y="8173"/>
                    <a:pt x="4103" y="8006"/>
                    <a:pt x="4070" y="7739"/>
                  </a:cubicBezTo>
                  <a:cubicBezTo>
                    <a:pt x="4070" y="7439"/>
                    <a:pt x="4270" y="7306"/>
                    <a:pt x="4537" y="7272"/>
                  </a:cubicBezTo>
                  <a:close/>
                  <a:moveTo>
                    <a:pt x="13243" y="8106"/>
                  </a:moveTo>
                  <a:cubicBezTo>
                    <a:pt x="13810" y="8106"/>
                    <a:pt x="14344" y="8673"/>
                    <a:pt x="14310" y="9240"/>
                  </a:cubicBezTo>
                  <a:cubicBezTo>
                    <a:pt x="14310" y="9641"/>
                    <a:pt x="13943" y="9974"/>
                    <a:pt x="13510" y="9974"/>
                  </a:cubicBezTo>
                  <a:cubicBezTo>
                    <a:pt x="12943" y="9941"/>
                    <a:pt x="12409" y="9407"/>
                    <a:pt x="12409" y="8873"/>
                  </a:cubicBezTo>
                  <a:cubicBezTo>
                    <a:pt x="12409" y="8373"/>
                    <a:pt x="12709" y="8106"/>
                    <a:pt x="13243" y="8106"/>
                  </a:cubicBezTo>
                  <a:close/>
                  <a:moveTo>
                    <a:pt x="11135" y="12008"/>
                  </a:moveTo>
                  <a:cubicBezTo>
                    <a:pt x="11159" y="12008"/>
                    <a:pt x="11184" y="12008"/>
                    <a:pt x="11208" y="12009"/>
                  </a:cubicBezTo>
                  <a:cubicBezTo>
                    <a:pt x="12342" y="12009"/>
                    <a:pt x="13243" y="12910"/>
                    <a:pt x="13243" y="13977"/>
                  </a:cubicBezTo>
                  <a:cubicBezTo>
                    <a:pt x="13243" y="15059"/>
                    <a:pt x="12244" y="15979"/>
                    <a:pt x="11102" y="15979"/>
                  </a:cubicBezTo>
                  <a:cubicBezTo>
                    <a:pt x="11082" y="15979"/>
                    <a:pt x="11062" y="15979"/>
                    <a:pt x="11041" y="15979"/>
                  </a:cubicBezTo>
                  <a:cubicBezTo>
                    <a:pt x="9940" y="15945"/>
                    <a:pt x="8973" y="15045"/>
                    <a:pt x="9006" y="13977"/>
                  </a:cubicBezTo>
                  <a:cubicBezTo>
                    <a:pt x="9006" y="12832"/>
                    <a:pt x="9905" y="12008"/>
                    <a:pt x="11135" y="12008"/>
                  </a:cubicBezTo>
                  <a:close/>
                  <a:moveTo>
                    <a:pt x="6405" y="14678"/>
                  </a:moveTo>
                  <a:cubicBezTo>
                    <a:pt x="6938" y="14678"/>
                    <a:pt x="7305" y="15045"/>
                    <a:pt x="7305" y="15612"/>
                  </a:cubicBezTo>
                  <a:cubicBezTo>
                    <a:pt x="7305" y="16212"/>
                    <a:pt x="6972" y="16646"/>
                    <a:pt x="6438" y="16646"/>
                  </a:cubicBezTo>
                  <a:cubicBezTo>
                    <a:pt x="5904" y="16646"/>
                    <a:pt x="5471" y="16179"/>
                    <a:pt x="5471" y="15578"/>
                  </a:cubicBezTo>
                  <a:cubicBezTo>
                    <a:pt x="5471" y="15045"/>
                    <a:pt x="5838" y="14678"/>
                    <a:pt x="6405" y="14678"/>
                  </a:cubicBezTo>
                  <a:close/>
                  <a:moveTo>
                    <a:pt x="11280" y="22115"/>
                  </a:moveTo>
                  <a:cubicBezTo>
                    <a:pt x="11300" y="22115"/>
                    <a:pt x="11321" y="22115"/>
                    <a:pt x="11341" y="22116"/>
                  </a:cubicBezTo>
                  <a:cubicBezTo>
                    <a:pt x="12175" y="22116"/>
                    <a:pt x="12876" y="22850"/>
                    <a:pt x="12876" y="23684"/>
                  </a:cubicBezTo>
                  <a:cubicBezTo>
                    <a:pt x="12876" y="24551"/>
                    <a:pt x="12142" y="25252"/>
                    <a:pt x="11241" y="25252"/>
                  </a:cubicBezTo>
                  <a:cubicBezTo>
                    <a:pt x="10374" y="25252"/>
                    <a:pt x="9740" y="24551"/>
                    <a:pt x="9740" y="23651"/>
                  </a:cubicBezTo>
                  <a:cubicBezTo>
                    <a:pt x="9740" y="22803"/>
                    <a:pt x="10409" y="22115"/>
                    <a:pt x="11280" y="22115"/>
                  </a:cubicBezTo>
                  <a:close/>
                  <a:moveTo>
                    <a:pt x="11886" y="30453"/>
                  </a:moveTo>
                  <a:cubicBezTo>
                    <a:pt x="11905" y="30453"/>
                    <a:pt x="11923" y="30454"/>
                    <a:pt x="11942" y="30456"/>
                  </a:cubicBezTo>
                  <a:cubicBezTo>
                    <a:pt x="12309" y="30456"/>
                    <a:pt x="12609" y="30789"/>
                    <a:pt x="12609" y="31123"/>
                  </a:cubicBezTo>
                  <a:cubicBezTo>
                    <a:pt x="12576" y="31523"/>
                    <a:pt x="12309" y="31756"/>
                    <a:pt x="11875" y="31756"/>
                  </a:cubicBezTo>
                  <a:cubicBezTo>
                    <a:pt x="11475" y="31723"/>
                    <a:pt x="11208" y="31456"/>
                    <a:pt x="11208" y="31089"/>
                  </a:cubicBezTo>
                  <a:cubicBezTo>
                    <a:pt x="11240" y="30741"/>
                    <a:pt x="11542" y="30453"/>
                    <a:pt x="11886" y="30453"/>
                  </a:cubicBezTo>
                  <a:close/>
                  <a:moveTo>
                    <a:pt x="7906" y="32023"/>
                  </a:moveTo>
                  <a:cubicBezTo>
                    <a:pt x="8840" y="32023"/>
                    <a:pt x="9640" y="32824"/>
                    <a:pt x="9640" y="33758"/>
                  </a:cubicBezTo>
                  <a:cubicBezTo>
                    <a:pt x="9640" y="34725"/>
                    <a:pt x="8906" y="35426"/>
                    <a:pt x="7906" y="35426"/>
                  </a:cubicBezTo>
                  <a:cubicBezTo>
                    <a:pt x="6872" y="35426"/>
                    <a:pt x="6104" y="34692"/>
                    <a:pt x="6138" y="33725"/>
                  </a:cubicBezTo>
                  <a:cubicBezTo>
                    <a:pt x="6138" y="32791"/>
                    <a:pt x="6972" y="32023"/>
                    <a:pt x="7906" y="32023"/>
                  </a:cubicBezTo>
                  <a:close/>
                  <a:moveTo>
                    <a:pt x="9407" y="39595"/>
                  </a:moveTo>
                  <a:cubicBezTo>
                    <a:pt x="10107" y="39595"/>
                    <a:pt x="10741" y="40196"/>
                    <a:pt x="10741" y="40863"/>
                  </a:cubicBezTo>
                  <a:cubicBezTo>
                    <a:pt x="10741" y="41497"/>
                    <a:pt x="10174" y="41997"/>
                    <a:pt x="9473" y="41997"/>
                  </a:cubicBezTo>
                  <a:cubicBezTo>
                    <a:pt x="9455" y="41998"/>
                    <a:pt x="9436" y="41998"/>
                    <a:pt x="9418" y="41998"/>
                  </a:cubicBezTo>
                  <a:cubicBezTo>
                    <a:pt x="8741" y="41998"/>
                    <a:pt x="8173" y="41412"/>
                    <a:pt x="8173" y="40763"/>
                  </a:cubicBezTo>
                  <a:cubicBezTo>
                    <a:pt x="8206" y="40196"/>
                    <a:pt x="8806" y="39629"/>
                    <a:pt x="9407" y="39595"/>
                  </a:cubicBezTo>
                  <a:close/>
                  <a:moveTo>
                    <a:pt x="9740" y="46534"/>
                  </a:moveTo>
                  <a:lnTo>
                    <a:pt x="9740" y="46567"/>
                  </a:lnTo>
                  <a:cubicBezTo>
                    <a:pt x="9772" y="46565"/>
                    <a:pt x="9803" y="46564"/>
                    <a:pt x="9832" y="46564"/>
                  </a:cubicBezTo>
                  <a:cubicBezTo>
                    <a:pt x="10269" y="46564"/>
                    <a:pt x="10474" y="46791"/>
                    <a:pt x="10474" y="47134"/>
                  </a:cubicBezTo>
                  <a:cubicBezTo>
                    <a:pt x="10474" y="47501"/>
                    <a:pt x="10274" y="47735"/>
                    <a:pt x="9907" y="47735"/>
                  </a:cubicBezTo>
                  <a:cubicBezTo>
                    <a:pt x="9884" y="47736"/>
                    <a:pt x="9862" y="47737"/>
                    <a:pt x="9841" y="47737"/>
                  </a:cubicBezTo>
                  <a:cubicBezTo>
                    <a:pt x="9481" y="47737"/>
                    <a:pt x="9273" y="47480"/>
                    <a:pt x="9273" y="47134"/>
                  </a:cubicBezTo>
                  <a:cubicBezTo>
                    <a:pt x="9273" y="46734"/>
                    <a:pt x="9507" y="46567"/>
                    <a:pt x="9740" y="46534"/>
                  </a:cubicBezTo>
                  <a:close/>
                  <a:moveTo>
                    <a:pt x="10451" y="50736"/>
                  </a:moveTo>
                  <a:cubicBezTo>
                    <a:pt x="10470" y="50736"/>
                    <a:pt x="10489" y="50736"/>
                    <a:pt x="10508" y="50737"/>
                  </a:cubicBezTo>
                  <a:cubicBezTo>
                    <a:pt x="11375" y="50737"/>
                    <a:pt x="12109" y="51471"/>
                    <a:pt x="12109" y="52338"/>
                  </a:cubicBezTo>
                  <a:cubicBezTo>
                    <a:pt x="12109" y="53172"/>
                    <a:pt x="11341" y="53939"/>
                    <a:pt x="10508" y="53939"/>
                  </a:cubicBezTo>
                  <a:cubicBezTo>
                    <a:pt x="9674" y="53939"/>
                    <a:pt x="8906" y="53172"/>
                    <a:pt x="8906" y="52305"/>
                  </a:cubicBezTo>
                  <a:cubicBezTo>
                    <a:pt x="8906" y="51456"/>
                    <a:pt x="9608" y="50736"/>
                    <a:pt x="10451" y="50736"/>
                  </a:cubicBezTo>
                  <a:close/>
                  <a:moveTo>
                    <a:pt x="13743" y="56741"/>
                  </a:moveTo>
                  <a:cubicBezTo>
                    <a:pt x="14077" y="56774"/>
                    <a:pt x="14444" y="57141"/>
                    <a:pt x="14410" y="57475"/>
                  </a:cubicBezTo>
                  <a:cubicBezTo>
                    <a:pt x="14410" y="57842"/>
                    <a:pt x="14043" y="58209"/>
                    <a:pt x="13710" y="58209"/>
                  </a:cubicBezTo>
                  <a:cubicBezTo>
                    <a:pt x="13343" y="58175"/>
                    <a:pt x="12976" y="57808"/>
                    <a:pt x="12976" y="57442"/>
                  </a:cubicBezTo>
                  <a:cubicBezTo>
                    <a:pt x="13009" y="57075"/>
                    <a:pt x="13376" y="56741"/>
                    <a:pt x="13743" y="56741"/>
                  </a:cubicBezTo>
                  <a:close/>
                  <a:moveTo>
                    <a:pt x="13337" y="61843"/>
                  </a:moveTo>
                  <a:cubicBezTo>
                    <a:pt x="14075" y="61843"/>
                    <a:pt x="14643" y="62431"/>
                    <a:pt x="14610" y="63146"/>
                  </a:cubicBezTo>
                  <a:cubicBezTo>
                    <a:pt x="14610" y="63779"/>
                    <a:pt x="13977" y="64413"/>
                    <a:pt x="13343" y="64413"/>
                  </a:cubicBezTo>
                  <a:cubicBezTo>
                    <a:pt x="12642" y="64413"/>
                    <a:pt x="12042" y="63813"/>
                    <a:pt x="12042" y="63112"/>
                  </a:cubicBezTo>
                  <a:cubicBezTo>
                    <a:pt x="12042" y="62345"/>
                    <a:pt x="12542" y="61845"/>
                    <a:pt x="13276" y="61845"/>
                  </a:cubicBezTo>
                  <a:cubicBezTo>
                    <a:pt x="13297" y="61844"/>
                    <a:pt x="13317" y="61843"/>
                    <a:pt x="13337" y="61843"/>
                  </a:cubicBezTo>
                  <a:close/>
                  <a:moveTo>
                    <a:pt x="12075" y="70351"/>
                  </a:moveTo>
                  <a:cubicBezTo>
                    <a:pt x="12976" y="70351"/>
                    <a:pt x="13543" y="70918"/>
                    <a:pt x="13543" y="71785"/>
                  </a:cubicBezTo>
                  <a:cubicBezTo>
                    <a:pt x="13543" y="72619"/>
                    <a:pt x="12909" y="73220"/>
                    <a:pt x="12075" y="73220"/>
                  </a:cubicBezTo>
                  <a:cubicBezTo>
                    <a:pt x="11208" y="73220"/>
                    <a:pt x="10474" y="72552"/>
                    <a:pt x="10474" y="71785"/>
                  </a:cubicBezTo>
                  <a:cubicBezTo>
                    <a:pt x="10474" y="70985"/>
                    <a:pt x="11208" y="70351"/>
                    <a:pt x="12075" y="70351"/>
                  </a:cubicBezTo>
                  <a:close/>
                  <a:moveTo>
                    <a:pt x="13043" y="77756"/>
                  </a:moveTo>
                  <a:lnTo>
                    <a:pt x="13043" y="77789"/>
                  </a:lnTo>
                  <a:cubicBezTo>
                    <a:pt x="13810" y="77789"/>
                    <a:pt x="14577" y="78490"/>
                    <a:pt x="14444" y="79224"/>
                  </a:cubicBezTo>
                  <a:cubicBezTo>
                    <a:pt x="14444" y="80058"/>
                    <a:pt x="13910" y="80625"/>
                    <a:pt x="13076" y="80625"/>
                  </a:cubicBezTo>
                  <a:cubicBezTo>
                    <a:pt x="12242" y="80625"/>
                    <a:pt x="11708" y="80024"/>
                    <a:pt x="11642" y="79190"/>
                  </a:cubicBezTo>
                  <a:cubicBezTo>
                    <a:pt x="11608" y="78490"/>
                    <a:pt x="12409" y="77756"/>
                    <a:pt x="13043" y="77756"/>
                  </a:cubicBezTo>
                  <a:close/>
                  <a:moveTo>
                    <a:pt x="16212" y="84728"/>
                  </a:moveTo>
                  <a:cubicBezTo>
                    <a:pt x="16445" y="84761"/>
                    <a:pt x="16545" y="84861"/>
                    <a:pt x="16579" y="85061"/>
                  </a:cubicBezTo>
                  <a:cubicBezTo>
                    <a:pt x="16612" y="85295"/>
                    <a:pt x="16512" y="85428"/>
                    <a:pt x="16278" y="85428"/>
                  </a:cubicBezTo>
                  <a:cubicBezTo>
                    <a:pt x="16249" y="85432"/>
                    <a:pt x="16221" y="85435"/>
                    <a:pt x="16194" y="85435"/>
                  </a:cubicBezTo>
                  <a:cubicBezTo>
                    <a:pt x="16005" y="85435"/>
                    <a:pt x="15874" y="85332"/>
                    <a:pt x="15845" y="85128"/>
                  </a:cubicBezTo>
                  <a:cubicBezTo>
                    <a:pt x="15811" y="84861"/>
                    <a:pt x="16012" y="84794"/>
                    <a:pt x="16212" y="84728"/>
                  </a:cubicBezTo>
                  <a:close/>
                  <a:moveTo>
                    <a:pt x="11108" y="84227"/>
                  </a:moveTo>
                  <a:cubicBezTo>
                    <a:pt x="11909" y="84261"/>
                    <a:pt x="12576" y="84861"/>
                    <a:pt x="12576" y="85628"/>
                  </a:cubicBezTo>
                  <a:cubicBezTo>
                    <a:pt x="12608" y="86345"/>
                    <a:pt x="11910" y="86997"/>
                    <a:pt x="11101" y="86997"/>
                  </a:cubicBezTo>
                  <a:cubicBezTo>
                    <a:pt x="11081" y="86997"/>
                    <a:pt x="11061" y="86997"/>
                    <a:pt x="11041" y="86996"/>
                  </a:cubicBezTo>
                  <a:cubicBezTo>
                    <a:pt x="10241" y="86996"/>
                    <a:pt x="9540" y="86362"/>
                    <a:pt x="9540" y="85595"/>
                  </a:cubicBezTo>
                  <a:cubicBezTo>
                    <a:pt x="9540" y="84861"/>
                    <a:pt x="10274" y="84227"/>
                    <a:pt x="11108" y="84227"/>
                  </a:cubicBezTo>
                  <a:close/>
                  <a:moveTo>
                    <a:pt x="8306" y="90065"/>
                  </a:moveTo>
                  <a:cubicBezTo>
                    <a:pt x="9173" y="90098"/>
                    <a:pt x="9807" y="90732"/>
                    <a:pt x="9807" y="91599"/>
                  </a:cubicBezTo>
                  <a:cubicBezTo>
                    <a:pt x="9840" y="92448"/>
                    <a:pt x="9138" y="93168"/>
                    <a:pt x="8296" y="93168"/>
                  </a:cubicBezTo>
                  <a:cubicBezTo>
                    <a:pt x="8277" y="93168"/>
                    <a:pt x="8258" y="93168"/>
                    <a:pt x="8239" y="93167"/>
                  </a:cubicBezTo>
                  <a:cubicBezTo>
                    <a:pt x="7372" y="93167"/>
                    <a:pt x="6772" y="92533"/>
                    <a:pt x="6772" y="91699"/>
                  </a:cubicBezTo>
                  <a:lnTo>
                    <a:pt x="6772" y="91666"/>
                  </a:lnTo>
                  <a:cubicBezTo>
                    <a:pt x="6772" y="90765"/>
                    <a:pt x="7439" y="90065"/>
                    <a:pt x="8306" y="90065"/>
                  </a:cubicBezTo>
                  <a:close/>
                  <a:moveTo>
                    <a:pt x="15578" y="92567"/>
                  </a:moveTo>
                  <a:cubicBezTo>
                    <a:pt x="16145" y="92567"/>
                    <a:pt x="16512" y="92967"/>
                    <a:pt x="16512" y="93534"/>
                  </a:cubicBezTo>
                  <a:cubicBezTo>
                    <a:pt x="16512" y="94101"/>
                    <a:pt x="16078" y="94501"/>
                    <a:pt x="15545" y="94501"/>
                  </a:cubicBezTo>
                  <a:cubicBezTo>
                    <a:pt x="15011" y="94501"/>
                    <a:pt x="14577" y="94068"/>
                    <a:pt x="14544" y="93567"/>
                  </a:cubicBezTo>
                  <a:cubicBezTo>
                    <a:pt x="14544" y="93034"/>
                    <a:pt x="15011" y="92567"/>
                    <a:pt x="15578" y="92567"/>
                  </a:cubicBezTo>
                  <a:close/>
                  <a:moveTo>
                    <a:pt x="11942" y="96269"/>
                  </a:moveTo>
                  <a:cubicBezTo>
                    <a:pt x="12476" y="96303"/>
                    <a:pt x="12876" y="96703"/>
                    <a:pt x="12876" y="97203"/>
                  </a:cubicBezTo>
                  <a:cubicBezTo>
                    <a:pt x="12876" y="97770"/>
                    <a:pt x="12476" y="98137"/>
                    <a:pt x="11942" y="98137"/>
                  </a:cubicBezTo>
                  <a:cubicBezTo>
                    <a:pt x="11375" y="98137"/>
                    <a:pt x="11008" y="97737"/>
                    <a:pt x="11008" y="97203"/>
                  </a:cubicBezTo>
                  <a:cubicBezTo>
                    <a:pt x="11041" y="96636"/>
                    <a:pt x="11408" y="96269"/>
                    <a:pt x="11942" y="96269"/>
                  </a:cubicBezTo>
                  <a:close/>
                  <a:moveTo>
                    <a:pt x="16579" y="103408"/>
                  </a:moveTo>
                  <a:cubicBezTo>
                    <a:pt x="17079" y="103408"/>
                    <a:pt x="17446" y="103741"/>
                    <a:pt x="17479" y="104208"/>
                  </a:cubicBezTo>
                  <a:cubicBezTo>
                    <a:pt x="17446" y="104709"/>
                    <a:pt x="17079" y="105009"/>
                    <a:pt x="16579" y="105009"/>
                  </a:cubicBezTo>
                  <a:cubicBezTo>
                    <a:pt x="16112" y="105009"/>
                    <a:pt x="15711" y="104675"/>
                    <a:pt x="15678" y="104208"/>
                  </a:cubicBezTo>
                  <a:cubicBezTo>
                    <a:pt x="15711" y="103741"/>
                    <a:pt x="16112" y="103408"/>
                    <a:pt x="16579" y="103408"/>
                  </a:cubicBezTo>
                  <a:close/>
                  <a:moveTo>
                    <a:pt x="10297" y="101939"/>
                  </a:moveTo>
                  <a:cubicBezTo>
                    <a:pt x="11240" y="101939"/>
                    <a:pt x="12041" y="102759"/>
                    <a:pt x="12009" y="103675"/>
                  </a:cubicBezTo>
                  <a:cubicBezTo>
                    <a:pt x="12009" y="103875"/>
                    <a:pt x="11975" y="104042"/>
                    <a:pt x="11942" y="104208"/>
                  </a:cubicBezTo>
                  <a:cubicBezTo>
                    <a:pt x="11975" y="104375"/>
                    <a:pt x="12009" y="104542"/>
                    <a:pt x="12009" y="104742"/>
                  </a:cubicBezTo>
                  <a:cubicBezTo>
                    <a:pt x="12042" y="105709"/>
                    <a:pt x="11208" y="106510"/>
                    <a:pt x="10241" y="106510"/>
                  </a:cubicBezTo>
                  <a:cubicBezTo>
                    <a:pt x="9240" y="106510"/>
                    <a:pt x="8439" y="105676"/>
                    <a:pt x="8439" y="104709"/>
                  </a:cubicBezTo>
                  <a:cubicBezTo>
                    <a:pt x="8439" y="104542"/>
                    <a:pt x="8473" y="104375"/>
                    <a:pt x="8539" y="104208"/>
                  </a:cubicBezTo>
                  <a:cubicBezTo>
                    <a:pt x="8473" y="104042"/>
                    <a:pt x="8439" y="103875"/>
                    <a:pt x="8439" y="103708"/>
                  </a:cubicBezTo>
                  <a:cubicBezTo>
                    <a:pt x="8406" y="102741"/>
                    <a:pt x="9240" y="101940"/>
                    <a:pt x="10241" y="101940"/>
                  </a:cubicBezTo>
                  <a:cubicBezTo>
                    <a:pt x="10259" y="101939"/>
                    <a:pt x="10278" y="101939"/>
                    <a:pt x="10297" y="101939"/>
                  </a:cubicBezTo>
                  <a:close/>
                  <a:moveTo>
                    <a:pt x="11942" y="110279"/>
                  </a:moveTo>
                  <a:cubicBezTo>
                    <a:pt x="12476" y="110279"/>
                    <a:pt x="12876" y="110680"/>
                    <a:pt x="12876" y="111213"/>
                  </a:cubicBezTo>
                  <a:cubicBezTo>
                    <a:pt x="12876" y="111714"/>
                    <a:pt x="12476" y="112147"/>
                    <a:pt x="11942" y="112147"/>
                  </a:cubicBezTo>
                  <a:cubicBezTo>
                    <a:pt x="11408" y="112147"/>
                    <a:pt x="11041" y="111780"/>
                    <a:pt x="11041" y="111213"/>
                  </a:cubicBezTo>
                  <a:cubicBezTo>
                    <a:pt x="11008" y="110680"/>
                    <a:pt x="11375" y="110313"/>
                    <a:pt x="11942" y="110279"/>
                  </a:cubicBezTo>
                  <a:close/>
                  <a:moveTo>
                    <a:pt x="15545" y="113915"/>
                  </a:moveTo>
                  <a:cubicBezTo>
                    <a:pt x="16078" y="113915"/>
                    <a:pt x="16479" y="114316"/>
                    <a:pt x="16479" y="114883"/>
                  </a:cubicBezTo>
                  <a:cubicBezTo>
                    <a:pt x="16512" y="115483"/>
                    <a:pt x="16145" y="115850"/>
                    <a:pt x="15545" y="115850"/>
                  </a:cubicBezTo>
                  <a:cubicBezTo>
                    <a:pt x="15011" y="115850"/>
                    <a:pt x="14544" y="115416"/>
                    <a:pt x="14544" y="114883"/>
                  </a:cubicBezTo>
                  <a:cubicBezTo>
                    <a:pt x="14544" y="114349"/>
                    <a:pt x="15011" y="113915"/>
                    <a:pt x="15545" y="113915"/>
                  </a:cubicBezTo>
                  <a:close/>
                  <a:moveTo>
                    <a:pt x="8296" y="115249"/>
                  </a:moveTo>
                  <a:cubicBezTo>
                    <a:pt x="9138" y="115249"/>
                    <a:pt x="9840" y="115969"/>
                    <a:pt x="9807" y="116817"/>
                  </a:cubicBezTo>
                  <a:cubicBezTo>
                    <a:pt x="9807" y="117685"/>
                    <a:pt x="9173" y="118318"/>
                    <a:pt x="8306" y="118352"/>
                  </a:cubicBezTo>
                  <a:cubicBezTo>
                    <a:pt x="7439" y="118352"/>
                    <a:pt x="6772" y="117651"/>
                    <a:pt x="6772" y="116717"/>
                  </a:cubicBezTo>
                  <a:cubicBezTo>
                    <a:pt x="6772" y="115883"/>
                    <a:pt x="7372" y="115250"/>
                    <a:pt x="8239" y="115250"/>
                  </a:cubicBezTo>
                  <a:cubicBezTo>
                    <a:pt x="8258" y="115249"/>
                    <a:pt x="8277" y="115249"/>
                    <a:pt x="8296" y="115249"/>
                  </a:cubicBezTo>
                  <a:close/>
                  <a:moveTo>
                    <a:pt x="16209" y="122983"/>
                  </a:moveTo>
                  <a:cubicBezTo>
                    <a:pt x="16231" y="122983"/>
                    <a:pt x="16255" y="122985"/>
                    <a:pt x="16278" y="122988"/>
                  </a:cubicBezTo>
                  <a:cubicBezTo>
                    <a:pt x="16512" y="122988"/>
                    <a:pt x="16612" y="123155"/>
                    <a:pt x="16579" y="123355"/>
                  </a:cubicBezTo>
                  <a:cubicBezTo>
                    <a:pt x="16545" y="123589"/>
                    <a:pt x="16412" y="123689"/>
                    <a:pt x="16212" y="123689"/>
                  </a:cubicBezTo>
                  <a:cubicBezTo>
                    <a:pt x="16012" y="123656"/>
                    <a:pt x="15811" y="123556"/>
                    <a:pt x="15845" y="123322"/>
                  </a:cubicBezTo>
                  <a:cubicBezTo>
                    <a:pt x="15875" y="123112"/>
                    <a:pt x="16012" y="122983"/>
                    <a:pt x="16209" y="122983"/>
                  </a:cubicBezTo>
                  <a:close/>
                  <a:moveTo>
                    <a:pt x="11101" y="121419"/>
                  </a:moveTo>
                  <a:cubicBezTo>
                    <a:pt x="11910" y="121419"/>
                    <a:pt x="12609" y="122073"/>
                    <a:pt x="12609" y="122822"/>
                  </a:cubicBezTo>
                  <a:cubicBezTo>
                    <a:pt x="12576" y="123556"/>
                    <a:pt x="11909" y="124189"/>
                    <a:pt x="11141" y="124189"/>
                  </a:cubicBezTo>
                  <a:cubicBezTo>
                    <a:pt x="10274" y="124189"/>
                    <a:pt x="9574" y="123556"/>
                    <a:pt x="9540" y="122822"/>
                  </a:cubicBezTo>
                  <a:cubicBezTo>
                    <a:pt x="9540" y="122088"/>
                    <a:pt x="10241" y="121421"/>
                    <a:pt x="11041" y="121421"/>
                  </a:cubicBezTo>
                  <a:cubicBezTo>
                    <a:pt x="11061" y="121420"/>
                    <a:pt x="11081" y="121419"/>
                    <a:pt x="11101" y="121419"/>
                  </a:cubicBezTo>
                  <a:close/>
                  <a:moveTo>
                    <a:pt x="13076" y="127792"/>
                  </a:moveTo>
                  <a:cubicBezTo>
                    <a:pt x="13877" y="127792"/>
                    <a:pt x="14444" y="128392"/>
                    <a:pt x="14444" y="129193"/>
                  </a:cubicBezTo>
                  <a:cubicBezTo>
                    <a:pt x="14577" y="129927"/>
                    <a:pt x="13810" y="130627"/>
                    <a:pt x="13043" y="130661"/>
                  </a:cubicBezTo>
                  <a:cubicBezTo>
                    <a:pt x="12409" y="130661"/>
                    <a:pt x="11608" y="129927"/>
                    <a:pt x="11642" y="129260"/>
                  </a:cubicBezTo>
                  <a:cubicBezTo>
                    <a:pt x="11708" y="128392"/>
                    <a:pt x="12242" y="127792"/>
                    <a:pt x="13076" y="127792"/>
                  </a:cubicBezTo>
                  <a:close/>
                  <a:moveTo>
                    <a:pt x="12075" y="135197"/>
                  </a:moveTo>
                  <a:cubicBezTo>
                    <a:pt x="12909" y="135197"/>
                    <a:pt x="13543" y="135798"/>
                    <a:pt x="13543" y="136632"/>
                  </a:cubicBezTo>
                  <a:cubicBezTo>
                    <a:pt x="13543" y="137499"/>
                    <a:pt x="12943" y="138099"/>
                    <a:pt x="12075" y="138099"/>
                  </a:cubicBezTo>
                  <a:cubicBezTo>
                    <a:pt x="11208" y="138099"/>
                    <a:pt x="10474" y="137432"/>
                    <a:pt x="10474" y="136632"/>
                  </a:cubicBezTo>
                  <a:cubicBezTo>
                    <a:pt x="10474" y="135864"/>
                    <a:pt x="11208" y="135231"/>
                    <a:pt x="12075" y="135197"/>
                  </a:cubicBezTo>
                  <a:close/>
                  <a:moveTo>
                    <a:pt x="13343" y="144004"/>
                  </a:moveTo>
                  <a:cubicBezTo>
                    <a:pt x="13977" y="144004"/>
                    <a:pt x="14610" y="144637"/>
                    <a:pt x="14610" y="145304"/>
                  </a:cubicBezTo>
                  <a:cubicBezTo>
                    <a:pt x="14610" y="146005"/>
                    <a:pt x="14010" y="146605"/>
                    <a:pt x="13276" y="146605"/>
                  </a:cubicBezTo>
                  <a:cubicBezTo>
                    <a:pt x="12542" y="146605"/>
                    <a:pt x="12042" y="146072"/>
                    <a:pt x="12042" y="145304"/>
                  </a:cubicBezTo>
                  <a:cubicBezTo>
                    <a:pt x="12042" y="144604"/>
                    <a:pt x="12642" y="144004"/>
                    <a:pt x="13343" y="144004"/>
                  </a:cubicBezTo>
                  <a:close/>
                  <a:moveTo>
                    <a:pt x="13676" y="150208"/>
                  </a:moveTo>
                  <a:cubicBezTo>
                    <a:pt x="14043" y="150208"/>
                    <a:pt x="14410" y="150575"/>
                    <a:pt x="14410" y="150942"/>
                  </a:cubicBezTo>
                  <a:cubicBezTo>
                    <a:pt x="14410" y="151275"/>
                    <a:pt x="14077" y="151676"/>
                    <a:pt x="13710" y="151676"/>
                  </a:cubicBezTo>
                  <a:cubicBezTo>
                    <a:pt x="13376" y="151676"/>
                    <a:pt x="13009" y="151342"/>
                    <a:pt x="12976" y="150975"/>
                  </a:cubicBezTo>
                  <a:cubicBezTo>
                    <a:pt x="12943" y="150642"/>
                    <a:pt x="13310" y="150241"/>
                    <a:pt x="13676" y="150208"/>
                  </a:cubicBezTo>
                  <a:close/>
                  <a:moveTo>
                    <a:pt x="10508" y="154478"/>
                  </a:moveTo>
                  <a:cubicBezTo>
                    <a:pt x="11341" y="154478"/>
                    <a:pt x="12109" y="155245"/>
                    <a:pt x="12109" y="156079"/>
                  </a:cubicBezTo>
                  <a:cubicBezTo>
                    <a:pt x="12142" y="156946"/>
                    <a:pt x="11375" y="157680"/>
                    <a:pt x="10508" y="157713"/>
                  </a:cubicBezTo>
                  <a:cubicBezTo>
                    <a:pt x="9640" y="157713"/>
                    <a:pt x="8906" y="156979"/>
                    <a:pt x="8906" y="156112"/>
                  </a:cubicBezTo>
                  <a:cubicBezTo>
                    <a:pt x="8906" y="155245"/>
                    <a:pt x="9674" y="154478"/>
                    <a:pt x="10508" y="154478"/>
                  </a:cubicBezTo>
                  <a:close/>
                  <a:moveTo>
                    <a:pt x="9841" y="160679"/>
                  </a:moveTo>
                  <a:cubicBezTo>
                    <a:pt x="9862" y="160679"/>
                    <a:pt x="9885" y="160680"/>
                    <a:pt x="9907" y="160682"/>
                  </a:cubicBezTo>
                  <a:cubicBezTo>
                    <a:pt x="10274" y="160682"/>
                    <a:pt x="10474" y="160916"/>
                    <a:pt x="10474" y="161283"/>
                  </a:cubicBezTo>
                  <a:cubicBezTo>
                    <a:pt x="10474" y="161649"/>
                    <a:pt x="10241" y="161883"/>
                    <a:pt x="9740" y="161883"/>
                  </a:cubicBezTo>
                  <a:cubicBezTo>
                    <a:pt x="9507" y="161850"/>
                    <a:pt x="9273" y="161683"/>
                    <a:pt x="9273" y="161316"/>
                  </a:cubicBezTo>
                  <a:cubicBezTo>
                    <a:pt x="9273" y="160938"/>
                    <a:pt x="9481" y="160679"/>
                    <a:pt x="9841" y="160679"/>
                  </a:cubicBezTo>
                  <a:close/>
                  <a:moveTo>
                    <a:pt x="9473" y="166420"/>
                  </a:moveTo>
                  <a:cubicBezTo>
                    <a:pt x="10174" y="166420"/>
                    <a:pt x="10741" y="166920"/>
                    <a:pt x="10741" y="167554"/>
                  </a:cubicBezTo>
                  <a:cubicBezTo>
                    <a:pt x="10741" y="168221"/>
                    <a:pt x="10107" y="168821"/>
                    <a:pt x="9407" y="168821"/>
                  </a:cubicBezTo>
                  <a:cubicBezTo>
                    <a:pt x="8806" y="168821"/>
                    <a:pt x="8173" y="168221"/>
                    <a:pt x="8173" y="167654"/>
                  </a:cubicBezTo>
                  <a:cubicBezTo>
                    <a:pt x="8173" y="166987"/>
                    <a:pt x="8773" y="166420"/>
                    <a:pt x="9473" y="166420"/>
                  </a:cubicBezTo>
                  <a:close/>
                  <a:moveTo>
                    <a:pt x="7906" y="172991"/>
                  </a:moveTo>
                  <a:cubicBezTo>
                    <a:pt x="8906" y="172991"/>
                    <a:pt x="9640" y="173691"/>
                    <a:pt x="9640" y="174659"/>
                  </a:cubicBezTo>
                  <a:cubicBezTo>
                    <a:pt x="9640" y="175593"/>
                    <a:pt x="8840" y="176393"/>
                    <a:pt x="7906" y="176393"/>
                  </a:cubicBezTo>
                  <a:cubicBezTo>
                    <a:pt x="6938" y="176393"/>
                    <a:pt x="6138" y="175626"/>
                    <a:pt x="6138" y="174692"/>
                  </a:cubicBezTo>
                  <a:cubicBezTo>
                    <a:pt x="6104" y="173725"/>
                    <a:pt x="6872" y="172991"/>
                    <a:pt x="7906" y="172991"/>
                  </a:cubicBezTo>
                  <a:close/>
                  <a:moveTo>
                    <a:pt x="11947" y="176691"/>
                  </a:moveTo>
                  <a:cubicBezTo>
                    <a:pt x="12338" y="176691"/>
                    <a:pt x="12578" y="176948"/>
                    <a:pt x="12609" y="177294"/>
                  </a:cubicBezTo>
                  <a:cubicBezTo>
                    <a:pt x="12609" y="177661"/>
                    <a:pt x="12275" y="177961"/>
                    <a:pt x="11942" y="177995"/>
                  </a:cubicBezTo>
                  <a:cubicBezTo>
                    <a:pt x="11575" y="177995"/>
                    <a:pt x="11241" y="177694"/>
                    <a:pt x="11208" y="177327"/>
                  </a:cubicBezTo>
                  <a:cubicBezTo>
                    <a:pt x="11208" y="176960"/>
                    <a:pt x="11475" y="176694"/>
                    <a:pt x="11875" y="176694"/>
                  </a:cubicBezTo>
                  <a:cubicBezTo>
                    <a:pt x="11900" y="176692"/>
                    <a:pt x="11924" y="176691"/>
                    <a:pt x="11947" y="176691"/>
                  </a:cubicBezTo>
                  <a:close/>
                  <a:moveTo>
                    <a:pt x="11241" y="183165"/>
                  </a:moveTo>
                  <a:cubicBezTo>
                    <a:pt x="12109" y="183165"/>
                    <a:pt x="12876" y="183899"/>
                    <a:pt x="12876" y="184733"/>
                  </a:cubicBezTo>
                  <a:cubicBezTo>
                    <a:pt x="12843" y="185600"/>
                    <a:pt x="12175" y="186300"/>
                    <a:pt x="11341" y="186300"/>
                  </a:cubicBezTo>
                  <a:cubicBezTo>
                    <a:pt x="11320" y="186301"/>
                    <a:pt x="11298" y="186302"/>
                    <a:pt x="11277" y="186302"/>
                  </a:cubicBezTo>
                  <a:cubicBezTo>
                    <a:pt x="10408" y="186302"/>
                    <a:pt x="9740" y="185645"/>
                    <a:pt x="9740" y="184766"/>
                  </a:cubicBezTo>
                  <a:cubicBezTo>
                    <a:pt x="9740" y="183865"/>
                    <a:pt x="10374" y="183198"/>
                    <a:pt x="11241" y="183165"/>
                  </a:cubicBezTo>
                  <a:close/>
                  <a:moveTo>
                    <a:pt x="6438" y="191771"/>
                  </a:moveTo>
                  <a:cubicBezTo>
                    <a:pt x="6972" y="191771"/>
                    <a:pt x="7305" y="192205"/>
                    <a:pt x="7305" y="192805"/>
                  </a:cubicBezTo>
                  <a:cubicBezTo>
                    <a:pt x="7305" y="193372"/>
                    <a:pt x="6938" y="193739"/>
                    <a:pt x="6371" y="193739"/>
                  </a:cubicBezTo>
                  <a:cubicBezTo>
                    <a:pt x="5804" y="193739"/>
                    <a:pt x="5471" y="193406"/>
                    <a:pt x="5471" y="192838"/>
                  </a:cubicBezTo>
                  <a:cubicBezTo>
                    <a:pt x="5471" y="192238"/>
                    <a:pt x="5904" y="191771"/>
                    <a:pt x="6438" y="191771"/>
                  </a:cubicBezTo>
                  <a:close/>
                  <a:moveTo>
                    <a:pt x="11100" y="192437"/>
                  </a:moveTo>
                  <a:cubicBezTo>
                    <a:pt x="12243" y="192437"/>
                    <a:pt x="13243" y="193390"/>
                    <a:pt x="13243" y="194440"/>
                  </a:cubicBezTo>
                  <a:cubicBezTo>
                    <a:pt x="13243" y="195507"/>
                    <a:pt x="12309" y="196408"/>
                    <a:pt x="11208" y="196408"/>
                  </a:cubicBezTo>
                  <a:lnTo>
                    <a:pt x="11241" y="196408"/>
                  </a:lnTo>
                  <a:cubicBezTo>
                    <a:pt x="11216" y="196408"/>
                    <a:pt x="11191" y="196409"/>
                    <a:pt x="11166" y="196409"/>
                  </a:cubicBezTo>
                  <a:cubicBezTo>
                    <a:pt x="9905" y="196409"/>
                    <a:pt x="9006" y="195585"/>
                    <a:pt x="9006" y="194473"/>
                  </a:cubicBezTo>
                  <a:cubicBezTo>
                    <a:pt x="8973" y="193406"/>
                    <a:pt x="9907" y="192472"/>
                    <a:pt x="11041" y="192438"/>
                  </a:cubicBezTo>
                  <a:cubicBezTo>
                    <a:pt x="11061" y="192438"/>
                    <a:pt x="11080" y="192437"/>
                    <a:pt x="11100" y="192437"/>
                  </a:cubicBezTo>
                  <a:close/>
                  <a:moveTo>
                    <a:pt x="13510" y="198442"/>
                  </a:moveTo>
                  <a:cubicBezTo>
                    <a:pt x="13910" y="198442"/>
                    <a:pt x="14310" y="198776"/>
                    <a:pt x="14310" y="199176"/>
                  </a:cubicBezTo>
                  <a:cubicBezTo>
                    <a:pt x="14344" y="199743"/>
                    <a:pt x="13810" y="200310"/>
                    <a:pt x="13209" y="200310"/>
                  </a:cubicBezTo>
                  <a:cubicBezTo>
                    <a:pt x="12709" y="200310"/>
                    <a:pt x="12409" y="200044"/>
                    <a:pt x="12409" y="199543"/>
                  </a:cubicBezTo>
                  <a:cubicBezTo>
                    <a:pt x="12409" y="199010"/>
                    <a:pt x="12943" y="198476"/>
                    <a:pt x="13510" y="198442"/>
                  </a:cubicBezTo>
                  <a:close/>
                  <a:moveTo>
                    <a:pt x="4593" y="200274"/>
                  </a:moveTo>
                  <a:cubicBezTo>
                    <a:pt x="4827" y="200274"/>
                    <a:pt x="4970" y="200466"/>
                    <a:pt x="4970" y="200744"/>
                  </a:cubicBezTo>
                  <a:cubicBezTo>
                    <a:pt x="4970" y="200960"/>
                    <a:pt x="4856" y="201148"/>
                    <a:pt x="4600" y="201148"/>
                  </a:cubicBezTo>
                  <a:cubicBezTo>
                    <a:pt x="4580" y="201148"/>
                    <a:pt x="4559" y="201147"/>
                    <a:pt x="4537" y="201144"/>
                  </a:cubicBezTo>
                  <a:cubicBezTo>
                    <a:pt x="4270" y="201144"/>
                    <a:pt x="4070" y="201011"/>
                    <a:pt x="4070" y="200711"/>
                  </a:cubicBezTo>
                  <a:cubicBezTo>
                    <a:pt x="4103" y="200411"/>
                    <a:pt x="4270" y="200277"/>
                    <a:pt x="4537" y="200277"/>
                  </a:cubicBezTo>
                  <a:cubicBezTo>
                    <a:pt x="4556" y="200275"/>
                    <a:pt x="4575" y="200274"/>
                    <a:pt x="4593" y="200274"/>
                  </a:cubicBezTo>
                  <a:close/>
                  <a:moveTo>
                    <a:pt x="11275" y="204380"/>
                  </a:moveTo>
                  <a:cubicBezTo>
                    <a:pt x="11842" y="204413"/>
                    <a:pt x="12309" y="204880"/>
                    <a:pt x="12309" y="205448"/>
                  </a:cubicBezTo>
                  <a:cubicBezTo>
                    <a:pt x="12309" y="206081"/>
                    <a:pt x="11875" y="206515"/>
                    <a:pt x="11241" y="206515"/>
                  </a:cubicBezTo>
                  <a:cubicBezTo>
                    <a:pt x="10608" y="206515"/>
                    <a:pt x="10174" y="206081"/>
                    <a:pt x="10174" y="205481"/>
                  </a:cubicBezTo>
                  <a:cubicBezTo>
                    <a:pt x="10174" y="204847"/>
                    <a:pt x="10674" y="204380"/>
                    <a:pt x="11275" y="204380"/>
                  </a:cubicBezTo>
                  <a:close/>
                  <a:moveTo>
                    <a:pt x="0" y="0"/>
                  </a:moveTo>
                  <a:cubicBezTo>
                    <a:pt x="200" y="2102"/>
                    <a:pt x="500" y="4237"/>
                    <a:pt x="701" y="6338"/>
                  </a:cubicBezTo>
                  <a:cubicBezTo>
                    <a:pt x="934" y="8640"/>
                    <a:pt x="1568" y="10842"/>
                    <a:pt x="2235" y="13010"/>
                  </a:cubicBezTo>
                  <a:cubicBezTo>
                    <a:pt x="3703" y="17680"/>
                    <a:pt x="4103" y="22483"/>
                    <a:pt x="3869" y="27353"/>
                  </a:cubicBezTo>
                  <a:cubicBezTo>
                    <a:pt x="3736" y="30289"/>
                    <a:pt x="3603" y="33224"/>
                    <a:pt x="3736" y="36160"/>
                  </a:cubicBezTo>
                  <a:cubicBezTo>
                    <a:pt x="3803" y="37994"/>
                    <a:pt x="4136" y="39796"/>
                    <a:pt x="4803" y="41530"/>
                  </a:cubicBezTo>
                  <a:cubicBezTo>
                    <a:pt x="5504" y="43398"/>
                    <a:pt x="6438" y="45166"/>
                    <a:pt x="7038" y="47067"/>
                  </a:cubicBezTo>
                  <a:cubicBezTo>
                    <a:pt x="8339" y="51137"/>
                    <a:pt x="9040" y="55307"/>
                    <a:pt x="9240" y="59576"/>
                  </a:cubicBezTo>
                  <a:cubicBezTo>
                    <a:pt x="9373" y="62545"/>
                    <a:pt x="9407" y="65514"/>
                    <a:pt x="9240" y="68483"/>
                  </a:cubicBezTo>
                  <a:cubicBezTo>
                    <a:pt x="9173" y="69884"/>
                    <a:pt x="9040" y="71318"/>
                    <a:pt x="8840" y="72719"/>
                  </a:cubicBezTo>
                  <a:cubicBezTo>
                    <a:pt x="8506" y="75221"/>
                    <a:pt x="8039" y="77689"/>
                    <a:pt x="7572" y="80191"/>
                  </a:cubicBezTo>
                  <a:cubicBezTo>
                    <a:pt x="7138" y="82660"/>
                    <a:pt x="6805" y="85195"/>
                    <a:pt x="6138" y="87630"/>
                  </a:cubicBezTo>
                  <a:cubicBezTo>
                    <a:pt x="5337" y="90398"/>
                    <a:pt x="4637" y="93234"/>
                    <a:pt x="4403" y="96136"/>
                  </a:cubicBezTo>
                  <a:cubicBezTo>
                    <a:pt x="4203" y="98838"/>
                    <a:pt x="4270" y="101540"/>
                    <a:pt x="4370" y="104242"/>
                  </a:cubicBezTo>
                  <a:cubicBezTo>
                    <a:pt x="4270" y="106944"/>
                    <a:pt x="4203" y="109646"/>
                    <a:pt x="4403" y="112348"/>
                  </a:cubicBezTo>
                  <a:cubicBezTo>
                    <a:pt x="4637" y="115250"/>
                    <a:pt x="5337" y="118052"/>
                    <a:pt x="6138" y="120854"/>
                  </a:cubicBezTo>
                  <a:cubicBezTo>
                    <a:pt x="6805" y="123289"/>
                    <a:pt x="7138" y="125790"/>
                    <a:pt x="7572" y="128292"/>
                  </a:cubicBezTo>
                  <a:cubicBezTo>
                    <a:pt x="8039" y="130761"/>
                    <a:pt x="8506" y="133262"/>
                    <a:pt x="8840" y="135764"/>
                  </a:cubicBezTo>
                  <a:cubicBezTo>
                    <a:pt x="9040" y="137165"/>
                    <a:pt x="9173" y="138566"/>
                    <a:pt x="9240" y="140001"/>
                  </a:cubicBezTo>
                  <a:cubicBezTo>
                    <a:pt x="9407" y="142936"/>
                    <a:pt x="9373" y="145905"/>
                    <a:pt x="9240" y="148874"/>
                  </a:cubicBezTo>
                  <a:cubicBezTo>
                    <a:pt x="9040" y="153143"/>
                    <a:pt x="8339" y="157313"/>
                    <a:pt x="7038" y="161416"/>
                  </a:cubicBezTo>
                  <a:cubicBezTo>
                    <a:pt x="6438" y="163284"/>
                    <a:pt x="5504" y="165085"/>
                    <a:pt x="4803" y="166920"/>
                  </a:cubicBezTo>
                  <a:cubicBezTo>
                    <a:pt x="4136" y="168654"/>
                    <a:pt x="3803" y="170456"/>
                    <a:pt x="3736" y="172290"/>
                  </a:cubicBezTo>
                  <a:cubicBezTo>
                    <a:pt x="3603" y="175226"/>
                    <a:pt x="3736" y="178161"/>
                    <a:pt x="3869" y="181097"/>
                  </a:cubicBezTo>
                  <a:cubicBezTo>
                    <a:pt x="4103" y="185967"/>
                    <a:pt x="3703" y="190770"/>
                    <a:pt x="2235" y="195440"/>
                  </a:cubicBezTo>
                  <a:cubicBezTo>
                    <a:pt x="1568" y="197642"/>
                    <a:pt x="934" y="199810"/>
                    <a:pt x="701" y="202112"/>
                  </a:cubicBezTo>
                  <a:cubicBezTo>
                    <a:pt x="500" y="204247"/>
                    <a:pt x="200" y="206348"/>
                    <a:pt x="0" y="208483"/>
                  </a:cubicBezTo>
                  <a:lnTo>
                    <a:pt x="2969" y="208483"/>
                  </a:lnTo>
                  <a:cubicBezTo>
                    <a:pt x="2969" y="208416"/>
                    <a:pt x="2969" y="208350"/>
                    <a:pt x="2969" y="208283"/>
                  </a:cubicBezTo>
                  <a:cubicBezTo>
                    <a:pt x="2906" y="207280"/>
                    <a:pt x="3815" y="206336"/>
                    <a:pt x="4700" y="206336"/>
                  </a:cubicBezTo>
                  <a:cubicBezTo>
                    <a:pt x="4757" y="206336"/>
                    <a:pt x="4814" y="206340"/>
                    <a:pt x="4870" y="206348"/>
                  </a:cubicBezTo>
                  <a:cubicBezTo>
                    <a:pt x="4941" y="206338"/>
                    <a:pt x="5010" y="206333"/>
                    <a:pt x="5078" y="206333"/>
                  </a:cubicBezTo>
                  <a:cubicBezTo>
                    <a:pt x="6109" y="206333"/>
                    <a:pt x="6872" y="207467"/>
                    <a:pt x="6872" y="208250"/>
                  </a:cubicBezTo>
                  <a:cubicBezTo>
                    <a:pt x="6872" y="208316"/>
                    <a:pt x="6838" y="208383"/>
                    <a:pt x="6838" y="208483"/>
                  </a:cubicBezTo>
                  <a:lnTo>
                    <a:pt x="16378" y="208483"/>
                  </a:lnTo>
                  <a:cubicBezTo>
                    <a:pt x="16378" y="207215"/>
                    <a:pt x="16312" y="205948"/>
                    <a:pt x="16245" y="204680"/>
                  </a:cubicBezTo>
                  <a:cubicBezTo>
                    <a:pt x="16245" y="204447"/>
                    <a:pt x="16245" y="204213"/>
                    <a:pt x="16245" y="203980"/>
                  </a:cubicBezTo>
                  <a:cubicBezTo>
                    <a:pt x="16178" y="201545"/>
                    <a:pt x="16178" y="199110"/>
                    <a:pt x="16112" y="196675"/>
                  </a:cubicBezTo>
                  <a:cubicBezTo>
                    <a:pt x="16045" y="194673"/>
                    <a:pt x="16045" y="192672"/>
                    <a:pt x="16045" y="190704"/>
                  </a:cubicBezTo>
                  <a:cubicBezTo>
                    <a:pt x="16045" y="188369"/>
                    <a:pt x="15711" y="186034"/>
                    <a:pt x="15611" y="183732"/>
                  </a:cubicBezTo>
                  <a:cubicBezTo>
                    <a:pt x="15511" y="180997"/>
                    <a:pt x="15044" y="178328"/>
                    <a:pt x="14744" y="175626"/>
                  </a:cubicBezTo>
                  <a:cubicBezTo>
                    <a:pt x="14577" y="174292"/>
                    <a:pt x="14344" y="172958"/>
                    <a:pt x="14210" y="171590"/>
                  </a:cubicBezTo>
                  <a:cubicBezTo>
                    <a:pt x="14010" y="169955"/>
                    <a:pt x="14077" y="168321"/>
                    <a:pt x="14377" y="166686"/>
                  </a:cubicBezTo>
                  <a:cubicBezTo>
                    <a:pt x="14711" y="164552"/>
                    <a:pt x="14911" y="162417"/>
                    <a:pt x="15178" y="160282"/>
                  </a:cubicBezTo>
                  <a:cubicBezTo>
                    <a:pt x="15444" y="157947"/>
                    <a:pt x="15978" y="155645"/>
                    <a:pt x="16445" y="153344"/>
                  </a:cubicBezTo>
                  <a:cubicBezTo>
                    <a:pt x="16779" y="151542"/>
                    <a:pt x="16946" y="149708"/>
                    <a:pt x="17146" y="147873"/>
                  </a:cubicBezTo>
                  <a:cubicBezTo>
                    <a:pt x="17346" y="145805"/>
                    <a:pt x="17646" y="143737"/>
                    <a:pt x="17913" y="141635"/>
                  </a:cubicBezTo>
                  <a:cubicBezTo>
                    <a:pt x="18113" y="140201"/>
                    <a:pt x="18280" y="138733"/>
                    <a:pt x="18313" y="137265"/>
                  </a:cubicBezTo>
                  <a:cubicBezTo>
                    <a:pt x="18413" y="133596"/>
                    <a:pt x="18947" y="129993"/>
                    <a:pt x="19848" y="126458"/>
                  </a:cubicBezTo>
                  <a:cubicBezTo>
                    <a:pt x="20448" y="123956"/>
                    <a:pt x="20715" y="121421"/>
                    <a:pt x="20948" y="118852"/>
                  </a:cubicBezTo>
                  <a:cubicBezTo>
                    <a:pt x="21015" y="118018"/>
                    <a:pt x="21082" y="117184"/>
                    <a:pt x="21115" y="116384"/>
                  </a:cubicBezTo>
                  <a:cubicBezTo>
                    <a:pt x="21249" y="114316"/>
                    <a:pt x="20848" y="112281"/>
                    <a:pt x="20715" y="110246"/>
                  </a:cubicBezTo>
                  <a:cubicBezTo>
                    <a:pt x="20615" y="108678"/>
                    <a:pt x="20548" y="107110"/>
                    <a:pt x="20615" y="105509"/>
                  </a:cubicBezTo>
                  <a:cubicBezTo>
                    <a:pt x="20615" y="105109"/>
                    <a:pt x="20648" y="104675"/>
                    <a:pt x="20648" y="104242"/>
                  </a:cubicBezTo>
                  <a:cubicBezTo>
                    <a:pt x="20648" y="103808"/>
                    <a:pt x="20615" y="103374"/>
                    <a:pt x="20615" y="102941"/>
                  </a:cubicBezTo>
                  <a:cubicBezTo>
                    <a:pt x="20548" y="101340"/>
                    <a:pt x="20615" y="99772"/>
                    <a:pt x="20715" y="98204"/>
                  </a:cubicBezTo>
                  <a:cubicBezTo>
                    <a:pt x="20848" y="96169"/>
                    <a:pt x="21249" y="94134"/>
                    <a:pt x="21115" y="92100"/>
                  </a:cubicBezTo>
                  <a:cubicBezTo>
                    <a:pt x="21082" y="91266"/>
                    <a:pt x="21015" y="90432"/>
                    <a:pt x="20948" y="89598"/>
                  </a:cubicBezTo>
                  <a:cubicBezTo>
                    <a:pt x="20715" y="87029"/>
                    <a:pt x="20448" y="84494"/>
                    <a:pt x="19848" y="81992"/>
                  </a:cubicBezTo>
                  <a:cubicBezTo>
                    <a:pt x="18947" y="78457"/>
                    <a:pt x="18413" y="74854"/>
                    <a:pt x="18313" y="71185"/>
                  </a:cubicBezTo>
                  <a:cubicBezTo>
                    <a:pt x="18280" y="69717"/>
                    <a:pt x="18113" y="68249"/>
                    <a:pt x="17913" y="66815"/>
                  </a:cubicBezTo>
                  <a:cubicBezTo>
                    <a:pt x="17646" y="64713"/>
                    <a:pt x="17346" y="62645"/>
                    <a:pt x="17146" y="60577"/>
                  </a:cubicBezTo>
                  <a:cubicBezTo>
                    <a:pt x="16946" y="58742"/>
                    <a:pt x="16779" y="56908"/>
                    <a:pt x="16445" y="55107"/>
                  </a:cubicBezTo>
                  <a:cubicBezTo>
                    <a:pt x="15978" y="52805"/>
                    <a:pt x="15444" y="50503"/>
                    <a:pt x="15178" y="48168"/>
                  </a:cubicBezTo>
                  <a:cubicBezTo>
                    <a:pt x="14911" y="46033"/>
                    <a:pt x="14711" y="43899"/>
                    <a:pt x="14377" y="41764"/>
                  </a:cubicBezTo>
                  <a:cubicBezTo>
                    <a:pt x="14077" y="40129"/>
                    <a:pt x="14010" y="38495"/>
                    <a:pt x="14210" y="36860"/>
                  </a:cubicBezTo>
                  <a:cubicBezTo>
                    <a:pt x="14344" y="35493"/>
                    <a:pt x="14577" y="34158"/>
                    <a:pt x="14744" y="32824"/>
                  </a:cubicBezTo>
                  <a:cubicBezTo>
                    <a:pt x="15044" y="30122"/>
                    <a:pt x="15511" y="27453"/>
                    <a:pt x="15611" y="24718"/>
                  </a:cubicBezTo>
                  <a:cubicBezTo>
                    <a:pt x="15711" y="22416"/>
                    <a:pt x="16045" y="20081"/>
                    <a:pt x="16045" y="17746"/>
                  </a:cubicBezTo>
                  <a:cubicBezTo>
                    <a:pt x="16045" y="15778"/>
                    <a:pt x="16045" y="13777"/>
                    <a:pt x="16112" y="11776"/>
                  </a:cubicBezTo>
                  <a:cubicBezTo>
                    <a:pt x="16178" y="9340"/>
                    <a:pt x="16178" y="6905"/>
                    <a:pt x="16245" y="4470"/>
                  </a:cubicBezTo>
                  <a:cubicBezTo>
                    <a:pt x="16245" y="4237"/>
                    <a:pt x="16245" y="4003"/>
                    <a:pt x="16245" y="3770"/>
                  </a:cubicBezTo>
                  <a:cubicBezTo>
                    <a:pt x="16312" y="2536"/>
                    <a:pt x="16378" y="1268"/>
                    <a:pt x="16378" y="0"/>
                  </a:cubicBezTo>
                  <a:lnTo>
                    <a:pt x="6838" y="0"/>
                  </a:lnTo>
                  <a:cubicBezTo>
                    <a:pt x="6872" y="67"/>
                    <a:pt x="6872" y="134"/>
                    <a:pt x="6872" y="201"/>
                  </a:cubicBezTo>
                  <a:cubicBezTo>
                    <a:pt x="6903" y="992"/>
                    <a:pt x="6093" y="2145"/>
                    <a:pt x="5040" y="2145"/>
                  </a:cubicBezTo>
                  <a:cubicBezTo>
                    <a:pt x="4984" y="2145"/>
                    <a:pt x="4927" y="2142"/>
                    <a:pt x="4870" y="2135"/>
                  </a:cubicBezTo>
                  <a:cubicBezTo>
                    <a:pt x="4827" y="2140"/>
                    <a:pt x="4783" y="2142"/>
                    <a:pt x="4739" y="2142"/>
                  </a:cubicBezTo>
                  <a:cubicBezTo>
                    <a:pt x="3842" y="2142"/>
                    <a:pt x="2905" y="1187"/>
                    <a:pt x="2969" y="201"/>
                  </a:cubicBezTo>
                  <a:cubicBezTo>
                    <a:pt x="2969" y="101"/>
                    <a:pt x="2969" y="67"/>
                    <a:pt x="2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 rot="-5400000">
              <a:off x="4367858" y="-363357"/>
              <a:ext cx="454370" cy="9283227"/>
            </a:xfrm>
            <a:custGeom>
              <a:avLst/>
              <a:gdLst/>
              <a:ahLst/>
              <a:cxnLst/>
              <a:rect l="l" t="t" r="r" b="b"/>
              <a:pathLst>
                <a:path w="18314" h="208483" extrusionOk="0">
                  <a:moveTo>
                    <a:pt x="8640" y="4028"/>
                  </a:moveTo>
                  <a:cubicBezTo>
                    <a:pt x="9141" y="4028"/>
                    <a:pt x="9641" y="4053"/>
                    <a:pt x="10141" y="4136"/>
                  </a:cubicBezTo>
                  <a:cubicBezTo>
                    <a:pt x="10875" y="4236"/>
                    <a:pt x="11275" y="4770"/>
                    <a:pt x="11209" y="5537"/>
                  </a:cubicBezTo>
                  <a:cubicBezTo>
                    <a:pt x="11175" y="6138"/>
                    <a:pt x="10608" y="6605"/>
                    <a:pt x="9941" y="6605"/>
                  </a:cubicBezTo>
                  <a:lnTo>
                    <a:pt x="9040" y="6605"/>
                  </a:lnTo>
                  <a:cubicBezTo>
                    <a:pt x="8839" y="6614"/>
                    <a:pt x="8640" y="6621"/>
                    <a:pt x="8443" y="6621"/>
                  </a:cubicBezTo>
                  <a:cubicBezTo>
                    <a:pt x="7922" y="6621"/>
                    <a:pt x="7414" y="6574"/>
                    <a:pt x="6906" y="6405"/>
                  </a:cubicBezTo>
                  <a:cubicBezTo>
                    <a:pt x="6272" y="6205"/>
                    <a:pt x="5938" y="5671"/>
                    <a:pt x="6005" y="5104"/>
                  </a:cubicBezTo>
                  <a:cubicBezTo>
                    <a:pt x="6072" y="4537"/>
                    <a:pt x="6505" y="4070"/>
                    <a:pt x="7139" y="4070"/>
                  </a:cubicBezTo>
                  <a:cubicBezTo>
                    <a:pt x="7639" y="4053"/>
                    <a:pt x="8140" y="4028"/>
                    <a:pt x="8640" y="4028"/>
                  </a:cubicBezTo>
                  <a:close/>
                  <a:moveTo>
                    <a:pt x="7476" y="10569"/>
                  </a:moveTo>
                  <a:cubicBezTo>
                    <a:pt x="7608" y="10569"/>
                    <a:pt x="7741" y="10571"/>
                    <a:pt x="7873" y="10574"/>
                  </a:cubicBezTo>
                  <a:cubicBezTo>
                    <a:pt x="8373" y="10608"/>
                    <a:pt x="8840" y="11008"/>
                    <a:pt x="8874" y="11442"/>
                  </a:cubicBezTo>
                  <a:cubicBezTo>
                    <a:pt x="8974" y="12109"/>
                    <a:pt x="8674" y="12642"/>
                    <a:pt x="8140" y="12809"/>
                  </a:cubicBezTo>
                  <a:cubicBezTo>
                    <a:pt x="8006" y="12843"/>
                    <a:pt x="7840" y="12909"/>
                    <a:pt x="7673" y="12909"/>
                  </a:cubicBezTo>
                  <a:cubicBezTo>
                    <a:pt x="7565" y="12900"/>
                    <a:pt x="7458" y="12895"/>
                    <a:pt x="7351" y="12895"/>
                  </a:cubicBezTo>
                  <a:cubicBezTo>
                    <a:pt x="6833" y="12895"/>
                    <a:pt x="6320" y="12990"/>
                    <a:pt x="5835" y="12990"/>
                  </a:cubicBezTo>
                  <a:cubicBezTo>
                    <a:pt x="5735" y="12990"/>
                    <a:pt x="5636" y="12986"/>
                    <a:pt x="5538" y="12976"/>
                  </a:cubicBezTo>
                  <a:cubicBezTo>
                    <a:pt x="5360" y="12976"/>
                    <a:pt x="5187" y="12981"/>
                    <a:pt x="5018" y="12981"/>
                  </a:cubicBezTo>
                  <a:cubicBezTo>
                    <a:pt x="4555" y="12981"/>
                    <a:pt x="4128" y="12945"/>
                    <a:pt x="3737" y="12676"/>
                  </a:cubicBezTo>
                  <a:cubicBezTo>
                    <a:pt x="3303" y="12442"/>
                    <a:pt x="3103" y="12009"/>
                    <a:pt x="3170" y="11608"/>
                  </a:cubicBezTo>
                  <a:cubicBezTo>
                    <a:pt x="3270" y="11175"/>
                    <a:pt x="3570" y="10908"/>
                    <a:pt x="4070" y="10841"/>
                  </a:cubicBezTo>
                  <a:cubicBezTo>
                    <a:pt x="5206" y="10692"/>
                    <a:pt x="6341" y="10569"/>
                    <a:pt x="7476" y="10569"/>
                  </a:cubicBezTo>
                  <a:close/>
                  <a:moveTo>
                    <a:pt x="9764" y="16630"/>
                  </a:moveTo>
                  <a:cubicBezTo>
                    <a:pt x="9845" y="16630"/>
                    <a:pt x="9926" y="16635"/>
                    <a:pt x="10008" y="16645"/>
                  </a:cubicBezTo>
                  <a:cubicBezTo>
                    <a:pt x="10572" y="16729"/>
                    <a:pt x="11136" y="16799"/>
                    <a:pt x="11709" y="16799"/>
                  </a:cubicBezTo>
                  <a:cubicBezTo>
                    <a:pt x="12050" y="16799"/>
                    <a:pt x="12394" y="16774"/>
                    <a:pt x="12743" y="16712"/>
                  </a:cubicBezTo>
                  <a:cubicBezTo>
                    <a:pt x="12844" y="16698"/>
                    <a:pt x="12943" y="16691"/>
                    <a:pt x="13039" y="16691"/>
                  </a:cubicBezTo>
                  <a:cubicBezTo>
                    <a:pt x="13638" y="16691"/>
                    <a:pt x="14123" y="16957"/>
                    <a:pt x="14411" y="17446"/>
                  </a:cubicBezTo>
                  <a:cubicBezTo>
                    <a:pt x="14878" y="18180"/>
                    <a:pt x="14411" y="19214"/>
                    <a:pt x="13477" y="19447"/>
                  </a:cubicBezTo>
                  <a:cubicBezTo>
                    <a:pt x="12910" y="19567"/>
                    <a:pt x="12317" y="19686"/>
                    <a:pt x="11720" y="19686"/>
                  </a:cubicBezTo>
                  <a:cubicBezTo>
                    <a:pt x="11650" y="19686"/>
                    <a:pt x="11579" y="19684"/>
                    <a:pt x="11509" y="19681"/>
                  </a:cubicBezTo>
                  <a:cubicBezTo>
                    <a:pt x="10742" y="19681"/>
                    <a:pt x="9974" y="19581"/>
                    <a:pt x="9241" y="19314"/>
                  </a:cubicBezTo>
                  <a:cubicBezTo>
                    <a:pt x="8507" y="19014"/>
                    <a:pt x="8073" y="18313"/>
                    <a:pt x="8273" y="17646"/>
                  </a:cubicBezTo>
                  <a:cubicBezTo>
                    <a:pt x="8423" y="17017"/>
                    <a:pt x="9057" y="16630"/>
                    <a:pt x="9764" y="16630"/>
                  </a:cubicBezTo>
                  <a:close/>
                  <a:moveTo>
                    <a:pt x="4871" y="23817"/>
                  </a:moveTo>
                  <a:cubicBezTo>
                    <a:pt x="5005" y="23833"/>
                    <a:pt x="5147" y="23837"/>
                    <a:pt x="5294" y="23837"/>
                  </a:cubicBezTo>
                  <a:cubicBezTo>
                    <a:pt x="5496" y="23837"/>
                    <a:pt x="5709" y="23829"/>
                    <a:pt x="5926" y="23829"/>
                  </a:cubicBezTo>
                  <a:cubicBezTo>
                    <a:pt x="6216" y="23829"/>
                    <a:pt x="6514" y="23844"/>
                    <a:pt x="6806" y="23917"/>
                  </a:cubicBezTo>
                  <a:cubicBezTo>
                    <a:pt x="7473" y="24084"/>
                    <a:pt x="7873" y="24618"/>
                    <a:pt x="7806" y="25218"/>
                  </a:cubicBezTo>
                  <a:cubicBezTo>
                    <a:pt x="7740" y="25785"/>
                    <a:pt x="7239" y="26152"/>
                    <a:pt x="6605" y="26252"/>
                  </a:cubicBezTo>
                  <a:cubicBezTo>
                    <a:pt x="6138" y="26319"/>
                    <a:pt x="5671" y="26336"/>
                    <a:pt x="5204" y="26336"/>
                  </a:cubicBezTo>
                  <a:cubicBezTo>
                    <a:pt x="4737" y="26336"/>
                    <a:pt x="4270" y="26319"/>
                    <a:pt x="3803" y="26319"/>
                  </a:cubicBezTo>
                  <a:cubicBezTo>
                    <a:pt x="3203" y="26319"/>
                    <a:pt x="2603" y="26219"/>
                    <a:pt x="2136" y="25752"/>
                  </a:cubicBezTo>
                  <a:cubicBezTo>
                    <a:pt x="1635" y="25218"/>
                    <a:pt x="1735" y="24451"/>
                    <a:pt x="2369" y="24084"/>
                  </a:cubicBezTo>
                  <a:cubicBezTo>
                    <a:pt x="2636" y="23917"/>
                    <a:pt x="2936" y="23817"/>
                    <a:pt x="3270" y="23817"/>
                  </a:cubicBezTo>
                  <a:cubicBezTo>
                    <a:pt x="3348" y="23828"/>
                    <a:pt x="3429" y="23832"/>
                    <a:pt x="3512" y="23832"/>
                  </a:cubicBezTo>
                  <a:cubicBezTo>
                    <a:pt x="3677" y="23832"/>
                    <a:pt x="3848" y="23817"/>
                    <a:pt x="4004" y="23817"/>
                  </a:cubicBezTo>
                  <a:close/>
                  <a:moveTo>
                    <a:pt x="10996" y="28537"/>
                  </a:moveTo>
                  <a:cubicBezTo>
                    <a:pt x="11242" y="28537"/>
                    <a:pt x="11492" y="28554"/>
                    <a:pt x="11742" y="28621"/>
                  </a:cubicBezTo>
                  <a:cubicBezTo>
                    <a:pt x="12510" y="28821"/>
                    <a:pt x="12943" y="29388"/>
                    <a:pt x="12843" y="30155"/>
                  </a:cubicBezTo>
                  <a:cubicBezTo>
                    <a:pt x="12776" y="30855"/>
                    <a:pt x="12276" y="31322"/>
                    <a:pt x="11509" y="31356"/>
                  </a:cubicBezTo>
                  <a:cubicBezTo>
                    <a:pt x="11368" y="31366"/>
                    <a:pt x="11227" y="31371"/>
                    <a:pt x="11086" y="31371"/>
                  </a:cubicBezTo>
                  <a:cubicBezTo>
                    <a:pt x="10293" y="31371"/>
                    <a:pt x="9500" y="31221"/>
                    <a:pt x="8707" y="31022"/>
                  </a:cubicBezTo>
                  <a:cubicBezTo>
                    <a:pt x="8540" y="30989"/>
                    <a:pt x="8340" y="30889"/>
                    <a:pt x="8207" y="30789"/>
                  </a:cubicBezTo>
                  <a:cubicBezTo>
                    <a:pt x="7840" y="30522"/>
                    <a:pt x="7573" y="30188"/>
                    <a:pt x="7639" y="29688"/>
                  </a:cubicBezTo>
                  <a:cubicBezTo>
                    <a:pt x="7740" y="29188"/>
                    <a:pt x="8073" y="28887"/>
                    <a:pt x="8540" y="28687"/>
                  </a:cubicBezTo>
                  <a:cubicBezTo>
                    <a:pt x="8880" y="28567"/>
                    <a:pt x="9221" y="28543"/>
                    <a:pt x="9568" y="28543"/>
                  </a:cubicBezTo>
                  <a:cubicBezTo>
                    <a:pt x="9800" y="28543"/>
                    <a:pt x="10035" y="28554"/>
                    <a:pt x="10275" y="28554"/>
                  </a:cubicBezTo>
                  <a:cubicBezTo>
                    <a:pt x="10508" y="28554"/>
                    <a:pt x="10750" y="28537"/>
                    <a:pt x="10996" y="28537"/>
                  </a:cubicBezTo>
                  <a:close/>
                  <a:moveTo>
                    <a:pt x="11794" y="56577"/>
                  </a:moveTo>
                  <a:cubicBezTo>
                    <a:pt x="12188" y="56577"/>
                    <a:pt x="12582" y="56598"/>
                    <a:pt x="12977" y="56674"/>
                  </a:cubicBezTo>
                  <a:cubicBezTo>
                    <a:pt x="13710" y="56841"/>
                    <a:pt x="14144" y="57341"/>
                    <a:pt x="14111" y="58008"/>
                  </a:cubicBezTo>
                  <a:cubicBezTo>
                    <a:pt x="14077" y="58575"/>
                    <a:pt x="13544" y="59076"/>
                    <a:pt x="12810" y="59176"/>
                  </a:cubicBezTo>
                  <a:cubicBezTo>
                    <a:pt x="12594" y="59203"/>
                    <a:pt x="12378" y="59252"/>
                    <a:pt x="12162" y="59252"/>
                  </a:cubicBezTo>
                  <a:cubicBezTo>
                    <a:pt x="12111" y="59252"/>
                    <a:pt x="12060" y="59249"/>
                    <a:pt x="12009" y="59242"/>
                  </a:cubicBezTo>
                  <a:lnTo>
                    <a:pt x="11209" y="59242"/>
                  </a:lnTo>
                  <a:cubicBezTo>
                    <a:pt x="10986" y="59242"/>
                    <a:pt x="10764" y="59257"/>
                    <a:pt x="10542" y="59257"/>
                  </a:cubicBezTo>
                  <a:cubicBezTo>
                    <a:pt x="10430" y="59257"/>
                    <a:pt x="10319" y="59254"/>
                    <a:pt x="10208" y="59242"/>
                  </a:cubicBezTo>
                  <a:cubicBezTo>
                    <a:pt x="9574" y="59242"/>
                    <a:pt x="9074" y="58809"/>
                    <a:pt x="8974" y="58275"/>
                  </a:cubicBezTo>
                  <a:cubicBezTo>
                    <a:pt x="8874" y="57641"/>
                    <a:pt x="9174" y="57041"/>
                    <a:pt x="9741" y="56807"/>
                  </a:cubicBezTo>
                  <a:cubicBezTo>
                    <a:pt x="9941" y="56707"/>
                    <a:pt x="10175" y="56607"/>
                    <a:pt x="10375" y="56607"/>
                  </a:cubicBezTo>
                  <a:cubicBezTo>
                    <a:pt x="10848" y="56607"/>
                    <a:pt x="11321" y="56577"/>
                    <a:pt x="11794" y="56577"/>
                  </a:cubicBezTo>
                  <a:close/>
                  <a:moveTo>
                    <a:pt x="9274" y="61978"/>
                  </a:moveTo>
                  <a:cubicBezTo>
                    <a:pt x="10441" y="61978"/>
                    <a:pt x="11142" y="62978"/>
                    <a:pt x="10608" y="63879"/>
                  </a:cubicBezTo>
                  <a:cubicBezTo>
                    <a:pt x="10300" y="64411"/>
                    <a:pt x="9805" y="64637"/>
                    <a:pt x="9259" y="64637"/>
                  </a:cubicBezTo>
                  <a:cubicBezTo>
                    <a:pt x="9154" y="64637"/>
                    <a:pt x="9048" y="64629"/>
                    <a:pt x="8940" y="64613"/>
                  </a:cubicBezTo>
                  <a:cubicBezTo>
                    <a:pt x="8373" y="64546"/>
                    <a:pt x="7806" y="64580"/>
                    <a:pt x="7206" y="64546"/>
                  </a:cubicBezTo>
                  <a:cubicBezTo>
                    <a:pt x="6872" y="64546"/>
                    <a:pt x="6539" y="64446"/>
                    <a:pt x="6238" y="64279"/>
                  </a:cubicBezTo>
                  <a:cubicBezTo>
                    <a:pt x="5872" y="64046"/>
                    <a:pt x="5705" y="63712"/>
                    <a:pt x="5738" y="63312"/>
                  </a:cubicBezTo>
                  <a:cubicBezTo>
                    <a:pt x="5771" y="62912"/>
                    <a:pt x="5972" y="62645"/>
                    <a:pt x="6305" y="62478"/>
                  </a:cubicBezTo>
                  <a:cubicBezTo>
                    <a:pt x="6972" y="62145"/>
                    <a:pt x="7673" y="62178"/>
                    <a:pt x="8373" y="62078"/>
                  </a:cubicBezTo>
                  <a:cubicBezTo>
                    <a:pt x="8674" y="62011"/>
                    <a:pt x="9007" y="62011"/>
                    <a:pt x="9274" y="61978"/>
                  </a:cubicBezTo>
                  <a:close/>
                  <a:moveTo>
                    <a:pt x="12449" y="68117"/>
                  </a:moveTo>
                  <a:cubicBezTo>
                    <a:pt x="13270" y="68117"/>
                    <a:pt x="14091" y="68168"/>
                    <a:pt x="14911" y="68282"/>
                  </a:cubicBezTo>
                  <a:cubicBezTo>
                    <a:pt x="15712" y="68382"/>
                    <a:pt x="15979" y="68849"/>
                    <a:pt x="15912" y="69617"/>
                  </a:cubicBezTo>
                  <a:cubicBezTo>
                    <a:pt x="15879" y="70117"/>
                    <a:pt x="15312" y="70551"/>
                    <a:pt x="14711" y="70584"/>
                  </a:cubicBezTo>
                  <a:lnTo>
                    <a:pt x="14111" y="70584"/>
                  </a:lnTo>
                  <a:cubicBezTo>
                    <a:pt x="13110" y="70517"/>
                    <a:pt x="12109" y="70551"/>
                    <a:pt x="11142" y="70217"/>
                  </a:cubicBezTo>
                  <a:cubicBezTo>
                    <a:pt x="10508" y="70017"/>
                    <a:pt x="10175" y="69617"/>
                    <a:pt x="10208" y="69083"/>
                  </a:cubicBezTo>
                  <a:cubicBezTo>
                    <a:pt x="10241" y="68616"/>
                    <a:pt x="10675" y="68149"/>
                    <a:pt x="11309" y="68149"/>
                  </a:cubicBezTo>
                  <a:cubicBezTo>
                    <a:pt x="11689" y="68128"/>
                    <a:pt x="12069" y="68117"/>
                    <a:pt x="12449" y="68117"/>
                  </a:cubicBezTo>
                  <a:close/>
                  <a:moveTo>
                    <a:pt x="8570" y="73752"/>
                  </a:moveTo>
                  <a:cubicBezTo>
                    <a:pt x="9342" y="73752"/>
                    <a:pt x="9976" y="74339"/>
                    <a:pt x="10041" y="75054"/>
                  </a:cubicBezTo>
                  <a:cubicBezTo>
                    <a:pt x="10108" y="75821"/>
                    <a:pt x="9541" y="76488"/>
                    <a:pt x="8740" y="76655"/>
                  </a:cubicBezTo>
                  <a:cubicBezTo>
                    <a:pt x="8440" y="76722"/>
                    <a:pt x="8106" y="76722"/>
                    <a:pt x="7806" y="76722"/>
                  </a:cubicBezTo>
                  <a:cubicBezTo>
                    <a:pt x="6972" y="76555"/>
                    <a:pt x="6105" y="76655"/>
                    <a:pt x="5238" y="76588"/>
                  </a:cubicBezTo>
                  <a:cubicBezTo>
                    <a:pt x="4437" y="76488"/>
                    <a:pt x="3937" y="75888"/>
                    <a:pt x="3937" y="75354"/>
                  </a:cubicBezTo>
                  <a:cubicBezTo>
                    <a:pt x="3903" y="74720"/>
                    <a:pt x="4471" y="74086"/>
                    <a:pt x="5204" y="73986"/>
                  </a:cubicBezTo>
                  <a:cubicBezTo>
                    <a:pt x="6305" y="73853"/>
                    <a:pt x="7406" y="73753"/>
                    <a:pt x="8507" y="73753"/>
                  </a:cubicBezTo>
                  <a:cubicBezTo>
                    <a:pt x="8528" y="73752"/>
                    <a:pt x="8549" y="73752"/>
                    <a:pt x="8570" y="73752"/>
                  </a:cubicBezTo>
                  <a:close/>
                  <a:moveTo>
                    <a:pt x="13097" y="79302"/>
                  </a:moveTo>
                  <a:cubicBezTo>
                    <a:pt x="13320" y="79302"/>
                    <a:pt x="13548" y="79324"/>
                    <a:pt x="13777" y="79324"/>
                  </a:cubicBezTo>
                  <a:cubicBezTo>
                    <a:pt x="14378" y="79390"/>
                    <a:pt x="15011" y="79424"/>
                    <a:pt x="15612" y="79457"/>
                  </a:cubicBezTo>
                  <a:cubicBezTo>
                    <a:pt x="15912" y="79457"/>
                    <a:pt x="16212" y="79490"/>
                    <a:pt x="16479" y="79590"/>
                  </a:cubicBezTo>
                  <a:cubicBezTo>
                    <a:pt x="16979" y="79757"/>
                    <a:pt x="17313" y="80191"/>
                    <a:pt x="17313" y="80658"/>
                  </a:cubicBezTo>
                  <a:cubicBezTo>
                    <a:pt x="17313" y="81091"/>
                    <a:pt x="17013" y="81492"/>
                    <a:pt x="16512" y="81692"/>
                  </a:cubicBezTo>
                  <a:cubicBezTo>
                    <a:pt x="16020" y="81889"/>
                    <a:pt x="15490" y="81941"/>
                    <a:pt x="14965" y="81941"/>
                  </a:cubicBezTo>
                  <a:cubicBezTo>
                    <a:pt x="14779" y="81941"/>
                    <a:pt x="14594" y="81934"/>
                    <a:pt x="14411" y="81925"/>
                  </a:cubicBezTo>
                  <a:cubicBezTo>
                    <a:pt x="14224" y="81925"/>
                    <a:pt x="14037" y="81931"/>
                    <a:pt x="13851" y="81931"/>
                  </a:cubicBezTo>
                  <a:cubicBezTo>
                    <a:pt x="13570" y="81931"/>
                    <a:pt x="13290" y="81919"/>
                    <a:pt x="13010" y="81859"/>
                  </a:cubicBezTo>
                  <a:cubicBezTo>
                    <a:pt x="12676" y="81792"/>
                    <a:pt x="12376" y="81659"/>
                    <a:pt x="12109" y="81458"/>
                  </a:cubicBezTo>
                  <a:cubicBezTo>
                    <a:pt x="11709" y="81158"/>
                    <a:pt x="11542" y="80725"/>
                    <a:pt x="11642" y="80224"/>
                  </a:cubicBezTo>
                  <a:cubicBezTo>
                    <a:pt x="11742" y="79690"/>
                    <a:pt x="12143" y="79490"/>
                    <a:pt x="12610" y="79357"/>
                  </a:cubicBezTo>
                  <a:cubicBezTo>
                    <a:pt x="12767" y="79314"/>
                    <a:pt x="12930" y="79302"/>
                    <a:pt x="13097" y="79302"/>
                  </a:cubicBezTo>
                  <a:close/>
                  <a:moveTo>
                    <a:pt x="9742" y="84593"/>
                  </a:moveTo>
                  <a:cubicBezTo>
                    <a:pt x="10606" y="84593"/>
                    <a:pt x="11209" y="85215"/>
                    <a:pt x="11209" y="86028"/>
                  </a:cubicBezTo>
                  <a:cubicBezTo>
                    <a:pt x="11209" y="86841"/>
                    <a:pt x="10606" y="87464"/>
                    <a:pt x="9711" y="87464"/>
                  </a:cubicBezTo>
                  <a:cubicBezTo>
                    <a:pt x="9688" y="87464"/>
                    <a:pt x="9664" y="87464"/>
                    <a:pt x="9641" y="87463"/>
                  </a:cubicBezTo>
                  <a:cubicBezTo>
                    <a:pt x="8774" y="87429"/>
                    <a:pt x="7906" y="87363"/>
                    <a:pt x="7072" y="87196"/>
                  </a:cubicBezTo>
                  <a:cubicBezTo>
                    <a:pt x="6339" y="87062"/>
                    <a:pt x="6038" y="86695"/>
                    <a:pt x="6072" y="86128"/>
                  </a:cubicBezTo>
                  <a:cubicBezTo>
                    <a:pt x="6072" y="85761"/>
                    <a:pt x="6305" y="85561"/>
                    <a:pt x="6572" y="85428"/>
                  </a:cubicBezTo>
                  <a:cubicBezTo>
                    <a:pt x="7539" y="84861"/>
                    <a:pt x="8573" y="84627"/>
                    <a:pt x="9674" y="84594"/>
                  </a:cubicBezTo>
                  <a:cubicBezTo>
                    <a:pt x="9697" y="84593"/>
                    <a:pt x="9720" y="84593"/>
                    <a:pt x="9742" y="84593"/>
                  </a:cubicBezTo>
                  <a:close/>
                  <a:moveTo>
                    <a:pt x="11152" y="92092"/>
                  </a:moveTo>
                  <a:cubicBezTo>
                    <a:pt x="11312" y="92092"/>
                    <a:pt x="11476" y="92099"/>
                    <a:pt x="11642" y="92099"/>
                  </a:cubicBezTo>
                  <a:cubicBezTo>
                    <a:pt x="12510" y="92099"/>
                    <a:pt x="13410" y="92199"/>
                    <a:pt x="14278" y="92400"/>
                  </a:cubicBezTo>
                  <a:cubicBezTo>
                    <a:pt x="15045" y="92566"/>
                    <a:pt x="15545" y="93267"/>
                    <a:pt x="15512" y="93901"/>
                  </a:cubicBezTo>
                  <a:cubicBezTo>
                    <a:pt x="15445" y="94601"/>
                    <a:pt x="14878" y="95302"/>
                    <a:pt x="14077" y="95302"/>
                  </a:cubicBezTo>
                  <a:cubicBezTo>
                    <a:pt x="14001" y="95303"/>
                    <a:pt x="13925" y="95304"/>
                    <a:pt x="13849" y="95304"/>
                  </a:cubicBezTo>
                  <a:cubicBezTo>
                    <a:pt x="12561" y="95304"/>
                    <a:pt x="11305" y="95038"/>
                    <a:pt x="10108" y="94534"/>
                  </a:cubicBezTo>
                  <a:cubicBezTo>
                    <a:pt x="9641" y="94301"/>
                    <a:pt x="9441" y="93867"/>
                    <a:pt x="9474" y="93367"/>
                  </a:cubicBezTo>
                  <a:cubicBezTo>
                    <a:pt x="9507" y="92867"/>
                    <a:pt x="9808" y="92566"/>
                    <a:pt x="10208" y="92299"/>
                  </a:cubicBezTo>
                  <a:cubicBezTo>
                    <a:pt x="10519" y="92122"/>
                    <a:pt x="10831" y="92092"/>
                    <a:pt x="11152" y="92092"/>
                  </a:cubicBezTo>
                  <a:close/>
                  <a:moveTo>
                    <a:pt x="10075" y="99463"/>
                  </a:moveTo>
                  <a:cubicBezTo>
                    <a:pt x="10163" y="99463"/>
                    <a:pt x="10252" y="99466"/>
                    <a:pt x="10341" y="99471"/>
                  </a:cubicBezTo>
                  <a:cubicBezTo>
                    <a:pt x="11209" y="99505"/>
                    <a:pt x="12076" y="99505"/>
                    <a:pt x="12877" y="99905"/>
                  </a:cubicBezTo>
                  <a:cubicBezTo>
                    <a:pt x="13610" y="100272"/>
                    <a:pt x="13944" y="101006"/>
                    <a:pt x="13777" y="101840"/>
                  </a:cubicBezTo>
                  <a:cubicBezTo>
                    <a:pt x="13644" y="102407"/>
                    <a:pt x="12877" y="103007"/>
                    <a:pt x="12176" y="103041"/>
                  </a:cubicBezTo>
                  <a:cubicBezTo>
                    <a:pt x="11375" y="103041"/>
                    <a:pt x="10575" y="103174"/>
                    <a:pt x="9774" y="103274"/>
                  </a:cubicBezTo>
                  <a:cubicBezTo>
                    <a:pt x="9709" y="103281"/>
                    <a:pt x="9644" y="103284"/>
                    <a:pt x="9579" y="103284"/>
                  </a:cubicBezTo>
                  <a:cubicBezTo>
                    <a:pt x="8709" y="103284"/>
                    <a:pt x="7854" y="102675"/>
                    <a:pt x="7606" y="101806"/>
                  </a:cubicBezTo>
                  <a:cubicBezTo>
                    <a:pt x="7406" y="101039"/>
                    <a:pt x="7906" y="100105"/>
                    <a:pt x="8740" y="99738"/>
                  </a:cubicBezTo>
                  <a:cubicBezTo>
                    <a:pt x="9161" y="99542"/>
                    <a:pt x="9606" y="99463"/>
                    <a:pt x="10075" y="99463"/>
                  </a:cubicBezTo>
                  <a:close/>
                  <a:moveTo>
                    <a:pt x="9534" y="105225"/>
                  </a:moveTo>
                  <a:cubicBezTo>
                    <a:pt x="9614" y="105225"/>
                    <a:pt x="9694" y="105231"/>
                    <a:pt x="9774" y="105242"/>
                  </a:cubicBezTo>
                  <a:cubicBezTo>
                    <a:pt x="10575" y="105342"/>
                    <a:pt x="11375" y="105476"/>
                    <a:pt x="12176" y="105476"/>
                  </a:cubicBezTo>
                  <a:cubicBezTo>
                    <a:pt x="12877" y="105476"/>
                    <a:pt x="13644" y="106109"/>
                    <a:pt x="13777" y="106676"/>
                  </a:cubicBezTo>
                  <a:cubicBezTo>
                    <a:pt x="13944" y="107510"/>
                    <a:pt x="13610" y="108244"/>
                    <a:pt x="12877" y="108611"/>
                  </a:cubicBezTo>
                  <a:cubicBezTo>
                    <a:pt x="12076" y="109011"/>
                    <a:pt x="11209" y="109011"/>
                    <a:pt x="10341" y="109045"/>
                  </a:cubicBezTo>
                  <a:cubicBezTo>
                    <a:pt x="10252" y="109050"/>
                    <a:pt x="10163" y="109053"/>
                    <a:pt x="10074" y="109053"/>
                  </a:cubicBezTo>
                  <a:cubicBezTo>
                    <a:pt x="9605" y="109053"/>
                    <a:pt x="9156" y="108974"/>
                    <a:pt x="8707" y="108778"/>
                  </a:cubicBezTo>
                  <a:cubicBezTo>
                    <a:pt x="7906" y="108411"/>
                    <a:pt x="7406" y="107477"/>
                    <a:pt x="7606" y="106710"/>
                  </a:cubicBezTo>
                  <a:cubicBezTo>
                    <a:pt x="7850" y="105856"/>
                    <a:pt x="8680" y="105225"/>
                    <a:pt x="9534" y="105225"/>
                  </a:cubicBezTo>
                  <a:close/>
                  <a:moveTo>
                    <a:pt x="13849" y="113212"/>
                  </a:moveTo>
                  <a:cubicBezTo>
                    <a:pt x="13925" y="113212"/>
                    <a:pt x="14001" y="113213"/>
                    <a:pt x="14077" y="113214"/>
                  </a:cubicBezTo>
                  <a:cubicBezTo>
                    <a:pt x="14878" y="113214"/>
                    <a:pt x="15445" y="113915"/>
                    <a:pt x="15512" y="114615"/>
                  </a:cubicBezTo>
                  <a:cubicBezTo>
                    <a:pt x="15545" y="115249"/>
                    <a:pt x="15045" y="115950"/>
                    <a:pt x="14278" y="116117"/>
                  </a:cubicBezTo>
                  <a:cubicBezTo>
                    <a:pt x="13410" y="116317"/>
                    <a:pt x="12510" y="116417"/>
                    <a:pt x="11642" y="116417"/>
                  </a:cubicBezTo>
                  <a:cubicBezTo>
                    <a:pt x="11142" y="116383"/>
                    <a:pt x="10675" y="116450"/>
                    <a:pt x="10208" y="116183"/>
                  </a:cubicBezTo>
                  <a:cubicBezTo>
                    <a:pt x="9808" y="115950"/>
                    <a:pt x="9507" y="115650"/>
                    <a:pt x="9474" y="115149"/>
                  </a:cubicBezTo>
                  <a:cubicBezTo>
                    <a:pt x="9441" y="114649"/>
                    <a:pt x="9641" y="114182"/>
                    <a:pt x="10108" y="113982"/>
                  </a:cubicBezTo>
                  <a:cubicBezTo>
                    <a:pt x="11305" y="113478"/>
                    <a:pt x="12561" y="113212"/>
                    <a:pt x="13849" y="113212"/>
                  </a:cubicBezTo>
                  <a:close/>
                  <a:moveTo>
                    <a:pt x="9711" y="121052"/>
                  </a:moveTo>
                  <a:cubicBezTo>
                    <a:pt x="10606" y="121052"/>
                    <a:pt x="11209" y="121675"/>
                    <a:pt x="11209" y="122488"/>
                  </a:cubicBezTo>
                  <a:cubicBezTo>
                    <a:pt x="11209" y="123269"/>
                    <a:pt x="10605" y="123923"/>
                    <a:pt x="9739" y="123923"/>
                  </a:cubicBezTo>
                  <a:cubicBezTo>
                    <a:pt x="9717" y="123923"/>
                    <a:pt x="9696" y="123923"/>
                    <a:pt x="9674" y="123922"/>
                  </a:cubicBezTo>
                  <a:cubicBezTo>
                    <a:pt x="8573" y="123855"/>
                    <a:pt x="7539" y="123622"/>
                    <a:pt x="6572" y="123088"/>
                  </a:cubicBezTo>
                  <a:cubicBezTo>
                    <a:pt x="6305" y="122955"/>
                    <a:pt x="6072" y="122755"/>
                    <a:pt x="6072" y="122388"/>
                  </a:cubicBezTo>
                  <a:cubicBezTo>
                    <a:pt x="6072" y="121787"/>
                    <a:pt x="6372" y="121420"/>
                    <a:pt x="7072" y="121287"/>
                  </a:cubicBezTo>
                  <a:cubicBezTo>
                    <a:pt x="7906" y="121120"/>
                    <a:pt x="8774" y="121053"/>
                    <a:pt x="9641" y="121053"/>
                  </a:cubicBezTo>
                  <a:cubicBezTo>
                    <a:pt x="9664" y="121053"/>
                    <a:pt x="9688" y="121052"/>
                    <a:pt x="9711" y="121052"/>
                  </a:cubicBezTo>
                  <a:close/>
                  <a:moveTo>
                    <a:pt x="14411" y="126557"/>
                  </a:moveTo>
                  <a:cubicBezTo>
                    <a:pt x="15111" y="126557"/>
                    <a:pt x="15845" y="126557"/>
                    <a:pt x="16512" y="126824"/>
                  </a:cubicBezTo>
                  <a:cubicBezTo>
                    <a:pt x="17013" y="126991"/>
                    <a:pt x="17313" y="127425"/>
                    <a:pt x="17313" y="127858"/>
                  </a:cubicBezTo>
                  <a:cubicBezTo>
                    <a:pt x="17313" y="128325"/>
                    <a:pt x="16979" y="128726"/>
                    <a:pt x="16479" y="128926"/>
                  </a:cubicBezTo>
                  <a:cubicBezTo>
                    <a:pt x="16212" y="128992"/>
                    <a:pt x="15912" y="129059"/>
                    <a:pt x="15612" y="129059"/>
                  </a:cubicBezTo>
                  <a:cubicBezTo>
                    <a:pt x="15011" y="129059"/>
                    <a:pt x="14378" y="129126"/>
                    <a:pt x="13777" y="129159"/>
                  </a:cubicBezTo>
                  <a:cubicBezTo>
                    <a:pt x="13577" y="129176"/>
                    <a:pt x="13377" y="129193"/>
                    <a:pt x="13181" y="129193"/>
                  </a:cubicBezTo>
                  <a:cubicBezTo>
                    <a:pt x="12985" y="129193"/>
                    <a:pt x="12793" y="129176"/>
                    <a:pt x="12610" y="129126"/>
                  </a:cubicBezTo>
                  <a:cubicBezTo>
                    <a:pt x="12143" y="129026"/>
                    <a:pt x="11742" y="128792"/>
                    <a:pt x="11642" y="128292"/>
                  </a:cubicBezTo>
                  <a:cubicBezTo>
                    <a:pt x="11542" y="127792"/>
                    <a:pt x="11709" y="127358"/>
                    <a:pt x="12109" y="127058"/>
                  </a:cubicBezTo>
                  <a:cubicBezTo>
                    <a:pt x="12376" y="126824"/>
                    <a:pt x="12676" y="126724"/>
                    <a:pt x="13010" y="126657"/>
                  </a:cubicBezTo>
                  <a:cubicBezTo>
                    <a:pt x="13477" y="126557"/>
                    <a:pt x="13944" y="126591"/>
                    <a:pt x="14411" y="126557"/>
                  </a:cubicBezTo>
                  <a:close/>
                  <a:moveTo>
                    <a:pt x="7806" y="131761"/>
                  </a:moveTo>
                  <a:cubicBezTo>
                    <a:pt x="8106" y="131794"/>
                    <a:pt x="8407" y="131794"/>
                    <a:pt x="8740" y="131861"/>
                  </a:cubicBezTo>
                  <a:cubicBezTo>
                    <a:pt x="9541" y="132028"/>
                    <a:pt x="10108" y="132695"/>
                    <a:pt x="10041" y="133462"/>
                  </a:cubicBezTo>
                  <a:cubicBezTo>
                    <a:pt x="9976" y="134177"/>
                    <a:pt x="9342" y="134765"/>
                    <a:pt x="8570" y="134765"/>
                  </a:cubicBezTo>
                  <a:cubicBezTo>
                    <a:pt x="8549" y="134765"/>
                    <a:pt x="8528" y="134764"/>
                    <a:pt x="8507" y="134763"/>
                  </a:cubicBezTo>
                  <a:cubicBezTo>
                    <a:pt x="7406" y="134730"/>
                    <a:pt x="6305" y="134663"/>
                    <a:pt x="5204" y="134496"/>
                  </a:cubicBezTo>
                  <a:cubicBezTo>
                    <a:pt x="4471" y="134396"/>
                    <a:pt x="3903" y="133796"/>
                    <a:pt x="3937" y="133162"/>
                  </a:cubicBezTo>
                  <a:cubicBezTo>
                    <a:pt x="3937" y="132595"/>
                    <a:pt x="4437" y="132028"/>
                    <a:pt x="5238" y="131928"/>
                  </a:cubicBezTo>
                  <a:cubicBezTo>
                    <a:pt x="6105" y="131828"/>
                    <a:pt x="6939" y="131961"/>
                    <a:pt x="7806" y="131761"/>
                  </a:cubicBezTo>
                  <a:close/>
                  <a:moveTo>
                    <a:pt x="14501" y="137917"/>
                  </a:moveTo>
                  <a:cubicBezTo>
                    <a:pt x="14563" y="137917"/>
                    <a:pt x="14622" y="137921"/>
                    <a:pt x="14678" y="137932"/>
                  </a:cubicBezTo>
                  <a:cubicBezTo>
                    <a:pt x="15312" y="137966"/>
                    <a:pt x="15879" y="138399"/>
                    <a:pt x="15912" y="138900"/>
                  </a:cubicBezTo>
                  <a:cubicBezTo>
                    <a:pt x="15979" y="139667"/>
                    <a:pt x="15712" y="140134"/>
                    <a:pt x="14911" y="140234"/>
                  </a:cubicBezTo>
                  <a:cubicBezTo>
                    <a:pt x="14032" y="140331"/>
                    <a:pt x="13153" y="140393"/>
                    <a:pt x="12274" y="140393"/>
                  </a:cubicBezTo>
                  <a:cubicBezTo>
                    <a:pt x="11952" y="140393"/>
                    <a:pt x="11631" y="140385"/>
                    <a:pt x="11309" y="140367"/>
                  </a:cubicBezTo>
                  <a:cubicBezTo>
                    <a:pt x="10675" y="140334"/>
                    <a:pt x="10241" y="139900"/>
                    <a:pt x="10208" y="139433"/>
                  </a:cubicBezTo>
                  <a:cubicBezTo>
                    <a:pt x="10175" y="138900"/>
                    <a:pt x="10508" y="138499"/>
                    <a:pt x="11142" y="138266"/>
                  </a:cubicBezTo>
                  <a:cubicBezTo>
                    <a:pt x="12109" y="137966"/>
                    <a:pt x="13110" y="137999"/>
                    <a:pt x="14111" y="137932"/>
                  </a:cubicBezTo>
                  <a:cubicBezTo>
                    <a:pt x="14244" y="137932"/>
                    <a:pt x="14378" y="137917"/>
                    <a:pt x="14501" y="137917"/>
                  </a:cubicBezTo>
                  <a:close/>
                  <a:moveTo>
                    <a:pt x="9181" y="143857"/>
                  </a:moveTo>
                  <a:cubicBezTo>
                    <a:pt x="9757" y="143857"/>
                    <a:pt x="10286" y="144076"/>
                    <a:pt x="10608" y="144604"/>
                  </a:cubicBezTo>
                  <a:cubicBezTo>
                    <a:pt x="11142" y="145504"/>
                    <a:pt x="10441" y="146505"/>
                    <a:pt x="9274" y="146505"/>
                  </a:cubicBezTo>
                  <a:cubicBezTo>
                    <a:pt x="8974" y="146505"/>
                    <a:pt x="8674" y="146472"/>
                    <a:pt x="8373" y="146438"/>
                  </a:cubicBezTo>
                  <a:lnTo>
                    <a:pt x="8340" y="146438"/>
                  </a:lnTo>
                  <a:cubicBezTo>
                    <a:pt x="7673" y="146338"/>
                    <a:pt x="6972" y="146338"/>
                    <a:pt x="6305" y="146038"/>
                  </a:cubicBezTo>
                  <a:cubicBezTo>
                    <a:pt x="5938" y="145871"/>
                    <a:pt x="5771" y="145571"/>
                    <a:pt x="5738" y="145204"/>
                  </a:cubicBezTo>
                  <a:cubicBezTo>
                    <a:pt x="5705" y="144770"/>
                    <a:pt x="5872" y="144437"/>
                    <a:pt x="6238" y="144237"/>
                  </a:cubicBezTo>
                  <a:cubicBezTo>
                    <a:pt x="6539" y="144070"/>
                    <a:pt x="6872" y="143970"/>
                    <a:pt x="7206" y="143936"/>
                  </a:cubicBezTo>
                  <a:cubicBezTo>
                    <a:pt x="7433" y="143936"/>
                    <a:pt x="7665" y="143942"/>
                    <a:pt x="7898" y="143942"/>
                  </a:cubicBezTo>
                  <a:cubicBezTo>
                    <a:pt x="8248" y="143942"/>
                    <a:pt x="8600" y="143930"/>
                    <a:pt x="8940" y="143870"/>
                  </a:cubicBezTo>
                  <a:cubicBezTo>
                    <a:pt x="9021" y="143862"/>
                    <a:pt x="9102" y="143857"/>
                    <a:pt x="9181" y="143857"/>
                  </a:cubicBezTo>
                  <a:close/>
                  <a:moveTo>
                    <a:pt x="12009" y="149240"/>
                  </a:moveTo>
                  <a:cubicBezTo>
                    <a:pt x="12276" y="149240"/>
                    <a:pt x="12543" y="149274"/>
                    <a:pt x="12810" y="149340"/>
                  </a:cubicBezTo>
                  <a:cubicBezTo>
                    <a:pt x="13544" y="149407"/>
                    <a:pt x="14077" y="149907"/>
                    <a:pt x="14111" y="150508"/>
                  </a:cubicBezTo>
                  <a:cubicBezTo>
                    <a:pt x="14144" y="151142"/>
                    <a:pt x="13710" y="151642"/>
                    <a:pt x="12977" y="151809"/>
                  </a:cubicBezTo>
                  <a:cubicBezTo>
                    <a:pt x="12605" y="151895"/>
                    <a:pt x="12233" y="151919"/>
                    <a:pt x="11862" y="151919"/>
                  </a:cubicBezTo>
                  <a:cubicBezTo>
                    <a:pt x="11366" y="151919"/>
                    <a:pt x="10870" y="151875"/>
                    <a:pt x="10375" y="151875"/>
                  </a:cubicBezTo>
                  <a:cubicBezTo>
                    <a:pt x="10175" y="151875"/>
                    <a:pt x="9941" y="151775"/>
                    <a:pt x="9741" y="151709"/>
                  </a:cubicBezTo>
                  <a:cubicBezTo>
                    <a:pt x="9174" y="151475"/>
                    <a:pt x="8874" y="150875"/>
                    <a:pt x="8974" y="150208"/>
                  </a:cubicBezTo>
                  <a:cubicBezTo>
                    <a:pt x="9074" y="149674"/>
                    <a:pt x="9574" y="149274"/>
                    <a:pt x="10208" y="149240"/>
                  </a:cubicBezTo>
                  <a:close/>
                  <a:moveTo>
                    <a:pt x="11075" y="177112"/>
                  </a:moveTo>
                  <a:cubicBezTo>
                    <a:pt x="11218" y="177112"/>
                    <a:pt x="11363" y="177117"/>
                    <a:pt x="11509" y="177127"/>
                  </a:cubicBezTo>
                  <a:cubicBezTo>
                    <a:pt x="12276" y="177194"/>
                    <a:pt x="12776" y="177661"/>
                    <a:pt x="12843" y="178328"/>
                  </a:cubicBezTo>
                  <a:cubicBezTo>
                    <a:pt x="12943" y="179095"/>
                    <a:pt x="12510" y="179662"/>
                    <a:pt x="11742" y="179862"/>
                  </a:cubicBezTo>
                  <a:cubicBezTo>
                    <a:pt x="11409" y="179951"/>
                    <a:pt x="11075" y="179951"/>
                    <a:pt x="10752" y="179951"/>
                  </a:cubicBezTo>
                  <a:cubicBezTo>
                    <a:pt x="10590" y="179951"/>
                    <a:pt x="10430" y="179951"/>
                    <a:pt x="10275" y="179962"/>
                  </a:cubicBezTo>
                  <a:cubicBezTo>
                    <a:pt x="10056" y="179962"/>
                    <a:pt x="9842" y="179971"/>
                    <a:pt x="9631" y="179971"/>
                  </a:cubicBezTo>
                  <a:cubicBezTo>
                    <a:pt x="9262" y="179971"/>
                    <a:pt x="8901" y="179944"/>
                    <a:pt x="8540" y="179795"/>
                  </a:cubicBezTo>
                  <a:cubicBezTo>
                    <a:pt x="8073" y="179629"/>
                    <a:pt x="7740" y="179295"/>
                    <a:pt x="7639" y="178795"/>
                  </a:cubicBezTo>
                  <a:cubicBezTo>
                    <a:pt x="7573" y="178328"/>
                    <a:pt x="7840" y="177994"/>
                    <a:pt x="8207" y="177727"/>
                  </a:cubicBezTo>
                  <a:cubicBezTo>
                    <a:pt x="8340" y="177594"/>
                    <a:pt x="8540" y="177527"/>
                    <a:pt x="8707" y="177460"/>
                  </a:cubicBezTo>
                  <a:cubicBezTo>
                    <a:pt x="9500" y="177262"/>
                    <a:pt x="10269" y="177112"/>
                    <a:pt x="11075" y="177112"/>
                  </a:cubicBezTo>
                  <a:close/>
                  <a:moveTo>
                    <a:pt x="4891" y="182192"/>
                  </a:moveTo>
                  <a:cubicBezTo>
                    <a:pt x="5451" y="182192"/>
                    <a:pt x="6012" y="182204"/>
                    <a:pt x="6572" y="182264"/>
                  </a:cubicBezTo>
                  <a:cubicBezTo>
                    <a:pt x="7206" y="182364"/>
                    <a:pt x="7740" y="182731"/>
                    <a:pt x="7806" y="183298"/>
                  </a:cubicBezTo>
                  <a:cubicBezTo>
                    <a:pt x="7873" y="183898"/>
                    <a:pt x="7473" y="184432"/>
                    <a:pt x="6806" y="184599"/>
                  </a:cubicBezTo>
                  <a:cubicBezTo>
                    <a:pt x="6521" y="184667"/>
                    <a:pt x="6242" y="184685"/>
                    <a:pt x="5973" y="184685"/>
                  </a:cubicBezTo>
                  <a:cubicBezTo>
                    <a:pt x="5660" y="184685"/>
                    <a:pt x="5359" y="184660"/>
                    <a:pt x="5080" y="184660"/>
                  </a:cubicBezTo>
                  <a:cubicBezTo>
                    <a:pt x="5009" y="184660"/>
                    <a:pt x="4939" y="184662"/>
                    <a:pt x="4871" y="184666"/>
                  </a:cubicBezTo>
                  <a:lnTo>
                    <a:pt x="3270" y="184666"/>
                  </a:lnTo>
                  <a:lnTo>
                    <a:pt x="3236" y="184699"/>
                  </a:lnTo>
                  <a:cubicBezTo>
                    <a:pt x="2936" y="184699"/>
                    <a:pt x="2636" y="184599"/>
                    <a:pt x="2336" y="184432"/>
                  </a:cubicBezTo>
                  <a:cubicBezTo>
                    <a:pt x="1735" y="184065"/>
                    <a:pt x="1635" y="183298"/>
                    <a:pt x="2136" y="182798"/>
                  </a:cubicBezTo>
                  <a:cubicBezTo>
                    <a:pt x="2569" y="182297"/>
                    <a:pt x="3170" y="182231"/>
                    <a:pt x="3770" y="182197"/>
                  </a:cubicBezTo>
                  <a:cubicBezTo>
                    <a:pt x="4144" y="182197"/>
                    <a:pt x="4517" y="182192"/>
                    <a:pt x="4891" y="182192"/>
                  </a:cubicBezTo>
                  <a:close/>
                  <a:moveTo>
                    <a:pt x="11509" y="188802"/>
                  </a:moveTo>
                  <a:cubicBezTo>
                    <a:pt x="12176" y="188802"/>
                    <a:pt x="12810" y="188902"/>
                    <a:pt x="13477" y="189069"/>
                  </a:cubicBezTo>
                  <a:cubicBezTo>
                    <a:pt x="14378" y="189302"/>
                    <a:pt x="14845" y="190303"/>
                    <a:pt x="14411" y="191070"/>
                  </a:cubicBezTo>
                  <a:cubicBezTo>
                    <a:pt x="14134" y="191541"/>
                    <a:pt x="13674" y="191805"/>
                    <a:pt x="13106" y="191805"/>
                  </a:cubicBezTo>
                  <a:cubicBezTo>
                    <a:pt x="12989" y="191805"/>
                    <a:pt x="12868" y="191793"/>
                    <a:pt x="12743" y="191771"/>
                  </a:cubicBezTo>
                  <a:cubicBezTo>
                    <a:pt x="12432" y="191726"/>
                    <a:pt x="12124" y="191708"/>
                    <a:pt x="11818" y="191708"/>
                  </a:cubicBezTo>
                  <a:cubicBezTo>
                    <a:pt x="11205" y="191708"/>
                    <a:pt x="10597" y="191782"/>
                    <a:pt x="9974" y="191871"/>
                  </a:cubicBezTo>
                  <a:cubicBezTo>
                    <a:pt x="9896" y="191881"/>
                    <a:pt x="9818" y="191886"/>
                    <a:pt x="9740" y="191886"/>
                  </a:cubicBezTo>
                  <a:cubicBezTo>
                    <a:pt x="9057" y="191886"/>
                    <a:pt x="8420" y="191499"/>
                    <a:pt x="8240" y="190870"/>
                  </a:cubicBezTo>
                  <a:cubicBezTo>
                    <a:pt x="8073" y="190203"/>
                    <a:pt x="8473" y="189502"/>
                    <a:pt x="9241" y="189202"/>
                  </a:cubicBezTo>
                  <a:cubicBezTo>
                    <a:pt x="9974" y="188935"/>
                    <a:pt x="10742" y="188835"/>
                    <a:pt x="11509" y="188802"/>
                  </a:cubicBezTo>
                  <a:close/>
                  <a:moveTo>
                    <a:pt x="5723" y="195502"/>
                  </a:moveTo>
                  <a:cubicBezTo>
                    <a:pt x="6277" y="195502"/>
                    <a:pt x="6872" y="195611"/>
                    <a:pt x="7471" y="195611"/>
                  </a:cubicBezTo>
                  <a:cubicBezTo>
                    <a:pt x="7538" y="195611"/>
                    <a:pt x="7605" y="195610"/>
                    <a:pt x="7673" y="195607"/>
                  </a:cubicBezTo>
                  <a:cubicBezTo>
                    <a:pt x="7806" y="195607"/>
                    <a:pt x="7973" y="195640"/>
                    <a:pt x="8140" y="195707"/>
                  </a:cubicBezTo>
                  <a:cubicBezTo>
                    <a:pt x="8674" y="195874"/>
                    <a:pt x="8940" y="196407"/>
                    <a:pt x="8874" y="197074"/>
                  </a:cubicBezTo>
                  <a:cubicBezTo>
                    <a:pt x="8840" y="197508"/>
                    <a:pt x="8340" y="197908"/>
                    <a:pt x="7840" y="197908"/>
                  </a:cubicBezTo>
                  <a:cubicBezTo>
                    <a:pt x="7611" y="197920"/>
                    <a:pt x="7384" y="197926"/>
                    <a:pt x="7157" y="197926"/>
                  </a:cubicBezTo>
                  <a:cubicBezTo>
                    <a:pt x="6126" y="197926"/>
                    <a:pt x="5109" y="197812"/>
                    <a:pt x="4070" y="197675"/>
                  </a:cubicBezTo>
                  <a:cubicBezTo>
                    <a:pt x="3537" y="197608"/>
                    <a:pt x="3270" y="197308"/>
                    <a:pt x="3170" y="196874"/>
                  </a:cubicBezTo>
                  <a:cubicBezTo>
                    <a:pt x="3103" y="196507"/>
                    <a:pt x="3303" y="196074"/>
                    <a:pt x="3703" y="195807"/>
                  </a:cubicBezTo>
                  <a:cubicBezTo>
                    <a:pt x="4176" y="195529"/>
                    <a:pt x="4672" y="195506"/>
                    <a:pt x="5210" y="195506"/>
                  </a:cubicBezTo>
                  <a:cubicBezTo>
                    <a:pt x="5317" y="195506"/>
                    <a:pt x="5427" y="195507"/>
                    <a:pt x="5538" y="195507"/>
                  </a:cubicBezTo>
                  <a:cubicBezTo>
                    <a:pt x="5599" y="195504"/>
                    <a:pt x="5661" y="195502"/>
                    <a:pt x="5723" y="195502"/>
                  </a:cubicBezTo>
                  <a:close/>
                  <a:moveTo>
                    <a:pt x="9941" y="201878"/>
                  </a:moveTo>
                  <a:cubicBezTo>
                    <a:pt x="10575" y="201911"/>
                    <a:pt x="11142" y="202378"/>
                    <a:pt x="11209" y="202945"/>
                  </a:cubicBezTo>
                  <a:cubicBezTo>
                    <a:pt x="11242" y="203713"/>
                    <a:pt x="10875" y="204246"/>
                    <a:pt x="10141" y="204380"/>
                  </a:cubicBezTo>
                  <a:cubicBezTo>
                    <a:pt x="9686" y="204456"/>
                    <a:pt x="9232" y="204476"/>
                    <a:pt x="8777" y="204476"/>
                  </a:cubicBezTo>
                  <a:cubicBezTo>
                    <a:pt x="8231" y="204476"/>
                    <a:pt x="7685" y="204446"/>
                    <a:pt x="7139" y="204446"/>
                  </a:cubicBezTo>
                  <a:cubicBezTo>
                    <a:pt x="6505" y="204413"/>
                    <a:pt x="6072" y="203946"/>
                    <a:pt x="5972" y="203379"/>
                  </a:cubicBezTo>
                  <a:cubicBezTo>
                    <a:pt x="5905" y="202812"/>
                    <a:pt x="6272" y="202278"/>
                    <a:pt x="6906" y="202078"/>
                  </a:cubicBezTo>
                  <a:cubicBezTo>
                    <a:pt x="7606" y="201878"/>
                    <a:pt x="8307" y="201878"/>
                    <a:pt x="9040" y="201878"/>
                  </a:cubicBezTo>
                  <a:close/>
                  <a:moveTo>
                    <a:pt x="6305" y="0"/>
                  </a:moveTo>
                  <a:cubicBezTo>
                    <a:pt x="6305" y="33"/>
                    <a:pt x="6339" y="67"/>
                    <a:pt x="6339" y="67"/>
                  </a:cubicBezTo>
                  <a:cubicBezTo>
                    <a:pt x="6372" y="767"/>
                    <a:pt x="6072" y="1268"/>
                    <a:pt x="5471" y="1601"/>
                  </a:cubicBezTo>
                  <a:cubicBezTo>
                    <a:pt x="4804" y="1968"/>
                    <a:pt x="4070" y="2002"/>
                    <a:pt x="3370" y="2068"/>
                  </a:cubicBezTo>
                  <a:cubicBezTo>
                    <a:pt x="3236" y="2079"/>
                    <a:pt x="3107" y="2083"/>
                    <a:pt x="2978" y="2083"/>
                  </a:cubicBezTo>
                  <a:cubicBezTo>
                    <a:pt x="2721" y="2083"/>
                    <a:pt x="2469" y="2068"/>
                    <a:pt x="2202" y="2068"/>
                  </a:cubicBezTo>
                  <a:cubicBezTo>
                    <a:pt x="2102" y="4904"/>
                    <a:pt x="2236" y="7706"/>
                    <a:pt x="2169" y="10508"/>
                  </a:cubicBezTo>
                  <a:cubicBezTo>
                    <a:pt x="2169" y="10741"/>
                    <a:pt x="2169" y="10941"/>
                    <a:pt x="2136" y="11175"/>
                  </a:cubicBezTo>
                  <a:cubicBezTo>
                    <a:pt x="1935" y="12776"/>
                    <a:pt x="1435" y="14310"/>
                    <a:pt x="1035" y="15845"/>
                  </a:cubicBezTo>
                  <a:cubicBezTo>
                    <a:pt x="634" y="17279"/>
                    <a:pt x="234" y="18713"/>
                    <a:pt x="134" y="20215"/>
                  </a:cubicBezTo>
                  <a:cubicBezTo>
                    <a:pt x="1" y="21782"/>
                    <a:pt x="501" y="23250"/>
                    <a:pt x="835" y="24751"/>
                  </a:cubicBezTo>
                  <a:cubicBezTo>
                    <a:pt x="1669" y="28220"/>
                    <a:pt x="2969" y="31556"/>
                    <a:pt x="3837" y="35025"/>
                  </a:cubicBezTo>
                  <a:cubicBezTo>
                    <a:pt x="4097" y="35009"/>
                    <a:pt x="4355" y="35001"/>
                    <a:pt x="4611" y="35001"/>
                  </a:cubicBezTo>
                  <a:cubicBezTo>
                    <a:pt x="5442" y="35001"/>
                    <a:pt x="6257" y="35088"/>
                    <a:pt x="7072" y="35292"/>
                  </a:cubicBezTo>
                  <a:cubicBezTo>
                    <a:pt x="7840" y="35459"/>
                    <a:pt x="8373" y="36193"/>
                    <a:pt x="8373" y="36860"/>
                  </a:cubicBezTo>
                  <a:cubicBezTo>
                    <a:pt x="8407" y="37494"/>
                    <a:pt x="7840" y="38227"/>
                    <a:pt x="7139" y="38494"/>
                  </a:cubicBezTo>
                  <a:cubicBezTo>
                    <a:pt x="6707" y="38671"/>
                    <a:pt x="6264" y="38732"/>
                    <a:pt x="5815" y="38732"/>
                  </a:cubicBezTo>
                  <a:cubicBezTo>
                    <a:pt x="5502" y="38732"/>
                    <a:pt x="5186" y="38702"/>
                    <a:pt x="4871" y="38661"/>
                  </a:cubicBezTo>
                  <a:cubicBezTo>
                    <a:pt x="4771" y="38661"/>
                    <a:pt x="4637" y="38661"/>
                    <a:pt x="4504" y="38628"/>
                  </a:cubicBezTo>
                  <a:lnTo>
                    <a:pt x="4504" y="38628"/>
                  </a:lnTo>
                  <a:cubicBezTo>
                    <a:pt x="4571" y="38928"/>
                    <a:pt x="4604" y="39195"/>
                    <a:pt x="4671" y="39495"/>
                  </a:cubicBezTo>
                  <a:cubicBezTo>
                    <a:pt x="5004" y="41263"/>
                    <a:pt x="5204" y="43031"/>
                    <a:pt x="5405" y="44799"/>
                  </a:cubicBezTo>
                  <a:cubicBezTo>
                    <a:pt x="5571" y="46233"/>
                    <a:pt x="5805" y="47634"/>
                    <a:pt x="5838" y="49069"/>
                  </a:cubicBezTo>
                  <a:cubicBezTo>
                    <a:pt x="5905" y="49135"/>
                    <a:pt x="5905" y="49169"/>
                    <a:pt x="5838" y="49235"/>
                  </a:cubicBezTo>
                  <a:cubicBezTo>
                    <a:pt x="5838" y="49469"/>
                    <a:pt x="5838" y="49669"/>
                    <a:pt x="5838" y="49902"/>
                  </a:cubicBezTo>
                  <a:cubicBezTo>
                    <a:pt x="6365" y="49534"/>
                    <a:pt x="6933" y="49456"/>
                    <a:pt x="7526" y="49456"/>
                  </a:cubicBezTo>
                  <a:cubicBezTo>
                    <a:pt x="7684" y="49456"/>
                    <a:pt x="7845" y="49462"/>
                    <a:pt x="8006" y="49469"/>
                  </a:cubicBezTo>
                  <a:cubicBezTo>
                    <a:pt x="8218" y="49491"/>
                    <a:pt x="8433" y="49495"/>
                    <a:pt x="8649" y="49495"/>
                  </a:cubicBezTo>
                  <a:cubicBezTo>
                    <a:pt x="8757" y="49495"/>
                    <a:pt x="8865" y="49494"/>
                    <a:pt x="8974" y="49494"/>
                  </a:cubicBezTo>
                  <a:cubicBezTo>
                    <a:pt x="9299" y="49494"/>
                    <a:pt x="9624" y="49502"/>
                    <a:pt x="9941" y="49569"/>
                  </a:cubicBezTo>
                  <a:cubicBezTo>
                    <a:pt x="10875" y="49736"/>
                    <a:pt x="11242" y="50303"/>
                    <a:pt x="11275" y="51037"/>
                  </a:cubicBezTo>
                  <a:cubicBezTo>
                    <a:pt x="11275" y="51770"/>
                    <a:pt x="10708" y="52438"/>
                    <a:pt x="9941" y="52538"/>
                  </a:cubicBezTo>
                  <a:cubicBezTo>
                    <a:pt x="9740" y="52569"/>
                    <a:pt x="9536" y="52581"/>
                    <a:pt x="9330" y="52581"/>
                  </a:cubicBezTo>
                  <a:cubicBezTo>
                    <a:pt x="8888" y="52581"/>
                    <a:pt x="8439" y="52527"/>
                    <a:pt x="8006" y="52504"/>
                  </a:cubicBezTo>
                  <a:cubicBezTo>
                    <a:pt x="7706" y="52471"/>
                    <a:pt x="7406" y="52471"/>
                    <a:pt x="7106" y="52438"/>
                  </a:cubicBezTo>
                  <a:cubicBezTo>
                    <a:pt x="6639" y="52404"/>
                    <a:pt x="6238" y="52171"/>
                    <a:pt x="5838" y="51971"/>
                  </a:cubicBezTo>
                  <a:lnTo>
                    <a:pt x="5838" y="51971"/>
                  </a:lnTo>
                  <a:cubicBezTo>
                    <a:pt x="5872" y="53772"/>
                    <a:pt x="5638" y="55540"/>
                    <a:pt x="5471" y="57341"/>
                  </a:cubicBezTo>
                  <a:cubicBezTo>
                    <a:pt x="5371" y="58442"/>
                    <a:pt x="5338" y="59576"/>
                    <a:pt x="5104" y="60677"/>
                  </a:cubicBezTo>
                  <a:cubicBezTo>
                    <a:pt x="4471" y="63479"/>
                    <a:pt x="3770" y="66281"/>
                    <a:pt x="3537" y="69116"/>
                  </a:cubicBezTo>
                  <a:cubicBezTo>
                    <a:pt x="3436" y="70284"/>
                    <a:pt x="3370" y="71485"/>
                    <a:pt x="3436" y="72652"/>
                  </a:cubicBezTo>
                  <a:cubicBezTo>
                    <a:pt x="3570" y="74453"/>
                    <a:pt x="3803" y="76288"/>
                    <a:pt x="3970" y="78089"/>
                  </a:cubicBezTo>
                  <a:cubicBezTo>
                    <a:pt x="4204" y="80224"/>
                    <a:pt x="4604" y="82326"/>
                    <a:pt x="5238" y="84360"/>
                  </a:cubicBezTo>
                  <a:cubicBezTo>
                    <a:pt x="5571" y="85495"/>
                    <a:pt x="5938" y="86629"/>
                    <a:pt x="6072" y="87763"/>
                  </a:cubicBezTo>
                  <a:cubicBezTo>
                    <a:pt x="6238" y="89131"/>
                    <a:pt x="6405" y="90465"/>
                    <a:pt x="6572" y="91832"/>
                  </a:cubicBezTo>
                  <a:cubicBezTo>
                    <a:pt x="6705" y="93100"/>
                    <a:pt x="6939" y="94368"/>
                    <a:pt x="7006" y="95635"/>
                  </a:cubicBezTo>
                  <a:cubicBezTo>
                    <a:pt x="7072" y="96836"/>
                    <a:pt x="7139" y="98004"/>
                    <a:pt x="7172" y="99204"/>
                  </a:cubicBezTo>
                  <a:cubicBezTo>
                    <a:pt x="7239" y="100472"/>
                    <a:pt x="7139" y="101740"/>
                    <a:pt x="7106" y="103041"/>
                  </a:cubicBezTo>
                  <a:cubicBezTo>
                    <a:pt x="7072" y="103441"/>
                    <a:pt x="7039" y="103841"/>
                    <a:pt x="7006" y="104241"/>
                  </a:cubicBezTo>
                  <a:cubicBezTo>
                    <a:pt x="7039" y="104675"/>
                    <a:pt x="7072" y="105075"/>
                    <a:pt x="7106" y="105476"/>
                  </a:cubicBezTo>
                  <a:cubicBezTo>
                    <a:pt x="7139" y="106743"/>
                    <a:pt x="7239" y="108044"/>
                    <a:pt x="7172" y="109312"/>
                  </a:cubicBezTo>
                  <a:cubicBezTo>
                    <a:pt x="7139" y="110513"/>
                    <a:pt x="7072" y="111680"/>
                    <a:pt x="7006" y="112848"/>
                  </a:cubicBezTo>
                  <a:cubicBezTo>
                    <a:pt x="6939" y="114148"/>
                    <a:pt x="6705" y="115416"/>
                    <a:pt x="6572" y="116684"/>
                  </a:cubicBezTo>
                  <a:cubicBezTo>
                    <a:pt x="6405" y="118018"/>
                    <a:pt x="6238" y="119386"/>
                    <a:pt x="6072" y="120720"/>
                  </a:cubicBezTo>
                  <a:cubicBezTo>
                    <a:pt x="5938" y="121887"/>
                    <a:pt x="5571" y="123021"/>
                    <a:pt x="5238" y="124122"/>
                  </a:cubicBezTo>
                  <a:cubicBezTo>
                    <a:pt x="4604" y="126190"/>
                    <a:pt x="4204" y="128292"/>
                    <a:pt x="3970" y="130393"/>
                  </a:cubicBezTo>
                  <a:cubicBezTo>
                    <a:pt x="3803" y="132228"/>
                    <a:pt x="3570" y="134029"/>
                    <a:pt x="3436" y="135864"/>
                  </a:cubicBezTo>
                  <a:cubicBezTo>
                    <a:pt x="3370" y="137032"/>
                    <a:pt x="3470" y="138199"/>
                    <a:pt x="3537" y="139367"/>
                  </a:cubicBezTo>
                  <a:cubicBezTo>
                    <a:pt x="3770" y="142235"/>
                    <a:pt x="4471" y="145037"/>
                    <a:pt x="5104" y="147806"/>
                  </a:cubicBezTo>
                  <a:cubicBezTo>
                    <a:pt x="5338" y="148907"/>
                    <a:pt x="5371" y="150041"/>
                    <a:pt x="5471" y="151175"/>
                  </a:cubicBezTo>
                  <a:cubicBezTo>
                    <a:pt x="5638" y="152976"/>
                    <a:pt x="5872" y="154744"/>
                    <a:pt x="5838" y="156545"/>
                  </a:cubicBezTo>
                  <a:cubicBezTo>
                    <a:pt x="6238" y="156345"/>
                    <a:pt x="6639" y="156078"/>
                    <a:pt x="7106" y="156045"/>
                  </a:cubicBezTo>
                  <a:cubicBezTo>
                    <a:pt x="7406" y="156045"/>
                    <a:pt x="7706" y="156012"/>
                    <a:pt x="8006" y="156012"/>
                  </a:cubicBezTo>
                  <a:cubicBezTo>
                    <a:pt x="8455" y="155965"/>
                    <a:pt x="8919" y="155917"/>
                    <a:pt x="9377" y="155917"/>
                  </a:cubicBezTo>
                  <a:cubicBezTo>
                    <a:pt x="9567" y="155917"/>
                    <a:pt x="9755" y="155926"/>
                    <a:pt x="9941" y="155945"/>
                  </a:cubicBezTo>
                  <a:cubicBezTo>
                    <a:pt x="10708" y="156078"/>
                    <a:pt x="11275" y="156746"/>
                    <a:pt x="11275" y="157446"/>
                  </a:cubicBezTo>
                  <a:cubicBezTo>
                    <a:pt x="11242" y="158213"/>
                    <a:pt x="10875" y="158780"/>
                    <a:pt x="9941" y="158947"/>
                  </a:cubicBezTo>
                  <a:cubicBezTo>
                    <a:pt x="9667" y="159005"/>
                    <a:pt x="9386" y="159019"/>
                    <a:pt x="9104" y="159019"/>
                  </a:cubicBezTo>
                  <a:cubicBezTo>
                    <a:pt x="8840" y="159019"/>
                    <a:pt x="8575" y="159007"/>
                    <a:pt x="8314" y="159007"/>
                  </a:cubicBezTo>
                  <a:cubicBezTo>
                    <a:pt x="8211" y="159007"/>
                    <a:pt x="8108" y="159009"/>
                    <a:pt x="8006" y="159014"/>
                  </a:cubicBezTo>
                  <a:cubicBezTo>
                    <a:pt x="7796" y="159032"/>
                    <a:pt x="7588" y="159045"/>
                    <a:pt x="7383" y="159045"/>
                  </a:cubicBezTo>
                  <a:cubicBezTo>
                    <a:pt x="6842" y="159045"/>
                    <a:pt x="6322" y="158953"/>
                    <a:pt x="5838" y="158614"/>
                  </a:cubicBezTo>
                  <a:cubicBezTo>
                    <a:pt x="5838" y="158847"/>
                    <a:pt x="5838" y="159047"/>
                    <a:pt x="5838" y="159281"/>
                  </a:cubicBezTo>
                  <a:cubicBezTo>
                    <a:pt x="5905" y="159347"/>
                    <a:pt x="5905" y="159381"/>
                    <a:pt x="5838" y="159448"/>
                  </a:cubicBezTo>
                  <a:cubicBezTo>
                    <a:pt x="5805" y="160882"/>
                    <a:pt x="5571" y="162283"/>
                    <a:pt x="5405" y="163717"/>
                  </a:cubicBezTo>
                  <a:cubicBezTo>
                    <a:pt x="5204" y="165485"/>
                    <a:pt x="5004" y="167253"/>
                    <a:pt x="4671" y="169021"/>
                  </a:cubicBezTo>
                  <a:cubicBezTo>
                    <a:pt x="4604" y="169288"/>
                    <a:pt x="4571" y="169588"/>
                    <a:pt x="4504" y="169855"/>
                  </a:cubicBezTo>
                  <a:cubicBezTo>
                    <a:pt x="4637" y="169855"/>
                    <a:pt x="4771" y="169855"/>
                    <a:pt x="4871" y="169822"/>
                  </a:cubicBezTo>
                  <a:cubicBezTo>
                    <a:pt x="5157" y="169797"/>
                    <a:pt x="5443" y="169776"/>
                    <a:pt x="5728" y="169776"/>
                  </a:cubicBezTo>
                  <a:cubicBezTo>
                    <a:pt x="6206" y="169776"/>
                    <a:pt x="6679" y="169834"/>
                    <a:pt x="7139" y="170022"/>
                  </a:cubicBezTo>
                  <a:cubicBezTo>
                    <a:pt x="7840" y="170289"/>
                    <a:pt x="8407" y="171023"/>
                    <a:pt x="8373" y="171656"/>
                  </a:cubicBezTo>
                  <a:cubicBezTo>
                    <a:pt x="8373" y="172323"/>
                    <a:pt x="7840" y="173057"/>
                    <a:pt x="7072" y="173224"/>
                  </a:cubicBezTo>
                  <a:cubicBezTo>
                    <a:pt x="6218" y="173438"/>
                    <a:pt x="5365" y="173502"/>
                    <a:pt x="4493" y="173502"/>
                  </a:cubicBezTo>
                  <a:cubicBezTo>
                    <a:pt x="4276" y="173502"/>
                    <a:pt x="4057" y="173498"/>
                    <a:pt x="3837" y="173491"/>
                  </a:cubicBezTo>
                  <a:cubicBezTo>
                    <a:pt x="2969" y="176960"/>
                    <a:pt x="1669" y="180262"/>
                    <a:pt x="835" y="183732"/>
                  </a:cubicBezTo>
                  <a:cubicBezTo>
                    <a:pt x="501" y="185233"/>
                    <a:pt x="1" y="186734"/>
                    <a:pt x="134" y="188302"/>
                  </a:cubicBezTo>
                  <a:cubicBezTo>
                    <a:pt x="234" y="189769"/>
                    <a:pt x="634" y="191204"/>
                    <a:pt x="1035" y="192638"/>
                  </a:cubicBezTo>
                  <a:cubicBezTo>
                    <a:pt x="1435" y="194206"/>
                    <a:pt x="1935" y="195740"/>
                    <a:pt x="2136" y="197341"/>
                  </a:cubicBezTo>
                  <a:cubicBezTo>
                    <a:pt x="2169" y="197541"/>
                    <a:pt x="2169" y="197775"/>
                    <a:pt x="2169" y="198008"/>
                  </a:cubicBezTo>
                  <a:cubicBezTo>
                    <a:pt x="2236" y="200810"/>
                    <a:pt x="2102" y="203612"/>
                    <a:pt x="2202" y="206415"/>
                  </a:cubicBezTo>
                  <a:cubicBezTo>
                    <a:pt x="2603" y="206415"/>
                    <a:pt x="2969" y="206415"/>
                    <a:pt x="3370" y="206448"/>
                  </a:cubicBezTo>
                  <a:cubicBezTo>
                    <a:pt x="4070" y="206515"/>
                    <a:pt x="4804" y="206548"/>
                    <a:pt x="5471" y="206915"/>
                  </a:cubicBezTo>
                  <a:cubicBezTo>
                    <a:pt x="6105" y="207248"/>
                    <a:pt x="6372" y="207715"/>
                    <a:pt x="6339" y="208416"/>
                  </a:cubicBezTo>
                  <a:cubicBezTo>
                    <a:pt x="6339" y="208449"/>
                    <a:pt x="6305" y="208483"/>
                    <a:pt x="6305" y="208483"/>
                  </a:cubicBezTo>
                  <a:lnTo>
                    <a:pt x="12810" y="208483"/>
                  </a:lnTo>
                  <a:cubicBezTo>
                    <a:pt x="12810" y="207549"/>
                    <a:pt x="12877" y="206648"/>
                    <a:pt x="12943" y="205714"/>
                  </a:cubicBezTo>
                  <a:cubicBezTo>
                    <a:pt x="12943" y="205514"/>
                    <a:pt x="12977" y="205347"/>
                    <a:pt x="13043" y="205180"/>
                  </a:cubicBezTo>
                  <a:cubicBezTo>
                    <a:pt x="13877" y="202945"/>
                    <a:pt x="14344" y="200644"/>
                    <a:pt x="14511" y="198275"/>
                  </a:cubicBezTo>
                  <a:cubicBezTo>
                    <a:pt x="14611" y="197241"/>
                    <a:pt x="14911" y="196241"/>
                    <a:pt x="15145" y="195240"/>
                  </a:cubicBezTo>
                  <a:cubicBezTo>
                    <a:pt x="15679" y="192771"/>
                    <a:pt x="15645" y="190303"/>
                    <a:pt x="15545" y="187801"/>
                  </a:cubicBezTo>
                  <a:cubicBezTo>
                    <a:pt x="15512" y="187301"/>
                    <a:pt x="15612" y="186767"/>
                    <a:pt x="15679" y="186267"/>
                  </a:cubicBezTo>
                  <a:cubicBezTo>
                    <a:pt x="15879" y="185066"/>
                    <a:pt x="15679" y="183832"/>
                    <a:pt x="15578" y="182631"/>
                  </a:cubicBezTo>
                  <a:lnTo>
                    <a:pt x="15578" y="182597"/>
                  </a:lnTo>
                  <a:cubicBezTo>
                    <a:pt x="15345" y="180629"/>
                    <a:pt x="15111" y="178661"/>
                    <a:pt x="14778" y="176727"/>
                  </a:cubicBezTo>
                  <a:cubicBezTo>
                    <a:pt x="14411" y="174792"/>
                    <a:pt x="14077" y="172824"/>
                    <a:pt x="13811" y="170856"/>
                  </a:cubicBezTo>
                  <a:cubicBezTo>
                    <a:pt x="13677" y="169855"/>
                    <a:pt x="13544" y="168821"/>
                    <a:pt x="13377" y="167787"/>
                  </a:cubicBezTo>
                  <a:lnTo>
                    <a:pt x="10708" y="167787"/>
                  </a:lnTo>
                  <a:cubicBezTo>
                    <a:pt x="10108" y="167753"/>
                    <a:pt x="9507" y="167587"/>
                    <a:pt x="9174" y="167053"/>
                  </a:cubicBezTo>
                  <a:cubicBezTo>
                    <a:pt x="8640" y="166152"/>
                    <a:pt x="9241" y="165118"/>
                    <a:pt x="10341" y="164951"/>
                  </a:cubicBezTo>
                  <a:cubicBezTo>
                    <a:pt x="10725" y="164901"/>
                    <a:pt x="11109" y="164893"/>
                    <a:pt x="11496" y="164893"/>
                  </a:cubicBezTo>
                  <a:cubicBezTo>
                    <a:pt x="11690" y="164893"/>
                    <a:pt x="11885" y="164895"/>
                    <a:pt x="12082" y="164895"/>
                  </a:cubicBezTo>
                  <a:cubicBezTo>
                    <a:pt x="12278" y="164895"/>
                    <a:pt x="12476" y="164893"/>
                    <a:pt x="12676" y="164885"/>
                  </a:cubicBezTo>
                  <a:cubicBezTo>
                    <a:pt x="12843" y="164885"/>
                    <a:pt x="13043" y="164885"/>
                    <a:pt x="13177" y="164818"/>
                  </a:cubicBezTo>
                  <a:cubicBezTo>
                    <a:pt x="13077" y="162950"/>
                    <a:pt x="13610" y="161215"/>
                    <a:pt x="13944" y="159414"/>
                  </a:cubicBezTo>
                  <a:cubicBezTo>
                    <a:pt x="14211" y="158080"/>
                    <a:pt x="14378" y="156746"/>
                    <a:pt x="14511" y="155411"/>
                  </a:cubicBezTo>
                  <a:cubicBezTo>
                    <a:pt x="14578" y="154511"/>
                    <a:pt x="14811" y="153610"/>
                    <a:pt x="14945" y="152709"/>
                  </a:cubicBezTo>
                  <a:cubicBezTo>
                    <a:pt x="15145" y="151075"/>
                    <a:pt x="15245" y="149440"/>
                    <a:pt x="15712" y="147839"/>
                  </a:cubicBezTo>
                  <a:cubicBezTo>
                    <a:pt x="16446" y="145237"/>
                    <a:pt x="17080" y="142636"/>
                    <a:pt x="17613" y="140000"/>
                  </a:cubicBezTo>
                  <a:cubicBezTo>
                    <a:pt x="17947" y="138266"/>
                    <a:pt x="18180" y="136498"/>
                    <a:pt x="18247" y="134730"/>
                  </a:cubicBezTo>
                  <a:cubicBezTo>
                    <a:pt x="18280" y="133362"/>
                    <a:pt x="18314" y="131995"/>
                    <a:pt x="18247" y="130627"/>
                  </a:cubicBezTo>
                  <a:cubicBezTo>
                    <a:pt x="18114" y="127358"/>
                    <a:pt x="17813" y="124089"/>
                    <a:pt x="16813" y="120953"/>
                  </a:cubicBezTo>
                  <a:cubicBezTo>
                    <a:pt x="16312" y="119419"/>
                    <a:pt x="16212" y="117818"/>
                    <a:pt x="16012" y="116217"/>
                  </a:cubicBezTo>
                  <a:cubicBezTo>
                    <a:pt x="15712" y="114115"/>
                    <a:pt x="15712" y="111980"/>
                    <a:pt x="15779" y="109879"/>
                  </a:cubicBezTo>
                  <a:cubicBezTo>
                    <a:pt x="15812" y="108044"/>
                    <a:pt x="16012" y="106209"/>
                    <a:pt x="16146" y="104375"/>
                  </a:cubicBezTo>
                  <a:cubicBezTo>
                    <a:pt x="16146" y="104341"/>
                    <a:pt x="16146" y="104308"/>
                    <a:pt x="16146" y="104241"/>
                  </a:cubicBezTo>
                  <a:cubicBezTo>
                    <a:pt x="16146" y="104208"/>
                    <a:pt x="16146" y="104141"/>
                    <a:pt x="16146" y="104108"/>
                  </a:cubicBezTo>
                  <a:cubicBezTo>
                    <a:pt x="16012" y="102273"/>
                    <a:pt x="15812" y="100439"/>
                    <a:pt x="15779" y="98604"/>
                  </a:cubicBezTo>
                  <a:cubicBezTo>
                    <a:pt x="15712" y="96502"/>
                    <a:pt x="15712" y="94368"/>
                    <a:pt x="16012" y="92266"/>
                  </a:cubicBezTo>
                  <a:cubicBezTo>
                    <a:pt x="16212" y="90698"/>
                    <a:pt x="16312" y="89064"/>
                    <a:pt x="16813" y="87563"/>
                  </a:cubicBezTo>
                  <a:cubicBezTo>
                    <a:pt x="17813" y="84394"/>
                    <a:pt x="18114" y="81125"/>
                    <a:pt x="18247" y="77856"/>
                  </a:cubicBezTo>
                  <a:cubicBezTo>
                    <a:pt x="18314" y="76488"/>
                    <a:pt x="18280" y="75121"/>
                    <a:pt x="18247" y="73753"/>
                  </a:cubicBezTo>
                  <a:cubicBezTo>
                    <a:pt x="18180" y="71985"/>
                    <a:pt x="17947" y="70217"/>
                    <a:pt x="17613" y="68482"/>
                  </a:cubicBezTo>
                  <a:cubicBezTo>
                    <a:pt x="17080" y="65847"/>
                    <a:pt x="16446" y="63245"/>
                    <a:pt x="15712" y="60643"/>
                  </a:cubicBezTo>
                  <a:cubicBezTo>
                    <a:pt x="15245" y="59076"/>
                    <a:pt x="15145" y="57408"/>
                    <a:pt x="14945" y="55773"/>
                  </a:cubicBezTo>
                  <a:cubicBezTo>
                    <a:pt x="14811" y="54873"/>
                    <a:pt x="14578" y="53972"/>
                    <a:pt x="14511" y="53071"/>
                  </a:cubicBezTo>
                  <a:cubicBezTo>
                    <a:pt x="14378" y="51737"/>
                    <a:pt x="14211" y="50403"/>
                    <a:pt x="13944" y="49069"/>
                  </a:cubicBezTo>
                  <a:cubicBezTo>
                    <a:pt x="13610" y="47301"/>
                    <a:pt x="13077" y="45533"/>
                    <a:pt x="13177" y="43698"/>
                  </a:cubicBezTo>
                  <a:cubicBezTo>
                    <a:pt x="13043" y="43598"/>
                    <a:pt x="12843" y="43631"/>
                    <a:pt x="12676" y="43598"/>
                  </a:cubicBezTo>
                  <a:cubicBezTo>
                    <a:pt x="12276" y="43598"/>
                    <a:pt x="11884" y="43615"/>
                    <a:pt x="11496" y="43615"/>
                  </a:cubicBezTo>
                  <a:cubicBezTo>
                    <a:pt x="11109" y="43615"/>
                    <a:pt x="10725" y="43598"/>
                    <a:pt x="10341" y="43531"/>
                  </a:cubicBezTo>
                  <a:cubicBezTo>
                    <a:pt x="9241" y="43364"/>
                    <a:pt x="8640" y="42330"/>
                    <a:pt x="9174" y="41463"/>
                  </a:cubicBezTo>
                  <a:cubicBezTo>
                    <a:pt x="9507" y="40896"/>
                    <a:pt x="10108" y="40729"/>
                    <a:pt x="10708" y="40729"/>
                  </a:cubicBezTo>
                  <a:cubicBezTo>
                    <a:pt x="11609" y="40696"/>
                    <a:pt x="12510" y="40696"/>
                    <a:pt x="13377" y="40696"/>
                  </a:cubicBezTo>
                  <a:cubicBezTo>
                    <a:pt x="13544" y="39662"/>
                    <a:pt x="13677" y="38661"/>
                    <a:pt x="13811" y="37627"/>
                  </a:cubicBezTo>
                  <a:cubicBezTo>
                    <a:pt x="14077" y="35659"/>
                    <a:pt x="14411" y="33724"/>
                    <a:pt x="14778" y="31756"/>
                  </a:cubicBezTo>
                  <a:cubicBezTo>
                    <a:pt x="15111" y="29821"/>
                    <a:pt x="15345" y="27853"/>
                    <a:pt x="15578" y="25885"/>
                  </a:cubicBezTo>
                  <a:cubicBezTo>
                    <a:pt x="15679" y="24684"/>
                    <a:pt x="15879" y="23450"/>
                    <a:pt x="15679" y="22216"/>
                  </a:cubicBezTo>
                  <a:cubicBezTo>
                    <a:pt x="15612" y="21716"/>
                    <a:pt x="15512" y="21215"/>
                    <a:pt x="15545" y="20715"/>
                  </a:cubicBezTo>
                  <a:cubicBezTo>
                    <a:pt x="15645" y="18213"/>
                    <a:pt x="15679" y="15711"/>
                    <a:pt x="15145" y="13276"/>
                  </a:cubicBezTo>
                  <a:cubicBezTo>
                    <a:pt x="14911" y="12242"/>
                    <a:pt x="14611" y="11275"/>
                    <a:pt x="14511" y="10241"/>
                  </a:cubicBezTo>
                  <a:cubicBezTo>
                    <a:pt x="14344" y="7872"/>
                    <a:pt x="13877" y="5537"/>
                    <a:pt x="13043" y="3302"/>
                  </a:cubicBezTo>
                  <a:cubicBezTo>
                    <a:pt x="12977" y="3136"/>
                    <a:pt x="12943" y="2969"/>
                    <a:pt x="12943" y="2802"/>
                  </a:cubicBezTo>
                  <a:cubicBezTo>
                    <a:pt x="12877" y="1868"/>
                    <a:pt x="12810" y="934"/>
                    <a:pt x="1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"/>
          <p:cNvSpPr/>
          <p:nvPr/>
        </p:nvSpPr>
        <p:spPr>
          <a:xfrm>
            <a:off x="987300" y="845000"/>
            <a:ext cx="7169400" cy="3453600"/>
          </a:xfrm>
          <a:prstGeom prst="roundRect">
            <a:avLst>
              <a:gd name="adj" fmla="val 363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7" name="Google Shape;657;p2"/>
          <p:cNvSpPr txBox="1">
            <a:spLocks noGrp="1"/>
          </p:cNvSpPr>
          <p:nvPr>
            <p:ph type="ctrTitle"/>
          </p:nvPr>
        </p:nvSpPr>
        <p:spPr>
          <a:xfrm>
            <a:off x="1322625" y="1177329"/>
            <a:ext cx="64989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8" name="Google Shape;658;p2"/>
          <p:cNvSpPr txBox="1">
            <a:spLocks noGrp="1"/>
          </p:cNvSpPr>
          <p:nvPr>
            <p:ph type="subTitle" idx="1"/>
          </p:nvPr>
        </p:nvSpPr>
        <p:spPr>
          <a:xfrm>
            <a:off x="2392500" y="3556671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7" name="Google Shape;2617;p6"/>
          <p:cNvGrpSpPr/>
          <p:nvPr/>
        </p:nvGrpSpPr>
        <p:grpSpPr>
          <a:xfrm>
            <a:off x="-298001" y="-112375"/>
            <a:ext cx="9740071" cy="5368281"/>
            <a:chOff x="-94126" y="-5"/>
            <a:chExt cx="9332252" cy="5143510"/>
          </a:xfrm>
        </p:grpSpPr>
        <p:sp>
          <p:nvSpPr>
            <p:cNvPr id="2618" name="Google Shape;2618;p6"/>
            <p:cNvSpPr/>
            <p:nvPr/>
          </p:nvSpPr>
          <p:spPr>
            <a:xfrm rot="-5400000">
              <a:off x="4416178" y="51580"/>
              <a:ext cx="359199" cy="9281757"/>
            </a:xfrm>
            <a:custGeom>
              <a:avLst/>
              <a:gdLst/>
              <a:ahLst/>
              <a:cxnLst/>
              <a:rect l="l" t="t" r="r" b="b"/>
              <a:pathLst>
                <a:path w="14478" h="208450" extrusionOk="0">
                  <a:moveTo>
                    <a:pt x="6115" y="330"/>
                  </a:moveTo>
                  <a:cubicBezTo>
                    <a:pt x="6133" y="330"/>
                    <a:pt x="6152" y="332"/>
                    <a:pt x="6172" y="334"/>
                  </a:cubicBezTo>
                  <a:cubicBezTo>
                    <a:pt x="6572" y="367"/>
                    <a:pt x="6438" y="734"/>
                    <a:pt x="6505" y="968"/>
                  </a:cubicBezTo>
                  <a:cubicBezTo>
                    <a:pt x="6565" y="1147"/>
                    <a:pt x="6437" y="1273"/>
                    <a:pt x="6266" y="1273"/>
                  </a:cubicBezTo>
                  <a:cubicBezTo>
                    <a:pt x="6246" y="1273"/>
                    <a:pt x="6226" y="1271"/>
                    <a:pt x="6205" y="1268"/>
                  </a:cubicBezTo>
                  <a:cubicBezTo>
                    <a:pt x="5871" y="1268"/>
                    <a:pt x="5838" y="1001"/>
                    <a:pt x="5805" y="768"/>
                  </a:cubicBezTo>
                  <a:cubicBezTo>
                    <a:pt x="5805" y="520"/>
                    <a:pt x="5891" y="330"/>
                    <a:pt x="6115" y="330"/>
                  </a:cubicBezTo>
                  <a:close/>
                  <a:moveTo>
                    <a:pt x="9374" y="1368"/>
                  </a:moveTo>
                  <a:cubicBezTo>
                    <a:pt x="9741" y="1368"/>
                    <a:pt x="10074" y="1668"/>
                    <a:pt x="10074" y="2002"/>
                  </a:cubicBezTo>
                  <a:cubicBezTo>
                    <a:pt x="10074" y="2436"/>
                    <a:pt x="9807" y="2502"/>
                    <a:pt x="9507" y="2502"/>
                  </a:cubicBezTo>
                  <a:cubicBezTo>
                    <a:pt x="9490" y="2504"/>
                    <a:pt x="9473" y="2505"/>
                    <a:pt x="9456" y="2505"/>
                  </a:cubicBezTo>
                  <a:cubicBezTo>
                    <a:pt x="9110" y="2505"/>
                    <a:pt x="8808" y="2186"/>
                    <a:pt x="8840" y="1868"/>
                  </a:cubicBezTo>
                  <a:cubicBezTo>
                    <a:pt x="8840" y="1535"/>
                    <a:pt x="9040" y="1368"/>
                    <a:pt x="9374" y="1368"/>
                  </a:cubicBezTo>
                  <a:close/>
                  <a:moveTo>
                    <a:pt x="7598" y="5202"/>
                  </a:moveTo>
                  <a:cubicBezTo>
                    <a:pt x="7612" y="5202"/>
                    <a:pt x="7626" y="5202"/>
                    <a:pt x="7639" y="5204"/>
                  </a:cubicBezTo>
                  <a:cubicBezTo>
                    <a:pt x="7939" y="5204"/>
                    <a:pt x="8206" y="5504"/>
                    <a:pt x="8206" y="5905"/>
                  </a:cubicBezTo>
                  <a:cubicBezTo>
                    <a:pt x="8173" y="6172"/>
                    <a:pt x="7939" y="6305"/>
                    <a:pt x="7606" y="6305"/>
                  </a:cubicBezTo>
                  <a:cubicBezTo>
                    <a:pt x="7272" y="6305"/>
                    <a:pt x="7072" y="6071"/>
                    <a:pt x="7072" y="5738"/>
                  </a:cubicBezTo>
                  <a:lnTo>
                    <a:pt x="7039" y="5738"/>
                  </a:lnTo>
                  <a:cubicBezTo>
                    <a:pt x="7039" y="5485"/>
                    <a:pt x="7339" y="5202"/>
                    <a:pt x="7598" y="5202"/>
                  </a:cubicBezTo>
                  <a:close/>
                  <a:moveTo>
                    <a:pt x="3670" y="9574"/>
                  </a:moveTo>
                  <a:cubicBezTo>
                    <a:pt x="3870" y="9607"/>
                    <a:pt x="3970" y="9741"/>
                    <a:pt x="3970" y="9908"/>
                  </a:cubicBezTo>
                  <a:cubicBezTo>
                    <a:pt x="3970" y="10108"/>
                    <a:pt x="3837" y="10174"/>
                    <a:pt x="3670" y="10174"/>
                  </a:cubicBezTo>
                  <a:cubicBezTo>
                    <a:pt x="3503" y="10141"/>
                    <a:pt x="3370" y="10074"/>
                    <a:pt x="3370" y="9874"/>
                  </a:cubicBezTo>
                  <a:cubicBezTo>
                    <a:pt x="3370" y="9707"/>
                    <a:pt x="3503" y="9574"/>
                    <a:pt x="3670" y="9574"/>
                  </a:cubicBezTo>
                  <a:close/>
                  <a:moveTo>
                    <a:pt x="6672" y="12376"/>
                  </a:moveTo>
                  <a:cubicBezTo>
                    <a:pt x="6905" y="12376"/>
                    <a:pt x="6972" y="12543"/>
                    <a:pt x="7039" y="12743"/>
                  </a:cubicBezTo>
                  <a:cubicBezTo>
                    <a:pt x="6978" y="12926"/>
                    <a:pt x="6917" y="13081"/>
                    <a:pt x="6703" y="13081"/>
                  </a:cubicBezTo>
                  <a:cubicBezTo>
                    <a:pt x="6683" y="13081"/>
                    <a:pt x="6662" y="13079"/>
                    <a:pt x="6639" y="13076"/>
                  </a:cubicBezTo>
                  <a:cubicBezTo>
                    <a:pt x="6405" y="13076"/>
                    <a:pt x="6272" y="12976"/>
                    <a:pt x="6272" y="12710"/>
                  </a:cubicBezTo>
                  <a:cubicBezTo>
                    <a:pt x="6272" y="12509"/>
                    <a:pt x="6438" y="12409"/>
                    <a:pt x="6672" y="12376"/>
                  </a:cubicBezTo>
                  <a:close/>
                  <a:moveTo>
                    <a:pt x="3536" y="14411"/>
                  </a:moveTo>
                  <a:cubicBezTo>
                    <a:pt x="3736" y="14411"/>
                    <a:pt x="3937" y="14444"/>
                    <a:pt x="4003" y="14611"/>
                  </a:cubicBezTo>
                  <a:cubicBezTo>
                    <a:pt x="4037" y="14644"/>
                    <a:pt x="4037" y="14711"/>
                    <a:pt x="4037" y="14811"/>
                  </a:cubicBezTo>
                  <a:cubicBezTo>
                    <a:pt x="4065" y="15095"/>
                    <a:pt x="3876" y="15186"/>
                    <a:pt x="3654" y="15186"/>
                  </a:cubicBezTo>
                  <a:cubicBezTo>
                    <a:pt x="3615" y="15186"/>
                    <a:pt x="3576" y="15183"/>
                    <a:pt x="3536" y="15178"/>
                  </a:cubicBezTo>
                  <a:cubicBezTo>
                    <a:pt x="3336" y="15178"/>
                    <a:pt x="3003" y="15178"/>
                    <a:pt x="3003" y="14811"/>
                  </a:cubicBezTo>
                  <a:cubicBezTo>
                    <a:pt x="3003" y="14678"/>
                    <a:pt x="3036" y="14611"/>
                    <a:pt x="3103" y="14544"/>
                  </a:cubicBezTo>
                  <a:cubicBezTo>
                    <a:pt x="3169" y="14411"/>
                    <a:pt x="3336" y="14411"/>
                    <a:pt x="3536" y="14411"/>
                  </a:cubicBezTo>
                  <a:close/>
                  <a:moveTo>
                    <a:pt x="6305" y="17413"/>
                  </a:moveTo>
                  <a:cubicBezTo>
                    <a:pt x="6538" y="17413"/>
                    <a:pt x="6705" y="17480"/>
                    <a:pt x="6772" y="17680"/>
                  </a:cubicBezTo>
                  <a:cubicBezTo>
                    <a:pt x="6772" y="17713"/>
                    <a:pt x="6772" y="17746"/>
                    <a:pt x="6772" y="17780"/>
                  </a:cubicBezTo>
                  <a:cubicBezTo>
                    <a:pt x="6802" y="18050"/>
                    <a:pt x="6643" y="18185"/>
                    <a:pt x="6441" y="18185"/>
                  </a:cubicBezTo>
                  <a:cubicBezTo>
                    <a:pt x="6418" y="18185"/>
                    <a:pt x="6395" y="18183"/>
                    <a:pt x="6372" y="18180"/>
                  </a:cubicBezTo>
                  <a:cubicBezTo>
                    <a:pt x="6105" y="18147"/>
                    <a:pt x="5871" y="18013"/>
                    <a:pt x="5838" y="17746"/>
                  </a:cubicBezTo>
                  <a:cubicBezTo>
                    <a:pt x="5838" y="17546"/>
                    <a:pt x="5971" y="17446"/>
                    <a:pt x="6138" y="17413"/>
                  </a:cubicBezTo>
                  <a:close/>
                  <a:moveTo>
                    <a:pt x="2269" y="22883"/>
                  </a:moveTo>
                  <a:cubicBezTo>
                    <a:pt x="2702" y="22883"/>
                    <a:pt x="3003" y="23150"/>
                    <a:pt x="3003" y="23584"/>
                  </a:cubicBezTo>
                  <a:cubicBezTo>
                    <a:pt x="3003" y="23918"/>
                    <a:pt x="2602" y="24284"/>
                    <a:pt x="2235" y="24284"/>
                  </a:cubicBezTo>
                  <a:cubicBezTo>
                    <a:pt x="1868" y="24251"/>
                    <a:pt x="1502" y="23884"/>
                    <a:pt x="1502" y="23517"/>
                  </a:cubicBezTo>
                  <a:cubicBezTo>
                    <a:pt x="1502" y="23150"/>
                    <a:pt x="1835" y="22883"/>
                    <a:pt x="2269" y="22883"/>
                  </a:cubicBezTo>
                  <a:close/>
                  <a:moveTo>
                    <a:pt x="6005" y="26686"/>
                  </a:moveTo>
                  <a:cubicBezTo>
                    <a:pt x="6405" y="26686"/>
                    <a:pt x="6605" y="26886"/>
                    <a:pt x="6605" y="27287"/>
                  </a:cubicBezTo>
                  <a:cubicBezTo>
                    <a:pt x="6605" y="27620"/>
                    <a:pt x="6305" y="27920"/>
                    <a:pt x="5938" y="27920"/>
                  </a:cubicBezTo>
                  <a:cubicBezTo>
                    <a:pt x="5504" y="27920"/>
                    <a:pt x="5271" y="27687"/>
                    <a:pt x="5271" y="27253"/>
                  </a:cubicBezTo>
                  <a:cubicBezTo>
                    <a:pt x="5304" y="26853"/>
                    <a:pt x="5538" y="26686"/>
                    <a:pt x="6005" y="26686"/>
                  </a:cubicBezTo>
                  <a:close/>
                  <a:moveTo>
                    <a:pt x="8707" y="31723"/>
                  </a:moveTo>
                  <a:cubicBezTo>
                    <a:pt x="8907" y="31723"/>
                    <a:pt x="9107" y="31857"/>
                    <a:pt x="9074" y="32190"/>
                  </a:cubicBezTo>
                  <a:cubicBezTo>
                    <a:pt x="9040" y="32357"/>
                    <a:pt x="8940" y="32490"/>
                    <a:pt x="8673" y="32490"/>
                  </a:cubicBezTo>
                  <a:cubicBezTo>
                    <a:pt x="8440" y="32490"/>
                    <a:pt x="8273" y="32357"/>
                    <a:pt x="8306" y="32123"/>
                  </a:cubicBezTo>
                  <a:cubicBezTo>
                    <a:pt x="8340" y="31890"/>
                    <a:pt x="8473" y="31723"/>
                    <a:pt x="8707" y="31723"/>
                  </a:cubicBezTo>
                  <a:close/>
                  <a:moveTo>
                    <a:pt x="8106" y="36527"/>
                  </a:moveTo>
                  <a:cubicBezTo>
                    <a:pt x="8440" y="36560"/>
                    <a:pt x="8540" y="36727"/>
                    <a:pt x="8573" y="37027"/>
                  </a:cubicBezTo>
                  <a:cubicBezTo>
                    <a:pt x="8573" y="37361"/>
                    <a:pt x="8373" y="37494"/>
                    <a:pt x="8073" y="37494"/>
                  </a:cubicBezTo>
                  <a:cubicBezTo>
                    <a:pt x="7773" y="37494"/>
                    <a:pt x="7573" y="37294"/>
                    <a:pt x="7606" y="36994"/>
                  </a:cubicBezTo>
                  <a:cubicBezTo>
                    <a:pt x="7606" y="36693"/>
                    <a:pt x="7839" y="36560"/>
                    <a:pt x="8106" y="36527"/>
                  </a:cubicBezTo>
                  <a:close/>
                  <a:moveTo>
                    <a:pt x="9841" y="36793"/>
                  </a:moveTo>
                  <a:cubicBezTo>
                    <a:pt x="10174" y="36793"/>
                    <a:pt x="10308" y="36960"/>
                    <a:pt x="10308" y="37294"/>
                  </a:cubicBezTo>
                  <a:cubicBezTo>
                    <a:pt x="10308" y="37361"/>
                    <a:pt x="10308" y="37461"/>
                    <a:pt x="10274" y="37527"/>
                  </a:cubicBezTo>
                  <a:cubicBezTo>
                    <a:pt x="10216" y="37673"/>
                    <a:pt x="10082" y="37767"/>
                    <a:pt x="9872" y="37767"/>
                  </a:cubicBezTo>
                  <a:cubicBezTo>
                    <a:pt x="9841" y="37767"/>
                    <a:pt x="9809" y="37765"/>
                    <a:pt x="9774" y="37761"/>
                  </a:cubicBezTo>
                  <a:cubicBezTo>
                    <a:pt x="9674" y="37761"/>
                    <a:pt x="9574" y="37761"/>
                    <a:pt x="9474" y="37727"/>
                  </a:cubicBezTo>
                  <a:cubicBezTo>
                    <a:pt x="9474" y="37727"/>
                    <a:pt x="9441" y="37727"/>
                    <a:pt x="9407" y="37694"/>
                  </a:cubicBezTo>
                  <a:cubicBezTo>
                    <a:pt x="9374" y="37694"/>
                    <a:pt x="9374" y="37661"/>
                    <a:pt x="9340" y="37661"/>
                  </a:cubicBezTo>
                  <a:cubicBezTo>
                    <a:pt x="9307" y="37627"/>
                    <a:pt x="9307" y="37594"/>
                    <a:pt x="9307" y="37561"/>
                  </a:cubicBezTo>
                  <a:cubicBezTo>
                    <a:pt x="9274" y="37527"/>
                    <a:pt x="9240" y="37427"/>
                    <a:pt x="9274" y="37361"/>
                  </a:cubicBezTo>
                  <a:cubicBezTo>
                    <a:pt x="9274" y="37027"/>
                    <a:pt x="9507" y="36827"/>
                    <a:pt x="9841" y="36793"/>
                  </a:cubicBezTo>
                  <a:close/>
                  <a:moveTo>
                    <a:pt x="10775" y="42564"/>
                  </a:moveTo>
                  <a:cubicBezTo>
                    <a:pt x="10975" y="42564"/>
                    <a:pt x="11042" y="42731"/>
                    <a:pt x="11108" y="42898"/>
                  </a:cubicBezTo>
                  <a:cubicBezTo>
                    <a:pt x="11075" y="43065"/>
                    <a:pt x="10975" y="43131"/>
                    <a:pt x="10842" y="43131"/>
                  </a:cubicBezTo>
                  <a:cubicBezTo>
                    <a:pt x="10641" y="43131"/>
                    <a:pt x="10508" y="43031"/>
                    <a:pt x="10508" y="42864"/>
                  </a:cubicBezTo>
                  <a:cubicBezTo>
                    <a:pt x="10475" y="42698"/>
                    <a:pt x="10608" y="42564"/>
                    <a:pt x="10775" y="42564"/>
                  </a:cubicBezTo>
                  <a:close/>
                  <a:moveTo>
                    <a:pt x="9039" y="44028"/>
                  </a:moveTo>
                  <a:cubicBezTo>
                    <a:pt x="9263" y="44028"/>
                    <a:pt x="9377" y="44185"/>
                    <a:pt x="9407" y="44399"/>
                  </a:cubicBezTo>
                  <a:cubicBezTo>
                    <a:pt x="9441" y="44632"/>
                    <a:pt x="9240" y="44732"/>
                    <a:pt x="9040" y="44732"/>
                  </a:cubicBezTo>
                  <a:cubicBezTo>
                    <a:pt x="8773" y="44732"/>
                    <a:pt x="8573" y="44666"/>
                    <a:pt x="8573" y="44366"/>
                  </a:cubicBezTo>
                  <a:cubicBezTo>
                    <a:pt x="8573" y="44132"/>
                    <a:pt x="8773" y="44065"/>
                    <a:pt x="8974" y="44032"/>
                  </a:cubicBezTo>
                  <a:cubicBezTo>
                    <a:pt x="8996" y="44029"/>
                    <a:pt x="9018" y="44028"/>
                    <a:pt x="9039" y="44028"/>
                  </a:cubicBezTo>
                  <a:close/>
                  <a:moveTo>
                    <a:pt x="7920" y="50656"/>
                  </a:moveTo>
                  <a:cubicBezTo>
                    <a:pt x="7979" y="50656"/>
                    <a:pt x="8026" y="50680"/>
                    <a:pt x="8073" y="50703"/>
                  </a:cubicBezTo>
                  <a:cubicBezTo>
                    <a:pt x="8140" y="50737"/>
                    <a:pt x="8173" y="50770"/>
                    <a:pt x="8240" y="50803"/>
                  </a:cubicBezTo>
                  <a:cubicBezTo>
                    <a:pt x="8306" y="50937"/>
                    <a:pt x="8373" y="51070"/>
                    <a:pt x="8373" y="51270"/>
                  </a:cubicBezTo>
                  <a:cubicBezTo>
                    <a:pt x="8373" y="51471"/>
                    <a:pt x="8340" y="51637"/>
                    <a:pt x="8206" y="51737"/>
                  </a:cubicBezTo>
                  <a:cubicBezTo>
                    <a:pt x="8140" y="51771"/>
                    <a:pt x="8106" y="51771"/>
                    <a:pt x="8040" y="51804"/>
                  </a:cubicBezTo>
                  <a:lnTo>
                    <a:pt x="7906" y="51804"/>
                  </a:lnTo>
                  <a:cubicBezTo>
                    <a:pt x="7539" y="51771"/>
                    <a:pt x="7372" y="51504"/>
                    <a:pt x="7339" y="51170"/>
                  </a:cubicBezTo>
                  <a:cubicBezTo>
                    <a:pt x="7306" y="50870"/>
                    <a:pt x="7506" y="50670"/>
                    <a:pt x="7839" y="50670"/>
                  </a:cubicBezTo>
                  <a:cubicBezTo>
                    <a:pt x="7869" y="50660"/>
                    <a:pt x="7895" y="50656"/>
                    <a:pt x="7920" y="50656"/>
                  </a:cubicBezTo>
                  <a:close/>
                  <a:moveTo>
                    <a:pt x="10576" y="51264"/>
                  </a:moveTo>
                  <a:cubicBezTo>
                    <a:pt x="10597" y="51264"/>
                    <a:pt x="10619" y="51266"/>
                    <a:pt x="10641" y="51270"/>
                  </a:cubicBezTo>
                  <a:cubicBezTo>
                    <a:pt x="10808" y="51270"/>
                    <a:pt x="10942" y="51337"/>
                    <a:pt x="11075" y="51437"/>
                  </a:cubicBezTo>
                  <a:cubicBezTo>
                    <a:pt x="11142" y="51504"/>
                    <a:pt x="11175" y="51571"/>
                    <a:pt x="11208" y="51637"/>
                  </a:cubicBezTo>
                  <a:cubicBezTo>
                    <a:pt x="11242" y="51671"/>
                    <a:pt x="11275" y="51771"/>
                    <a:pt x="11275" y="51838"/>
                  </a:cubicBezTo>
                  <a:cubicBezTo>
                    <a:pt x="11242" y="52071"/>
                    <a:pt x="11142" y="52238"/>
                    <a:pt x="10842" y="52238"/>
                  </a:cubicBezTo>
                  <a:cubicBezTo>
                    <a:pt x="10575" y="52238"/>
                    <a:pt x="10241" y="51938"/>
                    <a:pt x="10241" y="51671"/>
                  </a:cubicBezTo>
                  <a:cubicBezTo>
                    <a:pt x="10241" y="51637"/>
                    <a:pt x="10241" y="51604"/>
                    <a:pt x="10241" y="51571"/>
                  </a:cubicBezTo>
                  <a:cubicBezTo>
                    <a:pt x="10274" y="51537"/>
                    <a:pt x="10274" y="51504"/>
                    <a:pt x="10308" y="51437"/>
                  </a:cubicBezTo>
                  <a:cubicBezTo>
                    <a:pt x="10337" y="51351"/>
                    <a:pt x="10441" y="51264"/>
                    <a:pt x="10576" y="51264"/>
                  </a:cubicBezTo>
                  <a:close/>
                  <a:moveTo>
                    <a:pt x="6472" y="52838"/>
                  </a:moveTo>
                  <a:cubicBezTo>
                    <a:pt x="6705" y="52838"/>
                    <a:pt x="6839" y="52938"/>
                    <a:pt x="6872" y="53172"/>
                  </a:cubicBezTo>
                  <a:cubicBezTo>
                    <a:pt x="6905" y="53405"/>
                    <a:pt x="6739" y="53472"/>
                    <a:pt x="6572" y="53472"/>
                  </a:cubicBezTo>
                  <a:cubicBezTo>
                    <a:pt x="6305" y="53472"/>
                    <a:pt x="6105" y="53405"/>
                    <a:pt x="6105" y="53138"/>
                  </a:cubicBezTo>
                  <a:cubicBezTo>
                    <a:pt x="6105" y="52938"/>
                    <a:pt x="6272" y="52838"/>
                    <a:pt x="6472" y="52838"/>
                  </a:cubicBezTo>
                  <a:close/>
                  <a:moveTo>
                    <a:pt x="10512" y="56370"/>
                  </a:moveTo>
                  <a:cubicBezTo>
                    <a:pt x="10803" y="56370"/>
                    <a:pt x="10977" y="56563"/>
                    <a:pt x="11008" y="56841"/>
                  </a:cubicBezTo>
                  <a:cubicBezTo>
                    <a:pt x="11042" y="57141"/>
                    <a:pt x="10541" y="57508"/>
                    <a:pt x="10141" y="57508"/>
                  </a:cubicBezTo>
                  <a:cubicBezTo>
                    <a:pt x="9807" y="57508"/>
                    <a:pt x="9641" y="57308"/>
                    <a:pt x="9641" y="57041"/>
                  </a:cubicBezTo>
                  <a:cubicBezTo>
                    <a:pt x="9607" y="56708"/>
                    <a:pt x="10041" y="56374"/>
                    <a:pt x="10441" y="56374"/>
                  </a:cubicBezTo>
                  <a:cubicBezTo>
                    <a:pt x="10466" y="56372"/>
                    <a:pt x="10489" y="56370"/>
                    <a:pt x="10512" y="56370"/>
                  </a:cubicBezTo>
                  <a:close/>
                  <a:moveTo>
                    <a:pt x="4904" y="57775"/>
                  </a:moveTo>
                  <a:cubicBezTo>
                    <a:pt x="5304" y="57775"/>
                    <a:pt x="5638" y="58075"/>
                    <a:pt x="5638" y="58442"/>
                  </a:cubicBezTo>
                  <a:cubicBezTo>
                    <a:pt x="5638" y="58843"/>
                    <a:pt x="5238" y="59209"/>
                    <a:pt x="4804" y="59209"/>
                  </a:cubicBezTo>
                  <a:cubicBezTo>
                    <a:pt x="4370" y="59209"/>
                    <a:pt x="4137" y="58976"/>
                    <a:pt x="4137" y="58542"/>
                  </a:cubicBezTo>
                  <a:cubicBezTo>
                    <a:pt x="4137" y="58142"/>
                    <a:pt x="4504" y="57808"/>
                    <a:pt x="4904" y="57775"/>
                  </a:cubicBezTo>
                  <a:close/>
                  <a:moveTo>
                    <a:pt x="7773" y="61878"/>
                  </a:moveTo>
                  <a:cubicBezTo>
                    <a:pt x="7906" y="61911"/>
                    <a:pt x="8040" y="62045"/>
                    <a:pt x="8006" y="62245"/>
                  </a:cubicBezTo>
                  <a:cubicBezTo>
                    <a:pt x="8006" y="62445"/>
                    <a:pt x="7906" y="62545"/>
                    <a:pt x="7739" y="62545"/>
                  </a:cubicBezTo>
                  <a:lnTo>
                    <a:pt x="7673" y="62545"/>
                  </a:lnTo>
                  <a:cubicBezTo>
                    <a:pt x="7472" y="62512"/>
                    <a:pt x="7339" y="62412"/>
                    <a:pt x="7339" y="62178"/>
                  </a:cubicBezTo>
                  <a:cubicBezTo>
                    <a:pt x="7339" y="61945"/>
                    <a:pt x="7506" y="61878"/>
                    <a:pt x="7673" y="61878"/>
                  </a:cubicBezTo>
                  <a:close/>
                  <a:moveTo>
                    <a:pt x="3837" y="65614"/>
                  </a:moveTo>
                  <a:cubicBezTo>
                    <a:pt x="4170" y="65647"/>
                    <a:pt x="4504" y="65948"/>
                    <a:pt x="4470" y="66214"/>
                  </a:cubicBezTo>
                  <a:cubicBezTo>
                    <a:pt x="4470" y="66533"/>
                    <a:pt x="4046" y="66851"/>
                    <a:pt x="3573" y="66851"/>
                  </a:cubicBezTo>
                  <a:cubicBezTo>
                    <a:pt x="3549" y="66851"/>
                    <a:pt x="3526" y="66850"/>
                    <a:pt x="3503" y="66848"/>
                  </a:cubicBezTo>
                  <a:cubicBezTo>
                    <a:pt x="3269" y="66848"/>
                    <a:pt x="3069" y="66648"/>
                    <a:pt x="3069" y="66315"/>
                  </a:cubicBezTo>
                  <a:cubicBezTo>
                    <a:pt x="3103" y="65914"/>
                    <a:pt x="3436" y="65614"/>
                    <a:pt x="3837" y="65614"/>
                  </a:cubicBezTo>
                  <a:close/>
                  <a:moveTo>
                    <a:pt x="5037" y="69684"/>
                  </a:moveTo>
                  <a:cubicBezTo>
                    <a:pt x="5304" y="69684"/>
                    <a:pt x="5438" y="69784"/>
                    <a:pt x="5471" y="70084"/>
                  </a:cubicBezTo>
                  <a:cubicBezTo>
                    <a:pt x="5471" y="70351"/>
                    <a:pt x="5304" y="70484"/>
                    <a:pt x="5037" y="70484"/>
                  </a:cubicBezTo>
                  <a:cubicBezTo>
                    <a:pt x="4771" y="70484"/>
                    <a:pt x="4604" y="70384"/>
                    <a:pt x="4570" y="70117"/>
                  </a:cubicBezTo>
                  <a:cubicBezTo>
                    <a:pt x="4570" y="69817"/>
                    <a:pt x="4737" y="69684"/>
                    <a:pt x="5037" y="69684"/>
                  </a:cubicBezTo>
                  <a:close/>
                  <a:moveTo>
                    <a:pt x="8106" y="70051"/>
                  </a:moveTo>
                  <a:cubicBezTo>
                    <a:pt x="8273" y="70051"/>
                    <a:pt x="8473" y="70051"/>
                    <a:pt x="8440" y="70284"/>
                  </a:cubicBezTo>
                  <a:cubicBezTo>
                    <a:pt x="8440" y="70451"/>
                    <a:pt x="8306" y="70551"/>
                    <a:pt x="8106" y="70551"/>
                  </a:cubicBezTo>
                  <a:cubicBezTo>
                    <a:pt x="7939" y="70551"/>
                    <a:pt x="7806" y="70451"/>
                    <a:pt x="7773" y="70284"/>
                  </a:cubicBezTo>
                  <a:cubicBezTo>
                    <a:pt x="7773" y="70051"/>
                    <a:pt x="7939" y="70051"/>
                    <a:pt x="8106" y="70051"/>
                  </a:cubicBezTo>
                  <a:close/>
                  <a:moveTo>
                    <a:pt x="8107" y="76484"/>
                  </a:moveTo>
                  <a:cubicBezTo>
                    <a:pt x="8128" y="76484"/>
                    <a:pt x="8150" y="76486"/>
                    <a:pt x="8173" y="76489"/>
                  </a:cubicBezTo>
                  <a:cubicBezTo>
                    <a:pt x="8440" y="76489"/>
                    <a:pt x="8607" y="76689"/>
                    <a:pt x="8607" y="76922"/>
                  </a:cubicBezTo>
                  <a:cubicBezTo>
                    <a:pt x="8573" y="77156"/>
                    <a:pt x="8406" y="77356"/>
                    <a:pt x="8140" y="77356"/>
                  </a:cubicBezTo>
                  <a:cubicBezTo>
                    <a:pt x="7839" y="77322"/>
                    <a:pt x="7739" y="77156"/>
                    <a:pt x="7739" y="76822"/>
                  </a:cubicBezTo>
                  <a:cubicBezTo>
                    <a:pt x="7770" y="76639"/>
                    <a:pt x="7884" y="76484"/>
                    <a:pt x="8107" y="76484"/>
                  </a:cubicBezTo>
                  <a:close/>
                  <a:moveTo>
                    <a:pt x="3837" y="78056"/>
                  </a:moveTo>
                  <a:cubicBezTo>
                    <a:pt x="4070" y="78056"/>
                    <a:pt x="4304" y="78123"/>
                    <a:pt x="4304" y="78390"/>
                  </a:cubicBezTo>
                  <a:cubicBezTo>
                    <a:pt x="4270" y="78757"/>
                    <a:pt x="3970" y="78790"/>
                    <a:pt x="3670" y="78857"/>
                  </a:cubicBezTo>
                  <a:cubicBezTo>
                    <a:pt x="3503" y="78757"/>
                    <a:pt x="3169" y="78824"/>
                    <a:pt x="3203" y="78557"/>
                  </a:cubicBezTo>
                  <a:cubicBezTo>
                    <a:pt x="3236" y="78256"/>
                    <a:pt x="3503" y="78056"/>
                    <a:pt x="3837" y="78056"/>
                  </a:cubicBezTo>
                  <a:close/>
                  <a:moveTo>
                    <a:pt x="6429" y="82924"/>
                  </a:moveTo>
                  <a:cubicBezTo>
                    <a:pt x="6444" y="82924"/>
                    <a:pt x="6458" y="82925"/>
                    <a:pt x="6472" y="82926"/>
                  </a:cubicBezTo>
                  <a:cubicBezTo>
                    <a:pt x="6772" y="82960"/>
                    <a:pt x="7005" y="83160"/>
                    <a:pt x="7039" y="83494"/>
                  </a:cubicBezTo>
                  <a:cubicBezTo>
                    <a:pt x="7072" y="83760"/>
                    <a:pt x="6705" y="84061"/>
                    <a:pt x="6438" y="84061"/>
                  </a:cubicBezTo>
                  <a:cubicBezTo>
                    <a:pt x="6005" y="84061"/>
                    <a:pt x="5871" y="83860"/>
                    <a:pt x="5838" y="83527"/>
                  </a:cubicBezTo>
                  <a:cubicBezTo>
                    <a:pt x="5806" y="83241"/>
                    <a:pt x="6138" y="82924"/>
                    <a:pt x="6429" y="82924"/>
                  </a:cubicBezTo>
                  <a:close/>
                  <a:moveTo>
                    <a:pt x="10041" y="84561"/>
                  </a:moveTo>
                  <a:cubicBezTo>
                    <a:pt x="10274" y="84594"/>
                    <a:pt x="10475" y="84628"/>
                    <a:pt x="10475" y="84928"/>
                  </a:cubicBezTo>
                  <a:cubicBezTo>
                    <a:pt x="10475" y="85195"/>
                    <a:pt x="10041" y="85562"/>
                    <a:pt x="9741" y="85562"/>
                  </a:cubicBezTo>
                  <a:cubicBezTo>
                    <a:pt x="9474" y="85528"/>
                    <a:pt x="9340" y="85362"/>
                    <a:pt x="9340" y="85095"/>
                  </a:cubicBezTo>
                  <a:cubicBezTo>
                    <a:pt x="9340" y="84761"/>
                    <a:pt x="9607" y="84561"/>
                    <a:pt x="10041" y="84561"/>
                  </a:cubicBezTo>
                  <a:close/>
                  <a:moveTo>
                    <a:pt x="8473" y="89331"/>
                  </a:moveTo>
                  <a:cubicBezTo>
                    <a:pt x="8640" y="89364"/>
                    <a:pt x="8807" y="89431"/>
                    <a:pt x="8773" y="89631"/>
                  </a:cubicBezTo>
                  <a:cubicBezTo>
                    <a:pt x="8773" y="89765"/>
                    <a:pt x="8607" y="89865"/>
                    <a:pt x="8440" y="89865"/>
                  </a:cubicBezTo>
                  <a:cubicBezTo>
                    <a:pt x="8273" y="89831"/>
                    <a:pt x="8206" y="89731"/>
                    <a:pt x="8206" y="89565"/>
                  </a:cubicBezTo>
                  <a:cubicBezTo>
                    <a:pt x="8240" y="89431"/>
                    <a:pt x="8340" y="89331"/>
                    <a:pt x="8473" y="89331"/>
                  </a:cubicBezTo>
                  <a:close/>
                  <a:moveTo>
                    <a:pt x="11742" y="89531"/>
                  </a:moveTo>
                  <a:cubicBezTo>
                    <a:pt x="12009" y="89531"/>
                    <a:pt x="12176" y="89665"/>
                    <a:pt x="12176" y="89965"/>
                  </a:cubicBezTo>
                  <a:cubicBezTo>
                    <a:pt x="12176" y="90298"/>
                    <a:pt x="11909" y="90365"/>
                    <a:pt x="11675" y="90365"/>
                  </a:cubicBezTo>
                  <a:cubicBezTo>
                    <a:pt x="11442" y="90365"/>
                    <a:pt x="11175" y="90198"/>
                    <a:pt x="11208" y="89898"/>
                  </a:cubicBezTo>
                  <a:cubicBezTo>
                    <a:pt x="11242" y="89631"/>
                    <a:pt x="11509" y="89531"/>
                    <a:pt x="11742" y="89531"/>
                  </a:cubicBezTo>
                  <a:close/>
                  <a:moveTo>
                    <a:pt x="6805" y="93567"/>
                  </a:moveTo>
                  <a:cubicBezTo>
                    <a:pt x="7139" y="93567"/>
                    <a:pt x="7339" y="93734"/>
                    <a:pt x="7406" y="94068"/>
                  </a:cubicBezTo>
                  <a:cubicBezTo>
                    <a:pt x="7439" y="94368"/>
                    <a:pt x="7139" y="94635"/>
                    <a:pt x="6805" y="94635"/>
                  </a:cubicBezTo>
                  <a:cubicBezTo>
                    <a:pt x="6538" y="94568"/>
                    <a:pt x="6272" y="94501"/>
                    <a:pt x="6272" y="94134"/>
                  </a:cubicBezTo>
                  <a:cubicBezTo>
                    <a:pt x="6272" y="93768"/>
                    <a:pt x="6438" y="93567"/>
                    <a:pt x="6805" y="93567"/>
                  </a:cubicBezTo>
                  <a:close/>
                  <a:moveTo>
                    <a:pt x="10448" y="94296"/>
                  </a:moveTo>
                  <a:cubicBezTo>
                    <a:pt x="10467" y="94296"/>
                    <a:pt x="10487" y="94298"/>
                    <a:pt x="10508" y="94301"/>
                  </a:cubicBezTo>
                  <a:cubicBezTo>
                    <a:pt x="10708" y="94301"/>
                    <a:pt x="10808" y="94468"/>
                    <a:pt x="10808" y="94601"/>
                  </a:cubicBezTo>
                  <a:cubicBezTo>
                    <a:pt x="10808" y="94802"/>
                    <a:pt x="10641" y="94868"/>
                    <a:pt x="10475" y="94902"/>
                  </a:cubicBezTo>
                  <a:cubicBezTo>
                    <a:pt x="10308" y="94868"/>
                    <a:pt x="10141" y="94768"/>
                    <a:pt x="10141" y="94601"/>
                  </a:cubicBezTo>
                  <a:cubicBezTo>
                    <a:pt x="10171" y="94422"/>
                    <a:pt x="10281" y="94296"/>
                    <a:pt x="10448" y="94296"/>
                  </a:cubicBezTo>
                  <a:close/>
                  <a:moveTo>
                    <a:pt x="8210" y="97200"/>
                  </a:moveTo>
                  <a:cubicBezTo>
                    <a:pt x="8231" y="97200"/>
                    <a:pt x="8252" y="97201"/>
                    <a:pt x="8273" y="97203"/>
                  </a:cubicBezTo>
                  <a:cubicBezTo>
                    <a:pt x="8640" y="97203"/>
                    <a:pt x="8840" y="97470"/>
                    <a:pt x="8807" y="97937"/>
                  </a:cubicBezTo>
                  <a:cubicBezTo>
                    <a:pt x="8773" y="98137"/>
                    <a:pt x="8607" y="98337"/>
                    <a:pt x="8240" y="98337"/>
                  </a:cubicBezTo>
                  <a:cubicBezTo>
                    <a:pt x="7873" y="98337"/>
                    <a:pt x="7639" y="98104"/>
                    <a:pt x="7673" y="97737"/>
                  </a:cubicBezTo>
                  <a:cubicBezTo>
                    <a:pt x="7673" y="97425"/>
                    <a:pt x="7907" y="97200"/>
                    <a:pt x="8210" y="97200"/>
                  </a:cubicBezTo>
                  <a:close/>
                  <a:moveTo>
                    <a:pt x="10675" y="102674"/>
                  </a:moveTo>
                  <a:cubicBezTo>
                    <a:pt x="10908" y="102674"/>
                    <a:pt x="11075" y="102841"/>
                    <a:pt x="11075" y="103108"/>
                  </a:cubicBezTo>
                  <a:cubicBezTo>
                    <a:pt x="11075" y="103347"/>
                    <a:pt x="10913" y="103480"/>
                    <a:pt x="10711" y="103480"/>
                  </a:cubicBezTo>
                  <a:cubicBezTo>
                    <a:pt x="10688" y="103480"/>
                    <a:pt x="10665" y="103478"/>
                    <a:pt x="10641" y="103475"/>
                  </a:cubicBezTo>
                  <a:cubicBezTo>
                    <a:pt x="10408" y="103475"/>
                    <a:pt x="10274" y="103341"/>
                    <a:pt x="10308" y="103074"/>
                  </a:cubicBezTo>
                  <a:cubicBezTo>
                    <a:pt x="10308" y="102807"/>
                    <a:pt x="10475" y="102674"/>
                    <a:pt x="10675" y="102674"/>
                  </a:cubicBezTo>
                  <a:close/>
                  <a:moveTo>
                    <a:pt x="10641" y="104942"/>
                  </a:moveTo>
                  <a:cubicBezTo>
                    <a:pt x="10875" y="104942"/>
                    <a:pt x="11075" y="105076"/>
                    <a:pt x="11075" y="105343"/>
                  </a:cubicBezTo>
                  <a:cubicBezTo>
                    <a:pt x="11075" y="105576"/>
                    <a:pt x="10908" y="105743"/>
                    <a:pt x="10675" y="105743"/>
                  </a:cubicBezTo>
                  <a:cubicBezTo>
                    <a:pt x="10475" y="105743"/>
                    <a:pt x="10274" y="105609"/>
                    <a:pt x="10308" y="105343"/>
                  </a:cubicBezTo>
                  <a:cubicBezTo>
                    <a:pt x="10274" y="105109"/>
                    <a:pt x="10408" y="104942"/>
                    <a:pt x="10641" y="104942"/>
                  </a:cubicBezTo>
                  <a:close/>
                  <a:moveTo>
                    <a:pt x="8318" y="110109"/>
                  </a:moveTo>
                  <a:cubicBezTo>
                    <a:pt x="8630" y="110109"/>
                    <a:pt x="8776" y="110297"/>
                    <a:pt x="8807" y="110513"/>
                  </a:cubicBezTo>
                  <a:cubicBezTo>
                    <a:pt x="8840" y="110980"/>
                    <a:pt x="8640" y="111213"/>
                    <a:pt x="8273" y="111247"/>
                  </a:cubicBezTo>
                  <a:cubicBezTo>
                    <a:pt x="7939" y="111247"/>
                    <a:pt x="7673" y="111013"/>
                    <a:pt x="7673" y="110713"/>
                  </a:cubicBezTo>
                  <a:cubicBezTo>
                    <a:pt x="7639" y="110346"/>
                    <a:pt x="7873" y="110113"/>
                    <a:pt x="8240" y="110113"/>
                  </a:cubicBezTo>
                  <a:cubicBezTo>
                    <a:pt x="8267" y="110110"/>
                    <a:pt x="8293" y="110109"/>
                    <a:pt x="8318" y="110109"/>
                  </a:cubicBezTo>
                  <a:close/>
                  <a:moveTo>
                    <a:pt x="10475" y="113548"/>
                  </a:moveTo>
                  <a:cubicBezTo>
                    <a:pt x="10641" y="113548"/>
                    <a:pt x="10808" y="113615"/>
                    <a:pt x="10808" y="113815"/>
                  </a:cubicBezTo>
                  <a:cubicBezTo>
                    <a:pt x="10808" y="113982"/>
                    <a:pt x="10708" y="114115"/>
                    <a:pt x="10508" y="114149"/>
                  </a:cubicBezTo>
                  <a:cubicBezTo>
                    <a:pt x="10308" y="114149"/>
                    <a:pt x="10141" y="114049"/>
                    <a:pt x="10141" y="113849"/>
                  </a:cubicBezTo>
                  <a:cubicBezTo>
                    <a:pt x="10141" y="113648"/>
                    <a:pt x="10308" y="113548"/>
                    <a:pt x="10475" y="113548"/>
                  </a:cubicBezTo>
                  <a:close/>
                  <a:moveTo>
                    <a:pt x="6805" y="113815"/>
                  </a:moveTo>
                  <a:cubicBezTo>
                    <a:pt x="7139" y="113815"/>
                    <a:pt x="7439" y="114082"/>
                    <a:pt x="7406" y="114349"/>
                  </a:cubicBezTo>
                  <a:cubicBezTo>
                    <a:pt x="7372" y="114683"/>
                    <a:pt x="7139" y="114849"/>
                    <a:pt x="6805" y="114849"/>
                  </a:cubicBezTo>
                  <a:cubicBezTo>
                    <a:pt x="6438" y="114849"/>
                    <a:pt x="6272" y="114649"/>
                    <a:pt x="6272" y="114316"/>
                  </a:cubicBezTo>
                  <a:cubicBezTo>
                    <a:pt x="6272" y="113915"/>
                    <a:pt x="6538" y="113849"/>
                    <a:pt x="6805" y="113815"/>
                  </a:cubicBezTo>
                  <a:close/>
                  <a:moveTo>
                    <a:pt x="11675" y="118052"/>
                  </a:moveTo>
                  <a:cubicBezTo>
                    <a:pt x="11909" y="118052"/>
                    <a:pt x="12176" y="118118"/>
                    <a:pt x="12176" y="118452"/>
                  </a:cubicBezTo>
                  <a:cubicBezTo>
                    <a:pt x="12176" y="118752"/>
                    <a:pt x="12009" y="118886"/>
                    <a:pt x="11742" y="118886"/>
                  </a:cubicBezTo>
                  <a:cubicBezTo>
                    <a:pt x="11509" y="118886"/>
                    <a:pt x="11242" y="118785"/>
                    <a:pt x="11208" y="118519"/>
                  </a:cubicBezTo>
                  <a:cubicBezTo>
                    <a:pt x="11175" y="118218"/>
                    <a:pt x="11442" y="118085"/>
                    <a:pt x="11675" y="118052"/>
                  </a:cubicBezTo>
                  <a:close/>
                  <a:moveTo>
                    <a:pt x="8440" y="118552"/>
                  </a:moveTo>
                  <a:cubicBezTo>
                    <a:pt x="8607" y="118552"/>
                    <a:pt x="8740" y="118652"/>
                    <a:pt x="8773" y="118785"/>
                  </a:cubicBezTo>
                  <a:cubicBezTo>
                    <a:pt x="8807" y="118986"/>
                    <a:pt x="8640" y="119086"/>
                    <a:pt x="8473" y="119086"/>
                  </a:cubicBezTo>
                  <a:cubicBezTo>
                    <a:pt x="8306" y="119086"/>
                    <a:pt x="8206" y="119019"/>
                    <a:pt x="8206" y="118852"/>
                  </a:cubicBezTo>
                  <a:cubicBezTo>
                    <a:pt x="8206" y="118685"/>
                    <a:pt x="8273" y="118585"/>
                    <a:pt x="8440" y="118552"/>
                  </a:cubicBezTo>
                  <a:close/>
                  <a:moveTo>
                    <a:pt x="9741" y="122888"/>
                  </a:moveTo>
                  <a:cubicBezTo>
                    <a:pt x="10041" y="122888"/>
                    <a:pt x="10441" y="123222"/>
                    <a:pt x="10475" y="123489"/>
                  </a:cubicBezTo>
                  <a:cubicBezTo>
                    <a:pt x="10475" y="123789"/>
                    <a:pt x="10241" y="123856"/>
                    <a:pt x="10008" y="123856"/>
                  </a:cubicBezTo>
                  <a:cubicBezTo>
                    <a:pt x="9607" y="123856"/>
                    <a:pt x="9340" y="123656"/>
                    <a:pt x="9340" y="123322"/>
                  </a:cubicBezTo>
                  <a:cubicBezTo>
                    <a:pt x="9340" y="123055"/>
                    <a:pt x="9441" y="122888"/>
                    <a:pt x="9741" y="122888"/>
                  </a:cubicBezTo>
                  <a:close/>
                  <a:moveTo>
                    <a:pt x="6438" y="124356"/>
                  </a:moveTo>
                  <a:cubicBezTo>
                    <a:pt x="6705" y="124356"/>
                    <a:pt x="7072" y="124656"/>
                    <a:pt x="7039" y="124957"/>
                  </a:cubicBezTo>
                  <a:lnTo>
                    <a:pt x="7039" y="124923"/>
                  </a:lnTo>
                  <a:cubicBezTo>
                    <a:pt x="7005" y="125257"/>
                    <a:pt x="6772" y="125457"/>
                    <a:pt x="6438" y="125490"/>
                  </a:cubicBezTo>
                  <a:cubicBezTo>
                    <a:pt x="6426" y="125492"/>
                    <a:pt x="6413" y="125493"/>
                    <a:pt x="6400" y="125493"/>
                  </a:cubicBezTo>
                  <a:cubicBezTo>
                    <a:pt x="6138" y="125493"/>
                    <a:pt x="5806" y="125176"/>
                    <a:pt x="5838" y="124890"/>
                  </a:cubicBezTo>
                  <a:cubicBezTo>
                    <a:pt x="5838" y="124590"/>
                    <a:pt x="6005" y="124356"/>
                    <a:pt x="6438" y="124356"/>
                  </a:cubicBezTo>
                  <a:close/>
                  <a:moveTo>
                    <a:pt x="3670" y="129593"/>
                  </a:moveTo>
                  <a:cubicBezTo>
                    <a:pt x="3970" y="129627"/>
                    <a:pt x="4270" y="129693"/>
                    <a:pt x="4304" y="130027"/>
                  </a:cubicBezTo>
                  <a:cubicBezTo>
                    <a:pt x="4304" y="130327"/>
                    <a:pt x="4070" y="130360"/>
                    <a:pt x="3837" y="130360"/>
                  </a:cubicBezTo>
                  <a:cubicBezTo>
                    <a:pt x="3812" y="130363"/>
                    <a:pt x="3788" y="130364"/>
                    <a:pt x="3765" y="130364"/>
                  </a:cubicBezTo>
                  <a:cubicBezTo>
                    <a:pt x="3465" y="130364"/>
                    <a:pt x="3234" y="130172"/>
                    <a:pt x="3203" y="129893"/>
                  </a:cubicBezTo>
                  <a:cubicBezTo>
                    <a:pt x="3169" y="129593"/>
                    <a:pt x="3503" y="129660"/>
                    <a:pt x="3670" y="129593"/>
                  </a:cubicBezTo>
                  <a:close/>
                  <a:moveTo>
                    <a:pt x="8203" y="131091"/>
                  </a:moveTo>
                  <a:cubicBezTo>
                    <a:pt x="8459" y="131091"/>
                    <a:pt x="8576" y="131278"/>
                    <a:pt x="8607" y="131495"/>
                  </a:cubicBezTo>
                  <a:cubicBezTo>
                    <a:pt x="8607" y="131761"/>
                    <a:pt x="8440" y="131962"/>
                    <a:pt x="8173" y="131962"/>
                  </a:cubicBezTo>
                  <a:cubicBezTo>
                    <a:pt x="7906" y="131962"/>
                    <a:pt x="7773" y="131795"/>
                    <a:pt x="7739" y="131595"/>
                  </a:cubicBezTo>
                  <a:cubicBezTo>
                    <a:pt x="7739" y="131294"/>
                    <a:pt x="7839" y="131094"/>
                    <a:pt x="8140" y="131094"/>
                  </a:cubicBezTo>
                  <a:cubicBezTo>
                    <a:pt x="8162" y="131092"/>
                    <a:pt x="8183" y="131091"/>
                    <a:pt x="8203" y="131091"/>
                  </a:cubicBezTo>
                  <a:close/>
                  <a:moveTo>
                    <a:pt x="8106" y="137866"/>
                  </a:moveTo>
                  <a:cubicBezTo>
                    <a:pt x="8273" y="137866"/>
                    <a:pt x="8406" y="137966"/>
                    <a:pt x="8440" y="138166"/>
                  </a:cubicBezTo>
                  <a:cubicBezTo>
                    <a:pt x="8440" y="138366"/>
                    <a:pt x="8273" y="138400"/>
                    <a:pt x="8106" y="138400"/>
                  </a:cubicBezTo>
                  <a:cubicBezTo>
                    <a:pt x="7939" y="138400"/>
                    <a:pt x="7773" y="138366"/>
                    <a:pt x="7773" y="138166"/>
                  </a:cubicBezTo>
                  <a:cubicBezTo>
                    <a:pt x="7806" y="137966"/>
                    <a:pt x="7939" y="137866"/>
                    <a:pt x="8106" y="137866"/>
                  </a:cubicBezTo>
                  <a:close/>
                  <a:moveTo>
                    <a:pt x="5037" y="137966"/>
                  </a:moveTo>
                  <a:cubicBezTo>
                    <a:pt x="5304" y="137966"/>
                    <a:pt x="5471" y="138066"/>
                    <a:pt x="5471" y="138366"/>
                  </a:cubicBezTo>
                  <a:cubicBezTo>
                    <a:pt x="5471" y="138633"/>
                    <a:pt x="5304" y="138733"/>
                    <a:pt x="5037" y="138733"/>
                  </a:cubicBezTo>
                  <a:cubicBezTo>
                    <a:pt x="4737" y="138733"/>
                    <a:pt x="4570" y="138633"/>
                    <a:pt x="4604" y="138333"/>
                  </a:cubicBezTo>
                  <a:cubicBezTo>
                    <a:pt x="4604" y="138066"/>
                    <a:pt x="4771" y="137966"/>
                    <a:pt x="5037" y="137966"/>
                  </a:cubicBezTo>
                  <a:close/>
                  <a:moveTo>
                    <a:pt x="3503" y="141568"/>
                  </a:moveTo>
                  <a:cubicBezTo>
                    <a:pt x="4003" y="141568"/>
                    <a:pt x="4470" y="141869"/>
                    <a:pt x="4470" y="142202"/>
                  </a:cubicBezTo>
                  <a:cubicBezTo>
                    <a:pt x="4504" y="142502"/>
                    <a:pt x="4170" y="142803"/>
                    <a:pt x="3837" y="142803"/>
                  </a:cubicBezTo>
                  <a:cubicBezTo>
                    <a:pt x="3436" y="142803"/>
                    <a:pt x="3103" y="142502"/>
                    <a:pt x="3069" y="142136"/>
                  </a:cubicBezTo>
                  <a:cubicBezTo>
                    <a:pt x="3069" y="141769"/>
                    <a:pt x="3269" y="141602"/>
                    <a:pt x="3503" y="141568"/>
                  </a:cubicBezTo>
                  <a:close/>
                  <a:moveTo>
                    <a:pt x="7739" y="145905"/>
                  </a:moveTo>
                  <a:cubicBezTo>
                    <a:pt x="7906" y="145905"/>
                    <a:pt x="8006" y="145972"/>
                    <a:pt x="8006" y="146172"/>
                  </a:cubicBezTo>
                  <a:cubicBezTo>
                    <a:pt x="8040" y="146405"/>
                    <a:pt x="7906" y="146505"/>
                    <a:pt x="7773" y="146539"/>
                  </a:cubicBezTo>
                  <a:lnTo>
                    <a:pt x="7673" y="146539"/>
                  </a:lnTo>
                  <a:cubicBezTo>
                    <a:pt x="7652" y="146543"/>
                    <a:pt x="7631" y="146545"/>
                    <a:pt x="7610" y="146545"/>
                  </a:cubicBezTo>
                  <a:cubicBezTo>
                    <a:pt x="7467" y="146545"/>
                    <a:pt x="7339" y="146443"/>
                    <a:pt x="7339" y="146238"/>
                  </a:cubicBezTo>
                  <a:cubicBezTo>
                    <a:pt x="7306" y="146038"/>
                    <a:pt x="7439" y="145905"/>
                    <a:pt x="7673" y="145905"/>
                  </a:cubicBezTo>
                  <a:close/>
                  <a:moveTo>
                    <a:pt x="4804" y="149241"/>
                  </a:moveTo>
                  <a:cubicBezTo>
                    <a:pt x="5238" y="149241"/>
                    <a:pt x="5638" y="149608"/>
                    <a:pt x="5638" y="149974"/>
                  </a:cubicBezTo>
                  <a:cubicBezTo>
                    <a:pt x="5638" y="150354"/>
                    <a:pt x="5337" y="150644"/>
                    <a:pt x="4965" y="150644"/>
                  </a:cubicBezTo>
                  <a:cubicBezTo>
                    <a:pt x="4945" y="150644"/>
                    <a:pt x="4924" y="150643"/>
                    <a:pt x="4904" y="150642"/>
                  </a:cubicBezTo>
                  <a:cubicBezTo>
                    <a:pt x="4504" y="150642"/>
                    <a:pt x="4137" y="150275"/>
                    <a:pt x="4137" y="149908"/>
                  </a:cubicBezTo>
                  <a:cubicBezTo>
                    <a:pt x="4137" y="149441"/>
                    <a:pt x="4370" y="149241"/>
                    <a:pt x="4804" y="149241"/>
                  </a:cubicBezTo>
                  <a:close/>
                  <a:moveTo>
                    <a:pt x="10141" y="150908"/>
                  </a:moveTo>
                  <a:cubicBezTo>
                    <a:pt x="10541" y="150908"/>
                    <a:pt x="11042" y="151275"/>
                    <a:pt x="10975" y="151576"/>
                  </a:cubicBezTo>
                  <a:cubicBezTo>
                    <a:pt x="10944" y="151854"/>
                    <a:pt x="10798" y="152046"/>
                    <a:pt x="10512" y="152046"/>
                  </a:cubicBezTo>
                  <a:cubicBezTo>
                    <a:pt x="10489" y="152046"/>
                    <a:pt x="10466" y="152045"/>
                    <a:pt x="10441" y="152043"/>
                  </a:cubicBezTo>
                  <a:cubicBezTo>
                    <a:pt x="10041" y="152043"/>
                    <a:pt x="9574" y="151709"/>
                    <a:pt x="9607" y="151409"/>
                  </a:cubicBezTo>
                  <a:cubicBezTo>
                    <a:pt x="9641" y="151109"/>
                    <a:pt x="9774" y="150908"/>
                    <a:pt x="10141" y="150908"/>
                  </a:cubicBezTo>
                  <a:close/>
                  <a:moveTo>
                    <a:pt x="6572" y="154945"/>
                  </a:moveTo>
                  <a:cubicBezTo>
                    <a:pt x="6739" y="154945"/>
                    <a:pt x="6872" y="155045"/>
                    <a:pt x="6872" y="155245"/>
                  </a:cubicBezTo>
                  <a:cubicBezTo>
                    <a:pt x="6839" y="155478"/>
                    <a:pt x="6672" y="155578"/>
                    <a:pt x="6472" y="155578"/>
                  </a:cubicBezTo>
                  <a:cubicBezTo>
                    <a:pt x="6272" y="155578"/>
                    <a:pt x="6105" y="155478"/>
                    <a:pt x="6105" y="155278"/>
                  </a:cubicBezTo>
                  <a:cubicBezTo>
                    <a:pt x="6105" y="155045"/>
                    <a:pt x="6305" y="154945"/>
                    <a:pt x="6572" y="154945"/>
                  </a:cubicBezTo>
                  <a:close/>
                  <a:moveTo>
                    <a:pt x="10842" y="156179"/>
                  </a:moveTo>
                  <a:lnTo>
                    <a:pt x="10842" y="156212"/>
                  </a:lnTo>
                  <a:cubicBezTo>
                    <a:pt x="10864" y="156210"/>
                    <a:pt x="10885" y="156209"/>
                    <a:pt x="10905" y="156209"/>
                  </a:cubicBezTo>
                  <a:cubicBezTo>
                    <a:pt x="11156" y="156209"/>
                    <a:pt x="11242" y="156396"/>
                    <a:pt x="11242" y="156613"/>
                  </a:cubicBezTo>
                  <a:cubicBezTo>
                    <a:pt x="11275" y="156679"/>
                    <a:pt x="11242" y="156746"/>
                    <a:pt x="11208" y="156813"/>
                  </a:cubicBezTo>
                  <a:cubicBezTo>
                    <a:pt x="11175" y="156879"/>
                    <a:pt x="11108" y="156946"/>
                    <a:pt x="11042" y="156979"/>
                  </a:cubicBezTo>
                  <a:cubicBezTo>
                    <a:pt x="10942" y="157113"/>
                    <a:pt x="10775" y="157180"/>
                    <a:pt x="10641" y="157180"/>
                  </a:cubicBezTo>
                  <a:cubicBezTo>
                    <a:pt x="10441" y="157180"/>
                    <a:pt x="10341" y="157113"/>
                    <a:pt x="10274" y="156979"/>
                  </a:cubicBezTo>
                  <a:cubicBezTo>
                    <a:pt x="10274" y="156946"/>
                    <a:pt x="10241" y="156879"/>
                    <a:pt x="10241" y="156846"/>
                  </a:cubicBezTo>
                  <a:cubicBezTo>
                    <a:pt x="10241" y="156813"/>
                    <a:pt x="10241" y="156779"/>
                    <a:pt x="10241" y="156746"/>
                  </a:cubicBezTo>
                  <a:cubicBezTo>
                    <a:pt x="10208" y="156479"/>
                    <a:pt x="10575" y="156179"/>
                    <a:pt x="10842" y="156179"/>
                  </a:cubicBezTo>
                  <a:close/>
                  <a:moveTo>
                    <a:pt x="8040" y="156646"/>
                  </a:moveTo>
                  <a:cubicBezTo>
                    <a:pt x="8106" y="156646"/>
                    <a:pt x="8173" y="156679"/>
                    <a:pt x="8206" y="156713"/>
                  </a:cubicBezTo>
                  <a:cubicBezTo>
                    <a:pt x="8340" y="156779"/>
                    <a:pt x="8406" y="156946"/>
                    <a:pt x="8373" y="157180"/>
                  </a:cubicBezTo>
                  <a:cubicBezTo>
                    <a:pt x="8373" y="157346"/>
                    <a:pt x="8340" y="157513"/>
                    <a:pt x="8240" y="157613"/>
                  </a:cubicBezTo>
                  <a:cubicBezTo>
                    <a:pt x="8206" y="157680"/>
                    <a:pt x="8140" y="157713"/>
                    <a:pt x="8073" y="157747"/>
                  </a:cubicBezTo>
                  <a:cubicBezTo>
                    <a:pt x="8006" y="157780"/>
                    <a:pt x="7939" y="157780"/>
                    <a:pt x="7839" y="157780"/>
                  </a:cubicBezTo>
                  <a:cubicBezTo>
                    <a:pt x="7539" y="157747"/>
                    <a:pt x="7306" y="157580"/>
                    <a:pt x="7339" y="157246"/>
                  </a:cubicBezTo>
                  <a:cubicBezTo>
                    <a:pt x="7372" y="156946"/>
                    <a:pt x="7539" y="156679"/>
                    <a:pt x="7906" y="156646"/>
                  </a:cubicBezTo>
                  <a:close/>
                  <a:moveTo>
                    <a:pt x="9040" y="163684"/>
                  </a:moveTo>
                  <a:cubicBezTo>
                    <a:pt x="9240" y="163684"/>
                    <a:pt x="9441" y="163784"/>
                    <a:pt x="9407" y="164051"/>
                  </a:cubicBezTo>
                  <a:cubicBezTo>
                    <a:pt x="9377" y="164234"/>
                    <a:pt x="9263" y="164389"/>
                    <a:pt x="9040" y="164389"/>
                  </a:cubicBezTo>
                  <a:cubicBezTo>
                    <a:pt x="9019" y="164389"/>
                    <a:pt x="8997" y="164388"/>
                    <a:pt x="8974" y="164385"/>
                  </a:cubicBezTo>
                  <a:cubicBezTo>
                    <a:pt x="8773" y="164351"/>
                    <a:pt x="8540" y="164318"/>
                    <a:pt x="8540" y="164051"/>
                  </a:cubicBezTo>
                  <a:cubicBezTo>
                    <a:pt x="8540" y="163751"/>
                    <a:pt x="8740" y="163684"/>
                    <a:pt x="9040" y="163684"/>
                  </a:cubicBezTo>
                  <a:close/>
                  <a:moveTo>
                    <a:pt x="10842" y="165285"/>
                  </a:moveTo>
                  <a:cubicBezTo>
                    <a:pt x="10975" y="165285"/>
                    <a:pt x="11075" y="165352"/>
                    <a:pt x="11075" y="165519"/>
                  </a:cubicBezTo>
                  <a:cubicBezTo>
                    <a:pt x="11042" y="165686"/>
                    <a:pt x="10942" y="165852"/>
                    <a:pt x="10741" y="165852"/>
                  </a:cubicBezTo>
                  <a:cubicBezTo>
                    <a:pt x="10608" y="165852"/>
                    <a:pt x="10475" y="165719"/>
                    <a:pt x="10508" y="165552"/>
                  </a:cubicBezTo>
                  <a:cubicBezTo>
                    <a:pt x="10508" y="165385"/>
                    <a:pt x="10641" y="165285"/>
                    <a:pt x="10842" y="165285"/>
                  </a:cubicBezTo>
                  <a:close/>
                  <a:moveTo>
                    <a:pt x="9872" y="170650"/>
                  </a:moveTo>
                  <a:cubicBezTo>
                    <a:pt x="10082" y="170650"/>
                    <a:pt x="10216" y="170744"/>
                    <a:pt x="10274" y="170889"/>
                  </a:cubicBezTo>
                  <a:cubicBezTo>
                    <a:pt x="10308" y="170956"/>
                    <a:pt x="10308" y="171056"/>
                    <a:pt x="10308" y="171123"/>
                  </a:cubicBezTo>
                  <a:cubicBezTo>
                    <a:pt x="10308" y="171457"/>
                    <a:pt x="10174" y="171623"/>
                    <a:pt x="9841" y="171623"/>
                  </a:cubicBezTo>
                  <a:cubicBezTo>
                    <a:pt x="9507" y="171590"/>
                    <a:pt x="9274" y="171390"/>
                    <a:pt x="9274" y="171056"/>
                  </a:cubicBezTo>
                  <a:cubicBezTo>
                    <a:pt x="9240" y="170990"/>
                    <a:pt x="9274" y="170889"/>
                    <a:pt x="9307" y="170856"/>
                  </a:cubicBezTo>
                  <a:cubicBezTo>
                    <a:pt x="9307" y="170823"/>
                    <a:pt x="9307" y="170789"/>
                    <a:pt x="9340" y="170756"/>
                  </a:cubicBezTo>
                  <a:cubicBezTo>
                    <a:pt x="9374" y="170756"/>
                    <a:pt x="9374" y="170723"/>
                    <a:pt x="9407" y="170723"/>
                  </a:cubicBezTo>
                  <a:cubicBezTo>
                    <a:pt x="9441" y="170689"/>
                    <a:pt x="9474" y="170689"/>
                    <a:pt x="9474" y="170689"/>
                  </a:cubicBezTo>
                  <a:cubicBezTo>
                    <a:pt x="9574" y="170656"/>
                    <a:pt x="9674" y="170656"/>
                    <a:pt x="9774" y="170656"/>
                  </a:cubicBezTo>
                  <a:cubicBezTo>
                    <a:pt x="9809" y="170652"/>
                    <a:pt x="9841" y="170650"/>
                    <a:pt x="9872" y="170650"/>
                  </a:cubicBezTo>
                  <a:close/>
                  <a:moveTo>
                    <a:pt x="8073" y="170923"/>
                  </a:moveTo>
                  <a:cubicBezTo>
                    <a:pt x="8373" y="170923"/>
                    <a:pt x="8573" y="171056"/>
                    <a:pt x="8540" y="171423"/>
                  </a:cubicBezTo>
                  <a:cubicBezTo>
                    <a:pt x="8540" y="171723"/>
                    <a:pt x="8440" y="171890"/>
                    <a:pt x="8106" y="171890"/>
                  </a:cubicBezTo>
                  <a:cubicBezTo>
                    <a:pt x="7806" y="171890"/>
                    <a:pt x="7606" y="171757"/>
                    <a:pt x="7573" y="171423"/>
                  </a:cubicBezTo>
                  <a:cubicBezTo>
                    <a:pt x="7573" y="171123"/>
                    <a:pt x="7773" y="170923"/>
                    <a:pt x="8073" y="170923"/>
                  </a:cubicBezTo>
                  <a:close/>
                  <a:moveTo>
                    <a:pt x="8673" y="175926"/>
                  </a:moveTo>
                  <a:cubicBezTo>
                    <a:pt x="8907" y="175926"/>
                    <a:pt x="9040" y="176093"/>
                    <a:pt x="9074" y="176227"/>
                  </a:cubicBezTo>
                  <a:cubicBezTo>
                    <a:pt x="9074" y="176594"/>
                    <a:pt x="8907" y="176694"/>
                    <a:pt x="8707" y="176694"/>
                  </a:cubicBezTo>
                  <a:cubicBezTo>
                    <a:pt x="8689" y="176696"/>
                    <a:pt x="8672" y="176697"/>
                    <a:pt x="8656" y="176697"/>
                  </a:cubicBezTo>
                  <a:cubicBezTo>
                    <a:pt x="8449" y="176697"/>
                    <a:pt x="8306" y="176512"/>
                    <a:pt x="8306" y="176327"/>
                  </a:cubicBezTo>
                  <a:cubicBezTo>
                    <a:pt x="8273" y="176060"/>
                    <a:pt x="8440" y="175926"/>
                    <a:pt x="8673" y="175926"/>
                  </a:cubicBezTo>
                  <a:close/>
                  <a:moveTo>
                    <a:pt x="5938" y="180530"/>
                  </a:moveTo>
                  <a:cubicBezTo>
                    <a:pt x="6305" y="180530"/>
                    <a:pt x="6605" y="180797"/>
                    <a:pt x="6605" y="181130"/>
                  </a:cubicBezTo>
                  <a:cubicBezTo>
                    <a:pt x="6605" y="181530"/>
                    <a:pt x="6405" y="181764"/>
                    <a:pt x="6005" y="181764"/>
                  </a:cubicBezTo>
                  <a:cubicBezTo>
                    <a:pt x="5538" y="181764"/>
                    <a:pt x="5304" y="181564"/>
                    <a:pt x="5271" y="181163"/>
                  </a:cubicBezTo>
                  <a:cubicBezTo>
                    <a:pt x="5271" y="180763"/>
                    <a:pt x="5504" y="180530"/>
                    <a:pt x="5938" y="180530"/>
                  </a:cubicBezTo>
                  <a:close/>
                  <a:moveTo>
                    <a:pt x="2279" y="184164"/>
                  </a:moveTo>
                  <a:cubicBezTo>
                    <a:pt x="2633" y="184164"/>
                    <a:pt x="3003" y="184546"/>
                    <a:pt x="3003" y="184866"/>
                  </a:cubicBezTo>
                  <a:cubicBezTo>
                    <a:pt x="3003" y="185266"/>
                    <a:pt x="2702" y="185567"/>
                    <a:pt x="2269" y="185567"/>
                  </a:cubicBezTo>
                  <a:cubicBezTo>
                    <a:pt x="1835" y="185567"/>
                    <a:pt x="1502" y="185300"/>
                    <a:pt x="1502" y="184899"/>
                  </a:cubicBezTo>
                  <a:cubicBezTo>
                    <a:pt x="1502" y="184566"/>
                    <a:pt x="1868" y="184166"/>
                    <a:pt x="2235" y="184166"/>
                  </a:cubicBezTo>
                  <a:cubicBezTo>
                    <a:pt x="2250" y="184164"/>
                    <a:pt x="2264" y="184164"/>
                    <a:pt x="2279" y="184164"/>
                  </a:cubicBezTo>
                  <a:close/>
                  <a:moveTo>
                    <a:pt x="6372" y="190237"/>
                  </a:moveTo>
                  <a:cubicBezTo>
                    <a:pt x="6605" y="190237"/>
                    <a:pt x="6805" y="190337"/>
                    <a:pt x="6772" y="190637"/>
                  </a:cubicBezTo>
                  <a:cubicBezTo>
                    <a:pt x="6772" y="190670"/>
                    <a:pt x="6772" y="190704"/>
                    <a:pt x="6772" y="190737"/>
                  </a:cubicBezTo>
                  <a:cubicBezTo>
                    <a:pt x="6716" y="190934"/>
                    <a:pt x="6589" y="191012"/>
                    <a:pt x="6411" y="191012"/>
                  </a:cubicBezTo>
                  <a:cubicBezTo>
                    <a:pt x="6377" y="191012"/>
                    <a:pt x="6342" y="191009"/>
                    <a:pt x="6305" y="191004"/>
                  </a:cubicBezTo>
                  <a:cubicBezTo>
                    <a:pt x="6283" y="191015"/>
                    <a:pt x="6260" y="191019"/>
                    <a:pt x="6239" y="191019"/>
                  </a:cubicBezTo>
                  <a:cubicBezTo>
                    <a:pt x="6197" y="191019"/>
                    <a:pt x="6160" y="191004"/>
                    <a:pt x="6138" y="191004"/>
                  </a:cubicBezTo>
                  <a:cubicBezTo>
                    <a:pt x="5938" y="190970"/>
                    <a:pt x="5805" y="190904"/>
                    <a:pt x="5838" y="190704"/>
                  </a:cubicBezTo>
                  <a:cubicBezTo>
                    <a:pt x="5871" y="190437"/>
                    <a:pt x="6105" y="190270"/>
                    <a:pt x="6372" y="190237"/>
                  </a:cubicBezTo>
                  <a:close/>
                  <a:moveTo>
                    <a:pt x="3632" y="193233"/>
                  </a:moveTo>
                  <a:cubicBezTo>
                    <a:pt x="3863" y="193233"/>
                    <a:pt x="4066" y="193345"/>
                    <a:pt x="4037" y="193639"/>
                  </a:cubicBezTo>
                  <a:lnTo>
                    <a:pt x="4070" y="193639"/>
                  </a:lnTo>
                  <a:cubicBezTo>
                    <a:pt x="4037" y="193706"/>
                    <a:pt x="4037" y="193772"/>
                    <a:pt x="4003" y="193839"/>
                  </a:cubicBezTo>
                  <a:cubicBezTo>
                    <a:pt x="3952" y="193968"/>
                    <a:pt x="3820" y="194018"/>
                    <a:pt x="3670" y="194018"/>
                  </a:cubicBezTo>
                  <a:cubicBezTo>
                    <a:pt x="3626" y="194018"/>
                    <a:pt x="3581" y="194013"/>
                    <a:pt x="3536" y="194006"/>
                  </a:cubicBezTo>
                  <a:cubicBezTo>
                    <a:pt x="3486" y="194014"/>
                    <a:pt x="3440" y="194018"/>
                    <a:pt x="3398" y="194018"/>
                  </a:cubicBezTo>
                  <a:cubicBezTo>
                    <a:pt x="3272" y="194018"/>
                    <a:pt x="3178" y="193981"/>
                    <a:pt x="3103" y="193906"/>
                  </a:cubicBezTo>
                  <a:cubicBezTo>
                    <a:pt x="3036" y="193839"/>
                    <a:pt x="3003" y="193739"/>
                    <a:pt x="3003" y="193606"/>
                  </a:cubicBezTo>
                  <a:cubicBezTo>
                    <a:pt x="3003" y="193239"/>
                    <a:pt x="3336" y="193272"/>
                    <a:pt x="3536" y="193239"/>
                  </a:cubicBezTo>
                  <a:cubicBezTo>
                    <a:pt x="3568" y="193235"/>
                    <a:pt x="3600" y="193233"/>
                    <a:pt x="3632" y="193233"/>
                  </a:cubicBezTo>
                  <a:close/>
                  <a:moveTo>
                    <a:pt x="6703" y="195336"/>
                  </a:moveTo>
                  <a:cubicBezTo>
                    <a:pt x="6917" y="195336"/>
                    <a:pt x="6978" y="195494"/>
                    <a:pt x="7039" y="195707"/>
                  </a:cubicBezTo>
                  <a:cubicBezTo>
                    <a:pt x="6972" y="195874"/>
                    <a:pt x="6905" y="196041"/>
                    <a:pt x="6639" y="196041"/>
                  </a:cubicBezTo>
                  <a:cubicBezTo>
                    <a:pt x="6438" y="196041"/>
                    <a:pt x="6272" y="195941"/>
                    <a:pt x="6272" y="195707"/>
                  </a:cubicBezTo>
                  <a:cubicBezTo>
                    <a:pt x="6238" y="195474"/>
                    <a:pt x="6405" y="195340"/>
                    <a:pt x="6639" y="195340"/>
                  </a:cubicBezTo>
                  <a:cubicBezTo>
                    <a:pt x="6661" y="195337"/>
                    <a:pt x="6683" y="195336"/>
                    <a:pt x="6703" y="195336"/>
                  </a:cubicBezTo>
                  <a:close/>
                  <a:moveTo>
                    <a:pt x="3670" y="198242"/>
                  </a:moveTo>
                  <a:cubicBezTo>
                    <a:pt x="3837" y="198242"/>
                    <a:pt x="3970" y="198342"/>
                    <a:pt x="3970" y="198509"/>
                  </a:cubicBezTo>
                  <a:cubicBezTo>
                    <a:pt x="3970" y="198676"/>
                    <a:pt x="3870" y="198809"/>
                    <a:pt x="3670" y="198843"/>
                  </a:cubicBezTo>
                  <a:cubicBezTo>
                    <a:pt x="3653" y="198846"/>
                    <a:pt x="3636" y="198848"/>
                    <a:pt x="3619" y="198848"/>
                  </a:cubicBezTo>
                  <a:cubicBezTo>
                    <a:pt x="3477" y="198848"/>
                    <a:pt x="3370" y="198722"/>
                    <a:pt x="3370" y="198543"/>
                  </a:cubicBezTo>
                  <a:cubicBezTo>
                    <a:pt x="3370" y="198376"/>
                    <a:pt x="3503" y="198276"/>
                    <a:pt x="3670" y="198242"/>
                  </a:cubicBezTo>
                  <a:close/>
                  <a:moveTo>
                    <a:pt x="7606" y="202112"/>
                  </a:moveTo>
                  <a:cubicBezTo>
                    <a:pt x="7906" y="202112"/>
                    <a:pt x="8173" y="202279"/>
                    <a:pt x="8173" y="202512"/>
                  </a:cubicBezTo>
                  <a:lnTo>
                    <a:pt x="8206" y="202512"/>
                  </a:lnTo>
                  <a:cubicBezTo>
                    <a:pt x="8206" y="202912"/>
                    <a:pt x="7939" y="203213"/>
                    <a:pt x="7639" y="203246"/>
                  </a:cubicBezTo>
                  <a:cubicBezTo>
                    <a:pt x="7372" y="203246"/>
                    <a:pt x="7039" y="202946"/>
                    <a:pt x="7039" y="202679"/>
                  </a:cubicBezTo>
                  <a:cubicBezTo>
                    <a:pt x="7072" y="202345"/>
                    <a:pt x="7272" y="202145"/>
                    <a:pt x="7606" y="202112"/>
                  </a:cubicBezTo>
                  <a:close/>
                  <a:moveTo>
                    <a:pt x="9507" y="205915"/>
                  </a:moveTo>
                  <a:cubicBezTo>
                    <a:pt x="9807" y="205915"/>
                    <a:pt x="10041" y="206015"/>
                    <a:pt x="10041" y="206448"/>
                  </a:cubicBezTo>
                  <a:cubicBezTo>
                    <a:pt x="10041" y="206748"/>
                    <a:pt x="9741" y="207049"/>
                    <a:pt x="9340" y="207049"/>
                  </a:cubicBezTo>
                  <a:cubicBezTo>
                    <a:pt x="9007" y="207049"/>
                    <a:pt x="8840" y="206882"/>
                    <a:pt x="8807" y="206548"/>
                  </a:cubicBezTo>
                  <a:cubicBezTo>
                    <a:pt x="8807" y="206215"/>
                    <a:pt x="9107" y="205915"/>
                    <a:pt x="9507" y="205915"/>
                  </a:cubicBezTo>
                  <a:close/>
                  <a:moveTo>
                    <a:pt x="6266" y="207144"/>
                  </a:moveTo>
                  <a:cubicBezTo>
                    <a:pt x="6437" y="207144"/>
                    <a:pt x="6565" y="207269"/>
                    <a:pt x="6505" y="207449"/>
                  </a:cubicBezTo>
                  <a:cubicBezTo>
                    <a:pt x="6438" y="207682"/>
                    <a:pt x="6572" y="208083"/>
                    <a:pt x="6172" y="208116"/>
                  </a:cubicBezTo>
                  <a:cubicBezTo>
                    <a:pt x="5905" y="208116"/>
                    <a:pt x="5805" y="207916"/>
                    <a:pt x="5805" y="207649"/>
                  </a:cubicBezTo>
                  <a:cubicBezTo>
                    <a:pt x="5838" y="207449"/>
                    <a:pt x="5871" y="207182"/>
                    <a:pt x="6205" y="207149"/>
                  </a:cubicBezTo>
                  <a:cubicBezTo>
                    <a:pt x="6226" y="207145"/>
                    <a:pt x="6246" y="207144"/>
                    <a:pt x="6266" y="207144"/>
                  </a:cubicBezTo>
                  <a:close/>
                  <a:moveTo>
                    <a:pt x="2802" y="0"/>
                  </a:moveTo>
                  <a:cubicBezTo>
                    <a:pt x="2802" y="601"/>
                    <a:pt x="2802" y="1235"/>
                    <a:pt x="2836" y="1835"/>
                  </a:cubicBezTo>
                  <a:cubicBezTo>
                    <a:pt x="2869" y="3036"/>
                    <a:pt x="2669" y="4237"/>
                    <a:pt x="2402" y="5404"/>
                  </a:cubicBezTo>
                  <a:cubicBezTo>
                    <a:pt x="1969" y="7306"/>
                    <a:pt x="1368" y="9140"/>
                    <a:pt x="901" y="11008"/>
                  </a:cubicBezTo>
                  <a:cubicBezTo>
                    <a:pt x="401" y="12843"/>
                    <a:pt x="267" y="14711"/>
                    <a:pt x="134" y="16579"/>
                  </a:cubicBezTo>
                  <a:cubicBezTo>
                    <a:pt x="0" y="18380"/>
                    <a:pt x="34" y="20148"/>
                    <a:pt x="301" y="21949"/>
                  </a:cubicBezTo>
                  <a:cubicBezTo>
                    <a:pt x="701" y="24818"/>
                    <a:pt x="1602" y="27520"/>
                    <a:pt x="2769" y="30155"/>
                  </a:cubicBezTo>
                  <a:cubicBezTo>
                    <a:pt x="3670" y="32090"/>
                    <a:pt x="4237" y="34125"/>
                    <a:pt x="4604" y="36226"/>
                  </a:cubicBezTo>
                  <a:cubicBezTo>
                    <a:pt x="4837" y="37727"/>
                    <a:pt x="4871" y="39229"/>
                    <a:pt x="5037" y="40730"/>
                  </a:cubicBezTo>
                  <a:cubicBezTo>
                    <a:pt x="5304" y="43365"/>
                    <a:pt x="5238" y="45967"/>
                    <a:pt x="4604" y="48535"/>
                  </a:cubicBezTo>
                  <a:cubicBezTo>
                    <a:pt x="3903" y="51371"/>
                    <a:pt x="2802" y="54039"/>
                    <a:pt x="1835" y="56774"/>
                  </a:cubicBezTo>
                  <a:cubicBezTo>
                    <a:pt x="1301" y="58275"/>
                    <a:pt x="834" y="59843"/>
                    <a:pt x="701" y="61444"/>
                  </a:cubicBezTo>
                  <a:cubicBezTo>
                    <a:pt x="568" y="63412"/>
                    <a:pt x="601" y="65347"/>
                    <a:pt x="601" y="67315"/>
                  </a:cubicBezTo>
                  <a:cubicBezTo>
                    <a:pt x="634" y="69350"/>
                    <a:pt x="901" y="71418"/>
                    <a:pt x="1301" y="73420"/>
                  </a:cubicBezTo>
                  <a:cubicBezTo>
                    <a:pt x="1835" y="76222"/>
                    <a:pt x="2702" y="78924"/>
                    <a:pt x="3403" y="81692"/>
                  </a:cubicBezTo>
                  <a:cubicBezTo>
                    <a:pt x="3837" y="83527"/>
                    <a:pt x="4237" y="85362"/>
                    <a:pt x="4304" y="87263"/>
                  </a:cubicBezTo>
                  <a:cubicBezTo>
                    <a:pt x="4337" y="89064"/>
                    <a:pt x="4570" y="90832"/>
                    <a:pt x="4704" y="92600"/>
                  </a:cubicBezTo>
                  <a:cubicBezTo>
                    <a:pt x="4904" y="95469"/>
                    <a:pt x="5438" y="98304"/>
                    <a:pt x="5771" y="101173"/>
                  </a:cubicBezTo>
                  <a:cubicBezTo>
                    <a:pt x="5871" y="102074"/>
                    <a:pt x="5838" y="103008"/>
                    <a:pt x="5838" y="103908"/>
                  </a:cubicBezTo>
                  <a:cubicBezTo>
                    <a:pt x="5838" y="104008"/>
                    <a:pt x="5838" y="104108"/>
                    <a:pt x="5838" y="104208"/>
                  </a:cubicBezTo>
                  <a:cubicBezTo>
                    <a:pt x="5838" y="104308"/>
                    <a:pt x="5838" y="104409"/>
                    <a:pt x="5838" y="104509"/>
                  </a:cubicBezTo>
                  <a:cubicBezTo>
                    <a:pt x="5838" y="105443"/>
                    <a:pt x="5871" y="106377"/>
                    <a:pt x="5771" y="107277"/>
                  </a:cubicBezTo>
                  <a:cubicBezTo>
                    <a:pt x="5438" y="110146"/>
                    <a:pt x="4904" y="112981"/>
                    <a:pt x="4704" y="115817"/>
                  </a:cubicBezTo>
                  <a:cubicBezTo>
                    <a:pt x="4570" y="117618"/>
                    <a:pt x="4337" y="119386"/>
                    <a:pt x="4304" y="121187"/>
                  </a:cubicBezTo>
                  <a:cubicBezTo>
                    <a:pt x="4237" y="123089"/>
                    <a:pt x="3837" y="124923"/>
                    <a:pt x="3403" y="126758"/>
                  </a:cubicBezTo>
                  <a:cubicBezTo>
                    <a:pt x="2702" y="129526"/>
                    <a:pt x="1835" y="132228"/>
                    <a:pt x="1301" y="135030"/>
                  </a:cubicBezTo>
                  <a:cubicBezTo>
                    <a:pt x="868" y="137032"/>
                    <a:pt x="634" y="139067"/>
                    <a:pt x="601" y="141135"/>
                  </a:cubicBezTo>
                  <a:cubicBezTo>
                    <a:pt x="601" y="143103"/>
                    <a:pt x="568" y="145038"/>
                    <a:pt x="701" y="147006"/>
                  </a:cubicBezTo>
                  <a:cubicBezTo>
                    <a:pt x="834" y="148607"/>
                    <a:pt x="1301" y="150175"/>
                    <a:pt x="1835" y="151676"/>
                  </a:cubicBezTo>
                  <a:cubicBezTo>
                    <a:pt x="2802" y="154411"/>
                    <a:pt x="3903" y="157080"/>
                    <a:pt x="4604" y="159915"/>
                  </a:cubicBezTo>
                  <a:cubicBezTo>
                    <a:pt x="5238" y="162483"/>
                    <a:pt x="5304" y="165085"/>
                    <a:pt x="5037" y="167720"/>
                  </a:cubicBezTo>
                  <a:cubicBezTo>
                    <a:pt x="4904" y="169222"/>
                    <a:pt x="4837" y="170723"/>
                    <a:pt x="4604" y="172224"/>
                  </a:cubicBezTo>
                  <a:cubicBezTo>
                    <a:pt x="4237" y="174325"/>
                    <a:pt x="3670" y="176360"/>
                    <a:pt x="2769" y="178261"/>
                  </a:cubicBezTo>
                  <a:cubicBezTo>
                    <a:pt x="1602" y="180930"/>
                    <a:pt x="701" y="183632"/>
                    <a:pt x="301" y="186501"/>
                  </a:cubicBezTo>
                  <a:cubicBezTo>
                    <a:pt x="34" y="188269"/>
                    <a:pt x="0" y="190070"/>
                    <a:pt x="134" y="191871"/>
                  </a:cubicBezTo>
                  <a:cubicBezTo>
                    <a:pt x="267" y="193739"/>
                    <a:pt x="401" y="195607"/>
                    <a:pt x="901" y="197442"/>
                  </a:cubicBezTo>
                  <a:cubicBezTo>
                    <a:pt x="1368" y="199310"/>
                    <a:pt x="1969" y="201144"/>
                    <a:pt x="2402" y="203046"/>
                  </a:cubicBezTo>
                  <a:cubicBezTo>
                    <a:pt x="2669" y="204213"/>
                    <a:pt x="2869" y="205381"/>
                    <a:pt x="2836" y="206615"/>
                  </a:cubicBezTo>
                  <a:cubicBezTo>
                    <a:pt x="2836" y="207215"/>
                    <a:pt x="2802" y="207849"/>
                    <a:pt x="2802" y="208450"/>
                  </a:cubicBezTo>
                  <a:lnTo>
                    <a:pt x="12109" y="208450"/>
                  </a:lnTo>
                  <a:cubicBezTo>
                    <a:pt x="12042" y="207316"/>
                    <a:pt x="11942" y="206181"/>
                    <a:pt x="11842" y="205014"/>
                  </a:cubicBezTo>
                  <a:cubicBezTo>
                    <a:pt x="11776" y="204247"/>
                    <a:pt x="11776" y="203479"/>
                    <a:pt x="11742" y="202679"/>
                  </a:cubicBezTo>
                  <a:cubicBezTo>
                    <a:pt x="11675" y="199743"/>
                    <a:pt x="11042" y="196908"/>
                    <a:pt x="9974" y="194173"/>
                  </a:cubicBezTo>
                  <a:cubicBezTo>
                    <a:pt x="9374" y="192605"/>
                    <a:pt x="9074" y="191004"/>
                    <a:pt x="8974" y="189303"/>
                  </a:cubicBezTo>
                  <a:cubicBezTo>
                    <a:pt x="8840" y="187435"/>
                    <a:pt x="9207" y="185633"/>
                    <a:pt x="9774" y="183832"/>
                  </a:cubicBezTo>
                  <a:cubicBezTo>
                    <a:pt x="10575" y="181464"/>
                    <a:pt x="11509" y="179195"/>
                    <a:pt x="12076" y="176760"/>
                  </a:cubicBezTo>
                  <a:cubicBezTo>
                    <a:pt x="12710" y="174192"/>
                    <a:pt x="13177" y="171590"/>
                    <a:pt x="13243" y="168955"/>
                  </a:cubicBezTo>
                  <a:cubicBezTo>
                    <a:pt x="13277" y="167921"/>
                    <a:pt x="13543" y="166920"/>
                    <a:pt x="13610" y="165886"/>
                  </a:cubicBezTo>
                  <a:cubicBezTo>
                    <a:pt x="13644" y="164785"/>
                    <a:pt x="13744" y="163684"/>
                    <a:pt x="13844" y="162550"/>
                  </a:cubicBezTo>
                  <a:cubicBezTo>
                    <a:pt x="13910" y="161583"/>
                    <a:pt x="13977" y="160615"/>
                    <a:pt x="13944" y="159615"/>
                  </a:cubicBezTo>
                  <a:cubicBezTo>
                    <a:pt x="13910" y="158347"/>
                    <a:pt x="13810" y="157046"/>
                    <a:pt x="13410" y="155845"/>
                  </a:cubicBezTo>
                  <a:cubicBezTo>
                    <a:pt x="13076" y="154811"/>
                    <a:pt x="13076" y="153710"/>
                    <a:pt x="12876" y="152676"/>
                  </a:cubicBezTo>
                  <a:cubicBezTo>
                    <a:pt x="12409" y="150041"/>
                    <a:pt x="12109" y="147373"/>
                    <a:pt x="11342" y="144771"/>
                  </a:cubicBezTo>
                  <a:cubicBezTo>
                    <a:pt x="10741" y="142669"/>
                    <a:pt x="10308" y="140534"/>
                    <a:pt x="9974" y="138366"/>
                  </a:cubicBezTo>
                  <a:cubicBezTo>
                    <a:pt x="9641" y="136331"/>
                    <a:pt x="9774" y="134263"/>
                    <a:pt x="10174" y="132228"/>
                  </a:cubicBezTo>
                  <a:cubicBezTo>
                    <a:pt x="10975" y="128259"/>
                    <a:pt x="11876" y="124323"/>
                    <a:pt x="12810" y="120420"/>
                  </a:cubicBezTo>
                  <a:cubicBezTo>
                    <a:pt x="13143" y="119052"/>
                    <a:pt x="13310" y="117651"/>
                    <a:pt x="13377" y="116250"/>
                  </a:cubicBezTo>
                  <a:cubicBezTo>
                    <a:pt x="13477" y="114883"/>
                    <a:pt x="13744" y="113582"/>
                    <a:pt x="13977" y="112247"/>
                  </a:cubicBezTo>
                  <a:cubicBezTo>
                    <a:pt x="14111" y="111514"/>
                    <a:pt x="14144" y="110813"/>
                    <a:pt x="14111" y="110079"/>
                  </a:cubicBezTo>
                  <a:cubicBezTo>
                    <a:pt x="14111" y="108111"/>
                    <a:pt x="14244" y="106176"/>
                    <a:pt x="14477" y="104208"/>
                  </a:cubicBezTo>
                  <a:cubicBezTo>
                    <a:pt x="14245" y="102284"/>
                    <a:pt x="14112" y="100328"/>
                    <a:pt x="14111" y="98371"/>
                  </a:cubicBezTo>
                  <a:lnTo>
                    <a:pt x="14111" y="98371"/>
                  </a:lnTo>
                  <a:cubicBezTo>
                    <a:pt x="14144" y="97637"/>
                    <a:pt x="14111" y="96936"/>
                    <a:pt x="13977" y="96203"/>
                  </a:cubicBezTo>
                  <a:cubicBezTo>
                    <a:pt x="13744" y="94868"/>
                    <a:pt x="13477" y="93567"/>
                    <a:pt x="13377" y="92200"/>
                  </a:cubicBezTo>
                  <a:cubicBezTo>
                    <a:pt x="13310" y="90799"/>
                    <a:pt x="13143" y="89398"/>
                    <a:pt x="12810" y="88030"/>
                  </a:cubicBezTo>
                  <a:cubicBezTo>
                    <a:pt x="11876" y="84127"/>
                    <a:pt x="10975" y="80191"/>
                    <a:pt x="10174" y="76222"/>
                  </a:cubicBezTo>
                  <a:cubicBezTo>
                    <a:pt x="9774" y="74187"/>
                    <a:pt x="9641" y="72119"/>
                    <a:pt x="9974" y="70051"/>
                  </a:cubicBezTo>
                  <a:cubicBezTo>
                    <a:pt x="10308" y="67916"/>
                    <a:pt x="10741" y="65781"/>
                    <a:pt x="11342" y="63679"/>
                  </a:cubicBezTo>
                  <a:cubicBezTo>
                    <a:pt x="12109" y="61077"/>
                    <a:pt x="12409" y="58409"/>
                    <a:pt x="12876" y="55774"/>
                  </a:cubicBezTo>
                  <a:cubicBezTo>
                    <a:pt x="13076" y="54706"/>
                    <a:pt x="13076" y="53639"/>
                    <a:pt x="13410" y="52605"/>
                  </a:cubicBezTo>
                  <a:cubicBezTo>
                    <a:pt x="13810" y="51371"/>
                    <a:pt x="13910" y="50103"/>
                    <a:pt x="13944" y="48835"/>
                  </a:cubicBezTo>
                  <a:cubicBezTo>
                    <a:pt x="13977" y="47835"/>
                    <a:pt x="13910" y="46867"/>
                    <a:pt x="13844" y="45900"/>
                  </a:cubicBezTo>
                  <a:cubicBezTo>
                    <a:pt x="13744" y="44766"/>
                    <a:pt x="13644" y="43665"/>
                    <a:pt x="13610" y="42564"/>
                  </a:cubicBezTo>
                  <a:cubicBezTo>
                    <a:pt x="13543" y="41530"/>
                    <a:pt x="13277" y="40529"/>
                    <a:pt x="13243" y="39495"/>
                  </a:cubicBezTo>
                  <a:cubicBezTo>
                    <a:pt x="13177" y="36860"/>
                    <a:pt x="12710" y="34258"/>
                    <a:pt x="12076" y="31690"/>
                  </a:cubicBezTo>
                  <a:cubicBezTo>
                    <a:pt x="11509" y="29255"/>
                    <a:pt x="10541" y="26953"/>
                    <a:pt x="9774" y="24618"/>
                  </a:cubicBezTo>
                  <a:cubicBezTo>
                    <a:pt x="9207" y="22817"/>
                    <a:pt x="8840" y="21015"/>
                    <a:pt x="8974" y="19114"/>
                  </a:cubicBezTo>
                  <a:cubicBezTo>
                    <a:pt x="9074" y="17446"/>
                    <a:pt x="9374" y="15845"/>
                    <a:pt x="9974" y="14277"/>
                  </a:cubicBezTo>
                  <a:cubicBezTo>
                    <a:pt x="11042" y="11542"/>
                    <a:pt x="11675" y="8707"/>
                    <a:pt x="11742" y="5771"/>
                  </a:cubicBezTo>
                  <a:cubicBezTo>
                    <a:pt x="11776" y="4971"/>
                    <a:pt x="11776" y="4203"/>
                    <a:pt x="11842" y="3436"/>
                  </a:cubicBezTo>
                  <a:cubicBezTo>
                    <a:pt x="11942" y="2269"/>
                    <a:pt x="12042" y="1135"/>
                    <a:pt x="12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"/>
            <p:cNvSpPr/>
            <p:nvPr/>
          </p:nvSpPr>
          <p:spPr>
            <a:xfrm rot="-5400000">
              <a:off x="4364923" y="-1811579"/>
              <a:ext cx="366642" cy="9284741"/>
            </a:xfrm>
            <a:custGeom>
              <a:avLst/>
              <a:gdLst/>
              <a:ahLst/>
              <a:cxnLst/>
              <a:rect l="l" t="t" r="r" b="b"/>
              <a:pathLst>
                <a:path w="14778" h="208517" extrusionOk="0">
                  <a:moveTo>
                    <a:pt x="6438" y="5004"/>
                  </a:moveTo>
                  <a:cubicBezTo>
                    <a:pt x="6672" y="5038"/>
                    <a:pt x="6772" y="5271"/>
                    <a:pt x="6839" y="5471"/>
                  </a:cubicBezTo>
                  <a:cubicBezTo>
                    <a:pt x="7072" y="6105"/>
                    <a:pt x="7105" y="6806"/>
                    <a:pt x="7205" y="7473"/>
                  </a:cubicBezTo>
                  <a:cubicBezTo>
                    <a:pt x="7239" y="7773"/>
                    <a:pt x="7272" y="8073"/>
                    <a:pt x="7306" y="8373"/>
                  </a:cubicBezTo>
                  <a:cubicBezTo>
                    <a:pt x="7239" y="8740"/>
                    <a:pt x="7272" y="9141"/>
                    <a:pt x="7005" y="9474"/>
                  </a:cubicBezTo>
                  <a:cubicBezTo>
                    <a:pt x="6789" y="9798"/>
                    <a:pt x="6485" y="9969"/>
                    <a:pt x="6165" y="9969"/>
                  </a:cubicBezTo>
                  <a:cubicBezTo>
                    <a:pt x="6090" y="9969"/>
                    <a:pt x="6014" y="9960"/>
                    <a:pt x="5938" y="9941"/>
                  </a:cubicBezTo>
                  <a:cubicBezTo>
                    <a:pt x="5471" y="9808"/>
                    <a:pt x="5171" y="9441"/>
                    <a:pt x="5137" y="8940"/>
                  </a:cubicBezTo>
                  <a:cubicBezTo>
                    <a:pt x="5137" y="8707"/>
                    <a:pt x="5171" y="8473"/>
                    <a:pt x="5204" y="8240"/>
                  </a:cubicBezTo>
                  <a:cubicBezTo>
                    <a:pt x="5371" y="7506"/>
                    <a:pt x="5504" y="6705"/>
                    <a:pt x="5671" y="5938"/>
                  </a:cubicBezTo>
                  <a:cubicBezTo>
                    <a:pt x="5704" y="5771"/>
                    <a:pt x="5771" y="5571"/>
                    <a:pt x="5871" y="5405"/>
                  </a:cubicBezTo>
                  <a:cubicBezTo>
                    <a:pt x="5971" y="5171"/>
                    <a:pt x="6171" y="5004"/>
                    <a:pt x="6438" y="5004"/>
                  </a:cubicBezTo>
                  <a:close/>
                  <a:moveTo>
                    <a:pt x="4904" y="14478"/>
                  </a:moveTo>
                  <a:cubicBezTo>
                    <a:pt x="5237" y="14478"/>
                    <a:pt x="5404" y="14745"/>
                    <a:pt x="5471" y="15045"/>
                  </a:cubicBezTo>
                  <a:cubicBezTo>
                    <a:pt x="5638" y="15545"/>
                    <a:pt x="5538" y="16045"/>
                    <a:pt x="5571" y="16512"/>
                  </a:cubicBezTo>
                  <a:cubicBezTo>
                    <a:pt x="5571" y="17080"/>
                    <a:pt x="5571" y="17647"/>
                    <a:pt x="5471" y="18180"/>
                  </a:cubicBezTo>
                  <a:cubicBezTo>
                    <a:pt x="5386" y="18692"/>
                    <a:pt x="5058" y="19010"/>
                    <a:pt x="4674" y="19010"/>
                  </a:cubicBezTo>
                  <a:cubicBezTo>
                    <a:pt x="4607" y="19010"/>
                    <a:pt x="4539" y="19001"/>
                    <a:pt x="4470" y="18981"/>
                  </a:cubicBezTo>
                  <a:lnTo>
                    <a:pt x="4470" y="18948"/>
                  </a:lnTo>
                  <a:cubicBezTo>
                    <a:pt x="4137" y="18847"/>
                    <a:pt x="4037" y="18614"/>
                    <a:pt x="4003" y="18314"/>
                  </a:cubicBezTo>
                  <a:cubicBezTo>
                    <a:pt x="3970" y="17446"/>
                    <a:pt x="4103" y="16613"/>
                    <a:pt x="4237" y="15745"/>
                  </a:cubicBezTo>
                  <a:cubicBezTo>
                    <a:pt x="4270" y="15512"/>
                    <a:pt x="4270" y="15278"/>
                    <a:pt x="4337" y="15045"/>
                  </a:cubicBezTo>
                  <a:cubicBezTo>
                    <a:pt x="4403" y="14745"/>
                    <a:pt x="4570" y="14478"/>
                    <a:pt x="4904" y="14478"/>
                  </a:cubicBezTo>
                  <a:close/>
                  <a:moveTo>
                    <a:pt x="8306" y="16779"/>
                  </a:moveTo>
                  <a:cubicBezTo>
                    <a:pt x="8773" y="16813"/>
                    <a:pt x="8907" y="17113"/>
                    <a:pt x="8973" y="17480"/>
                  </a:cubicBezTo>
                  <a:cubicBezTo>
                    <a:pt x="9240" y="18614"/>
                    <a:pt x="9574" y="19781"/>
                    <a:pt x="9540" y="20982"/>
                  </a:cubicBezTo>
                  <a:cubicBezTo>
                    <a:pt x="9540" y="21416"/>
                    <a:pt x="9407" y="21750"/>
                    <a:pt x="9073" y="21983"/>
                  </a:cubicBezTo>
                  <a:cubicBezTo>
                    <a:pt x="8893" y="22089"/>
                    <a:pt x="8712" y="22142"/>
                    <a:pt x="8539" y="22142"/>
                  </a:cubicBezTo>
                  <a:cubicBezTo>
                    <a:pt x="8169" y="22142"/>
                    <a:pt x="7833" y="21904"/>
                    <a:pt x="7606" y="21449"/>
                  </a:cubicBezTo>
                  <a:cubicBezTo>
                    <a:pt x="7606" y="21416"/>
                    <a:pt x="7572" y="21416"/>
                    <a:pt x="7572" y="21383"/>
                  </a:cubicBezTo>
                  <a:cubicBezTo>
                    <a:pt x="7539" y="21316"/>
                    <a:pt x="7506" y="21249"/>
                    <a:pt x="7506" y="21216"/>
                  </a:cubicBezTo>
                  <a:lnTo>
                    <a:pt x="7439" y="21049"/>
                  </a:lnTo>
                  <a:cubicBezTo>
                    <a:pt x="7439" y="20982"/>
                    <a:pt x="7406" y="20916"/>
                    <a:pt x="7406" y="20849"/>
                  </a:cubicBezTo>
                  <a:cubicBezTo>
                    <a:pt x="7339" y="20549"/>
                    <a:pt x="7306" y="20115"/>
                    <a:pt x="7306" y="19481"/>
                  </a:cubicBezTo>
                  <a:cubicBezTo>
                    <a:pt x="7272" y="18881"/>
                    <a:pt x="7306" y="18280"/>
                    <a:pt x="7472" y="17680"/>
                  </a:cubicBezTo>
                  <a:cubicBezTo>
                    <a:pt x="7506" y="17580"/>
                    <a:pt x="7539" y="17513"/>
                    <a:pt x="7572" y="17413"/>
                  </a:cubicBezTo>
                  <a:cubicBezTo>
                    <a:pt x="7706" y="17080"/>
                    <a:pt x="7873" y="16779"/>
                    <a:pt x="8306" y="16779"/>
                  </a:cubicBezTo>
                  <a:close/>
                  <a:moveTo>
                    <a:pt x="5291" y="24453"/>
                  </a:moveTo>
                  <a:cubicBezTo>
                    <a:pt x="5578" y="24453"/>
                    <a:pt x="5839" y="24611"/>
                    <a:pt x="5971" y="24952"/>
                  </a:cubicBezTo>
                  <a:cubicBezTo>
                    <a:pt x="6338" y="25886"/>
                    <a:pt x="6705" y="26887"/>
                    <a:pt x="6772" y="27921"/>
                  </a:cubicBezTo>
                  <a:lnTo>
                    <a:pt x="6772" y="27887"/>
                  </a:lnTo>
                  <a:lnTo>
                    <a:pt x="6772" y="27887"/>
                  </a:lnTo>
                  <a:cubicBezTo>
                    <a:pt x="6805" y="28454"/>
                    <a:pt x="6438" y="28888"/>
                    <a:pt x="5938" y="28988"/>
                  </a:cubicBezTo>
                  <a:cubicBezTo>
                    <a:pt x="5893" y="28999"/>
                    <a:pt x="5846" y="29005"/>
                    <a:pt x="5798" y="29005"/>
                  </a:cubicBezTo>
                  <a:cubicBezTo>
                    <a:pt x="5416" y="29005"/>
                    <a:pt x="4952" y="28669"/>
                    <a:pt x="4804" y="28254"/>
                  </a:cubicBezTo>
                  <a:cubicBezTo>
                    <a:pt x="4537" y="27454"/>
                    <a:pt x="4403" y="26586"/>
                    <a:pt x="4370" y="25719"/>
                  </a:cubicBezTo>
                  <a:cubicBezTo>
                    <a:pt x="4337" y="25352"/>
                    <a:pt x="4337" y="25019"/>
                    <a:pt x="4637" y="24718"/>
                  </a:cubicBezTo>
                  <a:cubicBezTo>
                    <a:pt x="4839" y="24545"/>
                    <a:pt x="5072" y="24453"/>
                    <a:pt x="5291" y="24453"/>
                  </a:cubicBezTo>
                  <a:close/>
                  <a:moveTo>
                    <a:pt x="7806" y="39629"/>
                  </a:moveTo>
                  <a:cubicBezTo>
                    <a:pt x="8139" y="39629"/>
                    <a:pt x="8306" y="39829"/>
                    <a:pt x="8406" y="40096"/>
                  </a:cubicBezTo>
                  <a:cubicBezTo>
                    <a:pt x="8506" y="40263"/>
                    <a:pt x="8540" y="40463"/>
                    <a:pt x="8540" y="40663"/>
                  </a:cubicBezTo>
                  <a:cubicBezTo>
                    <a:pt x="8640" y="41597"/>
                    <a:pt x="8740" y="42564"/>
                    <a:pt x="8573" y="43498"/>
                  </a:cubicBezTo>
                  <a:cubicBezTo>
                    <a:pt x="8573" y="43599"/>
                    <a:pt x="8540" y="43699"/>
                    <a:pt x="8506" y="43765"/>
                  </a:cubicBezTo>
                  <a:cubicBezTo>
                    <a:pt x="8373" y="44099"/>
                    <a:pt x="8173" y="44366"/>
                    <a:pt x="7806" y="44366"/>
                  </a:cubicBezTo>
                  <a:cubicBezTo>
                    <a:pt x="7472" y="44366"/>
                    <a:pt x="7306" y="44066"/>
                    <a:pt x="7205" y="43765"/>
                  </a:cubicBezTo>
                  <a:cubicBezTo>
                    <a:pt x="7139" y="43632"/>
                    <a:pt x="7105" y="43498"/>
                    <a:pt x="7072" y="43332"/>
                  </a:cubicBezTo>
                  <a:cubicBezTo>
                    <a:pt x="7072" y="43232"/>
                    <a:pt x="7039" y="43132"/>
                    <a:pt x="7039" y="42998"/>
                  </a:cubicBezTo>
                  <a:cubicBezTo>
                    <a:pt x="7039" y="42676"/>
                    <a:pt x="7039" y="42353"/>
                    <a:pt x="7039" y="42031"/>
                  </a:cubicBezTo>
                  <a:cubicBezTo>
                    <a:pt x="7039" y="41697"/>
                    <a:pt x="7039" y="41364"/>
                    <a:pt x="7072" y="41030"/>
                  </a:cubicBezTo>
                  <a:cubicBezTo>
                    <a:pt x="7072" y="40897"/>
                    <a:pt x="7072" y="40797"/>
                    <a:pt x="7105" y="40663"/>
                  </a:cubicBezTo>
                  <a:cubicBezTo>
                    <a:pt x="7105" y="40596"/>
                    <a:pt x="7105" y="40563"/>
                    <a:pt x="7139" y="40496"/>
                  </a:cubicBezTo>
                  <a:cubicBezTo>
                    <a:pt x="7172" y="40363"/>
                    <a:pt x="7172" y="40229"/>
                    <a:pt x="7239" y="40096"/>
                  </a:cubicBezTo>
                  <a:cubicBezTo>
                    <a:pt x="7339" y="39863"/>
                    <a:pt x="7506" y="39629"/>
                    <a:pt x="7806" y="39629"/>
                  </a:cubicBezTo>
                  <a:close/>
                  <a:moveTo>
                    <a:pt x="7571" y="51755"/>
                  </a:moveTo>
                  <a:cubicBezTo>
                    <a:pt x="7625" y="51755"/>
                    <a:pt x="7681" y="51760"/>
                    <a:pt x="7739" y="51771"/>
                  </a:cubicBezTo>
                  <a:cubicBezTo>
                    <a:pt x="8139" y="51838"/>
                    <a:pt x="8340" y="52138"/>
                    <a:pt x="8473" y="52438"/>
                  </a:cubicBezTo>
                  <a:cubicBezTo>
                    <a:pt x="8840" y="53339"/>
                    <a:pt x="9073" y="54273"/>
                    <a:pt x="9107" y="55240"/>
                  </a:cubicBezTo>
                  <a:cubicBezTo>
                    <a:pt x="9107" y="55774"/>
                    <a:pt x="9073" y="56274"/>
                    <a:pt x="8540" y="56541"/>
                  </a:cubicBezTo>
                  <a:cubicBezTo>
                    <a:pt x="8344" y="56639"/>
                    <a:pt x="8146" y="56685"/>
                    <a:pt x="7957" y="56685"/>
                  </a:cubicBezTo>
                  <a:cubicBezTo>
                    <a:pt x="7373" y="56685"/>
                    <a:pt x="6873" y="56246"/>
                    <a:pt x="6772" y="55540"/>
                  </a:cubicBezTo>
                  <a:cubicBezTo>
                    <a:pt x="6638" y="54606"/>
                    <a:pt x="6705" y="53672"/>
                    <a:pt x="6772" y="52738"/>
                  </a:cubicBezTo>
                  <a:cubicBezTo>
                    <a:pt x="6831" y="52114"/>
                    <a:pt x="7129" y="51755"/>
                    <a:pt x="7571" y="51755"/>
                  </a:cubicBezTo>
                  <a:close/>
                  <a:moveTo>
                    <a:pt x="4170" y="58142"/>
                  </a:moveTo>
                  <a:cubicBezTo>
                    <a:pt x="4604" y="58142"/>
                    <a:pt x="4870" y="58342"/>
                    <a:pt x="5037" y="58809"/>
                  </a:cubicBezTo>
                  <a:cubicBezTo>
                    <a:pt x="5104" y="58943"/>
                    <a:pt x="5204" y="59110"/>
                    <a:pt x="5204" y="59276"/>
                  </a:cubicBezTo>
                  <a:cubicBezTo>
                    <a:pt x="5237" y="59577"/>
                    <a:pt x="5204" y="59843"/>
                    <a:pt x="5204" y="60144"/>
                  </a:cubicBezTo>
                  <a:cubicBezTo>
                    <a:pt x="5237" y="60978"/>
                    <a:pt x="5104" y="61778"/>
                    <a:pt x="5037" y="62579"/>
                  </a:cubicBezTo>
                  <a:cubicBezTo>
                    <a:pt x="5004" y="63146"/>
                    <a:pt x="4537" y="63579"/>
                    <a:pt x="4037" y="63579"/>
                  </a:cubicBezTo>
                  <a:cubicBezTo>
                    <a:pt x="4018" y="63581"/>
                    <a:pt x="4000" y="63581"/>
                    <a:pt x="3982" y="63581"/>
                  </a:cubicBezTo>
                  <a:cubicBezTo>
                    <a:pt x="3505" y="63581"/>
                    <a:pt x="3098" y="63160"/>
                    <a:pt x="2969" y="62645"/>
                  </a:cubicBezTo>
                  <a:cubicBezTo>
                    <a:pt x="2769" y="61678"/>
                    <a:pt x="3002" y="60744"/>
                    <a:pt x="3103" y="59843"/>
                  </a:cubicBezTo>
                  <a:cubicBezTo>
                    <a:pt x="3136" y="59510"/>
                    <a:pt x="3236" y="59143"/>
                    <a:pt x="3336" y="58843"/>
                  </a:cubicBezTo>
                  <a:cubicBezTo>
                    <a:pt x="3436" y="58409"/>
                    <a:pt x="3703" y="58142"/>
                    <a:pt x="4170" y="58142"/>
                  </a:cubicBezTo>
                  <a:close/>
                  <a:moveTo>
                    <a:pt x="9099" y="64877"/>
                  </a:moveTo>
                  <a:cubicBezTo>
                    <a:pt x="9123" y="64877"/>
                    <a:pt x="9148" y="64878"/>
                    <a:pt x="9174" y="64880"/>
                  </a:cubicBezTo>
                  <a:cubicBezTo>
                    <a:pt x="9574" y="64914"/>
                    <a:pt x="9774" y="65147"/>
                    <a:pt x="9874" y="65481"/>
                  </a:cubicBezTo>
                  <a:cubicBezTo>
                    <a:pt x="10174" y="66248"/>
                    <a:pt x="10241" y="67049"/>
                    <a:pt x="10241" y="67849"/>
                  </a:cubicBezTo>
                  <a:lnTo>
                    <a:pt x="10241" y="68383"/>
                  </a:lnTo>
                  <a:cubicBezTo>
                    <a:pt x="10208" y="68817"/>
                    <a:pt x="10274" y="69350"/>
                    <a:pt x="10141" y="69851"/>
                  </a:cubicBezTo>
                  <a:cubicBezTo>
                    <a:pt x="9964" y="70499"/>
                    <a:pt x="9578" y="70835"/>
                    <a:pt x="9007" y="70835"/>
                  </a:cubicBezTo>
                  <a:cubicBezTo>
                    <a:pt x="8932" y="70835"/>
                    <a:pt x="8854" y="70830"/>
                    <a:pt x="8773" y="70818"/>
                  </a:cubicBezTo>
                  <a:cubicBezTo>
                    <a:pt x="8273" y="70751"/>
                    <a:pt x="7873" y="70218"/>
                    <a:pt x="7906" y="69584"/>
                  </a:cubicBezTo>
                  <a:cubicBezTo>
                    <a:pt x="8006" y="68316"/>
                    <a:pt x="8139" y="67082"/>
                    <a:pt x="8273" y="65814"/>
                  </a:cubicBezTo>
                  <a:cubicBezTo>
                    <a:pt x="8273" y="65681"/>
                    <a:pt x="8340" y="65548"/>
                    <a:pt x="8406" y="65414"/>
                  </a:cubicBezTo>
                  <a:cubicBezTo>
                    <a:pt x="8531" y="65102"/>
                    <a:pt x="8744" y="64877"/>
                    <a:pt x="9099" y="64877"/>
                  </a:cubicBezTo>
                  <a:close/>
                  <a:moveTo>
                    <a:pt x="8492" y="78435"/>
                  </a:moveTo>
                  <a:cubicBezTo>
                    <a:pt x="8764" y="78435"/>
                    <a:pt x="8926" y="78658"/>
                    <a:pt x="9040" y="78857"/>
                  </a:cubicBezTo>
                  <a:cubicBezTo>
                    <a:pt x="9574" y="79658"/>
                    <a:pt x="10108" y="80458"/>
                    <a:pt x="10408" y="81392"/>
                  </a:cubicBezTo>
                  <a:cubicBezTo>
                    <a:pt x="10575" y="81826"/>
                    <a:pt x="10741" y="82293"/>
                    <a:pt x="10575" y="82793"/>
                  </a:cubicBezTo>
                  <a:cubicBezTo>
                    <a:pt x="10384" y="83334"/>
                    <a:pt x="10010" y="83663"/>
                    <a:pt x="9484" y="83663"/>
                  </a:cubicBezTo>
                  <a:cubicBezTo>
                    <a:pt x="9459" y="83663"/>
                    <a:pt x="9433" y="83662"/>
                    <a:pt x="9407" y="83661"/>
                  </a:cubicBezTo>
                  <a:cubicBezTo>
                    <a:pt x="8740" y="83661"/>
                    <a:pt x="8273" y="83160"/>
                    <a:pt x="8273" y="82260"/>
                  </a:cubicBezTo>
                  <a:cubicBezTo>
                    <a:pt x="8240" y="81326"/>
                    <a:pt x="8173" y="80392"/>
                    <a:pt x="7906" y="79491"/>
                  </a:cubicBezTo>
                  <a:cubicBezTo>
                    <a:pt x="7873" y="79424"/>
                    <a:pt x="7906" y="79324"/>
                    <a:pt x="7906" y="79224"/>
                  </a:cubicBezTo>
                  <a:cubicBezTo>
                    <a:pt x="7873" y="78890"/>
                    <a:pt x="7973" y="78557"/>
                    <a:pt x="8340" y="78457"/>
                  </a:cubicBezTo>
                  <a:cubicBezTo>
                    <a:pt x="8394" y="78442"/>
                    <a:pt x="8445" y="78435"/>
                    <a:pt x="8492" y="78435"/>
                  </a:cubicBezTo>
                  <a:close/>
                  <a:moveTo>
                    <a:pt x="9887" y="89631"/>
                  </a:moveTo>
                  <a:cubicBezTo>
                    <a:pt x="10108" y="89631"/>
                    <a:pt x="10324" y="89765"/>
                    <a:pt x="10474" y="90032"/>
                  </a:cubicBezTo>
                  <a:cubicBezTo>
                    <a:pt x="10741" y="90499"/>
                    <a:pt x="10808" y="90999"/>
                    <a:pt x="10908" y="91499"/>
                  </a:cubicBezTo>
                  <a:cubicBezTo>
                    <a:pt x="11008" y="92167"/>
                    <a:pt x="11108" y="92834"/>
                    <a:pt x="10941" y="93468"/>
                  </a:cubicBezTo>
                  <a:cubicBezTo>
                    <a:pt x="10775" y="94001"/>
                    <a:pt x="10441" y="94335"/>
                    <a:pt x="10041" y="94335"/>
                  </a:cubicBezTo>
                  <a:cubicBezTo>
                    <a:pt x="9641" y="94335"/>
                    <a:pt x="9274" y="93935"/>
                    <a:pt x="9107" y="93401"/>
                  </a:cubicBezTo>
                  <a:cubicBezTo>
                    <a:pt x="9073" y="93301"/>
                    <a:pt x="9040" y="93167"/>
                    <a:pt x="9040" y="93034"/>
                  </a:cubicBezTo>
                  <a:cubicBezTo>
                    <a:pt x="9007" y="92934"/>
                    <a:pt x="9007" y="92834"/>
                    <a:pt x="9007" y="92767"/>
                  </a:cubicBezTo>
                  <a:cubicBezTo>
                    <a:pt x="9007" y="92467"/>
                    <a:pt x="9040" y="92200"/>
                    <a:pt x="9007" y="91900"/>
                  </a:cubicBezTo>
                  <a:cubicBezTo>
                    <a:pt x="9040" y="91499"/>
                    <a:pt x="8973" y="91066"/>
                    <a:pt x="9073" y="90632"/>
                  </a:cubicBezTo>
                  <a:cubicBezTo>
                    <a:pt x="9073" y="90565"/>
                    <a:pt x="9073" y="90532"/>
                    <a:pt x="9107" y="90465"/>
                  </a:cubicBezTo>
                  <a:cubicBezTo>
                    <a:pt x="9174" y="90299"/>
                    <a:pt x="9207" y="90165"/>
                    <a:pt x="9274" y="90032"/>
                  </a:cubicBezTo>
                  <a:cubicBezTo>
                    <a:pt x="9440" y="89765"/>
                    <a:pt x="9666" y="89631"/>
                    <a:pt x="9887" y="89631"/>
                  </a:cubicBezTo>
                  <a:close/>
                  <a:moveTo>
                    <a:pt x="10717" y="100280"/>
                  </a:moveTo>
                  <a:cubicBezTo>
                    <a:pt x="11043" y="100280"/>
                    <a:pt x="11348" y="100492"/>
                    <a:pt x="11509" y="100873"/>
                  </a:cubicBezTo>
                  <a:cubicBezTo>
                    <a:pt x="11675" y="101306"/>
                    <a:pt x="11709" y="101773"/>
                    <a:pt x="11775" y="102207"/>
                  </a:cubicBezTo>
                  <a:cubicBezTo>
                    <a:pt x="11809" y="102541"/>
                    <a:pt x="11742" y="102908"/>
                    <a:pt x="11775" y="103241"/>
                  </a:cubicBezTo>
                  <a:cubicBezTo>
                    <a:pt x="11809" y="103575"/>
                    <a:pt x="11909" y="103875"/>
                    <a:pt x="11875" y="104209"/>
                  </a:cubicBezTo>
                  <a:lnTo>
                    <a:pt x="11875" y="104275"/>
                  </a:lnTo>
                  <a:lnTo>
                    <a:pt x="11875" y="104342"/>
                  </a:lnTo>
                  <a:cubicBezTo>
                    <a:pt x="11909" y="104676"/>
                    <a:pt x="11809" y="104976"/>
                    <a:pt x="11775" y="105309"/>
                  </a:cubicBezTo>
                  <a:cubicBezTo>
                    <a:pt x="11742" y="105643"/>
                    <a:pt x="11809" y="106010"/>
                    <a:pt x="11775" y="106343"/>
                  </a:cubicBezTo>
                  <a:cubicBezTo>
                    <a:pt x="11709" y="106810"/>
                    <a:pt x="11675" y="107244"/>
                    <a:pt x="11509" y="107678"/>
                  </a:cubicBezTo>
                  <a:cubicBezTo>
                    <a:pt x="11348" y="108059"/>
                    <a:pt x="11043" y="108271"/>
                    <a:pt x="10717" y="108271"/>
                  </a:cubicBezTo>
                  <a:cubicBezTo>
                    <a:pt x="10500" y="108271"/>
                    <a:pt x="10274" y="108178"/>
                    <a:pt x="10074" y="107978"/>
                  </a:cubicBezTo>
                  <a:cubicBezTo>
                    <a:pt x="9907" y="107811"/>
                    <a:pt x="9774" y="107611"/>
                    <a:pt x="9674" y="107378"/>
                  </a:cubicBezTo>
                  <a:cubicBezTo>
                    <a:pt x="9374" y="106377"/>
                    <a:pt x="9207" y="105343"/>
                    <a:pt x="9174" y="104275"/>
                  </a:cubicBezTo>
                  <a:cubicBezTo>
                    <a:pt x="9207" y="103208"/>
                    <a:pt x="9374" y="102174"/>
                    <a:pt x="9674" y="101173"/>
                  </a:cubicBezTo>
                  <a:cubicBezTo>
                    <a:pt x="9774" y="100940"/>
                    <a:pt x="9907" y="100739"/>
                    <a:pt x="10074" y="100573"/>
                  </a:cubicBezTo>
                  <a:cubicBezTo>
                    <a:pt x="10274" y="100373"/>
                    <a:pt x="10500" y="100280"/>
                    <a:pt x="10717" y="100280"/>
                  </a:cubicBezTo>
                  <a:close/>
                  <a:moveTo>
                    <a:pt x="10041" y="114216"/>
                  </a:moveTo>
                  <a:cubicBezTo>
                    <a:pt x="10441" y="114216"/>
                    <a:pt x="10775" y="114549"/>
                    <a:pt x="10941" y="115083"/>
                  </a:cubicBezTo>
                  <a:cubicBezTo>
                    <a:pt x="11108" y="115750"/>
                    <a:pt x="11008" y="116384"/>
                    <a:pt x="10908" y="117051"/>
                  </a:cubicBezTo>
                  <a:cubicBezTo>
                    <a:pt x="10808" y="117551"/>
                    <a:pt x="10741" y="118052"/>
                    <a:pt x="10474" y="118519"/>
                  </a:cubicBezTo>
                  <a:cubicBezTo>
                    <a:pt x="10324" y="118786"/>
                    <a:pt x="10108" y="118919"/>
                    <a:pt x="9887" y="118919"/>
                  </a:cubicBezTo>
                  <a:cubicBezTo>
                    <a:pt x="9666" y="118919"/>
                    <a:pt x="9440" y="118786"/>
                    <a:pt x="9274" y="118519"/>
                  </a:cubicBezTo>
                  <a:cubicBezTo>
                    <a:pt x="9207" y="118385"/>
                    <a:pt x="9174" y="118252"/>
                    <a:pt x="9107" y="118085"/>
                  </a:cubicBezTo>
                  <a:cubicBezTo>
                    <a:pt x="9107" y="118018"/>
                    <a:pt x="9073" y="117985"/>
                    <a:pt x="9073" y="117918"/>
                  </a:cubicBezTo>
                  <a:cubicBezTo>
                    <a:pt x="8973" y="117485"/>
                    <a:pt x="9040" y="117051"/>
                    <a:pt x="9007" y="116651"/>
                  </a:cubicBezTo>
                  <a:cubicBezTo>
                    <a:pt x="9040" y="116351"/>
                    <a:pt x="9007" y="116084"/>
                    <a:pt x="9007" y="115784"/>
                  </a:cubicBezTo>
                  <a:cubicBezTo>
                    <a:pt x="9007" y="115717"/>
                    <a:pt x="9040" y="115617"/>
                    <a:pt x="9040" y="115517"/>
                  </a:cubicBezTo>
                  <a:cubicBezTo>
                    <a:pt x="9040" y="115383"/>
                    <a:pt x="9073" y="115283"/>
                    <a:pt x="9107" y="115150"/>
                  </a:cubicBezTo>
                  <a:cubicBezTo>
                    <a:pt x="9274" y="114616"/>
                    <a:pt x="9641" y="114216"/>
                    <a:pt x="10041" y="114216"/>
                  </a:cubicBezTo>
                  <a:close/>
                  <a:moveTo>
                    <a:pt x="9440" y="124890"/>
                  </a:moveTo>
                  <a:cubicBezTo>
                    <a:pt x="9974" y="124890"/>
                    <a:pt x="10374" y="125224"/>
                    <a:pt x="10575" y="125757"/>
                  </a:cubicBezTo>
                  <a:cubicBezTo>
                    <a:pt x="10741" y="126258"/>
                    <a:pt x="10575" y="126725"/>
                    <a:pt x="10408" y="127192"/>
                  </a:cubicBezTo>
                  <a:cubicBezTo>
                    <a:pt x="10108" y="128092"/>
                    <a:pt x="9574" y="128893"/>
                    <a:pt x="9073" y="129727"/>
                  </a:cubicBezTo>
                  <a:cubicBezTo>
                    <a:pt x="8932" y="129897"/>
                    <a:pt x="8766" y="130116"/>
                    <a:pt x="8514" y="130116"/>
                  </a:cubicBezTo>
                  <a:cubicBezTo>
                    <a:pt x="8470" y="130116"/>
                    <a:pt x="8423" y="130109"/>
                    <a:pt x="8373" y="130094"/>
                  </a:cubicBezTo>
                  <a:cubicBezTo>
                    <a:pt x="7973" y="129994"/>
                    <a:pt x="7873" y="129693"/>
                    <a:pt x="7906" y="129327"/>
                  </a:cubicBezTo>
                  <a:cubicBezTo>
                    <a:pt x="7906" y="129226"/>
                    <a:pt x="7906" y="129160"/>
                    <a:pt x="7906" y="129060"/>
                  </a:cubicBezTo>
                  <a:cubicBezTo>
                    <a:pt x="8173" y="128159"/>
                    <a:pt x="8240" y="127258"/>
                    <a:pt x="8273" y="126324"/>
                  </a:cubicBezTo>
                  <a:cubicBezTo>
                    <a:pt x="8273" y="125390"/>
                    <a:pt x="8740" y="124890"/>
                    <a:pt x="9440" y="124890"/>
                  </a:cubicBezTo>
                  <a:close/>
                  <a:moveTo>
                    <a:pt x="8993" y="137716"/>
                  </a:moveTo>
                  <a:cubicBezTo>
                    <a:pt x="9572" y="137716"/>
                    <a:pt x="9962" y="138079"/>
                    <a:pt x="10141" y="138733"/>
                  </a:cubicBezTo>
                  <a:cubicBezTo>
                    <a:pt x="10274" y="139234"/>
                    <a:pt x="10208" y="139734"/>
                    <a:pt x="10241" y="140168"/>
                  </a:cubicBezTo>
                  <a:lnTo>
                    <a:pt x="10241" y="140735"/>
                  </a:lnTo>
                  <a:cubicBezTo>
                    <a:pt x="10241" y="141535"/>
                    <a:pt x="10174" y="142336"/>
                    <a:pt x="9874" y="143103"/>
                  </a:cubicBezTo>
                  <a:cubicBezTo>
                    <a:pt x="9774" y="143403"/>
                    <a:pt x="9574" y="143670"/>
                    <a:pt x="9174" y="143670"/>
                  </a:cubicBezTo>
                  <a:cubicBezTo>
                    <a:pt x="9145" y="143673"/>
                    <a:pt x="9117" y="143674"/>
                    <a:pt x="9089" y="143674"/>
                  </a:cubicBezTo>
                  <a:cubicBezTo>
                    <a:pt x="8740" y="143674"/>
                    <a:pt x="8530" y="143477"/>
                    <a:pt x="8406" y="143136"/>
                  </a:cubicBezTo>
                  <a:cubicBezTo>
                    <a:pt x="8340" y="143003"/>
                    <a:pt x="8273" y="142870"/>
                    <a:pt x="8273" y="142736"/>
                  </a:cubicBezTo>
                  <a:cubicBezTo>
                    <a:pt x="8139" y="141502"/>
                    <a:pt x="8006" y="140234"/>
                    <a:pt x="7906" y="139000"/>
                  </a:cubicBezTo>
                  <a:cubicBezTo>
                    <a:pt x="7873" y="138333"/>
                    <a:pt x="8273" y="137799"/>
                    <a:pt x="8773" y="137733"/>
                  </a:cubicBezTo>
                  <a:cubicBezTo>
                    <a:pt x="8849" y="137722"/>
                    <a:pt x="8922" y="137716"/>
                    <a:pt x="8993" y="137716"/>
                  </a:cubicBezTo>
                  <a:close/>
                  <a:moveTo>
                    <a:pt x="4037" y="144971"/>
                  </a:moveTo>
                  <a:cubicBezTo>
                    <a:pt x="4537" y="145004"/>
                    <a:pt x="5004" y="145405"/>
                    <a:pt x="5037" y="145972"/>
                  </a:cubicBezTo>
                  <a:cubicBezTo>
                    <a:pt x="5104" y="146806"/>
                    <a:pt x="5237" y="147606"/>
                    <a:pt x="5204" y="148407"/>
                  </a:cubicBezTo>
                  <a:cubicBezTo>
                    <a:pt x="5204" y="148707"/>
                    <a:pt x="5237" y="148974"/>
                    <a:pt x="5204" y="149274"/>
                  </a:cubicBezTo>
                  <a:cubicBezTo>
                    <a:pt x="5204" y="149441"/>
                    <a:pt x="5104" y="149608"/>
                    <a:pt x="5037" y="149775"/>
                  </a:cubicBezTo>
                  <a:cubicBezTo>
                    <a:pt x="4904" y="150208"/>
                    <a:pt x="4604" y="150408"/>
                    <a:pt x="4170" y="150408"/>
                  </a:cubicBezTo>
                  <a:cubicBezTo>
                    <a:pt x="3703" y="150408"/>
                    <a:pt x="3436" y="150141"/>
                    <a:pt x="3336" y="149741"/>
                  </a:cubicBezTo>
                  <a:cubicBezTo>
                    <a:pt x="3236" y="149408"/>
                    <a:pt x="3136" y="149074"/>
                    <a:pt x="3103" y="148740"/>
                  </a:cubicBezTo>
                  <a:cubicBezTo>
                    <a:pt x="3002" y="147806"/>
                    <a:pt x="2769" y="146872"/>
                    <a:pt x="2969" y="145938"/>
                  </a:cubicBezTo>
                  <a:cubicBezTo>
                    <a:pt x="3103" y="145371"/>
                    <a:pt x="3536" y="144971"/>
                    <a:pt x="4037" y="144971"/>
                  </a:cubicBezTo>
                  <a:close/>
                  <a:moveTo>
                    <a:pt x="7948" y="151852"/>
                  </a:moveTo>
                  <a:cubicBezTo>
                    <a:pt x="8139" y="151852"/>
                    <a:pt x="8341" y="151902"/>
                    <a:pt x="8540" y="152009"/>
                  </a:cubicBezTo>
                  <a:cubicBezTo>
                    <a:pt x="9073" y="152276"/>
                    <a:pt x="9107" y="152777"/>
                    <a:pt x="9107" y="153310"/>
                  </a:cubicBezTo>
                  <a:cubicBezTo>
                    <a:pt x="9073" y="154278"/>
                    <a:pt x="8840" y="155212"/>
                    <a:pt x="8473" y="156112"/>
                  </a:cubicBezTo>
                  <a:cubicBezTo>
                    <a:pt x="8340" y="156413"/>
                    <a:pt x="8139" y="156713"/>
                    <a:pt x="7739" y="156780"/>
                  </a:cubicBezTo>
                  <a:cubicBezTo>
                    <a:pt x="7695" y="156785"/>
                    <a:pt x="7651" y="156788"/>
                    <a:pt x="7609" y="156788"/>
                  </a:cubicBezTo>
                  <a:cubicBezTo>
                    <a:pt x="7146" y="156788"/>
                    <a:pt x="6833" y="156454"/>
                    <a:pt x="6772" y="155812"/>
                  </a:cubicBezTo>
                  <a:cubicBezTo>
                    <a:pt x="6705" y="154878"/>
                    <a:pt x="6638" y="153944"/>
                    <a:pt x="6772" y="153010"/>
                  </a:cubicBezTo>
                  <a:cubicBezTo>
                    <a:pt x="6872" y="152308"/>
                    <a:pt x="7368" y="151852"/>
                    <a:pt x="7948" y="151852"/>
                  </a:cubicBezTo>
                  <a:close/>
                  <a:moveTo>
                    <a:pt x="7806" y="164218"/>
                  </a:moveTo>
                  <a:cubicBezTo>
                    <a:pt x="8173" y="164218"/>
                    <a:pt x="8340" y="164485"/>
                    <a:pt x="8473" y="164785"/>
                  </a:cubicBezTo>
                  <a:cubicBezTo>
                    <a:pt x="8506" y="164885"/>
                    <a:pt x="8540" y="164985"/>
                    <a:pt x="8573" y="165052"/>
                  </a:cubicBezTo>
                  <a:cubicBezTo>
                    <a:pt x="8740" y="166019"/>
                    <a:pt x="8640" y="166953"/>
                    <a:pt x="8540" y="167887"/>
                  </a:cubicBezTo>
                  <a:cubicBezTo>
                    <a:pt x="8540" y="168088"/>
                    <a:pt x="8473" y="168288"/>
                    <a:pt x="8406" y="168455"/>
                  </a:cubicBezTo>
                  <a:cubicBezTo>
                    <a:pt x="8313" y="168704"/>
                    <a:pt x="8161" y="168925"/>
                    <a:pt x="7868" y="168925"/>
                  </a:cubicBezTo>
                  <a:cubicBezTo>
                    <a:pt x="7848" y="168925"/>
                    <a:pt x="7827" y="168924"/>
                    <a:pt x="7806" y="168922"/>
                  </a:cubicBezTo>
                  <a:cubicBezTo>
                    <a:pt x="7472" y="168922"/>
                    <a:pt x="7339" y="168688"/>
                    <a:pt x="7205" y="168455"/>
                  </a:cubicBezTo>
                  <a:cubicBezTo>
                    <a:pt x="7172" y="168321"/>
                    <a:pt x="7139" y="168188"/>
                    <a:pt x="7105" y="168088"/>
                  </a:cubicBezTo>
                  <a:cubicBezTo>
                    <a:pt x="7105" y="168021"/>
                    <a:pt x="7105" y="167954"/>
                    <a:pt x="7072" y="167887"/>
                  </a:cubicBezTo>
                  <a:cubicBezTo>
                    <a:pt x="7072" y="167754"/>
                    <a:pt x="7039" y="167654"/>
                    <a:pt x="7039" y="167554"/>
                  </a:cubicBezTo>
                  <a:cubicBezTo>
                    <a:pt x="7039" y="167220"/>
                    <a:pt x="7039" y="166853"/>
                    <a:pt x="7039" y="166520"/>
                  </a:cubicBezTo>
                  <a:cubicBezTo>
                    <a:pt x="7039" y="166186"/>
                    <a:pt x="7005" y="165886"/>
                    <a:pt x="7039" y="165552"/>
                  </a:cubicBezTo>
                  <a:cubicBezTo>
                    <a:pt x="7039" y="165419"/>
                    <a:pt x="7039" y="165319"/>
                    <a:pt x="7072" y="165219"/>
                  </a:cubicBezTo>
                  <a:cubicBezTo>
                    <a:pt x="7105" y="165085"/>
                    <a:pt x="7139" y="164919"/>
                    <a:pt x="7205" y="164785"/>
                  </a:cubicBezTo>
                  <a:cubicBezTo>
                    <a:pt x="7306" y="164518"/>
                    <a:pt x="7439" y="164218"/>
                    <a:pt x="7806" y="164218"/>
                  </a:cubicBezTo>
                  <a:close/>
                  <a:moveTo>
                    <a:pt x="5798" y="179546"/>
                  </a:moveTo>
                  <a:cubicBezTo>
                    <a:pt x="5846" y="179546"/>
                    <a:pt x="5893" y="179551"/>
                    <a:pt x="5938" y="179563"/>
                  </a:cubicBezTo>
                  <a:cubicBezTo>
                    <a:pt x="6438" y="179663"/>
                    <a:pt x="6805" y="180096"/>
                    <a:pt x="6772" y="180663"/>
                  </a:cubicBezTo>
                  <a:cubicBezTo>
                    <a:pt x="6705" y="181697"/>
                    <a:pt x="6338" y="182665"/>
                    <a:pt x="5971" y="183599"/>
                  </a:cubicBezTo>
                  <a:cubicBezTo>
                    <a:pt x="5839" y="183939"/>
                    <a:pt x="5578" y="184097"/>
                    <a:pt x="5291" y="184097"/>
                  </a:cubicBezTo>
                  <a:cubicBezTo>
                    <a:pt x="5072" y="184097"/>
                    <a:pt x="4839" y="184005"/>
                    <a:pt x="4637" y="183832"/>
                  </a:cubicBezTo>
                  <a:cubicBezTo>
                    <a:pt x="4337" y="183532"/>
                    <a:pt x="4337" y="183198"/>
                    <a:pt x="4370" y="182832"/>
                  </a:cubicBezTo>
                  <a:cubicBezTo>
                    <a:pt x="4403" y="181964"/>
                    <a:pt x="4537" y="181097"/>
                    <a:pt x="4804" y="180296"/>
                  </a:cubicBezTo>
                  <a:cubicBezTo>
                    <a:pt x="4952" y="179882"/>
                    <a:pt x="5416" y="179546"/>
                    <a:pt x="5798" y="179546"/>
                  </a:cubicBezTo>
                  <a:close/>
                  <a:moveTo>
                    <a:pt x="8528" y="186409"/>
                  </a:moveTo>
                  <a:cubicBezTo>
                    <a:pt x="8696" y="186409"/>
                    <a:pt x="8870" y="186461"/>
                    <a:pt x="9040" y="186568"/>
                  </a:cubicBezTo>
                  <a:cubicBezTo>
                    <a:pt x="9407" y="186801"/>
                    <a:pt x="9540" y="187135"/>
                    <a:pt x="9540" y="187568"/>
                  </a:cubicBezTo>
                  <a:lnTo>
                    <a:pt x="9540" y="187535"/>
                  </a:lnTo>
                  <a:lnTo>
                    <a:pt x="9540" y="187535"/>
                  </a:lnTo>
                  <a:cubicBezTo>
                    <a:pt x="9574" y="188769"/>
                    <a:pt x="9240" y="189903"/>
                    <a:pt x="8973" y="191071"/>
                  </a:cubicBezTo>
                  <a:cubicBezTo>
                    <a:pt x="8873" y="191404"/>
                    <a:pt x="8773" y="191738"/>
                    <a:pt x="8306" y="191771"/>
                  </a:cubicBezTo>
                  <a:cubicBezTo>
                    <a:pt x="7873" y="191771"/>
                    <a:pt x="7672" y="191471"/>
                    <a:pt x="7572" y="191104"/>
                  </a:cubicBezTo>
                  <a:cubicBezTo>
                    <a:pt x="7539" y="191037"/>
                    <a:pt x="7506" y="190937"/>
                    <a:pt x="7472" y="190871"/>
                  </a:cubicBezTo>
                  <a:cubicBezTo>
                    <a:pt x="7306" y="190270"/>
                    <a:pt x="7272" y="189670"/>
                    <a:pt x="7306" y="189069"/>
                  </a:cubicBezTo>
                  <a:cubicBezTo>
                    <a:pt x="7306" y="188402"/>
                    <a:pt x="7306" y="188002"/>
                    <a:pt x="7406" y="187668"/>
                  </a:cubicBezTo>
                  <a:cubicBezTo>
                    <a:pt x="7406" y="187535"/>
                    <a:pt x="7439" y="187435"/>
                    <a:pt x="7472" y="187335"/>
                  </a:cubicBezTo>
                  <a:cubicBezTo>
                    <a:pt x="7506" y="187301"/>
                    <a:pt x="7539" y="187235"/>
                    <a:pt x="7572" y="187168"/>
                  </a:cubicBezTo>
                  <a:cubicBezTo>
                    <a:pt x="7572" y="187135"/>
                    <a:pt x="7606" y="187135"/>
                    <a:pt x="7606" y="187101"/>
                  </a:cubicBezTo>
                  <a:cubicBezTo>
                    <a:pt x="7833" y="186647"/>
                    <a:pt x="8169" y="186409"/>
                    <a:pt x="8528" y="186409"/>
                  </a:cubicBezTo>
                  <a:close/>
                  <a:moveTo>
                    <a:pt x="4674" y="189540"/>
                  </a:moveTo>
                  <a:cubicBezTo>
                    <a:pt x="5059" y="189540"/>
                    <a:pt x="5390" y="189858"/>
                    <a:pt x="5504" y="190370"/>
                  </a:cubicBezTo>
                  <a:cubicBezTo>
                    <a:pt x="5571" y="190904"/>
                    <a:pt x="5571" y="191471"/>
                    <a:pt x="5571" y="192038"/>
                  </a:cubicBezTo>
                  <a:cubicBezTo>
                    <a:pt x="5538" y="192505"/>
                    <a:pt x="5638" y="193005"/>
                    <a:pt x="5504" y="193506"/>
                  </a:cubicBezTo>
                  <a:lnTo>
                    <a:pt x="5504" y="193472"/>
                  </a:lnTo>
                  <a:cubicBezTo>
                    <a:pt x="5404" y="193806"/>
                    <a:pt x="5237" y="194073"/>
                    <a:pt x="4904" y="194073"/>
                  </a:cubicBezTo>
                  <a:cubicBezTo>
                    <a:pt x="4570" y="194073"/>
                    <a:pt x="4403" y="193806"/>
                    <a:pt x="4337" y="193506"/>
                  </a:cubicBezTo>
                  <a:cubicBezTo>
                    <a:pt x="4303" y="193272"/>
                    <a:pt x="4270" y="193039"/>
                    <a:pt x="4237" y="192772"/>
                  </a:cubicBezTo>
                  <a:cubicBezTo>
                    <a:pt x="4137" y="191938"/>
                    <a:pt x="3970" y="191104"/>
                    <a:pt x="4037" y="190237"/>
                  </a:cubicBezTo>
                  <a:cubicBezTo>
                    <a:pt x="4037" y="189937"/>
                    <a:pt x="4137" y="189703"/>
                    <a:pt x="4470" y="189570"/>
                  </a:cubicBezTo>
                  <a:cubicBezTo>
                    <a:pt x="4539" y="189550"/>
                    <a:pt x="4607" y="189540"/>
                    <a:pt x="4674" y="189540"/>
                  </a:cubicBezTo>
                  <a:close/>
                  <a:moveTo>
                    <a:pt x="6165" y="198581"/>
                  </a:moveTo>
                  <a:cubicBezTo>
                    <a:pt x="6485" y="198581"/>
                    <a:pt x="6789" y="198752"/>
                    <a:pt x="7005" y="199076"/>
                  </a:cubicBezTo>
                  <a:cubicBezTo>
                    <a:pt x="7239" y="199410"/>
                    <a:pt x="7239" y="199810"/>
                    <a:pt x="7306" y="200177"/>
                  </a:cubicBezTo>
                  <a:cubicBezTo>
                    <a:pt x="7272" y="200477"/>
                    <a:pt x="7239" y="200778"/>
                    <a:pt x="7205" y="201078"/>
                  </a:cubicBezTo>
                  <a:cubicBezTo>
                    <a:pt x="7105" y="201745"/>
                    <a:pt x="7072" y="202446"/>
                    <a:pt x="6839" y="203079"/>
                  </a:cubicBezTo>
                  <a:cubicBezTo>
                    <a:pt x="6772" y="203279"/>
                    <a:pt x="6672" y="203513"/>
                    <a:pt x="6438" y="203546"/>
                  </a:cubicBezTo>
                  <a:cubicBezTo>
                    <a:pt x="6171" y="203546"/>
                    <a:pt x="5971" y="203380"/>
                    <a:pt x="5838" y="203146"/>
                  </a:cubicBezTo>
                  <a:cubicBezTo>
                    <a:pt x="5771" y="202979"/>
                    <a:pt x="5704" y="202779"/>
                    <a:pt x="5671" y="202612"/>
                  </a:cubicBezTo>
                  <a:cubicBezTo>
                    <a:pt x="5504" y="201845"/>
                    <a:pt x="5371" y="201045"/>
                    <a:pt x="5204" y="200311"/>
                  </a:cubicBezTo>
                  <a:cubicBezTo>
                    <a:pt x="5171" y="200077"/>
                    <a:pt x="5137" y="199844"/>
                    <a:pt x="5137" y="199610"/>
                  </a:cubicBezTo>
                  <a:cubicBezTo>
                    <a:pt x="5171" y="199110"/>
                    <a:pt x="5471" y="198743"/>
                    <a:pt x="5938" y="198609"/>
                  </a:cubicBezTo>
                  <a:cubicBezTo>
                    <a:pt x="6014" y="198590"/>
                    <a:pt x="6090" y="198581"/>
                    <a:pt x="6165" y="198581"/>
                  </a:cubicBezTo>
                  <a:close/>
                  <a:moveTo>
                    <a:pt x="2602" y="1"/>
                  </a:moveTo>
                  <a:cubicBezTo>
                    <a:pt x="2535" y="501"/>
                    <a:pt x="2469" y="1001"/>
                    <a:pt x="2402" y="1502"/>
                  </a:cubicBezTo>
                  <a:cubicBezTo>
                    <a:pt x="2169" y="3403"/>
                    <a:pt x="1902" y="5304"/>
                    <a:pt x="1802" y="7206"/>
                  </a:cubicBezTo>
                  <a:cubicBezTo>
                    <a:pt x="1668" y="9774"/>
                    <a:pt x="1301" y="12276"/>
                    <a:pt x="834" y="14745"/>
                  </a:cubicBezTo>
                  <a:cubicBezTo>
                    <a:pt x="567" y="16479"/>
                    <a:pt x="234" y="18180"/>
                    <a:pt x="134" y="19915"/>
                  </a:cubicBezTo>
                  <a:cubicBezTo>
                    <a:pt x="0" y="22784"/>
                    <a:pt x="701" y="25486"/>
                    <a:pt x="1768" y="28121"/>
                  </a:cubicBezTo>
                  <a:cubicBezTo>
                    <a:pt x="2669" y="30289"/>
                    <a:pt x="3303" y="32524"/>
                    <a:pt x="3503" y="34859"/>
                  </a:cubicBezTo>
                  <a:cubicBezTo>
                    <a:pt x="3636" y="36026"/>
                    <a:pt x="3703" y="37194"/>
                    <a:pt x="3870" y="38328"/>
                  </a:cubicBezTo>
                  <a:cubicBezTo>
                    <a:pt x="3970" y="39295"/>
                    <a:pt x="4137" y="40263"/>
                    <a:pt x="4170" y="41230"/>
                  </a:cubicBezTo>
                  <a:cubicBezTo>
                    <a:pt x="4237" y="43098"/>
                    <a:pt x="3803" y="44899"/>
                    <a:pt x="3436" y="46667"/>
                  </a:cubicBezTo>
                  <a:cubicBezTo>
                    <a:pt x="2802" y="49536"/>
                    <a:pt x="2235" y="52405"/>
                    <a:pt x="1535" y="55240"/>
                  </a:cubicBezTo>
                  <a:cubicBezTo>
                    <a:pt x="1134" y="56908"/>
                    <a:pt x="801" y="58609"/>
                    <a:pt x="501" y="60277"/>
                  </a:cubicBezTo>
                  <a:cubicBezTo>
                    <a:pt x="301" y="61478"/>
                    <a:pt x="134" y="62746"/>
                    <a:pt x="367" y="63913"/>
                  </a:cubicBezTo>
                  <a:cubicBezTo>
                    <a:pt x="701" y="65881"/>
                    <a:pt x="1235" y="67782"/>
                    <a:pt x="2002" y="69617"/>
                  </a:cubicBezTo>
                  <a:cubicBezTo>
                    <a:pt x="2602" y="71018"/>
                    <a:pt x="3336" y="72352"/>
                    <a:pt x="3836" y="73787"/>
                  </a:cubicBezTo>
                  <a:cubicBezTo>
                    <a:pt x="4470" y="75688"/>
                    <a:pt x="4971" y="77623"/>
                    <a:pt x="5504" y="79524"/>
                  </a:cubicBezTo>
                  <a:cubicBezTo>
                    <a:pt x="5804" y="80625"/>
                    <a:pt x="5771" y="81793"/>
                    <a:pt x="5971" y="82893"/>
                  </a:cubicBezTo>
                  <a:cubicBezTo>
                    <a:pt x="6205" y="84228"/>
                    <a:pt x="6538" y="85529"/>
                    <a:pt x="6672" y="86863"/>
                  </a:cubicBezTo>
                  <a:cubicBezTo>
                    <a:pt x="6939" y="89331"/>
                    <a:pt x="6839" y="91833"/>
                    <a:pt x="7039" y="94301"/>
                  </a:cubicBezTo>
                  <a:cubicBezTo>
                    <a:pt x="7139" y="95702"/>
                    <a:pt x="7039" y="97103"/>
                    <a:pt x="7105" y="98504"/>
                  </a:cubicBezTo>
                  <a:cubicBezTo>
                    <a:pt x="7205" y="100439"/>
                    <a:pt x="7072" y="102341"/>
                    <a:pt x="7005" y="104275"/>
                  </a:cubicBezTo>
                  <a:cubicBezTo>
                    <a:pt x="7072" y="106177"/>
                    <a:pt x="7205" y="108078"/>
                    <a:pt x="7105" y="110013"/>
                  </a:cubicBezTo>
                  <a:cubicBezTo>
                    <a:pt x="7039" y="111414"/>
                    <a:pt x="7139" y="112815"/>
                    <a:pt x="7039" y="114216"/>
                  </a:cubicBezTo>
                  <a:cubicBezTo>
                    <a:pt x="6839" y="116684"/>
                    <a:pt x="6939" y="119186"/>
                    <a:pt x="6672" y="121654"/>
                  </a:cubicBezTo>
                  <a:cubicBezTo>
                    <a:pt x="6538" y="122989"/>
                    <a:pt x="6205" y="124290"/>
                    <a:pt x="5971" y="125624"/>
                  </a:cubicBezTo>
                  <a:cubicBezTo>
                    <a:pt x="5771" y="126725"/>
                    <a:pt x="5804" y="127892"/>
                    <a:pt x="5504" y="128993"/>
                  </a:cubicBezTo>
                  <a:cubicBezTo>
                    <a:pt x="4971" y="130894"/>
                    <a:pt x="4470" y="132829"/>
                    <a:pt x="3836" y="134730"/>
                  </a:cubicBezTo>
                  <a:cubicBezTo>
                    <a:pt x="3336" y="136165"/>
                    <a:pt x="2602" y="137499"/>
                    <a:pt x="2002" y="138900"/>
                  </a:cubicBezTo>
                  <a:cubicBezTo>
                    <a:pt x="1235" y="140735"/>
                    <a:pt x="701" y="142636"/>
                    <a:pt x="367" y="144604"/>
                  </a:cubicBezTo>
                  <a:cubicBezTo>
                    <a:pt x="134" y="145805"/>
                    <a:pt x="301" y="147039"/>
                    <a:pt x="501" y="148240"/>
                  </a:cubicBezTo>
                  <a:cubicBezTo>
                    <a:pt x="801" y="149941"/>
                    <a:pt x="1134" y="151609"/>
                    <a:pt x="1535" y="153277"/>
                  </a:cubicBezTo>
                  <a:cubicBezTo>
                    <a:pt x="2235" y="156146"/>
                    <a:pt x="2836" y="158981"/>
                    <a:pt x="3436" y="161850"/>
                  </a:cubicBezTo>
                  <a:cubicBezTo>
                    <a:pt x="3803" y="163618"/>
                    <a:pt x="4237" y="165419"/>
                    <a:pt x="4170" y="167287"/>
                  </a:cubicBezTo>
                  <a:cubicBezTo>
                    <a:pt x="4137" y="168254"/>
                    <a:pt x="3970" y="169222"/>
                    <a:pt x="3870" y="170189"/>
                  </a:cubicBezTo>
                  <a:cubicBezTo>
                    <a:pt x="3703" y="171357"/>
                    <a:pt x="3636" y="172491"/>
                    <a:pt x="3503" y="173658"/>
                  </a:cubicBezTo>
                  <a:cubicBezTo>
                    <a:pt x="3303" y="175993"/>
                    <a:pt x="2669" y="178228"/>
                    <a:pt x="1768" y="180396"/>
                  </a:cubicBezTo>
                  <a:cubicBezTo>
                    <a:pt x="701" y="183032"/>
                    <a:pt x="0" y="185734"/>
                    <a:pt x="134" y="188602"/>
                  </a:cubicBezTo>
                  <a:cubicBezTo>
                    <a:pt x="234" y="190337"/>
                    <a:pt x="567" y="192071"/>
                    <a:pt x="834" y="193773"/>
                  </a:cubicBezTo>
                  <a:cubicBezTo>
                    <a:pt x="1268" y="196274"/>
                    <a:pt x="1668" y="198776"/>
                    <a:pt x="1802" y="201311"/>
                  </a:cubicBezTo>
                  <a:cubicBezTo>
                    <a:pt x="1902" y="203213"/>
                    <a:pt x="2169" y="205114"/>
                    <a:pt x="2402" y="207049"/>
                  </a:cubicBezTo>
                  <a:cubicBezTo>
                    <a:pt x="2469" y="207516"/>
                    <a:pt x="2535" y="208016"/>
                    <a:pt x="2602" y="208517"/>
                  </a:cubicBezTo>
                  <a:lnTo>
                    <a:pt x="3870" y="208517"/>
                  </a:lnTo>
                  <a:cubicBezTo>
                    <a:pt x="3803" y="208016"/>
                    <a:pt x="3803" y="207516"/>
                    <a:pt x="3770" y="207016"/>
                  </a:cubicBezTo>
                  <a:cubicBezTo>
                    <a:pt x="3770" y="206549"/>
                    <a:pt x="4037" y="206215"/>
                    <a:pt x="4470" y="205981"/>
                  </a:cubicBezTo>
                  <a:cubicBezTo>
                    <a:pt x="4607" y="205924"/>
                    <a:pt x="4736" y="205899"/>
                    <a:pt x="4858" y="205899"/>
                  </a:cubicBezTo>
                  <a:cubicBezTo>
                    <a:pt x="5095" y="205899"/>
                    <a:pt x="5307" y="205994"/>
                    <a:pt x="5504" y="206148"/>
                  </a:cubicBezTo>
                  <a:cubicBezTo>
                    <a:pt x="5838" y="206448"/>
                    <a:pt x="5938" y="206849"/>
                    <a:pt x="5905" y="207282"/>
                  </a:cubicBezTo>
                  <a:cubicBezTo>
                    <a:pt x="5871" y="207683"/>
                    <a:pt x="5838" y="208116"/>
                    <a:pt x="5804" y="208517"/>
                  </a:cubicBezTo>
                  <a:lnTo>
                    <a:pt x="10241" y="208517"/>
                  </a:lnTo>
                  <a:cubicBezTo>
                    <a:pt x="10141" y="206915"/>
                    <a:pt x="10007" y="205348"/>
                    <a:pt x="9841" y="203780"/>
                  </a:cubicBezTo>
                  <a:cubicBezTo>
                    <a:pt x="9574" y="201745"/>
                    <a:pt x="9641" y="199677"/>
                    <a:pt x="9941" y="197642"/>
                  </a:cubicBezTo>
                  <a:cubicBezTo>
                    <a:pt x="10174" y="195841"/>
                    <a:pt x="10441" y="194040"/>
                    <a:pt x="10575" y="192238"/>
                  </a:cubicBezTo>
                  <a:cubicBezTo>
                    <a:pt x="10675" y="191238"/>
                    <a:pt x="10808" y="190270"/>
                    <a:pt x="11008" y="189303"/>
                  </a:cubicBezTo>
                  <a:cubicBezTo>
                    <a:pt x="11275" y="187902"/>
                    <a:pt x="11308" y="186501"/>
                    <a:pt x="11442" y="185100"/>
                  </a:cubicBezTo>
                  <a:cubicBezTo>
                    <a:pt x="11509" y="184166"/>
                    <a:pt x="11742" y="183232"/>
                    <a:pt x="11809" y="182298"/>
                  </a:cubicBezTo>
                  <a:cubicBezTo>
                    <a:pt x="11942" y="180363"/>
                    <a:pt x="11909" y="178462"/>
                    <a:pt x="11475" y="176560"/>
                  </a:cubicBezTo>
                  <a:cubicBezTo>
                    <a:pt x="11008" y="174392"/>
                    <a:pt x="10675" y="172191"/>
                    <a:pt x="10575" y="169989"/>
                  </a:cubicBezTo>
                  <a:cubicBezTo>
                    <a:pt x="10541" y="169422"/>
                    <a:pt x="10608" y="168855"/>
                    <a:pt x="10808" y="168321"/>
                  </a:cubicBezTo>
                  <a:cubicBezTo>
                    <a:pt x="12042" y="165019"/>
                    <a:pt x="12709" y="161516"/>
                    <a:pt x="13677" y="158147"/>
                  </a:cubicBezTo>
                  <a:cubicBezTo>
                    <a:pt x="14277" y="156112"/>
                    <a:pt x="14477" y="154078"/>
                    <a:pt x="14544" y="151976"/>
                  </a:cubicBezTo>
                  <a:cubicBezTo>
                    <a:pt x="14577" y="150108"/>
                    <a:pt x="14244" y="148307"/>
                    <a:pt x="13743" y="146539"/>
                  </a:cubicBezTo>
                  <a:cubicBezTo>
                    <a:pt x="12843" y="143337"/>
                    <a:pt x="12209" y="140101"/>
                    <a:pt x="11609" y="136832"/>
                  </a:cubicBezTo>
                  <a:cubicBezTo>
                    <a:pt x="11442" y="135831"/>
                    <a:pt x="11175" y="134864"/>
                    <a:pt x="11008" y="133896"/>
                  </a:cubicBezTo>
                  <a:cubicBezTo>
                    <a:pt x="10775" y="132562"/>
                    <a:pt x="10908" y="131228"/>
                    <a:pt x="11208" y="129927"/>
                  </a:cubicBezTo>
                  <a:cubicBezTo>
                    <a:pt x="11875" y="127092"/>
                    <a:pt x="12543" y="124290"/>
                    <a:pt x="13176" y="121488"/>
                  </a:cubicBezTo>
                  <a:cubicBezTo>
                    <a:pt x="13610" y="119653"/>
                    <a:pt x="13877" y="117785"/>
                    <a:pt x="14010" y="115884"/>
                  </a:cubicBezTo>
                  <a:cubicBezTo>
                    <a:pt x="14277" y="113182"/>
                    <a:pt x="14477" y="110480"/>
                    <a:pt x="14711" y="107744"/>
                  </a:cubicBezTo>
                  <a:cubicBezTo>
                    <a:pt x="14711" y="107578"/>
                    <a:pt x="14711" y="107411"/>
                    <a:pt x="14711" y="107244"/>
                  </a:cubicBezTo>
                  <a:cubicBezTo>
                    <a:pt x="14744" y="106243"/>
                    <a:pt x="14744" y="105276"/>
                    <a:pt x="14778" y="104275"/>
                  </a:cubicBezTo>
                  <a:lnTo>
                    <a:pt x="14778" y="104242"/>
                  </a:lnTo>
                  <a:cubicBezTo>
                    <a:pt x="14744" y="103275"/>
                    <a:pt x="14744" y="102274"/>
                    <a:pt x="14711" y="101273"/>
                  </a:cubicBezTo>
                  <a:cubicBezTo>
                    <a:pt x="14711" y="101106"/>
                    <a:pt x="14711" y="100940"/>
                    <a:pt x="14711" y="100773"/>
                  </a:cubicBezTo>
                  <a:cubicBezTo>
                    <a:pt x="14477" y="98071"/>
                    <a:pt x="14277" y="95336"/>
                    <a:pt x="14010" y="92634"/>
                  </a:cubicBezTo>
                  <a:cubicBezTo>
                    <a:pt x="13877" y="90732"/>
                    <a:pt x="13610" y="88864"/>
                    <a:pt x="13176" y="87030"/>
                  </a:cubicBezTo>
                  <a:cubicBezTo>
                    <a:pt x="12543" y="84228"/>
                    <a:pt x="11875" y="81426"/>
                    <a:pt x="11208" y="78624"/>
                  </a:cubicBezTo>
                  <a:cubicBezTo>
                    <a:pt x="10908" y="77289"/>
                    <a:pt x="10775" y="75988"/>
                    <a:pt x="11008" y="74654"/>
                  </a:cubicBezTo>
                  <a:cubicBezTo>
                    <a:pt x="11175" y="73653"/>
                    <a:pt x="11408" y="72686"/>
                    <a:pt x="11609" y="71685"/>
                  </a:cubicBezTo>
                  <a:cubicBezTo>
                    <a:pt x="12209" y="68450"/>
                    <a:pt x="12843" y="65181"/>
                    <a:pt x="13743" y="62012"/>
                  </a:cubicBezTo>
                  <a:cubicBezTo>
                    <a:pt x="14244" y="60210"/>
                    <a:pt x="14577" y="58409"/>
                    <a:pt x="14544" y="56541"/>
                  </a:cubicBezTo>
                  <a:cubicBezTo>
                    <a:pt x="14477" y="54440"/>
                    <a:pt x="14277" y="52405"/>
                    <a:pt x="13677" y="50370"/>
                  </a:cubicBezTo>
                  <a:cubicBezTo>
                    <a:pt x="12709" y="47001"/>
                    <a:pt x="12042" y="43532"/>
                    <a:pt x="10808" y="40196"/>
                  </a:cubicBezTo>
                  <a:cubicBezTo>
                    <a:pt x="10608" y="39662"/>
                    <a:pt x="10541" y="39129"/>
                    <a:pt x="10575" y="38562"/>
                  </a:cubicBezTo>
                  <a:cubicBezTo>
                    <a:pt x="10675" y="36327"/>
                    <a:pt x="11008" y="34125"/>
                    <a:pt x="11475" y="31957"/>
                  </a:cubicBezTo>
                  <a:cubicBezTo>
                    <a:pt x="11909" y="30055"/>
                    <a:pt x="11942" y="28154"/>
                    <a:pt x="11809" y="26219"/>
                  </a:cubicBezTo>
                  <a:cubicBezTo>
                    <a:pt x="11742" y="25285"/>
                    <a:pt x="11509" y="24351"/>
                    <a:pt x="11442" y="23417"/>
                  </a:cubicBezTo>
                  <a:cubicBezTo>
                    <a:pt x="11308" y="22016"/>
                    <a:pt x="11275" y="20615"/>
                    <a:pt x="11008" y="19214"/>
                  </a:cubicBezTo>
                  <a:cubicBezTo>
                    <a:pt x="10808" y="18247"/>
                    <a:pt x="10675" y="17280"/>
                    <a:pt x="10575" y="16279"/>
                  </a:cubicBezTo>
                  <a:cubicBezTo>
                    <a:pt x="10441" y="14478"/>
                    <a:pt x="10174" y="12676"/>
                    <a:pt x="9941" y="10875"/>
                  </a:cubicBezTo>
                  <a:cubicBezTo>
                    <a:pt x="9641" y="8840"/>
                    <a:pt x="9574" y="6772"/>
                    <a:pt x="9841" y="4737"/>
                  </a:cubicBezTo>
                  <a:cubicBezTo>
                    <a:pt x="10007" y="3170"/>
                    <a:pt x="10141" y="1602"/>
                    <a:pt x="10241" y="1"/>
                  </a:cubicBezTo>
                  <a:lnTo>
                    <a:pt x="5804" y="1"/>
                  </a:lnTo>
                  <a:cubicBezTo>
                    <a:pt x="5838" y="434"/>
                    <a:pt x="5871" y="835"/>
                    <a:pt x="5905" y="1235"/>
                  </a:cubicBezTo>
                  <a:cubicBezTo>
                    <a:pt x="5938" y="1669"/>
                    <a:pt x="5871" y="2069"/>
                    <a:pt x="5504" y="2369"/>
                  </a:cubicBezTo>
                  <a:cubicBezTo>
                    <a:pt x="5307" y="2523"/>
                    <a:pt x="5095" y="2619"/>
                    <a:pt x="4858" y="2619"/>
                  </a:cubicBezTo>
                  <a:cubicBezTo>
                    <a:pt x="4736" y="2619"/>
                    <a:pt x="4607" y="2593"/>
                    <a:pt x="4470" y="2536"/>
                  </a:cubicBezTo>
                  <a:cubicBezTo>
                    <a:pt x="4037" y="2336"/>
                    <a:pt x="3770" y="1969"/>
                    <a:pt x="3770" y="1535"/>
                  </a:cubicBezTo>
                  <a:cubicBezTo>
                    <a:pt x="3803" y="1035"/>
                    <a:pt x="3803" y="50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"/>
            <p:cNvSpPr/>
            <p:nvPr/>
          </p:nvSpPr>
          <p:spPr>
            <a:xfrm rot="-5400000">
              <a:off x="4416587" y="-2575612"/>
              <a:ext cx="358380" cy="9281757"/>
            </a:xfrm>
            <a:custGeom>
              <a:avLst/>
              <a:gdLst/>
              <a:ahLst/>
              <a:cxnLst/>
              <a:rect l="l" t="t" r="r" b="b"/>
              <a:pathLst>
                <a:path w="14445" h="208450" extrusionOk="0">
                  <a:moveTo>
                    <a:pt x="6089" y="330"/>
                  </a:moveTo>
                  <a:cubicBezTo>
                    <a:pt x="6105" y="330"/>
                    <a:pt x="6121" y="332"/>
                    <a:pt x="6138" y="334"/>
                  </a:cubicBezTo>
                  <a:cubicBezTo>
                    <a:pt x="6538" y="334"/>
                    <a:pt x="6438" y="734"/>
                    <a:pt x="6472" y="968"/>
                  </a:cubicBezTo>
                  <a:cubicBezTo>
                    <a:pt x="6532" y="1147"/>
                    <a:pt x="6404" y="1273"/>
                    <a:pt x="6232" y="1273"/>
                  </a:cubicBezTo>
                  <a:cubicBezTo>
                    <a:pt x="6213" y="1273"/>
                    <a:pt x="6192" y="1271"/>
                    <a:pt x="6172" y="1268"/>
                  </a:cubicBezTo>
                  <a:cubicBezTo>
                    <a:pt x="5838" y="1235"/>
                    <a:pt x="5805" y="1001"/>
                    <a:pt x="5771" y="768"/>
                  </a:cubicBezTo>
                  <a:lnTo>
                    <a:pt x="5805" y="768"/>
                  </a:lnTo>
                  <a:cubicBezTo>
                    <a:pt x="5805" y="520"/>
                    <a:pt x="5891" y="330"/>
                    <a:pt x="6089" y="330"/>
                  </a:cubicBezTo>
                  <a:close/>
                  <a:moveTo>
                    <a:pt x="9340" y="1368"/>
                  </a:moveTo>
                  <a:cubicBezTo>
                    <a:pt x="9741" y="1368"/>
                    <a:pt x="10041" y="1668"/>
                    <a:pt x="10041" y="2002"/>
                  </a:cubicBezTo>
                  <a:cubicBezTo>
                    <a:pt x="10041" y="2436"/>
                    <a:pt x="9774" y="2502"/>
                    <a:pt x="9474" y="2502"/>
                  </a:cubicBezTo>
                  <a:cubicBezTo>
                    <a:pt x="9107" y="2502"/>
                    <a:pt x="8773" y="2202"/>
                    <a:pt x="8807" y="1868"/>
                  </a:cubicBezTo>
                  <a:cubicBezTo>
                    <a:pt x="8807" y="1535"/>
                    <a:pt x="9007" y="1368"/>
                    <a:pt x="9340" y="1368"/>
                  </a:cubicBezTo>
                  <a:close/>
                  <a:moveTo>
                    <a:pt x="7606" y="5171"/>
                  </a:moveTo>
                  <a:cubicBezTo>
                    <a:pt x="7906" y="5204"/>
                    <a:pt x="8173" y="5504"/>
                    <a:pt x="8173" y="5905"/>
                  </a:cubicBezTo>
                  <a:cubicBezTo>
                    <a:pt x="8140" y="6172"/>
                    <a:pt x="7906" y="6305"/>
                    <a:pt x="7573" y="6305"/>
                  </a:cubicBezTo>
                  <a:cubicBezTo>
                    <a:pt x="7239" y="6272"/>
                    <a:pt x="7039" y="6071"/>
                    <a:pt x="7039" y="5738"/>
                  </a:cubicBezTo>
                  <a:cubicBezTo>
                    <a:pt x="7005" y="5471"/>
                    <a:pt x="7339" y="5171"/>
                    <a:pt x="7606" y="5171"/>
                  </a:cubicBezTo>
                  <a:close/>
                  <a:moveTo>
                    <a:pt x="3670" y="9574"/>
                  </a:moveTo>
                  <a:cubicBezTo>
                    <a:pt x="3837" y="9607"/>
                    <a:pt x="3937" y="9741"/>
                    <a:pt x="3937" y="9941"/>
                  </a:cubicBezTo>
                  <a:cubicBezTo>
                    <a:pt x="3937" y="10108"/>
                    <a:pt x="3837" y="10174"/>
                    <a:pt x="3670" y="10174"/>
                  </a:cubicBezTo>
                  <a:cubicBezTo>
                    <a:pt x="3470" y="10141"/>
                    <a:pt x="3336" y="10074"/>
                    <a:pt x="3336" y="9874"/>
                  </a:cubicBezTo>
                  <a:cubicBezTo>
                    <a:pt x="3336" y="9707"/>
                    <a:pt x="3470" y="9574"/>
                    <a:pt x="3670" y="9574"/>
                  </a:cubicBezTo>
                  <a:close/>
                  <a:moveTo>
                    <a:pt x="6639" y="12376"/>
                  </a:moveTo>
                  <a:cubicBezTo>
                    <a:pt x="6872" y="12376"/>
                    <a:pt x="6939" y="12543"/>
                    <a:pt x="7005" y="12710"/>
                  </a:cubicBezTo>
                  <a:cubicBezTo>
                    <a:pt x="6945" y="12923"/>
                    <a:pt x="6884" y="13081"/>
                    <a:pt x="6695" y="13081"/>
                  </a:cubicBezTo>
                  <a:cubicBezTo>
                    <a:pt x="6677" y="13081"/>
                    <a:pt x="6659" y="13079"/>
                    <a:pt x="6639" y="13076"/>
                  </a:cubicBezTo>
                  <a:cubicBezTo>
                    <a:pt x="6372" y="13076"/>
                    <a:pt x="6238" y="12943"/>
                    <a:pt x="6238" y="12710"/>
                  </a:cubicBezTo>
                  <a:cubicBezTo>
                    <a:pt x="6272" y="12476"/>
                    <a:pt x="6405" y="12376"/>
                    <a:pt x="6639" y="12376"/>
                  </a:cubicBezTo>
                  <a:close/>
                  <a:moveTo>
                    <a:pt x="3503" y="14411"/>
                  </a:moveTo>
                  <a:cubicBezTo>
                    <a:pt x="3736" y="14411"/>
                    <a:pt x="3903" y="14444"/>
                    <a:pt x="4003" y="14611"/>
                  </a:cubicBezTo>
                  <a:cubicBezTo>
                    <a:pt x="4003" y="14644"/>
                    <a:pt x="4037" y="14711"/>
                    <a:pt x="4037" y="14811"/>
                  </a:cubicBezTo>
                  <a:cubicBezTo>
                    <a:pt x="4037" y="15095"/>
                    <a:pt x="3843" y="15186"/>
                    <a:pt x="3641" y="15186"/>
                  </a:cubicBezTo>
                  <a:cubicBezTo>
                    <a:pt x="3606" y="15186"/>
                    <a:pt x="3571" y="15183"/>
                    <a:pt x="3536" y="15178"/>
                  </a:cubicBezTo>
                  <a:cubicBezTo>
                    <a:pt x="3303" y="15178"/>
                    <a:pt x="3003" y="15178"/>
                    <a:pt x="2969" y="14811"/>
                  </a:cubicBezTo>
                  <a:cubicBezTo>
                    <a:pt x="2969" y="14678"/>
                    <a:pt x="3003" y="14611"/>
                    <a:pt x="3069" y="14544"/>
                  </a:cubicBezTo>
                  <a:cubicBezTo>
                    <a:pt x="3169" y="14411"/>
                    <a:pt x="3336" y="14411"/>
                    <a:pt x="3503" y="14411"/>
                  </a:cubicBezTo>
                  <a:close/>
                  <a:moveTo>
                    <a:pt x="6272" y="17413"/>
                  </a:moveTo>
                  <a:cubicBezTo>
                    <a:pt x="6505" y="17413"/>
                    <a:pt x="6672" y="17446"/>
                    <a:pt x="6739" y="17680"/>
                  </a:cubicBezTo>
                  <a:cubicBezTo>
                    <a:pt x="6739" y="17713"/>
                    <a:pt x="6772" y="17746"/>
                    <a:pt x="6772" y="17780"/>
                  </a:cubicBezTo>
                  <a:cubicBezTo>
                    <a:pt x="6772" y="18080"/>
                    <a:pt x="6572" y="18180"/>
                    <a:pt x="6338" y="18180"/>
                  </a:cubicBezTo>
                  <a:cubicBezTo>
                    <a:pt x="6105" y="18147"/>
                    <a:pt x="5838" y="18013"/>
                    <a:pt x="5805" y="17746"/>
                  </a:cubicBezTo>
                  <a:cubicBezTo>
                    <a:pt x="5805" y="17513"/>
                    <a:pt x="5938" y="17446"/>
                    <a:pt x="6105" y="17413"/>
                  </a:cubicBezTo>
                  <a:close/>
                  <a:moveTo>
                    <a:pt x="2269" y="22883"/>
                  </a:moveTo>
                  <a:cubicBezTo>
                    <a:pt x="2669" y="22883"/>
                    <a:pt x="2969" y="23150"/>
                    <a:pt x="2969" y="23584"/>
                  </a:cubicBezTo>
                  <a:cubicBezTo>
                    <a:pt x="2969" y="23918"/>
                    <a:pt x="2569" y="24284"/>
                    <a:pt x="2235" y="24284"/>
                  </a:cubicBezTo>
                  <a:cubicBezTo>
                    <a:pt x="1868" y="24251"/>
                    <a:pt x="1468" y="23884"/>
                    <a:pt x="1468" y="23517"/>
                  </a:cubicBezTo>
                  <a:cubicBezTo>
                    <a:pt x="1502" y="23150"/>
                    <a:pt x="1802" y="22883"/>
                    <a:pt x="2269" y="22883"/>
                  </a:cubicBezTo>
                  <a:close/>
                  <a:moveTo>
                    <a:pt x="5971" y="26653"/>
                  </a:moveTo>
                  <a:cubicBezTo>
                    <a:pt x="6372" y="26653"/>
                    <a:pt x="6605" y="26886"/>
                    <a:pt x="6605" y="27287"/>
                  </a:cubicBezTo>
                  <a:cubicBezTo>
                    <a:pt x="6572" y="27620"/>
                    <a:pt x="6272" y="27887"/>
                    <a:pt x="5905" y="27887"/>
                  </a:cubicBezTo>
                  <a:cubicBezTo>
                    <a:pt x="5882" y="27889"/>
                    <a:pt x="5860" y="27890"/>
                    <a:pt x="5838" y="27890"/>
                  </a:cubicBezTo>
                  <a:cubicBezTo>
                    <a:pt x="5475" y="27890"/>
                    <a:pt x="5239" y="27631"/>
                    <a:pt x="5271" y="27253"/>
                  </a:cubicBezTo>
                  <a:cubicBezTo>
                    <a:pt x="5271" y="26853"/>
                    <a:pt x="5504" y="26653"/>
                    <a:pt x="5971" y="26653"/>
                  </a:cubicBezTo>
                  <a:close/>
                  <a:moveTo>
                    <a:pt x="8623" y="31719"/>
                  </a:moveTo>
                  <a:cubicBezTo>
                    <a:pt x="8639" y="31719"/>
                    <a:pt x="8656" y="31721"/>
                    <a:pt x="8673" y="31723"/>
                  </a:cubicBezTo>
                  <a:cubicBezTo>
                    <a:pt x="8873" y="31723"/>
                    <a:pt x="9074" y="31823"/>
                    <a:pt x="9040" y="32190"/>
                  </a:cubicBezTo>
                  <a:cubicBezTo>
                    <a:pt x="9040" y="32324"/>
                    <a:pt x="8907" y="32490"/>
                    <a:pt x="8640" y="32490"/>
                  </a:cubicBezTo>
                  <a:cubicBezTo>
                    <a:pt x="8406" y="32490"/>
                    <a:pt x="8240" y="32357"/>
                    <a:pt x="8273" y="32090"/>
                  </a:cubicBezTo>
                  <a:cubicBezTo>
                    <a:pt x="8304" y="31905"/>
                    <a:pt x="8421" y="31719"/>
                    <a:pt x="8623" y="31719"/>
                  </a:cubicBezTo>
                  <a:close/>
                  <a:moveTo>
                    <a:pt x="8073" y="36527"/>
                  </a:moveTo>
                  <a:cubicBezTo>
                    <a:pt x="8406" y="36560"/>
                    <a:pt x="8540" y="36727"/>
                    <a:pt x="8540" y="37027"/>
                  </a:cubicBezTo>
                  <a:cubicBezTo>
                    <a:pt x="8540" y="37361"/>
                    <a:pt x="8340" y="37494"/>
                    <a:pt x="8040" y="37494"/>
                  </a:cubicBezTo>
                  <a:cubicBezTo>
                    <a:pt x="7739" y="37494"/>
                    <a:pt x="7539" y="37294"/>
                    <a:pt x="7573" y="36994"/>
                  </a:cubicBezTo>
                  <a:cubicBezTo>
                    <a:pt x="7573" y="36693"/>
                    <a:pt x="7806" y="36560"/>
                    <a:pt x="8073" y="36527"/>
                  </a:cubicBezTo>
                  <a:close/>
                  <a:moveTo>
                    <a:pt x="9807" y="36793"/>
                  </a:moveTo>
                  <a:cubicBezTo>
                    <a:pt x="10141" y="36793"/>
                    <a:pt x="10308" y="36960"/>
                    <a:pt x="10308" y="37294"/>
                  </a:cubicBezTo>
                  <a:cubicBezTo>
                    <a:pt x="10308" y="37361"/>
                    <a:pt x="10274" y="37461"/>
                    <a:pt x="10274" y="37527"/>
                  </a:cubicBezTo>
                  <a:cubicBezTo>
                    <a:pt x="10216" y="37673"/>
                    <a:pt x="10082" y="37767"/>
                    <a:pt x="9873" y="37767"/>
                  </a:cubicBezTo>
                  <a:cubicBezTo>
                    <a:pt x="9841" y="37767"/>
                    <a:pt x="9809" y="37765"/>
                    <a:pt x="9774" y="37761"/>
                  </a:cubicBezTo>
                  <a:cubicBezTo>
                    <a:pt x="9674" y="37761"/>
                    <a:pt x="9541" y="37761"/>
                    <a:pt x="9474" y="37727"/>
                  </a:cubicBezTo>
                  <a:cubicBezTo>
                    <a:pt x="9441" y="37727"/>
                    <a:pt x="9407" y="37727"/>
                    <a:pt x="9374" y="37694"/>
                  </a:cubicBezTo>
                  <a:cubicBezTo>
                    <a:pt x="9374" y="37694"/>
                    <a:pt x="9340" y="37661"/>
                    <a:pt x="9340" y="37661"/>
                  </a:cubicBezTo>
                  <a:lnTo>
                    <a:pt x="9307" y="37661"/>
                  </a:lnTo>
                  <a:cubicBezTo>
                    <a:pt x="9307" y="37627"/>
                    <a:pt x="9274" y="37594"/>
                    <a:pt x="9274" y="37561"/>
                  </a:cubicBezTo>
                  <a:cubicBezTo>
                    <a:pt x="9240" y="37527"/>
                    <a:pt x="9240" y="37427"/>
                    <a:pt x="9240" y="37361"/>
                  </a:cubicBezTo>
                  <a:cubicBezTo>
                    <a:pt x="9274" y="37027"/>
                    <a:pt x="9474" y="36827"/>
                    <a:pt x="9807" y="36793"/>
                  </a:cubicBezTo>
                  <a:close/>
                  <a:moveTo>
                    <a:pt x="10741" y="42564"/>
                  </a:moveTo>
                  <a:cubicBezTo>
                    <a:pt x="10942" y="42564"/>
                    <a:pt x="11042" y="42731"/>
                    <a:pt x="11075" y="42898"/>
                  </a:cubicBezTo>
                  <a:cubicBezTo>
                    <a:pt x="11075" y="43065"/>
                    <a:pt x="10975" y="43131"/>
                    <a:pt x="10808" y="43131"/>
                  </a:cubicBezTo>
                  <a:cubicBezTo>
                    <a:pt x="10641" y="43131"/>
                    <a:pt x="10508" y="43031"/>
                    <a:pt x="10475" y="42864"/>
                  </a:cubicBezTo>
                  <a:cubicBezTo>
                    <a:pt x="10475" y="42698"/>
                    <a:pt x="10575" y="42564"/>
                    <a:pt x="10741" y="42564"/>
                  </a:cubicBezTo>
                  <a:close/>
                  <a:moveTo>
                    <a:pt x="9039" y="44028"/>
                  </a:moveTo>
                  <a:cubicBezTo>
                    <a:pt x="9262" y="44028"/>
                    <a:pt x="9374" y="44185"/>
                    <a:pt x="9374" y="44399"/>
                  </a:cubicBezTo>
                  <a:cubicBezTo>
                    <a:pt x="9407" y="44632"/>
                    <a:pt x="9207" y="44732"/>
                    <a:pt x="9040" y="44732"/>
                  </a:cubicBezTo>
                  <a:cubicBezTo>
                    <a:pt x="8740" y="44732"/>
                    <a:pt x="8540" y="44666"/>
                    <a:pt x="8540" y="44366"/>
                  </a:cubicBezTo>
                  <a:cubicBezTo>
                    <a:pt x="8540" y="44132"/>
                    <a:pt x="8773" y="44065"/>
                    <a:pt x="8974" y="44032"/>
                  </a:cubicBezTo>
                  <a:cubicBezTo>
                    <a:pt x="8996" y="44029"/>
                    <a:pt x="9018" y="44028"/>
                    <a:pt x="9039" y="44028"/>
                  </a:cubicBezTo>
                  <a:close/>
                  <a:moveTo>
                    <a:pt x="7898" y="50656"/>
                  </a:moveTo>
                  <a:cubicBezTo>
                    <a:pt x="7945" y="50656"/>
                    <a:pt x="7992" y="50680"/>
                    <a:pt x="8040" y="50703"/>
                  </a:cubicBezTo>
                  <a:cubicBezTo>
                    <a:pt x="8106" y="50737"/>
                    <a:pt x="8173" y="50770"/>
                    <a:pt x="8206" y="50803"/>
                  </a:cubicBezTo>
                  <a:cubicBezTo>
                    <a:pt x="8306" y="50937"/>
                    <a:pt x="8340" y="51070"/>
                    <a:pt x="8340" y="51270"/>
                  </a:cubicBezTo>
                  <a:cubicBezTo>
                    <a:pt x="8373" y="51471"/>
                    <a:pt x="8306" y="51637"/>
                    <a:pt x="8173" y="51737"/>
                  </a:cubicBezTo>
                  <a:cubicBezTo>
                    <a:pt x="8140" y="51771"/>
                    <a:pt x="8073" y="51771"/>
                    <a:pt x="8006" y="51804"/>
                  </a:cubicBezTo>
                  <a:lnTo>
                    <a:pt x="7873" y="51804"/>
                  </a:lnTo>
                  <a:cubicBezTo>
                    <a:pt x="7506" y="51771"/>
                    <a:pt x="7339" y="51504"/>
                    <a:pt x="7306" y="51170"/>
                  </a:cubicBezTo>
                  <a:cubicBezTo>
                    <a:pt x="7306" y="50870"/>
                    <a:pt x="7506" y="50670"/>
                    <a:pt x="7839" y="50670"/>
                  </a:cubicBezTo>
                  <a:cubicBezTo>
                    <a:pt x="7859" y="50660"/>
                    <a:pt x="7879" y="50656"/>
                    <a:pt x="7898" y="50656"/>
                  </a:cubicBezTo>
                  <a:close/>
                  <a:moveTo>
                    <a:pt x="10566" y="51264"/>
                  </a:moveTo>
                  <a:cubicBezTo>
                    <a:pt x="10590" y="51264"/>
                    <a:pt x="10615" y="51266"/>
                    <a:pt x="10641" y="51270"/>
                  </a:cubicBezTo>
                  <a:cubicBezTo>
                    <a:pt x="10775" y="51270"/>
                    <a:pt x="10942" y="51337"/>
                    <a:pt x="11042" y="51437"/>
                  </a:cubicBezTo>
                  <a:cubicBezTo>
                    <a:pt x="11108" y="51504"/>
                    <a:pt x="11175" y="51571"/>
                    <a:pt x="11208" y="51637"/>
                  </a:cubicBezTo>
                  <a:cubicBezTo>
                    <a:pt x="11242" y="51671"/>
                    <a:pt x="11242" y="51771"/>
                    <a:pt x="11242" y="51838"/>
                  </a:cubicBezTo>
                  <a:cubicBezTo>
                    <a:pt x="11242" y="52071"/>
                    <a:pt x="11108" y="52238"/>
                    <a:pt x="10842" y="52238"/>
                  </a:cubicBezTo>
                  <a:cubicBezTo>
                    <a:pt x="10541" y="52238"/>
                    <a:pt x="10208" y="51938"/>
                    <a:pt x="10241" y="51671"/>
                  </a:cubicBezTo>
                  <a:cubicBezTo>
                    <a:pt x="10241" y="51637"/>
                    <a:pt x="10241" y="51604"/>
                    <a:pt x="10241" y="51571"/>
                  </a:cubicBezTo>
                  <a:cubicBezTo>
                    <a:pt x="10241" y="51537"/>
                    <a:pt x="10241" y="51504"/>
                    <a:pt x="10274" y="51437"/>
                  </a:cubicBezTo>
                  <a:cubicBezTo>
                    <a:pt x="10332" y="51351"/>
                    <a:pt x="10415" y="51264"/>
                    <a:pt x="10566" y="51264"/>
                  </a:cubicBezTo>
                  <a:close/>
                  <a:moveTo>
                    <a:pt x="6438" y="52838"/>
                  </a:moveTo>
                  <a:cubicBezTo>
                    <a:pt x="6672" y="52838"/>
                    <a:pt x="6805" y="52938"/>
                    <a:pt x="6839" y="53172"/>
                  </a:cubicBezTo>
                  <a:cubicBezTo>
                    <a:pt x="6872" y="53405"/>
                    <a:pt x="6705" y="53472"/>
                    <a:pt x="6538" y="53472"/>
                  </a:cubicBezTo>
                  <a:cubicBezTo>
                    <a:pt x="6272" y="53472"/>
                    <a:pt x="6071" y="53405"/>
                    <a:pt x="6071" y="53138"/>
                  </a:cubicBezTo>
                  <a:cubicBezTo>
                    <a:pt x="6071" y="52938"/>
                    <a:pt x="6238" y="52838"/>
                    <a:pt x="6438" y="52838"/>
                  </a:cubicBezTo>
                  <a:close/>
                  <a:moveTo>
                    <a:pt x="10512" y="56370"/>
                  </a:moveTo>
                  <a:cubicBezTo>
                    <a:pt x="10798" y="56370"/>
                    <a:pt x="10944" y="56563"/>
                    <a:pt x="10975" y="56841"/>
                  </a:cubicBezTo>
                  <a:cubicBezTo>
                    <a:pt x="11008" y="57141"/>
                    <a:pt x="10508" y="57508"/>
                    <a:pt x="10108" y="57508"/>
                  </a:cubicBezTo>
                  <a:cubicBezTo>
                    <a:pt x="9774" y="57508"/>
                    <a:pt x="9641" y="57308"/>
                    <a:pt x="9607" y="57041"/>
                  </a:cubicBezTo>
                  <a:cubicBezTo>
                    <a:pt x="9574" y="56708"/>
                    <a:pt x="10041" y="56374"/>
                    <a:pt x="10441" y="56374"/>
                  </a:cubicBezTo>
                  <a:cubicBezTo>
                    <a:pt x="10466" y="56372"/>
                    <a:pt x="10489" y="56370"/>
                    <a:pt x="10512" y="56370"/>
                  </a:cubicBezTo>
                  <a:close/>
                  <a:moveTo>
                    <a:pt x="4871" y="57775"/>
                  </a:moveTo>
                  <a:cubicBezTo>
                    <a:pt x="5271" y="57775"/>
                    <a:pt x="5604" y="58075"/>
                    <a:pt x="5604" y="58442"/>
                  </a:cubicBezTo>
                  <a:cubicBezTo>
                    <a:pt x="5604" y="58843"/>
                    <a:pt x="5238" y="59176"/>
                    <a:pt x="4804" y="59209"/>
                  </a:cubicBezTo>
                  <a:cubicBezTo>
                    <a:pt x="4337" y="59209"/>
                    <a:pt x="4103" y="58976"/>
                    <a:pt x="4103" y="58542"/>
                  </a:cubicBezTo>
                  <a:cubicBezTo>
                    <a:pt x="4103" y="58142"/>
                    <a:pt x="4470" y="57808"/>
                    <a:pt x="4871" y="57775"/>
                  </a:cubicBezTo>
                  <a:close/>
                  <a:moveTo>
                    <a:pt x="7739" y="61878"/>
                  </a:moveTo>
                  <a:cubicBezTo>
                    <a:pt x="7906" y="61911"/>
                    <a:pt x="8006" y="62045"/>
                    <a:pt x="8006" y="62245"/>
                  </a:cubicBezTo>
                  <a:cubicBezTo>
                    <a:pt x="8006" y="62445"/>
                    <a:pt x="7906" y="62545"/>
                    <a:pt x="7739" y="62545"/>
                  </a:cubicBezTo>
                  <a:lnTo>
                    <a:pt x="7673" y="62545"/>
                  </a:lnTo>
                  <a:cubicBezTo>
                    <a:pt x="7439" y="62512"/>
                    <a:pt x="7306" y="62412"/>
                    <a:pt x="7306" y="62178"/>
                  </a:cubicBezTo>
                  <a:cubicBezTo>
                    <a:pt x="7306" y="61945"/>
                    <a:pt x="7472" y="61878"/>
                    <a:pt x="7673" y="61878"/>
                  </a:cubicBezTo>
                  <a:close/>
                  <a:moveTo>
                    <a:pt x="3837" y="65614"/>
                  </a:moveTo>
                  <a:cubicBezTo>
                    <a:pt x="4137" y="65614"/>
                    <a:pt x="4470" y="65948"/>
                    <a:pt x="4470" y="66214"/>
                  </a:cubicBezTo>
                  <a:cubicBezTo>
                    <a:pt x="4439" y="66533"/>
                    <a:pt x="4043" y="66851"/>
                    <a:pt x="3572" y="66851"/>
                  </a:cubicBezTo>
                  <a:cubicBezTo>
                    <a:pt x="3549" y="66851"/>
                    <a:pt x="3526" y="66850"/>
                    <a:pt x="3503" y="66848"/>
                  </a:cubicBezTo>
                  <a:cubicBezTo>
                    <a:pt x="3236" y="66815"/>
                    <a:pt x="3036" y="66648"/>
                    <a:pt x="3069" y="66281"/>
                  </a:cubicBezTo>
                  <a:cubicBezTo>
                    <a:pt x="3069" y="65914"/>
                    <a:pt x="3403" y="65614"/>
                    <a:pt x="3837" y="65614"/>
                  </a:cubicBezTo>
                  <a:close/>
                  <a:moveTo>
                    <a:pt x="5004" y="69684"/>
                  </a:moveTo>
                  <a:cubicBezTo>
                    <a:pt x="5271" y="69684"/>
                    <a:pt x="5438" y="69784"/>
                    <a:pt x="5438" y="70051"/>
                  </a:cubicBezTo>
                  <a:cubicBezTo>
                    <a:pt x="5438" y="70351"/>
                    <a:pt x="5271" y="70484"/>
                    <a:pt x="5004" y="70484"/>
                  </a:cubicBezTo>
                  <a:cubicBezTo>
                    <a:pt x="4737" y="70484"/>
                    <a:pt x="4570" y="70384"/>
                    <a:pt x="4570" y="70084"/>
                  </a:cubicBezTo>
                  <a:cubicBezTo>
                    <a:pt x="4570" y="69817"/>
                    <a:pt x="4737" y="69684"/>
                    <a:pt x="5004" y="69684"/>
                  </a:cubicBezTo>
                  <a:close/>
                  <a:moveTo>
                    <a:pt x="8106" y="70051"/>
                  </a:moveTo>
                  <a:cubicBezTo>
                    <a:pt x="8273" y="70051"/>
                    <a:pt x="8440" y="70051"/>
                    <a:pt x="8406" y="70284"/>
                  </a:cubicBezTo>
                  <a:cubicBezTo>
                    <a:pt x="8406" y="70446"/>
                    <a:pt x="8280" y="70545"/>
                    <a:pt x="8090" y="70551"/>
                  </a:cubicBezTo>
                  <a:lnTo>
                    <a:pt x="8090" y="70551"/>
                  </a:lnTo>
                  <a:cubicBezTo>
                    <a:pt x="7899" y="70545"/>
                    <a:pt x="7773" y="70446"/>
                    <a:pt x="7773" y="70284"/>
                  </a:cubicBezTo>
                  <a:cubicBezTo>
                    <a:pt x="7739" y="70051"/>
                    <a:pt x="7939" y="70051"/>
                    <a:pt x="8106" y="70051"/>
                  </a:cubicBezTo>
                  <a:close/>
                  <a:moveTo>
                    <a:pt x="8073" y="76484"/>
                  </a:moveTo>
                  <a:cubicBezTo>
                    <a:pt x="8094" y="76484"/>
                    <a:pt x="8117" y="76486"/>
                    <a:pt x="8140" y="76489"/>
                  </a:cubicBezTo>
                  <a:cubicBezTo>
                    <a:pt x="8440" y="76489"/>
                    <a:pt x="8573" y="76689"/>
                    <a:pt x="8573" y="76922"/>
                  </a:cubicBezTo>
                  <a:cubicBezTo>
                    <a:pt x="8573" y="77156"/>
                    <a:pt x="8406" y="77356"/>
                    <a:pt x="8106" y="77356"/>
                  </a:cubicBezTo>
                  <a:cubicBezTo>
                    <a:pt x="7806" y="77322"/>
                    <a:pt x="7706" y="77156"/>
                    <a:pt x="7739" y="76822"/>
                  </a:cubicBezTo>
                  <a:cubicBezTo>
                    <a:pt x="7739" y="76639"/>
                    <a:pt x="7851" y="76484"/>
                    <a:pt x="8073" y="76484"/>
                  </a:cubicBezTo>
                  <a:close/>
                  <a:moveTo>
                    <a:pt x="3803" y="78056"/>
                  </a:moveTo>
                  <a:cubicBezTo>
                    <a:pt x="4070" y="78056"/>
                    <a:pt x="4270" y="78090"/>
                    <a:pt x="4270" y="78390"/>
                  </a:cubicBezTo>
                  <a:cubicBezTo>
                    <a:pt x="4237" y="78723"/>
                    <a:pt x="3937" y="78790"/>
                    <a:pt x="3670" y="78857"/>
                  </a:cubicBezTo>
                  <a:cubicBezTo>
                    <a:pt x="3503" y="78757"/>
                    <a:pt x="3136" y="78824"/>
                    <a:pt x="3169" y="78523"/>
                  </a:cubicBezTo>
                  <a:cubicBezTo>
                    <a:pt x="3203" y="78256"/>
                    <a:pt x="3470" y="78056"/>
                    <a:pt x="3803" y="78056"/>
                  </a:cubicBezTo>
                  <a:close/>
                  <a:moveTo>
                    <a:pt x="6396" y="82924"/>
                  </a:moveTo>
                  <a:cubicBezTo>
                    <a:pt x="6410" y="82924"/>
                    <a:pt x="6424" y="82925"/>
                    <a:pt x="6438" y="82926"/>
                  </a:cubicBezTo>
                  <a:cubicBezTo>
                    <a:pt x="6772" y="82960"/>
                    <a:pt x="6972" y="83160"/>
                    <a:pt x="7005" y="83494"/>
                  </a:cubicBezTo>
                  <a:cubicBezTo>
                    <a:pt x="7039" y="83760"/>
                    <a:pt x="6672" y="84061"/>
                    <a:pt x="6405" y="84061"/>
                  </a:cubicBezTo>
                  <a:cubicBezTo>
                    <a:pt x="6005" y="84061"/>
                    <a:pt x="5838" y="83827"/>
                    <a:pt x="5805" y="83527"/>
                  </a:cubicBezTo>
                  <a:cubicBezTo>
                    <a:pt x="5773" y="83241"/>
                    <a:pt x="6105" y="82924"/>
                    <a:pt x="6396" y="82924"/>
                  </a:cubicBezTo>
                  <a:close/>
                  <a:moveTo>
                    <a:pt x="10008" y="84561"/>
                  </a:moveTo>
                  <a:cubicBezTo>
                    <a:pt x="10241" y="84594"/>
                    <a:pt x="10441" y="84628"/>
                    <a:pt x="10441" y="84928"/>
                  </a:cubicBezTo>
                  <a:cubicBezTo>
                    <a:pt x="10441" y="85195"/>
                    <a:pt x="10008" y="85562"/>
                    <a:pt x="9741" y="85562"/>
                  </a:cubicBezTo>
                  <a:cubicBezTo>
                    <a:pt x="9441" y="85528"/>
                    <a:pt x="9307" y="85362"/>
                    <a:pt x="9340" y="85095"/>
                  </a:cubicBezTo>
                  <a:cubicBezTo>
                    <a:pt x="9340" y="84761"/>
                    <a:pt x="9607" y="84561"/>
                    <a:pt x="10008" y="84561"/>
                  </a:cubicBezTo>
                  <a:close/>
                  <a:moveTo>
                    <a:pt x="8440" y="89331"/>
                  </a:moveTo>
                  <a:cubicBezTo>
                    <a:pt x="8640" y="89364"/>
                    <a:pt x="8773" y="89431"/>
                    <a:pt x="8740" y="89631"/>
                  </a:cubicBezTo>
                  <a:cubicBezTo>
                    <a:pt x="8740" y="89765"/>
                    <a:pt x="8607" y="89865"/>
                    <a:pt x="8406" y="89865"/>
                  </a:cubicBezTo>
                  <a:cubicBezTo>
                    <a:pt x="8240" y="89831"/>
                    <a:pt x="8173" y="89731"/>
                    <a:pt x="8173" y="89565"/>
                  </a:cubicBezTo>
                  <a:cubicBezTo>
                    <a:pt x="8206" y="89431"/>
                    <a:pt x="8306" y="89331"/>
                    <a:pt x="8440" y="89331"/>
                  </a:cubicBezTo>
                  <a:close/>
                  <a:moveTo>
                    <a:pt x="11709" y="89531"/>
                  </a:moveTo>
                  <a:cubicBezTo>
                    <a:pt x="11976" y="89531"/>
                    <a:pt x="12176" y="89665"/>
                    <a:pt x="12142" y="89965"/>
                  </a:cubicBezTo>
                  <a:cubicBezTo>
                    <a:pt x="12142" y="90298"/>
                    <a:pt x="11909" y="90365"/>
                    <a:pt x="11675" y="90365"/>
                  </a:cubicBezTo>
                  <a:cubicBezTo>
                    <a:pt x="11409" y="90365"/>
                    <a:pt x="11175" y="90198"/>
                    <a:pt x="11208" y="89898"/>
                  </a:cubicBezTo>
                  <a:cubicBezTo>
                    <a:pt x="11242" y="89631"/>
                    <a:pt x="11475" y="89531"/>
                    <a:pt x="11709" y="89531"/>
                  </a:cubicBezTo>
                  <a:close/>
                  <a:moveTo>
                    <a:pt x="6772" y="93567"/>
                  </a:moveTo>
                  <a:cubicBezTo>
                    <a:pt x="7106" y="93567"/>
                    <a:pt x="7339" y="93734"/>
                    <a:pt x="7372" y="94068"/>
                  </a:cubicBezTo>
                  <a:cubicBezTo>
                    <a:pt x="7406" y="94368"/>
                    <a:pt x="7139" y="94635"/>
                    <a:pt x="6772" y="94635"/>
                  </a:cubicBezTo>
                  <a:cubicBezTo>
                    <a:pt x="6505" y="94568"/>
                    <a:pt x="6238" y="94501"/>
                    <a:pt x="6238" y="94134"/>
                  </a:cubicBezTo>
                  <a:cubicBezTo>
                    <a:pt x="6238" y="93768"/>
                    <a:pt x="6438" y="93567"/>
                    <a:pt x="6772" y="93567"/>
                  </a:cubicBezTo>
                  <a:close/>
                  <a:moveTo>
                    <a:pt x="10447" y="94296"/>
                  </a:moveTo>
                  <a:cubicBezTo>
                    <a:pt x="10467" y="94296"/>
                    <a:pt x="10487" y="94298"/>
                    <a:pt x="10508" y="94301"/>
                  </a:cubicBezTo>
                  <a:cubicBezTo>
                    <a:pt x="10675" y="94301"/>
                    <a:pt x="10775" y="94468"/>
                    <a:pt x="10775" y="94601"/>
                  </a:cubicBezTo>
                  <a:cubicBezTo>
                    <a:pt x="10775" y="94802"/>
                    <a:pt x="10641" y="94868"/>
                    <a:pt x="10441" y="94902"/>
                  </a:cubicBezTo>
                  <a:cubicBezTo>
                    <a:pt x="10274" y="94868"/>
                    <a:pt x="10141" y="94768"/>
                    <a:pt x="10141" y="94601"/>
                  </a:cubicBezTo>
                  <a:cubicBezTo>
                    <a:pt x="10141" y="94422"/>
                    <a:pt x="10275" y="94296"/>
                    <a:pt x="10447" y="94296"/>
                  </a:cubicBezTo>
                  <a:close/>
                  <a:moveTo>
                    <a:pt x="8210" y="97200"/>
                  </a:moveTo>
                  <a:cubicBezTo>
                    <a:pt x="8231" y="97200"/>
                    <a:pt x="8252" y="97201"/>
                    <a:pt x="8273" y="97203"/>
                  </a:cubicBezTo>
                  <a:cubicBezTo>
                    <a:pt x="8607" y="97203"/>
                    <a:pt x="8807" y="97470"/>
                    <a:pt x="8773" y="97937"/>
                  </a:cubicBezTo>
                  <a:cubicBezTo>
                    <a:pt x="8773" y="98137"/>
                    <a:pt x="8573" y="98337"/>
                    <a:pt x="8240" y="98337"/>
                  </a:cubicBezTo>
                  <a:cubicBezTo>
                    <a:pt x="7839" y="98337"/>
                    <a:pt x="7639" y="98104"/>
                    <a:pt x="7639" y="97737"/>
                  </a:cubicBezTo>
                  <a:cubicBezTo>
                    <a:pt x="7671" y="97425"/>
                    <a:pt x="7906" y="97200"/>
                    <a:pt x="8210" y="97200"/>
                  </a:cubicBezTo>
                  <a:close/>
                  <a:moveTo>
                    <a:pt x="14111" y="98337"/>
                  </a:moveTo>
                  <a:cubicBezTo>
                    <a:pt x="14111" y="98338"/>
                    <a:pt x="14111" y="98338"/>
                    <a:pt x="14111" y="98339"/>
                  </a:cubicBezTo>
                  <a:lnTo>
                    <a:pt x="14111" y="98339"/>
                  </a:lnTo>
                  <a:cubicBezTo>
                    <a:pt x="14111" y="98349"/>
                    <a:pt x="14111" y="98360"/>
                    <a:pt x="14111" y="98371"/>
                  </a:cubicBezTo>
                  <a:lnTo>
                    <a:pt x="14111" y="98337"/>
                  </a:lnTo>
                  <a:close/>
                  <a:moveTo>
                    <a:pt x="10675" y="102674"/>
                  </a:moveTo>
                  <a:cubicBezTo>
                    <a:pt x="10908" y="102674"/>
                    <a:pt x="11075" y="102841"/>
                    <a:pt x="11075" y="103108"/>
                  </a:cubicBezTo>
                  <a:cubicBezTo>
                    <a:pt x="11075" y="103347"/>
                    <a:pt x="10913" y="103480"/>
                    <a:pt x="10711" y="103480"/>
                  </a:cubicBezTo>
                  <a:cubicBezTo>
                    <a:pt x="10688" y="103480"/>
                    <a:pt x="10665" y="103478"/>
                    <a:pt x="10641" y="103475"/>
                  </a:cubicBezTo>
                  <a:cubicBezTo>
                    <a:pt x="10408" y="103475"/>
                    <a:pt x="10274" y="103341"/>
                    <a:pt x="10308" y="103074"/>
                  </a:cubicBezTo>
                  <a:cubicBezTo>
                    <a:pt x="10274" y="102807"/>
                    <a:pt x="10441" y="102674"/>
                    <a:pt x="10675" y="102674"/>
                  </a:cubicBezTo>
                  <a:close/>
                  <a:moveTo>
                    <a:pt x="10641" y="104942"/>
                  </a:moveTo>
                  <a:cubicBezTo>
                    <a:pt x="10875" y="104942"/>
                    <a:pt x="11075" y="105076"/>
                    <a:pt x="11075" y="105343"/>
                  </a:cubicBezTo>
                  <a:cubicBezTo>
                    <a:pt x="11075" y="105576"/>
                    <a:pt x="10908" y="105743"/>
                    <a:pt x="10675" y="105743"/>
                  </a:cubicBezTo>
                  <a:cubicBezTo>
                    <a:pt x="10441" y="105743"/>
                    <a:pt x="10274" y="105609"/>
                    <a:pt x="10308" y="105343"/>
                  </a:cubicBezTo>
                  <a:cubicBezTo>
                    <a:pt x="10274" y="105109"/>
                    <a:pt x="10408" y="104942"/>
                    <a:pt x="10641" y="104942"/>
                  </a:cubicBezTo>
                  <a:close/>
                  <a:moveTo>
                    <a:pt x="8318" y="110109"/>
                  </a:moveTo>
                  <a:cubicBezTo>
                    <a:pt x="8631" y="110109"/>
                    <a:pt x="8776" y="110297"/>
                    <a:pt x="8807" y="110513"/>
                  </a:cubicBezTo>
                  <a:cubicBezTo>
                    <a:pt x="8807" y="110980"/>
                    <a:pt x="8607" y="111213"/>
                    <a:pt x="8273" y="111247"/>
                  </a:cubicBezTo>
                  <a:cubicBezTo>
                    <a:pt x="7939" y="111247"/>
                    <a:pt x="7673" y="111013"/>
                    <a:pt x="7639" y="110713"/>
                  </a:cubicBezTo>
                  <a:cubicBezTo>
                    <a:pt x="7639" y="110346"/>
                    <a:pt x="7873" y="110113"/>
                    <a:pt x="8240" y="110113"/>
                  </a:cubicBezTo>
                  <a:cubicBezTo>
                    <a:pt x="8267" y="110110"/>
                    <a:pt x="8293" y="110109"/>
                    <a:pt x="8318" y="110109"/>
                  </a:cubicBezTo>
                  <a:close/>
                  <a:moveTo>
                    <a:pt x="10441" y="113548"/>
                  </a:moveTo>
                  <a:cubicBezTo>
                    <a:pt x="10641" y="113548"/>
                    <a:pt x="10775" y="113615"/>
                    <a:pt x="10775" y="113815"/>
                  </a:cubicBezTo>
                  <a:cubicBezTo>
                    <a:pt x="10775" y="113982"/>
                    <a:pt x="10708" y="114115"/>
                    <a:pt x="10508" y="114149"/>
                  </a:cubicBezTo>
                  <a:cubicBezTo>
                    <a:pt x="10308" y="114149"/>
                    <a:pt x="10141" y="114049"/>
                    <a:pt x="10141" y="113849"/>
                  </a:cubicBezTo>
                  <a:cubicBezTo>
                    <a:pt x="10141" y="113648"/>
                    <a:pt x="10274" y="113548"/>
                    <a:pt x="10441" y="113548"/>
                  </a:cubicBezTo>
                  <a:close/>
                  <a:moveTo>
                    <a:pt x="6772" y="113815"/>
                  </a:moveTo>
                  <a:cubicBezTo>
                    <a:pt x="7139" y="113815"/>
                    <a:pt x="7406" y="114082"/>
                    <a:pt x="7372" y="114349"/>
                  </a:cubicBezTo>
                  <a:cubicBezTo>
                    <a:pt x="7339" y="114683"/>
                    <a:pt x="7106" y="114849"/>
                    <a:pt x="6772" y="114849"/>
                  </a:cubicBezTo>
                  <a:cubicBezTo>
                    <a:pt x="6438" y="114849"/>
                    <a:pt x="6238" y="114649"/>
                    <a:pt x="6238" y="114316"/>
                  </a:cubicBezTo>
                  <a:cubicBezTo>
                    <a:pt x="6238" y="113915"/>
                    <a:pt x="6505" y="113849"/>
                    <a:pt x="6772" y="113815"/>
                  </a:cubicBezTo>
                  <a:close/>
                  <a:moveTo>
                    <a:pt x="11675" y="118052"/>
                  </a:moveTo>
                  <a:cubicBezTo>
                    <a:pt x="11909" y="118052"/>
                    <a:pt x="12142" y="118118"/>
                    <a:pt x="12142" y="118452"/>
                  </a:cubicBezTo>
                  <a:cubicBezTo>
                    <a:pt x="12176" y="118752"/>
                    <a:pt x="11976" y="118886"/>
                    <a:pt x="11709" y="118886"/>
                  </a:cubicBezTo>
                  <a:cubicBezTo>
                    <a:pt x="11475" y="118886"/>
                    <a:pt x="11242" y="118785"/>
                    <a:pt x="11208" y="118519"/>
                  </a:cubicBezTo>
                  <a:cubicBezTo>
                    <a:pt x="11175" y="118218"/>
                    <a:pt x="11409" y="118085"/>
                    <a:pt x="11675" y="118052"/>
                  </a:cubicBezTo>
                  <a:close/>
                  <a:moveTo>
                    <a:pt x="8440" y="118552"/>
                  </a:moveTo>
                  <a:cubicBezTo>
                    <a:pt x="8607" y="118552"/>
                    <a:pt x="8740" y="118652"/>
                    <a:pt x="8773" y="118785"/>
                  </a:cubicBezTo>
                  <a:cubicBezTo>
                    <a:pt x="8773" y="118986"/>
                    <a:pt x="8640" y="119086"/>
                    <a:pt x="8473" y="119086"/>
                  </a:cubicBezTo>
                  <a:cubicBezTo>
                    <a:pt x="8306" y="119086"/>
                    <a:pt x="8206" y="119019"/>
                    <a:pt x="8206" y="118852"/>
                  </a:cubicBezTo>
                  <a:cubicBezTo>
                    <a:pt x="8173" y="118685"/>
                    <a:pt x="8273" y="118585"/>
                    <a:pt x="8440" y="118552"/>
                  </a:cubicBezTo>
                  <a:close/>
                  <a:moveTo>
                    <a:pt x="9741" y="122888"/>
                  </a:moveTo>
                  <a:cubicBezTo>
                    <a:pt x="10008" y="122888"/>
                    <a:pt x="10441" y="123222"/>
                    <a:pt x="10441" y="123489"/>
                  </a:cubicBezTo>
                  <a:cubicBezTo>
                    <a:pt x="10441" y="123789"/>
                    <a:pt x="10241" y="123856"/>
                    <a:pt x="10008" y="123856"/>
                  </a:cubicBezTo>
                  <a:cubicBezTo>
                    <a:pt x="9574" y="123856"/>
                    <a:pt x="9340" y="123656"/>
                    <a:pt x="9307" y="123322"/>
                  </a:cubicBezTo>
                  <a:cubicBezTo>
                    <a:pt x="9307" y="123055"/>
                    <a:pt x="9441" y="122888"/>
                    <a:pt x="9741" y="122888"/>
                  </a:cubicBezTo>
                  <a:close/>
                  <a:moveTo>
                    <a:pt x="6405" y="124356"/>
                  </a:moveTo>
                  <a:cubicBezTo>
                    <a:pt x="6672" y="124356"/>
                    <a:pt x="7039" y="124656"/>
                    <a:pt x="7005" y="124957"/>
                  </a:cubicBezTo>
                  <a:lnTo>
                    <a:pt x="7005" y="124923"/>
                  </a:lnTo>
                  <a:cubicBezTo>
                    <a:pt x="6972" y="125257"/>
                    <a:pt x="6772" y="125457"/>
                    <a:pt x="6438" y="125490"/>
                  </a:cubicBezTo>
                  <a:cubicBezTo>
                    <a:pt x="6424" y="125492"/>
                    <a:pt x="6410" y="125493"/>
                    <a:pt x="6396" y="125493"/>
                  </a:cubicBezTo>
                  <a:cubicBezTo>
                    <a:pt x="6105" y="125493"/>
                    <a:pt x="5773" y="125176"/>
                    <a:pt x="5805" y="124890"/>
                  </a:cubicBezTo>
                  <a:cubicBezTo>
                    <a:pt x="5838" y="124590"/>
                    <a:pt x="6005" y="124356"/>
                    <a:pt x="6405" y="124356"/>
                  </a:cubicBezTo>
                  <a:close/>
                  <a:moveTo>
                    <a:pt x="3670" y="129593"/>
                  </a:moveTo>
                  <a:cubicBezTo>
                    <a:pt x="3970" y="129627"/>
                    <a:pt x="4270" y="129693"/>
                    <a:pt x="4270" y="130027"/>
                  </a:cubicBezTo>
                  <a:cubicBezTo>
                    <a:pt x="4304" y="130327"/>
                    <a:pt x="4070" y="130360"/>
                    <a:pt x="3803" y="130360"/>
                  </a:cubicBezTo>
                  <a:cubicBezTo>
                    <a:pt x="3779" y="130363"/>
                    <a:pt x="3755" y="130364"/>
                    <a:pt x="3732" y="130364"/>
                  </a:cubicBezTo>
                  <a:cubicBezTo>
                    <a:pt x="3437" y="130364"/>
                    <a:pt x="3234" y="130172"/>
                    <a:pt x="3203" y="129893"/>
                  </a:cubicBezTo>
                  <a:cubicBezTo>
                    <a:pt x="3136" y="129593"/>
                    <a:pt x="3503" y="129660"/>
                    <a:pt x="3670" y="129593"/>
                  </a:cubicBezTo>
                  <a:close/>
                  <a:moveTo>
                    <a:pt x="8197" y="131091"/>
                  </a:moveTo>
                  <a:cubicBezTo>
                    <a:pt x="8430" y="131091"/>
                    <a:pt x="8573" y="131278"/>
                    <a:pt x="8573" y="131495"/>
                  </a:cubicBezTo>
                  <a:cubicBezTo>
                    <a:pt x="8607" y="131761"/>
                    <a:pt x="8440" y="131962"/>
                    <a:pt x="8140" y="131962"/>
                  </a:cubicBezTo>
                  <a:cubicBezTo>
                    <a:pt x="7873" y="131962"/>
                    <a:pt x="7773" y="131795"/>
                    <a:pt x="7739" y="131595"/>
                  </a:cubicBezTo>
                  <a:cubicBezTo>
                    <a:pt x="7739" y="131294"/>
                    <a:pt x="7839" y="131094"/>
                    <a:pt x="8140" y="131094"/>
                  </a:cubicBezTo>
                  <a:cubicBezTo>
                    <a:pt x="8159" y="131092"/>
                    <a:pt x="8178" y="131091"/>
                    <a:pt x="8197" y="131091"/>
                  </a:cubicBezTo>
                  <a:close/>
                  <a:moveTo>
                    <a:pt x="8073" y="137866"/>
                  </a:moveTo>
                  <a:cubicBezTo>
                    <a:pt x="8273" y="137866"/>
                    <a:pt x="8406" y="137966"/>
                    <a:pt x="8406" y="138166"/>
                  </a:cubicBezTo>
                  <a:cubicBezTo>
                    <a:pt x="8440" y="138366"/>
                    <a:pt x="8273" y="138400"/>
                    <a:pt x="8106" y="138400"/>
                  </a:cubicBezTo>
                  <a:cubicBezTo>
                    <a:pt x="7906" y="138400"/>
                    <a:pt x="7739" y="138366"/>
                    <a:pt x="7773" y="138166"/>
                  </a:cubicBezTo>
                  <a:cubicBezTo>
                    <a:pt x="7773" y="137966"/>
                    <a:pt x="7906" y="137866"/>
                    <a:pt x="8073" y="137866"/>
                  </a:cubicBezTo>
                  <a:close/>
                  <a:moveTo>
                    <a:pt x="5004" y="137966"/>
                  </a:moveTo>
                  <a:cubicBezTo>
                    <a:pt x="5271" y="137966"/>
                    <a:pt x="5471" y="138066"/>
                    <a:pt x="5438" y="138366"/>
                  </a:cubicBezTo>
                  <a:cubicBezTo>
                    <a:pt x="5438" y="138633"/>
                    <a:pt x="5271" y="138733"/>
                    <a:pt x="5004" y="138733"/>
                  </a:cubicBezTo>
                  <a:cubicBezTo>
                    <a:pt x="4737" y="138733"/>
                    <a:pt x="4570" y="138633"/>
                    <a:pt x="4570" y="138333"/>
                  </a:cubicBezTo>
                  <a:cubicBezTo>
                    <a:pt x="4570" y="138066"/>
                    <a:pt x="4737" y="137966"/>
                    <a:pt x="5004" y="137966"/>
                  </a:cubicBezTo>
                  <a:close/>
                  <a:moveTo>
                    <a:pt x="3503" y="141568"/>
                  </a:moveTo>
                  <a:cubicBezTo>
                    <a:pt x="4003" y="141568"/>
                    <a:pt x="4437" y="141869"/>
                    <a:pt x="4470" y="142202"/>
                  </a:cubicBezTo>
                  <a:cubicBezTo>
                    <a:pt x="4470" y="142502"/>
                    <a:pt x="4170" y="142803"/>
                    <a:pt x="3837" y="142803"/>
                  </a:cubicBezTo>
                  <a:cubicBezTo>
                    <a:pt x="3403" y="142803"/>
                    <a:pt x="3069" y="142502"/>
                    <a:pt x="3069" y="142136"/>
                  </a:cubicBezTo>
                  <a:cubicBezTo>
                    <a:pt x="3069" y="141769"/>
                    <a:pt x="3236" y="141602"/>
                    <a:pt x="3503" y="141568"/>
                  </a:cubicBezTo>
                  <a:close/>
                  <a:moveTo>
                    <a:pt x="7739" y="145905"/>
                  </a:moveTo>
                  <a:cubicBezTo>
                    <a:pt x="7906" y="145905"/>
                    <a:pt x="8006" y="145972"/>
                    <a:pt x="8006" y="146172"/>
                  </a:cubicBezTo>
                  <a:cubicBezTo>
                    <a:pt x="8006" y="146405"/>
                    <a:pt x="7906" y="146505"/>
                    <a:pt x="7739" y="146539"/>
                  </a:cubicBezTo>
                  <a:lnTo>
                    <a:pt x="7673" y="146539"/>
                  </a:lnTo>
                  <a:cubicBezTo>
                    <a:pt x="7648" y="146543"/>
                    <a:pt x="7623" y="146545"/>
                    <a:pt x="7599" y="146545"/>
                  </a:cubicBezTo>
                  <a:cubicBezTo>
                    <a:pt x="7433" y="146545"/>
                    <a:pt x="7306" y="146443"/>
                    <a:pt x="7306" y="146238"/>
                  </a:cubicBezTo>
                  <a:cubicBezTo>
                    <a:pt x="7306" y="146038"/>
                    <a:pt x="7439" y="145905"/>
                    <a:pt x="7673" y="145905"/>
                  </a:cubicBezTo>
                  <a:close/>
                  <a:moveTo>
                    <a:pt x="4804" y="149241"/>
                  </a:moveTo>
                  <a:cubicBezTo>
                    <a:pt x="5238" y="149241"/>
                    <a:pt x="5604" y="149608"/>
                    <a:pt x="5604" y="149974"/>
                  </a:cubicBezTo>
                  <a:cubicBezTo>
                    <a:pt x="5604" y="150354"/>
                    <a:pt x="5334" y="150644"/>
                    <a:pt x="4964" y="150644"/>
                  </a:cubicBezTo>
                  <a:cubicBezTo>
                    <a:pt x="4944" y="150644"/>
                    <a:pt x="4924" y="150643"/>
                    <a:pt x="4904" y="150642"/>
                  </a:cubicBezTo>
                  <a:cubicBezTo>
                    <a:pt x="4504" y="150642"/>
                    <a:pt x="4137" y="150275"/>
                    <a:pt x="4137" y="149908"/>
                  </a:cubicBezTo>
                  <a:cubicBezTo>
                    <a:pt x="4137" y="149441"/>
                    <a:pt x="4370" y="149241"/>
                    <a:pt x="4804" y="149241"/>
                  </a:cubicBezTo>
                  <a:close/>
                  <a:moveTo>
                    <a:pt x="10108" y="150908"/>
                  </a:moveTo>
                  <a:cubicBezTo>
                    <a:pt x="10508" y="150908"/>
                    <a:pt x="11008" y="151275"/>
                    <a:pt x="10975" y="151576"/>
                  </a:cubicBezTo>
                  <a:cubicBezTo>
                    <a:pt x="10944" y="151854"/>
                    <a:pt x="10798" y="152046"/>
                    <a:pt x="10512" y="152046"/>
                  </a:cubicBezTo>
                  <a:cubicBezTo>
                    <a:pt x="10489" y="152046"/>
                    <a:pt x="10466" y="152045"/>
                    <a:pt x="10441" y="152043"/>
                  </a:cubicBezTo>
                  <a:cubicBezTo>
                    <a:pt x="10041" y="152043"/>
                    <a:pt x="9574" y="151709"/>
                    <a:pt x="9607" y="151409"/>
                  </a:cubicBezTo>
                  <a:cubicBezTo>
                    <a:pt x="9641" y="151109"/>
                    <a:pt x="9774" y="150908"/>
                    <a:pt x="10108" y="150908"/>
                  </a:cubicBezTo>
                  <a:close/>
                  <a:moveTo>
                    <a:pt x="6538" y="154945"/>
                  </a:moveTo>
                  <a:cubicBezTo>
                    <a:pt x="6705" y="154945"/>
                    <a:pt x="6872" y="155045"/>
                    <a:pt x="6839" y="155245"/>
                  </a:cubicBezTo>
                  <a:cubicBezTo>
                    <a:pt x="6805" y="155478"/>
                    <a:pt x="6672" y="155578"/>
                    <a:pt x="6438" y="155578"/>
                  </a:cubicBezTo>
                  <a:cubicBezTo>
                    <a:pt x="6238" y="155578"/>
                    <a:pt x="6071" y="155478"/>
                    <a:pt x="6071" y="155278"/>
                  </a:cubicBezTo>
                  <a:cubicBezTo>
                    <a:pt x="6071" y="155045"/>
                    <a:pt x="6272" y="154945"/>
                    <a:pt x="6538" y="154945"/>
                  </a:cubicBezTo>
                  <a:close/>
                  <a:moveTo>
                    <a:pt x="10842" y="156179"/>
                  </a:moveTo>
                  <a:lnTo>
                    <a:pt x="10842" y="156212"/>
                  </a:lnTo>
                  <a:cubicBezTo>
                    <a:pt x="10861" y="156210"/>
                    <a:pt x="10880" y="156209"/>
                    <a:pt x="10898" y="156209"/>
                  </a:cubicBezTo>
                  <a:cubicBezTo>
                    <a:pt x="11127" y="156209"/>
                    <a:pt x="11242" y="156396"/>
                    <a:pt x="11242" y="156613"/>
                  </a:cubicBezTo>
                  <a:cubicBezTo>
                    <a:pt x="11242" y="156679"/>
                    <a:pt x="11242" y="156746"/>
                    <a:pt x="11208" y="156813"/>
                  </a:cubicBezTo>
                  <a:cubicBezTo>
                    <a:pt x="11175" y="156879"/>
                    <a:pt x="11108" y="156946"/>
                    <a:pt x="11042" y="156979"/>
                  </a:cubicBezTo>
                  <a:cubicBezTo>
                    <a:pt x="10942" y="157113"/>
                    <a:pt x="10775" y="157180"/>
                    <a:pt x="10641" y="157180"/>
                  </a:cubicBezTo>
                  <a:cubicBezTo>
                    <a:pt x="10441" y="157180"/>
                    <a:pt x="10341" y="157113"/>
                    <a:pt x="10274" y="156979"/>
                  </a:cubicBezTo>
                  <a:cubicBezTo>
                    <a:pt x="10241" y="156946"/>
                    <a:pt x="10241" y="156879"/>
                    <a:pt x="10241" y="156846"/>
                  </a:cubicBezTo>
                  <a:cubicBezTo>
                    <a:pt x="10241" y="156813"/>
                    <a:pt x="10208" y="156779"/>
                    <a:pt x="10208" y="156746"/>
                  </a:cubicBezTo>
                  <a:cubicBezTo>
                    <a:pt x="10208" y="156479"/>
                    <a:pt x="10541" y="156179"/>
                    <a:pt x="10842" y="156179"/>
                  </a:cubicBezTo>
                  <a:close/>
                  <a:moveTo>
                    <a:pt x="8006" y="156646"/>
                  </a:moveTo>
                  <a:cubicBezTo>
                    <a:pt x="8073" y="156646"/>
                    <a:pt x="8140" y="156679"/>
                    <a:pt x="8173" y="156713"/>
                  </a:cubicBezTo>
                  <a:cubicBezTo>
                    <a:pt x="8306" y="156779"/>
                    <a:pt x="8373" y="156946"/>
                    <a:pt x="8340" y="157180"/>
                  </a:cubicBezTo>
                  <a:cubicBezTo>
                    <a:pt x="8340" y="157346"/>
                    <a:pt x="8306" y="157513"/>
                    <a:pt x="8206" y="157613"/>
                  </a:cubicBezTo>
                  <a:cubicBezTo>
                    <a:pt x="8173" y="157680"/>
                    <a:pt x="8106" y="157713"/>
                    <a:pt x="8040" y="157747"/>
                  </a:cubicBezTo>
                  <a:cubicBezTo>
                    <a:pt x="8006" y="157780"/>
                    <a:pt x="7906" y="157780"/>
                    <a:pt x="7839" y="157780"/>
                  </a:cubicBezTo>
                  <a:cubicBezTo>
                    <a:pt x="7506" y="157747"/>
                    <a:pt x="7306" y="157580"/>
                    <a:pt x="7306" y="157246"/>
                  </a:cubicBezTo>
                  <a:cubicBezTo>
                    <a:pt x="7339" y="156946"/>
                    <a:pt x="7506" y="156679"/>
                    <a:pt x="7873" y="156646"/>
                  </a:cubicBezTo>
                  <a:close/>
                  <a:moveTo>
                    <a:pt x="9040" y="163684"/>
                  </a:moveTo>
                  <a:cubicBezTo>
                    <a:pt x="9207" y="163684"/>
                    <a:pt x="9407" y="163784"/>
                    <a:pt x="9374" y="164051"/>
                  </a:cubicBezTo>
                  <a:cubicBezTo>
                    <a:pt x="9374" y="164234"/>
                    <a:pt x="9262" y="164389"/>
                    <a:pt x="9040" y="164389"/>
                  </a:cubicBezTo>
                  <a:cubicBezTo>
                    <a:pt x="9019" y="164389"/>
                    <a:pt x="8997" y="164388"/>
                    <a:pt x="8974" y="164385"/>
                  </a:cubicBezTo>
                  <a:cubicBezTo>
                    <a:pt x="8773" y="164351"/>
                    <a:pt x="8540" y="164318"/>
                    <a:pt x="8540" y="164051"/>
                  </a:cubicBezTo>
                  <a:cubicBezTo>
                    <a:pt x="8540" y="163751"/>
                    <a:pt x="8740" y="163684"/>
                    <a:pt x="9040" y="163684"/>
                  </a:cubicBezTo>
                  <a:close/>
                  <a:moveTo>
                    <a:pt x="10808" y="165285"/>
                  </a:moveTo>
                  <a:cubicBezTo>
                    <a:pt x="10975" y="165285"/>
                    <a:pt x="11075" y="165352"/>
                    <a:pt x="11075" y="165519"/>
                  </a:cubicBezTo>
                  <a:cubicBezTo>
                    <a:pt x="11042" y="165686"/>
                    <a:pt x="10942" y="165852"/>
                    <a:pt x="10741" y="165852"/>
                  </a:cubicBezTo>
                  <a:cubicBezTo>
                    <a:pt x="10575" y="165852"/>
                    <a:pt x="10475" y="165719"/>
                    <a:pt x="10475" y="165552"/>
                  </a:cubicBezTo>
                  <a:cubicBezTo>
                    <a:pt x="10508" y="165385"/>
                    <a:pt x="10641" y="165285"/>
                    <a:pt x="10808" y="165285"/>
                  </a:cubicBezTo>
                  <a:close/>
                  <a:moveTo>
                    <a:pt x="9873" y="170650"/>
                  </a:moveTo>
                  <a:cubicBezTo>
                    <a:pt x="10082" y="170650"/>
                    <a:pt x="10216" y="170744"/>
                    <a:pt x="10274" y="170889"/>
                  </a:cubicBezTo>
                  <a:cubicBezTo>
                    <a:pt x="10274" y="170956"/>
                    <a:pt x="10308" y="171056"/>
                    <a:pt x="10308" y="171123"/>
                  </a:cubicBezTo>
                  <a:cubicBezTo>
                    <a:pt x="10308" y="171457"/>
                    <a:pt x="10174" y="171623"/>
                    <a:pt x="9841" y="171623"/>
                  </a:cubicBezTo>
                  <a:cubicBezTo>
                    <a:pt x="9507" y="171590"/>
                    <a:pt x="9274" y="171390"/>
                    <a:pt x="9240" y="171056"/>
                  </a:cubicBezTo>
                  <a:cubicBezTo>
                    <a:pt x="9240" y="170990"/>
                    <a:pt x="9240" y="170889"/>
                    <a:pt x="9274" y="170856"/>
                  </a:cubicBezTo>
                  <a:cubicBezTo>
                    <a:pt x="9307" y="170823"/>
                    <a:pt x="9307" y="170789"/>
                    <a:pt x="9340" y="170756"/>
                  </a:cubicBezTo>
                  <a:cubicBezTo>
                    <a:pt x="9374" y="170756"/>
                    <a:pt x="9374" y="170723"/>
                    <a:pt x="9407" y="170723"/>
                  </a:cubicBezTo>
                  <a:cubicBezTo>
                    <a:pt x="9407" y="170689"/>
                    <a:pt x="9441" y="170689"/>
                    <a:pt x="9474" y="170689"/>
                  </a:cubicBezTo>
                  <a:cubicBezTo>
                    <a:pt x="9574" y="170656"/>
                    <a:pt x="9674" y="170656"/>
                    <a:pt x="9774" y="170656"/>
                  </a:cubicBezTo>
                  <a:cubicBezTo>
                    <a:pt x="9809" y="170652"/>
                    <a:pt x="9841" y="170650"/>
                    <a:pt x="9873" y="170650"/>
                  </a:cubicBezTo>
                  <a:close/>
                  <a:moveTo>
                    <a:pt x="8040" y="170923"/>
                  </a:moveTo>
                  <a:cubicBezTo>
                    <a:pt x="8340" y="170923"/>
                    <a:pt x="8540" y="171056"/>
                    <a:pt x="8540" y="171423"/>
                  </a:cubicBezTo>
                  <a:cubicBezTo>
                    <a:pt x="8540" y="171723"/>
                    <a:pt x="8406" y="171890"/>
                    <a:pt x="8073" y="171890"/>
                  </a:cubicBezTo>
                  <a:cubicBezTo>
                    <a:pt x="7806" y="171890"/>
                    <a:pt x="7606" y="171757"/>
                    <a:pt x="7573" y="171423"/>
                  </a:cubicBezTo>
                  <a:cubicBezTo>
                    <a:pt x="7539" y="171123"/>
                    <a:pt x="7739" y="170923"/>
                    <a:pt x="8040" y="170923"/>
                  </a:cubicBezTo>
                  <a:close/>
                  <a:moveTo>
                    <a:pt x="8640" y="175926"/>
                  </a:moveTo>
                  <a:cubicBezTo>
                    <a:pt x="8907" y="175926"/>
                    <a:pt x="9040" y="176093"/>
                    <a:pt x="9040" y="176227"/>
                  </a:cubicBezTo>
                  <a:cubicBezTo>
                    <a:pt x="9074" y="176594"/>
                    <a:pt x="8873" y="176694"/>
                    <a:pt x="8673" y="176694"/>
                  </a:cubicBezTo>
                  <a:cubicBezTo>
                    <a:pt x="8656" y="176696"/>
                    <a:pt x="8639" y="176697"/>
                    <a:pt x="8623" y="176697"/>
                  </a:cubicBezTo>
                  <a:cubicBezTo>
                    <a:pt x="8421" y="176697"/>
                    <a:pt x="8304" y="176512"/>
                    <a:pt x="8273" y="176327"/>
                  </a:cubicBezTo>
                  <a:cubicBezTo>
                    <a:pt x="8240" y="176060"/>
                    <a:pt x="8406" y="175926"/>
                    <a:pt x="8640" y="175926"/>
                  </a:cubicBezTo>
                  <a:close/>
                  <a:moveTo>
                    <a:pt x="5938" y="180530"/>
                  </a:moveTo>
                  <a:cubicBezTo>
                    <a:pt x="6305" y="180530"/>
                    <a:pt x="6572" y="180797"/>
                    <a:pt x="6605" y="181130"/>
                  </a:cubicBezTo>
                  <a:cubicBezTo>
                    <a:pt x="6605" y="181530"/>
                    <a:pt x="6372" y="181764"/>
                    <a:pt x="5971" y="181764"/>
                  </a:cubicBezTo>
                  <a:cubicBezTo>
                    <a:pt x="5504" y="181764"/>
                    <a:pt x="5271" y="181564"/>
                    <a:pt x="5271" y="181163"/>
                  </a:cubicBezTo>
                  <a:cubicBezTo>
                    <a:pt x="5271" y="180763"/>
                    <a:pt x="5504" y="180530"/>
                    <a:pt x="5938" y="180530"/>
                  </a:cubicBezTo>
                  <a:close/>
                  <a:moveTo>
                    <a:pt x="2275" y="184164"/>
                  </a:moveTo>
                  <a:cubicBezTo>
                    <a:pt x="2600" y="184164"/>
                    <a:pt x="2969" y="184546"/>
                    <a:pt x="2969" y="184866"/>
                  </a:cubicBezTo>
                  <a:cubicBezTo>
                    <a:pt x="2969" y="185266"/>
                    <a:pt x="2669" y="185567"/>
                    <a:pt x="2269" y="185567"/>
                  </a:cubicBezTo>
                  <a:cubicBezTo>
                    <a:pt x="1802" y="185567"/>
                    <a:pt x="1502" y="185300"/>
                    <a:pt x="1502" y="184899"/>
                  </a:cubicBezTo>
                  <a:cubicBezTo>
                    <a:pt x="1468" y="184566"/>
                    <a:pt x="1868" y="184166"/>
                    <a:pt x="2235" y="184166"/>
                  </a:cubicBezTo>
                  <a:cubicBezTo>
                    <a:pt x="2249" y="184164"/>
                    <a:pt x="2262" y="184164"/>
                    <a:pt x="2275" y="184164"/>
                  </a:cubicBezTo>
                  <a:close/>
                  <a:moveTo>
                    <a:pt x="6372" y="190237"/>
                  </a:moveTo>
                  <a:cubicBezTo>
                    <a:pt x="6572" y="190237"/>
                    <a:pt x="6772" y="190337"/>
                    <a:pt x="6772" y="190637"/>
                  </a:cubicBezTo>
                  <a:cubicBezTo>
                    <a:pt x="6772" y="190670"/>
                    <a:pt x="6772" y="190704"/>
                    <a:pt x="6739" y="190737"/>
                  </a:cubicBezTo>
                  <a:cubicBezTo>
                    <a:pt x="6711" y="190934"/>
                    <a:pt x="6564" y="191012"/>
                    <a:pt x="6379" y="191012"/>
                  </a:cubicBezTo>
                  <a:cubicBezTo>
                    <a:pt x="6345" y="191012"/>
                    <a:pt x="6309" y="191009"/>
                    <a:pt x="6272" y="191004"/>
                  </a:cubicBezTo>
                  <a:cubicBezTo>
                    <a:pt x="6261" y="191015"/>
                    <a:pt x="6246" y="191019"/>
                    <a:pt x="6228" y="191019"/>
                  </a:cubicBezTo>
                  <a:cubicBezTo>
                    <a:pt x="6194" y="191019"/>
                    <a:pt x="6149" y="191004"/>
                    <a:pt x="6105" y="191004"/>
                  </a:cubicBezTo>
                  <a:cubicBezTo>
                    <a:pt x="5938" y="190970"/>
                    <a:pt x="5805" y="190904"/>
                    <a:pt x="5838" y="190704"/>
                  </a:cubicBezTo>
                  <a:cubicBezTo>
                    <a:pt x="5838" y="190437"/>
                    <a:pt x="6105" y="190270"/>
                    <a:pt x="6372" y="190237"/>
                  </a:cubicBezTo>
                  <a:close/>
                  <a:moveTo>
                    <a:pt x="3621" y="193233"/>
                  </a:moveTo>
                  <a:cubicBezTo>
                    <a:pt x="3830" y="193233"/>
                    <a:pt x="4037" y="193345"/>
                    <a:pt x="4037" y="193639"/>
                  </a:cubicBezTo>
                  <a:cubicBezTo>
                    <a:pt x="4037" y="193706"/>
                    <a:pt x="4003" y="193772"/>
                    <a:pt x="4003" y="193839"/>
                  </a:cubicBezTo>
                  <a:cubicBezTo>
                    <a:pt x="3926" y="193968"/>
                    <a:pt x="3808" y="194018"/>
                    <a:pt x="3650" y="194018"/>
                  </a:cubicBezTo>
                  <a:cubicBezTo>
                    <a:pt x="3605" y="194018"/>
                    <a:pt x="3555" y="194013"/>
                    <a:pt x="3503" y="194006"/>
                  </a:cubicBezTo>
                  <a:cubicBezTo>
                    <a:pt x="3461" y="194014"/>
                    <a:pt x="3420" y="194018"/>
                    <a:pt x="3379" y="194018"/>
                  </a:cubicBezTo>
                  <a:cubicBezTo>
                    <a:pt x="3257" y="194018"/>
                    <a:pt x="3144" y="193981"/>
                    <a:pt x="3069" y="193906"/>
                  </a:cubicBezTo>
                  <a:cubicBezTo>
                    <a:pt x="3003" y="193839"/>
                    <a:pt x="2969" y="193739"/>
                    <a:pt x="2969" y="193606"/>
                  </a:cubicBezTo>
                  <a:cubicBezTo>
                    <a:pt x="3003" y="193239"/>
                    <a:pt x="3303" y="193272"/>
                    <a:pt x="3536" y="193239"/>
                  </a:cubicBezTo>
                  <a:cubicBezTo>
                    <a:pt x="3564" y="193235"/>
                    <a:pt x="3593" y="193233"/>
                    <a:pt x="3621" y="193233"/>
                  </a:cubicBezTo>
                  <a:close/>
                  <a:moveTo>
                    <a:pt x="6696" y="195336"/>
                  </a:moveTo>
                  <a:cubicBezTo>
                    <a:pt x="6889" y="195336"/>
                    <a:pt x="6975" y="195494"/>
                    <a:pt x="7005" y="195707"/>
                  </a:cubicBezTo>
                  <a:cubicBezTo>
                    <a:pt x="6939" y="195874"/>
                    <a:pt x="6872" y="196041"/>
                    <a:pt x="6639" y="196041"/>
                  </a:cubicBezTo>
                  <a:cubicBezTo>
                    <a:pt x="6405" y="196041"/>
                    <a:pt x="6272" y="195941"/>
                    <a:pt x="6238" y="195707"/>
                  </a:cubicBezTo>
                  <a:cubicBezTo>
                    <a:pt x="6238" y="195474"/>
                    <a:pt x="6405" y="195340"/>
                    <a:pt x="6639" y="195340"/>
                  </a:cubicBezTo>
                  <a:cubicBezTo>
                    <a:pt x="6659" y="195337"/>
                    <a:pt x="6678" y="195336"/>
                    <a:pt x="6696" y="195336"/>
                  </a:cubicBezTo>
                  <a:close/>
                  <a:moveTo>
                    <a:pt x="3670" y="198242"/>
                  </a:moveTo>
                  <a:cubicBezTo>
                    <a:pt x="3837" y="198242"/>
                    <a:pt x="3937" y="198342"/>
                    <a:pt x="3937" y="198509"/>
                  </a:cubicBezTo>
                  <a:cubicBezTo>
                    <a:pt x="3937" y="198676"/>
                    <a:pt x="3837" y="198809"/>
                    <a:pt x="3670" y="198843"/>
                  </a:cubicBezTo>
                  <a:cubicBezTo>
                    <a:pt x="3649" y="198846"/>
                    <a:pt x="3629" y="198848"/>
                    <a:pt x="3610" y="198848"/>
                  </a:cubicBezTo>
                  <a:cubicBezTo>
                    <a:pt x="3444" y="198848"/>
                    <a:pt x="3336" y="198722"/>
                    <a:pt x="3336" y="198543"/>
                  </a:cubicBezTo>
                  <a:cubicBezTo>
                    <a:pt x="3336" y="198376"/>
                    <a:pt x="3470" y="198276"/>
                    <a:pt x="3670" y="198242"/>
                  </a:cubicBezTo>
                  <a:close/>
                  <a:moveTo>
                    <a:pt x="7573" y="202112"/>
                  </a:moveTo>
                  <a:cubicBezTo>
                    <a:pt x="7906" y="202112"/>
                    <a:pt x="8140" y="202279"/>
                    <a:pt x="8173" y="202512"/>
                  </a:cubicBezTo>
                  <a:cubicBezTo>
                    <a:pt x="8173" y="202912"/>
                    <a:pt x="7906" y="203213"/>
                    <a:pt x="7606" y="203246"/>
                  </a:cubicBezTo>
                  <a:cubicBezTo>
                    <a:pt x="7339" y="203246"/>
                    <a:pt x="7005" y="202946"/>
                    <a:pt x="7039" y="202679"/>
                  </a:cubicBezTo>
                  <a:cubicBezTo>
                    <a:pt x="7039" y="202345"/>
                    <a:pt x="7239" y="202145"/>
                    <a:pt x="7573" y="202112"/>
                  </a:cubicBezTo>
                  <a:close/>
                  <a:moveTo>
                    <a:pt x="9474" y="205915"/>
                  </a:moveTo>
                  <a:cubicBezTo>
                    <a:pt x="9774" y="205915"/>
                    <a:pt x="10041" y="206015"/>
                    <a:pt x="10041" y="206448"/>
                  </a:cubicBezTo>
                  <a:cubicBezTo>
                    <a:pt x="10041" y="206748"/>
                    <a:pt x="9741" y="207049"/>
                    <a:pt x="9340" y="207049"/>
                  </a:cubicBezTo>
                  <a:cubicBezTo>
                    <a:pt x="9007" y="207049"/>
                    <a:pt x="8807" y="206882"/>
                    <a:pt x="8807" y="206548"/>
                  </a:cubicBezTo>
                  <a:cubicBezTo>
                    <a:pt x="8773" y="206215"/>
                    <a:pt x="9107" y="205915"/>
                    <a:pt x="9474" y="205915"/>
                  </a:cubicBezTo>
                  <a:close/>
                  <a:moveTo>
                    <a:pt x="6241" y="207144"/>
                  </a:moveTo>
                  <a:cubicBezTo>
                    <a:pt x="6431" y="207144"/>
                    <a:pt x="6535" y="207269"/>
                    <a:pt x="6505" y="207449"/>
                  </a:cubicBezTo>
                  <a:cubicBezTo>
                    <a:pt x="6438" y="207682"/>
                    <a:pt x="6538" y="208083"/>
                    <a:pt x="6138" y="208116"/>
                  </a:cubicBezTo>
                  <a:cubicBezTo>
                    <a:pt x="5905" y="208116"/>
                    <a:pt x="5805" y="207916"/>
                    <a:pt x="5805" y="207649"/>
                  </a:cubicBezTo>
                  <a:cubicBezTo>
                    <a:pt x="5838" y="207449"/>
                    <a:pt x="5838" y="207182"/>
                    <a:pt x="6172" y="207149"/>
                  </a:cubicBezTo>
                  <a:cubicBezTo>
                    <a:pt x="6196" y="207145"/>
                    <a:pt x="6219" y="207144"/>
                    <a:pt x="6241" y="207144"/>
                  </a:cubicBezTo>
                  <a:close/>
                  <a:moveTo>
                    <a:pt x="2802" y="0"/>
                  </a:moveTo>
                  <a:cubicBezTo>
                    <a:pt x="2802" y="601"/>
                    <a:pt x="2802" y="1235"/>
                    <a:pt x="2802" y="1835"/>
                  </a:cubicBezTo>
                  <a:cubicBezTo>
                    <a:pt x="2836" y="3036"/>
                    <a:pt x="2636" y="4237"/>
                    <a:pt x="2369" y="5404"/>
                  </a:cubicBezTo>
                  <a:cubicBezTo>
                    <a:pt x="1969" y="7306"/>
                    <a:pt x="1335" y="9140"/>
                    <a:pt x="868" y="11008"/>
                  </a:cubicBezTo>
                  <a:cubicBezTo>
                    <a:pt x="401" y="12843"/>
                    <a:pt x="267" y="14711"/>
                    <a:pt x="134" y="16579"/>
                  </a:cubicBezTo>
                  <a:cubicBezTo>
                    <a:pt x="0" y="18380"/>
                    <a:pt x="0" y="20148"/>
                    <a:pt x="267" y="21949"/>
                  </a:cubicBezTo>
                  <a:cubicBezTo>
                    <a:pt x="668" y="24818"/>
                    <a:pt x="1568" y="27520"/>
                    <a:pt x="2769" y="30155"/>
                  </a:cubicBezTo>
                  <a:cubicBezTo>
                    <a:pt x="3636" y="32090"/>
                    <a:pt x="4203" y="34125"/>
                    <a:pt x="4570" y="36226"/>
                  </a:cubicBezTo>
                  <a:cubicBezTo>
                    <a:pt x="4837" y="37727"/>
                    <a:pt x="4871" y="39229"/>
                    <a:pt x="5037" y="40730"/>
                  </a:cubicBezTo>
                  <a:cubicBezTo>
                    <a:pt x="5304" y="43365"/>
                    <a:pt x="5204" y="45967"/>
                    <a:pt x="4570" y="48535"/>
                  </a:cubicBezTo>
                  <a:cubicBezTo>
                    <a:pt x="3903" y="51371"/>
                    <a:pt x="2769" y="54039"/>
                    <a:pt x="1835" y="56774"/>
                  </a:cubicBezTo>
                  <a:cubicBezTo>
                    <a:pt x="1301" y="58275"/>
                    <a:pt x="801" y="59843"/>
                    <a:pt x="701" y="61444"/>
                  </a:cubicBezTo>
                  <a:cubicBezTo>
                    <a:pt x="534" y="63412"/>
                    <a:pt x="568" y="65347"/>
                    <a:pt x="601" y="67315"/>
                  </a:cubicBezTo>
                  <a:cubicBezTo>
                    <a:pt x="601" y="69350"/>
                    <a:pt x="868" y="71418"/>
                    <a:pt x="1268" y="73420"/>
                  </a:cubicBezTo>
                  <a:cubicBezTo>
                    <a:pt x="1835" y="76222"/>
                    <a:pt x="2702" y="78924"/>
                    <a:pt x="3370" y="81692"/>
                  </a:cubicBezTo>
                  <a:cubicBezTo>
                    <a:pt x="3837" y="83527"/>
                    <a:pt x="4237" y="85362"/>
                    <a:pt x="4270" y="87263"/>
                  </a:cubicBezTo>
                  <a:cubicBezTo>
                    <a:pt x="4337" y="89064"/>
                    <a:pt x="4570" y="90832"/>
                    <a:pt x="4670" y="92600"/>
                  </a:cubicBezTo>
                  <a:cubicBezTo>
                    <a:pt x="4871" y="95469"/>
                    <a:pt x="5404" y="98304"/>
                    <a:pt x="5738" y="101173"/>
                  </a:cubicBezTo>
                  <a:cubicBezTo>
                    <a:pt x="5838" y="102074"/>
                    <a:pt x="5805" y="103008"/>
                    <a:pt x="5805" y="103908"/>
                  </a:cubicBezTo>
                  <a:cubicBezTo>
                    <a:pt x="5805" y="104008"/>
                    <a:pt x="5805" y="104108"/>
                    <a:pt x="5805" y="104208"/>
                  </a:cubicBezTo>
                  <a:cubicBezTo>
                    <a:pt x="5805" y="104308"/>
                    <a:pt x="5805" y="104409"/>
                    <a:pt x="5805" y="104509"/>
                  </a:cubicBezTo>
                  <a:cubicBezTo>
                    <a:pt x="5805" y="105443"/>
                    <a:pt x="5838" y="106377"/>
                    <a:pt x="5738" y="107277"/>
                  </a:cubicBezTo>
                  <a:cubicBezTo>
                    <a:pt x="5404" y="110146"/>
                    <a:pt x="4871" y="112981"/>
                    <a:pt x="4670" y="115817"/>
                  </a:cubicBezTo>
                  <a:cubicBezTo>
                    <a:pt x="4570" y="117618"/>
                    <a:pt x="4337" y="119386"/>
                    <a:pt x="4270" y="121187"/>
                  </a:cubicBezTo>
                  <a:cubicBezTo>
                    <a:pt x="4237" y="123089"/>
                    <a:pt x="3837" y="124923"/>
                    <a:pt x="3370" y="126758"/>
                  </a:cubicBezTo>
                  <a:cubicBezTo>
                    <a:pt x="2702" y="129526"/>
                    <a:pt x="1835" y="132228"/>
                    <a:pt x="1268" y="135030"/>
                  </a:cubicBezTo>
                  <a:cubicBezTo>
                    <a:pt x="868" y="137032"/>
                    <a:pt x="601" y="139067"/>
                    <a:pt x="601" y="141135"/>
                  </a:cubicBezTo>
                  <a:cubicBezTo>
                    <a:pt x="568" y="143103"/>
                    <a:pt x="534" y="145038"/>
                    <a:pt x="701" y="147006"/>
                  </a:cubicBezTo>
                  <a:cubicBezTo>
                    <a:pt x="801" y="148607"/>
                    <a:pt x="1301" y="150175"/>
                    <a:pt x="1835" y="151676"/>
                  </a:cubicBezTo>
                  <a:cubicBezTo>
                    <a:pt x="2769" y="154411"/>
                    <a:pt x="3903" y="157080"/>
                    <a:pt x="4570" y="159915"/>
                  </a:cubicBezTo>
                  <a:cubicBezTo>
                    <a:pt x="5204" y="162483"/>
                    <a:pt x="5304" y="165085"/>
                    <a:pt x="5037" y="167720"/>
                  </a:cubicBezTo>
                  <a:cubicBezTo>
                    <a:pt x="4871" y="169222"/>
                    <a:pt x="4837" y="170723"/>
                    <a:pt x="4570" y="172224"/>
                  </a:cubicBezTo>
                  <a:cubicBezTo>
                    <a:pt x="4203" y="174325"/>
                    <a:pt x="3636" y="176360"/>
                    <a:pt x="2769" y="178261"/>
                  </a:cubicBezTo>
                  <a:cubicBezTo>
                    <a:pt x="1568" y="180930"/>
                    <a:pt x="668" y="183632"/>
                    <a:pt x="267" y="186501"/>
                  </a:cubicBezTo>
                  <a:cubicBezTo>
                    <a:pt x="0" y="188269"/>
                    <a:pt x="0" y="190070"/>
                    <a:pt x="134" y="191871"/>
                  </a:cubicBezTo>
                  <a:cubicBezTo>
                    <a:pt x="267" y="193739"/>
                    <a:pt x="401" y="195607"/>
                    <a:pt x="868" y="197442"/>
                  </a:cubicBezTo>
                  <a:cubicBezTo>
                    <a:pt x="1335" y="199310"/>
                    <a:pt x="1969" y="201144"/>
                    <a:pt x="2369" y="203046"/>
                  </a:cubicBezTo>
                  <a:cubicBezTo>
                    <a:pt x="2636" y="204213"/>
                    <a:pt x="2836" y="205381"/>
                    <a:pt x="2802" y="206615"/>
                  </a:cubicBezTo>
                  <a:cubicBezTo>
                    <a:pt x="2802" y="207215"/>
                    <a:pt x="2802" y="207849"/>
                    <a:pt x="2802" y="208450"/>
                  </a:cubicBezTo>
                  <a:lnTo>
                    <a:pt x="12076" y="208450"/>
                  </a:lnTo>
                  <a:cubicBezTo>
                    <a:pt x="12009" y="207316"/>
                    <a:pt x="11909" y="206181"/>
                    <a:pt x="11809" y="205014"/>
                  </a:cubicBezTo>
                  <a:cubicBezTo>
                    <a:pt x="11742" y="204247"/>
                    <a:pt x="11742" y="203479"/>
                    <a:pt x="11742" y="202679"/>
                  </a:cubicBezTo>
                  <a:cubicBezTo>
                    <a:pt x="11642" y="199743"/>
                    <a:pt x="11042" y="196908"/>
                    <a:pt x="9974" y="194173"/>
                  </a:cubicBezTo>
                  <a:cubicBezTo>
                    <a:pt x="9374" y="192605"/>
                    <a:pt x="9040" y="191004"/>
                    <a:pt x="8940" y="189303"/>
                  </a:cubicBezTo>
                  <a:cubicBezTo>
                    <a:pt x="8840" y="187435"/>
                    <a:pt x="9174" y="185633"/>
                    <a:pt x="9774" y="183832"/>
                  </a:cubicBezTo>
                  <a:cubicBezTo>
                    <a:pt x="10541" y="181464"/>
                    <a:pt x="11475" y="179195"/>
                    <a:pt x="12076" y="176760"/>
                  </a:cubicBezTo>
                  <a:cubicBezTo>
                    <a:pt x="12676" y="174192"/>
                    <a:pt x="13143" y="171590"/>
                    <a:pt x="13210" y="168955"/>
                  </a:cubicBezTo>
                  <a:cubicBezTo>
                    <a:pt x="13243" y="167921"/>
                    <a:pt x="13510" y="166920"/>
                    <a:pt x="13577" y="165886"/>
                  </a:cubicBezTo>
                  <a:cubicBezTo>
                    <a:pt x="13644" y="164785"/>
                    <a:pt x="13744" y="163684"/>
                    <a:pt x="13810" y="162550"/>
                  </a:cubicBezTo>
                  <a:cubicBezTo>
                    <a:pt x="13877" y="161583"/>
                    <a:pt x="13944" y="160615"/>
                    <a:pt x="13910" y="159615"/>
                  </a:cubicBezTo>
                  <a:cubicBezTo>
                    <a:pt x="13877" y="158347"/>
                    <a:pt x="13777" y="157046"/>
                    <a:pt x="13377" y="155845"/>
                  </a:cubicBezTo>
                  <a:cubicBezTo>
                    <a:pt x="13043" y="154811"/>
                    <a:pt x="13043" y="153710"/>
                    <a:pt x="12843" y="152676"/>
                  </a:cubicBezTo>
                  <a:cubicBezTo>
                    <a:pt x="12409" y="150041"/>
                    <a:pt x="12076" y="147373"/>
                    <a:pt x="11309" y="144771"/>
                  </a:cubicBezTo>
                  <a:cubicBezTo>
                    <a:pt x="10708" y="142669"/>
                    <a:pt x="10274" y="140534"/>
                    <a:pt x="9941" y="138366"/>
                  </a:cubicBezTo>
                  <a:cubicBezTo>
                    <a:pt x="9607" y="136331"/>
                    <a:pt x="9774" y="134263"/>
                    <a:pt x="10174" y="132228"/>
                  </a:cubicBezTo>
                  <a:cubicBezTo>
                    <a:pt x="10942" y="128259"/>
                    <a:pt x="11842" y="124323"/>
                    <a:pt x="12776" y="120420"/>
                  </a:cubicBezTo>
                  <a:cubicBezTo>
                    <a:pt x="13110" y="119052"/>
                    <a:pt x="13277" y="117651"/>
                    <a:pt x="13343" y="116250"/>
                  </a:cubicBezTo>
                  <a:cubicBezTo>
                    <a:pt x="13443" y="114883"/>
                    <a:pt x="13744" y="113582"/>
                    <a:pt x="13944" y="112247"/>
                  </a:cubicBezTo>
                  <a:cubicBezTo>
                    <a:pt x="14077" y="111514"/>
                    <a:pt x="14111" y="110813"/>
                    <a:pt x="14111" y="110079"/>
                  </a:cubicBezTo>
                  <a:cubicBezTo>
                    <a:pt x="14077" y="108111"/>
                    <a:pt x="14211" y="106176"/>
                    <a:pt x="14444" y="104208"/>
                  </a:cubicBezTo>
                  <a:cubicBezTo>
                    <a:pt x="14211" y="102274"/>
                    <a:pt x="14077" y="100306"/>
                    <a:pt x="14111" y="98339"/>
                  </a:cubicBezTo>
                  <a:lnTo>
                    <a:pt x="14111" y="98339"/>
                  </a:lnTo>
                  <a:cubicBezTo>
                    <a:pt x="14110" y="97617"/>
                    <a:pt x="14075" y="96926"/>
                    <a:pt x="13944" y="96203"/>
                  </a:cubicBezTo>
                  <a:cubicBezTo>
                    <a:pt x="13744" y="94868"/>
                    <a:pt x="13443" y="93567"/>
                    <a:pt x="13343" y="92200"/>
                  </a:cubicBezTo>
                  <a:cubicBezTo>
                    <a:pt x="13277" y="90799"/>
                    <a:pt x="13110" y="89398"/>
                    <a:pt x="12776" y="88030"/>
                  </a:cubicBezTo>
                  <a:cubicBezTo>
                    <a:pt x="11842" y="84127"/>
                    <a:pt x="10942" y="80191"/>
                    <a:pt x="10174" y="76222"/>
                  </a:cubicBezTo>
                  <a:cubicBezTo>
                    <a:pt x="9774" y="74187"/>
                    <a:pt x="9607" y="72119"/>
                    <a:pt x="9941" y="70051"/>
                  </a:cubicBezTo>
                  <a:cubicBezTo>
                    <a:pt x="10274" y="67916"/>
                    <a:pt x="10708" y="65781"/>
                    <a:pt x="11309" y="63679"/>
                  </a:cubicBezTo>
                  <a:cubicBezTo>
                    <a:pt x="12076" y="61077"/>
                    <a:pt x="12376" y="58409"/>
                    <a:pt x="12843" y="55774"/>
                  </a:cubicBezTo>
                  <a:cubicBezTo>
                    <a:pt x="13043" y="54706"/>
                    <a:pt x="13043" y="53639"/>
                    <a:pt x="13377" y="52605"/>
                  </a:cubicBezTo>
                  <a:cubicBezTo>
                    <a:pt x="13777" y="51371"/>
                    <a:pt x="13877" y="50103"/>
                    <a:pt x="13910" y="48835"/>
                  </a:cubicBezTo>
                  <a:cubicBezTo>
                    <a:pt x="13944" y="47835"/>
                    <a:pt x="13877" y="46867"/>
                    <a:pt x="13810" y="45900"/>
                  </a:cubicBezTo>
                  <a:cubicBezTo>
                    <a:pt x="13744" y="44766"/>
                    <a:pt x="13644" y="43665"/>
                    <a:pt x="13577" y="42564"/>
                  </a:cubicBezTo>
                  <a:cubicBezTo>
                    <a:pt x="13510" y="41530"/>
                    <a:pt x="13243" y="40529"/>
                    <a:pt x="13210" y="39495"/>
                  </a:cubicBezTo>
                  <a:cubicBezTo>
                    <a:pt x="13143" y="36860"/>
                    <a:pt x="12676" y="34258"/>
                    <a:pt x="12076" y="31690"/>
                  </a:cubicBezTo>
                  <a:cubicBezTo>
                    <a:pt x="11475" y="29255"/>
                    <a:pt x="10541" y="26953"/>
                    <a:pt x="9774" y="24618"/>
                  </a:cubicBezTo>
                  <a:cubicBezTo>
                    <a:pt x="9174" y="22817"/>
                    <a:pt x="8840" y="21015"/>
                    <a:pt x="8940" y="19114"/>
                  </a:cubicBezTo>
                  <a:cubicBezTo>
                    <a:pt x="9040" y="17446"/>
                    <a:pt x="9374" y="15845"/>
                    <a:pt x="9974" y="14277"/>
                  </a:cubicBezTo>
                  <a:cubicBezTo>
                    <a:pt x="11042" y="11542"/>
                    <a:pt x="11642" y="8707"/>
                    <a:pt x="11709" y="5771"/>
                  </a:cubicBezTo>
                  <a:cubicBezTo>
                    <a:pt x="11742" y="4971"/>
                    <a:pt x="11742" y="4203"/>
                    <a:pt x="11809" y="3436"/>
                  </a:cubicBezTo>
                  <a:cubicBezTo>
                    <a:pt x="11909" y="2269"/>
                    <a:pt x="12009" y="1135"/>
                    <a:pt x="12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6"/>
            <p:cNvSpPr/>
            <p:nvPr/>
          </p:nvSpPr>
          <p:spPr>
            <a:xfrm rot="-5400000">
              <a:off x="4332919" y="-3642284"/>
              <a:ext cx="527188" cy="9283227"/>
            </a:xfrm>
            <a:custGeom>
              <a:avLst/>
              <a:gdLst/>
              <a:ahLst/>
              <a:cxnLst/>
              <a:rect l="l" t="t" r="r" b="b"/>
              <a:pathLst>
                <a:path w="21249" h="208483" extrusionOk="0">
                  <a:moveTo>
                    <a:pt x="11241" y="1902"/>
                  </a:moveTo>
                  <a:cubicBezTo>
                    <a:pt x="11875" y="1902"/>
                    <a:pt x="12309" y="2335"/>
                    <a:pt x="12309" y="2969"/>
                  </a:cubicBezTo>
                  <a:cubicBezTo>
                    <a:pt x="12309" y="3536"/>
                    <a:pt x="11842" y="4037"/>
                    <a:pt x="11275" y="4037"/>
                  </a:cubicBezTo>
                  <a:cubicBezTo>
                    <a:pt x="10674" y="4037"/>
                    <a:pt x="10174" y="3570"/>
                    <a:pt x="10174" y="2936"/>
                  </a:cubicBezTo>
                  <a:cubicBezTo>
                    <a:pt x="10174" y="2335"/>
                    <a:pt x="10608" y="1902"/>
                    <a:pt x="11241" y="1902"/>
                  </a:cubicBezTo>
                  <a:close/>
                  <a:moveTo>
                    <a:pt x="4537" y="7272"/>
                  </a:moveTo>
                  <a:cubicBezTo>
                    <a:pt x="4804" y="7272"/>
                    <a:pt x="4970" y="7439"/>
                    <a:pt x="4970" y="7706"/>
                  </a:cubicBezTo>
                  <a:cubicBezTo>
                    <a:pt x="4970" y="7973"/>
                    <a:pt x="4804" y="8173"/>
                    <a:pt x="4503" y="8173"/>
                  </a:cubicBezTo>
                  <a:cubicBezTo>
                    <a:pt x="4270" y="8173"/>
                    <a:pt x="4070" y="8006"/>
                    <a:pt x="4070" y="7739"/>
                  </a:cubicBezTo>
                  <a:cubicBezTo>
                    <a:pt x="4070" y="7439"/>
                    <a:pt x="4236" y="7306"/>
                    <a:pt x="4537" y="7272"/>
                  </a:cubicBezTo>
                  <a:close/>
                  <a:moveTo>
                    <a:pt x="13210" y="8106"/>
                  </a:moveTo>
                  <a:cubicBezTo>
                    <a:pt x="13777" y="8106"/>
                    <a:pt x="14344" y="8673"/>
                    <a:pt x="14310" y="9240"/>
                  </a:cubicBezTo>
                  <a:cubicBezTo>
                    <a:pt x="14310" y="9641"/>
                    <a:pt x="13910" y="9974"/>
                    <a:pt x="13510" y="9974"/>
                  </a:cubicBezTo>
                  <a:cubicBezTo>
                    <a:pt x="12943" y="9941"/>
                    <a:pt x="12409" y="9407"/>
                    <a:pt x="12409" y="8873"/>
                  </a:cubicBezTo>
                  <a:cubicBezTo>
                    <a:pt x="12409" y="8373"/>
                    <a:pt x="12709" y="8106"/>
                    <a:pt x="13210" y="8106"/>
                  </a:cubicBezTo>
                  <a:close/>
                  <a:moveTo>
                    <a:pt x="11135" y="12008"/>
                  </a:moveTo>
                  <a:cubicBezTo>
                    <a:pt x="11159" y="12008"/>
                    <a:pt x="11184" y="12008"/>
                    <a:pt x="11208" y="12009"/>
                  </a:cubicBezTo>
                  <a:cubicBezTo>
                    <a:pt x="12309" y="12009"/>
                    <a:pt x="13243" y="12910"/>
                    <a:pt x="13243" y="13977"/>
                  </a:cubicBezTo>
                  <a:cubicBezTo>
                    <a:pt x="13243" y="15059"/>
                    <a:pt x="12244" y="15979"/>
                    <a:pt x="11102" y="15979"/>
                  </a:cubicBezTo>
                  <a:cubicBezTo>
                    <a:pt x="11082" y="15979"/>
                    <a:pt x="11062" y="15979"/>
                    <a:pt x="11041" y="15979"/>
                  </a:cubicBezTo>
                  <a:cubicBezTo>
                    <a:pt x="9907" y="15945"/>
                    <a:pt x="8973" y="15045"/>
                    <a:pt x="8973" y="13977"/>
                  </a:cubicBezTo>
                  <a:cubicBezTo>
                    <a:pt x="9006" y="12832"/>
                    <a:pt x="9905" y="12008"/>
                    <a:pt x="11135" y="12008"/>
                  </a:cubicBezTo>
                  <a:close/>
                  <a:moveTo>
                    <a:pt x="6371" y="14678"/>
                  </a:moveTo>
                  <a:cubicBezTo>
                    <a:pt x="6938" y="14678"/>
                    <a:pt x="7305" y="15045"/>
                    <a:pt x="7305" y="15612"/>
                  </a:cubicBezTo>
                  <a:cubicBezTo>
                    <a:pt x="7305" y="16212"/>
                    <a:pt x="6972" y="16646"/>
                    <a:pt x="6438" y="16646"/>
                  </a:cubicBezTo>
                  <a:cubicBezTo>
                    <a:pt x="5871" y="16646"/>
                    <a:pt x="5437" y="16179"/>
                    <a:pt x="5437" y="15578"/>
                  </a:cubicBezTo>
                  <a:cubicBezTo>
                    <a:pt x="5437" y="15045"/>
                    <a:pt x="5804" y="14678"/>
                    <a:pt x="6371" y="14678"/>
                  </a:cubicBezTo>
                  <a:close/>
                  <a:moveTo>
                    <a:pt x="11247" y="22115"/>
                  </a:moveTo>
                  <a:cubicBezTo>
                    <a:pt x="11267" y="22115"/>
                    <a:pt x="11288" y="22115"/>
                    <a:pt x="11308" y="22116"/>
                  </a:cubicBezTo>
                  <a:cubicBezTo>
                    <a:pt x="12142" y="22116"/>
                    <a:pt x="12843" y="22850"/>
                    <a:pt x="12843" y="23684"/>
                  </a:cubicBezTo>
                  <a:cubicBezTo>
                    <a:pt x="12876" y="24551"/>
                    <a:pt x="12109" y="25252"/>
                    <a:pt x="11241" y="25252"/>
                  </a:cubicBezTo>
                  <a:cubicBezTo>
                    <a:pt x="10374" y="25252"/>
                    <a:pt x="9707" y="24551"/>
                    <a:pt x="9707" y="23651"/>
                  </a:cubicBezTo>
                  <a:cubicBezTo>
                    <a:pt x="9707" y="22803"/>
                    <a:pt x="10376" y="22115"/>
                    <a:pt x="11247" y="22115"/>
                  </a:cubicBezTo>
                  <a:close/>
                  <a:moveTo>
                    <a:pt x="11853" y="30453"/>
                  </a:moveTo>
                  <a:cubicBezTo>
                    <a:pt x="11871" y="30453"/>
                    <a:pt x="11890" y="30454"/>
                    <a:pt x="11909" y="30456"/>
                  </a:cubicBezTo>
                  <a:cubicBezTo>
                    <a:pt x="12276" y="30456"/>
                    <a:pt x="12609" y="30789"/>
                    <a:pt x="12576" y="31123"/>
                  </a:cubicBezTo>
                  <a:cubicBezTo>
                    <a:pt x="12576" y="31523"/>
                    <a:pt x="12309" y="31756"/>
                    <a:pt x="11875" y="31756"/>
                  </a:cubicBezTo>
                  <a:cubicBezTo>
                    <a:pt x="11475" y="31723"/>
                    <a:pt x="11175" y="31456"/>
                    <a:pt x="11208" y="31089"/>
                  </a:cubicBezTo>
                  <a:cubicBezTo>
                    <a:pt x="11240" y="30741"/>
                    <a:pt x="11512" y="30453"/>
                    <a:pt x="11853" y="30453"/>
                  </a:cubicBezTo>
                  <a:close/>
                  <a:moveTo>
                    <a:pt x="7906" y="32023"/>
                  </a:moveTo>
                  <a:cubicBezTo>
                    <a:pt x="8806" y="32023"/>
                    <a:pt x="9640" y="32824"/>
                    <a:pt x="9640" y="33758"/>
                  </a:cubicBezTo>
                  <a:cubicBezTo>
                    <a:pt x="9640" y="34725"/>
                    <a:pt x="8873" y="35426"/>
                    <a:pt x="7872" y="35426"/>
                  </a:cubicBezTo>
                  <a:cubicBezTo>
                    <a:pt x="6872" y="35426"/>
                    <a:pt x="6104" y="34692"/>
                    <a:pt x="6104" y="33725"/>
                  </a:cubicBezTo>
                  <a:cubicBezTo>
                    <a:pt x="6138" y="32791"/>
                    <a:pt x="6938" y="32023"/>
                    <a:pt x="7906" y="32023"/>
                  </a:cubicBezTo>
                  <a:close/>
                  <a:moveTo>
                    <a:pt x="9407" y="39595"/>
                  </a:moveTo>
                  <a:cubicBezTo>
                    <a:pt x="10107" y="39595"/>
                    <a:pt x="10708" y="40196"/>
                    <a:pt x="10741" y="40863"/>
                  </a:cubicBezTo>
                  <a:cubicBezTo>
                    <a:pt x="10741" y="41497"/>
                    <a:pt x="10174" y="41997"/>
                    <a:pt x="9440" y="41997"/>
                  </a:cubicBezTo>
                  <a:lnTo>
                    <a:pt x="9474" y="41997"/>
                  </a:lnTo>
                  <a:cubicBezTo>
                    <a:pt x="9455" y="41998"/>
                    <a:pt x="9436" y="41998"/>
                    <a:pt x="9418" y="41998"/>
                  </a:cubicBezTo>
                  <a:cubicBezTo>
                    <a:pt x="8741" y="41998"/>
                    <a:pt x="8173" y="41412"/>
                    <a:pt x="8173" y="40763"/>
                  </a:cubicBezTo>
                  <a:cubicBezTo>
                    <a:pt x="8173" y="40196"/>
                    <a:pt x="8773" y="39629"/>
                    <a:pt x="9407" y="39595"/>
                  </a:cubicBezTo>
                  <a:close/>
                  <a:moveTo>
                    <a:pt x="9740" y="46534"/>
                  </a:moveTo>
                  <a:lnTo>
                    <a:pt x="9740" y="46567"/>
                  </a:lnTo>
                  <a:cubicBezTo>
                    <a:pt x="9770" y="46565"/>
                    <a:pt x="9799" y="46564"/>
                    <a:pt x="9827" y="46564"/>
                  </a:cubicBezTo>
                  <a:cubicBezTo>
                    <a:pt x="10236" y="46564"/>
                    <a:pt x="10441" y="46791"/>
                    <a:pt x="10441" y="47134"/>
                  </a:cubicBezTo>
                  <a:cubicBezTo>
                    <a:pt x="10474" y="47501"/>
                    <a:pt x="10241" y="47735"/>
                    <a:pt x="9874" y="47735"/>
                  </a:cubicBezTo>
                  <a:cubicBezTo>
                    <a:pt x="9853" y="47736"/>
                    <a:pt x="9833" y="47737"/>
                    <a:pt x="9812" y="47737"/>
                  </a:cubicBezTo>
                  <a:cubicBezTo>
                    <a:pt x="9478" y="47737"/>
                    <a:pt x="9240" y="47480"/>
                    <a:pt x="9240" y="47134"/>
                  </a:cubicBezTo>
                  <a:cubicBezTo>
                    <a:pt x="9273" y="46734"/>
                    <a:pt x="9474" y="46567"/>
                    <a:pt x="9740" y="46534"/>
                  </a:cubicBezTo>
                  <a:close/>
                  <a:moveTo>
                    <a:pt x="10420" y="50736"/>
                  </a:moveTo>
                  <a:cubicBezTo>
                    <a:pt x="10438" y="50736"/>
                    <a:pt x="10456" y="50736"/>
                    <a:pt x="10474" y="50737"/>
                  </a:cubicBezTo>
                  <a:cubicBezTo>
                    <a:pt x="11375" y="50737"/>
                    <a:pt x="12109" y="51471"/>
                    <a:pt x="12109" y="52338"/>
                  </a:cubicBezTo>
                  <a:cubicBezTo>
                    <a:pt x="12109" y="53172"/>
                    <a:pt x="11342" y="53939"/>
                    <a:pt x="10508" y="53939"/>
                  </a:cubicBezTo>
                  <a:cubicBezTo>
                    <a:pt x="9640" y="53939"/>
                    <a:pt x="8873" y="53172"/>
                    <a:pt x="8906" y="52305"/>
                  </a:cubicBezTo>
                  <a:cubicBezTo>
                    <a:pt x="8906" y="51456"/>
                    <a:pt x="9608" y="50736"/>
                    <a:pt x="10420" y="50736"/>
                  </a:cubicBezTo>
                  <a:close/>
                  <a:moveTo>
                    <a:pt x="13710" y="56741"/>
                  </a:moveTo>
                  <a:cubicBezTo>
                    <a:pt x="14077" y="56774"/>
                    <a:pt x="14410" y="57141"/>
                    <a:pt x="14410" y="57475"/>
                  </a:cubicBezTo>
                  <a:cubicBezTo>
                    <a:pt x="14410" y="57842"/>
                    <a:pt x="14043" y="58209"/>
                    <a:pt x="13677" y="58209"/>
                  </a:cubicBezTo>
                  <a:cubicBezTo>
                    <a:pt x="13310" y="58175"/>
                    <a:pt x="12943" y="57808"/>
                    <a:pt x="12976" y="57442"/>
                  </a:cubicBezTo>
                  <a:cubicBezTo>
                    <a:pt x="13009" y="57075"/>
                    <a:pt x="13376" y="56741"/>
                    <a:pt x="13710" y="56741"/>
                  </a:cubicBezTo>
                  <a:close/>
                  <a:moveTo>
                    <a:pt x="13335" y="61843"/>
                  </a:moveTo>
                  <a:cubicBezTo>
                    <a:pt x="14042" y="61843"/>
                    <a:pt x="14611" y="62431"/>
                    <a:pt x="14611" y="63146"/>
                  </a:cubicBezTo>
                  <a:cubicBezTo>
                    <a:pt x="14611" y="63779"/>
                    <a:pt x="13977" y="64413"/>
                    <a:pt x="13310" y="64413"/>
                  </a:cubicBezTo>
                  <a:cubicBezTo>
                    <a:pt x="12642" y="64413"/>
                    <a:pt x="12042" y="63813"/>
                    <a:pt x="12042" y="63112"/>
                  </a:cubicBezTo>
                  <a:cubicBezTo>
                    <a:pt x="12042" y="62345"/>
                    <a:pt x="12542" y="61845"/>
                    <a:pt x="13276" y="61845"/>
                  </a:cubicBezTo>
                  <a:cubicBezTo>
                    <a:pt x="13296" y="61844"/>
                    <a:pt x="13315" y="61843"/>
                    <a:pt x="13335" y="61843"/>
                  </a:cubicBezTo>
                  <a:close/>
                  <a:moveTo>
                    <a:pt x="12075" y="70351"/>
                  </a:moveTo>
                  <a:cubicBezTo>
                    <a:pt x="12943" y="70351"/>
                    <a:pt x="13510" y="70918"/>
                    <a:pt x="13510" y="71785"/>
                  </a:cubicBezTo>
                  <a:cubicBezTo>
                    <a:pt x="13510" y="72619"/>
                    <a:pt x="12909" y="73220"/>
                    <a:pt x="12042" y="73220"/>
                  </a:cubicBezTo>
                  <a:cubicBezTo>
                    <a:pt x="11208" y="73220"/>
                    <a:pt x="10474" y="72552"/>
                    <a:pt x="10474" y="71785"/>
                  </a:cubicBezTo>
                  <a:cubicBezTo>
                    <a:pt x="10474" y="70985"/>
                    <a:pt x="11175" y="70351"/>
                    <a:pt x="12075" y="70351"/>
                  </a:cubicBezTo>
                  <a:close/>
                  <a:moveTo>
                    <a:pt x="13009" y="77756"/>
                  </a:moveTo>
                  <a:lnTo>
                    <a:pt x="13009" y="77789"/>
                  </a:lnTo>
                  <a:cubicBezTo>
                    <a:pt x="13777" y="77789"/>
                    <a:pt x="14577" y="78490"/>
                    <a:pt x="14444" y="79224"/>
                  </a:cubicBezTo>
                  <a:cubicBezTo>
                    <a:pt x="14444" y="80058"/>
                    <a:pt x="13877" y="80625"/>
                    <a:pt x="13043" y="80625"/>
                  </a:cubicBezTo>
                  <a:cubicBezTo>
                    <a:pt x="12209" y="80625"/>
                    <a:pt x="11708" y="80024"/>
                    <a:pt x="11642" y="79190"/>
                  </a:cubicBezTo>
                  <a:cubicBezTo>
                    <a:pt x="11575" y="78490"/>
                    <a:pt x="12409" y="77756"/>
                    <a:pt x="13009" y="77756"/>
                  </a:cubicBezTo>
                  <a:close/>
                  <a:moveTo>
                    <a:pt x="16212" y="84728"/>
                  </a:moveTo>
                  <a:cubicBezTo>
                    <a:pt x="16412" y="84761"/>
                    <a:pt x="16545" y="84861"/>
                    <a:pt x="16545" y="85061"/>
                  </a:cubicBezTo>
                  <a:cubicBezTo>
                    <a:pt x="16579" y="85295"/>
                    <a:pt x="16512" y="85428"/>
                    <a:pt x="16278" y="85428"/>
                  </a:cubicBezTo>
                  <a:cubicBezTo>
                    <a:pt x="16249" y="85432"/>
                    <a:pt x="16221" y="85435"/>
                    <a:pt x="16194" y="85435"/>
                  </a:cubicBezTo>
                  <a:cubicBezTo>
                    <a:pt x="16005" y="85435"/>
                    <a:pt x="15874" y="85332"/>
                    <a:pt x="15845" y="85128"/>
                  </a:cubicBezTo>
                  <a:cubicBezTo>
                    <a:pt x="15811" y="84861"/>
                    <a:pt x="16012" y="84794"/>
                    <a:pt x="16212" y="84728"/>
                  </a:cubicBezTo>
                  <a:close/>
                  <a:moveTo>
                    <a:pt x="11108" y="84227"/>
                  </a:moveTo>
                  <a:cubicBezTo>
                    <a:pt x="11909" y="84261"/>
                    <a:pt x="12576" y="84861"/>
                    <a:pt x="12576" y="85628"/>
                  </a:cubicBezTo>
                  <a:cubicBezTo>
                    <a:pt x="12576" y="86345"/>
                    <a:pt x="11909" y="86997"/>
                    <a:pt x="11101" y="86997"/>
                  </a:cubicBezTo>
                  <a:cubicBezTo>
                    <a:pt x="11081" y="86997"/>
                    <a:pt x="11061" y="86997"/>
                    <a:pt x="11041" y="86996"/>
                  </a:cubicBezTo>
                  <a:cubicBezTo>
                    <a:pt x="10207" y="86996"/>
                    <a:pt x="9540" y="86362"/>
                    <a:pt x="9540" y="85595"/>
                  </a:cubicBezTo>
                  <a:cubicBezTo>
                    <a:pt x="9540" y="84861"/>
                    <a:pt x="10274" y="84227"/>
                    <a:pt x="11108" y="84227"/>
                  </a:cubicBezTo>
                  <a:close/>
                  <a:moveTo>
                    <a:pt x="8306" y="90065"/>
                  </a:moveTo>
                  <a:cubicBezTo>
                    <a:pt x="9140" y="90098"/>
                    <a:pt x="9807" y="90732"/>
                    <a:pt x="9807" y="91599"/>
                  </a:cubicBezTo>
                  <a:cubicBezTo>
                    <a:pt x="9807" y="92448"/>
                    <a:pt x="9105" y="93168"/>
                    <a:pt x="8263" y="93168"/>
                  </a:cubicBezTo>
                  <a:cubicBezTo>
                    <a:pt x="8244" y="93168"/>
                    <a:pt x="8225" y="93168"/>
                    <a:pt x="8206" y="93167"/>
                  </a:cubicBezTo>
                  <a:cubicBezTo>
                    <a:pt x="7372" y="93167"/>
                    <a:pt x="6738" y="92533"/>
                    <a:pt x="6738" y="91699"/>
                  </a:cubicBezTo>
                  <a:lnTo>
                    <a:pt x="6738" y="91666"/>
                  </a:lnTo>
                  <a:cubicBezTo>
                    <a:pt x="6738" y="90765"/>
                    <a:pt x="7439" y="90065"/>
                    <a:pt x="8306" y="90065"/>
                  </a:cubicBezTo>
                  <a:close/>
                  <a:moveTo>
                    <a:pt x="15545" y="92567"/>
                  </a:moveTo>
                  <a:cubicBezTo>
                    <a:pt x="16112" y="92567"/>
                    <a:pt x="16479" y="92967"/>
                    <a:pt x="16479" y="93534"/>
                  </a:cubicBezTo>
                  <a:cubicBezTo>
                    <a:pt x="16479" y="94101"/>
                    <a:pt x="16078" y="94501"/>
                    <a:pt x="15545" y="94501"/>
                  </a:cubicBezTo>
                  <a:cubicBezTo>
                    <a:pt x="15011" y="94501"/>
                    <a:pt x="14544" y="94068"/>
                    <a:pt x="14544" y="93567"/>
                  </a:cubicBezTo>
                  <a:cubicBezTo>
                    <a:pt x="14544" y="93034"/>
                    <a:pt x="14977" y="92567"/>
                    <a:pt x="15545" y="92567"/>
                  </a:cubicBezTo>
                  <a:close/>
                  <a:moveTo>
                    <a:pt x="11942" y="96269"/>
                  </a:moveTo>
                  <a:cubicBezTo>
                    <a:pt x="12442" y="96303"/>
                    <a:pt x="12876" y="96703"/>
                    <a:pt x="12843" y="97203"/>
                  </a:cubicBezTo>
                  <a:cubicBezTo>
                    <a:pt x="12843" y="97770"/>
                    <a:pt x="12442" y="98137"/>
                    <a:pt x="11909" y="98137"/>
                  </a:cubicBezTo>
                  <a:cubicBezTo>
                    <a:pt x="11375" y="98137"/>
                    <a:pt x="11008" y="97737"/>
                    <a:pt x="11008" y="97203"/>
                  </a:cubicBezTo>
                  <a:cubicBezTo>
                    <a:pt x="11008" y="96636"/>
                    <a:pt x="11408" y="96269"/>
                    <a:pt x="11942" y="96269"/>
                  </a:cubicBezTo>
                  <a:close/>
                  <a:moveTo>
                    <a:pt x="16579" y="103408"/>
                  </a:moveTo>
                  <a:cubicBezTo>
                    <a:pt x="17079" y="103408"/>
                    <a:pt x="17446" y="103741"/>
                    <a:pt x="17479" y="104208"/>
                  </a:cubicBezTo>
                  <a:cubicBezTo>
                    <a:pt x="17446" y="104709"/>
                    <a:pt x="17079" y="105009"/>
                    <a:pt x="16579" y="105009"/>
                  </a:cubicBezTo>
                  <a:cubicBezTo>
                    <a:pt x="16112" y="105009"/>
                    <a:pt x="15711" y="104675"/>
                    <a:pt x="15645" y="104208"/>
                  </a:cubicBezTo>
                  <a:cubicBezTo>
                    <a:pt x="15711" y="103741"/>
                    <a:pt x="16112" y="103408"/>
                    <a:pt x="16579" y="103408"/>
                  </a:cubicBezTo>
                  <a:close/>
                  <a:moveTo>
                    <a:pt x="10265" y="101939"/>
                  </a:moveTo>
                  <a:cubicBezTo>
                    <a:pt x="11239" y="101939"/>
                    <a:pt x="12009" y="102759"/>
                    <a:pt x="12009" y="103675"/>
                  </a:cubicBezTo>
                  <a:cubicBezTo>
                    <a:pt x="12009" y="103875"/>
                    <a:pt x="11975" y="104042"/>
                    <a:pt x="11942" y="104208"/>
                  </a:cubicBezTo>
                  <a:cubicBezTo>
                    <a:pt x="11975" y="104375"/>
                    <a:pt x="12009" y="104542"/>
                    <a:pt x="12009" y="104742"/>
                  </a:cubicBezTo>
                  <a:cubicBezTo>
                    <a:pt x="12009" y="105709"/>
                    <a:pt x="11208" y="106510"/>
                    <a:pt x="10207" y="106510"/>
                  </a:cubicBezTo>
                  <a:cubicBezTo>
                    <a:pt x="9240" y="106510"/>
                    <a:pt x="8406" y="105676"/>
                    <a:pt x="8439" y="104709"/>
                  </a:cubicBezTo>
                  <a:cubicBezTo>
                    <a:pt x="8439" y="104542"/>
                    <a:pt x="8473" y="104375"/>
                    <a:pt x="8506" y="104208"/>
                  </a:cubicBezTo>
                  <a:cubicBezTo>
                    <a:pt x="8473" y="104042"/>
                    <a:pt x="8439" y="103875"/>
                    <a:pt x="8439" y="103708"/>
                  </a:cubicBezTo>
                  <a:cubicBezTo>
                    <a:pt x="8406" y="102741"/>
                    <a:pt x="9240" y="101940"/>
                    <a:pt x="10207" y="101940"/>
                  </a:cubicBezTo>
                  <a:cubicBezTo>
                    <a:pt x="10227" y="101939"/>
                    <a:pt x="10246" y="101939"/>
                    <a:pt x="10265" y="101939"/>
                  </a:cubicBezTo>
                  <a:close/>
                  <a:moveTo>
                    <a:pt x="11909" y="110279"/>
                  </a:moveTo>
                  <a:cubicBezTo>
                    <a:pt x="12442" y="110279"/>
                    <a:pt x="12843" y="110680"/>
                    <a:pt x="12843" y="111213"/>
                  </a:cubicBezTo>
                  <a:cubicBezTo>
                    <a:pt x="12876" y="111714"/>
                    <a:pt x="12442" y="112147"/>
                    <a:pt x="11942" y="112147"/>
                  </a:cubicBezTo>
                  <a:cubicBezTo>
                    <a:pt x="11408" y="112147"/>
                    <a:pt x="11008" y="111780"/>
                    <a:pt x="11008" y="111213"/>
                  </a:cubicBezTo>
                  <a:cubicBezTo>
                    <a:pt x="11008" y="110680"/>
                    <a:pt x="11375" y="110313"/>
                    <a:pt x="11909" y="110279"/>
                  </a:cubicBezTo>
                  <a:close/>
                  <a:moveTo>
                    <a:pt x="15545" y="113915"/>
                  </a:moveTo>
                  <a:cubicBezTo>
                    <a:pt x="16078" y="113915"/>
                    <a:pt x="16479" y="114316"/>
                    <a:pt x="16479" y="114883"/>
                  </a:cubicBezTo>
                  <a:cubicBezTo>
                    <a:pt x="16479" y="115483"/>
                    <a:pt x="16112" y="115850"/>
                    <a:pt x="15545" y="115850"/>
                  </a:cubicBezTo>
                  <a:cubicBezTo>
                    <a:pt x="15011" y="115850"/>
                    <a:pt x="14544" y="115416"/>
                    <a:pt x="14544" y="114883"/>
                  </a:cubicBezTo>
                  <a:cubicBezTo>
                    <a:pt x="14544" y="114349"/>
                    <a:pt x="15011" y="113915"/>
                    <a:pt x="15545" y="113915"/>
                  </a:cubicBezTo>
                  <a:close/>
                  <a:moveTo>
                    <a:pt x="8263" y="115249"/>
                  </a:moveTo>
                  <a:cubicBezTo>
                    <a:pt x="9105" y="115249"/>
                    <a:pt x="9807" y="115969"/>
                    <a:pt x="9807" y="116817"/>
                  </a:cubicBezTo>
                  <a:cubicBezTo>
                    <a:pt x="9807" y="117685"/>
                    <a:pt x="9140" y="118318"/>
                    <a:pt x="8306" y="118352"/>
                  </a:cubicBezTo>
                  <a:cubicBezTo>
                    <a:pt x="7439" y="118352"/>
                    <a:pt x="6738" y="117651"/>
                    <a:pt x="6738" y="116717"/>
                  </a:cubicBezTo>
                  <a:cubicBezTo>
                    <a:pt x="6738" y="115883"/>
                    <a:pt x="7372" y="115250"/>
                    <a:pt x="8206" y="115250"/>
                  </a:cubicBezTo>
                  <a:cubicBezTo>
                    <a:pt x="8225" y="115249"/>
                    <a:pt x="8244" y="115249"/>
                    <a:pt x="8263" y="115249"/>
                  </a:cubicBezTo>
                  <a:close/>
                  <a:moveTo>
                    <a:pt x="16209" y="122983"/>
                  </a:moveTo>
                  <a:cubicBezTo>
                    <a:pt x="16231" y="122983"/>
                    <a:pt x="16255" y="122985"/>
                    <a:pt x="16278" y="122988"/>
                  </a:cubicBezTo>
                  <a:cubicBezTo>
                    <a:pt x="16512" y="122988"/>
                    <a:pt x="16579" y="123155"/>
                    <a:pt x="16579" y="123355"/>
                  </a:cubicBezTo>
                  <a:cubicBezTo>
                    <a:pt x="16545" y="123589"/>
                    <a:pt x="16412" y="123689"/>
                    <a:pt x="16212" y="123689"/>
                  </a:cubicBezTo>
                  <a:cubicBezTo>
                    <a:pt x="16012" y="123656"/>
                    <a:pt x="15811" y="123556"/>
                    <a:pt x="15845" y="123322"/>
                  </a:cubicBezTo>
                  <a:cubicBezTo>
                    <a:pt x="15875" y="123112"/>
                    <a:pt x="16012" y="122983"/>
                    <a:pt x="16209" y="122983"/>
                  </a:cubicBezTo>
                  <a:close/>
                  <a:moveTo>
                    <a:pt x="11101" y="121419"/>
                  </a:moveTo>
                  <a:cubicBezTo>
                    <a:pt x="11909" y="121419"/>
                    <a:pt x="12576" y="122073"/>
                    <a:pt x="12576" y="122822"/>
                  </a:cubicBezTo>
                  <a:cubicBezTo>
                    <a:pt x="12576" y="123556"/>
                    <a:pt x="11909" y="124189"/>
                    <a:pt x="11108" y="124189"/>
                  </a:cubicBezTo>
                  <a:cubicBezTo>
                    <a:pt x="10274" y="124189"/>
                    <a:pt x="9540" y="123556"/>
                    <a:pt x="9540" y="122822"/>
                  </a:cubicBezTo>
                  <a:cubicBezTo>
                    <a:pt x="9507" y="122088"/>
                    <a:pt x="10207" y="121421"/>
                    <a:pt x="11041" y="121421"/>
                  </a:cubicBezTo>
                  <a:cubicBezTo>
                    <a:pt x="11061" y="121420"/>
                    <a:pt x="11081" y="121419"/>
                    <a:pt x="11101" y="121419"/>
                  </a:cubicBezTo>
                  <a:close/>
                  <a:moveTo>
                    <a:pt x="13043" y="127792"/>
                  </a:moveTo>
                  <a:cubicBezTo>
                    <a:pt x="13877" y="127792"/>
                    <a:pt x="14444" y="128392"/>
                    <a:pt x="14444" y="129193"/>
                  </a:cubicBezTo>
                  <a:cubicBezTo>
                    <a:pt x="14577" y="129927"/>
                    <a:pt x="13777" y="130627"/>
                    <a:pt x="13009" y="130661"/>
                  </a:cubicBezTo>
                  <a:cubicBezTo>
                    <a:pt x="12409" y="130661"/>
                    <a:pt x="11575" y="129927"/>
                    <a:pt x="11642" y="129260"/>
                  </a:cubicBezTo>
                  <a:cubicBezTo>
                    <a:pt x="11708" y="128392"/>
                    <a:pt x="12242" y="127792"/>
                    <a:pt x="13043" y="127792"/>
                  </a:cubicBezTo>
                  <a:close/>
                  <a:moveTo>
                    <a:pt x="12042" y="135197"/>
                  </a:moveTo>
                  <a:cubicBezTo>
                    <a:pt x="12909" y="135197"/>
                    <a:pt x="13510" y="135798"/>
                    <a:pt x="13510" y="136632"/>
                  </a:cubicBezTo>
                  <a:cubicBezTo>
                    <a:pt x="13510" y="137499"/>
                    <a:pt x="12943" y="138099"/>
                    <a:pt x="12075" y="138099"/>
                  </a:cubicBezTo>
                  <a:cubicBezTo>
                    <a:pt x="11175" y="138099"/>
                    <a:pt x="10474" y="137432"/>
                    <a:pt x="10474" y="136632"/>
                  </a:cubicBezTo>
                  <a:cubicBezTo>
                    <a:pt x="10474" y="135864"/>
                    <a:pt x="11208" y="135231"/>
                    <a:pt x="12042" y="135197"/>
                  </a:cubicBezTo>
                  <a:close/>
                  <a:moveTo>
                    <a:pt x="13310" y="144004"/>
                  </a:moveTo>
                  <a:cubicBezTo>
                    <a:pt x="13977" y="144004"/>
                    <a:pt x="14611" y="144637"/>
                    <a:pt x="14611" y="145304"/>
                  </a:cubicBezTo>
                  <a:cubicBezTo>
                    <a:pt x="14611" y="146005"/>
                    <a:pt x="14010" y="146605"/>
                    <a:pt x="13276" y="146605"/>
                  </a:cubicBezTo>
                  <a:cubicBezTo>
                    <a:pt x="12542" y="146605"/>
                    <a:pt x="12042" y="146072"/>
                    <a:pt x="12042" y="145304"/>
                  </a:cubicBezTo>
                  <a:cubicBezTo>
                    <a:pt x="12042" y="144604"/>
                    <a:pt x="12642" y="144004"/>
                    <a:pt x="13310" y="144004"/>
                  </a:cubicBezTo>
                  <a:close/>
                  <a:moveTo>
                    <a:pt x="13677" y="150208"/>
                  </a:moveTo>
                  <a:cubicBezTo>
                    <a:pt x="14043" y="150208"/>
                    <a:pt x="14377" y="150575"/>
                    <a:pt x="14410" y="150942"/>
                  </a:cubicBezTo>
                  <a:cubicBezTo>
                    <a:pt x="14410" y="151275"/>
                    <a:pt x="14043" y="151676"/>
                    <a:pt x="13710" y="151676"/>
                  </a:cubicBezTo>
                  <a:cubicBezTo>
                    <a:pt x="13376" y="151676"/>
                    <a:pt x="13009" y="151342"/>
                    <a:pt x="12976" y="150975"/>
                  </a:cubicBezTo>
                  <a:cubicBezTo>
                    <a:pt x="12943" y="150642"/>
                    <a:pt x="13310" y="150241"/>
                    <a:pt x="13677" y="150208"/>
                  </a:cubicBezTo>
                  <a:close/>
                  <a:moveTo>
                    <a:pt x="10508" y="154478"/>
                  </a:moveTo>
                  <a:cubicBezTo>
                    <a:pt x="11342" y="154478"/>
                    <a:pt x="12109" y="155245"/>
                    <a:pt x="12109" y="156079"/>
                  </a:cubicBezTo>
                  <a:cubicBezTo>
                    <a:pt x="12109" y="156946"/>
                    <a:pt x="11375" y="157680"/>
                    <a:pt x="10474" y="157713"/>
                  </a:cubicBezTo>
                  <a:cubicBezTo>
                    <a:pt x="9640" y="157713"/>
                    <a:pt x="8906" y="156979"/>
                    <a:pt x="8906" y="156112"/>
                  </a:cubicBezTo>
                  <a:cubicBezTo>
                    <a:pt x="8873" y="155245"/>
                    <a:pt x="9640" y="154478"/>
                    <a:pt x="10508" y="154478"/>
                  </a:cubicBezTo>
                  <a:close/>
                  <a:moveTo>
                    <a:pt x="9813" y="160679"/>
                  </a:moveTo>
                  <a:cubicBezTo>
                    <a:pt x="9833" y="160679"/>
                    <a:pt x="9853" y="160680"/>
                    <a:pt x="9874" y="160682"/>
                  </a:cubicBezTo>
                  <a:cubicBezTo>
                    <a:pt x="10241" y="160682"/>
                    <a:pt x="10474" y="160916"/>
                    <a:pt x="10441" y="161283"/>
                  </a:cubicBezTo>
                  <a:cubicBezTo>
                    <a:pt x="10441" y="161649"/>
                    <a:pt x="10207" y="161883"/>
                    <a:pt x="9740" y="161883"/>
                  </a:cubicBezTo>
                  <a:cubicBezTo>
                    <a:pt x="9474" y="161850"/>
                    <a:pt x="9273" y="161683"/>
                    <a:pt x="9240" y="161316"/>
                  </a:cubicBezTo>
                  <a:cubicBezTo>
                    <a:pt x="9240" y="160938"/>
                    <a:pt x="9478" y="160679"/>
                    <a:pt x="9813" y="160679"/>
                  </a:cubicBezTo>
                  <a:close/>
                  <a:moveTo>
                    <a:pt x="9440" y="166420"/>
                  </a:moveTo>
                  <a:cubicBezTo>
                    <a:pt x="10174" y="166420"/>
                    <a:pt x="10741" y="166920"/>
                    <a:pt x="10741" y="167554"/>
                  </a:cubicBezTo>
                  <a:cubicBezTo>
                    <a:pt x="10708" y="168221"/>
                    <a:pt x="10074" y="168821"/>
                    <a:pt x="9407" y="168821"/>
                  </a:cubicBezTo>
                  <a:cubicBezTo>
                    <a:pt x="8773" y="168821"/>
                    <a:pt x="8173" y="168221"/>
                    <a:pt x="8173" y="167654"/>
                  </a:cubicBezTo>
                  <a:cubicBezTo>
                    <a:pt x="8173" y="166987"/>
                    <a:pt x="8773" y="166420"/>
                    <a:pt x="9440" y="166420"/>
                  </a:cubicBezTo>
                  <a:close/>
                  <a:moveTo>
                    <a:pt x="7872" y="172991"/>
                  </a:moveTo>
                  <a:cubicBezTo>
                    <a:pt x="8873" y="172991"/>
                    <a:pt x="9607" y="173691"/>
                    <a:pt x="9607" y="174659"/>
                  </a:cubicBezTo>
                  <a:cubicBezTo>
                    <a:pt x="9607" y="175593"/>
                    <a:pt x="8806" y="176393"/>
                    <a:pt x="7906" y="176393"/>
                  </a:cubicBezTo>
                  <a:cubicBezTo>
                    <a:pt x="6938" y="176393"/>
                    <a:pt x="6104" y="175626"/>
                    <a:pt x="6104" y="174692"/>
                  </a:cubicBezTo>
                  <a:cubicBezTo>
                    <a:pt x="6104" y="173725"/>
                    <a:pt x="6872" y="172991"/>
                    <a:pt x="7872" y="172991"/>
                  </a:cubicBezTo>
                  <a:close/>
                  <a:moveTo>
                    <a:pt x="11947" y="176691"/>
                  </a:moveTo>
                  <a:cubicBezTo>
                    <a:pt x="12338" y="176691"/>
                    <a:pt x="12576" y="176948"/>
                    <a:pt x="12576" y="177294"/>
                  </a:cubicBezTo>
                  <a:cubicBezTo>
                    <a:pt x="12609" y="177661"/>
                    <a:pt x="12276" y="177961"/>
                    <a:pt x="11909" y="177995"/>
                  </a:cubicBezTo>
                  <a:cubicBezTo>
                    <a:pt x="11542" y="177995"/>
                    <a:pt x="11208" y="177694"/>
                    <a:pt x="11208" y="177327"/>
                  </a:cubicBezTo>
                  <a:cubicBezTo>
                    <a:pt x="11175" y="176960"/>
                    <a:pt x="11475" y="176694"/>
                    <a:pt x="11875" y="176694"/>
                  </a:cubicBezTo>
                  <a:cubicBezTo>
                    <a:pt x="11900" y="176692"/>
                    <a:pt x="11924" y="176691"/>
                    <a:pt x="11947" y="176691"/>
                  </a:cubicBezTo>
                  <a:close/>
                  <a:moveTo>
                    <a:pt x="11236" y="183165"/>
                  </a:moveTo>
                  <a:cubicBezTo>
                    <a:pt x="12124" y="183180"/>
                    <a:pt x="12843" y="183907"/>
                    <a:pt x="12843" y="184733"/>
                  </a:cubicBezTo>
                  <a:cubicBezTo>
                    <a:pt x="12843" y="185600"/>
                    <a:pt x="12142" y="186300"/>
                    <a:pt x="11308" y="186300"/>
                  </a:cubicBezTo>
                  <a:cubicBezTo>
                    <a:pt x="11287" y="186301"/>
                    <a:pt x="11265" y="186302"/>
                    <a:pt x="11244" y="186302"/>
                  </a:cubicBezTo>
                  <a:cubicBezTo>
                    <a:pt x="10374" y="186302"/>
                    <a:pt x="9707" y="185645"/>
                    <a:pt x="9707" y="184766"/>
                  </a:cubicBezTo>
                  <a:cubicBezTo>
                    <a:pt x="9707" y="183867"/>
                    <a:pt x="10371" y="183201"/>
                    <a:pt x="11236" y="183165"/>
                  </a:cubicBezTo>
                  <a:close/>
                  <a:moveTo>
                    <a:pt x="6438" y="191771"/>
                  </a:moveTo>
                  <a:cubicBezTo>
                    <a:pt x="6938" y="191771"/>
                    <a:pt x="7305" y="192205"/>
                    <a:pt x="7305" y="192805"/>
                  </a:cubicBezTo>
                  <a:cubicBezTo>
                    <a:pt x="7272" y="193372"/>
                    <a:pt x="6938" y="193739"/>
                    <a:pt x="6371" y="193739"/>
                  </a:cubicBezTo>
                  <a:cubicBezTo>
                    <a:pt x="5804" y="193739"/>
                    <a:pt x="5437" y="193406"/>
                    <a:pt x="5437" y="192838"/>
                  </a:cubicBezTo>
                  <a:cubicBezTo>
                    <a:pt x="5437" y="192238"/>
                    <a:pt x="5871" y="191771"/>
                    <a:pt x="6438" y="191771"/>
                  </a:cubicBezTo>
                  <a:close/>
                  <a:moveTo>
                    <a:pt x="11100" y="192437"/>
                  </a:moveTo>
                  <a:cubicBezTo>
                    <a:pt x="12243" y="192437"/>
                    <a:pt x="13243" y="193390"/>
                    <a:pt x="13243" y="194440"/>
                  </a:cubicBezTo>
                  <a:cubicBezTo>
                    <a:pt x="13210" y="195507"/>
                    <a:pt x="12309" y="196408"/>
                    <a:pt x="11208" y="196408"/>
                  </a:cubicBezTo>
                  <a:cubicBezTo>
                    <a:pt x="11184" y="196408"/>
                    <a:pt x="11159" y="196409"/>
                    <a:pt x="11135" y="196409"/>
                  </a:cubicBezTo>
                  <a:cubicBezTo>
                    <a:pt x="9905" y="196409"/>
                    <a:pt x="9006" y="195585"/>
                    <a:pt x="8973" y="194473"/>
                  </a:cubicBezTo>
                  <a:cubicBezTo>
                    <a:pt x="8973" y="193406"/>
                    <a:pt x="9907" y="192472"/>
                    <a:pt x="11041" y="192438"/>
                  </a:cubicBezTo>
                  <a:cubicBezTo>
                    <a:pt x="11061" y="192438"/>
                    <a:pt x="11080" y="192437"/>
                    <a:pt x="11100" y="192437"/>
                  </a:cubicBezTo>
                  <a:close/>
                  <a:moveTo>
                    <a:pt x="13510" y="198442"/>
                  </a:moveTo>
                  <a:cubicBezTo>
                    <a:pt x="13910" y="198442"/>
                    <a:pt x="14277" y="198776"/>
                    <a:pt x="14310" y="199176"/>
                  </a:cubicBezTo>
                  <a:cubicBezTo>
                    <a:pt x="14344" y="199743"/>
                    <a:pt x="13777" y="200310"/>
                    <a:pt x="13210" y="200310"/>
                  </a:cubicBezTo>
                  <a:cubicBezTo>
                    <a:pt x="12709" y="200310"/>
                    <a:pt x="12409" y="200044"/>
                    <a:pt x="12409" y="199543"/>
                  </a:cubicBezTo>
                  <a:cubicBezTo>
                    <a:pt x="12409" y="199010"/>
                    <a:pt x="12943" y="198476"/>
                    <a:pt x="13510" y="198442"/>
                  </a:cubicBezTo>
                  <a:close/>
                  <a:moveTo>
                    <a:pt x="4567" y="200274"/>
                  </a:moveTo>
                  <a:cubicBezTo>
                    <a:pt x="4827" y="200274"/>
                    <a:pt x="4970" y="200466"/>
                    <a:pt x="4970" y="200744"/>
                  </a:cubicBezTo>
                  <a:cubicBezTo>
                    <a:pt x="4970" y="200960"/>
                    <a:pt x="4827" y="201148"/>
                    <a:pt x="4568" y="201148"/>
                  </a:cubicBezTo>
                  <a:cubicBezTo>
                    <a:pt x="4547" y="201148"/>
                    <a:pt x="4525" y="201147"/>
                    <a:pt x="4503" y="201144"/>
                  </a:cubicBezTo>
                  <a:cubicBezTo>
                    <a:pt x="4236" y="201144"/>
                    <a:pt x="4070" y="201011"/>
                    <a:pt x="4070" y="200711"/>
                  </a:cubicBezTo>
                  <a:cubicBezTo>
                    <a:pt x="4070" y="200411"/>
                    <a:pt x="4270" y="200277"/>
                    <a:pt x="4503" y="200277"/>
                  </a:cubicBezTo>
                  <a:cubicBezTo>
                    <a:pt x="4525" y="200275"/>
                    <a:pt x="4546" y="200274"/>
                    <a:pt x="4567" y="200274"/>
                  </a:cubicBezTo>
                  <a:close/>
                  <a:moveTo>
                    <a:pt x="11241" y="204380"/>
                  </a:moveTo>
                  <a:cubicBezTo>
                    <a:pt x="11842" y="204413"/>
                    <a:pt x="12309" y="204880"/>
                    <a:pt x="12309" y="205448"/>
                  </a:cubicBezTo>
                  <a:cubicBezTo>
                    <a:pt x="12309" y="206081"/>
                    <a:pt x="11875" y="206515"/>
                    <a:pt x="11208" y="206515"/>
                  </a:cubicBezTo>
                  <a:cubicBezTo>
                    <a:pt x="10608" y="206515"/>
                    <a:pt x="10174" y="206081"/>
                    <a:pt x="10174" y="205481"/>
                  </a:cubicBezTo>
                  <a:cubicBezTo>
                    <a:pt x="10174" y="204847"/>
                    <a:pt x="10674" y="204380"/>
                    <a:pt x="11241" y="204380"/>
                  </a:cubicBezTo>
                  <a:close/>
                  <a:moveTo>
                    <a:pt x="0" y="0"/>
                  </a:moveTo>
                  <a:cubicBezTo>
                    <a:pt x="167" y="2102"/>
                    <a:pt x="500" y="4237"/>
                    <a:pt x="701" y="6338"/>
                  </a:cubicBezTo>
                  <a:cubicBezTo>
                    <a:pt x="901" y="8640"/>
                    <a:pt x="1535" y="10842"/>
                    <a:pt x="2235" y="13010"/>
                  </a:cubicBezTo>
                  <a:cubicBezTo>
                    <a:pt x="3703" y="17680"/>
                    <a:pt x="4103" y="22483"/>
                    <a:pt x="3870" y="27353"/>
                  </a:cubicBezTo>
                  <a:cubicBezTo>
                    <a:pt x="3703" y="30289"/>
                    <a:pt x="3569" y="33224"/>
                    <a:pt x="3703" y="36160"/>
                  </a:cubicBezTo>
                  <a:cubicBezTo>
                    <a:pt x="3803" y="37994"/>
                    <a:pt x="4103" y="39796"/>
                    <a:pt x="4770" y="41530"/>
                  </a:cubicBezTo>
                  <a:cubicBezTo>
                    <a:pt x="5471" y="43398"/>
                    <a:pt x="6405" y="45166"/>
                    <a:pt x="7005" y="47067"/>
                  </a:cubicBezTo>
                  <a:cubicBezTo>
                    <a:pt x="8339" y="51137"/>
                    <a:pt x="9040" y="55307"/>
                    <a:pt x="9207" y="59576"/>
                  </a:cubicBezTo>
                  <a:cubicBezTo>
                    <a:pt x="9340" y="62545"/>
                    <a:pt x="9373" y="65514"/>
                    <a:pt x="9240" y="68483"/>
                  </a:cubicBezTo>
                  <a:cubicBezTo>
                    <a:pt x="9173" y="69884"/>
                    <a:pt x="9007" y="71318"/>
                    <a:pt x="8840" y="72719"/>
                  </a:cubicBezTo>
                  <a:cubicBezTo>
                    <a:pt x="8473" y="75221"/>
                    <a:pt x="8039" y="77689"/>
                    <a:pt x="7572" y="80191"/>
                  </a:cubicBezTo>
                  <a:cubicBezTo>
                    <a:pt x="7105" y="82660"/>
                    <a:pt x="6805" y="85195"/>
                    <a:pt x="6104" y="87630"/>
                  </a:cubicBezTo>
                  <a:cubicBezTo>
                    <a:pt x="5337" y="90398"/>
                    <a:pt x="4603" y="93234"/>
                    <a:pt x="4403" y="96136"/>
                  </a:cubicBezTo>
                  <a:cubicBezTo>
                    <a:pt x="4203" y="98838"/>
                    <a:pt x="4270" y="101540"/>
                    <a:pt x="4370" y="104242"/>
                  </a:cubicBezTo>
                  <a:cubicBezTo>
                    <a:pt x="4270" y="106944"/>
                    <a:pt x="4203" y="109646"/>
                    <a:pt x="4403" y="112348"/>
                  </a:cubicBezTo>
                  <a:cubicBezTo>
                    <a:pt x="4603" y="115250"/>
                    <a:pt x="5337" y="118052"/>
                    <a:pt x="6104" y="120854"/>
                  </a:cubicBezTo>
                  <a:cubicBezTo>
                    <a:pt x="6805" y="123289"/>
                    <a:pt x="7105" y="125790"/>
                    <a:pt x="7572" y="128292"/>
                  </a:cubicBezTo>
                  <a:cubicBezTo>
                    <a:pt x="8039" y="130761"/>
                    <a:pt x="8506" y="133262"/>
                    <a:pt x="8840" y="135764"/>
                  </a:cubicBezTo>
                  <a:cubicBezTo>
                    <a:pt x="9007" y="137165"/>
                    <a:pt x="9173" y="138566"/>
                    <a:pt x="9240" y="140001"/>
                  </a:cubicBezTo>
                  <a:cubicBezTo>
                    <a:pt x="9373" y="142936"/>
                    <a:pt x="9340" y="145905"/>
                    <a:pt x="9207" y="148874"/>
                  </a:cubicBezTo>
                  <a:cubicBezTo>
                    <a:pt x="9040" y="153143"/>
                    <a:pt x="8339" y="157313"/>
                    <a:pt x="7005" y="161416"/>
                  </a:cubicBezTo>
                  <a:cubicBezTo>
                    <a:pt x="6405" y="163284"/>
                    <a:pt x="5471" y="165085"/>
                    <a:pt x="4770" y="166920"/>
                  </a:cubicBezTo>
                  <a:cubicBezTo>
                    <a:pt x="4103" y="168654"/>
                    <a:pt x="3803" y="170456"/>
                    <a:pt x="3703" y="172290"/>
                  </a:cubicBezTo>
                  <a:cubicBezTo>
                    <a:pt x="3569" y="175226"/>
                    <a:pt x="3703" y="178161"/>
                    <a:pt x="3870" y="181097"/>
                  </a:cubicBezTo>
                  <a:cubicBezTo>
                    <a:pt x="4103" y="185967"/>
                    <a:pt x="3703" y="190770"/>
                    <a:pt x="2235" y="195440"/>
                  </a:cubicBezTo>
                  <a:cubicBezTo>
                    <a:pt x="1535" y="197642"/>
                    <a:pt x="901" y="199810"/>
                    <a:pt x="701" y="202112"/>
                  </a:cubicBezTo>
                  <a:cubicBezTo>
                    <a:pt x="500" y="204247"/>
                    <a:pt x="167" y="206348"/>
                    <a:pt x="0" y="208483"/>
                  </a:cubicBezTo>
                  <a:lnTo>
                    <a:pt x="2969" y="208483"/>
                  </a:lnTo>
                  <a:cubicBezTo>
                    <a:pt x="2936" y="208416"/>
                    <a:pt x="2936" y="208350"/>
                    <a:pt x="2936" y="208283"/>
                  </a:cubicBezTo>
                  <a:cubicBezTo>
                    <a:pt x="2904" y="207280"/>
                    <a:pt x="3785" y="206336"/>
                    <a:pt x="4667" y="206336"/>
                  </a:cubicBezTo>
                  <a:cubicBezTo>
                    <a:pt x="4724" y="206336"/>
                    <a:pt x="4780" y="206340"/>
                    <a:pt x="4837" y="206348"/>
                  </a:cubicBezTo>
                  <a:cubicBezTo>
                    <a:pt x="4909" y="206338"/>
                    <a:pt x="4980" y="206333"/>
                    <a:pt x="5050" y="206333"/>
                  </a:cubicBezTo>
                  <a:cubicBezTo>
                    <a:pt x="6108" y="206333"/>
                    <a:pt x="6870" y="207467"/>
                    <a:pt x="6838" y="208250"/>
                  </a:cubicBezTo>
                  <a:cubicBezTo>
                    <a:pt x="6838" y="208316"/>
                    <a:pt x="6838" y="208383"/>
                    <a:pt x="6838" y="208483"/>
                  </a:cubicBezTo>
                  <a:lnTo>
                    <a:pt x="16378" y="208483"/>
                  </a:lnTo>
                  <a:cubicBezTo>
                    <a:pt x="16378" y="207215"/>
                    <a:pt x="16312" y="205948"/>
                    <a:pt x="16245" y="204680"/>
                  </a:cubicBezTo>
                  <a:cubicBezTo>
                    <a:pt x="16212" y="204447"/>
                    <a:pt x="16212" y="204213"/>
                    <a:pt x="16212" y="203980"/>
                  </a:cubicBezTo>
                  <a:cubicBezTo>
                    <a:pt x="16178" y="201545"/>
                    <a:pt x="16145" y="199110"/>
                    <a:pt x="16078" y="196675"/>
                  </a:cubicBezTo>
                  <a:cubicBezTo>
                    <a:pt x="16012" y="194673"/>
                    <a:pt x="16045" y="192672"/>
                    <a:pt x="16012" y="190704"/>
                  </a:cubicBezTo>
                  <a:cubicBezTo>
                    <a:pt x="16012" y="188369"/>
                    <a:pt x="15711" y="186034"/>
                    <a:pt x="15611" y="183732"/>
                  </a:cubicBezTo>
                  <a:cubicBezTo>
                    <a:pt x="15478" y="180997"/>
                    <a:pt x="15044" y="178328"/>
                    <a:pt x="14711" y="175626"/>
                  </a:cubicBezTo>
                  <a:cubicBezTo>
                    <a:pt x="14544" y="174292"/>
                    <a:pt x="14310" y="172958"/>
                    <a:pt x="14177" y="171590"/>
                  </a:cubicBezTo>
                  <a:cubicBezTo>
                    <a:pt x="14010" y="169955"/>
                    <a:pt x="14077" y="168321"/>
                    <a:pt x="14344" y="166686"/>
                  </a:cubicBezTo>
                  <a:cubicBezTo>
                    <a:pt x="14711" y="164552"/>
                    <a:pt x="14877" y="162417"/>
                    <a:pt x="15144" y="160282"/>
                  </a:cubicBezTo>
                  <a:cubicBezTo>
                    <a:pt x="15444" y="157947"/>
                    <a:pt x="15978" y="155645"/>
                    <a:pt x="16412" y="153344"/>
                  </a:cubicBezTo>
                  <a:cubicBezTo>
                    <a:pt x="16779" y="151542"/>
                    <a:pt x="16946" y="149708"/>
                    <a:pt x="17112" y="147873"/>
                  </a:cubicBezTo>
                  <a:cubicBezTo>
                    <a:pt x="17312" y="145805"/>
                    <a:pt x="17646" y="143737"/>
                    <a:pt x="17913" y="141635"/>
                  </a:cubicBezTo>
                  <a:cubicBezTo>
                    <a:pt x="18113" y="140201"/>
                    <a:pt x="18280" y="138733"/>
                    <a:pt x="18313" y="137265"/>
                  </a:cubicBezTo>
                  <a:cubicBezTo>
                    <a:pt x="18413" y="133596"/>
                    <a:pt x="18947" y="129993"/>
                    <a:pt x="19814" y="126458"/>
                  </a:cubicBezTo>
                  <a:cubicBezTo>
                    <a:pt x="20448" y="123956"/>
                    <a:pt x="20715" y="121421"/>
                    <a:pt x="20948" y="118852"/>
                  </a:cubicBezTo>
                  <a:cubicBezTo>
                    <a:pt x="21015" y="118018"/>
                    <a:pt x="21048" y="117184"/>
                    <a:pt x="21115" y="116384"/>
                  </a:cubicBezTo>
                  <a:cubicBezTo>
                    <a:pt x="21249" y="114316"/>
                    <a:pt x="20815" y="112281"/>
                    <a:pt x="20715" y="110246"/>
                  </a:cubicBezTo>
                  <a:cubicBezTo>
                    <a:pt x="20615" y="108678"/>
                    <a:pt x="20548" y="107110"/>
                    <a:pt x="20615" y="105509"/>
                  </a:cubicBezTo>
                  <a:cubicBezTo>
                    <a:pt x="20615" y="105109"/>
                    <a:pt x="20648" y="104675"/>
                    <a:pt x="20648" y="104242"/>
                  </a:cubicBezTo>
                  <a:cubicBezTo>
                    <a:pt x="20648" y="103808"/>
                    <a:pt x="20615" y="103374"/>
                    <a:pt x="20615" y="102941"/>
                  </a:cubicBezTo>
                  <a:cubicBezTo>
                    <a:pt x="20548" y="101340"/>
                    <a:pt x="20615" y="99772"/>
                    <a:pt x="20715" y="98204"/>
                  </a:cubicBezTo>
                  <a:cubicBezTo>
                    <a:pt x="20815" y="96169"/>
                    <a:pt x="21249" y="94134"/>
                    <a:pt x="21115" y="92100"/>
                  </a:cubicBezTo>
                  <a:cubicBezTo>
                    <a:pt x="21048" y="91266"/>
                    <a:pt x="21015" y="90432"/>
                    <a:pt x="20948" y="89598"/>
                  </a:cubicBezTo>
                  <a:cubicBezTo>
                    <a:pt x="20715" y="87029"/>
                    <a:pt x="20448" y="84494"/>
                    <a:pt x="19814" y="81992"/>
                  </a:cubicBezTo>
                  <a:cubicBezTo>
                    <a:pt x="18947" y="78457"/>
                    <a:pt x="18413" y="74854"/>
                    <a:pt x="18313" y="71185"/>
                  </a:cubicBezTo>
                  <a:cubicBezTo>
                    <a:pt x="18280" y="69717"/>
                    <a:pt x="18113" y="68249"/>
                    <a:pt x="17913" y="66815"/>
                  </a:cubicBezTo>
                  <a:cubicBezTo>
                    <a:pt x="17646" y="64713"/>
                    <a:pt x="17312" y="62645"/>
                    <a:pt x="17112" y="60577"/>
                  </a:cubicBezTo>
                  <a:cubicBezTo>
                    <a:pt x="16946" y="58742"/>
                    <a:pt x="16779" y="56908"/>
                    <a:pt x="16412" y="55107"/>
                  </a:cubicBezTo>
                  <a:cubicBezTo>
                    <a:pt x="15978" y="52805"/>
                    <a:pt x="15444" y="50503"/>
                    <a:pt x="15144" y="48168"/>
                  </a:cubicBezTo>
                  <a:cubicBezTo>
                    <a:pt x="14877" y="46033"/>
                    <a:pt x="14711" y="43899"/>
                    <a:pt x="14344" y="41764"/>
                  </a:cubicBezTo>
                  <a:cubicBezTo>
                    <a:pt x="14077" y="40129"/>
                    <a:pt x="14010" y="38495"/>
                    <a:pt x="14177" y="36860"/>
                  </a:cubicBezTo>
                  <a:cubicBezTo>
                    <a:pt x="14310" y="35493"/>
                    <a:pt x="14544" y="34158"/>
                    <a:pt x="14711" y="32824"/>
                  </a:cubicBezTo>
                  <a:cubicBezTo>
                    <a:pt x="15044" y="30122"/>
                    <a:pt x="15478" y="27453"/>
                    <a:pt x="15611" y="24718"/>
                  </a:cubicBezTo>
                  <a:cubicBezTo>
                    <a:pt x="15711" y="22416"/>
                    <a:pt x="16012" y="20081"/>
                    <a:pt x="16012" y="17746"/>
                  </a:cubicBezTo>
                  <a:cubicBezTo>
                    <a:pt x="16045" y="15778"/>
                    <a:pt x="16012" y="13777"/>
                    <a:pt x="16078" y="11776"/>
                  </a:cubicBezTo>
                  <a:cubicBezTo>
                    <a:pt x="16145" y="9340"/>
                    <a:pt x="16178" y="6905"/>
                    <a:pt x="16212" y="4470"/>
                  </a:cubicBezTo>
                  <a:cubicBezTo>
                    <a:pt x="16212" y="4237"/>
                    <a:pt x="16212" y="4003"/>
                    <a:pt x="16245" y="3770"/>
                  </a:cubicBezTo>
                  <a:cubicBezTo>
                    <a:pt x="16312" y="2536"/>
                    <a:pt x="16345" y="1268"/>
                    <a:pt x="16378" y="0"/>
                  </a:cubicBezTo>
                  <a:lnTo>
                    <a:pt x="6838" y="0"/>
                  </a:lnTo>
                  <a:cubicBezTo>
                    <a:pt x="6838" y="67"/>
                    <a:pt x="6838" y="134"/>
                    <a:pt x="6838" y="201"/>
                  </a:cubicBezTo>
                  <a:cubicBezTo>
                    <a:pt x="6870" y="992"/>
                    <a:pt x="6090" y="2145"/>
                    <a:pt x="5011" y="2145"/>
                  </a:cubicBezTo>
                  <a:cubicBezTo>
                    <a:pt x="4954" y="2145"/>
                    <a:pt x="4896" y="2142"/>
                    <a:pt x="4837" y="2135"/>
                  </a:cubicBezTo>
                  <a:cubicBezTo>
                    <a:pt x="4793" y="2140"/>
                    <a:pt x="4750" y="2142"/>
                    <a:pt x="4706" y="2142"/>
                  </a:cubicBezTo>
                  <a:cubicBezTo>
                    <a:pt x="3809" y="2142"/>
                    <a:pt x="2872" y="1187"/>
                    <a:pt x="2936" y="201"/>
                  </a:cubicBezTo>
                  <a:cubicBezTo>
                    <a:pt x="2936" y="101"/>
                    <a:pt x="2936" y="67"/>
                    <a:pt x="2969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6"/>
            <p:cNvSpPr/>
            <p:nvPr/>
          </p:nvSpPr>
          <p:spPr>
            <a:xfrm rot="-5400000">
              <a:off x="4367858" y="-2990959"/>
              <a:ext cx="454370" cy="9283227"/>
            </a:xfrm>
            <a:custGeom>
              <a:avLst/>
              <a:gdLst/>
              <a:ahLst/>
              <a:cxnLst/>
              <a:rect l="l" t="t" r="r" b="b"/>
              <a:pathLst>
                <a:path w="18314" h="208483" extrusionOk="0">
                  <a:moveTo>
                    <a:pt x="8619" y="4028"/>
                  </a:moveTo>
                  <a:cubicBezTo>
                    <a:pt x="9124" y="4028"/>
                    <a:pt x="9624" y="4053"/>
                    <a:pt x="10108" y="4136"/>
                  </a:cubicBezTo>
                  <a:cubicBezTo>
                    <a:pt x="10842" y="4236"/>
                    <a:pt x="11242" y="4770"/>
                    <a:pt x="11175" y="5537"/>
                  </a:cubicBezTo>
                  <a:cubicBezTo>
                    <a:pt x="11142" y="6138"/>
                    <a:pt x="10575" y="6605"/>
                    <a:pt x="9908" y="6605"/>
                  </a:cubicBezTo>
                  <a:lnTo>
                    <a:pt x="9007" y="6605"/>
                  </a:lnTo>
                  <a:cubicBezTo>
                    <a:pt x="8815" y="6614"/>
                    <a:pt x="8620" y="6621"/>
                    <a:pt x="8425" y="6621"/>
                  </a:cubicBezTo>
                  <a:cubicBezTo>
                    <a:pt x="7909" y="6621"/>
                    <a:pt x="7390" y="6574"/>
                    <a:pt x="6906" y="6405"/>
                  </a:cubicBezTo>
                  <a:cubicBezTo>
                    <a:pt x="6272" y="6205"/>
                    <a:pt x="5905" y="5671"/>
                    <a:pt x="5972" y="5104"/>
                  </a:cubicBezTo>
                  <a:cubicBezTo>
                    <a:pt x="6038" y="4537"/>
                    <a:pt x="6472" y="4070"/>
                    <a:pt x="7106" y="4070"/>
                  </a:cubicBezTo>
                  <a:cubicBezTo>
                    <a:pt x="7606" y="4053"/>
                    <a:pt x="8115" y="4028"/>
                    <a:pt x="8619" y="4028"/>
                  </a:cubicBezTo>
                  <a:close/>
                  <a:moveTo>
                    <a:pt x="7443" y="10569"/>
                  </a:moveTo>
                  <a:cubicBezTo>
                    <a:pt x="7575" y="10569"/>
                    <a:pt x="7707" y="10571"/>
                    <a:pt x="7840" y="10574"/>
                  </a:cubicBezTo>
                  <a:cubicBezTo>
                    <a:pt x="8340" y="10608"/>
                    <a:pt x="8807" y="11008"/>
                    <a:pt x="8874" y="11442"/>
                  </a:cubicBezTo>
                  <a:cubicBezTo>
                    <a:pt x="8940" y="12109"/>
                    <a:pt x="8640" y="12642"/>
                    <a:pt x="8140" y="12809"/>
                  </a:cubicBezTo>
                  <a:cubicBezTo>
                    <a:pt x="7973" y="12843"/>
                    <a:pt x="7806" y="12909"/>
                    <a:pt x="7640" y="12909"/>
                  </a:cubicBezTo>
                  <a:cubicBezTo>
                    <a:pt x="7532" y="12900"/>
                    <a:pt x="7425" y="12895"/>
                    <a:pt x="7319" y="12895"/>
                  </a:cubicBezTo>
                  <a:cubicBezTo>
                    <a:pt x="6807" y="12895"/>
                    <a:pt x="6312" y="12990"/>
                    <a:pt x="5833" y="12990"/>
                  </a:cubicBezTo>
                  <a:cubicBezTo>
                    <a:pt x="5734" y="12990"/>
                    <a:pt x="5636" y="12986"/>
                    <a:pt x="5538" y="12976"/>
                  </a:cubicBezTo>
                  <a:cubicBezTo>
                    <a:pt x="5351" y="12976"/>
                    <a:pt x="5172" y="12981"/>
                    <a:pt x="4998" y="12981"/>
                  </a:cubicBezTo>
                  <a:cubicBezTo>
                    <a:pt x="4522" y="12981"/>
                    <a:pt x="4095" y="12945"/>
                    <a:pt x="3703" y="12676"/>
                  </a:cubicBezTo>
                  <a:cubicBezTo>
                    <a:pt x="3303" y="12409"/>
                    <a:pt x="3070" y="12009"/>
                    <a:pt x="3170" y="11608"/>
                  </a:cubicBezTo>
                  <a:cubicBezTo>
                    <a:pt x="3236" y="11175"/>
                    <a:pt x="3537" y="10908"/>
                    <a:pt x="4070" y="10841"/>
                  </a:cubicBezTo>
                  <a:cubicBezTo>
                    <a:pt x="5176" y="10692"/>
                    <a:pt x="6308" y="10569"/>
                    <a:pt x="7443" y="10569"/>
                  </a:cubicBezTo>
                  <a:close/>
                  <a:moveTo>
                    <a:pt x="9739" y="16630"/>
                  </a:moveTo>
                  <a:cubicBezTo>
                    <a:pt x="9817" y="16630"/>
                    <a:pt x="9896" y="16635"/>
                    <a:pt x="9975" y="16645"/>
                  </a:cubicBezTo>
                  <a:cubicBezTo>
                    <a:pt x="10539" y="16729"/>
                    <a:pt x="11116" y="16799"/>
                    <a:pt x="11690" y="16799"/>
                  </a:cubicBezTo>
                  <a:cubicBezTo>
                    <a:pt x="12032" y="16799"/>
                    <a:pt x="12373" y="16774"/>
                    <a:pt x="12710" y="16712"/>
                  </a:cubicBezTo>
                  <a:cubicBezTo>
                    <a:pt x="12811" y="16698"/>
                    <a:pt x="12911" y="16691"/>
                    <a:pt x="13008" y="16691"/>
                  </a:cubicBezTo>
                  <a:cubicBezTo>
                    <a:pt x="13613" y="16691"/>
                    <a:pt x="14124" y="16957"/>
                    <a:pt x="14411" y="17446"/>
                  </a:cubicBezTo>
                  <a:cubicBezTo>
                    <a:pt x="14845" y="18180"/>
                    <a:pt x="14378" y="19214"/>
                    <a:pt x="13444" y="19447"/>
                  </a:cubicBezTo>
                  <a:cubicBezTo>
                    <a:pt x="12877" y="19567"/>
                    <a:pt x="12310" y="19686"/>
                    <a:pt x="11719" y="19686"/>
                  </a:cubicBezTo>
                  <a:cubicBezTo>
                    <a:pt x="11649" y="19686"/>
                    <a:pt x="11579" y="19684"/>
                    <a:pt x="11509" y="19681"/>
                  </a:cubicBezTo>
                  <a:cubicBezTo>
                    <a:pt x="10708" y="19681"/>
                    <a:pt x="9975" y="19581"/>
                    <a:pt x="9241" y="19314"/>
                  </a:cubicBezTo>
                  <a:cubicBezTo>
                    <a:pt x="8473" y="19014"/>
                    <a:pt x="8040" y="18313"/>
                    <a:pt x="8240" y="17613"/>
                  </a:cubicBezTo>
                  <a:cubicBezTo>
                    <a:pt x="8420" y="17014"/>
                    <a:pt x="9056" y="16630"/>
                    <a:pt x="9739" y="16630"/>
                  </a:cubicBezTo>
                  <a:close/>
                  <a:moveTo>
                    <a:pt x="4838" y="23817"/>
                  </a:moveTo>
                  <a:cubicBezTo>
                    <a:pt x="4972" y="23833"/>
                    <a:pt x="5113" y="23837"/>
                    <a:pt x="5260" y="23837"/>
                  </a:cubicBezTo>
                  <a:cubicBezTo>
                    <a:pt x="5463" y="23837"/>
                    <a:pt x="5676" y="23829"/>
                    <a:pt x="5893" y="23829"/>
                  </a:cubicBezTo>
                  <a:cubicBezTo>
                    <a:pt x="6183" y="23829"/>
                    <a:pt x="6481" y="23844"/>
                    <a:pt x="6772" y="23917"/>
                  </a:cubicBezTo>
                  <a:cubicBezTo>
                    <a:pt x="7439" y="24084"/>
                    <a:pt x="7873" y="24618"/>
                    <a:pt x="7773" y="25218"/>
                  </a:cubicBezTo>
                  <a:lnTo>
                    <a:pt x="7806" y="25218"/>
                  </a:lnTo>
                  <a:cubicBezTo>
                    <a:pt x="7740" y="25785"/>
                    <a:pt x="7206" y="26152"/>
                    <a:pt x="6572" y="26252"/>
                  </a:cubicBezTo>
                  <a:cubicBezTo>
                    <a:pt x="6105" y="26319"/>
                    <a:pt x="5638" y="26336"/>
                    <a:pt x="5171" y="26336"/>
                  </a:cubicBezTo>
                  <a:cubicBezTo>
                    <a:pt x="4704" y="26336"/>
                    <a:pt x="4237" y="26319"/>
                    <a:pt x="3770" y="26319"/>
                  </a:cubicBezTo>
                  <a:cubicBezTo>
                    <a:pt x="3170" y="26286"/>
                    <a:pt x="2569" y="26219"/>
                    <a:pt x="2102" y="25718"/>
                  </a:cubicBezTo>
                  <a:cubicBezTo>
                    <a:pt x="1635" y="25218"/>
                    <a:pt x="1735" y="24451"/>
                    <a:pt x="2336" y="24084"/>
                  </a:cubicBezTo>
                  <a:cubicBezTo>
                    <a:pt x="2603" y="23917"/>
                    <a:pt x="2903" y="23817"/>
                    <a:pt x="3236" y="23817"/>
                  </a:cubicBezTo>
                  <a:cubicBezTo>
                    <a:pt x="3325" y="23828"/>
                    <a:pt x="3411" y="23832"/>
                    <a:pt x="3493" y="23832"/>
                  </a:cubicBezTo>
                  <a:cubicBezTo>
                    <a:pt x="3659" y="23832"/>
                    <a:pt x="3815" y="23817"/>
                    <a:pt x="3970" y="23817"/>
                  </a:cubicBezTo>
                  <a:close/>
                  <a:moveTo>
                    <a:pt x="10992" y="28537"/>
                  </a:moveTo>
                  <a:cubicBezTo>
                    <a:pt x="11234" y="28537"/>
                    <a:pt x="11476" y="28554"/>
                    <a:pt x="11709" y="28621"/>
                  </a:cubicBezTo>
                  <a:cubicBezTo>
                    <a:pt x="12510" y="28821"/>
                    <a:pt x="12910" y="29388"/>
                    <a:pt x="12843" y="30155"/>
                  </a:cubicBezTo>
                  <a:cubicBezTo>
                    <a:pt x="12777" y="30855"/>
                    <a:pt x="12243" y="31322"/>
                    <a:pt x="11476" y="31356"/>
                  </a:cubicBezTo>
                  <a:lnTo>
                    <a:pt x="11509" y="31356"/>
                  </a:lnTo>
                  <a:cubicBezTo>
                    <a:pt x="11363" y="31366"/>
                    <a:pt x="11218" y="31371"/>
                    <a:pt x="11073" y="31371"/>
                  </a:cubicBezTo>
                  <a:cubicBezTo>
                    <a:pt x="10260" y="31371"/>
                    <a:pt x="9472" y="31221"/>
                    <a:pt x="8707" y="31022"/>
                  </a:cubicBezTo>
                  <a:cubicBezTo>
                    <a:pt x="8507" y="30989"/>
                    <a:pt x="8340" y="30889"/>
                    <a:pt x="8173" y="30789"/>
                  </a:cubicBezTo>
                  <a:cubicBezTo>
                    <a:pt x="7840" y="30522"/>
                    <a:pt x="7539" y="30188"/>
                    <a:pt x="7640" y="29688"/>
                  </a:cubicBezTo>
                  <a:cubicBezTo>
                    <a:pt x="7740" y="29188"/>
                    <a:pt x="8073" y="28887"/>
                    <a:pt x="8540" y="28687"/>
                  </a:cubicBezTo>
                  <a:cubicBezTo>
                    <a:pt x="8860" y="28567"/>
                    <a:pt x="9205" y="28543"/>
                    <a:pt x="9558" y="28543"/>
                  </a:cubicBezTo>
                  <a:cubicBezTo>
                    <a:pt x="9794" y="28543"/>
                    <a:pt x="10035" y="28554"/>
                    <a:pt x="10275" y="28554"/>
                  </a:cubicBezTo>
                  <a:cubicBezTo>
                    <a:pt x="10508" y="28554"/>
                    <a:pt x="10750" y="28537"/>
                    <a:pt x="10992" y="28537"/>
                  </a:cubicBezTo>
                  <a:close/>
                  <a:moveTo>
                    <a:pt x="11789" y="56577"/>
                  </a:moveTo>
                  <a:cubicBezTo>
                    <a:pt x="12178" y="56577"/>
                    <a:pt x="12564" y="56598"/>
                    <a:pt x="12943" y="56674"/>
                  </a:cubicBezTo>
                  <a:cubicBezTo>
                    <a:pt x="13677" y="56841"/>
                    <a:pt x="14111" y="57341"/>
                    <a:pt x="14077" y="58008"/>
                  </a:cubicBezTo>
                  <a:cubicBezTo>
                    <a:pt x="14044" y="58575"/>
                    <a:pt x="13510" y="59076"/>
                    <a:pt x="12810" y="59176"/>
                  </a:cubicBezTo>
                  <a:cubicBezTo>
                    <a:pt x="12594" y="59203"/>
                    <a:pt x="12378" y="59252"/>
                    <a:pt x="12145" y="59252"/>
                  </a:cubicBezTo>
                  <a:cubicBezTo>
                    <a:pt x="12089" y="59252"/>
                    <a:pt x="12033" y="59249"/>
                    <a:pt x="11976" y="59242"/>
                  </a:cubicBezTo>
                  <a:lnTo>
                    <a:pt x="11209" y="59242"/>
                  </a:lnTo>
                  <a:cubicBezTo>
                    <a:pt x="10964" y="59242"/>
                    <a:pt x="10734" y="59257"/>
                    <a:pt x="10509" y="59257"/>
                  </a:cubicBezTo>
                  <a:cubicBezTo>
                    <a:pt x="10397" y="59257"/>
                    <a:pt x="10286" y="59254"/>
                    <a:pt x="10175" y="59242"/>
                  </a:cubicBezTo>
                  <a:cubicBezTo>
                    <a:pt x="9574" y="59242"/>
                    <a:pt x="9041" y="58809"/>
                    <a:pt x="8940" y="58275"/>
                  </a:cubicBezTo>
                  <a:cubicBezTo>
                    <a:pt x="8840" y="57641"/>
                    <a:pt x="9174" y="57041"/>
                    <a:pt x="9741" y="56807"/>
                  </a:cubicBezTo>
                  <a:cubicBezTo>
                    <a:pt x="9941" y="56707"/>
                    <a:pt x="10141" y="56607"/>
                    <a:pt x="10375" y="56607"/>
                  </a:cubicBezTo>
                  <a:cubicBezTo>
                    <a:pt x="10848" y="56607"/>
                    <a:pt x="11321" y="56577"/>
                    <a:pt x="11789" y="56577"/>
                  </a:cubicBezTo>
                  <a:close/>
                  <a:moveTo>
                    <a:pt x="9274" y="61978"/>
                  </a:moveTo>
                  <a:cubicBezTo>
                    <a:pt x="10408" y="61978"/>
                    <a:pt x="11142" y="62978"/>
                    <a:pt x="10608" y="63879"/>
                  </a:cubicBezTo>
                  <a:cubicBezTo>
                    <a:pt x="10272" y="64411"/>
                    <a:pt x="9796" y="64637"/>
                    <a:pt x="9237" y="64637"/>
                  </a:cubicBezTo>
                  <a:cubicBezTo>
                    <a:pt x="9130" y="64637"/>
                    <a:pt x="9020" y="64629"/>
                    <a:pt x="8907" y="64613"/>
                  </a:cubicBezTo>
                  <a:cubicBezTo>
                    <a:pt x="8340" y="64546"/>
                    <a:pt x="7773" y="64580"/>
                    <a:pt x="7206" y="64546"/>
                  </a:cubicBezTo>
                  <a:cubicBezTo>
                    <a:pt x="6839" y="64546"/>
                    <a:pt x="6505" y="64446"/>
                    <a:pt x="6205" y="64279"/>
                  </a:cubicBezTo>
                  <a:cubicBezTo>
                    <a:pt x="5838" y="64046"/>
                    <a:pt x="5705" y="63712"/>
                    <a:pt x="5705" y="63312"/>
                  </a:cubicBezTo>
                  <a:cubicBezTo>
                    <a:pt x="5738" y="62912"/>
                    <a:pt x="5938" y="62645"/>
                    <a:pt x="6305" y="62478"/>
                  </a:cubicBezTo>
                  <a:cubicBezTo>
                    <a:pt x="6939" y="62145"/>
                    <a:pt x="7640" y="62178"/>
                    <a:pt x="8340" y="62078"/>
                  </a:cubicBezTo>
                  <a:cubicBezTo>
                    <a:pt x="8640" y="62011"/>
                    <a:pt x="8974" y="62011"/>
                    <a:pt x="9274" y="61978"/>
                  </a:cubicBezTo>
                  <a:close/>
                  <a:moveTo>
                    <a:pt x="12439" y="68117"/>
                  </a:moveTo>
                  <a:cubicBezTo>
                    <a:pt x="13270" y="68117"/>
                    <a:pt x="14091" y="68168"/>
                    <a:pt x="14911" y="68282"/>
                  </a:cubicBezTo>
                  <a:cubicBezTo>
                    <a:pt x="15679" y="68382"/>
                    <a:pt x="15979" y="68849"/>
                    <a:pt x="15912" y="69617"/>
                  </a:cubicBezTo>
                  <a:cubicBezTo>
                    <a:pt x="15879" y="70117"/>
                    <a:pt x="15312" y="70551"/>
                    <a:pt x="14678" y="70584"/>
                  </a:cubicBezTo>
                  <a:lnTo>
                    <a:pt x="14111" y="70584"/>
                  </a:lnTo>
                  <a:cubicBezTo>
                    <a:pt x="13110" y="70517"/>
                    <a:pt x="12076" y="70551"/>
                    <a:pt x="11109" y="70217"/>
                  </a:cubicBezTo>
                  <a:cubicBezTo>
                    <a:pt x="10475" y="70017"/>
                    <a:pt x="10175" y="69617"/>
                    <a:pt x="10208" y="69083"/>
                  </a:cubicBezTo>
                  <a:cubicBezTo>
                    <a:pt x="10208" y="68616"/>
                    <a:pt x="10675" y="68149"/>
                    <a:pt x="11275" y="68149"/>
                  </a:cubicBezTo>
                  <a:cubicBezTo>
                    <a:pt x="11666" y="68128"/>
                    <a:pt x="12054" y="68117"/>
                    <a:pt x="12439" y="68117"/>
                  </a:cubicBezTo>
                  <a:close/>
                  <a:moveTo>
                    <a:pt x="8540" y="73752"/>
                  </a:moveTo>
                  <a:cubicBezTo>
                    <a:pt x="9342" y="73752"/>
                    <a:pt x="9975" y="74339"/>
                    <a:pt x="10008" y="75054"/>
                  </a:cubicBezTo>
                  <a:cubicBezTo>
                    <a:pt x="10075" y="75821"/>
                    <a:pt x="9541" y="76488"/>
                    <a:pt x="8707" y="76655"/>
                  </a:cubicBezTo>
                  <a:cubicBezTo>
                    <a:pt x="8407" y="76722"/>
                    <a:pt x="8073" y="76722"/>
                    <a:pt x="7773" y="76722"/>
                  </a:cubicBezTo>
                  <a:cubicBezTo>
                    <a:pt x="6939" y="76555"/>
                    <a:pt x="6072" y="76655"/>
                    <a:pt x="5238" y="76588"/>
                  </a:cubicBezTo>
                  <a:cubicBezTo>
                    <a:pt x="4437" y="76488"/>
                    <a:pt x="3937" y="75888"/>
                    <a:pt x="3904" y="75354"/>
                  </a:cubicBezTo>
                  <a:cubicBezTo>
                    <a:pt x="3870" y="74720"/>
                    <a:pt x="4471" y="74086"/>
                    <a:pt x="5204" y="73986"/>
                  </a:cubicBezTo>
                  <a:cubicBezTo>
                    <a:pt x="6272" y="73853"/>
                    <a:pt x="7373" y="73753"/>
                    <a:pt x="8473" y="73753"/>
                  </a:cubicBezTo>
                  <a:cubicBezTo>
                    <a:pt x="8496" y="73752"/>
                    <a:pt x="8518" y="73752"/>
                    <a:pt x="8540" y="73752"/>
                  </a:cubicBezTo>
                  <a:close/>
                  <a:moveTo>
                    <a:pt x="13078" y="79302"/>
                  </a:moveTo>
                  <a:cubicBezTo>
                    <a:pt x="13297" y="79302"/>
                    <a:pt x="13515" y="79324"/>
                    <a:pt x="13744" y="79324"/>
                  </a:cubicBezTo>
                  <a:cubicBezTo>
                    <a:pt x="14378" y="79390"/>
                    <a:pt x="14978" y="79424"/>
                    <a:pt x="15612" y="79457"/>
                  </a:cubicBezTo>
                  <a:cubicBezTo>
                    <a:pt x="15912" y="79457"/>
                    <a:pt x="16179" y="79490"/>
                    <a:pt x="16446" y="79590"/>
                  </a:cubicBezTo>
                  <a:cubicBezTo>
                    <a:pt x="16946" y="79757"/>
                    <a:pt x="17313" y="80191"/>
                    <a:pt x="17313" y="80658"/>
                  </a:cubicBezTo>
                  <a:cubicBezTo>
                    <a:pt x="17313" y="81091"/>
                    <a:pt x="16980" y="81492"/>
                    <a:pt x="16513" y="81692"/>
                  </a:cubicBezTo>
                  <a:cubicBezTo>
                    <a:pt x="15995" y="81889"/>
                    <a:pt x="15477" y="81941"/>
                    <a:pt x="14946" y="81941"/>
                  </a:cubicBezTo>
                  <a:cubicBezTo>
                    <a:pt x="14759" y="81941"/>
                    <a:pt x="14569" y="81934"/>
                    <a:pt x="14378" y="81925"/>
                  </a:cubicBezTo>
                  <a:cubicBezTo>
                    <a:pt x="14191" y="81925"/>
                    <a:pt x="14004" y="81931"/>
                    <a:pt x="13817" y="81931"/>
                  </a:cubicBezTo>
                  <a:cubicBezTo>
                    <a:pt x="13537" y="81931"/>
                    <a:pt x="13257" y="81919"/>
                    <a:pt x="12977" y="81859"/>
                  </a:cubicBezTo>
                  <a:cubicBezTo>
                    <a:pt x="12643" y="81792"/>
                    <a:pt x="12343" y="81659"/>
                    <a:pt x="12109" y="81458"/>
                  </a:cubicBezTo>
                  <a:cubicBezTo>
                    <a:pt x="11676" y="81158"/>
                    <a:pt x="11509" y="80725"/>
                    <a:pt x="11609" y="80224"/>
                  </a:cubicBezTo>
                  <a:cubicBezTo>
                    <a:pt x="11709" y="79690"/>
                    <a:pt x="12109" y="79490"/>
                    <a:pt x="12576" y="79357"/>
                  </a:cubicBezTo>
                  <a:cubicBezTo>
                    <a:pt x="12748" y="79314"/>
                    <a:pt x="12913" y="79302"/>
                    <a:pt x="13078" y="79302"/>
                  </a:cubicBezTo>
                  <a:close/>
                  <a:moveTo>
                    <a:pt x="9709" y="84593"/>
                  </a:moveTo>
                  <a:cubicBezTo>
                    <a:pt x="10573" y="84593"/>
                    <a:pt x="11175" y="85215"/>
                    <a:pt x="11175" y="86028"/>
                  </a:cubicBezTo>
                  <a:cubicBezTo>
                    <a:pt x="11175" y="86841"/>
                    <a:pt x="10573" y="87464"/>
                    <a:pt x="9678" y="87464"/>
                  </a:cubicBezTo>
                  <a:cubicBezTo>
                    <a:pt x="9655" y="87464"/>
                    <a:pt x="9631" y="87464"/>
                    <a:pt x="9608" y="87463"/>
                  </a:cubicBezTo>
                  <a:cubicBezTo>
                    <a:pt x="8774" y="87429"/>
                    <a:pt x="7906" y="87363"/>
                    <a:pt x="7039" y="87196"/>
                  </a:cubicBezTo>
                  <a:cubicBezTo>
                    <a:pt x="6339" y="87062"/>
                    <a:pt x="6038" y="86695"/>
                    <a:pt x="6038" y="86128"/>
                  </a:cubicBezTo>
                  <a:cubicBezTo>
                    <a:pt x="6038" y="85761"/>
                    <a:pt x="6272" y="85561"/>
                    <a:pt x="6539" y="85428"/>
                  </a:cubicBezTo>
                  <a:cubicBezTo>
                    <a:pt x="7506" y="84861"/>
                    <a:pt x="8574" y="84627"/>
                    <a:pt x="9641" y="84594"/>
                  </a:cubicBezTo>
                  <a:cubicBezTo>
                    <a:pt x="9664" y="84593"/>
                    <a:pt x="9686" y="84593"/>
                    <a:pt x="9709" y="84593"/>
                  </a:cubicBezTo>
                  <a:close/>
                  <a:moveTo>
                    <a:pt x="11135" y="92092"/>
                  </a:moveTo>
                  <a:cubicBezTo>
                    <a:pt x="11294" y="92092"/>
                    <a:pt x="11453" y="92099"/>
                    <a:pt x="11609" y="92099"/>
                  </a:cubicBezTo>
                  <a:cubicBezTo>
                    <a:pt x="12510" y="92099"/>
                    <a:pt x="13410" y="92199"/>
                    <a:pt x="14244" y="92400"/>
                  </a:cubicBezTo>
                  <a:cubicBezTo>
                    <a:pt x="15045" y="92566"/>
                    <a:pt x="15545" y="93267"/>
                    <a:pt x="15478" y="93901"/>
                  </a:cubicBezTo>
                  <a:cubicBezTo>
                    <a:pt x="15445" y="94601"/>
                    <a:pt x="14845" y="95302"/>
                    <a:pt x="14044" y="95302"/>
                  </a:cubicBezTo>
                  <a:cubicBezTo>
                    <a:pt x="13968" y="95303"/>
                    <a:pt x="13892" y="95304"/>
                    <a:pt x="13816" y="95304"/>
                  </a:cubicBezTo>
                  <a:cubicBezTo>
                    <a:pt x="12528" y="95304"/>
                    <a:pt x="11273" y="95038"/>
                    <a:pt x="10108" y="94534"/>
                  </a:cubicBezTo>
                  <a:cubicBezTo>
                    <a:pt x="9641" y="94301"/>
                    <a:pt x="9441" y="93867"/>
                    <a:pt x="9441" y="93367"/>
                  </a:cubicBezTo>
                  <a:cubicBezTo>
                    <a:pt x="9474" y="92867"/>
                    <a:pt x="9774" y="92566"/>
                    <a:pt x="10208" y="92299"/>
                  </a:cubicBezTo>
                  <a:cubicBezTo>
                    <a:pt x="10497" y="92122"/>
                    <a:pt x="10816" y="92092"/>
                    <a:pt x="11135" y="92092"/>
                  </a:cubicBezTo>
                  <a:close/>
                  <a:moveTo>
                    <a:pt x="10052" y="99463"/>
                  </a:moveTo>
                  <a:cubicBezTo>
                    <a:pt x="10138" y="99463"/>
                    <a:pt x="10224" y="99466"/>
                    <a:pt x="10308" y="99471"/>
                  </a:cubicBezTo>
                  <a:cubicBezTo>
                    <a:pt x="11175" y="99505"/>
                    <a:pt x="12043" y="99505"/>
                    <a:pt x="12843" y="99905"/>
                  </a:cubicBezTo>
                  <a:cubicBezTo>
                    <a:pt x="13577" y="100272"/>
                    <a:pt x="13911" y="101006"/>
                    <a:pt x="13744" y="101840"/>
                  </a:cubicBezTo>
                  <a:cubicBezTo>
                    <a:pt x="13644" y="102407"/>
                    <a:pt x="12843" y="103007"/>
                    <a:pt x="12176" y="103041"/>
                  </a:cubicBezTo>
                  <a:cubicBezTo>
                    <a:pt x="11342" y="103041"/>
                    <a:pt x="10542" y="103174"/>
                    <a:pt x="9741" y="103274"/>
                  </a:cubicBezTo>
                  <a:cubicBezTo>
                    <a:pt x="9676" y="103281"/>
                    <a:pt x="9611" y="103284"/>
                    <a:pt x="9546" y="103284"/>
                  </a:cubicBezTo>
                  <a:cubicBezTo>
                    <a:pt x="8676" y="103284"/>
                    <a:pt x="7823" y="102675"/>
                    <a:pt x="7606" y="101806"/>
                  </a:cubicBezTo>
                  <a:cubicBezTo>
                    <a:pt x="7373" y="101039"/>
                    <a:pt x="7873" y="100105"/>
                    <a:pt x="8707" y="99738"/>
                  </a:cubicBezTo>
                  <a:cubicBezTo>
                    <a:pt x="9128" y="99542"/>
                    <a:pt x="9596" y="99463"/>
                    <a:pt x="10052" y="99463"/>
                  </a:cubicBezTo>
                  <a:close/>
                  <a:moveTo>
                    <a:pt x="9500" y="105225"/>
                  </a:moveTo>
                  <a:cubicBezTo>
                    <a:pt x="9581" y="105225"/>
                    <a:pt x="9661" y="105231"/>
                    <a:pt x="9741" y="105242"/>
                  </a:cubicBezTo>
                  <a:cubicBezTo>
                    <a:pt x="10542" y="105342"/>
                    <a:pt x="11342" y="105476"/>
                    <a:pt x="12143" y="105476"/>
                  </a:cubicBezTo>
                  <a:cubicBezTo>
                    <a:pt x="12843" y="105476"/>
                    <a:pt x="13610" y="106109"/>
                    <a:pt x="13744" y="106676"/>
                  </a:cubicBezTo>
                  <a:cubicBezTo>
                    <a:pt x="13911" y="107510"/>
                    <a:pt x="13577" y="108244"/>
                    <a:pt x="12843" y="108611"/>
                  </a:cubicBezTo>
                  <a:cubicBezTo>
                    <a:pt x="12043" y="109011"/>
                    <a:pt x="11175" y="109011"/>
                    <a:pt x="10308" y="109045"/>
                  </a:cubicBezTo>
                  <a:cubicBezTo>
                    <a:pt x="10218" y="109050"/>
                    <a:pt x="10129" y="109053"/>
                    <a:pt x="10041" y="109053"/>
                  </a:cubicBezTo>
                  <a:cubicBezTo>
                    <a:pt x="9573" y="109053"/>
                    <a:pt x="9128" y="108974"/>
                    <a:pt x="8707" y="108778"/>
                  </a:cubicBezTo>
                  <a:cubicBezTo>
                    <a:pt x="7873" y="108411"/>
                    <a:pt x="7373" y="107477"/>
                    <a:pt x="7573" y="106710"/>
                  </a:cubicBezTo>
                  <a:cubicBezTo>
                    <a:pt x="7817" y="105856"/>
                    <a:pt x="8646" y="105225"/>
                    <a:pt x="9500" y="105225"/>
                  </a:cubicBezTo>
                  <a:close/>
                  <a:moveTo>
                    <a:pt x="13816" y="113212"/>
                  </a:moveTo>
                  <a:cubicBezTo>
                    <a:pt x="13892" y="113212"/>
                    <a:pt x="13968" y="113213"/>
                    <a:pt x="14044" y="113214"/>
                  </a:cubicBezTo>
                  <a:cubicBezTo>
                    <a:pt x="14845" y="113214"/>
                    <a:pt x="15412" y="113915"/>
                    <a:pt x="15478" y="114615"/>
                  </a:cubicBezTo>
                  <a:cubicBezTo>
                    <a:pt x="15545" y="115249"/>
                    <a:pt x="15045" y="115950"/>
                    <a:pt x="14244" y="116117"/>
                  </a:cubicBezTo>
                  <a:cubicBezTo>
                    <a:pt x="13377" y="116317"/>
                    <a:pt x="12510" y="116417"/>
                    <a:pt x="11609" y="116417"/>
                  </a:cubicBezTo>
                  <a:cubicBezTo>
                    <a:pt x="11142" y="116383"/>
                    <a:pt x="10642" y="116450"/>
                    <a:pt x="10208" y="116183"/>
                  </a:cubicBezTo>
                  <a:cubicBezTo>
                    <a:pt x="9808" y="115950"/>
                    <a:pt x="9474" y="115650"/>
                    <a:pt x="9441" y="115149"/>
                  </a:cubicBezTo>
                  <a:cubicBezTo>
                    <a:pt x="9441" y="114649"/>
                    <a:pt x="9641" y="114182"/>
                    <a:pt x="10108" y="113982"/>
                  </a:cubicBezTo>
                  <a:cubicBezTo>
                    <a:pt x="11273" y="113478"/>
                    <a:pt x="12528" y="113212"/>
                    <a:pt x="13816" y="113212"/>
                  </a:cubicBezTo>
                  <a:close/>
                  <a:moveTo>
                    <a:pt x="9678" y="121052"/>
                  </a:moveTo>
                  <a:cubicBezTo>
                    <a:pt x="10573" y="121052"/>
                    <a:pt x="11175" y="121675"/>
                    <a:pt x="11175" y="122488"/>
                  </a:cubicBezTo>
                  <a:cubicBezTo>
                    <a:pt x="11175" y="123269"/>
                    <a:pt x="10572" y="123923"/>
                    <a:pt x="9705" y="123923"/>
                  </a:cubicBezTo>
                  <a:cubicBezTo>
                    <a:pt x="9684" y="123923"/>
                    <a:pt x="9663" y="123923"/>
                    <a:pt x="9641" y="123922"/>
                  </a:cubicBezTo>
                  <a:cubicBezTo>
                    <a:pt x="8574" y="123855"/>
                    <a:pt x="7506" y="123622"/>
                    <a:pt x="6539" y="123088"/>
                  </a:cubicBezTo>
                  <a:cubicBezTo>
                    <a:pt x="6272" y="122955"/>
                    <a:pt x="6038" y="122755"/>
                    <a:pt x="6038" y="122388"/>
                  </a:cubicBezTo>
                  <a:cubicBezTo>
                    <a:pt x="6038" y="121787"/>
                    <a:pt x="6339" y="121420"/>
                    <a:pt x="7039" y="121287"/>
                  </a:cubicBezTo>
                  <a:cubicBezTo>
                    <a:pt x="7906" y="121120"/>
                    <a:pt x="8774" y="121053"/>
                    <a:pt x="9608" y="121053"/>
                  </a:cubicBezTo>
                  <a:cubicBezTo>
                    <a:pt x="9631" y="121053"/>
                    <a:pt x="9655" y="121052"/>
                    <a:pt x="9678" y="121052"/>
                  </a:cubicBezTo>
                  <a:close/>
                  <a:moveTo>
                    <a:pt x="14378" y="126557"/>
                  </a:moveTo>
                  <a:cubicBezTo>
                    <a:pt x="15112" y="126557"/>
                    <a:pt x="15812" y="126557"/>
                    <a:pt x="16513" y="126824"/>
                  </a:cubicBezTo>
                  <a:cubicBezTo>
                    <a:pt x="16980" y="126991"/>
                    <a:pt x="17313" y="127425"/>
                    <a:pt x="17313" y="127858"/>
                  </a:cubicBezTo>
                  <a:cubicBezTo>
                    <a:pt x="17313" y="128325"/>
                    <a:pt x="16946" y="128726"/>
                    <a:pt x="16446" y="128926"/>
                  </a:cubicBezTo>
                  <a:cubicBezTo>
                    <a:pt x="16179" y="128992"/>
                    <a:pt x="15879" y="129059"/>
                    <a:pt x="15612" y="129059"/>
                  </a:cubicBezTo>
                  <a:cubicBezTo>
                    <a:pt x="14978" y="129059"/>
                    <a:pt x="14378" y="129126"/>
                    <a:pt x="13744" y="129159"/>
                  </a:cubicBezTo>
                  <a:cubicBezTo>
                    <a:pt x="13544" y="129176"/>
                    <a:pt x="13344" y="129193"/>
                    <a:pt x="13148" y="129193"/>
                  </a:cubicBezTo>
                  <a:cubicBezTo>
                    <a:pt x="12952" y="129193"/>
                    <a:pt x="12760" y="129176"/>
                    <a:pt x="12576" y="129126"/>
                  </a:cubicBezTo>
                  <a:cubicBezTo>
                    <a:pt x="12109" y="129026"/>
                    <a:pt x="11709" y="128792"/>
                    <a:pt x="11609" y="128292"/>
                  </a:cubicBezTo>
                  <a:cubicBezTo>
                    <a:pt x="11509" y="127792"/>
                    <a:pt x="11676" y="127358"/>
                    <a:pt x="12076" y="127058"/>
                  </a:cubicBezTo>
                  <a:cubicBezTo>
                    <a:pt x="12343" y="126824"/>
                    <a:pt x="12643" y="126724"/>
                    <a:pt x="12977" y="126657"/>
                  </a:cubicBezTo>
                  <a:cubicBezTo>
                    <a:pt x="13444" y="126557"/>
                    <a:pt x="13911" y="126591"/>
                    <a:pt x="14378" y="126557"/>
                  </a:cubicBezTo>
                  <a:close/>
                  <a:moveTo>
                    <a:pt x="7773" y="131761"/>
                  </a:moveTo>
                  <a:cubicBezTo>
                    <a:pt x="8073" y="131794"/>
                    <a:pt x="8407" y="131794"/>
                    <a:pt x="8707" y="131861"/>
                  </a:cubicBezTo>
                  <a:cubicBezTo>
                    <a:pt x="9541" y="132028"/>
                    <a:pt x="10075" y="132695"/>
                    <a:pt x="10008" y="133462"/>
                  </a:cubicBezTo>
                  <a:cubicBezTo>
                    <a:pt x="9975" y="134177"/>
                    <a:pt x="9342" y="134765"/>
                    <a:pt x="8540" y="134765"/>
                  </a:cubicBezTo>
                  <a:cubicBezTo>
                    <a:pt x="8518" y="134765"/>
                    <a:pt x="8496" y="134764"/>
                    <a:pt x="8473" y="134763"/>
                  </a:cubicBezTo>
                  <a:cubicBezTo>
                    <a:pt x="7373" y="134730"/>
                    <a:pt x="6272" y="134663"/>
                    <a:pt x="5204" y="134496"/>
                  </a:cubicBezTo>
                  <a:cubicBezTo>
                    <a:pt x="4471" y="134396"/>
                    <a:pt x="3870" y="133796"/>
                    <a:pt x="3904" y="133162"/>
                  </a:cubicBezTo>
                  <a:cubicBezTo>
                    <a:pt x="3937" y="132595"/>
                    <a:pt x="4437" y="132028"/>
                    <a:pt x="5238" y="131928"/>
                  </a:cubicBezTo>
                  <a:cubicBezTo>
                    <a:pt x="6072" y="131828"/>
                    <a:pt x="6939" y="131961"/>
                    <a:pt x="7773" y="131761"/>
                  </a:cubicBezTo>
                  <a:close/>
                  <a:moveTo>
                    <a:pt x="14478" y="137917"/>
                  </a:moveTo>
                  <a:cubicBezTo>
                    <a:pt x="14544" y="137917"/>
                    <a:pt x="14611" y="137921"/>
                    <a:pt x="14678" y="137932"/>
                  </a:cubicBezTo>
                  <a:cubicBezTo>
                    <a:pt x="15278" y="137966"/>
                    <a:pt x="15845" y="138399"/>
                    <a:pt x="15912" y="138900"/>
                  </a:cubicBezTo>
                  <a:cubicBezTo>
                    <a:pt x="15979" y="139667"/>
                    <a:pt x="15679" y="140134"/>
                    <a:pt x="14911" y="140234"/>
                  </a:cubicBezTo>
                  <a:cubicBezTo>
                    <a:pt x="14032" y="140331"/>
                    <a:pt x="13135" y="140393"/>
                    <a:pt x="12247" y="140393"/>
                  </a:cubicBezTo>
                  <a:cubicBezTo>
                    <a:pt x="11921" y="140393"/>
                    <a:pt x="11597" y="140385"/>
                    <a:pt x="11275" y="140367"/>
                  </a:cubicBezTo>
                  <a:cubicBezTo>
                    <a:pt x="10675" y="140334"/>
                    <a:pt x="10208" y="139900"/>
                    <a:pt x="10175" y="139433"/>
                  </a:cubicBezTo>
                  <a:cubicBezTo>
                    <a:pt x="10141" y="138900"/>
                    <a:pt x="10475" y="138499"/>
                    <a:pt x="11109" y="138266"/>
                  </a:cubicBezTo>
                  <a:cubicBezTo>
                    <a:pt x="12076" y="137966"/>
                    <a:pt x="13077" y="137999"/>
                    <a:pt x="14077" y="137932"/>
                  </a:cubicBezTo>
                  <a:cubicBezTo>
                    <a:pt x="14211" y="137932"/>
                    <a:pt x="14344" y="137917"/>
                    <a:pt x="14478" y="137917"/>
                  </a:cubicBezTo>
                  <a:close/>
                  <a:moveTo>
                    <a:pt x="9157" y="143857"/>
                  </a:moveTo>
                  <a:cubicBezTo>
                    <a:pt x="9750" y="143857"/>
                    <a:pt x="10257" y="144076"/>
                    <a:pt x="10608" y="144604"/>
                  </a:cubicBezTo>
                  <a:cubicBezTo>
                    <a:pt x="11142" y="145504"/>
                    <a:pt x="10408" y="146505"/>
                    <a:pt x="9274" y="146505"/>
                  </a:cubicBezTo>
                  <a:cubicBezTo>
                    <a:pt x="8974" y="146505"/>
                    <a:pt x="8640" y="146472"/>
                    <a:pt x="8340" y="146438"/>
                  </a:cubicBezTo>
                  <a:cubicBezTo>
                    <a:pt x="7640" y="146338"/>
                    <a:pt x="6939" y="146338"/>
                    <a:pt x="6305" y="146038"/>
                  </a:cubicBezTo>
                  <a:cubicBezTo>
                    <a:pt x="5938" y="145871"/>
                    <a:pt x="5738" y="145571"/>
                    <a:pt x="5705" y="145204"/>
                  </a:cubicBezTo>
                  <a:cubicBezTo>
                    <a:pt x="5671" y="144770"/>
                    <a:pt x="5838" y="144437"/>
                    <a:pt x="6205" y="144237"/>
                  </a:cubicBezTo>
                  <a:cubicBezTo>
                    <a:pt x="6505" y="144070"/>
                    <a:pt x="6839" y="143970"/>
                    <a:pt x="7206" y="143936"/>
                  </a:cubicBezTo>
                  <a:cubicBezTo>
                    <a:pt x="7433" y="143936"/>
                    <a:pt x="7660" y="143942"/>
                    <a:pt x="7886" y="143942"/>
                  </a:cubicBezTo>
                  <a:cubicBezTo>
                    <a:pt x="8227" y="143942"/>
                    <a:pt x="8567" y="143930"/>
                    <a:pt x="8907" y="143870"/>
                  </a:cubicBezTo>
                  <a:cubicBezTo>
                    <a:pt x="8992" y="143862"/>
                    <a:pt x="9076" y="143857"/>
                    <a:pt x="9157" y="143857"/>
                  </a:cubicBezTo>
                  <a:close/>
                  <a:moveTo>
                    <a:pt x="11976" y="149240"/>
                  </a:moveTo>
                  <a:cubicBezTo>
                    <a:pt x="12276" y="149240"/>
                    <a:pt x="12543" y="149274"/>
                    <a:pt x="12810" y="149340"/>
                  </a:cubicBezTo>
                  <a:cubicBezTo>
                    <a:pt x="13510" y="149407"/>
                    <a:pt x="14044" y="149907"/>
                    <a:pt x="14077" y="150508"/>
                  </a:cubicBezTo>
                  <a:cubicBezTo>
                    <a:pt x="14111" y="151142"/>
                    <a:pt x="13677" y="151642"/>
                    <a:pt x="12943" y="151809"/>
                  </a:cubicBezTo>
                  <a:cubicBezTo>
                    <a:pt x="12572" y="151895"/>
                    <a:pt x="12200" y="151919"/>
                    <a:pt x="11828" y="151919"/>
                  </a:cubicBezTo>
                  <a:cubicBezTo>
                    <a:pt x="11333" y="151919"/>
                    <a:pt x="10837" y="151875"/>
                    <a:pt x="10341" y="151875"/>
                  </a:cubicBezTo>
                  <a:cubicBezTo>
                    <a:pt x="10141" y="151875"/>
                    <a:pt x="9941" y="151775"/>
                    <a:pt x="9741" y="151709"/>
                  </a:cubicBezTo>
                  <a:cubicBezTo>
                    <a:pt x="9141" y="151475"/>
                    <a:pt x="8840" y="150875"/>
                    <a:pt x="8940" y="150208"/>
                  </a:cubicBezTo>
                  <a:cubicBezTo>
                    <a:pt x="9041" y="149674"/>
                    <a:pt x="9574" y="149274"/>
                    <a:pt x="10175" y="149240"/>
                  </a:cubicBezTo>
                  <a:close/>
                  <a:moveTo>
                    <a:pt x="11052" y="177112"/>
                  </a:moveTo>
                  <a:cubicBezTo>
                    <a:pt x="11194" y="177112"/>
                    <a:pt x="11335" y="177117"/>
                    <a:pt x="11476" y="177127"/>
                  </a:cubicBezTo>
                  <a:cubicBezTo>
                    <a:pt x="12243" y="177194"/>
                    <a:pt x="12777" y="177661"/>
                    <a:pt x="12843" y="178328"/>
                  </a:cubicBezTo>
                  <a:cubicBezTo>
                    <a:pt x="12910" y="179095"/>
                    <a:pt x="12476" y="179662"/>
                    <a:pt x="11709" y="179862"/>
                  </a:cubicBezTo>
                  <a:cubicBezTo>
                    <a:pt x="11376" y="179951"/>
                    <a:pt x="11057" y="179951"/>
                    <a:pt x="10743" y="179951"/>
                  </a:cubicBezTo>
                  <a:cubicBezTo>
                    <a:pt x="10586" y="179951"/>
                    <a:pt x="10430" y="179951"/>
                    <a:pt x="10275" y="179962"/>
                  </a:cubicBezTo>
                  <a:cubicBezTo>
                    <a:pt x="10056" y="179962"/>
                    <a:pt x="9838" y="179971"/>
                    <a:pt x="9621" y="179971"/>
                  </a:cubicBezTo>
                  <a:cubicBezTo>
                    <a:pt x="9242" y="179971"/>
                    <a:pt x="8868" y="179944"/>
                    <a:pt x="8507" y="179795"/>
                  </a:cubicBezTo>
                  <a:cubicBezTo>
                    <a:pt x="8073" y="179629"/>
                    <a:pt x="7706" y="179295"/>
                    <a:pt x="7640" y="178795"/>
                  </a:cubicBezTo>
                  <a:cubicBezTo>
                    <a:pt x="7539" y="178328"/>
                    <a:pt x="7840" y="177994"/>
                    <a:pt x="8173" y="177727"/>
                  </a:cubicBezTo>
                  <a:cubicBezTo>
                    <a:pt x="8307" y="177594"/>
                    <a:pt x="8507" y="177527"/>
                    <a:pt x="8674" y="177460"/>
                  </a:cubicBezTo>
                  <a:cubicBezTo>
                    <a:pt x="9467" y="177262"/>
                    <a:pt x="10260" y="177112"/>
                    <a:pt x="11052" y="177112"/>
                  </a:cubicBezTo>
                  <a:close/>
                  <a:moveTo>
                    <a:pt x="4891" y="182192"/>
                  </a:moveTo>
                  <a:cubicBezTo>
                    <a:pt x="5451" y="182192"/>
                    <a:pt x="6012" y="182204"/>
                    <a:pt x="6572" y="182264"/>
                  </a:cubicBezTo>
                  <a:cubicBezTo>
                    <a:pt x="7206" y="182364"/>
                    <a:pt x="7706" y="182731"/>
                    <a:pt x="7773" y="183298"/>
                  </a:cubicBezTo>
                  <a:cubicBezTo>
                    <a:pt x="7840" y="183898"/>
                    <a:pt x="7439" y="184432"/>
                    <a:pt x="6772" y="184599"/>
                  </a:cubicBezTo>
                  <a:cubicBezTo>
                    <a:pt x="6501" y="184667"/>
                    <a:pt x="6225" y="184685"/>
                    <a:pt x="5954" y="184685"/>
                  </a:cubicBezTo>
                  <a:cubicBezTo>
                    <a:pt x="5638" y="184685"/>
                    <a:pt x="5330" y="184660"/>
                    <a:pt x="5048" y="184660"/>
                  </a:cubicBezTo>
                  <a:cubicBezTo>
                    <a:pt x="4976" y="184660"/>
                    <a:pt x="4906" y="184662"/>
                    <a:pt x="4838" y="184666"/>
                  </a:cubicBezTo>
                  <a:lnTo>
                    <a:pt x="3236" y="184666"/>
                  </a:lnTo>
                  <a:lnTo>
                    <a:pt x="3236" y="184699"/>
                  </a:lnTo>
                  <a:cubicBezTo>
                    <a:pt x="2903" y="184699"/>
                    <a:pt x="2603" y="184599"/>
                    <a:pt x="2336" y="184432"/>
                  </a:cubicBezTo>
                  <a:cubicBezTo>
                    <a:pt x="1702" y="184065"/>
                    <a:pt x="1602" y="183298"/>
                    <a:pt x="2102" y="182798"/>
                  </a:cubicBezTo>
                  <a:cubicBezTo>
                    <a:pt x="2569" y="182297"/>
                    <a:pt x="3170" y="182231"/>
                    <a:pt x="3770" y="182197"/>
                  </a:cubicBezTo>
                  <a:cubicBezTo>
                    <a:pt x="4144" y="182197"/>
                    <a:pt x="4517" y="182192"/>
                    <a:pt x="4891" y="182192"/>
                  </a:cubicBezTo>
                  <a:close/>
                  <a:moveTo>
                    <a:pt x="11476" y="188802"/>
                  </a:moveTo>
                  <a:cubicBezTo>
                    <a:pt x="12143" y="188802"/>
                    <a:pt x="12810" y="188902"/>
                    <a:pt x="13444" y="189069"/>
                  </a:cubicBezTo>
                  <a:cubicBezTo>
                    <a:pt x="14378" y="189302"/>
                    <a:pt x="14845" y="190303"/>
                    <a:pt x="14411" y="191070"/>
                  </a:cubicBezTo>
                  <a:cubicBezTo>
                    <a:pt x="14134" y="191541"/>
                    <a:pt x="13651" y="191805"/>
                    <a:pt x="13075" y="191805"/>
                  </a:cubicBezTo>
                  <a:cubicBezTo>
                    <a:pt x="12957" y="191805"/>
                    <a:pt x="12835" y="191793"/>
                    <a:pt x="12710" y="191771"/>
                  </a:cubicBezTo>
                  <a:cubicBezTo>
                    <a:pt x="12410" y="191726"/>
                    <a:pt x="12106" y="191708"/>
                    <a:pt x="11801" y="191708"/>
                  </a:cubicBezTo>
                  <a:cubicBezTo>
                    <a:pt x="11190" y="191708"/>
                    <a:pt x="10575" y="191782"/>
                    <a:pt x="9975" y="191871"/>
                  </a:cubicBezTo>
                  <a:cubicBezTo>
                    <a:pt x="9893" y="191881"/>
                    <a:pt x="9812" y="191886"/>
                    <a:pt x="9732" y="191886"/>
                  </a:cubicBezTo>
                  <a:cubicBezTo>
                    <a:pt x="9030" y="191886"/>
                    <a:pt x="8420" y="191499"/>
                    <a:pt x="8240" y="190870"/>
                  </a:cubicBezTo>
                  <a:cubicBezTo>
                    <a:pt x="8040" y="190203"/>
                    <a:pt x="8473" y="189502"/>
                    <a:pt x="9241" y="189202"/>
                  </a:cubicBezTo>
                  <a:cubicBezTo>
                    <a:pt x="9975" y="188935"/>
                    <a:pt x="10708" y="188835"/>
                    <a:pt x="11476" y="188802"/>
                  </a:cubicBezTo>
                  <a:close/>
                  <a:moveTo>
                    <a:pt x="5690" y="195502"/>
                  </a:moveTo>
                  <a:cubicBezTo>
                    <a:pt x="6244" y="195502"/>
                    <a:pt x="6839" y="195611"/>
                    <a:pt x="7438" y="195611"/>
                  </a:cubicBezTo>
                  <a:cubicBezTo>
                    <a:pt x="7505" y="195611"/>
                    <a:pt x="7572" y="195610"/>
                    <a:pt x="7640" y="195607"/>
                  </a:cubicBezTo>
                  <a:cubicBezTo>
                    <a:pt x="7806" y="195607"/>
                    <a:pt x="7973" y="195640"/>
                    <a:pt x="8107" y="195707"/>
                  </a:cubicBezTo>
                  <a:cubicBezTo>
                    <a:pt x="8640" y="195874"/>
                    <a:pt x="8940" y="196407"/>
                    <a:pt x="8874" y="197074"/>
                  </a:cubicBezTo>
                  <a:cubicBezTo>
                    <a:pt x="8807" y="197508"/>
                    <a:pt x="8340" y="197908"/>
                    <a:pt x="7840" y="197908"/>
                  </a:cubicBezTo>
                  <a:cubicBezTo>
                    <a:pt x="7611" y="197920"/>
                    <a:pt x="7383" y="197926"/>
                    <a:pt x="7155" y="197926"/>
                  </a:cubicBezTo>
                  <a:cubicBezTo>
                    <a:pt x="6116" y="197926"/>
                    <a:pt x="5082" y="197812"/>
                    <a:pt x="4070" y="197675"/>
                  </a:cubicBezTo>
                  <a:cubicBezTo>
                    <a:pt x="3537" y="197608"/>
                    <a:pt x="3236" y="197308"/>
                    <a:pt x="3170" y="196874"/>
                  </a:cubicBezTo>
                  <a:cubicBezTo>
                    <a:pt x="3070" y="196507"/>
                    <a:pt x="3303" y="196074"/>
                    <a:pt x="3703" y="195807"/>
                  </a:cubicBezTo>
                  <a:cubicBezTo>
                    <a:pt x="4148" y="195529"/>
                    <a:pt x="4639" y="195506"/>
                    <a:pt x="5177" y="195506"/>
                  </a:cubicBezTo>
                  <a:cubicBezTo>
                    <a:pt x="5284" y="195506"/>
                    <a:pt x="5393" y="195507"/>
                    <a:pt x="5505" y="195507"/>
                  </a:cubicBezTo>
                  <a:cubicBezTo>
                    <a:pt x="5566" y="195504"/>
                    <a:pt x="5628" y="195502"/>
                    <a:pt x="5690" y="195502"/>
                  </a:cubicBezTo>
                  <a:close/>
                  <a:moveTo>
                    <a:pt x="9908" y="201878"/>
                  </a:moveTo>
                  <a:cubicBezTo>
                    <a:pt x="10575" y="201911"/>
                    <a:pt x="11142" y="202378"/>
                    <a:pt x="11175" y="202945"/>
                  </a:cubicBezTo>
                  <a:cubicBezTo>
                    <a:pt x="11242" y="203713"/>
                    <a:pt x="10842" y="204246"/>
                    <a:pt x="10108" y="204380"/>
                  </a:cubicBezTo>
                  <a:cubicBezTo>
                    <a:pt x="9653" y="204456"/>
                    <a:pt x="9198" y="204476"/>
                    <a:pt x="8743" y="204476"/>
                  </a:cubicBezTo>
                  <a:cubicBezTo>
                    <a:pt x="8197" y="204476"/>
                    <a:pt x="7652" y="204446"/>
                    <a:pt x="7106" y="204446"/>
                  </a:cubicBezTo>
                  <a:cubicBezTo>
                    <a:pt x="6472" y="204413"/>
                    <a:pt x="6038" y="203946"/>
                    <a:pt x="5972" y="203379"/>
                  </a:cubicBezTo>
                  <a:cubicBezTo>
                    <a:pt x="5905" y="202812"/>
                    <a:pt x="6272" y="202278"/>
                    <a:pt x="6872" y="202078"/>
                  </a:cubicBezTo>
                  <a:cubicBezTo>
                    <a:pt x="7573" y="201878"/>
                    <a:pt x="8307" y="201878"/>
                    <a:pt x="9007" y="201878"/>
                  </a:cubicBezTo>
                  <a:close/>
                  <a:moveTo>
                    <a:pt x="6305" y="0"/>
                  </a:moveTo>
                  <a:cubicBezTo>
                    <a:pt x="6305" y="33"/>
                    <a:pt x="6305" y="67"/>
                    <a:pt x="6305" y="67"/>
                  </a:cubicBezTo>
                  <a:cubicBezTo>
                    <a:pt x="6372" y="767"/>
                    <a:pt x="6072" y="1268"/>
                    <a:pt x="5471" y="1601"/>
                  </a:cubicBezTo>
                  <a:cubicBezTo>
                    <a:pt x="4771" y="1968"/>
                    <a:pt x="4070" y="2002"/>
                    <a:pt x="3336" y="2068"/>
                  </a:cubicBezTo>
                  <a:cubicBezTo>
                    <a:pt x="3214" y="2079"/>
                    <a:pt x="3088" y="2083"/>
                    <a:pt x="2961" y="2083"/>
                  </a:cubicBezTo>
                  <a:cubicBezTo>
                    <a:pt x="2706" y="2083"/>
                    <a:pt x="2447" y="2068"/>
                    <a:pt x="2202" y="2068"/>
                  </a:cubicBezTo>
                  <a:cubicBezTo>
                    <a:pt x="2102" y="4904"/>
                    <a:pt x="2202" y="7706"/>
                    <a:pt x="2169" y="10508"/>
                  </a:cubicBezTo>
                  <a:cubicBezTo>
                    <a:pt x="2169" y="10741"/>
                    <a:pt x="2136" y="10941"/>
                    <a:pt x="2136" y="11175"/>
                  </a:cubicBezTo>
                  <a:cubicBezTo>
                    <a:pt x="1935" y="12776"/>
                    <a:pt x="1435" y="14310"/>
                    <a:pt x="1001" y="15845"/>
                  </a:cubicBezTo>
                  <a:cubicBezTo>
                    <a:pt x="601" y="17279"/>
                    <a:pt x="234" y="18713"/>
                    <a:pt x="101" y="20215"/>
                  </a:cubicBezTo>
                  <a:cubicBezTo>
                    <a:pt x="1" y="21782"/>
                    <a:pt x="468" y="23250"/>
                    <a:pt x="835" y="24751"/>
                  </a:cubicBezTo>
                  <a:cubicBezTo>
                    <a:pt x="1635" y="28220"/>
                    <a:pt x="2936" y="31556"/>
                    <a:pt x="3803" y="35025"/>
                  </a:cubicBezTo>
                  <a:cubicBezTo>
                    <a:pt x="4063" y="35009"/>
                    <a:pt x="4323" y="35001"/>
                    <a:pt x="4583" y="35001"/>
                  </a:cubicBezTo>
                  <a:cubicBezTo>
                    <a:pt x="5422" y="35001"/>
                    <a:pt x="6257" y="35088"/>
                    <a:pt x="7072" y="35292"/>
                  </a:cubicBezTo>
                  <a:cubicBezTo>
                    <a:pt x="7806" y="35459"/>
                    <a:pt x="8373" y="36193"/>
                    <a:pt x="8373" y="36860"/>
                  </a:cubicBezTo>
                  <a:cubicBezTo>
                    <a:pt x="8373" y="37494"/>
                    <a:pt x="7806" y="38227"/>
                    <a:pt x="7139" y="38494"/>
                  </a:cubicBezTo>
                  <a:cubicBezTo>
                    <a:pt x="6707" y="38671"/>
                    <a:pt x="6264" y="38732"/>
                    <a:pt x="5816" y="38732"/>
                  </a:cubicBezTo>
                  <a:cubicBezTo>
                    <a:pt x="5502" y="38732"/>
                    <a:pt x="5187" y="38702"/>
                    <a:pt x="4871" y="38661"/>
                  </a:cubicBezTo>
                  <a:cubicBezTo>
                    <a:pt x="4737" y="38661"/>
                    <a:pt x="4604" y="38661"/>
                    <a:pt x="4504" y="38628"/>
                  </a:cubicBezTo>
                  <a:lnTo>
                    <a:pt x="4504" y="38628"/>
                  </a:lnTo>
                  <a:cubicBezTo>
                    <a:pt x="4537" y="38928"/>
                    <a:pt x="4604" y="39195"/>
                    <a:pt x="4637" y="39495"/>
                  </a:cubicBezTo>
                  <a:cubicBezTo>
                    <a:pt x="5004" y="41263"/>
                    <a:pt x="5204" y="43031"/>
                    <a:pt x="5371" y="44799"/>
                  </a:cubicBezTo>
                  <a:cubicBezTo>
                    <a:pt x="5538" y="46233"/>
                    <a:pt x="5772" y="47634"/>
                    <a:pt x="5805" y="49069"/>
                  </a:cubicBezTo>
                  <a:cubicBezTo>
                    <a:pt x="5905" y="49135"/>
                    <a:pt x="5905" y="49169"/>
                    <a:pt x="5805" y="49235"/>
                  </a:cubicBezTo>
                  <a:cubicBezTo>
                    <a:pt x="5805" y="49469"/>
                    <a:pt x="5805" y="49669"/>
                    <a:pt x="5805" y="49902"/>
                  </a:cubicBezTo>
                  <a:cubicBezTo>
                    <a:pt x="6331" y="49534"/>
                    <a:pt x="6920" y="49456"/>
                    <a:pt x="7522" y="49456"/>
                  </a:cubicBezTo>
                  <a:cubicBezTo>
                    <a:pt x="7683" y="49456"/>
                    <a:pt x="7845" y="49462"/>
                    <a:pt x="8006" y="49469"/>
                  </a:cubicBezTo>
                  <a:cubicBezTo>
                    <a:pt x="8218" y="49491"/>
                    <a:pt x="8429" y="49495"/>
                    <a:pt x="8641" y="49495"/>
                  </a:cubicBezTo>
                  <a:cubicBezTo>
                    <a:pt x="8748" y="49495"/>
                    <a:pt x="8854" y="49494"/>
                    <a:pt x="8961" y="49494"/>
                  </a:cubicBezTo>
                  <a:cubicBezTo>
                    <a:pt x="9282" y="49494"/>
                    <a:pt x="9608" y="49502"/>
                    <a:pt x="9941" y="49569"/>
                  </a:cubicBezTo>
                  <a:cubicBezTo>
                    <a:pt x="10842" y="49736"/>
                    <a:pt x="11209" y="50303"/>
                    <a:pt x="11242" y="51037"/>
                  </a:cubicBezTo>
                  <a:cubicBezTo>
                    <a:pt x="11275" y="51770"/>
                    <a:pt x="10675" y="52438"/>
                    <a:pt x="9908" y="52538"/>
                  </a:cubicBezTo>
                  <a:cubicBezTo>
                    <a:pt x="9707" y="52569"/>
                    <a:pt x="9506" y="52581"/>
                    <a:pt x="9305" y="52581"/>
                  </a:cubicBezTo>
                  <a:cubicBezTo>
                    <a:pt x="8872" y="52581"/>
                    <a:pt x="8439" y="52527"/>
                    <a:pt x="8006" y="52504"/>
                  </a:cubicBezTo>
                  <a:cubicBezTo>
                    <a:pt x="7706" y="52471"/>
                    <a:pt x="7406" y="52471"/>
                    <a:pt x="7106" y="52438"/>
                  </a:cubicBezTo>
                  <a:cubicBezTo>
                    <a:pt x="6605" y="52404"/>
                    <a:pt x="6239" y="52171"/>
                    <a:pt x="5805" y="51971"/>
                  </a:cubicBezTo>
                  <a:lnTo>
                    <a:pt x="5805" y="51971"/>
                  </a:lnTo>
                  <a:cubicBezTo>
                    <a:pt x="5838" y="53772"/>
                    <a:pt x="5638" y="55540"/>
                    <a:pt x="5471" y="57341"/>
                  </a:cubicBezTo>
                  <a:cubicBezTo>
                    <a:pt x="5371" y="58442"/>
                    <a:pt x="5338" y="59576"/>
                    <a:pt x="5104" y="60677"/>
                  </a:cubicBezTo>
                  <a:cubicBezTo>
                    <a:pt x="4471" y="63479"/>
                    <a:pt x="3770" y="66281"/>
                    <a:pt x="3537" y="69116"/>
                  </a:cubicBezTo>
                  <a:cubicBezTo>
                    <a:pt x="3437" y="70284"/>
                    <a:pt x="3370" y="71485"/>
                    <a:pt x="3437" y="72652"/>
                  </a:cubicBezTo>
                  <a:cubicBezTo>
                    <a:pt x="3537" y="74453"/>
                    <a:pt x="3770" y="76288"/>
                    <a:pt x="3970" y="78089"/>
                  </a:cubicBezTo>
                  <a:cubicBezTo>
                    <a:pt x="4204" y="80224"/>
                    <a:pt x="4604" y="82326"/>
                    <a:pt x="5238" y="84360"/>
                  </a:cubicBezTo>
                  <a:cubicBezTo>
                    <a:pt x="5571" y="85495"/>
                    <a:pt x="5905" y="86629"/>
                    <a:pt x="6072" y="87763"/>
                  </a:cubicBezTo>
                  <a:cubicBezTo>
                    <a:pt x="6239" y="89131"/>
                    <a:pt x="6372" y="90465"/>
                    <a:pt x="6539" y="91832"/>
                  </a:cubicBezTo>
                  <a:cubicBezTo>
                    <a:pt x="6706" y="93100"/>
                    <a:pt x="6939" y="94368"/>
                    <a:pt x="7006" y="95635"/>
                  </a:cubicBezTo>
                  <a:cubicBezTo>
                    <a:pt x="7072" y="96836"/>
                    <a:pt x="7139" y="98004"/>
                    <a:pt x="7173" y="99204"/>
                  </a:cubicBezTo>
                  <a:cubicBezTo>
                    <a:pt x="7206" y="100472"/>
                    <a:pt x="7106" y="101740"/>
                    <a:pt x="7072" y="103041"/>
                  </a:cubicBezTo>
                  <a:cubicBezTo>
                    <a:pt x="7072" y="103441"/>
                    <a:pt x="7006" y="103841"/>
                    <a:pt x="6972" y="104241"/>
                  </a:cubicBezTo>
                  <a:cubicBezTo>
                    <a:pt x="7006" y="104675"/>
                    <a:pt x="7072" y="105075"/>
                    <a:pt x="7072" y="105476"/>
                  </a:cubicBezTo>
                  <a:cubicBezTo>
                    <a:pt x="7106" y="106743"/>
                    <a:pt x="7206" y="108044"/>
                    <a:pt x="7173" y="109312"/>
                  </a:cubicBezTo>
                  <a:cubicBezTo>
                    <a:pt x="7139" y="110513"/>
                    <a:pt x="7072" y="111680"/>
                    <a:pt x="7006" y="112848"/>
                  </a:cubicBezTo>
                  <a:cubicBezTo>
                    <a:pt x="6939" y="114148"/>
                    <a:pt x="6706" y="115416"/>
                    <a:pt x="6539" y="116684"/>
                  </a:cubicBezTo>
                  <a:cubicBezTo>
                    <a:pt x="6372" y="118018"/>
                    <a:pt x="6239" y="119386"/>
                    <a:pt x="6072" y="120720"/>
                  </a:cubicBezTo>
                  <a:cubicBezTo>
                    <a:pt x="5905" y="121887"/>
                    <a:pt x="5571" y="123021"/>
                    <a:pt x="5238" y="124122"/>
                  </a:cubicBezTo>
                  <a:cubicBezTo>
                    <a:pt x="4571" y="126190"/>
                    <a:pt x="4204" y="128292"/>
                    <a:pt x="3970" y="130393"/>
                  </a:cubicBezTo>
                  <a:cubicBezTo>
                    <a:pt x="3770" y="132228"/>
                    <a:pt x="3537" y="134029"/>
                    <a:pt x="3437" y="135864"/>
                  </a:cubicBezTo>
                  <a:cubicBezTo>
                    <a:pt x="3370" y="137032"/>
                    <a:pt x="3437" y="138199"/>
                    <a:pt x="3537" y="139367"/>
                  </a:cubicBezTo>
                  <a:cubicBezTo>
                    <a:pt x="3770" y="142235"/>
                    <a:pt x="4471" y="145037"/>
                    <a:pt x="5104" y="147806"/>
                  </a:cubicBezTo>
                  <a:cubicBezTo>
                    <a:pt x="5338" y="148907"/>
                    <a:pt x="5371" y="150041"/>
                    <a:pt x="5471" y="151175"/>
                  </a:cubicBezTo>
                  <a:cubicBezTo>
                    <a:pt x="5638" y="152976"/>
                    <a:pt x="5838" y="154744"/>
                    <a:pt x="5805" y="156545"/>
                  </a:cubicBezTo>
                  <a:cubicBezTo>
                    <a:pt x="6205" y="156345"/>
                    <a:pt x="6605" y="156078"/>
                    <a:pt x="7106" y="156045"/>
                  </a:cubicBezTo>
                  <a:cubicBezTo>
                    <a:pt x="7406" y="156045"/>
                    <a:pt x="7706" y="156012"/>
                    <a:pt x="8006" y="156012"/>
                  </a:cubicBezTo>
                  <a:cubicBezTo>
                    <a:pt x="8455" y="155965"/>
                    <a:pt x="8903" y="155917"/>
                    <a:pt x="9351" y="155917"/>
                  </a:cubicBezTo>
                  <a:cubicBezTo>
                    <a:pt x="9537" y="155917"/>
                    <a:pt x="9722" y="155926"/>
                    <a:pt x="9908" y="155945"/>
                  </a:cubicBezTo>
                  <a:cubicBezTo>
                    <a:pt x="10675" y="156078"/>
                    <a:pt x="11275" y="156746"/>
                    <a:pt x="11242" y="157446"/>
                  </a:cubicBezTo>
                  <a:cubicBezTo>
                    <a:pt x="11209" y="158213"/>
                    <a:pt x="10842" y="158780"/>
                    <a:pt x="9941" y="158947"/>
                  </a:cubicBezTo>
                  <a:cubicBezTo>
                    <a:pt x="9652" y="159005"/>
                    <a:pt x="9370" y="159019"/>
                    <a:pt x="9090" y="159019"/>
                  </a:cubicBezTo>
                  <a:cubicBezTo>
                    <a:pt x="8828" y="159019"/>
                    <a:pt x="8569" y="159007"/>
                    <a:pt x="8311" y="159007"/>
                  </a:cubicBezTo>
                  <a:cubicBezTo>
                    <a:pt x="8210" y="159007"/>
                    <a:pt x="8108" y="159009"/>
                    <a:pt x="8006" y="159014"/>
                  </a:cubicBezTo>
                  <a:cubicBezTo>
                    <a:pt x="7796" y="159032"/>
                    <a:pt x="7586" y="159045"/>
                    <a:pt x="7377" y="159045"/>
                  </a:cubicBezTo>
                  <a:cubicBezTo>
                    <a:pt x="6826" y="159045"/>
                    <a:pt x="6289" y="158953"/>
                    <a:pt x="5805" y="158614"/>
                  </a:cubicBezTo>
                  <a:cubicBezTo>
                    <a:pt x="5805" y="158847"/>
                    <a:pt x="5805" y="159047"/>
                    <a:pt x="5805" y="159281"/>
                  </a:cubicBezTo>
                  <a:cubicBezTo>
                    <a:pt x="5905" y="159347"/>
                    <a:pt x="5905" y="159381"/>
                    <a:pt x="5805" y="159448"/>
                  </a:cubicBezTo>
                  <a:cubicBezTo>
                    <a:pt x="5772" y="160882"/>
                    <a:pt x="5538" y="162283"/>
                    <a:pt x="5371" y="163717"/>
                  </a:cubicBezTo>
                  <a:cubicBezTo>
                    <a:pt x="5204" y="165485"/>
                    <a:pt x="5004" y="167253"/>
                    <a:pt x="4637" y="169021"/>
                  </a:cubicBezTo>
                  <a:cubicBezTo>
                    <a:pt x="4604" y="169288"/>
                    <a:pt x="4537" y="169588"/>
                    <a:pt x="4504" y="169855"/>
                  </a:cubicBezTo>
                  <a:cubicBezTo>
                    <a:pt x="4604" y="169855"/>
                    <a:pt x="4737" y="169855"/>
                    <a:pt x="4871" y="169822"/>
                  </a:cubicBezTo>
                  <a:cubicBezTo>
                    <a:pt x="5157" y="169797"/>
                    <a:pt x="5439" y="169776"/>
                    <a:pt x="5719" y="169776"/>
                  </a:cubicBezTo>
                  <a:cubicBezTo>
                    <a:pt x="6190" y="169776"/>
                    <a:pt x="6658" y="169834"/>
                    <a:pt x="7139" y="170022"/>
                  </a:cubicBezTo>
                  <a:cubicBezTo>
                    <a:pt x="7806" y="170289"/>
                    <a:pt x="8373" y="171023"/>
                    <a:pt x="8373" y="171656"/>
                  </a:cubicBezTo>
                  <a:cubicBezTo>
                    <a:pt x="8373" y="172323"/>
                    <a:pt x="7806" y="173057"/>
                    <a:pt x="7072" y="173224"/>
                  </a:cubicBezTo>
                  <a:cubicBezTo>
                    <a:pt x="6218" y="173438"/>
                    <a:pt x="5343" y="173502"/>
                    <a:pt x="4464" y="173502"/>
                  </a:cubicBezTo>
                  <a:cubicBezTo>
                    <a:pt x="4244" y="173502"/>
                    <a:pt x="4024" y="173498"/>
                    <a:pt x="3803" y="173491"/>
                  </a:cubicBezTo>
                  <a:cubicBezTo>
                    <a:pt x="2936" y="176960"/>
                    <a:pt x="1635" y="180262"/>
                    <a:pt x="835" y="183732"/>
                  </a:cubicBezTo>
                  <a:cubicBezTo>
                    <a:pt x="468" y="185233"/>
                    <a:pt x="1" y="186734"/>
                    <a:pt x="101" y="188302"/>
                  </a:cubicBezTo>
                  <a:cubicBezTo>
                    <a:pt x="234" y="189769"/>
                    <a:pt x="601" y="191204"/>
                    <a:pt x="1001" y="192638"/>
                  </a:cubicBezTo>
                  <a:cubicBezTo>
                    <a:pt x="1435" y="194206"/>
                    <a:pt x="1935" y="195740"/>
                    <a:pt x="2136" y="197341"/>
                  </a:cubicBezTo>
                  <a:cubicBezTo>
                    <a:pt x="2136" y="197541"/>
                    <a:pt x="2169" y="197775"/>
                    <a:pt x="2169" y="198008"/>
                  </a:cubicBezTo>
                  <a:cubicBezTo>
                    <a:pt x="2202" y="200810"/>
                    <a:pt x="2102" y="203612"/>
                    <a:pt x="2202" y="206415"/>
                  </a:cubicBezTo>
                  <a:cubicBezTo>
                    <a:pt x="2569" y="206415"/>
                    <a:pt x="2970" y="206415"/>
                    <a:pt x="3336" y="206448"/>
                  </a:cubicBezTo>
                  <a:cubicBezTo>
                    <a:pt x="4070" y="206515"/>
                    <a:pt x="4771" y="206548"/>
                    <a:pt x="5471" y="206915"/>
                  </a:cubicBezTo>
                  <a:cubicBezTo>
                    <a:pt x="6072" y="207248"/>
                    <a:pt x="6372" y="207715"/>
                    <a:pt x="6305" y="208416"/>
                  </a:cubicBezTo>
                  <a:cubicBezTo>
                    <a:pt x="6305" y="208449"/>
                    <a:pt x="6305" y="208483"/>
                    <a:pt x="6305" y="208483"/>
                  </a:cubicBezTo>
                  <a:lnTo>
                    <a:pt x="12777" y="208483"/>
                  </a:lnTo>
                  <a:cubicBezTo>
                    <a:pt x="12810" y="207549"/>
                    <a:pt x="12843" y="206648"/>
                    <a:pt x="12910" y="205714"/>
                  </a:cubicBezTo>
                  <a:cubicBezTo>
                    <a:pt x="12943" y="205514"/>
                    <a:pt x="12943" y="205347"/>
                    <a:pt x="13010" y="205180"/>
                  </a:cubicBezTo>
                  <a:cubicBezTo>
                    <a:pt x="13877" y="202945"/>
                    <a:pt x="14311" y="200644"/>
                    <a:pt x="14511" y="198275"/>
                  </a:cubicBezTo>
                  <a:cubicBezTo>
                    <a:pt x="14578" y="197241"/>
                    <a:pt x="14911" y="196241"/>
                    <a:pt x="15112" y="195240"/>
                  </a:cubicBezTo>
                  <a:cubicBezTo>
                    <a:pt x="15645" y="192771"/>
                    <a:pt x="15612" y="190303"/>
                    <a:pt x="15512" y="187801"/>
                  </a:cubicBezTo>
                  <a:cubicBezTo>
                    <a:pt x="15512" y="187301"/>
                    <a:pt x="15579" y="186767"/>
                    <a:pt x="15679" y="186267"/>
                  </a:cubicBezTo>
                  <a:cubicBezTo>
                    <a:pt x="15845" y="185066"/>
                    <a:pt x="15679" y="183832"/>
                    <a:pt x="15545" y="182631"/>
                  </a:cubicBezTo>
                  <a:lnTo>
                    <a:pt x="15545" y="182597"/>
                  </a:lnTo>
                  <a:cubicBezTo>
                    <a:pt x="15345" y="180629"/>
                    <a:pt x="15078" y="178661"/>
                    <a:pt x="14745" y="176727"/>
                  </a:cubicBezTo>
                  <a:cubicBezTo>
                    <a:pt x="14411" y="174792"/>
                    <a:pt x="14044" y="172824"/>
                    <a:pt x="13811" y="170856"/>
                  </a:cubicBezTo>
                  <a:cubicBezTo>
                    <a:pt x="13677" y="169855"/>
                    <a:pt x="13510" y="168821"/>
                    <a:pt x="13377" y="167787"/>
                  </a:cubicBezTo>
                  <a:lnTo>
                    <a:pt x="10708" y="167787"/>
                  </a:lnTo>
                  <a:cubicBezTo>
                    <a:pt x="10075" y="167753"/>
                    <a:pt x="9508" y="167587"/>
                    <a:pt x="9174" y="167053"/>
                  </a:cubicBezTo>
                  <a:cubicBezTo>
                    <a:pt x="8640" y="166152"/>
                    <a:pt x="9241" y="165118"/>
                    <a:pt x="10308" y="164951"/>
                  </a:cubicBezTo>
                  <a:cubicBezTo>
                    <a:pt x="10692" y="164901"/>
                    <a:pt x="11084" y="164893"/>
                    <a:pt x="11476" y="164893"/>
                  </a:cubicBezTo>
                  <a:cubicBezTo>
                    <a:pt x="11672" y="164893"/>
                    <a:pt x="11868" y="164895"/>
                    <a:pt x="12062" y="164895"/>
                  </a:cubicBezTo>
                  <a:cubicBezTo>
                    <a:pt x="12257" y="164895"/>
                    <a:pt x="12451" y="164893"/>
                    <a:pt x="12643" y="164885"/>
                  </a:cubicBezTo>
                  <a:cubicBezTo>
                    <a:pt x="12843" y="164885"/>
                    <a:pt x="13010" y="164885"/>
                    <a:pt x="13177" y="164818"/>
                  </a:cubicBezTo>
                  <a:cubicBezTo>
                    <a:pt x="13077" y="162950"/>
                    <a:pt x="13610" y="161215"/>
                    <a:pt x="13944" y="159414"/>
                  </a:cubicBezTo>
                  <a:cubicBezTo>
                    <a:pt x="14211" y="158080"/>
                    <a:pt x="14378" y="156746"/>
                    <a:pt x="14478" y="155411"/>
                  </a:cubicBezTo>
                  <a:cubicBezTo>
                    <a:pt x="14578" y="154511"/>
                    <a:pt x="14811" y="153610"/>
                    <a:pt x="14911" y="152709"/>
                  </a:cubicBezTo>
                  <a:cubicBezTo>
                    <a:pt x="15112" y="151075"/>
                    <a:pt x="15245" y="149440"/>
                    <a:pt x="15679" y="147839"/>
                  </a:cubicBezTo>
                  <a:cubicBezTo>
                    <a:pt x="16412" y="145237"/>
                    <a:pt x="17046" y="142636"/>
                    <a:pt x="17580" y="140000"/>
                  </a:cubicBezTo>
                  <a:cubicBezTo>
                    <a:pt x="17947" y="138266"/>
                    <a:pt x="18147" y="136498"/>
                    <a:pt x="18214" y="134730"/>
                  </a:cubicBezTo>
                  <a:cubicBezTo>
                    <a:pt x="18247" y="133362"/>
                    <a:pt x="18314" y="131995"/>
                    <a:pt x="18247" y="130627"/>
                  </a:cubicBezTo>
                  <a:cubicBezTo>
                    <a:pt x="18080" y="127358"/>
                    <a:pt x="17780" y="124089"/>
                    <a:pt x="16779" y="120953"/>
                  </a:cubicBezTo>
                  <a:cubicBezTo>
                    <a:pt x="16279" y="119419"/>
                    <a:pt x="16212" y="117818"/>
                    <a:pt x="15979" y="116217"/>
                  </a:cubicBezTo>
                  <a:cubicBezTo>
                    <a:pt x="15712" y="114115"/>
                    <a:pt x="15712" y="111980"/>
                    <a:pt x="15745" y="109879"/>
                  </a:cubicBezTo>
                  <a:cubicBezTo>
                    <a:pt x="15812" y="108044"/>
                    <a:pt x="16012" y="106209"/>
                    <a:pt x="16112" y="104375"/>
                  </a:cubicBezTo>
                  <a:cubicBezTo>
                    <a:pt x="16112" y="104341"/>
                    <a:pt x="16112" y="104308"/>
                    <a:pt x="16112" y="104241"/>
                  </a:cubicBezTo>
                  <a:cubicBezTo>
                    <a:pt x="16112" y="104208"/>
                    <a:pt x="16112" y="104141"/>
                    <a:pt x="16112" y="104108"/>
                  </a:cubicBezTo>
                  <a:cubicBezTo>
                    <a:pt x="16012" y="102273"/>
                    <a:pt x="15812" y="100439"/>
                    <a:pt x="15745" y="98604"/>
                  </a:cubicBezTo>
                  <a:cubicBezTo>
                    <a:pt x="15712" y="96502"/>
                    <a:pt x="15712" y="94368"/>
                    <a:pt x="15979" y="92266"/>
                  </a:cubicBezTo>
                  <a:cubicBezTo>
                    <a:pt x="16212" y="90698"/>
                    <a:pt x="16279" y="89064"/>
                    <a:pt x="16779" y="87563"/>
                  </a:cubicBezTo>
                  <a:cubicBezTo>
                    <a:pt x="17780" y="84394"/>
                    <a:pt x="18080" y="81125"/>
                    <a:pt x="18247" y="77856"/>
                  </a:cubicBezTo>
                  <a:cubicBezTo>
                    <a:pt x="18314" y="76488"/>
                    <a:pt x="18280" y="75121"/>
                    <a:pt x="18214" y="73753"/>
                  </a:cubicBezTo>
                  <a:cubicBezTo>
                    <a:pt x="18147" y="71985"/>
                    <a:pt x="17947" y="70217"/>
                    <a:pt x="17580" y="68482"/>
                  </a:cubicBezTo>
                  <a:cubicBezTo>
                    <a:pt x="17046" y="65847"/>
                    <a:pt x="16412" y="63245"/>
                    <a:pt x="15679" y="60643"/>
                  </a:cubicBezTo>
                  <a:cubicBezTo>
                    <a:pt x="15245" y="59076"/>
                    <a:pt x="15112" y="57408"/>
                    <a:pt x="14911" y="55773"/>
                  </a:cubicBezTo>
                  <a:cubicBezTo>
                    <a:pt x="14811" y="54873"/>
                    <a:pt x="14578" y="53972"/>
                    <a:pt x="14478" y="53071"/>
                  </a:cubicBezTo>
                  <a:cubicBezTo>
                    <a:pt x="14378" y="51737"/>
                    <a:pt x="14211" y="50403"/>
                    <a:pt x="13944" y="49069"/>
                  </a:cubicBezTo>
                  <a:cubicBezTo>
                    <a:pt x="13610" y="47301"/>
                    <a:pt x="13077" y="45533"/>
                    <a:pt x="13177" y="43698"/>
                  </a:cubicBezTo>
                  <a:cubicBezTo>
                    <a:pt x="13010" y="43598"/>
                    <a:pt x="12843" y="43631"/>
                    <a:pt x="12643" y="43598"/>
                  </a:cubicBezTo>
                  <a:cubicBezTo>
                    <a:pt x="12259" y="43598"/>
                    <a:pt x="11868" y="43615"/>
                    <a:pt x="11476" y="43615"/>
                  </a:cubicBezTo>
                  <a:cubicBezTo>
                    <a:pt x="11084" y="43615"/>
                    <a:pt x="10692" y="43598"/>
                    <a:pt x="10308" y="43531"/>
                  </a:cubicBezTo>
                  <a:cubicBezTo>
                    <a:pt x="9241" y="43364"/>
                    <a:pt x="8640" y="42330"/>
                    <a:pt x="9174" y="41463"/>
                  </a:cubicBezTo>
                  <a:cubicBezTo>
                    <a:pt x="9508" y="40896"/>
                    <a:pt x="10075" y="40729"/>
                    <a:pt x="10708" y="40729"/>
                  </a:cubicBezTo>
                  <a:cubicBezTo>
                    <a:pt x="11576" y="40696"/>
                    <a:pt x="12476" y="40696"/>
                    <a:pt x="13377" y="40696"/>
                  </a:cubicBezTo>
                  <a:cubicBezTo>
                    <a:pt x="13510" y="39662"/>
                    <a:pt x="13677" y="38661"/>
                    <a:pt x="13811" y="37627"/>
                  </a:cubicBezTo>
                  <a:cubicBezTo>
                    <a:pt x="14044" y="35659"/>
                    <a:pt x="14411" y="33724"/>
                    <a:pt x="14745" y="31756"/>
                  </a:cubicBezTo>
                  <a:cubicBezTo>
                    <a:pt x="15112" y="29821"/>
                    <a:pt x="15345" y="27853"/>
                    <a:pt x="15545" y="25885"/>
                  </a:cubicBezTo>
                  <a:cubicBezTo>
                    <a:pt x="15679" y="24684"/>
                    <a:pt x="15845" y="23450"/>
                    <a:pt x="15679" y="22216"/>
                  </a:cubicBezTo>
                  <a:cubicBezTo>
                    <a:pt x="15579" y="21716"/>
                    <a:pt x="15512" y="21215"/>
                    <a:pt x="15512" y="20715"/>
                  </a:cubicBezTo>
                  <a:cubicBezTo>
                    <a:pt x="15612" y="18213"/>
                    <a:pt x="15645" y="15711"/>
                    <a:pt x="15112" y="13276"/>
                  </a:cubicBezTo>
                  <a:cubicBezTo>
                    <a:pt x="14911" y="12242"/>
                    <a:pt x="14578" y="11275"/>
                    <a:pt x="14511" y="10241"/>
                  </a:cubicBezTo>
                  <a:cubicBezTo>
                    <a:pt x="14311" y="7872"/>
                    <a:pt x="13877" y="5537"/>
                    <a:pt x="13010" y="3302"/>
                  </a:cubicBezTo>
                  <a:cubicBezTo>
                    <a:pt x="12943" y="3136"/>
                    <a:pt x="12943" y="2969"/>
                    <a:pt x="12910" y="2802"/>
                  </a:cubicBezTo>
                  <a:cubicBezTo>
                    <a:pt x="12843" y="1868"/>
                    <a:pt x="12810" y="934"/>
                    <a:pt x="12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"/>
            <p:cNvSpPr/>
            <p:nvPr/>
          </p:nvSpPr>
          <p:spPr>
            <a:xfrm rot="-5400000">
              <a:off x="578954" y="4628200"/>
              <a:ext cx="72842" cy="676373"/>
            </a:xfrm>
            <a:custGeom>
              <a:avLst/>
              <a:gdLst/>
              <a:ahLst/>
              <a:cxnLst/>
              <a:rect l="l" t="t" r="r" b="b"/>
              <a:pathLst>
                <a:path w="2936" h="15190" extrusionOk="0">
                  <a:moveTo>
                    <a:pt x="2535" y="1"/>
                  </a:moveTo>
                  <a:cubicBezTo>
                    <a:pt x="2435" y="1"/>
                    <a:pt x="2402" y="101"/>
                    <a:pt x="2368" y="168"/>
                  </a:cubicBezTo>
                  <a:cubicBezTo>
                    <a:pt x="2302" y="401"/>
                    <a:pt x="2235" y="635"/>
                    <a:pt x="2202" y="868"/>
                  </a:cubicBezTo>
                  <a:cubicBezTo>
                    <a:pt x="1635" y="3170"/>
                    <a:pt x="1168" y="5472"/>
                    <a:pt x="500" y="7740"/>
                  </a:cubicBezTo>
                  <a:cubicBezTo>
                    <a:pt x="67" y="9274"/>
                    <a:pt x="0" y="10742"/>
                    <a:pt x="300" y="12276"/>
                  </a:cubicBezTo>
                  <a:cubicBezTo>
                    <a:pt x="467" y="13144"/>
                    <a:pt x="801" y="13944"/>
                    <a:pt x="1234" y="14711"/>
                  </a:cubicBezTo>
                  <a:cubicBezTo>
                    <a:pt x="1411" y="14977"/>
                    <a:pt x="1640" y="15190"/>
                    <a:pt x="1990" y="15190"/>
                  </a:cubicBezTo>
                  <a:cubicBezTo>
                    <a:pt x="2036" y="15190"/>
                    <a:pt x="2084" y="15186"/>
                    <a:pt x="2135" y="15178"/>
                  </a:cubicBezTo>
                  <a:cubicBezTo>
                    <a:pt x="2535" y="15112"/>
                    <a:pt x="2702" y="14812"/>
                    <a:pt x="2769" y="14445"/>
                  </a:cubicBezTo>
                  <a:cubicBezTo>
                    <a:pt x="2869" y="14011"/>
                    <a:pt x="2835" y="13577"/>
                    <a:pt x="2769" y="13144"/>
                  </a:cubicBezTo>
                  <a:cubicBezTo>
                    <a:pt x="2569" y="11743"/>
                    <a:pt x="2368" y="10308"/>
                    <a:pt x="2569" y="8907"/>
                  </a:cubicBezTo>
                  <a:cubicBezTo>
                    <a:pt x="2802" y="7440"/>
                    <a:pt x="2835" y="5972"/>
                    <a:pt x="2935" y="4504"/>
                  </a:cubicBezTo>
                  <a:cubicBezTo>
                    <a:pt x="2935" y="3637"/>
                    <a:pt x="2935" y="2770"/>
                    <a:pt x="2935" y="1936"/>
                  </a:cubicBezTo>
                  <a:cubicBezTo>
                    <a:pt x="2902" y="1335"/>
                    <a:pt x="2802" y="768"/>
                    <a:pt x="2669" y="201"/>
                  </a:cubicBezTo>
                  <a:cubicBezTo>
                    <a:pt x="2635" y="101"/>
                    <a:pt x="2635" y="1"/>
                    <a:pt x="2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"/>
            <p:cNvSpPr/>
            <p:nvPr/>
          </p:nvSpPr>
          <p:spPr>
            <a:xfrm rot="-5400000">
              <a:off x="3834988" y="4582965"/>
              <a:ext cx="79466" cy="689063"/>
            </a:xfrm>
            <a:custGeom>
              <a:avLst/>
              <a:gdLst/>
              <a:ahLst/>
              <a:cxnLst/>
              <a:rect l="l" t="t" r="r" b="b"/>
              <a:pathLst>
                <a:path w="3203" h="15475" extrusionOk="0">
                  <a:moveTo>
                    <a:pt x="2585" y="0"/>
                  </a:moveTo>
                  <a:cubicBezTo>
                    <a:pt x="2283" y="0"/>
                    <a:pt x="2137" y="278"/>
                    <a:pt x="1968" y="531"/>
                  </a:cubicBezTo>
                  <a:cubicBezTo>
                    <a:pt x="1668" y="1131"/>
                    <a:pt x="1401" y="1732"/>
                    <a:pt x="1235" y="2366"/>
                  </a:cubicBezTo>
                  <a:cubicBezTo>
                    <a:pt x="0" y="6735"/>
                    <a:pt x="567" y="10972"/>
                    <a:pt x="2102" y="15141"/>
                  </a:cubicBezTo>
                  <a:cubicBezTo>
                    <a:pt x="2135" y="15175"/>
                    <a:pt x="2135" y="15241"/>
                    <a:pt x="2169" y="15275"/>
                  </a:cubicBezTo>
                  <a:cubicBezTo>
                    <a:pt x="2202" y="15342"/>
                    <a:pt x="2235" y="15475"/>
                    <a:pt x="2369" y="15475"/>
                  </a:cubicBezTo>
                  <a:cubicBezTo>
                    <a:pt x="2502" y="15442"/>
                    <a:pt x="2536" y="15308"/>
                    <a:pt x="2536" y="15208"/>
                  </a:cubicBezTo>
                  <a:cubicBezTo>
                    <a:pt x="2669" y="14408"/>
                    <a:pt x="2836" y="13607"/>
                    <a:pt x="2769" y="12773"/>
                  </a:cubicBezTo>
                  <a:cubicBezTo>
                    <a:pt x="2636" y="10538"/>
                    <a:pt x="2569" y="8270"/>
                    <a:pt x="2802" y="6035"/>
                  </a:cubicBezTo>
                  <a:cubicBezTo>
                    <a:pt x="2969" y="4400"/>
                    <a:pt x="3069" y="2766"/>
                    <a:pt x="3203" y="1065"/>
                  </a:cubicBezTo>
                  <a:cubicBezTo>
                    <a:pt x="3203" y="1031"/>
                    <a:pt x="3203" y="931"/>
                    <a:pt x="3203" y="831"/>
                  </a:cubicBezTo>
                  <a:cubicBezTo>
                    <a:pt x="3169" y="498"/>
                    <a:pt x="3169" y="131"/>
                    <a:pt x="2769" y="31"/>
                  </a:cubicBezTo>
                  <a:cubicBezTo>
                    <a:pt x="2701" y="10"/>
                    <a:pt x="2640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"/>
            <p:cNvSpPr/>
            <p:nvPr/>
          </p:nvSpPr>
          <p:spPr>
            <a:xfrm rot="-5400000">
              <a:off x="3170846" y="4842680"/>
              <a:ext cx="118369" cy="246593"/>
            </a:xfrm>
            <a:custGeom>
              <a:avLst/>
              <a:gdLst/>
              <a:ahLst/>
              <a:cxnLst/>
              <a:rect l="l" t="t" r="r" b="b"/>
              <a:pathLst>
                <a:path w="4771" h="5538" extrusionOk="0">
                  <a:moveTo>
                    <a:pt x="4704" y="0"/>
                  </a:moveTo>
                  <a:lnTo>
                    <a:pt x="4704" y="0"/>
                  </a:lnTo>
                  <a:cubicBezTo>
                    <a:pt x="3953" y="170"/>
                    <a:pt x="3203" y="216"/>
                    <a:pt x="2452" y="216"/>
                  </a:cubicBezTo>
                  <a:cubicBezTo>
                    <a:pt x="2169" y="216"/>
                    <a:pt x="1885" y="210"/>
                    <a:pt x="1602" y="201"/>
                  </a:cubicBezTo>
                  <a:lnTo>
                    <a:pt x="567" y="201"/>
                  </a:lnTo>
                  <a:cubicBezTo>
                    <a:pt x="567" y="534"/>
                    <a:pt x="534" y="901"/>
                    <a:pt x="501" y="1235"/>
                  </a:cubicBezTo>
                  <a:cubicBezTo>
                    <a:pt x="367" y="2669"/>
                    <a:pt x="67" y="4070"/>
                    <a:pt x="0" y="5504"/>
                  </a:cubicBezTo>
                  <a:cubicBezTo>
                    <a:pt x="601" y="5504"/>
                    <a:pt x="1191" y="5534"/>
                    <a:pt x="1783" y="5534"/>
                  </a:cubicBezTo>
                  <a:cubicBezTo>
                    <a:pt x="2276" y="5534"/>
                    <a:pt x="2769" y="5513"/>
                    <a:pt x="3269" y="5438"/>
                  </a:cubicBezTo>
                  <a:cubicBezTo>
                    <a:pt x="3311" y="5433"/>
                    <a:pt x="3353" y="5431"/>
                    <a:pt x="3395" y="5431"/>
                  </a:cubicBezTo>
                  <a:cubicBezTo>
                    <a:pt x="3653" y="5431"/>
                    <a:pt x="3912" y="5509"/>
                    <a:pt x="4170" y="5538"/>
                  </a:cubicBezTo>
                  <a:cubicBezTo>
                    <a:pt x="4303" y="4537"/>
                    <a:pt x="4437" y="3503"/>
                    <a:pt x="4570" y="2502"/>
                  </a:cubicBezTo>
                  <a:cubicBezTo>
                    <a:pt x="4670" y="1668"/>
                    <a:pt x="4770" y="834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"/>
            <p:cNvSpPr/>
            <p:nvPr/>
          </p:nvSpPr>
          <p:spPr>
            <a:xfrm rot="-5400000">
              <a:off x="2214546" y="4629512"/>
              <a:ext cx="53813" cy="616661"/>
            </a:xfrm>
            <a:custGeom>
              <a:avLst/>
              <a:gdLst/>
              <a:ahLst/>
              <a:cxnLst/>
              <a:rect l="l" t="t" r="r" b="b"/>
              <a:pathLst>
                <a:path w="2169" h="13849" extrusionOk="0">
                  <a:moveTo>
                    <a:pt x="1626" y="1"/>
                  </a:moveTo>
                  <a:cubicBezTo>
                    <a:pt x="1490" y="1"/>
                    <a:pt x="1429" y="148"/>
                    <a:pt x="1368" y="239"/>
                  </a:cubicBezTo>
                  <a:cubicBezTo>
                    <a:pt x="534" y="1640"/>
                    <a:pt x="67" y="3174"/>
                    <a:pt x="34" y="4809"/>
                  </a:cubicBezTo>
                  <a:cubicBezTo>
                    <a:pt x="0" y="6944"/>
                    <a:pt x="201" y="9012"/>
                    <a:pt x="734" y="11080"/>
                  </a:cubicBezTo>
                  <a:cubicBezTo>
                    <a:pt x="868" y="11513"/>
                    <a:pt x="934" y="11947"/>
                    <a:pt x="968" y="12414"/>
                  </a:cubicBezTo>
                  <a:cubicBezTo>
                    <a:pt x="1001" y="12781"/>
                    <a:pt x="968" y="13148"/>
                    <a:pt x="1101" y="13515"/>
                  </a:cubicBezTo>
                  <a:cubicBezTo>
                    <a:pt x="1168" y="13715"/>
                    <a:pt x="1301" y="13848"/>
                    <a:pt x="1535" y="13848"/>
                  </a:cubicBezTo>
                  <a:cubicBezTo>
                    <a:pt x="1735" y="13848"/>
                    <a:pt x="1902" y="13748"/>
                    <a:pt x="1969" y="13548"/>
                  </a:cubicBezTo>
                  <a:cubicBezTo>
                    <a:pt x="2035" y="13381"/>
                    <a:pt x="2069" y="13215"/>
                    <a:pt x="2102" y="13048"/>
                  </a:cubicBezTo>
                  <a:cubicBezTo>
                    <a:pt x="2169" y="12381"/>
                    <a:pt x="2169" y="11714"/>
                    <a:pt x="2035" y="11046"/>
                  </a:cubicBezTo>
                  <a:cubicBezTo>
                    <a:pt x="1668" y="9312"/>
                    <a:pt x="1635" y="7611"/>
                    <a:pt x="1835" y="5876"/>
                  </a:cubicBezTo>
                  <a:cubicBezTo>
                    <a:pt x="1935" y="4975"/>
                    <a:pt x="2035" y="4041"/>
                    <a:pt x="2002" y="3141"/>
                  </a:cubicBezTo>
                  <a:cubicBezTo>
                    <a:pt x="2035" y="2207"/>
                    <a:pt x="1969" y="1273"/>
                    <a:pt x="1835" y="339"/>
                  </a:cubicBezTo>
                  <a:cubicBezTo>
                    <a:pt x="1802" y="205"/>
                    <a:pt x="1835" y="39"/>
                    <a:pt x="1668" y="5"/>
                  </a:cubicBezTo>
                  <a:cubicBezTo>
                    <a:pt x="1654" y="2"/>
                    <a:pt x="1640" y="1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"/>
            <p:cNvSpPr/>
            <p:nvPr/>
          </p:nvSpPr>
          <p:spPr>
            <a:xfrm rot="-5400000">
              <a:off x="4336821" y="4878538"/>
              <a:ext cx="118369" cy="222860"/>
            </a:xfrm>
            <a:custGeom>
              <a:avLst/>
              <a:gdLst/>
              <a:ahLst/>
              <a:cxnLst/>
              <a:rect l="l" t="t" r="r" b="b"/>
              <a:pathLst>
                <a:path w="4771" h="5005" extrusionOk="0">
                  <a:moveTo>
                    <a:pt x="4170" y="1"/>
                  </a:moveTo>
                  <a:cubicBezTo>
                    <a:pt x="4070" y="167"/>
                    <a:pt x="3936" y="201"/>
                    <a:pt x="3769" y="201"/>
                  </a:cubicBezTo>
                  <a:cubicBezTo>
                    <a:pt x="3697" y="197"/>
                    <a:pt x="3624" y="195"/>
                    <a:pt x="3552" y="195"/>
                  </a:cubicBezTo>
                  <a:cubicBezTo>
                    <a:pt x="3121" y="195"/>
                    <a:pt x="2690" y="253"/>
                    <a:pt x="2258" y="253"/>
                  </a:cubicBezTo>
                  <a:cubicBezTo>
                    <a:pt x="2128" y="253"/>
                    <a:pt x="1998" y="248"/>
                    <a:pt x="1868" y="234"/>
                  </a:cubicBezTo>
                  <a:cubicBezTo>
                    <a:pt x="1551" y="184"/>
                    <a:pt x="1243" y="176"/>
                    <a:pt x="934" y="176"/>
                  </a:cubicBezTo>
                  <a:cubicBezTo>
                    <a:pt x="780" y="176"/>
                    <a:pt x="625" y="178"/>
                    <a:pt x="470" y="178"/>
                  </a:cubicBezTo>
                  <a:cubicBezTo>
                    <a:pt x="315" y="178"/>
                    <a:pt x="158" y="176"/>
                    <a:pt x="0" y="167"/>
                  </a:cubicBezTo>
                  <a:lnTo>
                    <a:pt x="0" y="167"/>
                  </a:lnTo>
                  <a:cubicBezTo>
                    <a:pt x="33" y="301"/>
                    <a:pt x="33" y="434"/>
                    <a:pt x="33" y="568"/>
                  </a:cubicBezTo>
                  <a:cubicBezTo>
                    <a:pt x="300" y="1935"/>
                    <a:pt x="500" y="3303"/>
                    <a:pt x="534" y="4704"/>
                  </a:cubicBezTo>
                  <a:cubicBezTo>
                    <a:pt x="1601" y="4771"/>
                    <a:pt x="2635" y="4838"/>
                    <a:pt x="3669" y="4938"/>
                  </a:cubicBezTo>
                  <a:cubicBezTo>
                    <a:pt x="4036" y="4938"/>
                    <a:pt x="4403" y="4971"/>
                    <a:pt x="4770" y="5004"/>
                  </a:cubicBezTo>
                  <a:cubicBezTo>
                    <a:pt x="4737" y="4504"/>
                    <a:pt x="4703" y="4037"/>
                    <a:pt x="4670" y="3570"/>
                  </a:cubicBezTo>
                  <a:cubicBezTo>
                    <a:pt x="4570" y="2369"/>
                    <a:pt x="4470" y="1168"/>
                    <a:pt x="4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"/>
            <p:cNvSpPr/>
            <p:nvPr/>
          </p:nvSpPr>
          <p:spPr>
            <a:xfrm rot="-5400000">
              <a:off x="3481250" y="4901833"/>
              <a:ext cx="133279" cy="196144"/>
            </a:xfrm>
            <a:custGeom>
              <a:avLst/>
              <a:gdLst/>
              <a:ahLst/>
              <a:cxnLst/>
              <a:rect l="l" t="t" r="r" b="b"/>
              <a:pathLst>
                <a:path w="5372" h="4405" extrusionOk="0">
                  <a:moveTo>
                    <a:pt x="1168" y="1"/>
                  </a:moveTo>
                  <a:cubicBezTo>
                    <a:pt x="701" y="1302"/>
                    <a:pt x="201" y="2603"/>
                    <a:pt x="1" y="3970"/>
                  </a:cubicBezTo>
                  <a:cubicBezTo>
                    <a:pt x="1268" y="4004"/>
                    <a:pt x="2569" y="4071"/>
                    <a:pt x="3837" y="4204"/>
                  </a:cubicBezTo>
                  <a:cubicBezTo>
                    <a:pt x="3970" y="4237"/>
                    <a:pt x="4103" y="4237"/>
                    <a:pt x="4137" y="4404"/>
                  </a:cubicBezTo>
                  <a:cubicBezTo>
                    <a:pt x="4304" y="3704"/>
                    <a:pt x="4504" y="3003"/>
                    <a:pt x="4771" y="2303"/>
                  </a:cubicBezTo>
                  <a:cubicBezTo>
                    <a:pt x="5004" y="1669"/>
                    <a:pt x="5271" y="1035"/>
                    <a:pt x="5371" y="335"/>
                  </a:cubicBezTo>
                  <a:lnTo>
                    <a:pt x="5371" y="335"/>
                  </a:lnTo>
                  <a:cubicBezTo>
                    <a:pt x="5222" y="352"/>
                    <a:pt x="5072" y="359"/>
                    <a:pt x="4923" y="359"/>
                  </a:cubicBezTo>
                  <a:cubicBezTo>
                    <a:pt x="4205" y="359"/>
                    <a:pt x="3487" y="190"/>
                    <a:pt x="2769" y="134"/>
                  </a:cubicBezTo>
                  <a:cubicBezTo>
                    <a:pt x="2235" y="101"/>
                    <a:pt x="1702" y="34"/>
                    <a:pt x="1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"/>
            <p:cNvSpPr/>
            <p:nvPr/>
          </p:nvSpPr>
          <p:spPr>
            <a:xfrm rot="-5400000">
              <a:off x="1329139" y="4907062"/>
              <a:ext cx="116731" cy="200596"/>
            </a:xfrm>
            <a:custGeom>
              <a:avLst/>
              <a:gdLst/>
              <a:ahLst/>
              <a:cxnLst/>
              <a:rect l="l" t="t" r="r" b="b"/>
              <a:pathLst>
                <a:path w="4705" h="4505" extrusionOk="0">
                  <a:moveTo>
                    <a:pt x="4104" y="1"/>
                  </a:moveTo>
                  <a:cubicBezTo>
                    <a:pt x="2770" y="568"/>
                    <a:pt x="1402" y="635"/>
                    <a:pt x="1" y="668"/>
                  </a:cubicBezTo>
                  <a:cubicBezTo>
                    <a:pt x="301" y="1936"/>
                    <a:pt x="368" y="3237"/>
                    <a:pt x="568" y="4504"/>
                  </a:cubicBezTo>
                  <a:cubicBezTo>
                    <a:pt x="1896" y="4441"/>
                    <a:pt x="3163" y="4168"/>
                    <a:pt x="4485" y="4168"/>
                  </a:cubicBezTo>
                  <a:cubicBezTo>
                    <a:pt x="4558" y="4168"/>
                    <a:pt x="4631" y="4169"/>
                    <a:pt x="4704" y="4171"/>
                  </a:cubicBezTo>
                  <a:cubicBezTo>
                    <a:pt x="4671" y="3904"/>
                    <a:pt x="4671" y="3670"/>
                    <a:pt x="4638" y="3403"/>
                  </a:cubicBezTo>
                  <a:cubicBezTo>
                    <a:pt x="4471" y="2269"/>
                    <a:pt x="4437" y="1102"/>
                    <a:pt x="4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"/>
            <p:cNvSpPr/>
            <p:nvPr/>
          </p:nvSpPr>
          <p:spPr>
            <a:xfrm rot="-5400000">
              <a:off x="3760601" y="4935537"/>
              <a:ext cx="109263" cy="184210"/>
            </a:xfrm>
            <a:custGeom>
              <a:avLst/>
              <a:gdLst/>
              <a:ahLst/>
              <a:cxnLst/>
              <a:rect l="l" t="t" r="r" b="b"/>
              <a:pathLst>
                <a:path w="4404" h="4137" extrusionOk="0">
                  <a:moveTo>
                    <a:pt x="334" y="1"/>
                  </a:moveTo>
                  <a:cubicBezTo>
                    <a:pt x="301" y="34"/>
                    <a:pt x="268" y="101"/>
                    <a:pt x="268" y="134"/>
                  </a:cubicBezTo>
                  <a:cubicBezTo>
                    <a:pt x="101" y="1468"/>
                    <a:pt x="67" y="2803"/>
                    <a:pt x="1" y="4137"/>
                  </a:cubicBezTo>
                  <a:cubicBezTo>
                    <a:pt x="1051" y="4062"/>
                    <a:pt x="2102" y="4024"/>
                    <a:pt x="3153" y="4024"/>
                  </a:cubicBezTo>
                  <a:cubicBezTo>
                    <a:pt x="3503" y="4024"/>
                    <a:pt x="3853" y="4029"/>
                    <a:pt x="4204" y="4037"/>
                  </a:cubicBezTo>
                  <a:cubicBezTo>
                    <a:pt x="4204" y="2903"/>
                    <a:pt x="4304" y="1769"/>
                    <a:pt x="4404" y="634"/>
                  </a:cubicBezTo>
                  <a:lnTo>
                    <a:pt x="4404" y="634"/>
                  </a:lnTo>
                  <a:cubicBezTo>
                    <a:pt x="4344" y="636"/>
                    <a:pt x="4284" y="637"/>
                    <a:pt x="4225" y="637"/>
                  </a:cubicBezTo>
                  <a:cubicBezTo>
                    <a:pt x="2889" y="637"/>
                    <a:pt x="1612" y="288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"/>
            <p:cNvSpPr/>
            <p:nvPr/>
          </p:nvSpPr>
          <p:spPr>
            <a:xfrm rot="-5400000">
              <a:off x="2359119" y="4963195"/>
              <a:ext cx="118393" cy="197569"/>
            </a:xfrm>
            <a:custGeom>
              <a:avLst/>
              <a:gdLst/>
              <a:ahLst/>
              <a:cxnLst/>
              <a:rect l="l" t="t" r="r" b="b"/>
              <a:pathLst>
                <a:path w="4772" h="4437" extrusionOk="0">
                  <a:moveTo>
                    <a:pt x="4771" y="3336"/>
                  </a:moveTo>
                  <a:cubicBezTo>
                    <a:pt x="4769" y="3336"/>
                    <a:pt x="4767" y="3336"/>
                    <a:pt x="4765" y="3336"/>
                  </a:cubicBezTo>
                  <a:lnTo>
                    <a:pt x="4765" y="3336"/>
                  </a:lnTo>
                  <a:cubicBezTo>
                    <a:pt x="4767" y="3347"/>
                    <a:pt x="4769" y="3358"/>
                    <a:pt x="4771" y="3369"/>
                  </a:cubicBezTo>
                  <a:lnTo>
                    <a:pt x="4771" y="3336"/>
                  </a:ln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34" y="834"/>
                    <a:pt x="201" y="1601"/>
                    <a:pt x="335" y="2402"/>
                  </a:cubicBezTo>
                  <a:cubicBezTo>
                    <a:pt x="468" y="3069"/>
                    <a:pt x="535" y="3803"/>
                    <a:pt x="835" y="4437"/>
                  </a:cubicBezTo>
                  <a:cubicBezTo>
                    <a:pt x="1969" y="4203"/>
                    <a:pt x="3103" y="3803"/>
                    <a:pt x="4237" y="3503"/>
                  </a:cubicBezTo>
                  <a:cubicBezTo>
                    <a:pt x="4402" y="3437"/>
                    <a:pt x="4568" y="3338"/>
                    <a:pt x="4765" y="3336"/>
                  </a:cubicBezTo>
                  <a:lnTo>
                    <a:pt x="4765" y="3336"/>
                  </a:lnTo>
                  <a:cubicBezTo>
                    <a:pt x="4600" y="2413"/>
                    <a:pt x="4435" y="1490"/>
                    <a:pt x="4237" y="567"/>
                  </a:cubicBezTo>
                  <a:cubicBezTo>
                    <a:pt x="4170" y="569"/>
                    <a:pt x="4103" y="570"/>
                    <a:pt x="4036" y="570"/>
                  </a:cubicBezTo>
                  <a:cubicBezTo>
                    <a:pt x="2805" y="570"/>
                    <a:pt x="1602" y="288"/>
                    <a:pt x="368" y="67"/>
                  </a:cubicBezTo>
                  <a:cubicBezTo>
                    <a:pt x="234" y="33"/>
                    <a:pt x="134" y="3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"/>
            <p:cNvSpPr/>
            <p:nvPr/>
          </p:nvSpPr>
          <p:spPr>
            <a:xfrm rot="-5400000">
              <a:off x="2870314" y="4880161"/>
              <a:ext cx="120850" cy="185724"/>
            </a:xfrm>
            <a:custGeom>
              <a:avLst/>
              <a:gdLst/>
              <a:ahLst/>
              <a:cxnLst/>
              <a:rect l="l" t="t" r="r" b="b"/>
              <a:pathLst>
                <a:path w="4871" h="4171" extrusionOk="0">
                  <a:moveTo>
                    <a:pt x="4137" y="1"/>
                  </a:moveTo>
                  <a:cubicBezTo>
                    <a:pt x="2769" y="268"/>
                    <a:pt x="1368" y="468"/>
                    <a:pt x="1" y="635"/>
                  </a:cubicBezTo>
                  <a:cubicBezTo>
                    <a:pt x="268" y="1802"/>
                    <a:pt x="535" y="3003"/>
                    <a:pt x="801" y="4170"/>
                  </a:cubicBezTo>
                  <a:cubicBezTo>
                    <a:pt x="1702" y="4004"/>
                    <a:pt x="2636" y="3804"/>
                    <a:pt x="3570" y="3670"/>
                  </a:cubicBezTo>
                  <a:cubicBezTo>
                    <a:pt x="3704" y="3649"/>
                    <a:pt x="3839" y="3642"/>
                    <a:pt x="3973" y="3642"/>
                  </a:cubicBezTo>
                  <a:cubicBezTo>
                    <a:pt x="4273" y="3642"/>
                    <a:pt x="4572" y="3680"/>
                    <a:pt x="4871" y="3703"/>
                  </a:cubicBezTo>
                  <a:cubicBezTo>
                    <a:pt x="4804" y="2436"/>
                    <a:pt x="4437" y="1235"/>
                    <a:pt x="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6"/>
            <p:cNvSpPr/>
            <p:nvPr/>
          </p:nvSpPr>
          <p:spPr>
            <a:xfrm rot="-5400000">
              <a:off x="1825973" y="4946827"/>
              <a:ext cx="124174" cy="164930"/>
            </a:xfrm>
            <a:custGeom>
              <a:avLst/>
              <a:gdLst/>
              <a:ahLst/>
              <a:cxnLst/>
              <a:rect l="l" t="t" r="r" b="b"/>
              <a:pathLst>
                <a:path w="5005" h="3704" extrusionOk="0">
                  <a:moveTo>
                    <a:pt x="901" y="1"/>
                  </a:moveTo>
                  <a:cubicBezTo>
                    <a:pt x="601" y="1201"/>
                    <a:pt x="301" y="2402"/>
                    <a:pt x="1" y="3603"/>
                  </a:cubicBezTo>
                  <a:cubicBezTo>
                    <a:pt x="935" y="3692"/>
                    <a:pt x="1869" y="3692"/>
                    <a:pt x="2813" y="3692"/>
                  </a:cubicBezTo>
                  <a:cubicBezTo>
                    <a:pt x="3285" y="3692"/>
                    <a:pt x="3759" y="3692"/>
                    <a:pt x="4237" y="3703"/>
                  </a:cubicBezTo>
                  <a:cubicBezTo>
                    <a:pt x="4604" y="2602"/>
                    <a:pt x="4838" y="1468"/>
                    <a:pt x="5004" y="334"/>
                  </a:cubicBezTo>
                  <a:lnTo>
                    <a:pt x="5004" y="334"/>
                  </a:lnTo>
                  <a:cubicBezTo>
                    <a:pt x="4734" y="364"/>
                    <a:pt x="4463" y="377"/>
                    <a:pt x="4193" y="377"/>
                  </a:cubicBezTo>
                  <a:cubicBezTo>
                    <a:pt x="3264" y="377"/>
                    <a:pt x="2339" y="222"/>
                    <a:pt x="1435" y="67"/>
                  </a:cubicBezTo>
                  <a:cubicBezTo>
                    <a:pt x="1268" y="34"/>
                    <a:pt x="1068" y="1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6"/>
            <p:cNvSpPr/>
            <p:nvPr/>
          </p:nvSpPr>
          <p:spPr>
            <a:xfrm rot="-5400000">
              <a:off x="2201256" y="4983300"/>
              <a:ext cx="112588" cy="174726"/>
            </a:xfrm>
            <a:custGeom>
              <a:avLst/>
              <a:gdLst/>
              <a:ahLst/>
              <a:cxnLst/>
              <a:rect l="l" t="t" r="r" b="b"/>
              <a:pathLst>
                <a:path w="4538" h="3924" extrusionOk="0">
                  <a:moveTo>
                    <a:pt x="915" y="0"/>
                  </a:moveTo>
                  <a:cubicBezTo>
                    <a:pt x="744" y="0"/>
                    <a:pt x="573" y="6"/>
                    <a:pt x="401" y="18"/>
                  </a:cubicBezTo>
                  <a:cubicBezTo>
                    <a:pt x="401" y="85"/>
                    <a:pt x="334" y="118"/>
                    <a:pt x="334" y="185"/>
                  </a:cubicBezTo>
                  <a:cubicBezTo>
                    <a:pt x="234" y="1253"/>
                    <a:pt x="0" y="2287"/>
                    <a:pt x="234" y="3354"/>
                  </a:cubicBezTo>
                  <a:cubicBezTo>
                    <a:pt x="367" y="3387"/>
                    <a:pt x="467" y="3387"/>
                    <a:pt x="601" y="3421"/>
                  </a:cubicBezTo>
                  <a:cubicBezTo>
                    <a:pt x="1803" y="3642"/>
                    <a:pt x="3035" y="3924"/>
                    <a:pt x="4269" y="3924"/>
                  </a:cubicBezTo>
                  <a:cubicBezTo>
                    <a:pt x="4336" y="3924"/>
                    <a:pt x="4403" y="3923"/>
                    <a:pt x="4470" y="3921"/>
                  </a:cubicBezTo>
                  <a:cubicBezTo>
                    <a:pt x="4404" y="3087"/>
                    <a:pt x="4237" y="2287"/>
                    <a:pt x="4370" y="1453"/>
                  </a:cubicBezTo>
                  <a:cubicBezTo>
                    <a:pt x="4437" y="1153"/>
                    <a:pt x="4537" y="886"/>
                    <a:pt x="4470" y="585"/>
                  </a:cubicBezTo>
                  <a:cubicBezTo>
                    <a:pt x="3300" y="293"/>
                    <a:pt x="2130" y="0"/>
                    <a:pt x="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"/>
            <p:cNvSpPr/>
            <p:nvPr/>
          </p:nvSpPr>
          <p:spPr>
            <a:xfrm rot="-5400000">
              <a:off x="615468" y="5006408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67" y="1"/>
                  </a:moveTo>
                  <a:cubicBezTo>
                    <a:pt x="234" y="401"/>
                    <a:pt x="167" y="801"/>
                    <a:pt x="134" y="1201"/>
                  </a:cubicBezTo>
                  <a:cubicBezTo>
                    <a:pt x="100" y="2035"/>
                    <a:pt x="0" y="2869"/>
                    <a:pt x="200" y="3703"/>
                  </a:cubicBezTo>
                  <a:cubicBezTo>
                    <a:pt x="1295" y="3703"/>
                    <a:pt x="2410" y="3618"/>
                    <a:pt x="3513" y="3618"/>
                  </a:cubicBezTo>
                  <a:cubicBezTo>
                    <a:pt x="3788" y="3618"/>
                    <a:pt x="4063" y="3623"/>
                    <a:pt x="4337" y="3637"/>
                  </a:cubicBezTo>
                  <a:cubicBezTo>
                    <a:pt x="4170" y="2602"/>
                    <a:pt x="4237" y="1568"/>
                    <a:pt x="4403" y="534"/>
                  </a:cubicBezTo>
                  <a:lnTo>
                    <a:pt x="4403" y="534"/>
                  </a:lnTo>
                  <a:cubicBezTo>
                    <a:pt x="4314" y="536"/>
                    <a:pt x="4225" y="537"/>
                    <a:pt x="4136" y="537"/>
                  </a:cubicBezTo>
                  <a:cubicBezTo>
                    <a:pt x="2828" y="537"/>
                    <a:pt x="1548" y="313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"/>
            <p:cNvSpPr/>
            <p:nvPr/>
          </p:nvSpPr>
          <p:spPr>
            <a:xfrm rot="-5400000">
              <a:off x="3924455" y="4955824"/>
              <a:ext cx="105939" cy="150236"/>
            </a:xfrm>
            <a:custGeom>
              <a:avLst/>
              <a:gdLst/>
              <a:ahLst/>
              <a:cxnLst/>
              <a:rect l="l" t="t" r="r" b="b"/>
              <a:pathLst>
                <a:path w="4270" h="3374" extrusionOk="0">
                  <a:moveTo>
                    <a:pt x="3278" y="1"/>
                  </a:moveTo>
                  <a:cubicBezTo>
                    <a:pt x="2207" y="1"/>
                    <a:pt x="1137" y="44"/>
                    <a:pt x="67" y="146"/>
                  </a:cubicBezTo>
                  <a:cubicBezTo>
                    <a:pt x="0" y="1180"/>
                    <a:pt x="0" y="2214"/>
                    <a:pt x="67" y="3249"/>
                  </a:cubicBezTo>
                  <a:cubicBezTo>
                    <a:pt x="767" y="3332"/>
                    <a:pt x="1468" y="3374"/>
                    <a:pt x="2168" y="3374"/>
                  </a:cubicBezTo>
                  <a:cubicBezTo>
                    <a:pt x="2869" y="3374"/>
                    <a:pt x="3569" y="3332"/>
                    <a:pt x="4270" y="3249"/>
                  </a:cubicBezTo>
                  <a:cubicBezTo>
                    <a:pt x="4170" y="2181"/>
                    <a:pt x="4170" y="1114"/>
                    <a:pt x="4270" y="13"/>
                  </a:cubicBezTo>
                  <a:cubicBezTo>
                    <a:pt x="3939" y="5"/>
                    <a:pt x="3608" y="1"/>
                    <a:pt x="3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"/>
            <p:cNvSpPr/>
            <p:nvPr/>
          </p:nvSpPr>
          <p:spPr>
            <a:xfrm rot="-5400000">
              <a:off x="346759" y="4978938"/>
              <a:ext cx="128293" cy="169383"/>
            </a:xfrm>
            <a:custGeom>
              <a:avLst/>
              <a:gdLst/>
              <a:ahLst/>
              <a:cxnLst/>
              <a:rect l="l" t="t" r="r" b="b"/>
              <a:pathLst>
                <a:path w="5171" h="3804" extrusionOk="0">
                  <a:moveTo>
                    <a:pt x="1101" y="1"/>
                  </a:moveTo>
                  <a:cubicBezTo>
                    <a:pt x="601" y="1102"/>
                    <a:pt x="267" y="2202"/>
                    <a:pt x="0" y="3370"/>
                  </a:cubicBezTo>
                  <a:cubicBezTo>
                    <a:pt x="436" y="3358"/>
                    <a:pt x="869" y="3346"/>
                    <a:pt x="1297" y="3346"/>
                  </a:cubicBezTo>
                  <a:cubicBezTo>
                    <a:pt x="2079" y="3346"/>
                    <a:pt x="2848" y="3386"/>
                    <a:pt x="3603" y="3537"/>
                  </a:cubicBezTo>
                  <a:cubicBezTo>
                    <a:pt x="3803" y="3570"/>
                    <a:pt x="4103" y="3537"/>
                    <a:pt x="4170" y="3803"/>
                  </a:cubicBezTo>
                  <a:cubicBezTo>
                    <a:pt x="4303" y="3437"/>
                    <a:pt x="4437" y="3070"/>
                    <a:pt x="4537" y="2669"/>
                  </a:cubicBezTo>
                  <a:cubicBezTo>
                    <a:pt x="4703" y="2036"/>
                    <a:pt x="5037" y="1468"/>
                    <a:pt x="5170" y="835"/>
                  </a:cubicBezTo>
                  <a:cubicBezTo>
                    <a:pt x="4236" y="735"/>
                    <a:pt x="3302" y="668"/>
                    <a:pt x="2368" y="401"/>
                  </a:cubicBezTo>
                  <a:cubicBezTo>
                    <a:pt x="1968" y="268"/>
                    <a:pt x="1535" y="134"/>
                    <a:pt x="1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"/>
            <p:cNvSpPr/>
            <p:nvPr/>
          </p:nvSpPr>
          <p:spPr>
            <a:xfrm rot="-5400000">
              <a:off x="2722009" y="4909997"/>
              <a:ext cx="123355" cy="164930"/>
            </a:xfrm>
            <a:custGeom>
              <a:avLst/>
              <a:gdLst/>
              <a:ahLst/>
              <a:cxnLst/>
              <a:rect l="l" t="t" r="r" b="b"/>
              <a:pathLst>
                <a:path w="4972" h="3704" extrusionOk="0">
                  <a:moveTo>
                    <a:pt x="4004" y="1"/>
                  </a:moveTo>
                  <a:cubicBezTo>
                    <a:pt x="3270" y="101"/>
                    <a:pt x="2503" y="268"/>
                    <a:pt x="1769" y="468"/>
                  </a:cubicBezTo>
                  <a:cubicBezTo>
                    <a:pt x="1335" y="568"/>
                    <a:pt x="902" y="701"/>
                    <a:pt x="435" y="801"/>
                  </a:cubicBezTo>
                  <a:cubicBezTo>
                    <a:pt x="301" y="868"/>
                    <a:pt x="168" y="902"/>
                    <a:pt x="1" y="935"/>
                  </a:cubicBezTo>
                  <a:cubicBezTo>
                    <a:pt x="234" y="1869"/>
                    <a:pt x="535" y="2803"/>
                    <a:pt x="835" y="3704"/>
                  </a:cubicBezTo>
                  <a:cubicBezTo>
                    <a:pt x="2202" y="3537"/>
                    <a:pt x="3603" y="3337"/>
                    <a:pt x="4971" y="3070"/>
                  </a:cubicBezTo>
                  <a:cubicBezTo>
                    <a:pt x="4671" y="2036"/>
                    <a:pt x="4437" y="1002"/>
                    <a:pt x="4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"/>
            <p:cNvSpPr/>
            <p:nvPr/>
          </p:nvSpPr>
          <p:spPr>
            <a:xfrm rot="-5400000">
              <a:off x="228173" y="4965263"/>
              <a:ext cx="120874" cy="149568"/>
            </a:xfrm>
            <a:custGeom>
              <a:avLst/>
              <a:gdLst/>
              <a:ahLst/>
              <a:cxnLst/>
              <a:rect l="l" t="t" r="r" b="b"/>
              <a:pathLst>
                <a:path w="4872" h="3359" extrusionOk="0">
                  <a:moveTo>
                    <a:pt x="1439" y="0"/>
                  </a:moveTo>
                  <a:cubicBezTo>
                    <a:pt x="1227" y="0"/>
                    <a:pt x="1015" y="8"/>
                    <a:pt x="801" y="23"/>
                  </a:cubicBezTo>
                  <a:cubicBezTo>
                    <a:pt x="535" y="857"/>
                    <a:pt x="268" y="1691"/>
                    <a:pt x="1" y="2525"/>
                  </a:cubicBezTo>
                  <a:cubicBezTo>
                    <a:pt x="435" y="2658"/>
                    <a:pt x="868" y="2758"/>
                    <a:pt x="1302" y="2892"/>
                  </a:cubicBezTo>
                  <a:cubicBezTo>
                    <a:pt x="2202" y="3192"/>
                    <a:pt x="3136" y="3225"/>
                    <a:pt x="4070" y="3359"/>
                  </a:cubicBezTo>
                  <a:cubicBezTo>
                    <a:pt x="4504" y="2491"/>
                    <a:pt x="4738" y="1591"/>
                    <a:pt x="4871" y="657"/>
                  </a:cubicBezTo>
                  <a:cubicBezTo>
                    <a:pt x="3768" y="233"/>
                    <a:pt x="2618" y="0"/>
                    <a:pt x="1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6"/>
            <p:cNvSpPr/>
            <p:nvPr/>
          </p:nvSpPr>
          <p:spPr>
            <a:xfrm rot="-5400000">
              <a:off x="4052534" y="4954160"/>
              <a:ext cx="122512" cy="133716"/>
            </a:xfrm>
            <a:custGeom>
              <a:avLst/>
              <a:gdLst/>
              <a:ahLst/>
              <a:cxnLst/>
              <a:rect l="l" t="t" r="r" b="b"/>
              <a:pathLst>
                <a:path w="4938" h="3003" extrusionOk="0">
                  <a:moveTo>
                    <a:pt x="4204" y="1"/>
                  </a:moveTo>
                  <a:cubicBezTo>
                    <a:pt x="3503" y="84"/>
                    <a:pt x="2803" y="126"/>
                    <a:pt x="2102" y="126"/>
                  </a:cubicBezTo>
                  <a:cubicBezTo>
                    <a:pt x="1402" y="126"/>
                    <a:pt x="701" y="84"/>
                    <a:pt x="1" y="1"/>
                  </a:cubicBezTo>
                  <a:lnTo>
                    <a:pt x="1" y="1"/>
                  </a:lnTo>
                  <a:cubicBezTo>
                    <a:pt x="101" y="1035"/>
                    <a:pt x="368" y="2035"/>
                    <a:pt x="701" y="3003"/>
                  </a:cubicBezTo>
                  <a:cubicBezTo>
                    <a:pt x="2102" y="2836"/>
                    <a:pt x="3503" y="2903"/>
                    <a:pt x="4938" y="2836"/>
                  </a:cubicBezTo>
                  <a:cubicBezTo>
                    <a:pt x="4671" y="1902"/>
                    <a:pt x="4437" y="935"/>
                    <a:pt x="4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6"/>
            <p:cNvSpPr/>
            <p:nvPr/>
          </p:nvSpPr>
          <p:spPr>
            <a:xfrm rot="-5400000">
              <a:off x="1595940" y="4930414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570" y="0"/>
                  </a:moveTo>
                  <a:cubicBezTo>
                    <a:pt x="4437" y="234"/>
                    <a:pt x="4270" y="267"/>
                    <a:pt x="4037" y="300"/>
                  </a:cubicBezTo>
                  <a:cubicBezTo>
                    <a:pt x="2802" y="300"/>
                    <a:pt x="1568" y="234"/>
                    <a:pt x="334" y="100"/>
                  </a:cubicBezTo>
                  <a:cubicBezTo>
                    <a:pt x="301" y="1101"/>
                    <a:pt x="201" y="2102"/>
                    <a:pt x="0" y="3102"/>
                  </a:cubicBezTo>
                  <a:cubicBezTo>
                    <a:pt x="968" y="3069"/>
                    <a:pt x="1935" y="3069"/>
                    <a:pt x="2936" y="3069"/>
                  </a:cubicBezTo>
                  <a:cubicBezTo>
                    <a:pt x="3369" y="3069"/>
                    <a:pt x="3803" y="3136"/>
                    <a:pt x="4203" y="3269"/>
                  </a:cubicBezTo>
                  <a:cubicBezTo>
                    <a:pt x="4404" y="2202"/>
                    <a:pt x="4470" y="1101"/>
                    <a:pt x="4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"/>
            <p:cNvSpPr/>
            <p:nvPr/>
          </p:nvSpPr>
          <p:spPr>
            <a:xfrm rot="-5400000">
              <a:off x="2485218" y="4958664"/>
              <a:ext cx="125836" cy="157805"/>
            </a:xfrm>
            <a:custGeom>
              <a:avLst/>
              <a:gdLst/>
              <a:ahLst/>
              <a:cxnLst/>
              <a:rect l="l" t="t" r="r" b="b"/>
              <a:pathLst>
                <a:path w="5072" h="3544" extrusionOk="0">
                  <a:moveTo>
                    <a:pt x="3857" y="1"/>
                  </a:moveTo>
                  <a:cubicBezTo>
                    <a:pt x="3691" y="1"/>
                    <a:pt x="3547" y="83"/>
                    <a:pt x="3403" y="141"/>
                  </a:cubicBezTo>
                  <a:cubicBezTo>
                    <a:pt x="2269" y="441"/>
                    <a:pt x="1135" y="841"/>
                    <a:pt x="1" y="1075"/>
                  </a:cubicBezTo>
                  <a:cubicBezTo>
                    <a:pt x="101" y="1942"/>
                    <a:pt x="435" y="2776"/>
                    <a:pt x="835" y="3543"/>
                  </a:cubicBezTo>
                  <a:cubicBezTo>
                    <a:pt x="2269" y="3376"/>
                    <a:pt x="3670" y="3209"/>
                    <a:pt x="5071" y="2976"/>
                  </a:cubicBezTo>
                  <a:cubicBezTo>
                    <a:pt x="5038" y="2876"/>
                    <a:pt x="5038" y="2776"/>
                    <a:pt x="5004" y="2676"/>
                  </a:cubicBezTo>
                  <a:cubicBezTo>
                    <a:pt x="4604" y="1775"/>
                    <a:pt x="4204" y="908"/>
                    <a:pt x="3937" y="7"/>
                  </a:cubicBezTo>
                  <a:cubicBezTo>
                    <a:pt x="3910" y="3"/>
                    <a:pt x="3883" y="1"/>
                    <a:pt x="3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"/>
            <p:cNvSpPr/>
            <p:nvPr/>
          </p:nvSpPr>
          <p:spPr>
            <a:xfrm rot="-5400000">
              <a:off x="1091002" y="4954847"/>
              <a:ext cx="119187" cy="160477"/>
            </a:xfrm>
            <a:custGeom>
              <a:avLst/>
              <a:gdLst/>
              <a:ahLst/>
              <a:cxnLst/>
              <a:rect l="l" t="t" r="r" b="b"/>
              <a:pathLst>
                <a:path w="4804" h="3604" extrusionOk="0">
                  <a:moveTo>
                    <a:pt x="4070" y="1"/>
                  </a:moveTo>
                  <a:cubicBezTo>
                    <a:pt x="2769" y="501"/>
                    <a:pt x="1368" y="634"/>
                    <a:pt x="0" y="735"/>
                  </a:cubicBezTo>
                  <a:cubicBezTo>
                    <a:pt x="167" y="1702"/>
                    <a:pt x="367" y="2669"/>
                    <a:pt x="668" y="3603"/>
                  </a:cubicBezTo>
                  <a:cubicBezTo>
                    <a:pt x="1913" y="3391"/>
                    <a:pt x="3132" y="2956"/>
                    <a:pt x="4423" y="2956"/>
                  </a:cubicBezTo>
                  <a:cubicBezTo>
                    <a:pt x="4549" y="2956"/>
                    <a:pt x="4676" y="2961"/>
                    <a:pt x="4804" y="2969"/>
                  </a:cubicBezTo>
                  <a:cubicBezTo>
                    <a:pt x="4537" y="1969"/>
                    <a:pt x="4303" y="1001"/>
                    <a:pt x="4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"/>
            <p:cNvSpPr/>
            <p:nvPr/>
          </p:nvSpPr>
          <p:spPr>
            <a:xfrm rot="-5400000">
              <a:off x="487115" y="5012405"/>
              <a:ext cx="112563" cy="136388"/>
            </a:xfrm>
            <a:custGeom>
              <a:avLst/>
              <a:gdLst/>
              <a:ahLst/>
              <a:cxnLst/>
              <a:rect l="l" t="t" r="r" b="b"/>
              <a:pathLst>
                <a:path w="4537" h="3063" extrusionOk="0">
                  <a:moveTo>
                    <a:pt x="1649" y="0"/>
                  </a:moveTo>
                  <a:cubicBezTo>
                    <a:pt x="1220" y="0"/>
                    <a:pt x="792" y="12"/>
                    <a:pt x="367" y="24"/>
                  </a:cubicBezTo>
                  <a:cubicBezTo>
                    <a:pt x="200" y="824"/>
                    <a:pt x="100" y="1692"/>
                    <a:pt x="0" y="2526"/>
                  </a:cubicBezTo>
                  <a:cubicBezTo>
                    <a:pt x="1281" y="2838"/>
                    <a:pt x="2561" y="3062"/>
                    <a:pt x="3869" y="3062"/>
                  </a:cubicBezTo>
                  <a:cubicBezTo>
                    <a:pt x="3958" y="3062"/>
                    <a:pt x="4047" y="3061"/>
                    <a:pt x="4136" y="3059"/>
                  </a:cubicBezTo>
                  <a:cubicBezTo>
                    <a:pt x="4270" y="2192"/>
                    <a:pt x="4403" y="1325"/>
                    <a:pt x="4537" y="457"/>
                  </a:cubicBezTo>
                  <a:cubicBezTo>
                    <a:pt x="4470" y="191"/>
                    <a:pt x="4170" y="224"/>
                    <a:pt x="3970" y="191"/>
                  </a:cubicBezTo>
                  <a:cubicBezTo>
                    <a:pt x="3215" y="40"/>
                    <a:pt x="2432" y="0"/>
                    <a:pt x="1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"/>
            <p:cNvSpPr/>
            <p:nvPr/>
          </p:nvSpPr>
          <p:spPr>
            <a:xfrm rot="-5400000">
              <a:off x="874972" y="4990927"/>
              <a:ext cx="117550" cy="154510"/>
            </a:xfrm>
            <a:custGeom>
              <a:avLst/>
              <a:gdLst/>
              <a:ahLst/>
              <a:cxnLst/>
              <a:rect l="l" t="t" r="r" b="b"/>
              <a:pathLst>
                <a:path w="4738" h="3470" extrusionOk="0">
                  <a:moveTo>
                    <a:pt x="0" y="0"/>
                  </a:moveTo>
                  <a:cubicBezTo>
                    <a:pt x="267" y="1168"/>
                    <a:pt x="467" y="2335"/>
                    <a:pt x="801" y="3469"/>
                  </a:cubicBezTo>
                  <a:cubicBezTo>
                    <a:pt x="1735" y="3369"/>
                    <a:pt x="2636" y="3036"/>
                    <a:pt x="3536" y="2702"/>
                  </a:cubicBezTo>
                  <a:cubicBezTo>
                    <a:pt x="3937" y="2569"/>
                    <a:pt x="4337" y="2469"/>
                    <a:pt x="4737" y="2369"/>
                  </a:cubicBezTo>
                  <a:cubicBezTo>
                    <a:pt x="4670" y="1668"/>
                    <a:pt x="4504" y="968"/>
                    <a:pt x="4304" y="300"/>
                  </a:cubicBezTo>
                  <a:cubicBezTo>
                    <a:pt x="4079" y="311"/>
                    <a:pt x="3856" y="315"/>
                    <a:pt x="3635" y="315"/>
                  </a:cubicBezTo>
                  <a:cubicBezTo>
                    <a:pt x="2407" y="315"/>
                    <a:pt x="1216" y="17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"/>
            <p:cNvSpPr/>
            <p:nvPr/>
          </p:nvSpPr>
          <p:spPr>
            <a:xfrm rot="-5400000">
              <a:off x="19951" y="4955542"/>
              <a:ext cx="106782" cy="130109"/>
            </a:xfrm>
            <a:custGeom>
              <a:avLst/>
              <a:gdLst/>
              <a:ahLst/>
              <a:cxnLst/>
              <a:rect l="l" t="t" r="r" b="b"/>
              <a:pathLst>
                <a:path w="4304" h="2922" extrusionOk="0">
                  <a:moveTo>
                    <a:pt x="3204" y="1"/>
                  </a:moveTo>
                  <a:cubicBezTo>
                    <a:pt x="2537" y="1"/>
                    <a:pt x="1869" y="38"/>
                    <a:pt x="1201" y="102"/>
                  </a:cubicBezTo>
                  <a:cubicBezTo>
                    <a:pt x="868" y="136"/>
                    <a:pt x="534" y="169"/>
                    <a:pt x="167" y="202"/>
                  </a:cubicBezTo>
                  <a:cubicBezTo>
                    <a:pt x="34" y="936"/>
                    <a:pt x="0" y="1704"/>
                    <a:pt x="0" y="2471"/>
                  </a:cubicBezTo>
                  <a:cubicBezTo>
                    <a:pt x="34" y="2571"/>
                    <a:pt x="67" y="2638"/>
                    <a:pt x="200" y="2671"/>
                  </a:cubicBezTo>
                  <a:cubicBezTo>
                    <a:pt x="1185" y="2808"/>
                    <a:pt x="2169" y="2922"/>
                    <a:pt x="3172" y="2922"/>
                  </a:cubicBezTo>
                  <a:cubicBezTo>
                    <a:pt x="3393" y="2922"/>
                    <a:pt x="3614" y="2916"/>
                    <a:pt x="3836" y="2904"/>
                  </a:cubicBezTo>
                  <a:cubicBezTo>
                    <a:pt x="3936" y="2904"/>
                    <a:pt x="4037" y="2838"/>
                    <a:pt x="4137" y="2804"/>
                  </a:cubicBezTo>
                  <a:cubicBezTo>
                    <a:pt x="4203" y="1870"/>
                    <a:pt x="4270" y="970"/>
                    <a:pt x="4303" y="36"/>
                  </a:cubicBezTo>
                  <a:cubicBezTo>
                    <a:pt x="3937" y="12"/>
                    <a:pt x="3571" y="1"/>
                    <a:pt x="3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"/>
            <p:cNvSpPr/>
            <p:nvPr/>
          </p:nvSpPr>
          <p:spPr>
            <a:xfrm rot="-5400000">
              <a:off x="4174932" y="4943930"/>
              <a:ext cx="119187" cy="122718"/>
            </a:xfrm>
            <a:custGeom>
              <a:avLst/>
              <a:gdLst/>
              <a:ahLst/>
              <a:cxnLst/>
              <a:rect l="l" t="t" r="r" b="b"/>
              <a:pathLst>
                <a:path w="4804" h="2756" extrusionOk="0">
                  <a:moveTo>
                    <a:pt x="4203" y="1"/>
                  </a:moveTo>
                  <a:cubicBezTo>
                    <a:pt x="2802" y="68"/>
                    <a:pt x="1401" y="34"/>
                    <a:pt x="0" y="168"/>
                  </a:cubicBezTo>
                  <a:cubicBezTo>
                    <a:pt x="34" y="301"/>
                    <a:pt x="34" y="435"/>
                    <a:pt x="67" y="568"/>
                  </a:cubicBezTo>
                  <a:lnTo>
                    <a:pt x="634" y="2669"/>
                  </a:lnTo>
                  <a:cubicBezTo>
                    <a:pt x="792" y="2678"/>
                    <a:pt x="949" y="2680"/>
                    <a:pt x="1104" y="2680"/>
                  </a:cubicBezTo>
                  <a:cubicBezTo>
                    <a:pt x="1259" y="2680"/>
                    <a:pt x="1414" y="2678"/>
                    <a:pt x="1568" y="2678"/>
                  </a:cubicBezTo>
                  <a:cubicBezTo>
                    <a:pt x="1877" y="2678"/>
                    <a:pt x="2185" y="2686"/>
                    <a:pt x="2502" y="2736"/>
                  </a:cubicBezTo>
                  <a:cubicBezTo>
                    <a:pt x="2632" y="2750"/>
                    <a:pt x="2762" y="2755"/>
                    <a:pt x="2892" y="2755"/>
                  </a:cubicBezTo>
                  <a:cubicBezTo>
                    <a:pt x="3324" y="2755"/>
                    <a:pt x="3755" y="2697"/>
                    <a:pt x="4186" y="2697"/>
                  </a:cubicBezTo>
                  <a:cubicBezTo>
                    <a:pt x="4258" y="2697"/>
                    <a:pt x="4331" y="2699"/>
                    <a:pt x="4403" y="2703"/>
                  </a:cubicBezTo>
                  <a:cubicBezTo>
                    <a:pt x="4570" y="2703"/>
                    <a:pt x="4737" y="2669"/>
                    <a:pt x="4804" y="2503"/>
                  </a:cubicBezTo>
                  <a:cubicBezTo>
                    <a:pt x="4670" y="1669"/>
                    <a:pt x="4503" y="835"/>
                    <a:pt x="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6"/>
            <p:cNvSpPr/>
            <p:nvPr/>
          </p:nvSpPr>
          <p:spPr>
            <a:xfrm rot="-5400000">
              <a:off x="750442" y="5018423"/>
              <a:ext cx="118369" cy="121872"/>
            </a:xfrm>
            <a:custGeom>
              <a:avLst/>
              <a:gdLst/>
              <a:ahLst/>
              <a:cxnLst/>
              <a:rect l="l" t="t" r="r" b="b"/>
              <a:pathLst>
                <a:path w="4771" h="2737" extrusionOk="0">
                  <a:moveTo>
                    <a:pt x="3313" y="1"/>
                  </a:moveTo>
                  <a:cubicBezTo>
                    <a:pt x="2210" y="1"/>
                    <a:pt x="1095" y="86"/>
                    <a:pt x="0" y="86"/>
                  </a:cubicBezTo>
                  <a:cubicBezTo>
                    <a:pt x="34" y="887"/>
                    <a:pt x="234" y="1654"/>
                    <a:pt x="467" y="2421"/>
                  </a:cubicBezTo>
                  <a:cubicBezTo>
                    <a:pt x="1683" y="2591"/>
                    <a:pt x="2898" y="2736"/>
                    <a:pt x="4113" y="2736"/>
                  </a:cubicBezTo>
                  <a:cubicBezTo>
                    <a:pt x="4332" y="2736"/>
                    <a:pt x="4551" y="2732"/>
                    <a:pt x="4771" y="2721"/>
                  </a:cubicBezTo>
                  <a:cubicBezTo>
                    <a:pt x="4604" y="1787"/>
                    <a:pt x="4370" y="887"/>
                    <a:pt x="4137" y="20"/>
                  </a:cubicBezTo>
                  <a:cubicBezTo>
                    <a:pt x="3863" y="6"/>
                    <a:pt x="3588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6"/>
            <p:cNvSpPr/>
            <p:nvPr/>
          </p:nvSpPr>
          <p:spPr>
            <a:xfrm rot="-5400000">
              <a:off x="2609782" y="4946720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4237" y="1"/>
                  </a:moveTo>
                  <a:cubicBezTo>
                    <a:pt x="2836" y="234"/>
                    <a:pt x="1435" y="401"/>
                    <a:pt x="1" y="568"/>
                  </a:cubicBezTo>
                  <a:cubicBezTo>
                    <a:pt x="368" y="1435"/>
                    <a:pt x="701" y="2303"/>
                    <a:pt x="1035" y="3170"/>
                  </a:cubicBezTo>
                  <a:cubicBezTo>
                    <a:pt x="1202" y="3137"/>
                    <a:pt x="1335" y="3103"/>
                    <a:pt x="1469" y="3070"/>
                  </a:cubicBezTo>
                  <a:cubicBezTo>
                    <a:pt x="1936" y="2936"/>
                    <a:pt x="2369" y="2803"/>
                    <a:pt x="2803" y="2703"/>
                  </a:cubicBezTo>
                  <a:cubicBezTo>
                    <a:pt x="3537" y="2503"/>
                    <a:pt x="4304" y="2336"/>
                    <a:pt x="5038" y="2236"/>
                  </a:cubicBezTo>
                  <a:cubicBezTo>
                    <a:pt x="4838" y="1469"/>
                    <a:pt x="4604" y="701"/>
                    <a:pt x="4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"/>
            <p:cNvSpPr/>
            <p:nvPr/>
          </p:nvSpPr>
          <p:spPr>
            <a:xfrm rot="-5400000">
              <a:off x="1479185" y="4937600"/>
              <a:ext cx="107626" cy="120491"/>
            </a:xfrm>
            <a:custGeom>
              <a:avLst/>
              <a:gdLst/>
              <a:ahLst/>
              <a:cxnLst/>
              <a:rect l="l" t="t" r="r" b="b"/>
              <a:pathLst>
                <a:path w="4338" h="2706" extrusionOk="0">
                  <a:moveTo>
                    <a:pt x="3918" y="1"/>
                  </a:moveTo>
                  <a:cubicBezTo>
                    <a:pt x="2596" y="1"/>
                    <a:pt x="1329" y="274"/>
                    <a:pt x="1" y="337"/>
                  </a:cubicBezTo>
                  <a:cubicBezTo>
                    <a:pt x="1" y="1071"/>
                    <a:pt x="201" y="1805"/>
                    <a:pt x="1" y="2505"/>
                  </a:cubicBezTo>
                  <a:cubicBezTo>
                    <a:pt x="1235" y="2639"/>
                    <a:pt x="2469" y="2705"/>
                    <a:pt x="3704" y="2705"/>
                  </a:cubicBezTo>
                  <a:cubicBezTo>
                    <a:pt x="3937" y="2705"/>
                    <a:pt x="4104" y="2639"/>
                    <a:pt x="4237" y="2405"/>
                  </a:cubicBezTo>
                  <a:cubicBezTo>
                    <a:pt x="4337" y="1605"/>
                    <a:pt x="4204" y="804"/>
                    <a:pt x="4137" y="4"/>
                  </a:cubicBezTo>
                  <a:cubicBezTo>
                    <a:pt x="4064" y="2"/>
                    <a:pt x="3991" y="1"/>
                    <a:pt x="3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"/>
            <p:cNvSpPr/>
            <p:nvPr/>
          </p:nvSpPr>
          <p:spPr>
            <a:xfrm rot="-5400000">
              <a:off x="3633956" y="4956541"/>
              <a:ext cx="110082" cy="124811"/>
            </a:xfrm>
            <a:custGeom>
              <a:avLst/>
              <a:gdLst/>
              <a:ahLst/>
              <a:cxnLst/>
              <a:rect l="l" t="t" r="r" b="b"/>
              <a:pathLst>
                <a:path w="4437" h="2803" extrusionOk="0">
                  <a:moveTo>
                    <a:pt x="301" y="0"/>
                  </a:moveTo>
                  <a:cubicBezTo>
                    <a:pt x="200" y="701"/>
                    <a:pt x="0" y="1401"/>
                    <a:pt x="0" y="2135"/>
                  </a:cubicBezTo>
                  <a:cubicBezTo>
                    <a:pt x="1227" y="2442"/>
                    <a:pt x="2454" y="2777"/>
                    <a:pt x="3733" y="2777"/>
                  </a:cubicBezTo>
                  <a:cubicBezTo>
                    <a:pt x="3845" y="2777"/>
                    <a:pt x="3957" y="2774"/>
                    <a:pt x="4070" y="2769"/>
                  </a:cubicBezTo>
                  <a:lnTo>
                    <a:pt x="4070" y="2802"/>
                  </a:lnTo>
                  <a:lnTo>
                    <a:pt x="4437" y="434"/>
                  </a:lnTo>
                  <a:cubicBezTo>
                    <a:pt x="4403" y="267"/>
                    <a:pt x="4270" y="267"/>
                    <a:pt x="4137" y="234"/>
                  </a:cubicBezTo>
                  <a:cubicBezTo>
                    <a:pt x="2869" y="101"/>
                    <a:pt x="1568" y="34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"/>
            <p:cNvSpPr/>
            <p:nvPr/>
          </p:nvSpPr>
          <p:spPr>
            <a:xfrm rot="-5400000">
              <a:off x="1970068" y="4982195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68" y="0"/>
                  </a:moveTo>
                  <a:cubicBezTo>
                    <a:pt x="301" y="667"/>
                    <a:pt x="134" y="1334"/>
                    <a:pt x="1" y="2002"/>
                  </a:cubicBezTo>
                  <a:cubicBezTo>
                    <a:pt x="1335" y="2368"/>
                    <a:pt x="2669" y="2635"/>
                    <a:pt x="4037" y="2802"/>
                  </a:cubicBezTo>
                  <a:cubicBezTo>
                    <a:pt x="4070" y="2735"/>
                    <a:pt x="4104" y="2635"/>
                    <a:pt x="4104" y="2535"/>
                  </a:cubicBezTo>
                  <a:cubicBezTo>
                    <a:pt x="4337" y="1735"/>
                    <a:pt x="4604" y="934"/>
                    <a:pt x="4704" y="100"/>
                  </a:cubicBezTo>
                  <a:cubicBezTo>
                    <a:pt x="4226" y="89"/>
                    <a:pt x="3752" y="89"/>
                    <a:pt x="3280" y="89"/>
                  </a:cubicBezTo>
                  <a:cubicBezTo>
                    <a:pt x="2336" y="89"/>
                    <a:pt x="1402" y="89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"/>
            <p:cNvSpPr/>
            <p:nvPr/>
          </p:nvSpPr>
          <p:spPr>
            <a:xfrm rot="-5400000">
              <a:off x="3348817" y="4921379"/>
              <a:ext cx="116731" cy="117330"/>
            </a:xfrm>
            <a:custGeom>
              <a:avLst/>
              <a:gdLst/>
              <a:ahLst/>
              <a:cxnLst/>
              <a:rect l="l" t="t" r="r" b="b"/>
              <a:pathLst>
                <a:path w="4705" h="2635" extrusionOk="0">
                  <a:moveTo>
                    <a:pt x="3929" y="1"/>
                  </a:moveTo>
                  <a:cubicBezTo>
                    <a:pt x="3887" y="1"/>
                    <a:pt x="3845" y="3"/>
                    <a:pt x="3803" y="8"/>
                  </a:cubicBezTo>
                  <a:cubicBezTo>
                    <a:pt x="3303" y="83"/>
                    <a:pt x="2810" y="104"/>
                    <a:pt x="2317" y="104"/>
                  </a:cubicBezTo>
                  <a:cubicBezTo>
                    <a:pt x="1725" y="104"/>
                    <a:pt x="1135" y="74"/>
                    <a:pt x="534" y="74"/>
                  </a:cubicBezTo>
                  <a:cubicBezTo>
                    <a:pt x="368" y="808"/>
                    <a:pt x="268" y="1575"/>
                    <a:pt x="1" y="2276"/>
                  </a:cubicBezTo>
                  <a:cubicBezTo>
                    <a:pt x="534" y="2309"/>
                    <a:pt x="1101" y="2376"/>
                    <a:pt x="1635" y="2409"/>
                  </a:cubicBezTo>
                  <a:cubicBezTo>
                    <a:pt x="2353" y="2465"/>
                    <a:pt x="3071" y="2634"/>
                    <a:pt x="3789" y="2634"/>
                  </a:cubicBezTo>
                  <a:cubicBezTo>
                    <a:pt x="3938" y="2634"/>
                    <a:pt x="4088" y="2627"/>
                    <a:pt x="4237" y="2610"/>
                  </a:cubicBezTo>
                  <a:cubicBezTo>
                    <a:pt x="4504" y="1809"/>
                    <a:pt x="4637" y="975"/>
                    <a:pt x="4704" y="108"/>
                  </a:cubicBezTo>
                  <a:cubicBezTo>
                    <a:pt x="4446" y="79"/>
                    <a:pt x="4187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"/>
            <p:cNvSpPr/>
            <p:nvPr/>
          </p:nvSpPr>
          <p:spPr>
            <a:xfrm rot="-5400000">
              <a:off x="2068579" y="4989332"/>
              <a:ext cx="114250" cy="141152"/>
            </a:xfrm>
            <a:custGeom>
              <a:avLst/>
              <a:gdLst/>
              <a:ahLst/>
              <a:cxnLst/>
              <a:rect l="l" t="t" r="r" b="b"/>
              <a:pathLst>
                <a:path w="4605" h="3170" extrusionOk="0">
                  <a:moveTo>
                    <a:pt x="568" y="1"/>
                  </a:moveTo>
                  <a:cubicBezTo>
                    <a:pt x="301" y="834"/>
                    <a:pt x="101" y="1735"/>
                    <a:pt x="1" y="2602"/>
                  </a:cubicBezTo>
                  <a:cubicBezTo>
                    <a:pt x="161" y="2591"/>
                    <a:pt x="321" y="2586"/>
                    <a:pt x="480" y="2586"/>
                  </a:cubicBezTo>
                  <a:cubicBezTo>
                    <a:pt x="1708" y="2586"/>
                    <a:pt x="2889" y="2904"/>
                    <a:pt x="4070" y="3169"/>
                  </a:cubicBezTo>
                  <a:cubicBezTo>
                    <a:pt x="4270" y="2369"/>
                    <a:pt x="4437" y="1568"/>
                    <a:pt x="4604" y="801"/>
                  </a:cubicBezTo>
                  <a:cubicBezTo>
                    <a:pt x="3236" y="634"/>
                    <a:pt x="1869" y="367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6"/>
            <p:cNvSpPr/>
            <p:nvPr/>
          </p:nvSpPr>
          <p:spPr>
            <a:xfrm rot="-5400000">
              <a:off x="3004807" y="4901986"/>
              <a:ext cx="106782" cy="116395"/>
            </a:xfrm>
            <a:custGeom>
              <a:avLst/>
              <a:gdLst/>
              <a:ahLst/>
              <a:cxnLst/>
              <a:rect l="l" t="t" r="r" b="b"/>
              <a:pathLst>
                <a:path w="4304" h="2614" extrusionOk="0">
                  <a:moveTo>
                    <a:pt x="3172" y="1"/>
                  </a:moveTo>
                  <a:cubicBezTo>
                    <a:pt x="3038" y="1"/>
                    <a:pt x="2903" y="8"/>
                    <a:pt x="2769" y="29"/>
                  </a:cubicBezTo>
                  <a:cubicBezTo>
                    <a:pt x="1835" y="163"/>
                    <a:pt x="901" y="329"/>
                    <a:pt x="0" y="529"/>
                  </a:cubicBezTo>
                  <a:cubicBezTo>
                    <a:pt x="34" y="1230"/>
                    <a:pt x="67" y="1897"/>
                    <a:pt x="100" y="2598"/>
                  </a:cubicBezTo>
                  <a:lnTo>
                    <a:pt x="1135" y="2598"/>
                  </a:lnTo>
                  <a:cubicBezTo>
                    <a:pt x="1418" y="2607"/>
                    <a:pt x="1702" y="2613"/>
                    <a:pt x="1985" y="2613"/>
                  </a:cubicBezTo>
                  <a:cubicBezTo>
                    <a:pt x="2736" y="2613"/>
                    <a:pt x="3486" y="2567"/>
                    <a:pt x="4237" y="2397"/>
                  </a:cubicBezTo>
                  <a:cubicBezTo>
                    <a:pt x="4303" y="1630"/>
                    <a:pt x="4203" y="830"/>
                    <a:pt x="4070" y="62"/>
                  </a:cubicBezTo>
                  <a:cubicBezTo>
                    <a:pt x="3771" y="39"/>
                    <a:pt x="3472" y="1"/>
                    <a:pt x="3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6"/>
            <p:cNvSpPr/>
            <p:nvPr/>
          </p:nvSpPr>
          <p:spPr>
            <a:xfrm rot="-5400000">
              <a:off x="975818" y="4979817"/>
              <a:ext cx="113382" cy="141152"/>
            </a:xfrm>
            <a:custGeom>
              <a:avLst/>
              <a:gdLst/>
              <a:ahLst/>
              <a:cxnLst/>
              <a:rect l="l" t="t" r="r" b="b"/>
              <a:pathLst>
                <a:path w="4570" h="3170" extrusionOk="0">
                  <a:moveTo>
                    <a:pt x="3936" y="1"/>
                  </a:moveTo>
                  <a:cubicBezTo>
                    <a:pt x="3536" y="101"/>
                    <a:pt x="3136" y="201"/>
                    <a:pt x="2735" y="334"/>
                  </a:cubicBezTo>
                  <a:cubicBezTo>
                    <a:pt x="1835" y="668"/>
                    <a:pt x="934" y="1001"/>
                    <a:pt x="0" y="1101"/>
                  </a:cubicBezTo>
                  <a:cubicBezTo>
                    <a:pt x="33" y="1802"/>
                    <a:pt x="300" y="2502"/>
                    <a:pt x="500" y="3170"/>
                  </a:cubicBezTo>
                  <a:cubicBezTo>
                    <a:pt x="1868" y="3069"/>
                    <a:pt x="3269" y="2936"/>
                    <a:pt x="4570" y="2436"/>
                  </a:cubicBezTo>
                  <a:cubicBezTo>
                    <a:pt x="4437" y="1602"/>
                    <a:pt x="4170" y="801"/>
                    <a:pt x="3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"/>
            <p:cNvSpPr/>
            <p:nvPr/>
          </p:nvSpPr>
          <p:spPr>
            <a:xfrm rot="-5400000">
              <a:off x="-66351" y="4986167"/>
              <a:ext cx="103458" cy="63897"/>
            </a:xfrm>
            <a:custGeom>
              <a:avLst/>
              <a:gdLst/>
              <a:ahLst/>
              <a:cxnLst/>
              <a:rect l="l" t="t" r="r" b="b"/>
              <a:pathLst>
                <a:path w="4170" h="1435" extrusionOk="0">
                  <a:moveTo>
                    <a:pt x="0" y="0"/>
                  </a:moveTo>
                  <a:lnTo>
                    <a:pt x="0" y="1434"/>
                  </a:lnTo>
                  <a:cubicBezTo>
                    <a:pt x="367" y="1401"/>
                    <a:pt x="701" y="1368"/>
                    <a:pt x="1034" y="1334"/>
                  </a:cubicBezTo>
                  <a:cubicBezTo>
                    <a:pt x="1702" y="1270"/>
                    <a:pt x="2370" y="1233"/>
                    <a:pt x="3037" y="1233"/>
                  </a:cubicBezTo>
                  <a:cubicBezTo>
                    <a:pt x="3404" y="1233"/>
                    <a:pt x="3770" y="1244"/>
                    <a:pt x="4136" y="1268"/>
                  </a:cubicBezTo>
                  <a:cubicBezTo>
                    <a:pt x="4136" y="834"/>
                    <a:pt x="4136" y="434"/>
                    <a:pt x="4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"/>
            <p:cNvSpPr/>
            <p:nvPr/>
          </p:nvSpPr>
          <p:spPr>
            <a:xfrm rot="-5400000">
              <a:off x="1712758" y="4959357"/>
              <a:ext cx="113407" cy="105931"/>
            </a:xfrm>
            <a:custGeom>
              <a:avLst/>
              <a:gdLst/>
              <a:ahLst/>
              <a:cxnLst/>
              <a:rect l="l" t="t" r="r" b="b"/>
              <a:pathLst>
                <a:path w="4571" h="2379" extrusionOk="0">
                  <a:moveTo>
                    <a:pt x="3303" y="0"/>
                  </a:moveTo>
                  <a:cubicBezTo>
                    <a:pt x="2302" y="0"/>
                    <a:pt x="1335" y="0"/>
                    <a:pt x="367" y="33"/>
                  </a:cubicBezTo>
                  <a:cubicBezTo>
                    <a:pt x="234" y="667"/>
                    <a:pt x="0" y="1334"/>
                    <a:pt x="0" y="2002"/>
                  </a:cubicBezTo>
                  <a:cubicBezTo>
                    <a:pt x="167" y="2002"/>
                    <a:pt x="367" y="2035"/>
                    <a:pt x="534" y="2068"/>
                  </a:cubicBezTo>
                  <a:cubicBezTo>
                    <a:pt x="1438" y="2223"/>
                    <a:pt x="2363" y="2378"/>
                    <a:pt x="3292" y="2378"/>
                  </a:cubicBezTo>
                  <a:cubicBezTo>
                    <a:pt x="3562" y="2378"/>
                    <a:pt x="3833" y="2365"/>
                    <a:pt x="4103" y="2335"/>
                  </a:cubicBezTo>
                  <a:cubicBezTo>
                    <a:pt x="4270" y="1635"/>
                    <a:pt x="4437" y="901"/>
                    <a:pt x="4570" y="200"/>
                  </a:cubicBezTo>
                  <a:cubicBezTo>
                    <a:pt x="4170" y="67"/>
                    <a:pt x="3736" y="0"/>
                    <a:pt x="3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"/>
            <p:cNvSpPr/>
            <p:nvPr/>
          </p:nvSpPr>
          <p:spPr>
            <a:xfrm rot="-5400000">
              <a:off x="1202762" y="4963942"/>
              <a:ext cx="113407" cy="11497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3756" y="0"/>
                  </a:moveTo>
                  <a:cubicBezTo>
                    <a:pt x="2465" y="0"/>
                    <a:pt x="1246" y="435"/>
                    <a:pt x="1" y="647"/>
                  </a:cubicBezTo>
                  <a:cubicBezTo>
                    <a:pt x="167" y="1281"/>
                    <a:pt x="334" y="1948"/>
                    <a:pt x="501" y="2582"/>
                  </a:cubicBezTo>
                  <a:cubicBezTo>
                    <a:pt x="1902" y="2549"/>
                    <a:pt x="3270" y="2482"/>
                    <a:pt x="4570" y="1915"/>
                  </a:cubicBezTo>
                  <a:cubicBezTo>
                    <a:pt x="4504" y="1248"/>
                    <a:pt x="4304" y="647"/>
                    <a:pt x="4137" y="13"/>
                  </a:cubicBezTo>
                  <a:cubicBezTo>
                    <a:pt x="4009" y="5"/>
                    <a:pt x="3882" y="0"/>
                    <a:pt x="3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"/>
            <p:cNvSpPr/>
            <p:nvPr/>
          </p:nvSpPr>
          <p:spPr>
            <a:xfrm rot="-5400000">
              <a:off x="126044" y="4963575"/>
              <a:ext cx="109263" cy="124811"/>
            </a:xfrm>
            <a:custGeom>
              <a:avLst/>
              <a:gdLst/>
              <a:ahLst/>
              <a:cxnLst/>
              <a:rect l="l" t="t" r="r" b="b"/>
              <a:pathLst>
                <a:path w="4404" h="2803" extrusionOk="0">
                  <a:moveTo>
                    <a:pt x="267" y="1"/>
                  </a:moveTo>
                  <a:cubicBezTo>
                    <a:pt x="167" y="701"/>
                    <a:pt x="67" y="1435"/>
                    <a:pt x="0" y="2169"/>
                  </a:cubicBezTo>
                  <a:cubicBezTo>
                    <a:pt x="174" y="2161"/>
                    <a:pt x="347" y="2156"/>
                    <a:pt x="519" y="2156"/>
                  </a:cubicBezTo>
                  <a:cubicBezTo>
                    <a:pt x="1732" y="2156"/>
                    <a:pt x="2901" y="2364"/>
                    <a:pt x="4070" y="2803"/>
                  </a:cubicBezTo>
                  <a:cubicBezTo>
                    <a:pt x="4337" y="2002"/>
                    <a:pt x="4304" y="1168"/>
                    <a:pt x="4404" y="334"/>
                  </a:cubicBezTo>
                  <a:lnTo>
                    <a:pt x="4404" y="334"/>
                  </a:lnTo>
                  <a:cubicBezTo>
                    <a:pt x="4304" y="368"/>
                    <a:pt x="4203" y="434"/>
                    <a:pt x="4103" y="434"/>
                  </a:cubicBezTo>
                  <a:cubicBezTo>
                    <a:pt x="3881" y="446"/>
                    <a:pt x="3660" y="452"/>
                    <a:pt x="3439" y="452"/>
                  </a:cubicBezTo>
                  <a:cubicBezTo>
                    <a:pt x="2436" y="452"/>
                    <a:pt x="1452" y="338"/>
                    <a:pt x="467" y="201"/>
                  </a:cubicBezTo>
                  <a:cubicBezTo>
                    <a:pt x="334" y="168"/>
                    <a:pt x="301" y="10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"/>
            <p:cNvSpPr/>
            <p:nvPr/>
          </p:nvSpPr>
          <p:spPr>
            <a:xfrm rot="-5400000">
              <a:off x="8539002" y="4627443"/>
              <a:ext cx="72842" cy="677887"/>
            </a:xfrm>
            <a:custGeom>
              <a:avLst/>
              <a:gdLst/>
              <a:ahLst/>
              <a:cxnLst/>
              <a:rect l="l" t="t" r="r" b="b"/>
              <a:pathLst>
                <a:path w="2936" h="15224" extrusionOk="0">
                  <a:moveTo>
                    <a:pt x="1991" y="1"/>
                  </a:moveTo>
                  <a:cubicBezTo>
                    <a:pt x="1640" y="1"/>
                    <a:pt x="1411" y="218"/>
                    <a:pt x="1234" y="513"/>
                  </a:cubicBezTo>
                  <a:cubicBezTo>
                    <a:pt x="801" y="1280"/>
                    <a:pt x="467" y="2080"/>
                    <a:pt x="300" y="2948"/>
                  </a:cubicBezTo>
                  <a:cubicBezTo>
                    <a:pt x="0" y="4482"/>
                    <a:pt x="67" y="5950"/>
                    <a:pt x="500" y="7484"/>
                  </a:cubicBezTo>
                  <a:cubicBezTo>
                    <a:pt x="1168" y="9753"/>
                    <a:pt x="1635" y="12054"/>
                    <a:pt x="2202" y="14322"/>
                  </a:cubicBezTo>
                  <a:cubicBezTo>
                    <a:pt x="2235" y="14556"/>
                    <a:pt x="2302" y="14789"/>
                    <a:pt x="2368" y="15023"/>
                  </a:cubicBezTo>
                  <a:cubicBezTo>
                    <a:pt x="2402" y="15123"/>
                    <a:pt x="2435" y="15223"/>
                    <a:pt x="2535" y="15223"/>
                  </a:cubicBezTo>
                  <a:cubicBezTo>
                    <a:pt x="2635" y="15223"/>
                    <a:pt x="2635" y="15123"/>
                    <a:pt x="2669" y="15023"/>
                  </a:cubicBezTo>
                  <a:cubicBezTo>
                    <a:pt x="2769" y="14456"/>
                    <a:pt x="2902" y="13889"/>
                    <a:pt x="2902" y="13288"/>
                  </a:cubicBezTo>
                  <a:cubicBezTo>
                    <a:pt x="2935" y="12454"/>
                    <a:pt x="2902" y="11587"/>
                    <a:pt x="2902" y="10720"/>
                  </a:cubicBezTo>
                  <a:cubicBezTo>
                    <a:pt x="2835" y="9252"/>
                    <a:pt x="2802" y="7784"/>
                    <a:pt x="2569" y="6317"/>
                  </a:cubicBezTo>
                  <a:cubicBezTo>
                    <a:pt x="2368" y="4882"/>
                    <a:pt x="2569" y="3481"/>
                    <a:pt x="2769" y="2047"/>
                  </a:cubicBezTo>
                  <a:cubicBezTo>
                    <a:pt x="2835" y="1613"/>
                    <a:pt x="2869" y="1180"/>
                    <a:pt x="2769" y="746"/>
                  </a:cubicBezTo>
                  <a:cubicBezTo>
                    <a:pt x="2702" y="379"/>
                    <a:pt x="2535" y="79"/>
                    <a:pt x="2135" y="12"/>
                  </a:cubicBezTo>
                  <a:cubicBezTo>
                    <a:pt x="2085" y="5"/>
                    <a:pt x="2037" y="1"/>
                    <a:pt x="1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"/>
            <p:cNvSpPr/>
            <p:nvPr/>
          </p:nvSpPr>
          <p:spPr>
            <a:xfrm rot="-5400000">
              <a:off x="5276232" y="4583566"/>
              <a:ext cx="79466" cy="687861"/>
            </a:xfrm>
            <a:custGeom>
              <a:avLst/>
              <a:gdLst/>
              <a:ahLst/>
              <a:cxnLst/>
              <a:rect l="l" t="t" r="r" b="b"/>
              <a:pathLst>
                <a:path w="3203" h="15448" extrusionOk="0">
                  <a:moveTo>
                    <a:pt x="2329" y="1"/>
                  </a:moveTo>
                  <a:cubicBezTo>
                    <a:pt x="2228" y="1"/>
                    <a:pt x="2198" y="117"/>
                    <a:pt x="2169" y="206"/>
                  </a:cubicBezTo>
                  <a:cubicBezTo>
                    <a:pt x="2135" y="240"/>
                    <a:pt x="2102" y="273"/>
                    <a:pt x="2102" y="306"/>
                  </a:cubicBezTo>
                  <a:cubicBezTo>
                    <a:pt x="567" y="4476"/>
                    <a:pt x="0" y="8712"/>
                    <a:pt x="1235" y="13082"/>
                  </a:cubicBezTo>
                  <a:cubicBezTo>
                    <a:pt x="1401" y="13716"/>
                    <a:pt x="1668" y="14350"/>
                    <a:pt x="1968" y="14917"/>
                  </a:cubicBezTo>
                  <a:cubicBezTo>
                    <a:pt x="2137" y="15170"/>
                    <a:pt x="2283" y="15447"/>
                    <a:pt x="2585" y="15447"/>
                  </a:cubicBezTo>
                  <a:cubicBezTo>
                    <a:pt x="2640" y="15447"/>
                    <a:pt x="2701" y="15438"/>
                    <a:pt x="2769" y="15417"/>
                  </a:cubicBezTo>
                  <a:cubicBezTo>
                    <a:pt x="3169" y="15317"/>
                    <a:pt x="3169" y="14950"/>
                    <a:pt x="3203" y="14617"/>
                  </a:cubicBezTo>
                  <a:cubicBezTo>
                    <a:pt x="3203" y="14516"/>
                    <a:pt x="3203" y="14416"/>
                    <a:pt x="3203" y="14383"/>
                  </a:cubicBezTo>
                  <a:cubicBezTo>
                    <a:pt x="3069" y="12682"/>
                    <a:pt x="2936" y="11047"/>
                    <a:pt x="2769" y="9413"/>
                  </a:cubicBezTo>
                  <a:lnTo>
                    <a:pt x="2802" y="9413"/>
                  </a:lnTo>
                  <a:cubicBezTo>
                    <a:pt x="2569" y="7178"/>
                    <a:pt x="2636" y="4943"/>
                    <a:pt x="2769" y="2708"/>
                  </a:cubicBezTo>
                  <a:cubicBezTo>
                    <a:pt x="2836" y="1874"/>
                    <a:pt x="2669" y="1040"/>
                    <a:pt x="2536" y="240"/>
                  </a:cubicBezTo>
                  <a:cubicBezTo>
                    <a:pt x="2536" y="140"/>
                    <a:pt x="2502" y="6"/>
                    <a:pt x="2369" y="6"/>
                  </a:cubicBezTo>
                  <a:cubicBezTo>
                    <a:pt x="2354" y="3"/>
                    <a:pt x="2341" y="1"/>
                    <a:pt x="2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6"/>
            <p:cNvSpPr/>
            <p:nvPr/>
          </p:nvSpPr>
          <p:spPr>
            <a:xfrm rot="-5400000">
              <a:off x="5902230" y="4842569"/>
              <a:ext cx="118369" cy="246816"/>
            </a:xfrm>
            <a:custGeom>
              <a:avLst/>
              <a:gdLst/>
              <a:ahLst/>
              <a:cxnLst/>
              <a:rect l="l" t="t" r="r" b="b"/>
              <a:pathLst>
                <a:path w="4771" h="5543" extrusionOk="0">
                  <a:moveTo>
                    <a:pt x="1853" y="0"/>
                  </a:moveTo>
                  <a:cubicBezTo>
                    <a:pt x="1412" y="0"/>
                    <a:pt x="972" y="13"/>
                    <a:pt x="528" y="13"/>
                  </a:cubicBezTo>
                  <a:cubicBezTo>
                    <a:pt x="353" y="13"/>
                    <a:pt x="177" y="11"/>
                    <a:pt x="0" y="5"/>
                  </a:cubicBezTo>
                  <a:lnTo>
                    <a:pt x="0" y="5"/>
                  </a:lnTo>
                  <a:cubicBezTo>
                    <a:pt x="67" y="1440"/>
                    <a:pt x="367" y="2874"/>
                    <a:pt x="501" y="4308"/>
                  </a:cubicBezTo>
                  <a:cubicBezTo>
                    <a:pt x="534" y="4642"/>
                    <a:pt x="567" y="4976"/>
                    <a:pt x="567" y="5343"/>
                  </a:cubicBezTo>
                  <a:cubicBezTo>
                    <a:pt x="901" y="5343"/>
                    <a:pt x="1268" y="5309"/>
                    <a:pt x="1602" y="5309"/>
                  </a:cubicBezTo>
                  <a:cubicBezTo>
                    <a:pt x="2636" y="5309"/>
                    <a:pt x="3670" y="5309"/>
                    <a:pt x="4670" y="5543"/>
                  </a:cubicBezTo>
                  <a:cubicBezTo>
                    <a:pt x="4770" y="4675"/>
                    <a:pt x="4670" y="3841"/>
                    <a:pt x="4570" y="3008"/>
                  </a:cubicBezTo>
                  <a:cubicBezTo>
                    <a:pt x="4437" y="2007"/>
                    <a:pt x="4303" y="1006"/>
                    <a:pt x="4170" y="5"/>
                  </a:cubicBezTo>
                  <a:cubicBezTo>
                    <a:pt x="3930" y="5"/>
                    <a:pt x="3690" y="91"/>
                    <a:pt x="3449" y="91"/>
                  </a:cubicBezTo>
                  <a:cubicBezTo>
                    <a:pt x="3389" y="91"/>
                    <a:pt x="3329" y="85"/>
                    <a:pt x="3269" y="72"/>
                  </a:cubicBezTo>
                  <a:cubicBezTo>
                    <a:pt x="2793" y="14"/>
                    <a:pt x="2322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6"/>
            <p:cNvSpPr/>
            <p:nvPr/>
          </p:nvSpPr>
          <p:spPr>
            <a:xfrm rot="-5400000">
              <a:off x="6923085" y="4629400"/>
              <a:ext cx="53813" cy="616884"/>
            </a:xfrm>
            <a:custGeom>
              <a:avLst/>
              <a:gdLst/>
              <a:ahLst/>
              <a:cxnLst/>
              <a:rect l="l" t="t" r="r" b="b"/>
              <a:pathLst>
                <a:path w="2169" h="13854" extrusionOk="0">
                  <a:moveTo>
                    <a:pt x="1604" y="0"/>
                  </a:moveTo>
                  <a:cubicBezTo>
                    <a:pt x="1582" y="0"/>
                    <a:pt x="1559" y="2"/>
                    <a:pt x="1535" y="6"/>
                  </a:cubicBezTo>
                  <a:cubicBezTo>
                    <a:pt x="1301" y="6"/>
                    <a:pt x="1168" y="106"/>
                    <a:pt x="1101" y="339"/>
                  </a:cubicBezTo>
                  <a:cubicBezTo>
                    <a:pt x="968" y="706"/>
                    <a:pt x="968" y="1073"/>
                    <a:pt x="968" y="1440"/>
                  </a:cubicBezTo>
                  <a:cubicBezTo>
                    <a:pt x="934" y="1907"/>
                    <a:pt x="868" y="2341"/>
                    <a:pt x="734" y="2774"/>
                  </a:cubicBezTo>
                  <a:cubicBezTo>
                    <a:pt x="201" y="4809"/>
                    <a:pt x="0" y="6911"/>
                    <a:pt x="34" y="9012"/>
                  </a:cubicBezTo>
                  <a:cubicBezTo>
                    <a:pt x="34" y="10680"/>
                    <a:pt x="534" y="12181"/>
                    <a:pt x="1368" y="13582"/>
                  </a:cubicBezTo>
                  <a:cubicBezTo>
                    <a:pt x="1429" y="13704"/>
                    <a:pt x="1490" y="13853"/>
                    <a:pt x="1601" y="13853"/>
                  </a:cubicBezTo>
                  <a:cubicBezTo>
                    <a:pt x="1612" y="13853"/>
                    <a:pt x="1623" y="13852"/>
                    <a:pt x="1635" y="13849"/>
                  </a:cubicBezTo>
                  <a:cubicBezTo>
                    <a:pt x="1835" y="13815"/>
                    <a:pt x="1802" y="13615"/>
                    <a:pt x="1835" y="13482"/>
                  </a:cubicBezTo>
                  <a:cubicBezTo>
                    <a:pt x="1969" y="12548"/>
                    <a:pt x="2035" y="11647"/>
                    <a:pt x="1969" y="10713"/>
                  </a:cubicBezTo>
                  <a:cubicBezTo>
                    <a:pt x="2035" y="9779"/>
                    <a:pt x="1935" y="8879"/>
                    <a:pt x="1835" y="7945"/>
                  </a:cubicBezTo>
                  <a:cubicBezTo>
                    <a:pt x="1635" y="6243"/>
                    <a:pt x="1668" y="4509"/>
                    <a:pt x="2035" y="2808"/>
                  </a:cubicBezTo>
                  <a:cubicBezTo>
                    <a:pt x="2169" y="2140"/>
                    <a:pt x="2169" y="1473"/>
                    <a:pt x="2102" y="773"/>
                  </a:cubicBezTo>
                  <a:cubicBezTo>
                    <a:pt x="2069" y="606"/>
                    <a:pt x="2035" y="473"/>
                    <a:pt x="1969" y="306"/>
                  </a:cubicBezTo>
                  <a:cubicBezTo>
                    <a:pt x="1909" y="126"/>
                    <a:pt x="1795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"/>
            <p:cNvSpPr/>
            <p:nvPr/>
          </p:nvSpPr>
          <p:spPr>
            <a:xfrm rot="-5400000">
              <a:off x="4735631" y="4879273"/>
              <a:ext cx="118369" cy="221391"/>
            </a:xfrm>
            <a:custGeom>
              <a:avLst/>
              <a:gdLst/>
              <a:ahLst/>
              <a:cxnLst/>
              <a:rect l="l" t="t" r="r" b="b"/>
              <a:pathLst>
                <a:path w="4771" h="4972" extrusionOk="0">
                  <a:moveTo>
                    <a:pt x="4770" y="1"/>
                  </a:moveTo>
                  <a:cubicBezTo>
                    <a:pt x="4403" y="34"/>
                    <a:pt x="4036" y="34"/>
                    <a:pt x="3669" y="68"/>
                  </a:cubicBezTo>
                  <a:cubicBezTo>
                    <a:pt x="2635" y="134"/>
                    <a:pt x="1601" y="201"/>
                    <a:pt x="534" y="268"/>
                  </a:cubicBezTo>
                  <a:cubicBezTo>
                    <a:pt x="500" y="1669"/>
                    <a:pt x="300" y="3036"/>
                    <a:pt x="33" y="4404"/>
                  </a:cubicBezTo>
                  <a:cubicBezTo>
                    <a:pt x="33" y="4537"/>
                    <a:pt x="33" y="4671"/>
                    <a:pt x="0" y="4804"/>
                  </a:cubicBezTo>
                  <a:cubicBezTo>
                    <a:pt x="317" y="4804"/>
                    <a:pt x="625" y="4813"/>
                    <a:pt x="934" y="4813"/>
                  </a:cubicBezTo>
                  <a:cubicBezTo>
                    <a:pt x="1243" y="4813"/>
                    <a:pt x="1551" y="4804"/>
                    <a:pt x="1868" y="4771"/>
                  </a:cubicBezTo>
                  <a:cubicBezTo>
                    <a:pt x="2041" y="4744"/>
                    <a:pt x="2214" y="4734"/>
                    <a:pt x="2387" y="4734"/>
                  </a:cubicBezTo>
                  <a:cubicBezTo>
                    <a:pt x="2847" y="4734"/>
                    <a:pt x="3308" y="4804"/>
                    <a:pt x="3769" y="4804"/>
                  </a:cubicBezTo>
                  <a:cubicBezTo>
                    <a:pt x="3936" y="4804"/>
                    <a:pt x="4103" y="4804"/>
                    <a:pt x="4170" y="4971"/>
                  </a:cubicBezTo>
                  <a:cubicBezTo>
                    <a:pt x="4470" y="3804"/>
                    <a:pt x="4570" y="2636"/>
                    <a:pt x="4670" y="1435"/>
                  </a:cubicBezTo>
                  <a:cubicBezTo>
                    <a:pt x="4703" y="968"/>
                    <a:pt x="4737" y="468"/>
                    <a:pt x="4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"/>
            <p:cNvSpPr/>
            <p:nvPr/>
          </p:nvSpPr>
          <p:spPr>
            <a:xfrm rot="-5400000">
              <a:off x="5576291" y="4901098"/>
              <a:ext cx="133279" cy="197613"/>
            </a:xfrm>
            <a:custGeom>
              <a:avLst/>
              <a:gdLst/>
              <a:ahLst/>
              <a:cxnLst/>
              <a:rect l="l" t="t" r="r" b="b"/>
              <a:pathLst>
                <a:path w="5372" h="4438" extrusionOk="0">
                  <a:moveTo>
                    <a:pt x="4137" y="1"/>
                  </a:moveTo>
                  <a:cubicBezTo>
                    <a:pt x="4103" y="167"/>
                    <a:pt x="3970" y="167"/>
                    <a:pt x="3837" y="201"/>
                  </a:cubicBezTo>
                  <a:cubicBezTo>
                    <a:pt x="2569" y="334"/>
                    <a:pt x="1268" y="434"/>
                    <a:pt x="1" y="468"/>
                  </a:cubicBezTo>
                  <a:cubicBezTo>
                    <a:pt x="201" y="1835"/>
                    <a:pt x="701" y="3136"/>
                    <a:pt x="1135" y="4437"/>
                  </a:cubicBezTo>
                  <a:cubicBezTo>
                    <a:pt x="1668" y="4370"/>
                    <a:pt x="2235" y="4304"/>
                    <a:pt x="2769" y="4270"/>
                  </a:cubicBezTo>
                  <a:cubicBezTo>
                    <a:pt x="3487" y="4215"/>
                    <a:pt x="4205" y="4046"/>
                    <a:pt x="4923" y="4046"/>
                  </a:cubicBezTo>
                  <a:cubicBezTo>
                    <a:pt x="5072" y="4046"/>
                    <a:pt x="5222" y="4053"/>
                    <a:pt x="5371" y="4070"/>
                  </a:cubicBezTo>
                  <a:cubicBezTo>
                    <a:pt x="5271" y="3403"/>
                    <a:pt x="5004" y="2769"/>
                    <a:pt x="4771" y="2102"/>
                  </a:cubicBezTo>
                  <a:cubicBezTo>
                    <a:pt x="4504" y="1402"/>
                    <a:pt x="4304" y="701"/>
                    <a:pt x="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"/>
            <p:cNvSpPr/>
            <p:nvPr/>
          </p:nvSpPr>
          <p:spPr>
            <a:xfrm rot="-5400000">
              <a:off x="7744951" y="4906327"/>
              <a:ext cx="116731" cy="202066"/>
            </a:xfrm>
            <a:custGeom>
              <a:avLst/>
              <a:gdLst/>
              <a:ahLst/>
              <a:cxnLst/>
              <a:rect l="l" t="t" r="r" b="b"/>
              <a:pathLst>
                <a:path w="4705" h="4538" extrusionOk="0">
                  <a:moveTo>
                    <a:pt x="568" y="1"/>
                  </a:moveTo>
                  <a:cubicBezTo>
                    <a:pt x="368" y="1302"/>
                    <a:pt x="301" y="2603"/>
                    <a:pt x="1" y="3870"/>
                  </a:cubicBezTo>
                  <a:cubicBezTo>
                    <a:pt x="1402" y="3870"/>
                    <a:pt x="2770" y="3970"/>
                    <a:pt x="4104" y="4537"/>
                  </a:cubicBezTo>
                  <a:cubicBezTo>
                    <a:pt x="4437" y="3403"/>
                    <a:pt x="4471" y="2269"/>
                    <a:pt x="4638" y="1135"/>
                  </a:cubicBezTo>
                  <a:cubicBezTo>
                    <a:pt x="4671" y="868"/>
                    <a:pt x="4671" y="601"/>
                    <a:pt x="4704" y="368"/>
                  </a:cubicBezTo>
                  <a:lnTo>
                    <a:pt x="4704" y="368"/>
                  </a:lnTo>
                  <a:cubicBezTo>
                    <a:pt x="4631" y="369"/>
                    <a:pt x="4558" y="370"/>
                    <a:pt x="4485" y="370"/>
                  </a:cubicBezTo>
                  <a:cubicBezTo>
                    <a:pt x="3164" y="370"/>
                    <a:pt x="1896" y="96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"/>
            <p:cNvSpPr/>
            <p:nvPr/>
          </p:nvSpPr>
          <p:spPr>
            <a:xfrm rot="-5400000">
              <a:off x="4540821" y="4880696"/>
              <a:ext cx="108445" cy="202021"/>
            </a:xfrm>
            <a:custGeom>
              <a:avLst/>
              <a:gdLst/>
              <a:ahLst/>
              <a:cxnLst/>
              <a:rect l="l" t="t" r="r" b="b"/>
              <a:pathLst>
                <a:path w="4371" h="4537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34"/>
                    <a:pt x="67" y="300"/>
                    <a:pt x="67" y="434"/>
                  </a:cubicBezTo>
                  <a:cubicBezTo>
                    <a:pt x="134" y="1034"/>
                    <a:pt x="134" y="1668"/>
                    <a:pt x="168" y="2268"/>
                  </a:cubicBezTo>
                  <a:cubicBezTo>
                    <a:pt x="134" y="2902"/>
                    <a:pt x="134" y="3503"/>
                    <a:pt x="67" y="4103"/>
                  </a:cubicBezTo>
                  <a:cubicBezTo>
                    <a:pt x="67" y="4270"/>
                    <a:pt x="34" y="4403"/>
                    <a:pt x="1" y="4537"/>
                  </a:cubicBezTo>
                  <a:cubicBezTo>
                    <a:pt x="1068" y="4470"/>
                    <a:pt x="2102" y="4403"/>
                    <a:pt x="3136" y="4337"/>
                  </a:cubicBezTo>
                  <a:cubicBezTo>
                    <a:pt x="3503" y="4303"/>
                    <a:pt x="3870" y="4303"/>
                    <a:pt x="4237" y="4270"/>
                  </a:cubicBezTo>
                  <a:cubicBezTo>
                    <a:pt x="4270" y="3603"/>
                    <a:pt x="4337" y="2936"/>
                    <a:pt x="4371" y="2268"/>
                  </a:cubicBezTo>
                  <a:cubicBezTo>
                    <a:pt x="4337" y="1601"/>
                    <a:pt x="4270" y="934"/>
                    <a:pt x="4237" y="267"/>
                  </a:cubicBezTo>
                  <a:cubicBezTo>
                    <a:pt x="3870" y="267"/>
                    <a:pt x="3503" y="234"/>
                    <a:pt x="3136" y="234"/>
                  </a:cubicBezTo>
                  <a:cubicBezTo>
                    <a:pt x="2102" y="134"/>
                    <a:pt x="10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"/>
            <p:cNvSpPr/>
            <p:nvPr/>
          </p:nvSpPr>
          <p:spPr>
            <a:xfrm rot="-5400000">
              <a:off x="5321356" y="4934358"/>
              <a:ext cx="108420" cy="185724"/>
            </a:xfrm>
            <a:custGeom>
              <a:avLst/>
              <a:gdLst/>
              <a:ahLst/>
              <a:cxnLst/>
              <a:rect l="l" t="t" r="r" b="b"/>
              <a:pathLst>
                <a:path w="4370" h="4171" extrusionOk="0">
                  <a:moveTo>
                    <a:pt x="0" y="1"/>
                  </a:moveTo>
                  <a:cubicBezTo>
                    <a:pt x="33" y="1335"/>
                    <a:pt x="67" y="2669"/>
                    <a:pt x="234" y="4004"/>
                  </a:cubicBezTo>
                  <a:cubicBezTo>
                    <a:pt x="234" y="4070"/>
                    <a:pt x="267" y="4104"/>
                    <a:pt x="300" y="4170"/>
                  </a:cubicBezTo>
                  <a:cubicBezTo>
                    <a:pt x="1527" y="3864"/>
                    <a:pt x="2754" y="3529"/>
                    <a:pt x="4033" y="3529"/>
                  </a:cubicBezTo>
                  <a:cubicBezTo>
                    <a:pt x="4145" y="3529"/>
                    <a:pt x="4257" y="3531"/>
                    <a:pt x="4370" y="3537"/>
                  </a:cubicBezTo>
                  <a:cubicBezTo>
                    <a:pt x="4270" y="2402"/>
                    <a:pt x="4170" y="1268"/>
                    <a:pt x="4170" y="101"/>
                  </a:cubicBezTo>
                  <a:cubicBezTo>
                    <a:pt x="3779" y="119"/>
                    <a:pt x="3387" y="128"/>
                    <a:pt x="2997" y="128"/>
                  </a:cubicBezTo>
                  <a:cubicBezTo>
                    <a:pt x="1989" y="128"/>
                    <a:pt x="986" y="7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"/>
            <p:cNvSpPr/>
            <p:nvPr/>
          </p:nvSpPr>
          <p:spPr>
            <a:xfrm rot="-5400000">
              <a:off x="6712573" y="4963195"/>
              <a:ext cx="118393" cy="197569"/>
            </a:xfrm>
            <a:custGeom>
              <a:avLst/>
              <a:gdLst/>
              <a:ahLst/>
              <a:cxnLst/>
              <a:rect l="l" t="t" r="r" b="b"/>
              <a:pathLst>
                <a:path w="4772" h="4437" extrusionOk="0">
                  <a:moveTo>
                    <a:pt x="802" y="0"/>
                  </a:moveTo>
                  <a:cubicBezTo>
                    <a:pt x="812" y="2"/>
                    <a:pt x="822" y="4"/>
                    <a:pt x="832" y="6"/>
                  </a:cubicBezTo>
                  <a:lnTo>
                    <a:pt x="832" y="6"/>
                  </a:lnTo>
                  <a:cubicBezTo>
                    <a:pt x="833" y="4"/>
                    <a:pt x="834" y="2"/>
                    <a:pt x="835" y="0"/>
                  </a:cubicBezTo>
                  <a:close/>
                  <a:moveTo>
                    <a:pt x="832" y="6"/>
                  </a:moveTo>
                  <a:lnTo>
                    <a:pt x="832" y="6"/>
                  </a:lnTo>
                  <a:cubicBezTo>
                    <a:pt x="534" y="672"/>
                    <a:pt x="468" y="1370"/>
                    <a:pt x="335" y="2068"/>
                  </a:cubicBezTo>
                  <a:cubicBezTo>
                    <a:pt x="201" y="2835"/>
                    <a:pt x="34" y="3636"/>
                    <a:pt x="1" y="4437"/>
                  </a:cubicBezTo>
                  <a:cubicBezTo>
                    <a:pt x="134" y="4437"/>
                    <a:pt x="234" y="4403"/>
                    <a:pt x="368" y="4403"/>
                  </a:cubicBezTo>
                  <a:cubicBezTo>
                    <a:pt x="1524" y="4190"/>
                    <a:pt x="2707" y="3894"/>
                    <a:pt x="3893" y="3894"/>
                  </a:cubicBezTo>
                  <a:cubicBezTo>
                    <a:pt x="4008" y="3894"/>
                    <a:pt x="4123" y="3897"/>
                    <a:pt x="4237" y="3903"/>
                  </a:cubicBezTo>
                  <a:cubicBezTo>
                    <a:pt x="4437" y="2969"/>
                    <a:pt x="4604" y="2035"/>
                    <a:pt x="4771" y="1101"/>
                  </a:cubicBezTo>
                  <a:cubicBezTo>
                    <a:pt x="4571" y="1101"/>
                    <a:pt x="4404" y="1001"/>
                    <a:pt x="4204" y="967"/>
                  </a:cubicBezTo>
                  <a:cubicBezTo>
                    <a:pt x="3080" y="637"/>
                    <a:pt x="1988" y="241"/>
                    <a:pt x="832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"/>
            <p:cNvSpPr/>
            <p:nvPr/>
          </p:nvSpPr>
          <p:spPr>
            <a:xfrm rot="-5400000">
              <a:off x="6199635" y="4880918"/>
              <a:ext cx="120850" cy="184210"/>
            </a:xfrm>
            <a:custGeom>
              <a:avLst/>
              <a:gdLst/>
              <a:ahLst/>
              <a:cxnLst/>
              <a:rect l="l" t="t" r="r" b="b"/>
              <a:pathLst>
                <a:path w="4871" h="4137" extrusionOk="0">
                  <a:moveTo>
                    <a:pt x="801" y="1"/>
                  </a:moveTo>
                  <a:cubicBezTo>
                    <a:pt x="535" y="1168"/>
                    <a:pt x="268" y="2336"/>
                    <a:pt x="1" y="3503"/>
                  </a:cubicBezTo>
                  <a:cubicBezTo>
                    <a:pt x="1368" y="3703"/>
                    <a:pt x="2769" y="3903"/>
                    <a:pt x="4137" y="4137"/>
                  </a:cubicBezTo>
                  <a:cubicBezTo>
                    <a:pt x="4437" y="2936"/>
                    <a:pt x="4804" y="1702"/>
                    <a:pt x="4871" y="434"/>
                  </a:cubicBezTo>
                  <a:lnTo>
                    <a:pt x="4871" y="434"/>
                  </a:lnTo>
                  <a:cubicBezTo>
                    <a:pt x="4553" y="483"/>
                    <a:pt x="4236" y="514"/>
                    <a:pt x="3919" y="514"/>
                  </a:cubicBezTo>
                  <a:cubicBezTo>
                    <a:pt x="3802" y="514"/>
                    <a:pt x="3686" y="510"/>
                    <a:pt x="3570" y="501"/>
                  </a:cubicBezTo>
                  <a:cubicBezTo>
                    <a:pt x="2636" y="368"/>
                    <a:pt x="1735" y="167"/>
                    <a:pt x="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"/>
            <p:cNvSpPr/>
            <p:nvPr/>
          </p:nvSpPr>
          <p:spPr>
            <a:xfrm rot="-5400000">
              <a:off x="7240673" y="4946093"/>
              <a:ext cx="124174" cy="166399"/>
            </a:xfrm>
            <a:custGeom>
              <a:avLst/>
              <a:gdLst/>
              <a:ahLst/>
              <a:cxnLst/>
              <a:rect l="l" t="t" r="r" b="b"/>
              <a:pathLst>
                <a:path w="5005" h="3737" extrusionOk="0">
                  <a:moveTo>
                    <a:pt x="4237" y="1"/>
                  </a:moveTo>
                  <a:cubicBezTo>
                    <a:pt x="3759" y="12"/>
                    <a:pt x="3285" y="12"/>
                    <a:pt x="2813" y="12"/>
                  </a:cubicBezTo>
                  <a:cubicBezTo>
                    <a:pt x="1869" y="12"/>
                    <a:pt x="935" y="12"/>
                    <a:pt x="1" y="101"/>
                  </a:cubicBezTo>
                  <a:cubicBezTo>
                    <a:pt x="301" y="1301"/>
                    <a:pt x="601" y="2502"/>
                    <a:pt x="901" y="3737"/>
                  </a:cubicBezTo>
                  <a:cubicBezTo>
                    <a:pt x="1068" y="3703"/>
                    <a:pt x="1268" y="3703"/>
                    <a:pt x="1435" y="3670"/>
                  </a:cubicBezTo>
                  <a:cubicBezTo>
                    <a:pt x="2388" y="3506"/>
                    <a:pt x="3364" y="3343"/>
                    <a:pt x="4343" y="3343"/>
                  </a:cubicBezTo>
                  <a:cubicBezTo>
                    <a:pt x="4564" y="3343"/>
                    <a:pt x="4784" y="3351"/>
                    <a:pt x="5004" y="3370"/>
                  </a:cubicBezTo>
                  <a:cubicBezTo>
                    <a:pt x="4804" y="2235"/>
                    <a:pt x="4604" y="1101"/>
                    <a:pt x="4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"/>
            <p:cNvSpPr/>
            <p:nvPr/>
          </p:nvSpPr>
          <p:spPr>
            <a:xfrm rot="-5400000">
              <a:off x="6876657" y="4983269"/>
              <a:ext cx="113407" cy="173969"/>
            </a:xfrm>
            <a:custGeom>
              <a:avLst/>
              <a:gdLst/>
              <a:ahLst/>
              <a:cxnLst/>
              <a:rect l="l" t="t" r="r" b="b"/>
              <a:pathLst>
                <a:path w="4571" h="3907" extrusionOk="0">
                  <a:moveTo>
                    <a:pt x="4127" y="0"/>
                  </a:moveTo>
                  <a:cubicBezTo>
                    <a:pt x="2946" y="0"/>
                    <a:pt x="1787" y="296"/>
                    <a:pt x="601" y="509"/>
                  </a:cubicBezTo>
                  <a:cubicBezTo>
                    <a:pt x="467" y="509"/>
                    <a:pt x="367" y="543"/>
                    <a:pt x="267" y="543"/>
                  </a:cubicBezTo>
                  <a:cubicBezTo>
                    <a:pt x="0" y="1610"/>
                    <a:pt x="267" y="2677"/>
                    <a:pt x="334" y="3745"/>
                  </a:cubicBezTo>
                  <a:cubicBezTo>
                    <a:pt x="334" y="3778"/>
                    <a:pt x="401" y="3845"/>
                    <a:pt x="434" y="3878"/>
                  </a:cubicBezTo>
                  <a:cubicBezTo>
                    <a:pt x="633" y="3898"/>
                    <a:pt x="831" y="3907"/>
                    <a:pt x="1028" y="3907"/>
                  </a:cubicBezTo>
                  <a:cubicBezTo>
                    <a:pt x="2189" y="3907"/>
                    <a:pt x="3330" y="3601"/>
                    <a:pt x="4470" y="3345"/>
                  </a:cubicBezTo>
                  <a:cubicBezTo>
                    <a:pt x="4570" y="3044"/>
                    <a:pt x="4437" y="2744"/>
                    <a:pt x="4404" y="2477"/>
                  </a:cubicBezTo>
                  <a:cubicBezTo>
                    <a:pt x="4237" y="1643"/>
                    <a:pt x="4404" y="843"/>
                    <a:pt x="4470" y="9"/>
                  </a:cubicBezTo>
                  <a:cubicBezTo>
                    <a:pt x="4356" y="3"/>
                    <a:pt x="4241" y="0"/>
                    <a:pt x="4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"/>
            <p:cNvSpPr/>
            <p:nvPr/>
          </p:nvSpPr>
          <p:spPr>
            <a:xfrm rot="-5400000">
              <a:off x="8465355" y="5006408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00" y="0"/>
                  </a:moveTo>
                  <a:cubicBezTo>
                    <a:pt x="0" y="834"/>
                    <a:pt x="67" y="1668"/>
                    <a:pt x="134" y="2502"/>
                  </a:cubicBezTo>
                  <a:cubicBezTo>
                    <a:pt x="134" y="2903"/>
                    <a:pt x="234" y="3303"/>
                    <a:pt x="267" y="3703"/>
                  </a:cubicBezTo>
                  <a:cubicBezTo>
                    <a:pt x="1635" y="3370"/>
                    <a:pt x="3002" y="3169"/>
                    <a:pt x="4403" y="3169"/>
                  </a:cubicBezTo>
                  <a:cubicBezTo>
                    <a:pt x="4237" y="2169"/>
                    <a:pt x="4170" y="1135"/>
                    <a:pt x="4337" y="101"/>
                  </a:cubicBezTo>
                  <a:lnTo>
                    <a:pt x="4337" y="101"/>
                  </a:lnTo>
                  <a:cubicBezTo>
                    <a:pt x="4103" y="112"/>
                    <a:pt x="3871" y="116"/>
                    <a:pt x="3639" y="116"/>
                  </a:cubicBezTo>
                  <a:cubicBezTo>
                    <a:pt x="2480" y="116"/>
                    <a:pt x="1340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"/>
            <p:cNvSpPr/>
            <p:nvPr/>
          </p:nvSpPr>
          <p:spPr>
            <a:xfrm rot="-5400000">
              <a:off x="5160271" y="4955780"/>
              <a:ext cx="105939" cy="150325"/>
            </a:xfrm>
            <a:custGeom>
              <a:avLst/>
              <a:gdLst/>
              <a:ahLst/>
              <a:cxnLst/>
              <a:rect l="l" t="t" r="r" b="b"/>
              <a:pathLst>
                <a:path w="4270" h="3376" extrusionOk="0">
                  <a:moveTo>
                    <a:pt x="2284" y="0"/>
                  </a:moveTo>
                  <a:cubicBezTo>
                    <a:pt x="1545" y="0"/>
                    <a:pt x="806" y="43"/>
                    <a:pt x="67" y="113"/>
                  </a:cubicBezTo>
                  <a:cubicBezTo>
                    <a:pt x="0" y="1147"/>
                    <a:pt x="0" y="2215"/>
                    <a:pt x="67" y="3249"/>
                  </a:cubicBezTo>
                  <a:cubicBezTo>
                    <a:pt x="1077" y="3321"/>
                    <a:pt x="2086" y="3376"/>
                    <a:pt x="3096" y="3376"/>
                  </a:cubicBezTo>
                  <a:cubicBezTo>
                    <a:pt x="3487" y="3376"/>
                    <a:pt x="3879" y="3367"/>
                    <a:pt x="4270" y="3349"/>
                  </a:cubicBezTo>
                  <a:cubicBezTo>
                    <a:pt x="4170" y="2281"/>
                    <a:pt x="4170" y="1181"/>
                    <a:pt x="4270" y="113"/>
                  </a:cubicBezTo>
                  <a:cubicBezTo>
                    <a:pt x="3608" y="34"/>
                    <a:pt x="2946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"/>
            <p:cNvSpPr/>
            <p:nvPr/>
          </p:nvSpPr>
          <p:spPr>
            <a:xfrm rot="-5400000">
              <a:off x="8715012" y="4978960"/>
              <a:ext cx="128293" cy="169338"/>
            </a:xfrm>
            <a:custGeom>
              <a:avLst/>
              <a:gdLst/>
              <a:ahLst/>
              <a:cxnLst/>
              <a:rect l="l" t="t" r="r" b="b"/>
              <a:pathLst>
                <a:path w="5171" h="3803" extrusionOk="0">
                  <a:moveTo>
                    <a:pt x="4170" y="0"/>
                  </a:moveTo>
                  <a:cubicBezTo>
                    <a:pt x="4070" y="300"/>
                    <a:pt x="3803" y="234"/>
                    <a:pt x="3603" y="267"/>
                  </a:cubicBezTo>
                  <a:cubicBezTo>
                    <a:pt x="2824" y="445"/>
                    <a:pt x="2016" y="490"/>
                    <a:pt x="1208" y="490"/>
                  </a:cubicBezTo>
                  <a:cubicBezTo>
                    <a:pt x="804" y="490"/>
                    <a:pt x="400" y="478"/>
                    <a:pt x="0" y="467"/>
                  </a:cubicBezTo>
                  <a:lnTo>
                    <a:pt x="0" y="467"/>
                  </a:lnTo>
                  <a:cubicBezTo>
                    <a:pt x="267" y="1601"/>
                    <a:pt x="601" y="2736"/>
                    <a:pt x="1068" y="3803"/>
                  </a:cubicBezTo>
                  <a:cubicBezTo>
                    <a:pt x="1501" y="3670"/>
                    <a:pt x="1935" y="3569"/>
                    <a:pt x="2368" y="3436"/>
                  </a:cubicBezTo>
                  <a:cubicBezTo>
                    <a:pt x="3302" y="3136"/>
                    <a:pt x="4236" y="3102"/>
                    <a:pt x="5170" y="2969"/>
                  </a:cubicBezTo>
                  <a:cubicBezTo>
                    <a:pt x="5037" y="2335"/>
                    <a:pt x="4703" y="1768"/>
                    <a:pt x="4537" y="1168"/>
                  </a:cubicBezTo>
                  <a:cubicBezTo>
                    <a:pt x="4437" y="767"/>
                    <a:pt x="4270" y="401"/>
                    <a:pt x="4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6"/>
            <p:cNvSpPr/>
            <p:nvPr/>
          </p:nvSpPr>
          <p:spPr>
            <a:xfrm rot="-5400000">
              <a:off x="6345456" y="4909262"/>
              <a:ext cx="123355" cy="166399"/>
            </a:xfrm>
            <a:custGeom>
              <a:avLst/>
              <a:gdLst/>
              <a:ahLst/>
              <a:cxnLst/>
              <a:rect l="l" t="t" r="r" b="b"/>
              <a:pathLst>
                <a:path w="4972" h="3737" extrusionOk="0">
                  <a:moveTo>
                    <a:pt x="835" y="0"/>
                  </a:moveTo>
                  <a:cubicBezTo>
                    <a:pt x="535" y="934"/>
                    <a:pt x="234" y="1835"/>
                    <a:pt x="1" y="2802"/>
                  </a:cubicBezTo>
                  <a:cubicBezTo>
                    <a:pt x="168" y="2836"/>
                    <a:pt x="301" y="2869"/>
                    <a:pt x="435" y="2902"/>
                  </a:cubicBezTo>
                  <a:cubicBezTo>
                    <a:pt x="902" y="3036"/>
                    <a:pt x="1335" y="3136"/>
                    <a:pt x="1769" y="3269"/>
                  </a:cubicBezTo>
                  <a:cubicBezTo>
                    <a:pt x="2503" y="3436"/>
                    <a:pt x="3237" y="3603"/>
                    <a:pt x="4004" y="3736"/>
                  </a:cubicBezTo>
                  <a:cubicBezTo>
                    <a:pt x="4404" y="2735"/>
                    <a:pt x="4638" y="1668"/>
                    <a:pt x="4971" y="634"/>
                  </a:cubicBezTo>
                  <a:cubicBezTo>
                    <a:pt x="3603" y="400"/>
                    <a:pt x="2202" y="20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6"/>
            <p:cNvSpPr/>
            <p:nvPr/>
          </p:nvSpPr>
          <p:spPr>
            <a:xfrm rot="-5400000">
              <a:off x="8841854" y="4965918"/>
              <a:ext cx="121693" cy="149078"/>
            </a:xfrm>
            <a:custGeom>
              <a:avLst/>
              <a:gdLst/>
              <a:ahLst/>
              <a:cxnLst/>
              <a:rect l="l" t="t" r="r" b="b"/>
              <a:pathLst>
                <a:path w="4905" h="3348" extrusionOk="0">
                  <a:moveTo>
                    <a:pt x="4103" y="0"/>
                  </a:moveTo>
                  <a:cubicBezTo>
                    <a:pt x="3169" y="100"/>
                    <a:pt x="2235" y="167"/>
                    <a:pt x="1301" y="434"/>
                  </a:cubicBezTo>
                  <a:cubicBezTo>
                    <a:pt x="868" y="567"/>
                    <a:pt x="434" y="701"/>
                    <a:pt x="1" y="801"/>
                  </a:cubicBezTo>
                  <a:lnTo>
                    <a:pt x="34" y="801"/>
                  </a:lnTo>
                  <a:cubicBezTo>
                    <a:pt x="301" y="1635"/>
                    <a:pt x="568" y="2502"/>
                    <a:pt x="834" y="3336"/>
                  </a:cubicBezTo>
                  <a:cubicBezTo>
                    <a:pt x="992" y="3344"/>
                    <a:pt x="1149" y="3347"/>
                    <a:pt x="1305" y="3347"/>
                  </a:cubicBezTo>
                  <a:cubicBezTo>
                    <a:pt x="2536" y="3347"/>
                    <a:pt x="3720" y="3117"/>
                    <a:pt x="4904" y="2702"/>
                  </a:cubicBezTo>
                  <a:cubicBezTo>
                    <a:pt x="4771" y="1768"/>
                    <a:pt x="4537" y="834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"/>
            <p:cNvSpPr/>
            <p:nvPr/>
          </p:nvSpPr>
          <p:spPr>
            <a:xfrm rot="-5400000">
              <a:off x="5016184" y="4955304"/>
              <a:ext cx="121693" cy="132247"/>
            </a:xfrm>
            <a:custGeom>
              <a:avLst/>
              <a:gdLst/>
              <a:ahLst/>
              <a:cxnLst/>
              <a:rect l="l" t="t" r="r" b="b"/>
              <a:pathLst>
                <a:path w="4905" h="2970" extrusionOk="0">
                  <a:moveTo>
                    <a:pt x="701" y="0"/>
                  </a:moveTo>
                  <a:cubicBezTo>
                    <a:pt x="368" y="968"/>
                    <a:pt x="101" y="1935"/>
                    <a:pt x="1" y="2969"/>
                  </a:cubicBezTo>
                  <a:cubicBezTo>
                    <a:pt x="740" y="2899"/>
                    <a:pt x="1479" y="2856"/>
                    <a:pt x="2213" y="2856"/>
                  </a:cubicBezTo>
                  <a:cubicBezTo>
                    <a:pt x="2871" y="2856"/>
                    <a:pt x="3524" y="2890"/>
                    <a:pt x="4170" y="2969"/>
                  </a:cubicBezTo>
                  <a:lnTo>
                    <a:pt x="4204" y="2969"/>
                  </a:lnTo>
                  <a:cubicBezTo>
                    <a:pt x="4437" y="2035"/>
                    <a:pt x="4671" y="1101"/>
                    <a:pt x="4904" y="167"/>
                  </a:cubicBezTo>
                  <a:cubicBezTo>
                    <a:pt x="3503" y="100"/>
                    <a:pt x="2102" y="134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"/>
            <p:cNvSpPr/>
            <p:nvPr/>
          </p:nvSpPr>
          <p:spPr>
            <a:xfrm rot="-5400000">
              <a:off x="7480739" y="4930414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203" y="0"/>
                  </a:moveTo>
                  <a:cubicBezTo>
                    <a:pt x="3803" y="134"/>
                    <a:pt x="3369" y="201"/>
                    <a:pt x="2936" y="201"/>
                  </a:cubicBezTo>
                  <a:lnTo>
                    <a:pt x="0" y="201"/>
                  </a:lnTo>
                  <a:cubicBezTo>
                    <a:pt x="201" y="1168"/>
                    <a:pt x="301" y="2169"/>
                    <a:pt x="334" y="3169"/>
                  </a:cubicBezTo>
                  <a:cubicBezTo>
                    <a:pt x="1356" y="3059"/>
                    <a:pt x="2379" y="2994"/>
                    <a:pt x="3401" y="2994"/>
                  </a:cubicBezTo>
                  <a:cubicBezTo>
                    <a:pt x="3613" y="2994"/>
                    <a:pt x="3825" y="2997"/>
                    <a:pt x="4037" y="3003"/>
                  </a:cubicBezTo>
                  <a:cubicBezTo>
                    <a:pt x="4270" y="3003"/>
                    <a:pt x="4437" y="3069"/>
                    <a:pt x="4570" y="3270"/>
                  </a:cubicBezTo>
                  <a:cubicBezTo>
                    <a:pt x="4470" y="2169"/>
                    <a:pt x="4404" y="1101"/>
                    <a:pt x="4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"/>
            <p:cNvSpPr/>
            <p:nvPr/>
          </p:nvSpPr>
          <p:spPr>
            <a:xfrm rot="-5400000">
              <a:off x="6579611" y="4958085"/>
              <a:ext cx="125836" cy="158963"/>
            </a:xfrm>
            <a:custGeom>
              <a:avLst/>
              <a:gdLst/>
              <a:ahLst/>
              <a:cxnLst/>
              <a:rect l="l" t="t" r="r" b="b"/>
              <a:pathLst>
                <a:path w="5072" h="3570" extrusionOk="0">
                  <a:moveTo>
                    <a:pt x="835" y="1"/>
                  </a:moveTo>
                  <a:cubicBezTo>
                    <a:pt x="435" y="801"/>
                    <a:pt x="101" y="1602"/>
                    <a:pt x="1" y="2469"/>
                  </a:cubicBezTo>
                  <a:cubicBezTo>
                    <a:pt x="1135" y="2703"/>
                    <a:pt x="2269" y="3103"/>
                    <a:pt x="3403" y="3436"/>
                  </a:cubicBezTo>
                  <a:cubicBezTo>
                    <a:pt x="3570" y="3470"/>
                    <a:pt x="3737" y="3570"/>
                    <a:pt x="3937" y="3570"/>
                  </a:cubicBezTo>
                  <a:cubicBezTo>
                    <a:pt x="4204" y="2636"/>
                    <a:pt x="4604" y="1769"/>
                    <a:pt x="5004" y="901"/>
                  </a:cubicBezTo>
                  <a:cubicBezTo>
                    <a:pt x="5038" y="801"/>
                    <a:pt x="5038" y="701"/>
                    <a:pt x="5071" y="601"/>
                  </a:cubicBezTo>
                  <a:cubicBezTo>
                    <a:pt x="3670" y="334"/>
                    <a:pt x="2269" y="201"/>
                    <a:pt x="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"/>
            <p:cNvSpPr/>
            <p:nvPr/>
          </p:nvSpPr>
          <p:spPr>
            <a:xfrm rot="-5400000">
              <a:off x="7981040" y="4954521"/>
              <a:ext cx="118369" cy="161947"/>
            </a:xfrm>
            <a:custGeom>
              <a:avLst/>
              <a:gdLst/>
              <a:ahLst/>
              <a:cxnLst/>
              <a:rect l="l" t="t" r="r" b="b"/>
              <a:pathLst>
                <a:path w="4771" h="3637" extrusionOk="0">
                  <a:moveTo>
                    <a:pt x="668" y="0"/>
                  </a:moveTo>
                  <a:cubicBezTo>
                    <a:pt x="367" y="968"/>
                    <a:pt x="167" y="1902"/>
                    <a:pt x="0" y="2869"/>
                  </a:cubicBezTo>
                  <a:cubicBezTo>
                    <a:pt x="1368" y="3003"/>
                    <a:pt x="2769" y="3136"/>
                    <a:pt x="4070" y="3636"/>
                  </a:cubicBezTo>
                  <a:cubicBezTo>
                    <a:pt x="4303" y="2636"/>
                    <a:pt x="4537" y="1635"/>
                    <a:pt x="4770" y="634"/>
                  </a:cubicBezTo>
                  <a:lnTo>
                    <a:pt x="4770" y="634"/>
                  </a:lnTo>
                  <a:cubicBezTo>
                    <a:pt x="4646" y="643"/>
                    <a:pt x="4521" y="647"/>
                    <a:pt x="4398" y="647"/>
                  </a:cubicBezTo>
                  <a:cubicBezTo>
                    <a:pt x="3132" y="647"/>
                    <a:pt x="1913" y="213"/>
                    <a:pt x="6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"/>
            <p:cNvSpPr/>
            <p:nvPr/>
          </p:nvSpPr>
          <p:spPr>
            <a:xfrm rot="-5400000">
              <a:off x="8591619" y="5011328"/>
              <a:ext cx="111744" cy="137724"/>
            </a:xfrm>
            <a:custGeom>
              <a:avLst/>
              <a:gdLst/>
              <a:ahLst/>
              <a:cxnLst/>
              <a:rect l="l" t="t" r="r" b="b"/>
              <a:pathLst>
                <a:path w="4504" h="3093" extrusionOk="0">
                  <a:moveTo>
                    <a:pt x="4103" y="0"/>
                  </a:moveTo>
                  <a:cubicBezTo>
                    <a:pt x="2702" y="0"/>
                    <a:pt x="1335" y="201"/>
                    <a:pt x="1" y="534"/>
                  </a:cubicBezTo>
                  <a:cubicBezTo>
                    <a:pt x="67" y="1401"/>
                    <a:pt x="201" y="2235"/>
                    <a:pt x="367" y="3069"/>
                  </a:cubicBezTo>
                  <a:lnTo>
                    <a:pt x="334" y="3069"/>
                  </a:lnTo>
                  <a:cubicBezTo>
                    <a:pt x="770" y="3081"/>
                    <a:pt x="1203" y="3093"/>
                    <a:pt x="1631" y="3093"/>
                  </a:cubicBezTo>
                  <a:cubicBezTo>
                    <a:pt x="2413" y="3093"/>
                    <a:pt x="3182" y="3053"/>
                    <a:pt x="3937" y="2902"/>
                  </a:cubicBezTo>
                  <a:cubicBezTo>
                    <a:pt x="4137" y="2836"/>
                    <a:pt x="4437" y="2902"/>
                    <a:pt x="4504" y="2602"/>
                  </a:cubicBezTo>
                  <a:cubicBezTo>
                    <a:pt x="4370" y="1735"/>
                    <a:pt x="4237" y="868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"/>
            <p:cNvSpPr/>
            <p:nvPr/>
          </p:nvSpPr>
          <p:spPr>
            <a:xfrm rot="-5400000">
              <a:off x="8198299" y="4991661"/>
              <a:ext cx="117550" cy="153041"/>
            </a:xfrm>
            <a:custGeom>
              <a:avLst/>
              <a:gdLst/>
              <a:ahLst/>
              <a:cxnLst/>
              <a:rect l="l" t="t" r="r" b="b"/>
              <a:pathLst>
                <a:path w="4738" h="3437" extrusionOk="0">
                  <a:moveTo>
                    <a:pt x="801" y="1"/>
                  </a:moveTo>
                  <a:cubicBezTo>
                    <a:pt x="467" y="1135"/>
                    <a:pt x="267" y="2302"/>
                    <a:pt x="0" y="3436"/>
                  </a:cubicBezTo>
                  <a:cubicBezTo>
                    <a:pt x="1139" y="3278"/>
                    <a:pt x="2278" y="3140"/>
                    <a:pt x="3417" y="3140"/>
                  </a:cubicBezTo>
                  <a:cubicBezTo>
                    <a:pt x="3712" y="3140"/>
                    <a:pt x="4008" y="3149"/>
                    <a:pt x="4304" y="3170"/>
                  </a:cubicBezTo>
                  <a:cubicBezTo>
                    <a:pt x="4504" y="2469"/>
                    <a:pt x="4670" y="1802"/>
                    <a:pt x="4737" y="1068"/>
                  </a:cubicBezTo>
                  <a:cubicBezTo>
                    <a:pt x="4337" y="1001"/>
                    <a:pt x="3937" y="868"/>
                    <a:pt x="3536" y="735"/>
                  </a:cubicBezTo>
                  <a:cubicBezTo>
                    <a:pt x="2636" y="434"/>
                    <a:pt x="1735" y="101"/>
                    <a:pt x="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"/>
            <p:cNvSpPr/>
            <p:nvPr/>
          </p:nvSpPr>
          <p:spPr>
            <a:xfrm rot="-5400000">
              <a:off x="9064199" y="4955230"/>
              <a:ext cx="106782" cy="130733"/>
            </a:xfrm>
            <a:custGeom>
              <a:avLst/>
              <a:gdLst/>
              <a:ahLst/>
              <a:cxnLst/>
              <a:rect l="l" t="t" r="r" b="b"/>
              <a:pathLst>
                <a:path w="4304" h="2936" extrusionOk="0">
                  <a:moveTo>
                    <a:pt x="3451" y="0"/>
                  </a:moveTo>
                  <a:cubicBezTo>
                    <a:pt x="2352" y="0"/>
                    <a:pt x="1276" y="123"/>
                    <a:pt x="200" y="272"/>
                  </a:cubicBezTo>
                  <a:cubicBezTo>
                    <a:pt x="67" y="306"/>
                    <a:pt x="34" y="372"/>
                    <a:pt x="0" y="472"/>
                  </a:cubicBezTo>
                  <a:cubicBezTo>
                    <a:pt x="0" y="1240"/>
                    <a:pt x="34" y="1973"/>
                    <a:pt x="167" y="2707"/>
                  </a:cubicBezTo>
                  <a:cubicBezTo>
                    <a:pt x="534" y="2774"/>
                    <a:pt x="868" y="2807"/>
                    <a:pt x="1201" y="2841"/>
                  </a:cubicBezTo>
                  <a:cubicBezTo>
                    <a:pt x="1932" y="2888"/>
                    <a:pt x="2664" y="2935"/>
                    <a:pt x="3395" y="2935"/>
                  </a:cubicBezTo>
                  <a:cubicBezTo>
                    <a:pt x="3698" y="2935"/>
                    <a:pt x="4000" y="2927"/>
                    <a:pt x="4303" y="2907"/>
                  </a:cubicBezTo>
                  <a:cubicBezTo>
                    <a:pt x="4270" y="1973"/>
                    <a:pt x="4203" y="1039"/>
                    <a:pt x="4137" y="105"/>
                  </a:cubicBezTo>
                  <a:cubicBezTo>
                    <a:pt x="4037" y="72"/>
                    <a:pt x="3936" y="39"/>
                    <a:pt x="3836" y="5"/>
                  </a:cubicBezTo>
                  <a:cubicBezTo>
                    <a:pt x="3708" y="2"/>
                    <a:pt x="3579" y="0"/>
                    <a:pt x="3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"/>
            <p:cNvSpPr/>
            <p:nvPr/>
          </p:nvSpPr>
          <p:spPr>
            <a:xfrm rot="-5400000">
              <a:off x="4897146" y="4943640"/>
              <a:ext cx="119187" cy="123297"/>
            </a:xfrm>
            <a:custGeom>
              <a:avLst/>
              <a:gdLst/>
              <a:ahLst/>
              <a:cxnLst/>
              <a:rect l="l" t="t" r="r" b="b"/>
              <a:pathLst>
                <a:path w="4804" h="2769" extrusionOk="0">
                  <a:moveTo>
                    <a:pt x="2951" y="0"/>
                  </a:moveTo>
                  <a:cubicBezTo>
                    <a:pt x="2802" y="0"/>
                    <a:pt x="2652" y="9"/>
                    <a:pt x="2502" y="33"/>
                  </a:cubicBezTo>
                  <a:cubicBezTo>
                    <a:pt x="2185" y="66"/>
                    <a:pt x="1877" y="75"/>
                    <a:pt x="1568" y="75"/>
                  </a:cubicBezTo>
                  <a:cubicBezTo>
                    <a:pt x="1259" y="75"/>
                    <a:pt x="951" y="66"/>
                    <a:pt x="634" y="66"/>
                  </a:cubicBezTo>
                  <a:lnTo>
                    <a:pt x="67" y="2201"/>
                  </a:lnTo>
                  <a:cubicBezTo>
                    <a:pt x="34" y="2335"/>
                    <a:pt x="34" y="2468"/>
                    <a:pt x="0" y="2601"/>
                  </a:cubicBezTo>
                  <a:cubicBezTo>
                    <a:pt x="1401" y="2735"/>
                    <a:pt x="2802" y="2701"/>
                    <a:pt x="4237" y="2768"/>
                  </a:cubicBezTo>
                  <a:cubicBezTo>
                    <a:pt x="4503" y="1934"/>
                    <a:pt x="4670" y="1100"/>
                    <a:pt x="4804" y="233"/>
                  </a:cubicBezTo>
                  <a:cubicBezTo>
                    <a:pt x="4704" y="66"/>
                    <a:pt x="4570" y="66"/>
                    <a:pt x="4403" y="66"/>
                  </a:cubicBezTo>
                  <a:cubicBezTo>
                    <a:pt x="4344" y="69"/>
                    <a:pt x="4285" y="71"/>
                    <a:pt x="4226" y="71"/>
                  </a:cubicBezTo>
                  <a:cubicBezTo>
                    <a:pt x="3801" y="71"/>
                    <a:pt x="3376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"/>
            <p:cNvSpPr/>
            <p:nvPr/>
          </p:nvSpPr>
          <p:spPr>
            <a:xfrm rot="-5400000">
              <a:off x="8322678" y="5018401"/>
              <a:ext cx="118369" cy="121916"/>
            </a:xfrm>
            <a:custGeom>
              <a:avLst/>
              <a:gdLst/>
              <a:ahLst/>
              <a:cxnLst/>
              <a:rect l="l" t="t" r="r" b="b"/>
              <a:pathLst>
                <a:path w="4771" h="2738" extrusionOk="0">
                  <a:moveTo>
                    <a:pt x="3994" y="0"/>
                  </a:moveTo>
                  <a:cubicBezTo>
                    <a:pt x="2795" y="0"/>
                    <a:pt x="1614" y="120"/>
                    <a:pt x="434" y="284"/>
                  </a:cubicBezTo>
                  <a:lnTo>
                    <a:pt x="467" y="284"/>
                  </a:lnTo>
                  <a:cubicBezTo>
                    <a:pt x="234" y="1052"/>
                    <a:pt x="34" y="1819"/>
                    <a:pt x="0" y="2619"/>
                  </a:cubicBezTo>
                  <a:cubicBezTo>
                    <a:pt x="1101" y="2646"/>
                    <a:pt x="2223" y="2738"/>
                    <a:pt x="3332" y="2738"/>
                  </a:cubicBezTo>
                  <a:cubicBezTo>
                    <a:pt x="3601" y="2738"/>
                    <a:pt x="3870" y="2733"/>
                    <a:pt x="4137" y="2720"/>
                  </a:cubicBezTo>
                  <a:cubicBezTo>
                    <a:pt x="4370" y="1819"/>
                    <a:pt x="4604" y="918"/>
                    <a:pt x="4771" y="18"/>
                  </a:cubicBezTo>
                  <a:cubicBezTo>
                    <a:pt x="4511" y="6"/>
                    <a:pt x="4252" y="0"/>
                    <a:pt x="3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"/>
            <p:cNvSpPr/>
            <p:nvPr/>
          </p:nvSpPr>
          <p:spPr>
            <a:xfrm rot="-5400000">
              <a:off x="6456780" y="4946720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1035" y="0"/>
                  </a:moveTo>
                  <a:cubicBezTo>
                    <a:pt x="701" y="867"/>
                    <a:pt x="368" y="1735"/>
                    <a:pt x="1" y="2602"/>
                  </a:cubicBezTo>
                  <a:cubicBezTo>
                    <a:pt x="1402" y="2769"/>
                    <a:pt x="2836" y="2902"/>
                    <a:pt x="4204" y="3169"/>
                  </a:cubicBezTo>
                  <a:cubicBezTo>
                    <a:pt x="4604" y="2469"/>
                    <a:pt x="4838" y="1701"/>
                    <a:pt x="5038" y="934"/>
                  </a:cubicBezTo>
                  <a:cubicBezTo>
                    <a:pt x="4271" y="801"/>
                    <a:pt x="3537" y="634"/>
                    <a:pt x="2803" y="467"/>
                  </a:cubicBezTo>
                  <a:cubicBezTo>
                    <a:pt x="2369" y="334"/>
                    <a:pt x="1902" y="234"/>
                    <a:pt x="1469" y="100"/>
                  </a:cubicBezTo>
                  <a:cubicBezTo>
                    <a:pt x="1335" y="67"/>
                    <a:pt x="1202" y="34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"/>
            <p:cNvSpPr/>
            <p:nvPr/>
          </p:nvSpPr>
          <p:spPr>
            <a:xfrm rot="-5400000">
              <a:off x="7604566" y="4937422"/>
              <a:ext cx="107626" cy="120848"/>
            </a:xfrm>
            <a:custGeom>
              <a:avLst/>
              <a:gdLst/>
              <a:ahLst/>
              <a:cxnLst/>
              <a:rect l="l" t="t" r="r" b="b"/>
              <a:pathLst>
                <a:path w="4338" h="2714" extrusionOk="0">
                  <a:moveTo>
                    <a:pt x="3068" y="0"/>
                  </a:moveTo>
                  <a:cubicBezTo>
                    <a:pt x="2046" y="0"/>
                    <a:pt x="1023" y="65"/>
                    <a:pt x="1" y="175"/>
                  </a:cubicBezTo>
                  <a:cubicBezTo>
                    <a:pt x="201" y="909"/>
                    <a:pt x="1" y="1643"/>
                    <a:pt x="1" y="2344"/>
                  </a:cubicBezTo>
                  <a:cubicBezTo>
                    <a:pt x="1329" y="2439"/>
                    <a:pt x="2597" y="2713"/>
                    <a:pt x="3918" y="2713"/>
                  </a:cubicBezTo>
                  <a:cubicBezTo>
                    <a:pt x="3991" y="2713"/>
                    <a:pt x="4064" y="2712"/>
                    <a:pt x="4137" y="2711"/>
                  </a:cubicBezTo>
                  <a:cubicBezTo>
                    <a:pt x="4204" y="1910"/>
                    <a:pt x="4337" y="1076"/>
                    <a:pt x="4237" y="276"/>
                  </a:cubicBezTo>
                  <a:cubicBezTo>
                    <a:pt x="4104" y="75"/>
                    <a:pt x="3937" y="9"/>
                    <a:pt x="3704" y="9"/>
                  </a:cubicBezTo>
                  <a:cubicBezTo>
                    <a:pt x="3492" y="3"/>
                    <a:pt x="3280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"/>
            <p:cNvSpPr/>
            <p:nvPr/>
          </p:nvSpPr>
          <p:spPr>
            <a:xfrm rot="-5400000">
              <a:off x="5447339" y="4956363"/>
              <a:ext cx="110082" cy="125167"/>
            </a:xfrm>
            <a:custGeom>
              <a:avLst/>
              <a:gdLst/>
              <a:ahLst/>
              <a:cxnLst/>
              <a:rect l="l" t="t" r="r" b="b"/>
              <a:pathLst>
                <a:path w="4437" h="2811" extrusionOk="0">
                  <a:moveTo>
                    <a:pt x="3733" y="1"/>
                  </a:moveTo>
                  <a:cubicBezTo>
                    <a:pt x="2454" y="1"/>
                    <a:pt x="1227" y="336"/>
                    <a:pt x="0" y="642"/>
                  </a:cubicBezTo>
                  <a:cubicBezTo>
                    <a:pt x="0" y="1376"/>
                    <a:pt x="200" y="2077"/>
                    <a:pt x="301" y="2811"/>
                  </a:cubicBezTo>
                  <a:cubicBezTo>
                    <a:pt x="1568" y="2777"/>
                    <a:pt x="2869" y="2677"/>
                    <a:pt x="4137" y="2544"/>
                  </a:cubicBezTo>
                  <a:cubicBezTo>
                    <a:pt x="4270" y="2510"/>
                    <a:pt x="4403" y="2510"/>
                    <a:pt x="4437" y="2344"/>
                  </a:cubicBezTo>
                  <a:lnTo>
                    <a:pt x="4070" y="9"/>
                  </a:lnTo>
                  <a:cubicBezTo>
                    <a:pt x="3957" y="3"/>
                    <a:pt x="3845" y="1"/>
                    <a:pt x="3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"/>
            <p:cNvSpPr/>
            <p:nvPr/>
          </p:nvSpPr>
          <p:spPr>
            <a:xfrm rot="-5400000">
              <a:off x="7103287" y="4982195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037" y="1"/>
                  </a:moveTo>
                  <a:cubicBezTo>
                    <a:pt x="2669" y="167"/>
                    <a:pt x="1335" y="468"/>
                    <a:pt x="1" y="835"/>
                  </a:cubicBezTo>
                  <a:cubicBezTo>
                    <a:pt x="134" y="1468"/>
                    <a:pt x="301" y="2135"/>
                    <a:pt x="468" y="2803"/>
                  </a:cubicBezTo>
                  <a:cubicBezTo>
                    <a:pt x="1168" y="2736"/>
                    <a:pt x="1869" y="2728"/>
                    <a:pt x="2573" y="2728"/>
                  </a:cubicBezTo>
                  <a:cubicBezTo>
                    <a:pt x="2808" y="2728"/>
                    <a:pt x="3044" y="2729"/>
                    <a:pt x="3280" y="2729"/>
                  </a:cubicBezTo>
                  <a:cubicBezTo>
                    <a:pt x="3752" y="2729"/>
                    <a:pt x="4226" y="2725"/>
                    <a:pt x="4704" y="2703"/>
                  </a:cubicBezTo>
                  <a:cubicBezTo>
                    <a:pt x="4604" y="1869"/>
                    <a:pt x="4337" y="1068"/>
                    <a:pt x="4104" y="267"/>
                  </a:cubicBezTo>
                  <a:cubicBezTo>
                    <a:pt x="4104" y="167"/>
                    <a:pt x="4070" y="101"/>
                    <a:pt x="4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"/>
            <p:cNvSpPr/>
            <p:nvPr/>
          </p:nvSpPr>
          <p:spPr>
            <a:xfrm rot="-5400000">
              <a:off x="5724515" y="4921402"/>
              <a:ext cx="116731" cy="117285"/>
            </a:xfrm>
            <a:custGeom>
              <a:avLst/>
              <a:gdLst/>
              <a:ahLst/>
              <a:cxnLst/>
              <a:rect l="l" t="t" r="r" b="b"/>
              <a:pathLst>
                <a:path w="4705" h="2634" extrusionOk="0">
                  <a:moveTo>
                    <a:pt x="3789" y="1"/>
                  </a:moveTo>
                  <a:cubicBezTo>
                    <a:pt x="3071" y="1"/>
                    <a:pt x="2353" y="170"/>
                    <a:pt x="1635" y="225"/>
                  </a:cubicBezTo>
                  <a:cubicBezTo>
                    <a:pt x="1101" y="259"/>
                    <a:pt x="534" y="325"/>
                    <a:pt x="1" y="392"/>
                  </a:cubicBezTo>
                  <a:cubicBezTo>
                    <a:pt x="268" y="1093"/>
                    <a:pt x="368" y="1826"/>
                    <a:pt x="534" y="2560"/>
                  </a:cubicBezTo>
                  <a:cubicBezTo>
                    <a:pt x="1085" y="2560"/>
                    <a:pt x="1627" y="2544"/>
                    <a:pt x="2169" y="2544"/>
                  </a:cubicBezTo>
                  <a:cubicBezTo>
                    <a:pt x="2711" y="2544"/>
                    <a:pt x="3253" y="2560"/>
                    <a:pt x="3803" y="2627"/>
                  </a:cubicBezTo>
                  <a:cubicBezTo>
                    <a:pt x="3846" y="2632"/>
                    <a:pt x="3889" y="2634"/>
                    <a:pt x="3932" y="2634"/>
                  </a:cubicBezTo>
                  <a:cubicBezTo>
                    <a:pt x="4189" y="2634"/>
                    <a:pt x="4447" y="2560"/>
                    <a:pt x="4704" y="2560"/>
                  </a:cubicBezTo>
                  <a:cubicBezTo>
                    <a:pt x="4637" y="1693"/>
                    <a:pt x="4504" y="859"/>
                    <a:pt x="4237" y="25"/>
                  </a:cubicBezTo>
                  <a:cubicBezTo>
                    <a:pt x="4088" y="8"/>
                    <a:pt x="3938" y="1"/>
                    <a:pt x="3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"/>
            <p:cNvSpPr/>
            <p:nvPr/>
          </p:nvSpPr>
          <p:spPr>
            <a:xfrm rot="-5400000">
              <a:off x="7009148" y="4988910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4036" y="1"/>
                  </a:moveTo>
                  <a:cubicBezTo>
                    <a:pt x="2896" y="257"/>
                    <a:pt x="1755" y="563"/>
                    <a:pt x="594" y="563"/>
                  </a:cubicBezTo>
                  <a:cubicBezTo>
                    <a:pt x="397" y="563"/>
                    <a:pt x="199" y="554"/>
                    <a:pt x="0" y="534"/>
                  </a:cubicBezTo>
                  <a:lnTo>
                    <a:pt x="0" y="534"/>
                  </a:lnTo>
                  <a:cubicBezTo>
                    <a:pt x="67" y="1435"/>
                    <a:pt x="267" y="2302"/>
                    <a:pt x="534" y="3170"/>
                  </a:cubicBezTo>
                  <a:cubicBezTo>
                    <a:pt x="1868" y="2803"/>
                    <a:pt x="3202" y="2502"/>
                    <a:pt x="4570" y="2369"/>
                  </a:cubicBezTo>
                  <a:cubicBezTo>
                    <a:pt x="4403" y="1568"/>
                    <a:pt x="4236" y="801"/>
                    <a:pt x="4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"/>
            <p:cNvSpPr/>
            <p:nvPr/>
          </p:nvSpPr>
          <p:spPr>
            <a:xfrm rot="-5400000">
              <a:off x="6079565" y="4901630"/>
              <a:ext cx="106782" cy="117107"/>
            </a:xfrm>
            <a:custGeom>
              <a:avLst/>
              <a:gdLst/>
              <a:ahLst/>
              <a:cxnLst/>
              <a:rect l="l" t="t" r="r" b="b"/>
              <a:pathLst>
                <a:path w="4304" h="2630" extrusionOk="0">
                  <a:moveTo>
                    <a:pt x="1135" y="0"/>
                  </a:moveTo>
                  <a:cubicBezTo>
                    <a:pt x="801" y="0"/>
                    <a:pt x="467" y="34"/>
                    <a:pt x="100" y="34"/>
                  </a:cubicBezTo>
                  <a:cubicBezTo>
                    <a:pt x="67" y="701"/>
                    <a:pt x="34" y="1401"/>
                    <a:pt x="0" y="2102"/>
                  </a:cubicBezTo>
                  <a:cubicBezTo>
                    <a:pt x="901" y="2268"/>
                    <a:pt x="1835" y="2469"/>
                    <a:pt x="2769" y="2602"/>
                  </a:cubicBezTo>
                  <a:cubicBezTo>
                    <a:pt x="2896" y="2622"/>
                    <a:pt x="3023" y="2630"/>
                    <a:pt x="3150" y="2630"/>
                  </a:cubicBezTo>
                  <a:cubicBezTo>
                    <a:pt x="3457" y="2630"/>
                    <a:pt x="3763" y="2582"/>
                    <a:pt x="4070" y="2535"/>
                  </a:cubicBezTo>
                  <a:cubicBezTo>
                    <a:pt x="4203" y="1768"/>
                    <a:pt x="4303" y="1001"/>
                    <a:pt x="4203" y="234"/>
                  </a:cubicBezTo>
                  <a:cubicBezTo>
                    <a:pt x="3203" y="0"/>
                    <a:pt x="2169" y="0"/>
                    <a:pt x="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"/>
            <p:cNvSpPr/>
            <p:nvPr/>
          </p:nvSpPr>
          <p:spPr>
            <a:xfrm rot="-5400000">
              <a:off x="8100886" y="4979817"/>
              <a:ext cx="113382" cy="141152"/>
            </a:xfrm>
            <a:custGeom>
              <a:avLst/>
              <a:gdLst/>
              <a:ahLst/>
              <a:cxnLst/>
              <a:rect l="l" t="t" r="r" b="b"/>
              <a:pathLst>
                <a:path w="4570" h="3170" extrusionOk="0">
                  <a:moveTo>
                    <a:pt x="500" y="0"/>
                  </a:moveTo>
                  <a:cubicBezTo>
                    <a:pt x="300" y="701"/>
                    <a:pt x="33" y="1368"/>
                    <a:pt x="0" y="2102"/>
                  </a:cubicBezTo>
                  <a:cubicBezTo>
                    <a:pt x="934" y="2202"/>
                    <a:pt x="1835" y="2535"/>
                    <a:pt x="2735" y="2836"/>
                  </a:cubicBezTo>
                  <a:cubicBezTo>
                    <a:pt x="3136" y="3002"/>
                    <a:pt x="3536" y="3102"/>
                    <a:pt x="3936" y="3169"/>
                  </a:cubicBezTo>
                  <a:cubicBezTo>
                    <a:pt x="4170" y="2369"/>
                    <a:pt x="4437" y="1601"/>
                    <a:pt x="4570" y="767"/>
                  </a:cubicBezTo>
                  <a:cubicBezTo>
                    <a:pt x="3269" y="267"/>
                    <a:pt x="1868" y="134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"/>
            <p:cNvSpPr/>
            <p:nvPr/>
          </p:nvSpPr>
          <p:spPr>
            <a:xfrm rot="-5400000">
              <a:off x="9153388" y="4985757"/>
              <a:ext cx="102639" cy="63897"/>
            </a:xfrm>
            <a:custGeom>
              <a:avLst/>
              <a:gdLst/>
              <a:ahLst/>
              <a:cxnLst/>
              <a:rect l="l" t="t" r="r" b="b"/>
              <a:pathLst>
                <a:path w="4137" h="1435" extrusionOk="0">
                  <a:moveTo>
                    <a:pt x="0" y="0"/>
                  </a:moveTo>
                  <a:lnTo>
                    <a:pt x="0" y="1435"/>
                  </a:lnTo>
                  <a:lnTo>
                    <a:pt x="4137" y="1435"/>
                  </a:lnTo>
                  <a:cubicBezTo>
                    <a:pt x="4137" y="1034"/>
                    <a:pt x="4137" y="601"/>
                    <a:pt x="4103" y="200"/>
                  </a:cubicBezTo>
                  <a:cubicBezTo>
                    <a:pt x="3826" y="209"/>
                    <a:pt x="3549" y="214"/>
                    <a:pt x="3272" y="214"/>
                  </a:cubicBezTo>
                  <a:cubicBezTo>
                    <a:pt x="2515" y="214"/>
                    <a:pt x="1758" y="183"/>
                    <a:pt x="1001" y="134"/>
                  </a:cubicBezTo>
                  <a:cubicBezTo>
                    <a:pt x="668" y="100"/>
                    <a:pt x="334" y="6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6"/>
            <p:cNvSpPr/>
            <p:nvPr/>
          </p:nvSpPr>
          <p:spPr>
            <a:xfrm rot="-5400000">
              <a:off x="7364968" y="4958934"/>
              <a:ext cx="113407" cy="106777"/>
            </a:xfrm>
            <a:custGeom>
              <a:avLst/>
              <a:gdLst/>
              <a:ahLst/>
              <a:cxnLst/>
              <a:rect l="l" t="t" r="r" b="b"/>
              <a:pathLst>
                <a:path w="4571" h="2398" extrusionOk="0">
                  <a:moveTo>
                    <a:pt x="3373" y="0"/>
                  </a:moveTo>
                  <a:cubicBezTo>
                    <a:pt x="2416" y="0"/>
                    <a:pt x="1465" y="144"/>
                    <a:pt x="534" y="330"/>
                  </a:cubicBezTo>
                  <a:cubicBezTo>
                    <a:pt x="367" y="363"/>
                    <a:pt x="167" y="363"/>
                    <a:pt x="0" y="397"/>
                  </a:cubicBezTo>
                  <a:cubicBezTo>
                    <a:pt x="0" y="1064"/>
                    <a:pt x="234" y="1697"/>
                    <a:pt x="367" y="2365"/>
                  </a:cubicBezTo>
                  <a:cubicBezTo>
                    <a:pt x="1335" y="2365"/>
                    <a:pt x="2302" y="2365"/>
                    <a:pt x="3303" y="2398"/>
                  </a:cubicBezTo>
                  <a:cubicBezTo>
                    <a:pt x="3736" y="2398"/>
                    <a:pt x="4170" y="2298"/>
                    <a:pt x="4570" y="2198"/>
                  </a:cubicBezTo>
                  <a:cubicBezTo>
                    <a:pt x="4404" y="1464"/>
                    <a:pt x="4270" y="763"/>
                    <a:pt x="4103" y="30"/>
                  </a:cubicBezTo>
                  <a:cubicBezTo>
                    <a:pt x="3860" y="9"/>
                    <a:pt x="3616" y="0"/>
                    <a:pt x="3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6"/>
            <p:cNvSpPr/>
            <p:nvPr/>
          </p:nvSpPr>
          <p:spPr>
            <a:xfrm rot="-5400000">
              <a:off x="7874652" y="4964677"/>
              <a:ext cx="113407" cy="113501"/>
            </a:xfrm>
            <a:custGeom>
              <a:avLst/>
              <a:gdLst/>
              <a:ahLst/>
              <a:cxnLst/>
              <a:rect l="l" t="t" r="r" b="b"/>
              <a:pathLst>
                <a:path w="4571" h="2549" extrusionOk="0">
                  <a:moveTo>
                    <a:pt x="501" y="0"/>
                  </a:moveTo>
                  <a:cubicBezTo>
                    <a:pt x="334" y="634"/>
                    <a:pt x="167" y="1268"/>
                    <a:pt x="1" y="1901"/>
                  </a:cubicBezTo>
                  <a:cubicBezTo>
                    <a:pt x="1246" y="2114"/>
                    <a:pt x="2465" y="2548"/>
                    <a:pt x="3756" y="2548"/>
                  </a:cubicBezTo>
                  <a:cubicBezTo>
                    <a:pt x="3882" y="2548"/>
                    <a:pt x="4009" y="2544"/>
                    <a:pt x="4137" y="2535"/>
                  </a:cubicBezTo>
                  <a:cubicBezTo>
                    <a:pt x="4304" y="1935"/>
                    <a:pt x="4504" y="1301"/>
                    <a:pt x="4570" y="667"/>
                  </a:cubicBezTo>
                  <a:cubicBezTo>
                    <a:pt x="3270" y="100"/>
                    <a:pt x="1902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"/>
            <p:cNvSpPr/>
            <p:nvPr/>
          </p:nvSpPr>
          <p:spPr>
            <a:xfrm rot="-5400000">
              <a:off x="8956248" y="4963575"/>
              <a:ext cx="109263" cy="124811"/>
            </a:xfrm>
            <a:custGeom>
              <a:avLst/>
              <a:gdLst/>
              <a:ahLst/>
              <a:cxnLst/>
              <a:rect l="l" t="t" r="r" b="b"/>
              <a:pathLst>
                <a:path w="4404" h="2803" extrusionOk="0">
                  <a:moveTo>
                    <a:pt x="4070" y="0"/>
                  </a:moveTo>
                  <a:cubicBezTo>
                    <a:pt x="2886" y="415"/>
                    <a:pt x="1702" y="645"/>
                    <a:pt x="471" y="645"/>
                  </a:cubicBezTo>
                  <a:cubicBezTo>
                    <a:pt x="315" y="645"/>
                    <a:pt x="158" y="642"/>
                    <a:pt x="0" y="634"/>
                  </a:cubicBezTo>
                  <a:lnTo>
                    <a:pt x="0" y="634"/>
                  </a:lnTo>
                  <a:cubicBezTo>
                    <a:pt x="101" y="1368"/>
                    <a:pt x="167" y="2068"/>
                    <a:pt x="267" y="2802"/>
                  </a:cubicBezTo>
                  <a:cubicBezTo>
                    <a:pt x="301" y="2702"/>
                    <a:pt x="334" y="2636"/>
                    <a:pt x="467" y="2602"/>
                  </a:cubicBezTo>
                  <a:cubicBezTo>
                    <a:pt x="1543" y="2453"/>
                    <a:pt x="2619" y="2330"/>
                    <a:pt x="3718" y="2330"/>
                  </a:cubicBezTo>
                  <a:cubicBezTo>
                    <a:pt x="3846" y="2330"/>
                    <a:pt x="3975" y="2332"/>
                    <a:pt x="4103" y="2335"/>
                  </a:cubicBezTo>
                  <a:cubicBezTo>
                    <a:pt x="4203" y="2335"/>
                    <a:pt x="4304" y="2402"/>
                    <a:pt x="4404" y="2435"/>
                  </a:cubicBezTo>
                  <a:cubicBezTo>
                    <a:pt x="4304" y="1635"/>
                    <a:pt x="4304" y="801"/>
                    <a:pt x="4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6"/>
            <p:cNvSpPr/>
            <p:nvPr/>
          </p:nvSpPr>
          <p:spPr>
            <a:xfrm rot="-5400000">
              <a:off x="1459220" y="2758948"/>
              <a:ext cx="86909" cy="469765"/>
            </a:xfrm>
            <a:custGeom>
              <a:avLst/>
              <a:gdLst/>
              <a:ahLst/>
              <a:cxnLst/>
              <a:rect l="l" t="t" r="r" b="b"/>
              <a:pathLst>
                <a:path w="3503" h="10550" extrusionOk="0">
                  <a:moveTo>
                    <a:pt x="731" y="0"/>
                  </a:moveTo>
                  <a:cubicBezTo>
                    <a:pt x="625" y="0"/>
                    <a:pt x="514" y="31"/>
                    <a:pt x="401" y="103"/>
                  </a:cubicBezTo>
                  <a:cubicBezTo>
                    <a:pt x="0" y="303"/>
                    <a:pt x="34" y="670"/>
                    <a:pt x="100" y="1037"/>
                  </a:cubicBezTo>
                  <a:cubicBezTo>
                    <a:pt x="301" y="2738"/>
                    <a:pt x="834" y="4373"/>
                    <a:pt x="1034" y="6108"/>
                  </a:cubicBezTo>
                  <a:lnTo>
                    <a:pt x="1001" y="6074"/>
                  </a:lnTo>
                  <a:lnTo>
                    <a:pt x="1001" y="6074"/>
                  </a:lnTo>
                  <a:cubicBezTo>
                    <a:pt x="1168" y="7509"/>
                    <a:pt x="1468" y="8876"/>
                    <a:pt x="1835" y="10244"/>
                  </a:cubicBezTo>
                  <a:cubicBezTo>
                    <a:pt x="1868" y="10377"/>
                    <a:pt x="1868" y="10544"/>
                    <a:pt x="2035" y="10544"/>
                  </a:cubicBezTo>
                  <a:cubicBezTo>
                    <a:pt x="2049" y="10548"/>
                    <a:pt x="2063" y="10549"/>
                    <a:pt x="2076" y="10549"/>
                  </a:cubicBezTo>
                  <a:cubicBezTo>
                    <a:pt x="2183" y="10549"/>
                    <a:pt x="2242" y="10433"/>
                    <a:pt x="2302" y="10344"/>
                  </a:cubicBezTo>
                  <a:cubicBezTo>
                    <a:pt x="2469" y="10110"/>
                    <a:pt x="2602" y="9877"/>
                    <a:pt x="2702" y="9643"/>
                  </a:cubicBezTo>
                  <a:cubicBezTo>
                    <a:pt x="3203" y="8476"/>
                    <a:pt x="3336" y="7275"/>
                    <a:pt x="3336" y="5741"/>
                  </a:cubicBezTo>
                  <a:cubicBezTo>
                    <a:pt x="3503" y="4039"/>
                    <a:pt x="2602" y="2405"/>
                    <a:pt x="1735" y="770"/>
                  </a:cubicBezTo>
                  <a:cubicBezTo>
                    <a:pt x="1635" y="604"/>
                    <a:pt x="1501" y="437"/>
                    <a:pt x="1368" y="337"/>
                  </a:cubicBezTo>
                  <a:cubicBezTo>
                    <a:pt x="1184" y="153"/>
                    <a:pt x="968" y="0"/>
                    <a:pt x="731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6"/>
            <p:cNvSpPr/>
            <p:nvPr/>
          </p:nvSpPr>
          <p:spPr>
            <a:xfrm rot="-5400000">
              <a:off x="3315035" y="2446279"/>
              <a:ext cx="54632" cy="498396"/>
            </a:xfrm>
            <a:custGeom>
              <a:avLst/>
              <a:gdLst/>
              <a:ahLst/>
              <a:cxnLst/>
              <a:rect l="l" t="t" r="r" b="b"/>
              <a:pathLst>
                <a:path w="2202" h="11193" extrusionOk="0">
                  <a:moveTo>
                    <a:pt x="1426" y="1"/>
                  </a:moveTo>
                  <a:cubicBezTo>
                    <a:pt x="1167" y="1"/>
                    <a:pt x="989" y="159"/>
                    <a:pt x="867" y="372"/>
                  </a:cubicBezTo>
                  <a:cubicBezTo>
                    <a:pt x="701" y="639"/>
                    <a:pt x="634" y="939"/>
                    <a:pt x="567" y="1206"/>
                  </a:cubicBezTo>
                  <a:cubicBezTo>
                    <a:pt x="167" y="2707"/>
                    <a:pt x="0" y="4242"/>
                    <a:pt x="33" y="5809"/>
                  </a:cubicBezTo>
                  <a:cubicBezTo>
                    <a:pt x="0" y="6843"/>
                    <a:pt x="100" y="7878"/>
                    <a:pt x="300" y="8945"/>
                  </a:cubicBezTo>
                  <a:cubicBezTo>
                    <a:pt x="467" y="9779"/>
                    <a:pt x="801" y="10546"/>
                    <a:pt x="1534" y="11080"/>
                  </a:cubicBezTo>
                  <a:cubicBezTo>
                    <a:pt x="1647" y="11155"/>
                    <a:pt x="1731" y="11192"/>
                    <a:pt x="1795" y="11192"/>
                  </a:cubicBezTo>
                  <a:cubicBezTo>
                    <a:pt x="1900" y="11192"/>
                    <a:pt x="1947" y="11088"/>
                    <a:pt x="1968" y="10880"/>
                  </a:cubicBezTo>
                  <a:cubicBezTo>
                    <a:pt x="1968" y="9979"/>
                    <a:pt x="2001" y="9112"/>
                    <a:pt x="2001" y="8244"/>
                  </a:cubicBezTo>
                  <a:cubicBezTo>
                    <a:pt x="2035" y="6043"/>
                    <a:pt x="1868" y="3841"/>
                    <a:pt x="2168" y="1640"/>
                  </a:cubicBezTo>
                  <a:cubicBezTo>
                    <a:pt x="2202" y="1273"/>
                    <a:pt x="2202" y="906"/>
                    <a:pt x="2102" y="539"/>
                  </a:cubicBezTo>
                  <a:lnTo>
                    <a:pt x="2068" y="539"/>
                  </a:lnTo>
                  <a:cubicBezTo>
                    <a:pt x="2001" y="239"/>
                    <a:pt x="1801" y="72"/>
                    <a:pt x="1501" y="5"/>
                  </a:cubicBezTo>
                  <a:cubicBezTo>
                    <a:pt x="1475" y="2"/>
                    <a:pt x="1450" y="1"/>
                    <a:pt x="1426" y="1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6"/>
            <p:cNvSpPr/>
            <p:nvPr/>
          </p:nvSpPr>
          <p:spPr>
            <a:xfrm rot="-5400000">
              <a:off x="1621198" y="2431710"/>
              <a:ext cx="63737" cy="526716"/>
            </a:xfrm>
            <a:custGeom>
              <a:avLst/>
              <a:gdLst/>
              <a:ahLst/>
              <a:cxnLst/>
              <a:rect l="l" t="t" r="r" b="b"/>
              <a:pathLst>
                <a:path w="2569" h="11829" extrusionOk="0">
                  <a:moveTo>
                    <a:pt x="1468" y="0"/>
                  </a:moveTo>
                  <a:cubicBezTo>
                    <a:pt x="1201" y="0"/>
                    <a:pt x="1034" y="101"/>
                    <a:pt x="934" y="334"/>
                  </a:cubicBezTo>
                  <a:cubicBezTo>
                    <a:pt x="801" y="534"/>
                    <a:pt x="701" y="768"/>
                    <a:pt x="667" y="1001"/>
                  </a:cubicBezTo>
                  <a:cubicBezTo>
                    <a:pt x="267" y="2436"/>
                    <a:pt x="100" y="3870"/>
                    <a:pt x="67" y="5338"/>
                  </a:cubicBezTo>
                  <a:cubicBezTo>
                    <a:pt x="0" y="7573"/>
                    <a:pt x="701" y="9607"/>
                    <a:pt x="1935" y="11442"/>
                  </a:cubicBezTo>
                  <a:cubicBezTo>
                    <a:pt x="2021" y="11586"/>
                    <a:pt x="2083" y="11829"/>
                    <a:pt x="2248" y="11829"/>
                  </a:cubicBezTo>
                  <a:cubicBezTo>
                    <a:pt x="2274" y="11829"/>
                    <a:pt x="2303" y="11823"/>
                    <a:pt x="2335" y="11809"/>
                  </a:cubicBezTo>
                  <a:cubicBezTo>
                    <a:pt x="2569" y="11709"/>
                    <a:pt x="2435" y="11442"/>
                    <a:pt x="2402" y="11242"/>
                  </a:cubicBezTo>
                  <a:cubicBezTo>
                    <a:pt x="2302" y="9841"/>
                    <a:pt x="2035" y="8440"/>
                    <a:pt x="2035" y="6972"/>
                  </a:cubicBezTo>
                  <a:cubicBezTo>
                    <a:pt x="2002" y="5271"/>
                    <a:pt x="2068" y="3536"/>
                    <a:pt x="2168" y="1835"/>
                  </a:cubicBezTo>
                  <a:cubicBezTo>
                    <a:pt x="2168" y="1335"/>
                    <a:pt x="2168" y="868"/>
                    <a:pt x="2002" y="401"/>
                  </a:cubicBezTo>
                  <a:cubicBezTo>
                    <a:pt x="1902" y="167"/>
                    <a:pt x="1735" y="0"/>
                    <a:pt x="1468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6"/>
            <p:cNvSpPr/>
            <p:nvPr/>
          </p:nvSpPr>
          <p:spPr>
            <a:xfrm rot="-5400000">
              <a:off x="2897545" y="2656329"/>
              <a:ext cx="59618" cy="265339"/>
            </a:xfrm>
            <a:custGeom>
              <a:avLst/>
              <a:gdLst/>
              <a:ahLst/>
              <a:cxnLst/>
              <a:rect l="l" t="t" r="r" b="b"/>
              <a:pathLst>
                <a:path w="2403" h="5959" extrusionOk="0">
                  <a:moveTo>
                    <a:pt x="1227" y="0"/>
                  </a:moveTo>
                  <a:cubicBezTo>
                    <a:pt x="872" y="0"/>
                    <a:pt x="659" y="225"/>
                    <a:pt x="534" y="537"/>
                  </a:cubicBezTo>
                  <a:cubicBezTo>
                    <a:pt x="501" y="671"/>
                    <a:pt x="401" y="804"/>
                    <a:pt x="401" y="937"/>
                  </a:cubicBezTo>
                  <a:cubicBezTo>
                    <a:pt x="267" y="2205"/>
                    <a:pt x="134" y="3439"/>
                    <a:pt x="34" y="4673"/>
                  </a:cubicBezTo>
                  <a:cubicBezTo>
                    <a:pt x="1" y="5341"/>
                    <a:pt x="401" y="5874"/>
                    <a:pt x="901" y="5941"/>
                  </a:cubicBezTo>
                  <a:cubicBezTo>
                    <a:pt x="982" y="5953"/>
                    <a:pt x="1060" y="5958"/>
                    <a:pt x="1135" y="5958"/>
                  </a:cubicBezTo>
                  <a:cubicBezTo>
                    <a:pt x="1706" y="5958"/>
                    <a:pt x="2092" y="5622"/>
                    <a:pt x="2269" y="4974"/>
                  </a:cubicBezTo>
                  <a:cubicBezTo>
                    <a:pt x="2402" y="4440"/>
                    <a:pt x="2336" y="3940"/>
                    <a:pt x="2369" y="3506"/>
                  </a:cubicBezTo>
                  <a:lnTo>
                    <a:pt x="2369" y="2939"/>
                  </a:lnTo>
                  <a:cubicBezTo>
                    <a:pt x="2369" y="2138"/>
                    <a:pt x="2302" y="1371"/>
                    <a:pt x="2035" y="604"/>
                  </a:cubicBezTo>
                  <a:cubicBezTo>
                    <a:pt x="1902" y="270"/>
                    <a:pt x="1702" y="37"/>
                    <a:pt x="1302" y="3"/>
                  </a:cubicBezTo>
                  <a:cubicBezTo>
                    <a:pt x="1276" y="1"/>
                    <a:pt x="1251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6"/>
            <p:cNvSpPr/>
            <p:nvPr/>
          </p:nvSpPr>
          <p:spPr>
            <a:xfrm rot="-5400000">
              <a:off x="2585234" y="2792896"/>
              <a:ext cx="61256" cy="242141"/>
            </a:xfrm>
            <a:custGeom>
              <a:avLst/>
              <a:gdLst/>
              <a:ahLst/>
              <a:cxnLst/>
              <a:rect l="l" t="t" r="r" b="b"/>
              <a:pathLst>
                <a:path w="2469" h="5438" extrusionOk="0">
                  <a:moveTo>
                    <a:pt x="1368" y="0"/>
                  </a:moveTo>
                  <a:cubicBezTo>
                    <a:pt x="901" y="0"/>
                    <a:pt x="634" y="267"/>
                    <a:pt x="534" y="701"/>
                  </a:cubicBezTo>
                  <a:cubicBezTo>
                    <a:pt x="434" y="1001"/>
                    <a:pt x="334" y="1335"/>
                    <a:pt x="301" y="1701"/>
                  </a:cubicBezTo>
                  <a:cubicBezTo>
                    <a:pt x="200" y="2602"/>
                    <a:pt x="0" y="3536"/>
                    <a:pt x="167" y="4503"/>
                  </a:cubicBezTo>
                  <a:cubicBezTo>
                    <a:pt x="301" y="5037"/>
                    <a:pt x="734" y="5437"/>
                    <a:pt x="1235" y="5437"/>
                  </a:cubicBezTo>
                  <a:cubicBezTo>
                    <a:pt x="1735" y="5437"/>
                    <a:pt x="2202" y="5004"/>
                    <a:pt x="2235" y="4437"/>
                  </a:cubicBezTo>
                  <a:cubicBezTo>
                    <a:pt x="2302" y="3636"/>
                    <a:pt x="2469" y="2802"/>
                    <a:pt x="2402" y="2002"/>
                  </a:cubicBezTo>
                  <a:cubicBezTo>
                    <a:pt x="2402" y="1701"/>
                    <a:pt x="2435" y="1435"/>
                    <a:pt x="2402" y="1134"/>
                  </a:cubicBezTo>
                  <a:cubicBezTo>
                    <a:pt x="2402" y="968"/>
                    <a:pt x="2302" y="801"/>
                    <a:pt x="2269" y="634"/>
                  </a:cubicBezTo>
                  <a:cubicBezTo>
                    <a:pt x="2102" y="200"/>
                    <a:pt x="1835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6"/>
            <p:cNvSpPr/>
            <p:nvPr/>
          </p:nvSpPr>
          <p:spPr>
            <a:xfrm rot="-5400000">
              <a:off x="2289527" y="2708991"/>
              <a:ext cx="61256" cy="219610"/>
            </a:xfrm>
            <a:custGeom>
              <a:avLst/>
              <a:gdLst/>
              <a:ahLst/>
              <a:cxnLst/>
              <a:rect l="l" t="t" r="r" b="b"/>
              <a:pathLst>
                <a:path w="2469" h="4932" extrusionOk="0">
                  <a:moveTo>
                    <a:pt x="933" y="1"/>
                  </a:moveTo>
                  <a:cubicBezTo>
                    <a:pt x="492" y="1"/>
                    <a:pt x="197" y="360"/>
                    <a:pt x="167" y="984"/>
                  </a:cubicBezTo>
                  <a:cubicBezTo>
                    <a:pt x="67" y="1918"/>
                    <a:pt x="0" y="2852"/>
                    <a:pt x="134" y="3786"/>
                  </a:cubicBezTo>
                  <a:cubicBezTo>
                    <a:pt x="235" y="4492"/>
                    <a:pt x="735" y="4931"/>
                    <a:pt x="1319" y="4931"/>
                  </a:cubicBezTo>
                  <a:cubicBezTo>
                    <a:pt x="1508" y="4931"/>
                    <a:pt x="1706" y="4885"/>
                    <a:pt x="1902" y="4787"/>
                  </a:cubicBezTo>
                  <a:cubicBezTo>
                    <a:pt x="2435" y="4520"/>
                    <a:pt x="2469" y="4020"/>
                    <a:pt x="2469" y="3486"/>
                  </a:cubicBezTo>
                  <a:cubicBezTo>
                    <a:pt x="2435" y="2519"/>
                    <a:pt x="2235" y="1585"/>
                    <a:pt x="1835" y="684"/>
                  </a:cubicBezTo>
                  <a:cubicBezTo>
                    <a:pt x="1702" y="384"/>
                    <a:pt x="1501" y="84"/>
                    <a:pt x="1101" y="17"/>
                  </a:cubicBezTo>
                  <a:cubicBezTo>
                    <a:pt x="1043" y="6"/>
                    <a:pt x="987" y="1"/>
                    <a:pt x="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6"/>
            <p:cNvSpPr/>
            <p:nvPr/>
          </p:nvSpPr>
          <p:spPr>
            <a:xfrm rot="-5400000">
              <a:off x="744255" y="2685328"/>
              <a:ext cx="56294" cy="238801"/>
            </a:xfrm>
            <a:custGeom>
              <a:avLst/>
              <a:gdLst/>
              <a:ahLst/>
              <a:cxnLst/>
              <a:rect l="l" t="t" r="r" b="b"/>
              <a:pathLst>
                <a:path w="2269" h="5363" extrusionOk="0">
                  <a:moveTo>
                    <a:pt x="1001" y="0"/>
                  </a:moveTo>
                  <a:cubicBezTo>
                    <a:pt x="568" y="0"/>
                    <a:pt x="401" y="301"/>
                    <a:pt x="267" y="667"/>
                  </a:cubicBezTo>
                  <a:cubicBezTo>
                    <a:pt x="234" y="734"/>
                    <a:pt x="201" y="834"/>
                    <a:pt x="167" y="901"/>
                  </a:cubicBezTo>
                  <a:cubicBezTo>
                    <a:pt x="1" y="1501"/>
                    <a:pt x="1" y="2102"/>
                    <a:pt x="1" y="2702"/>
                  </a:cubicBezTo>
                  <a:lnTo>
                    <a:pt x="1" y="2736"/>
                  </a:lnTo>
                  <a:cubicBezTo>
                    <a:pt x="1" y="3336"/>
                    <a:pt x="34" y="3770"/>
                    <a:pt x="101" y="4103"/>
                  </a:cubicBezTo>
                  <a:cubicBezTo>
                    <a:pt x="101" y="4170"/>
                    <a:pt x="134" y="4237"/>
                    <a:pt x="134" y="4270"/>
                  </a:cubicBezTo>
                  <a:lnTo>
                    <a:pt x="201" y="4437"/>
                  </a:lnTo>
                  <a:cubicBezTo>
                    <a:pt x="201" y="4504"/>
                    <a:pt x="234" y="4537"/>
                    <a:pt x="267" y="4604"/>
                  </a:cubicBezTo>
                  <a:cubicBezTo>
                    <a:pt x="267" y="4637"/>
                    <a:pt x="301" y="4670"/>
                    <a:pt x="301" y="4670"/>
                  </a:cubicBezTo>
                  <a:cubicBezTo>
                    <a:pt x="528" y="5125"/>
                    <a:pt x="864" y="5363"/>
                    <a:pt x="1234" y="5363"/>
                  </a:cubicBezTo>
                  <a:cubicBezTo>
                    <a:pt x="1407" y="5363"/>
                    <a:pt x="1588" y="5310"/>
                    <a:pt x="1768" y="5204"/>
                  </a:cubicBezTo>
                  <a:cubicBezTo>
                    <a:pt x="2102" y="5004"/>
                    <a:pt x="2235" y="4637"/>
                    <a:pt x="2235" y="4237"/>
                  </a:cubicBezTo>
                  <a:cubicBezTo>
                    <a:pt x="2269" y="3002"/>
                    <a:pt x="1935" y="1868"/>
                    <a:pt x="1668" y="701"/>
                  </a:cubicBezTo>
                  <a:cubicBezTo>
                    <a:pt x="1602" y="367"/>
                    <a:pt x="1468" y="34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"/>
            <p:cNvSpPr/>
            <p:nvPr/>
          </p:nvSpPr>
          <p:spPr>
            <a:xfrm rot="-5400000">
              <a:off x="3479181" y="2666811"/>
              <a:ext cx="71205" cy="232790"/>
            </a:xfrm>
            <a:custGeom>
              <a:avLst/>
              <a:gdLst/>
              <a:ahLst/>
              <a:cxnLst/>
              <a:rect l="l" t="t" r="r" b="b"/>
              <a:pathLst>
                <a:path w="2870" h="5228" extrusionOk="0">
                  <a:moveTo>
                    <a:pt x="620" y="0"/>
                  </a:moveTo>
                  <a:cubicBezTo>
                    <a:pt x="573" y="0"/>
                    <a:pt x="522" y="7"/>
                    <a:pt x="468" y="22"/>
                  </a:cubicBezTo>
                  <a:lnTo>
                    <a:pt x="501" y="22"/>
                  </a:lnTo>
                  <a:cubicBezTo>
                    <a:pt x="101" y="122"/>
                    <a:pt x="1" y="422"/>
                    <a:pt x="34" y="789"/>
                  </a:cubicBezTo>
                  <a:cubicBezTo>
                    <a:pt x="34" y="889"/>
                    <a:pt x="34" y="989"/>
                    <a:pt x="34" y="1056"/>
                  </a:cubicBezTo>
                  <a:cubicBezTo>
                    <a:pt x="301" y="1957"/>
                    <a:pt x="368" y="2891"/>
                    <a:pt x="401" y="3825"/>
                  </a:cubicBezTo>
                  <a:cubicBezTo>
                    <a:pt x="401" y="4725"/>
                    <a:pt x="868" y="5226"/>
                    <a:pt x="1568" y="5226"/>
                  </a:cubicBezTo>
                  <a:cubicBezTo>
                    <a:pt x="1591" y="5227"/>
                    <a:pt x="1613" y="5228"/>
                    <a:pt x="1635" y="5228"/>
                  </a:cubicBezTo>
                  <a:cubicBezTo>
                    <a:pt x="2136" y="5228"/>
                    <a:pt x="2511" y="4869"/>
                    <a:pt x="2703" y="4358"/>
                  </a:cubicBezTo>
                  <a:cubicBezTo>
                    <a:pt x="2869" y="3858"/>
                    <a:pt x="2703" y="3391"/>
                    <a:pt x="2536" y="2957"/>
                  </a:cubicBezTo>
                  <a:cubicBezTo>
                    <a:pt x="2236" y="2023"/>
                    <a:pt x="1702" y="1223"/>
                    <a:pt x="1168" y="422"/>
                  </a:cubicBezTo>
                  <a:cubicBezTo>
                    <a:pt x="1054" y="223"/>
                    <a:pt x="892" y="0"/>
                    <a:pt x="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"/>
            <p:cNvSpPr/>
            <p:nvPr/>
          </p:nvSpPr>
          <p:spPr>
            <a:xfrm rot="-5400000">
              <a:off x="1065409" y="2774551"/>
              <a:ext cx="61281" cy="202689"/>
            </a:xfrm>
            <a:custGeom>
              <a:avLst/>
              <a:gdLst/>
              <a:ahLst/>
              <a:cxnLst/>
              <a:rect l="l" t="t" r="r" b="b"/>
              <a:pathLst>
                <a:path w="2470" h="4552" extrusionOk="0">
                  <a:moveTo>
                    <a:pt x="961" y="0"/>
                  </a:moveTo>
                  <a:cubicBezTo>
                    <a:pt x="747" y="0"/>
                    <a:pt x="522" y="92"/>
                    <a:pt x="334" y="265"/>
                  </a:cubicBezTo>
                  <a:cubicBezTo>
                    <a:pt x="1" y="566"/>
                    <a:pt x="1" y="899"/>
                    <a:pt x="34" y="1266"/>
                  </a:cubicBezTo>
                  <a:cubicBezTo>
                    <a:pt x="67" y="2133"/>
                    <a:pt x="201" y="3001"/>
                    <a:pt x="468" y="3801"/>
                  </a:cubicBezTo>
                  <a:cubicBezTo>
                    <a:pt x="616" y="4216"/>
                    <a:pt x="1080" y="4552"/>
                    <a:pt x="1462" y="4552"/>
                  </a:cubicBezTo>
                  <a:cubicBezTo>
                    <a:pt x="1510" y="4552"/>
                    <a:pt x="1557" y="4546"/>
                    <a:pt x="1602" y="4535"/>
                  </a:cubicBezTo>
                  <a:cubicBezTo>
                    <a:pt x="2102" y="4435"/>
                    <a:pt x="2469" y="4001"/>
                    <a:pt x="2436" y="3434"/>
                  </a:cubicBezTo>
                  <a:cubicBezTo>
                    <a:pt x="2369" y="2400"/>
                    <a:pt x="2002" y="1433"/>
                    <a:pt x="1635" y="499"/>
                  </a:cubicBezTo>
                  <a:cubicBezTo>
                    <a:pt x="1503" y="158"/>
                    <a:pt x="1242" y="0"/>
                    <a:pt x="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"/>
            <p:cNvSpPr/>
            <p:nvPr/>
          </p:nvSpPr>
          <p:spPr>
            <a:xfrm rot="-5400000">
              <a:off x="212635" y="2748906"/>
              <a:ext cx="53813" cy="221702"/>
            </a:xfrm>
            <a:custGeom>
              <a:avLst/>
              <a:gdLst/>
              <a:ahLst/>
              <a:cxnLst/>
              <a:rect l="l" t="t" r="r" b="b"/>
              <a:pathLst>
                <a:path w="2169" h="4979" extrusionOk="0">
                  <a:moveTo>
                    <a:pt x="1301" y="0"/>
                  </a:moveTo>
                  <a:cubicBezTo>
                    <a:pt x="1034" y="0"/>
                    <a:pt x="834" y="167"/>
                    <a:pt x="734" y="401"/>
                  </a:cubicBezTo>
                  <a:cubicBezTo>
                    <a:pt x="634" y="567"/>
                    <a:pt x="567" y="767"/>
                    <a:pt x="534" y="968"/>
                  </a:cubicBezTo>
                  <a:cubicBezTo>
                    <a:pt x="367" y="1735"/>
                    <a:pt x="234" y="2502"/>
                    <a:pt x="67" y="3269"/>
                  </a:cubicBezTo>
                  <a:cubicBezTo>
                    <a:pt x="34" y="3469"/>
                    <a:pt x="0" y="3703"/>
                    <a:pt x="0" y="3936"/>
                  </a:cubicBezTo>
                  <a:cubicBezTo>
                    <a:pt x="34" y="4437"/>
                    <a:pt x="334" y="4804"/>
                    <a:pt x="801" y="4937"/>
                  </a:cubicBezTo>
                  <a:cubicBezTo>
                    <a:pt x="884" y="4965"/>
                    <a:pt x="968" y="4978"/>
                    <a:pt x="1050" y="4978"/>
                  </a:cubicBezTo>
                  <a:cubicBezTo>
                    <a:pt x="1362" y="4978"/>
                    <a:pt x="1657" y="4787"/>
                    <a:pt x="1868" y="4470"/>
                  </a:cubicBezTo>
                  <a:cubicBezTo>
                    <a:pt x="2135" y="4137"/>
                    <a:pt x="2102" y="3736"/>
                    <a:pt x="2169" y="3369"/>
                  </a:cubicBezTo>
                  <a:cubicBezTo>
                    <a:pt x="2135" y="3069"/>
                    <a:pt x="2102" y="2769"/>
                    <a:pt x="2068" y="2469"/>
                  </a:cubicBezTo>
                  <a:cubicBezTo>
                    <a:pt x="1968" y="1802"/>
                    <a:pt x="1935" y="1101"/>
                    <a:pt x="1702" y="467"/>
                  </a:cubicBezTo>
                  <a:cubicBezTo>
                    <a:pt x="1635" y="267"/>
                    <a:pt x="1535" y="34"/>
                    <a:pt x="1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"/>
            <p:cNvSpPr/>
            <p:nvPr/>
          </p:nvSpPr>
          <p:spPr>
            <a:xfrm rot="-5400000">
              <a:off x="3975150" y="2660266"/>
              <a:ext cx="52994" cy="209457"/>
            </a:xfrm>
            <a:custGeom>
              <a:avLst/>
              <a:gdLst/>
              <a:ahLst/>
              <a:cxnLst/>
              <a:rect l="l" t="t" r="r" b="b"/>
              <a:pathLst>
                <a:path w="2136" h="4704" extrusionOk="0">
                  <a:moveTo>
                    <a:pt x="918" y="0"/>
                  </a:moveTo>
                  <a:cubicBezTo>
                    <a:pt x="701" y="0"/>
                    <a:pt x="484" y="134"/>
                    <a:pt x="334" y="401"/>
                  </a:cubicBezTo>
                  <a:cubicBezTo>
                    <a:pt x="234" y="534"/>
                    <a:pt x="201" y="668"/>
                    <a:pt x="134" y="834"/>
                  </a:cubicBezTo>
                  <a:cubicBezTo>
                    <a:pt x="134" y="868"/>
                    <a:pt x="100" y="934"/>
                    <a:pt x="100" y="1001"/>
                  </a:cubicBezTo>
                  <a:cubicBezTo>
                    <a:pt x="0" y="1435"/>
                    <a:pt x="67" y="1868"/>
                    <a:pt x="34" y="2269"/>
                  </a:cubicBezTo>
                  <a:cubicBezTo>
                    <a:pt x="67" y="2569"/>
                    <a:pt x="34" y="2836"/>
                    <a:pt x="34" y="3136"/>
                  </a:cubicBezTo>
                  <a:cubicBezTo>
                    <a:pt x="34" y="3203"/>
                    <a:pt x="67" y="3303"/>
                    <a:pt x="67" y="3403"/>
                  </a:cubicBezTo>
                  <a:cubicBezTo>
                    <a:pt x="67" y="3536"/>
                    <a:pt x="100" y="3636"/>
                    <a:pt x="134" y="3770"/>
                  </a:cubicBezTo>
                  <a:cubicBezTo>
                    <a:pt x="301" y="4304"/>
                    <a:pt x="668" y="4704"/>
                    <a:pt x="1068" y="4704"/>
                  </a:cubicBezTo>
                  <a:cubicBezTo>
                    <a:pt x="1468" y="4704"/>
                    <a:pt x="1802" y="4370"/>
                    <a:pt x="1968" y="3837"/>
                  </a:cubicBezTo>
                  <a:cubicBezTo>
                    <a:pt x="2135" y="3169"/>
                    <a:pt x="2035" y="2536"/>
                    <a:pt x="1935" y="1868"/>
                  </a:cubicBezTo>
                  <a:cubicBezTo>
                    <a:pt x="1835" y="1368"/>
                    <a:pt x="1768" y="868"/>
                    <a:pt x="1501" y="401"/>
                  </a:cubicBezTo>
                  <a:cubicBezTo>
                    <a:pt x="1351" y="134"/>
                    <a:pt x="1135" y="0"/>
                    <a:pt x="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"/>
            <p:cNvSpPr/>
            <p:nvPr/>
          </p:nvSpPr>
          <p:spPr>
            <a:xfrm rot="-5400000">
              <a:off x="-61876" y="2835211"/>
              <a:ext cx="54656" cy="116128"/>
            </a:xfrm>
            <a:custGeom>
              <a:avLst/>
              <a:gdLst/>
              <a:ahLst/>
              <a:cxnLst/>
              <a:rect l="l" t="t" r="r" b="b"/>
              <a:pathLst>
                <a:path w="2203" h="2608" extrusionOk="0">
                  <a:moveTo>
                    <a:pt x="101" y="0"/>
                  </a:moveTo>
                  <a:cubicBezTo>
                    <a:pt x="34" y="500"/>
                    <a:pt x="34" y="1001"/>
                    <a:pt x="34" y="1501"/>
                  </a:cubicBezTo>
                  <a:cubicBezTo>
                    <a:pt x="1" y="1968"/>
                    <a:pt x="268" y="2302"/>
                    <a:pt x="701" y="2502"/>
                  </a:cubicBezTo>
                  <a:cubicBezTo>
                    <a:pt x="846" y="2574"/>
                    <a:pt x="983" y="2607"/>
                    <a:pt x="1112" y="2607"/>
                  </a:cubicBezTo>
                  <a:cubicBezTo>
                    <a:pt x="1339" y="2607"/>
                    <a:pt x="1544" y="2505"/>
                    <a:pt x="1735" y="2335"/>
                  </a:cubicBezTo>
                  <a:cubicBezTo>
                    <a:pt x="2102" y="2068"/>
                    <a:pt x="2202" y="1668"/>
                    <a:pt x="2169" y="1234"/>
                  </a:cubicBezTo>
                  <a:cubicBezTo>
                    <a:pt x="2102" y="801"/>
                    <a:pt x="2102" y="400"/>
                    <a:pt x="2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"/>
            <p:cNvSpPr/>
            <p:nvPr/>
          </p:nvSpPr>
          <p:spPr>
            <a:xfrm rot="-5400000">
              <a:off x="1754805" y="2712923"/>
              <a:ext cx="42227" cy="210927"/>
            </a:xfrm>
            <a:custGeom>
              <a:avLst/>
              <a:gdLst/>
              <a:ahLst/>
              <a:cxnLst/>
              <a:rect l="l" t="t" r="r" b="b"/>
              <a:pathLst>
                <a:path w="1702" h="4737" extrusionOk="0">
                  <a:moveTo>
                    <a:pt x="768" y="0"/>
                  </a:moveTo>
                  <a:cubicBezTo>
                    <a:pt x="468" y="0"/>
                    <a:pt x="301" y="234"/>
                    <a:pt x="201" y="467"/>
                  </a:cubicBezTo>
                  <a:cubicBezTo>
                    <a:pt x="134" y="600"/>
                    <a:pt x="134" y="734"/>
                    <a:pt x="101" y="867"/>
                  </a:cubicBezTo>
                  <a:cubicBezTo>
                    <a:pt x="67" y="934"/>
                    <a:pt x="67" y="1001"/>
                    <a:pt x="67" y="1034"/>
                  </a:cubicBezTo>
                  <a:cubicBezTo>
                    <a:pt x="34" y="1168"/>
                    <a:pt x="34" y="1268"/>
                    <a:pt x="34" y="1401"/>
                  </a:cubicBezTo>
                  <a:cubicBezTo>
                    <a:pt x="1" y="1735"/>
                    <a:pt x="1" y="2068"/>
                    <a:pt x="1" y="2402"/>
                  </a:cubicBezTo>
                  <a:cubicBezTo>
                    <a:pt x="1" y="2735"/>
                    <a:pt x="1" y="3069"/>
                    <a:pt x="1" y="3402"/>
                  </a:cubicBezTo>
                  <a:cubicBezTo>
                    <a:pt x="1" y="3503"/>
                    <a:pt x="34" y="3603"/>
                    <a:pt x="34" y="3703"/>
                  </a:cubicBezTo>
                  <a:cubicBezTo>
                    <a:pt x="67" y="3869"/>
                    <a:pt x="101" y="4003"/>
                    <a:pt x="167" y="4136"/>
                  </a:cubicBezTo>
                  <a:cubicBezTo>
                    <a:pt x="268" y="4437"/>
                    <a:pt x="434" y="4737"/>
                    <a:pt x="768" y="4737"/>
                  </a:cubicBezTo>
                  <a:cubicBezTo>
                    <a:pt x="1135" y="4737"/>
                    <a:pt x="1335" y="4470"/>
                    <a:pt x="1468" y="4170"/>
                  </a:cubicBezTo>
                  <a:cubicBezTo>
                    <a:pt x="1502" y="4070"/>
                    <a:pt x="1535" y="3970"/>
                    <a:pt x="1535" y="3869"/>
                  </a:cubicBezTo>
                  <a:cubicBezTo>
                    <a:pt x="1702" y="2935"/>
                    <a:pt x="1602" y="2001"/>
                    <a:pt x="1502" y="1034"/>
                  </a:cubicBezTo>
                  <a:cubicBezTo>
                    <a:pt x="1502" y="867"/>
                    <a:pt x="1468" y="634"/>
                    <a:pt x="1368" y="467"/>
                  </a:cubicBezTo>
                  <a:cubicBezTo>
                    <a:pt x="1268" y="200"/>
                    <a:pt x="1101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"/>
            <p:cNvSpPr/>
            <p:nvPr/>
          </p:nvSpPr>
          <p:spPr>
            <a:xfrm rot="-5400000">
              <a:off x="630739" y="2793994"/>
              <a:ext cx="41408" cy="201888"/>
            </a:xfrm>
            <a:custGeom>
              <a:avLst/>
              <a:gdLst/>
              <a:ahLst/>
              <a:cxnLst/>
              <a:rect l="l" t="t" r="r" b="b"/>
              <a:pathLst>
                <a:path w="1669" h="4534" extrusionOk="0">
                  <a:moveTo>
                    <a:pt x="935" y="1"/>
                  </a:moveTo>
                  <a:cubicBezTo>
                    <a:pt x="601" y="1"/>
                    <a:pt x="434" y="268"/>
                    <a:pt x="368" y="568"/>
                  </a:cubicBezTo>
                  <a:cubicBezTo>
                    <a:pt x="334" y="801"/>
                    <a:pt x="301" y="1035"/>
                    <a:pt x="268" y="1302"/>
                  </a:cubicBezTo>
                  <a:cubicBezTo>
                    <a:pt x="168" y="2136"/>
                    <a:pt x="1" y="2969"/>
                    <a:pt x="68" y="3837"/>
                  </a:cubicBezTo>
                  <a:cubicBezTo>
                    <a:pt x="68" y="4137"/>
                    <a:pt x="168" y="4370"/>
                    <a:pt x="501" y="4504"/>
                  </a:cubicBezTo>
                  <a:cubicBezTo>
                    <a:pt x="570" y="4524"/>
                    <a:pt x="638" y="4533"/>
                    <a:pt x="705" y="4533"/>
                  </a:cubicBezTo>
                  <a:cubicBezTo>
                    <a:pt x="1090" y="4533"/>
                    <a:pt x="1421" y="4215"/>
                    <a:pt x="1535" y="3703"/>
                  </a:cubicBezTo>
                  <a:cubicBezTo>
                    <a:pt x="1635" y="3170"/>
                    <a:pt x="1602" y="2636"/>
                    <a:pt x="1602" y="2035"/>
                  </a:cubicBezTo>
                  <a:cubicBezTo>
                    <a:pt x="1569" y="1568"/>
                    <a:pt x="1669" y="1068"/>
                    <a:pt x="1535" y="601"/>
                  </a:cubicBezTo>
                  <a:cubicBezTo>
                    <a:pt x="1435" y="268"/>
                    <a:pt x="1268" y="1"/>
                    <a:pt x="9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"/>
            <p:cNvSpPr/>
            <p:nvPr/>
          </p:nvSpPr>
          <p:spPr>
            <a:xfrm rot="-5400000">
              <a:off x="7552118" y="2758703"/>
              <a:ext cx="86909" cy="470255"/>
            </a:xfrm>
            <a:custGeom>
              <a:avLst/>
              <a:gdLst/>
              <a:ahLst/>
              <a:cxnLst/>
              <a:rect l="l" t="t" r="r" b="b"/>
              <a:pathLst>
                <a:path w="3503" h="10561" extrusionOk="0">
                  <a:moveTo>
                    <a:pt x="2076" y="0"/>
                  </a:moveTo>
                  <a:cubicBezTo>
                    <a:pt x="2063" y="0"/>
                    <a:pt x="2049" y="2"/>
                    <a:pt x="2035" y="5"/>
                  </a:cubicBezTo>
                  <a:cubicBezTo>
                    <a:pt x="1868" y="5"/>
                    <a:pt x="1868" y="172"/>
                    <a:pt x="1835" y="306"/>
                  </a:cubicBezTo>
                  <a:cubicBezTo>
                    <a:pt x="1468" y="1673"/>
                    <a:pt x="1168" y="3041"/>
                    <a:pt x="1001" y="4475"/>
                  </a:cubicBezTo>
                  <a:cubicBezTo>
                    <a:pt x="834" y="6177"/>
                    <a:pt x="301" y="7811"/>
                    <a:pt x="100" y="9512"/>
                  </a:cubicBezTo>
                  <a:cubicBezTo>
                    <a:pt x="34" y="9913"/>
                    <a:pt x="0" y="10246"/>
                    <a:pt x="401" y="10480"/>
                  </a:cubicBezTo>
                  <a:cubicBezTo>
                    <a:pt x="505" y="10536"/>
                    <a:pt x="606" y="10561"/>
                    <a:pt x="704" y="10561"/>
                  </a:cubicBezTo>
                  <a:cubicBezTo>
                    <a:pt x="951" y="10561"/>
                    <a:pt x="1177" y="10404"/>
                    <a:pt x="1368" y="10213"/>
                  </a:cubicBezTo>
                  <a:cubicBezTo>
                    <a:pt x="1501" y="10113"/>
                    <a:pt x="1635" y="9946"/>
                    <a:pt x="1735" y="9813"/>
                  </a:cubicBezTo>
                  <a:cubicBezTo>
                    <a:pt x="2602" y="8145"/>
                    <a:pt x="3503" y="6510"/>
                    <a:pt x="3336" y="4809"/>
                  </a:cubicBezTo>
                  <a:cubicBezTo>
                    <a:pt x="3336" y="3308"/>
                    <a:pt x="3203" y="2074"/>
                    <a:pt x="2702" y="939"/>
                  </a:cubicBezTo>
                  <a:cubicBezTo>
                    <a:pt x="2602" y="673"/>
                    <a:pt x="2469" y="439"/>
                    <a:pt x="2302" y="206"/>
                  </a:cubicBezTo>
                  <a:cubicBezTo>
                    <a:pt x="2242" y="116"/>
                    <a:pt x="2183" y="0"/>
                    <a:pt x="2076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"/>
            <p:cNvSpPr/>
            <p:nvPr/>
          </p:nvSpPr>
          <p:spPr>
            <a:xfrm rot="-5400000">
              <a:off x="5728314" y="2446302"/>
              <a:ext cx="54632" cy="498352"/>
            </a:xfrm>
            <a:custGeom>
              <a:avLst/>
              <a:gdLst/>
              <a:ahLst/>
              <a:cxnLst/>
              <a:rect l="l" t="t" r="r" b="b"/>
              <a:pathLst>
                <a:path w="2202" h="11192" extrusionOk="0">
                  <a:moveTo>
                    <a:pt x="1793" y="0"/>
                  </a:moveTo>
                  <a:cubicBezTo>
                    <a:pt x="1731" y="0"/>
                    <a:pt x="1647" y="38"/>
                    <a:pt x="1534" y="113"/>
                  </a:cubicBezTo>
                  <a:cubicBezTo>
                    <a:pt x="801" y="646"/>
                    <a:pt x="467" y="1414"/>
                    <a:pt x="300" y="2248"/>
                  </a:cubicBezTo>
                  <a:cubicBezTo>
                    <a:pt x="67" y="3315"/>
                    <a:pt x="0" y="4349"/>
                    <a:pt x="33" y="5383"/>
                  </a:cubicBezTo>
                  <a:cubicBezTo>
                    <a:pt x="0" y="6951"/>
                    <a:pt x="167" y="8485"/>
                    <a:pt x="567" y="9986"/>
                  </a:cubicBezTo>
                  <a:cubicBezTo>
                    <a:pt x="634" y="10253"/>
                    <a:pt x="701" y="10554"/>
                    <a:pt x="867" y="10820"/>
                  </a:cubicBezTo>
                  <a:cubicBezTo>
                    <a:pt x="989" y="11034"/>
                    <a:pt x="1167" y="11192"/>
                    <a:pt x="1426" y="11192"/>
                  </a:cubicBezTo>
                  <a:cubicBezTo>
                    <a:pt x="1450" y="11192"/>
                    <a:pt x="1475" y="11190"/>
                    <a:pt x="1501" y="11187"/>
                  </a:cubicBezTo>
                  <a:cubicBezTo>
                    <a:pt x="1801" y="11154"/>
                    <a:pt x="2001" y="10954"/>
                    <a:pt x="2068" y="10654"/>
                  </a:cubicBezTo>
                  <a:cubicBezTo>
                    <a:pt x="2202" y="10287"/>
                    <a:pt x="2202" y="9920"/>
                    <a:pt x="2168" y="9553"/>
                  </a:cubicBezTo>
                  <a:cubicBezTo>
                    <a:pt x="1868" y="7351"/>
                    <a:pt x="2035" y="5150"/>
                    <a:pt x="2001" y="2948"/>
                  </a:cubicBezTo>
                  <a:cubicBezTo>
                    <a:pt x="2001" y="2081"/>
                    <a:pt x="1968" y="1214"/>
                    <a:pt x="1935" y="313"/>
                  </a:cubicBezTo>
                  <a:cubicBezTo>
                    <a:pt x="1935" y="104"/>
                    <a:pt x="1896" y="0"/>
                    <a:pt x="1793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"/>
            <p:cNvSpPr/>
            <p:nvPr/>
          </p:nvSpPr>
          <p:spPr>
            <a:xfrm rot="-5400000">
              <a:off x="7413402" y="2431822"/>
              <a:ext cx="63737" cy="526493"/>
            </a:xfrm>
            <a:custGeom>
              <a:avLst/>
              <a:gdLst/>
              <a:ahLst/>
              <a:cxnLst/>
              <a:rect l="l" t="t" r="r" b="b"/>
              <a:pathLst>
                <a:path w="2569" h="11824" extrusionOk="0">
                  <a:moveTo>
                    <a:pt x="2271" y="0"/>
                  </a:moveTo>
                  <a:cubicBezTo>
                    <a:pt x="2088" y="0"/>
                    <a:pt x="2025" y="256"/>
                    <a:pt x="1935" y="377"/>
                  </a:cubicBezTo>
                  <a:cubicBezTo>
                    <a:pt x="701" y="2245"/>
                    <a:pt x="0" y="4246"/>
                    <a:pt x="67" y="6481"/>
                  </a:cubicBezTo>
                  <a:cubicBezTo>
                    <a:pt x="100" y="7949"/>
                    <a:pt x="267" y="9416"/>
                    <a:pt x="634" y="10817"/>
                  </a:cubicBezTo>
                  <a:cubicBezTo>
                    <a:pt x="701" y="11051"/>
                    <a:pt x="801" y="11284"/>
                    <a:pt x="901" y="11485"/>
                  </a:cubicBezTo>
                  <a:cubicBezTo>
                    <a:pt x="1021" y="11694"/>
                    <a:pt x="1167" y="11823"/>
                    <a:pt x="1389" y="11823"/>
                  </a:cubicBezTo>
                  <a:cubicBezTo>
                    <a:pt x="1415" y="11823"/>
                    <a:pt x="1441" y="11821"/>
                    <a:pt x="1468" y="11818"/>
                  </a:cubicBezTo>
                  <a:cubicBezTo>
                    <a:pt x="1735" y="11818"/>
                    <a:pt x="1902" y="11651"/>
                    <a:pt x="2002" y="11418"/>
                  </a:cubicBezTo>
                  <a:cubicBezTo>
                    <a:pt x="2168" y="10951"/>
                    <a:pt x="2168" y="10484"/>
                    <a:pt x="2168" y="9983"/>
                  </a:cubicBezTo>
                  <a:cubicBezTo>
                    <a:pt x="2068" y="8282"/>
                    <a:pt x="2002" y="6548"/>
                    <a:pt x="2035" y="4846"/>
                  </a:cubicBezTo>
                  <a:cubicBezTo>
                    <a:pt x="2035" y="3412"/>
                    <a:pt x="2302" y="1978"/>
                    <a:pt x="2402" y="577"/>
                  </a:cubicBezTo>
                  <a:cubicBezTo>
                    <a:pt x="2435" y="377"/>
                    <a:pt x="2569" y="110"/>
                    <a:pt x="2335" y="10"/>
                  </a:cubicBezTo>
                  <a:cubicBezTo>
                    <a:pt x="2312" y="3"/>
                    <a:pt x="2291" y="0"/>
                    <a:pt x="2271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"/>
            <p:cNvSpPr/>
            <p:nvPr/>
          </p:nvSpPr>
          <p:spPr>
            <a:xfrm rot="-5400000">
              <a:off x="4515449" y="2574249"/>
              <a:ext cx="67061" cy="355864"/>
            </a:xfrm>
            <a:custGeom>
              <a:avLst/>
              <a:gdLst/>
              <a:ahLst/>
              <a:cxnLst/>
              <a:rect l="l" t="t" r="r" b="b"/>
              <a:pathLst>
                <a:path w="2703" h="7992" extrusionOk="0">
                  <a:moveTo>
                    <a:pt x="1511" y="1"/>
                  </a:moveTo>
                  <a:cubicBezTo>
                    <a:pt x="1294" y="1"/>
                    <a:pt x="1068" y="94"/>
                    <a:pt x="868" y="294"/>
                  </a:cubicBezTo>
                  <a:cubicBezTo>
                    <a:pt x="701" y="460"/>
                    <a:pt x="568" y="661"/>
                    <a:pt x="501" y="894"/>
                  </a:cubicBezTo>
                  <a:cubicBezTo>
                    <a:pt x="168" y="1895"/>
                    <a:pt x="1" y="2929"/>
                    <a:pt x="1" y="3996"/>
                  </a:cubicBezTo>
                  <a:cubicBezTo>
                    <a:pt x="1" y="5064"/>
                    <a:pt x="168" y="6098"/>
                    <a:pt x="501" y="7099"/>
                  </a:cubicBezTo>
                  <a:cubicBezTo>
                    <a:pt x="568" y="7332"/>
                    <a:pt x="701" y="7532"/>
                    <a:pt x="868" y="7699"/>
                  </a:cubicBezTo>
                  <a:cubicBezTo>
                    <a:pt x="1068" y="7899"/>
                    <a:pt x="1294" y="7992"/>
                    <a:pt x="1511" y="7992"/>
                  </a:cubicBezTo>
                  <a:cubicBezTo>
                    <a:pt x="1837" y="7992"/>
                    <a:pt x="2142" y="7780"/>
                    <a:pt x="2303" y="7399"/>
                  </a:cubicBezTo>
                  <a:cubicBezTo>
                    <a:pt x="2469" y="6965"/>
                    <a:pt x="2503" y="6498"/>
                    <a:pt x="2569" y="6064"/>
                  </a:cubicBezTo>
                  <a:cubicBezTo>
                    <a:pt x="2603" y="5731"/>
                    <a:pt x="2569" y="5364"/>
                    <a:pt x="2603" y="5030"/>
                  </a:cubicBezTo>
                  <a:cubicBezTo>
                    <a:pt x="2636" y="4697"/>
                    <a:pt x="2703" y="4397"/>
                    <a:pt x="2669" y="4063"/>
                  </a:cubicBezTo>
                  <a:lnTo>
                    <a:pt x="2669" y="3996"/>
                  </a:lnTo>
                  <a:lnTo>
                    <a:pt x="2669" y="3930"/>
                  </a:lnTo>
                  <a:cubicBezTo>
                    <a:pt x="2703" y="3596"/>
                    <a:pt x="2636" y="3296"/>
                    <a:pt x="2603" y="2962"/>
                  </a:cubicBezTo>
                  <a:cubicBezTo>
                    <a:pt x="2569" y="2629"/>
                    <a:pt x="2603" y="2262"/>
                    <a:pt x="2569" y="1928"/>
                  </a:cubicBezTo>
                  <a:cubicBezTo>
                    <a:pt x="2503" y="1494"/>
                    <a:pt x="2469" y="1027"/>
                    <a:pt x="2303" y="594"/>
                  </a:cubicBezTo>
                  <a:cubicBezTo>
                    <a:pt x="2142" y="213"/>
                    <a:pt x="1837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"/>
            <p:cNvSpPr/>
            <p:nvPr/>
          </p:nvSpPr>
          <p:spPr>
            <a:xfrm rot="-5400000">
              <a:off x="6140839" y="2656329"/>
              <a:ext cx="59618" cy="265339"/>
            </a:xfrm>
            <a:custGeom>
              <a:avLst/>
              <a:gdLst/>
              <a:ahLst/>
              <a:cxnLst/>
              <a:rect l="l" t="t" r="r" b="b"/>
              <a:pathLst>
                <a:path w="2403" h="5959" extrusionOk="0">
                  <a:moveTo>
                    <a:pt x="1135" y="0"/>
                  </a:moveTo>
                  <a:cubicBezTo>
                    <a:pt x="1060" y="0"/>
                    <a:pt x="982" y="6"/>
                    <a:pt x="901" y="18"/>
                  </a:cubicBezTo>
                  <a:cubicBezTo>
                    <a:pt x="401" y="84"/>
                    <a:pt x="1" y="618"/>
                    <a:pt x="34" y="1285"/>
                  </a:cubicBezTo>
                  <a:cubicBezTo>
                    <a:pt x="134" y="2519"/>
                    <a:pt x="267" y="3754"/>
                    <a:pt x="401" y="5021"/>
                  </a:cubicBezTo>
                  <a:cubicBezTo>
                    <a:pt x="401" y="5155"/>
                    <a:pt x="468" y="5288"/>
                    <a:pt x="534" y="5421"/>
                  </a:cubicBezTo>
                  <a:cubicBezTo>
                    <a:pt x="658" y="5762"/>
                    <a:pt x="868" y="5959"/>
                    <a:pt x="1217" y="5959"/>
                  </a:cubicBezTo>
                  <a:cubicBezTo>
                    <a:pt x="1245" y="5959"/>
                    <a:pt x="1273" y="5958"/>
                    <a:pt x="1302" y="5955"/>
                  </a:cubicBezTo>
                  <a:cubicBezTo>
                    <a:pt x="1702" y="5955"/>
                    <a:pt x="1902" y="5688"/>
                    <a:pt x="2002" y="5355"/>
                  </a:cubicBezTo>
                  <a:cubicBezTo>
                    <a:pt x="2302" y="4621"/>
                    <a:pt x="2369" y="3820"/>
                    <a:pt x="2369" y="3020"/>
                  </a:cubicBezTo>
                  <a:lnTo>
                    <a:pt x="2369" y="2453"/>
                  </a:lnTo>
                  <a:cubicBezTo>
                    <a:pt x="2336" y="2019"/>
                    <a:pt x="2402" y="1519"/>
                    <a:pt x="2269" y="1018"/>
                  </a:cubicBezTo>
                  <a:lnTo>
                    <a:pt x="2269" y="985"/>
                  </a:lnTo>
                  <a:cubicBezTo>
                    <a:pt x="2092" y="336"/>
                    <a:pt x="1706" y="0"/>
                    <a:pt x="1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"/>
            <p:cNvSpPr/>
            <p:nvPr/>
          </p:nvSpPr>
          <p:spPr>
            <a:xfrm rot="-5400000">
              <a:off x="6451513" y="2792896"/>
              <a:ext cx="61256" cy="242141"/>
            </a:xfrm>
            <a:custGeom>
              <a:avLst/>
              <a:gdLst/>
              <a:ahLst/>
              <a:cxnLst/>
              <a:rect l="l" t="t" r="r" b="b"/>
              <a:pathLst>
                <a:path w="2469" h="5438" extrusionOk="0">
                  <a:moveTo>
                    <a:pt x="1235" y="0"/>
                  </a:moveTo>
                  <a:cubicBezTo>
                    <a:pt x="734" y="0"/>
                    <a:pt x="301" y="400"/>
                    <a:pt x="167" y="934"/>
                  </a:cubicBezTo>
                  <a:cubicBezTo>
                    <a:pt x="0" y="1901"/>
                    <a:pt x="200" y="2802"/>
                    <a:pt x="301" y="3736"/>
                  </a:cubicBezTo>
                  <a:cubicBezTo>
                    <a:pt x="334" y="4103"/>
                    <a:pt x="434" y="4437"/>
                    <a:pt x="534" y="4737"/>
                  </a:cubicBezTo>
                  <a:cubicBezTo>
                    <a:pt x="634" y="5170"/>
                    <a:pt x="901" y="5404"/>
                    <a:pt x="1368" y="5437"/>
                  </a:cubicBezTo>
                  <a:cubicBezTo>
                    <a:pt x="1835" y="5437"/>
                    <a:pt x="2102" y="5237"/>
                    <a:pt x="2269" y="4770"/>
                  </a:cubicBezTo>
                  <a:cubicBezTo>
                    <a:pt x="2302" y="4637"/>
                    <a:pt x="2402" y="4470"/>
                    <a:pt x="2402" y="4303"/>
                  </a:cubicBezTo>
                  <a:cubicBezTo>
                    <a:pt x="2435" y="4003"/>
                    <a:pt x="2435" y="3736"/>
                    <a:pt x="2435" y="3436"/>
                  </a:cubicBezTo>
                  <a:cubicBezTo>
                    <a:pt x="2469" y="2635"/>
                    <a:pt x="2335" y="1801"/>
                    <a:pt x="2235" y="1001"/>
                  </a:cubicBezTo>
                  <a:cubicBezTo>
                    <a:pt x="2202" y="434"/>
                    <a:pt x="1735" y="33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"/>
            <p:cNvSpPr/>
            <p:nvPr/>
          </p:nvSpPr>
          <p:spPr>
            <a:xfrm rot="-5400000">
              <a:off x="6746286" y="2708458"/>
              <a:ext cx="62099" cy="219832"/>
            </a:xfrm>
            <a:custGeom>
              <a:avLst/>
              <a:gdLst/>
              <a:ahLst/>
              <a:cxnLst/>
              <a:rect l="l" t="t" r="r" b="b"/>
              <a:pathLst>
                <a:path w="2503" h="4937" extrusionOk="0">
                  <a:moveTo>
                    <a:pt x="1310" y="1"/>
                  </a:moveTo>
                  <a:cubicBezTo>
                    <a:pt x="730" y="1"/>
                    <a:pt x="234" y="457"/>
                    <a:pt x="134" y="1159"/>
                  </a:cubicBezTo>
                  <a:cubicBezTo>
                    <a:pt x="0" y="2093"/>
                    <a:pt x="67" y="3027"/>
                    <a:pt x="167" y="3961"/>
                  </a:cubicBezTo>
                  <a:cubicBezTo>
                    <a:pt x="198" y="4603"/>
                    <a:pt x="536" y="4937"/>
                    <a:pt x="1004" y="4937"/>
                  </a:cubicBezTo>
                  <a:cubicBezTo>
                    <a:pt x="1046" y="4937"/>
                    <a:pt x="1090" y="4934"/>
                    <a:pt x="1135" y="4929"/>
                  </a:cubicBezTo>
                  <a:cubicBezTo>
                    <a:pt x="1501" y="4862"/>
                    <a:pt x="1702" y="4562"/>
                    <a:pt x="1835" y="4228"/>
                  </a:cubicBezTo>
                  <a:cubicBezTo>
                    <a:pt x="2235" y="3361"/>
                    <a:pt x="2435" y="2427"/>
                    <a:pt x="2469" y="1459"/>
                  </a:cubicBezTo>
                  <a:cubicBezTo>
                    <a:pt x="2502" y="926"/>
                    <a:pt x="2435" y="425"/>
                    <a:pt x="1902" y="158"/>
                  </a:cubicBezTo>
                  <a:cubicBezTo>
                    <a:pt x="1703" y="51"/>
                    <a:pt x="1501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"/>
            <p:cNvSpPr/>
            <p:nvPr/>
          </p:nvSpPr>
          <p:spPr>
            <a:xfrm rot="-5400000">
              <a:off x="8297045" y="2685737"/>
              <a:ext cx="57113" cy="238801"/>
            </a:xfrm>
            <a:custGeom>
              <a:avLst/>
              <a:gdLst/>
              <a:ahLst/>
              <a:cxnLst/>
              <a:rect l="l" t="t" r="r" b="b"/>
              <a:pathLst>
                <a:path w="2302" h="5363" extrusionOk="0">
                  <a:moveTo>
                    <a:pt x="1267" y="0"/>
                  </a:moveTo>
                  <a:cubicBezTo>
                    <a:pt x="897" y="0"/>
                    <a:pt x="561" y="238"/>
                    <a:pt x="334" y="692"/>
                  </a:cubicBezTo>
                  <a:cubicBezTo>
                    <a:pt x="334" y="726"/>
                    <a:pt x="300" y="726"/>
                    <a:pt x="300" y="759"/>
                  </a:cubicBezTo>
                  <a:cubicBezTo>
                    <a:pt x="267" y="826"/>
                    <a:pt x="234" y="892"/>
                    <a:pt x="234" y="926"/>
                  </a:cubicBezTo>
                  <a:cubicBezTo>
                    <a:pt x="167" y="1026"/>
                    <a:pt x="167" y="1126"/>
                    <a:pt x="134" y="1259"/>
                  </a:cubicBezTo>
                  <a:cubicBezTo>
                    <a:pt x="67" y="1593"/>
                    <a:pt x="34" y="1993"/>
                    <a:pt x="34" y="2660"/>
                  </a:cubicBezTo>
                  <a:cubicBezTo>
                    <a:pt x="0" y="3261"/>
                    <a:pt x="34" y="3861"/>
                    <a:pt x="200" y="4462"/>
                  </a:cubicBezTo>
                  <a:cubicBezTo>
                    <a:pt x="234" y="4528"/>
                    <a:pt x="267" y="4628"/>
                    <a:pt x="300" y="4695"/>
                  </a:cubicBezTo>
                  <a:cubicBezTo>
                    <a:pt x="434" y="5062"/>
                    <a:pt x="601" y="5362"/>
                    <a:pt x="1034" y="5362"/>
                  </a:cubicBezTo>
                  <a:cubicBezTo>
                    <a:pt x="1501" y="5329"/>
                    <a:pt x="1635" y="4995"/>
                    <a:pt x="1701" y="4662"/>
                  </a:cubicBezTo>
                  <a:cubicBezTo>
                    <a:pt x="1968" y="3494"/>
                    <a:pt x="2302" y="2360"/>
                    <a:pt x="2268" y="1126"/>
                  </a:cubicBezTo>
                  <a:cubicBezTo>
                    <a:pt x="2268" y="726"/>
                    <a:pt x="2135" y="359"/>
                    <a:pt x="1768" y="159"/>
                  </a:cubicBezTo>
                  <a:lnTo>
                    <a:pt x="1801" y="159"/>
                  </a:lnTo>
                  <a:cubicBezTo>
                    <a:pt x="1621" y="52"/>
                    <a:pt x="1440" y="0"/>
                    <a:pt x="1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"/>
            <p:cNvSpPr/>
            <p:nvPr/>
          </p:nvSpPr>
          <p:spPr>
            <a:xfrm rot="-5400000">
              <a:off x="5547662" y="2666855"/>
              <a:ext cx="71205" cy="232701"/>
            </a:xfrm>
            <a:custGeom>
              <a:avLst/>
              <a:gdLst/>
              <a:ahLst/>
              <a:cxnLst/>
              <a:rect l="l" t="t" r="r" b="b"/>
              <a:pathLst>
                <a:path w="2870" h="5226" extrusionOk="0">
                  <a:moveTo>
                    <a:pt x="1568" y="0"/>
                  </a:moveTo>
                  <a:cubicBezTo>
                    <a:pt x="868" y="0"/>
                    <a:pt x="401" y="500"/>
                    <a:pt x="401" y="1434"/>
                  </a:cubicBezTo>
                  <a:cubicBezTo>
                    <a:pt x="368" y="2368"/>
                    <a:pt x="301" y="3269"/>
                    <a:pt x="34" y="4170"/>
                  </a:cubicBezTo>
                  <a:cubicBezTo>
                    <a:pt x="34" y="4270"/>
                    <a:pt x="34" y="4336"/>
                    <a:pt x="34" y="4437"/>
                  </a:cubicBezTo>
                  <a:cubicBezTo>
                    <a:pt x="1" y="4803"/>
                    <a:pt x="101" y="5104"/>
                    <a:pt x="501" y="5204"/>
                  </a:cubicBezTo>
                  <a:cubicBezTo>
                    <a:pt x="551" y="5219"/>
                    <a:pt x="598" y="5226"/>
                    <a:pt x="642" y="5226"/>
                  </a:cubicBezTo>
                  <a:cubicBezTo>
                    <a:pt x="893" y="5226"/>
                    <a:pt x="1055" y="5007"/>
                    <a:pt x="1168" y="4837"/>
                  </a:cubicBezTo>
                  <a:cubicBezTo>
                    <a:pt x="1702" y="4003"/>
                    <a:pt x="2236" y="3202"/>
                    <a:pt x="2536" y="2302"/>
                  </a:cubicBezTo>
                  <a:cubicBezTo>
                    <a:pt x="2703" y="1835"/>
                    <a:pt x="2869" y="1368"/>
                    <a:pt x="2703" y="867"/>
                  </a:cubicBezTo>
                  <a:cubicBezTo>
                    <a:pt x="2536" y="334"/>
                    <a:pt x="2102" y="0"/>
                    <a:pt x="1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6"/>
            <p:cNvSpPr/>
            <p:nvPr/>
          </p:nvSpPr>
          <p:spPr>
            <a:xfrm rot="-5400000">
              <a:off x="7971268" y="2774507"/>
              <a:ext cx="61281" cy="202778"/>
            </a:xfrm>
            <a:custGeom>
              <a:avLst/>
              <a:gdLst/>
              <a:ahLst/>
              <a:cxnLst/>
              <a:rect l="l" t="t" r="r" b="b"/>
              <a:pathLst>
                <a:path w="2470" h="4554" extrusionOk="0">
                  <a:moveTo>
                    <a:pt x="1475" y="1"/>
                  </a:moveTo>
                  <a:cubicBezTo>
                    <a:pt x="1071" y="1"/>
                    <a:pt x="615" y="312"/>
                    <a:pt x="468" y="752"/>
                  </a:cubicBezTo>
                  <a:cubicBezTo>
                    <a:pt x="201" y="1553"/>
                    <a:pt x="67" y="2420"/>
                    <a:pt x="34" y="3288"/>
                  </a:cubicBezTo>
                  <a:cubicBezTo>
                    <a:pt x="1" y="3654"/>
                    <a:pt x="1" y="3988"/>
                    <a:pt x="334" y="4288"/>
                  </a:cubicBezTo>
                  <a:cubicBezTo>
                    <a:pt x="522" y="4461"/>
                    <a:pt x="747" y="4553"/>
                    <a:pt x="961" y="4553"/>
                  </a:cubicBezTo>
                  <a:cubicBezTo>
                    <a:pt x="1242" y="4553"/>
                    <a:pt x="1503" y="4395"/>
                    <a:pt x="1635" y="4055"/>
                  </a:cubicBezTo>
                  <a:cubicBezTo>
                    <a:pt x="2002" y="3121"/>
                    <a:pt x="2369" y="2120"/>
                    <a:pt x="2436" y="1086"/>
                  </a:cubicBezTo>
                  <a:cubicBezTo>
                    <a:pt x="2469" y="552"/>
                    <a:pt x="2102" y="119"/>
                    <a:pt x="1635" y="19"/>
                  </a:cubicBezTo>
                  <a:cubicBezTo>
                    <a:pt x="1583" y="7"/>
                    <a:pt x="1529" y="1"/>
                    <a:pt x="1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6"/>
            <p:cNvSpPr/>
            <p:nvPr/>
          </p:nvSpPr>
          <p:spPr>
            <a:xfrm rot="-5400000">
              <a:off x="8831845" y="2749195"/>
              <a:ext cx="53813" cy="221124"/>
            </a:xfrm>
            <a:custGeom>
              <a:avLst/>
              <a:gdLst/>
              <a:ahLst/>
              <a:cxnLst/>
              <a:rect l="l" t="t" r="r" b="b"/>
              <a:pathLst>
                <a:path w="2169" h="4966" extrusionOk="0">
                  <a:moveTo>
                    <a:pt x="998" y="0"/>
                  </a:moveTo>
                  <a:cubicBezTo>
                    <a:pt x="921" y="0"/>
                    <a:pt x="843" y="9"/>
                    <a:pt x="768" y="28"/>
                  </a:cubicBezTo>
                  <a:lnTo>
                    <a:pt x="801" y="28"/>
                  </a:lnTo>
                  <a:cubicBezTo>
                    <a:pt x="334" y="162"/>
                    <a:pt x="34" y="529"/>
                    <a:pt x="0" y="1029"/>
                  </a:cubicBezTo>
                  <a:cubicBezTo>
                    <a:pt x="0" y="1263"/>
                    <a:pt x="34" y="1496"/>
                    <a:pt x="67" y="1730"/>
                  </a:cubicBezTo>
                  <a:cubicBezTo>
                    <a:pt x="234" y="2464"/>
                    <a:pt x="367" y="3264"/>
                    <a:pt x="534" y="4031"/>
                  </a:cubicBezTo>
                  <a:cubicBezTo>
                    <a:pt x="567" y="4198"/>
                    <a:pt x="634" y="4398"/>
                    <a:pt x="701" y="4565"/>
                  </a:cubicBezTo>
                  <a:cubicBezTo>
                    <a:pt x="834" y="4799"/>
                    <a:pt x="1034" y="4965"/>
                    <a:pt x="1301" y="4965"/>
                  </a:cubicBezTo>
                  <a:cubicBezTo>
                    <a:pt x="1535" y="4932"/>
                    <a:pt x="1635" y="4698"/>
                    <a:pt x="1702" y="4498"/>
                  </a:cubicBezTo>
                  <a:cubicBezTo>
                    <a:pt x="1935" y="3865"/>
                    <a:pt x="1968" y="3164"/>
                    <a:pt x="2068" y="2497"/>
                  </a:cubicBezTo>
                  <a:cubicBezTo>
                    <a:pt x="2102" y="2197"/>
                    <a:pt x="2135" y="1896"/>
                    <a:pt x="2169" y="1596"/>
                  </a:cubicBezTo>
                  <a:cubicBezTo>
                    <a:pt x="2102" y="1229"/>
                    <a:pt x="2102" y="829"/>
                    <a:pt x="1868" y="495"/>
                  </a:cubicBezTo>
                  <a:cubicBezTo>
                    <a:pt x="1652" y="171"/>
                    <a:pt x="1326" y="0"/>
                    <a:pt x="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"/>
            <p:cNvSpPr/>
            <p:nvPr/>
          </p:nvSpPr>
          <p:spPr>
            <a:xfrm rot="-5400000">
              <a:off x="5069836" y="2660244"/>
              <a:ext cx="52994" cy="209502"/>
            </a:xfrm>
            <a:custGeom>
              <a:avLst/>
              <a:gdLst/>
              <a:ahLst/>
              <a:cxnLst/>
              <a:rect l="l" t="t" r="r" b="b"/>
              <a:pathLst>
                <a:path w="2136" h="4705" extrusionOk="0">
                  <a:moveTo>
                    <a:pt x="1068" y="1"/>
                  </a:moveTo>
                  <a:cubicBezTo>
                    <a:pt x="668" y="1"/>
                    <a:pt x="301" y="401"/>
                    <a:pt x="134" y="935"/>
                  </a:cubicBezTo>
                  <a:cubicBezTo>
                    <a:pt x="100" y="1068"/>
                    <a:pt x="67" y="1168"/>
                    <a:pt x="67" y="1302"/>
                  </a:cubicBezTo>
                  <a:cubicBezTo>
                    <a:pt x="67" y="1402"/>
                    <a:pt x="67" y="1502"/>
                    <a:pt x="34" y="1569"/>
                  </a:cubicBezTo>
                  <a:cubicBezTo>
                    <a:pt x="34" y="1869"/>
                    <a:pt x="67" y="2136"/>
                    <a:pt x="34" y="2436"/>
                  </a:cubicBezTo>
                  <a:cubicBezTo>
                    <a:pt x="67" y="2836"/>
                    <a:pt x="0" y="3270"/>
                    <a:pt x="100" y="3703"/>
                  </a:cubicBezTo>
                  <a:cubicBezTo>
                    <a:pt x="100" y="3737"/>
                    <a:pt x="134" y="3803"/>
                    <a:pt x="134" y="3870"/>
                  </a:cubicBezTo>
                  <a:cubicBezTo>
                    <a:pt x="201" y="4037"/>
                    <a:pt x="234" y="4170"/>
                    <a:pt x="301" y="4304"/>
                  </a:cubicBezTo>
                  <a:cubicBezTo>
                    <a:pt x="467" y="4571"/>
                    <a:pt x="693" y="4704"/>
                    <a:pt x="914" y="4704"/>
                  </a:cubicBezTo>
                  <a:cubicBezTo>
                    <a:pt x="1135" y="4704"/>
                    <a:pt x="1351" y="4571"/>
                    <a:pt x="1501" y="4304"/>
                  </a:cubicBezTo>
                  <a:cubicBezTo>
                    <a:pt x="1768" y="3837"/>
                    <a:pt x="1835" y="3336"/>
                    <a:pt x="1935" y="2836"/>
                  </a:cubicBezTo>
                  <a:cubicBezTo>
                    <a:pt x="2035" y="2169"/>
                    <a:pt x="2135" y="1535"/>
                    <a:pt x="1968" y="868"/>
                  </a:cubicBezTo>
                  <a:cubicBezTo>
                    <a:pt x="1802" y="334"/>
                    <a:pt x="1468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"/>
            <p:cNvSpPr/>
            <p:nvPr/>
          </p:nvSpPr>
          <p:spPr>
            <a:xfrm rot="-5400000">
              <a:off x="9105223" y="2835211"/>
              <a:ext cx="54656" cy="116128"/>
            </a:xfrm>
            <a:custGeom>
              <a:avLst/>
              <a:gdLst/>
              <a:ahLst/>
              <a:cxnLst/>
              <a:rect l="l" t="t" r="r" b="b"/>
              <a:pathLst>
                <a:path w="2203" h="2608" extrusionOk="0">
                  <a:moveTo>
                    <a:pt x="1112" y="0"/>
                  </a:moveTo>
                  <a:cubicBezTo>
                    <a:pt x="983" y="0"/>
                    <a:pt x="846" y="33"/>
                    <a:pt x="701" y="106"/>
                  </a:cubicBezTo>
                  <a:cubicBezTo>
                    <a:pt x="301" y="306"/>
                    <a:pt x="1" y="640"/>
                    <a:pt x="34" y="1107"/>
                  </a:cubicBezTo>
                  <a:cubicBezTo>
                    <a:pt x="34" y="1607"/>
                    <a:pt x="34" y="2107"/>
                    <a:pt x="101" y="2608"/>
                  </a:cubicBezTo>
                  <a:lnTo>
                    <a:pt x="2035" y="2608"/>
                  </a:lnTo>
                  <a:cubicBezTo>
                    <a:pt x="2102" y="2207"/>
                    <a:pt x="2136" y="1807"/>
                    <a:pt x="2169" y="1407"/>
                  </a:cubicBezTo>
                  <a:cubicBezTo>
                    <a:pt x="2202" y="940"/>
                    <a:pt x="2102" y="539"/>
                    <a:pt x="1735" y="273"/>
                  </a:cubicBezTo>
                  <a:cubicBezTo>
                    <a:pt x="1544" y="102"/>
                    <a:pt x="1339" y="0"/>
                    <a:pt x="1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"/>
            <p:cNvSpPr/>
            <p:nvPr/>
          </p:nvSpPr>
          <p:spPr>
            <a:xfrm rot="-5400000">
              <a:off x="7301230" y="2714000"/>
              <a:ext cx="43045" cy="209591"/>
            </a:xfrm>
            <a:custGeom>
              <a:avLst/>
              <a:gdLst/>
              <a:ahLst/>
              <a:cxnLst/>
              <a:rect l="l" t="t" r="r" b="b"/>
              <a:pathLst>
                <a:path w="1735" h="4707" extrusionOk="0">
                  <a:moveTo>
                    <a:pt x="862" y="0"/>
                  </a:moveTo>
                  <a:cubicBezTo>
                    <a:pt x="842" y="0"/>
                    <a:pt x="822" y="1"/>
                    <a:pt x="801" y="3"/>
                  </a:cubicBezTo>
                  <a:cubicBezTo>
                    <a:pt x="434" y="3"/>
                    <a:pt x="301" y="303"/>
                    <a:pt x="200" y="570"/>
                  </a:cubicBezTo>
                  <a:cubicBezTo>
                    <a:pt x="134" y="704"/>
                    <a:pt x="100" y="870"/>
                    <a:pt x="67" y="1004"/>
                  </a:cubicBezTo>
                  <a:cubicBezTo>
                    <a:pt x="67" y="1104"/>
                    <a:pt x="34" y="1204"/>
                    <a:pt x="34" y="1337"/>
                  </a:cubicBezTo>
                  <a:cubicBezTo>
                    <a:pt x="0" y="1671"/>
                    <a:pt x="34" y="1971"/>
                    <a:pt x="34" y="2305"/>
                  </a:cubicBezTo>
                  <a:cubicBezTo>
                    <a:pt x="34" y="2638"/>
                    <a:pt x="34" y="2972"/>
                    <a:pt x="34" y="3339"/>
                  </a:cubicBezTo>
                  <a:cubicBezTo>
                    <a:pt x="67" y="3439"/>
                    <a:pt x="67" y="3539"/>
                    <a:pt x="100" y="3672"/>
                  </a:cubicBezTo>
                  <a:cubicBezTo>
                    <a:pt x="100" y="3739"/>
                    <a:pt x="100" y="3806"/>
                    <a:pt x="134" y="3839"/>
                  </a:cubicBezTo>
                  <a:cubicBezTo>
                    <a:pt x="167" y="3973"/>
                    <a:pt x="167" y="4106"/>
                    <a:pt x="200" y="4240"/>
                  </a:cubicBezTo>
                  <a:cubicBezTo>
                    <a:pt x="334" y="4473"/>
                    <a:pt x="501" y="4707"/>
                    <a:pt x="801" y="4707"/>
                  </a:cubicBezTo>
                  <a:cubicBezTo>
                    <a:pt x="1134" y="4707"/>
                    <a:pt x="1301" y="4506"/>
                    <a:pt x="1401" y="4240"/>
                  </a:cubicBezTo>
                  <a:cubicBezTo>
                    <a:pt x="1501" y="4073"/>
                    <a:pt x="1535" y="3873"/>
                    <a:pt x="1535" y="3672"/>
                  </a:cubicBezTo>
                  <a:cubicBezTo>
                    <a:pt x="1635" y="2738"/>
                    <a:pt x="1735" y="1804"/>
                    <a:pt x="1568" y="837"/>
                  </a:cubicBezTo>
                  <a:cubicBezTo>
                    <a:pt x="1568" y="737"/>
                    <a:pt x="1535" y="670"/>
                    <a:pt x="1468" y="570"/>
                  </a:cubicBezTo>
                  <a:cubicBezTo>
                    <a:pt x="1374" y="256"/>
                    <a:pt x="1190" y="0"/>
                    <a:pt x="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"/>
            <p:cNvSpPr/>
            <p:nvPr/>
          </p:nvSpPr>
          <p:spPr>
            <a:xfrm rot="-5400000">
              <a:off x="8426256" y="2793594"/>
              <a:ext cx="40564" cy="201843"/>
            </a:xfrm>
            <a:custGeom>
              <a:avLst/>
              <a:gdLst/>
              <a:ahLst/>
              <a:cxnLst/>
              <a:rect l="l" t="t" r="r" b="b"/>
              <a:pathLst>
                <a:path w="1635" h="4533" extrusionOk="0">
                  <a:moveTo>
                    <a:pt x="673" y="0"/>
                  </a:moveTo>
                  <a:cubicBezTo>
                    <a:pt x="605" y="0"/>
                    <a:pt x="536" y="10"/>
                    <a:pt x="467" y="30"/>
                  </a:cubicBezTo>
                  <a:cubicBezTo>
                    <a:pt x="134" y="163"/>
                    <a:pt x="34" y="397"/>
                    <a:pt x="34" y="697"/>
                  </a:cubicBezTo>
                  <a:cubicBezTo>
                    <a:pt x="0" y="1564"/>
                    <a:pt x="134" y="2398"/>
                    <a:pt x="234" y="3232"/>
                  </a:cubicBezTo>
                  <a:cubicBezTo>
                    <a:pt x="267" y="3499"/>
                    <a:pt x="300" y="3732"/>
                    <a:pt x="334" y="3966"/>
                  </a:cubicBezTo>
                  <a:cubicBezTo>
                    <a:pt x="400" y="4266"/>
                    <a:pt x="567" y="4533"/>
                    <a:pt x="901" y="4533"/>
                  </a:cubicBezTo>
                  <a:cubicBezTo>
                    <a:pt x="1234" y="4533"/>
                    <a:pt x="1401" y="4266"/>
                    <a:pt x="1501" y="3932"/>
                  </a:cubicBezTo>
                  <a:lnTo>
                    <a:pt x="1501" y="3966"/>
                  </a:lnTo>
                  <a:cubicBezTo>
                    <a:pt x="1635" y="3465"/>
                    <a:pt x="1535" y="2965"/>
                    <a:pt x="1568" y="2498"/>
                  </a:cubicBezTo>
                  <a:cubicBezTo>
                    <a:pt x="1568" y="1931"/>
                    <a:pt x="1601" y="1364"/>
                    <a:pt x="1501" y="830"/>
                  </a:cubicBezTo>
                  <a:cubicBezTo>
                    <a:pt x="1416" y="318"/>
                    <a:pt x="1064" y="0"/>
                    <a:pt x="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"/>
            <p:cNvSpPr/>
            <p:nvPr/>
          </p:nvSpPr>
          <p:spPr>
            <a:xfrm rot="-5400000">
              <a:off x="910459" y="3087676"/>
              <a:ext cx="228426" cy="311336"/>
            </a:xfrm>
            <a:custGeom>
              <a:avLst/>
              <a:gdLst/>
              <a:ahLst/>
              <a:cxnLst/>
              <a:rect l="l" t="t" r="r" b="b"/>
              <a:pathLst>
                <a:path w="9207" h="6992" extrusionOk="0">
                  <a:moveTo>
                    <a:pt x="9029" y="1"/>
                  </a:moveTo>
                  <a:cubicBezTo>
                    <a:pt x="8992" y="1"/>
                    <a:pt x="8951" y="8"/>
                    <a:pt x="8906" y="19"/>
                  </a:cubicBezTo>
                  <a:cubicBezTo>
                    <a:pt x="8039" y="86"/>
                    <a:pt x="7172" y="120"/>
                    <a:pt x="6271" y="153"/>
                  </a:cubicBezTo>
                  <a:cubicBezTo>
                    <a:pt x="5237" y="153"/>
                    <a:pt x="4203" y="253"/>
                    <a:pt x="3169" y="386"/>
                  </a:cubicBezTo>
                  <a:cubicBezTo>
                    <a:pt x="2268" y="486"/>
                    <a:pt x="1368" y="620"/>
                    <a:pt x="434" y="720"/>
                  </a:cubicBezTo>
                  <a:cubicBezTo>
                    <a:pt x="434" y="753"/>
                    <a:pt x="400" y="787"/>
                    <a:pt x="367" y="820"/>
                  </a:cubicBezTo>
                  <a:cubicBezTo>
                    <a:pt x="367" y="887"/>
                    <a:pt x="334" y="953"/>
                    <a:pt x="334" y="987"/>
                  </a:cubicBezTo>
                  <a:cubicBezTo>
                    <a:pt x="367" y="1154"/>
                    <a:pt x="400" y="1287"/>
                    <a:pt x="267" y="1420"/>
                  </a:cubicBezTo>
                  <a:cubicBezTo>
                    <a:pt x="267" y="1487"/>
                    <a:pt x="267" y="1554"/>
                    <a:pt x="267" y="1621"/>
                  </a:cubicBezTo>
                  <a:cubicBezTo>
                    <a:pt x="267" y="1754"/>
                    <a:pt x="300" y="1921"/>
                    <a:pt x="200" y="2021"/>
                  </a:cubicBezTo>
                  <a:cubicBezTo>
                    <a:pt x="167" y="2121"/>
                    <a:pt x="167" y="2221"/>
                    <a:pt x="167" y="2288"/>
                  </a:cubicBezTo>
                  <a:cubicBezTo>
                    <a:pt x="167" y="2488"/>
                    <a:pt x="234" y="2721"/>
                    <a:pt x="100" y="2888"/>
                  </a:cubicBezTo>
                  <a:cubicBezTo>
                    <a:pt x="100" y="3022"/>
                    <a:pt x="100" y="3122"/>
                    <a:pt x="67" y="3255"/>
                  </a:cubicBezTo>
                  <a:cubicBezTo>
                    <a:pt x="100" y="3555"/>
                    <a:pt x="134" y="3889"/>
                    <a:pt x="0" y="4189"/>
                  </a:cubicBezTo>
                  <a:cubicBezTo>
                    <a:pt x="0" y="4456"/>
                    <a:pt x="0" y="4723"/>
                    <a:pt x="0" y="4990"/>
                  </a:cubicBezTo>
                  <a:cubicBezTo>
                    <a:pt x="0" y="5423"/>
                    <a:pt x="0" y="5857"/>
                    <a:pt x="33" y="6291"/>
                  </a:cubicBezTo>
                  <a:cubicBezTo>
                    <a:pt x="411" y="6291"/>
                    <a:pt x="790" y="6261"/>
                    <a:pt x="1168" y="6261"/>
                  </a:cubicBezTo>
                  <a:cubicBezTo>
                    <a:pt x="1357" y="6261"/>
                    <a:pt x="1546" y="6268"/>
                    <a:pt x="1735" y="6291"/>
                  </a:cubicBezTo>
                  <a:cubicBezTo>
                    <a:pt x="3903" y="6591"/>
                    <a:pt x="6071" y="6824"/>
                    <a:pt x="8239" y="6991"/>
                  </a:cubicBezTo>
                  <a:cubicBezTo>
                    <a:pt x="8273" y="6758"/>
                    <a:pt x="8173" y="6491"/>
                    <a:pt x="8306" y="6291"/>
                  </a:cubicBezTo>
                  <a:cubicBezTo>
                    <a:pt x="8306" y="6090"/>
                    <a:pt x="8306" y="5924"/>
                    <a:pt x="8373" y="5757"/>
                  </a:cubicBezTo>
                  <a:cubicBezTo>
                    <a:pt x="8339" y="5657"/>
                    <a:pt x="8339" y="5557"/>
                    <a:pt x="8406" y="5490"/>
                  </a:cubicBezTo>
                  <a:cubicBezTo>
                    <a:pt x="8406" y="5357"/>
                    <a:pt x="8439" y="5223"/>
                    <a:pt x="8439" y="5056"/>
                  </a:cubicBezTo>
                  <a:cubicBezTo>
                    <a:pt x="8406" y="4956"/>
                    <a:pt x="8406" y="4890"/>
                    <a:pt x="8506" y="4790"/>
                  </a:cubicBezTo>
                  <a:cubicBezTo>
                    <a:pt x="8473" y="4656"/>
                    <a:pt x="8473" y="4523"/>
                    <a:pt x="8540" y="4356"/>
                  </a:cubicBezTo>
                  <a:cubicBezTo>
                    <a:pt x="8506" y="4289"/>
                    <a:pt x="8506" y="4256"/>
                    <a:pt x="8573" y="4189"/>
                  </a:cubicBezTo>
                  <a:cubicBezTo>
                    <a:pt x="8606" y="4089"/>
                    <a:pt x="8606" y="3956"/>
                    <a:pt x="8606" y="3856"/>
                  </a:cubicBezTo>
                  <a:cubicBezTo>
                    <a:pt x="8606" y="3755"/>
                    <a:pt x="8573" y="3655"/>
                    <a:pt x="8673" y="3589"/>
                  </a:cubicBezTo>
                  <a:cubicBezTo>
                    <a:pt x="8673" y="3522"/>
                    <a:pt x="8706" y="3422"/>
                    <a:pt x="8706" y="3322"/>
                  </a:cubicBezTo>
                  <a:cubicBezTo>
                    <a:pt x="8673" y="3222"/>
                    <a:pt x="8673" y="3088"/>
                    <a:pt x="8773" y="2988"/>
                  </a:cubicBezTo>
                  <a:cubicBezTo>
                    <a:pt x="8773" y="2888"/>
                    <a:pt x="8773" y="2821"/>
                    <a:pt x="8773" y="2721"/>
                  </a:cubicBezTo>
                  <a:cubicBezTo>
                    <a:pt x="8773" y="2621"/>
                    <a:pt x="8773" y="2555"/>
                    <a:pt x="8840" y="2455"/>
                  </a:cubicBezTo>
                  <a:cubicBezTo>
                    <a:pt x="8840" y="2354"/>
                    <a:pt x="8873" y="2254"/>
                    <a:pt x="8873" y="2121"/>
                  </a:cubicBezTo>
                  <a:cubicBezTo>
                    <a:pt x="8840" y="2021"/>
                    <a:pt x="8840" y="1954"/>
                    <a:pt x="8940" y="1854"/>
                  </a:cubicBezTo>
                  <a:cubicBezTo>
                    <a:pt x="8940" y="1754"/>
                    <a:pt x="8940" y="1621"/>
                    <a:pt x="8973" y="1521"/>
                  </a:cubicBezTo>
                  <a:cubicBezTo>
                    <a:pt x="8940" y="1420"/>
                    <a:pt x="8940" y="1320"/>
                    <a:pt x="9007" y="1254"/>
                  </a:cubicBezTo>
                  <a:cubicBezTo>
                    <a:pt x="9040" y="1154"/>
                    <a:pt x="9040" y="1020"/>
                    <a:pt x="9073" y="920"/>
                  </a:cubicBezTo>
                  <a:cubicBezTo>
                    <a:pt x="9040" y="853"/>
                    <a:pt x="9040" y="787"/>
                    <a:pt x="9107" y="720"/>
                  </a:cubicBezTo>
                  <a:cubicBezTo>
                    <a:pt x="9107" y="587"/>
                    <a:pt x="9140" y="453"/>
                    <a:pt x="9140" y="286"/>
                  </a:cubicBezTo>
                  <a:cubicBezTo>
                    <a:pt x="9107" y="220"/>
                    <a:pt x="9140" y="186"/>
                    <a:pt x="9207" y="120"/>
                  </a:cubicBezTo>
                  <a:cubicBezTo>
                    <a:pt x="9162" y="31"/>
                    <a:pt x="9103" y="1"/>
                    <a:pt x="9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"/>
            <p:cNvSpPr/>
            <p:nvPr/>
          </p:nvSpPr>
          <p:spPr>
            <a:xfrm rot="-5400000">
              <a:off x="362046" y="3004824"/>
              <a:ext cx="228450" cy="359515"/>
            </a:xfrm>
            <a:custGeom>
              <a:avLst/>
              <a:gdLst/>
              <a:ahLst/>
              <a:cxnLst/>
              <a:rect l="l" t="t" r="r" b="b"/>
              <a:pathLst>
                <a:path w="9208" h="8074" extrusionOk="0">
                  <a:moveTo>
                    <a:pt x="9174" y="1"/>
                  </a:moveTo>
                  <a:cubicBezTo>
                    <a:pt x="6505" y="334"/>
                    <a:pt x="3803" y="601"/>
                    <a:pt x="1168" y="1035"/>
                  </a:cubicBezTo>
                  <a:lnTo>
                    <a:pt x="934" y="1035"/>
                  </a:lnTo>
                  <a:cubicBezTo>
                    <a:pt x="901" y="1068"/>
                    <a:pt x="901" y="1101"/>
                    <a:pt x="868" y="1135"/>
                  </a:cubicBezTo>
                  <a:lnTo>
                    <a:pt x="834" y="1302"/>
                  </a:lnTo>
                  <a:cubicBezTo>
                    <a:pt x="834" y="1468"/>
                    <a:pt x="868" y="1602"/>
                    <a:pt x="768" y="1735"/>
                  </a:cubicBezTo>
                  <a:cubicBezTo>
                    <a:pt x="768" y="1802"/>
                    <a:pt x="734" y="1869"/>
                    <a:pt x="734" y="1902"/>
                  </a:cubicBezTo>
                  <a:cubicBezTo>
                    <a:pt x="768" y="2035"/>
                    <a:pt x="768" y="2169"/>
                    <a:pt x="668" y="2269"/>
                  </a:cubicBezTo>
                  <a:lnTo>
                    <a:pt x="634" y="2436"/>
                  </a:lnTo>
                  <a:cubicBezTo>
                    <a:pt x="668" y="2536"/>
                    <a:pt x="668" y="2602"/>
                    <a:pt x="601" y="2703"/>
                  </a:cubicBezTo>
                  <a:lnTo>
                    <a:pt x="568" y="2869"/>
                  </a:lnTo>
                  <a:cubicBezTo>
                    <a:pt x="601" y="2969"/>
                    <a:pt x="601" y="3036"/>
                    <a:pt x="501" y="3136"/>
                  </a:cubicBezTo>
                  <a:cubicBezTo>
                    <a:pt x="501" y="3170"/>
                    <a:pt x="501" y="3236"/>
                    <a:pt x="467" y="3303"/>
                  </a:cubicBezTo>
                  <a:cubicBezTo>
                    <a:pt x="501" y="3503"/>
                    <a:pt x="434" y="3703"/>
                    <a:pt x="334" y="3903"/>
                  </a:cubicBezTo>
                  <a:cubicBezTo>
                    <a:pt x="334" y="3970"/>
                    <a:pt x="301" y="4003"/>
                    <a:pt x="301" y="4070"/>
                  </a:cubicBezTo>
                  <a:cubicBezTo>
                    <a:pt x="301" y="4304"/>
                    <a:pt x="267" y="4504"/>
                    <a:pt x="167" y="4671"/>
                  </a:cubicBezTo>
                  <a:cubicBezTo>
                    <a:pt x="134" y="4737"/>
                    <a:pt x="134" y="4804"/>
                    <a:pt x="134" y="4871"/>
                  </a:cubicBezTo>
                  <a:cubicBezTo>
                    <a:pt x="167" y="4937"/>
                    <a:pt x="134" y="4971"/>
                    <a:pt x="67" y="5038"/>
                  </a:cubicBezTo>
                  <a:cubicBezTo>
                    <a:pt x="67" y="5071"/>
                    <a:pt x="67" y="5138"/>
                    <a:pt x="34" y="5204"/>
                  </a:cubicBezTo>
                  <a:cubicBezTo>
                    <a:pt x="67" y="5271"/>
                    <a:pt x="67" y="5338"/>
                    <a:pt x="0" y="5371"/>
                  </a:cubicBezTo>
                  <a:cubicBezTo>
                    <a:pt x="0" y="5438"/>
                    <a:pt x="0" y="5505"/>
                    <a:pt x="0" y="5538"/>
                  </a:cubicBezTo>
                  <a:cubicBezTo>
                    <a:pt x="34" y="5571"/>
                    <a:pt x="67" y="5605"/>
                    <a:pt x="101" y="5605"/>
                  </a:cubicBezTo>
                  <a:cubicBezTo>
                    <a:pt x="1101" y="5905"/>
                    <a:pt x="2069" y="6172"/>
                    <a:pt x="3036" y="6505"/>
                  </a:cubicBezTo>
                  <a:cubicBezTo>
                    <a:pt x="4637" y="7072"/>
                    <a:pt x="6305" y="7406"/>
                    <a:pt x="7873" y="8073"/>
                  </a:cubicBezTo>
                  <a:cubicBezTo>
                    <a:pt x="8140" y="7673"/>
                    <a:pt x="8073" y="7172"/>
                    <a:pt x="8306" y="6739"/>
                  </a:cubicBezTo>
                  <a:cubicBezTo>
                    <a:pt x="8306" y="6705"/>
                    <a:pt x="8306" y="6639"/>
                    <a:pt x="8340" y="6572"/>
                  </a:cubicBezTo>
                  <a:cubicBezTo>
                    <a:pt x="8340" y="6338"/>
                    <a:pt x="8373" y="6105"/>
                    <a:pt x="8473" y="5905"/>
                  </a:cubicBezTo>
                  <a:cubicBezTo>
                    <a:pt x="8473" y="5838"/>
                    <a:pt x="8507" y="5771"/>
                    <a:pt x="8507" y="5705"/>
                  </a:cubicBezTo>
                  <a:cubicBezTo>
                    <a:pt x="8473" y="5605"/>
                    <a:pt x="8473" y="5538"/>
                    <a:pt x="8573" y="5471"/>
                  </a:cubicBezTo>
                  <a:cubicBezTo>
                    <a:pt x="8573" y="5404"/>
                    <a:pt x="8573" y="5338"/>
                    <a:pt x="8573" y="5271"/>
                  </a:cubicBezTo>
                  <a:cubicBezTo>
                    <a:pt x="8573" y="5171"/>
                    <a:pt x="8540" y="5038"/>
                    <a:pt x="8640" y="4937"/>
                  </a:cubicBezTo>
                  <a:cubicBezTo>
                    <a:pt x="8673" y="4871"/>
                    <a:pt x="8673" y="4804"/>
                    <a:pt x="8673" y="4771"/>
                  </a:cubicBezTo>
                  <a:cubicBezTo>
                    <a:pt x="8640" y="4637"/>
                    <a:pt x="8640" y="4504"/>
                    <a:pt x="8740" y="4404"/>
                  </a:cubicBezTo>
                  <a:cubicBezTo>
                    <a:pt x="8740" y="4370"/>
                    <a:pt x="8740" y="4304"/>
                    <a:pt x="8740" y="4237"/>
                  </a:cubicBezTo>
                  <a:cubicBezTo>
                    <a:pt x="8740" y="4104"/>
                    <a:pt x="8707" y="3937"/>
                    <a:pt x="8807" y="3803"/>
                  </a:cubicBezTo>
                  <a:lnTo>
                    <a:pt x="8840" y="3536"/>
                  </a:lnTo>
                  <a:cubicBezTo>
                    <a:pt x="8807" y="3436"/>
                    <a:pt x="8807" y="3303"/>
                    <a:pt x="8907" y="3203"/>
                  </a:cubicBezTo>
                  <a:cubicBezTo>
                    <a:pt x="8907" y="3069"/>
                    <a:pt x="8940" y="2969"/>
                    <a:pt x="8940" y="2869"/>
                  </a:cubicBezTo>
                  <a:cubicBezTo>
                    <a:pt x="8907" y="2703"/>
                    <a:pt x="8873" y="2569"/>
                    <a:pt x="9007" y="2436"/>
                  </a:cubicBezTo>
                  <a:cubicBezTo>
                    <a:pt x="9007" y="2336"/>
                    <a:pt x="9007" y="2236"/>
                    <a:pt x="9007" y="2169"/>
                  </a:cubicBezTo>
                  <a:cubicBezTo>
                    <a:pt x="9007" y="1969"/>
                    <a:pt x="8974" y="1802"/>
                    <a:pt x="9074" y="1635"/>
                  </a:cubicBezTo>
                  <a:cubicBezTo>
                    <a:pt x="9107" y="1568"/>
                    <a:pt x="9107" y="1468"/>
                    <a:pt x="9107" y="1368"/>
                  </a:cubicBezTo>
                  <a:cubicBezTo>
                    <a:pt x="9107" y="1168"/>
                    <a:pt x="9040" y="968"/>
                    <a:pt x="9174" y="768"/>
                  </a:cubicBezTo>
                  <a:cubicBezTo>
                    <a:pt x="9174" y="701"/>
                    <a:pt x="9174" y="601"/>
                    <a:pt x="9207" y="534"/>
                  </a:cubicBezTo>
                  <a:cubicBezTo>
                    <a:pt x="9174" y="334"/>
                    <a:pt x="9174" y="167"/>
                    <a:pt x="9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"/>
            <p:cNvSpPr/>
            <p:nvPr/>
          </p:nvSpPr>
          <p:spPr>
            <a:xfrm rot="-5400000">
              <a:off x="1474811" y="3049397"/>
              <a:ext cx="223464" cy="328301"/>
            </a:xfrm>
            <a:custGeom>
              <a:avLst/>
              <a:gdLst/>
              <a:ahLst/>
              <a:cxnLst/>
              <a:rect l="l" t="t" r="r" b="b"/>
              <a:pathLst>
                <a:path w="9007" h="7373" extrusionOk="0">
                  <a:moveTo>
                    <a:pt x="7806" y="0"/>
                  </a:moveTo>
                  <a:cubicBezTo>
                    <a:pt x="6271" y="134"/>
                    <a:pt x="4737" y="334"/>
                    <a:pt x="3202" y="567"/>
                  </a:cubicBezTo>
                  <a:cubicBezTo>
                    <a:pt x="2135" y="734"/>
                    <a:pt x="1067" y="868"/>
                    <a:pt x="33" y="1034"/>
                  </a:cubicBezTo>
                  <a:cubicBezTo>
                    <a:pt x="0" y="1068"/>
                    <a:pt x="0" y="1135"/>
                    <a:pt x="0" y="1201"/>
                  </a:cubicBezTo>
                  <a:lnTo>
                    <a:pt x="33" y="1468"/>
                  </a:lnTo>
                  <a:cubicBezTo>
                    <a:pt x="133" y="1602"/>
                    <a:pt x="100" y="1735"/>
                    <a:pt x="100" y="1902"/>
                  </a:cubicBezTo>
                  <a:lnTo>
                    <a:pt x="100" y="2235"/>
                  </a:lnTo>
                  <a:cubicBezTo>
                    <a:pt x="200" y="2335"/>
                    <a:pt x="200" y="2469"/>
                    <a:pt x="167" y="2569"/>
                  </a:cubicBezTo>
                  <a:lnTo>
                    <a:pt x="200" y="2836"/>
                  </a:lnTo>
                  <a:cubicBezTo>
                    <a:pt x="300" y="2936"/>
                    <a:pt x="267" y="3069"/>
                    <a:pt x="267" y="3203"/>
                  </a:cubicBezTo>
                  <a:lnTo>
                    <a:pt x="267" y="3369"/>
                  </a:lnTo>
                  <a:cubicBezTo>
                    <a:pt x="367" y="3436"/>
                    <a:pt x="367" y="3536"/>
                    <a:pt x="334" y="3636"/>
                  </a:cubicBezTo>
                  <a:cubicBezTo>
                    <a:pt x="334" y="3670"/>
                    <a:pt x="334" y="3736"/>
                    <a:pt x="367" y="3803"/>
                  </a:cubicBezTo>
                  <a:cubicBezTo>
                    <a:pt x="434" y="3836"/>
                    <a:pt x="434" y="3903"/>
                    <a:pt x="400" y="3970"/>
                  </a:cubicBezTo>
                  <a:cubicBezTo>
                    <a:pt x="434" y="4037"/>
                    <a:pt x="434" y="4103"/>
                    <a:pt x="434" y="4137"/>
                  </a:cubicBezTo>
                  <a:cubicBezTo>
                    <a:pt x="500" y="4203"/>
                    <a:pt x="534" y="4237"/>
                    <a:pt x="500" y="4303"/>
                  </a:cubicBezTo>
                  <a:cubicBezTo>
                    <a:pt x="500" y="4370"/>
                    <a:pt x="534" y="4437"/>
                    <a:pt x="534" y="4504"/>
                  </a:cubicBezTo>
                  <a:cubicBezTo>
                    <a:pt x="600" y="4537"/>
                    <a:pt x="600" y="4604"/>
                    <a:pt x="600" y="4670"/>
                  </a:cubicBezTo>
                  <a:cubicBezTo>
                    <a:pt x="600" y="4737"/>
                    <a:pt x="600" y="4770"/>
                    <a:pt x="634" y="4837"/>
                  </a:cubicBezTo>
                  <a:cubicBezTo>
                    <a:pt x="701" y="4871"/>
                    <a:pt x="701" y="4937"/>
                    <a:pt x="667" y="5004"/>
                  </a:cubicBezTo>
                  <a:cubicBezTo>
                    <a:pt x="701" y="5071"/>
                    <a:pt x="701" y="5137"/>
                    <a:pt x="701" y="5171"/>
                  </a:cubicBezTo>
                  <a:cubicBezTo>
                    <a:pt x="834" y="5371"/>
                    <a:pt x="867" y="5571"/>
                    <a:pt x="867" y="5805"/>
                  </a:cubicBezTo>
                  <a:lnTo>
                    <a:pt x="867" y="5971"/>
                  </a:lnTo>
                  <a:cubicBezTo>
                    <a:pt x="934" y="6005"/>
                    <a:pt x="967" y="6071"/>
                    <a:pt x="934" y="6138"/>
                  </a:cubicBezTo>
                  <a:cubicBezTo>
                    <a:pt x="934" y="6238"/>
                    <a:pt x="967" y="6305"/>
                    <a:pt x="967" y="6405"/>
                  </a:cubicBezTo>
                  <a:cubicBezTo>
                    <a:pt x="1067" y="6472"/>
                    <a:pt x="1067" y="6572"/>
                    <a:pt x="1034" y="6638"/>
                  </a:cubicBezTo>
                  <a:lnTo>
                    <a:pt x="1067" y="6839"/>
                  </a:lnTo>
                  <a:cubicBezTo>
                    <a:pt x="1134" y="6872"/>
                    <a:pt x="1134" y="6939"/>
                    <a:pt x="1101" y="7005"/>
                  </a:cubicBezTo>
                  <a:cubicBezTo>
                    <a:pt x="1101" y="7072"/>
                    <a:pt x="1134" y="7105"/>
                    <a:pt x="1134" y="7172"/>
                  </a:cubicBezTo>
                  <a:cubicBezTo>
                    <a:pt x="1201" y="7239"/>
                    <a:pt x="1234" y="7306"/>
                    <a:pt x="1234" y="7372"/>
                  </a:cubicBezTo>
                  <a:cubicBezTo>
                    <a:pt x="3236" y="6605"/>
                    <a:pt x="5337" y="5971"/>
                    <a:pt x="7372" y="5304"/>
                  </a:cubicBezTo>
                  <a:cubicBezTo>
                    <a:pt x="7872" y="5171"/>
                    <a:pt x="8339" y="4971"/>
                    <a:pt x="8840" y="4904"/>
                  </a:cubicBezTo>
                  <a:cubicBezTo>
                    <a:pt x="9006" y="4770"/>
                    <a:pt x="8806" y="4570"/>
                    <a:pt x="8873" y="4404"/>
                  </a:cubicBezTo>
                  <a:cubicBezTo>
                    <a:pt x="8873" y="4337"/>
                    <a:pt x="8873" y="4270"/>
                    <a:pt x="8840" y="4237"/>
                  </a:cubicBezTo>
                  <a:cubicBezTo>
                    <a:pt x="8773" y="4203"/>
                    <a:pt x="8773" y="4137"/>
                    <a:pt x="8806" y="4070"/>
                  </a:cubicBezTo>
                  <a:cubicBezTo>
                    <a:pt x="8773" y="4003"/>
                    <a:pt x="8773" y="3937"/>
                    <a:pt x="8773" y="3870"/>
                  </a:cubicBezTo>
                  <a:cubicBezTo>
                    <a:pt x="8573" y="3436"/>
                    <a:pt x="8439" y="2969"/>
                    <a:pt x="8373" y="2502"/>
                  </a:cubicBezTo>
                  <a:cubicBezTo>
                    <a:pt x="8339" y="2435"/>
                    <a:pt x="8339" y="2369"/>
                    <a:pt x="8339" y="2335"/>
                  </a:cubicBezTo>
                  <a:cubicBezTo>
                    <a:pt x="8239" y="2135"/>
                    <a:pt x="8173" y="1935"/>
                    <a:pt x="8173" y="1735"/>
                  </a:cubicBezTo>
                  <a:lnTo>
                    <a:pt x="8173" y="1535"/>
                  </a:lnTo>
                  <a:cubicBezTo>
                    <a:pt x="8106" y="1501"/>
                    <a:pt x="8072" y="1435"/>
                    <a:pt x="8106" y="1368"/>
                  </a:cubicBezTo>
                  <a:lnTo>
                    <a:pt x="8072" y="1101"/>
                  </a:lnTo>
                  <a:cubicBezTo>
                    <a:pt x="7972" y="901"/>
                    <a:pt x="7939" y="668"/>
                    <a:pt x="7939" y="434"/>
                  </a:cubicBezTo>
                  <a:lnTo>
                    <a:pt x="7906" y="234"/>
                  </a:lnTo>
                  <a:cubicBezTo>
                    <a:pt x="7806" y="167"/>
                    <a:pt x="7839" y="67"/>
                    <a:pt x="7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"/>
            <p:cNvSpPr/>
            <p:nvPr/>
          </p:nvSpPr>
          <p:spPr>
            <a:xfrm rot="-5400000">
              <a:off x="3806473" y="3004563"/>
              <a:ext cx="220164" cy="259061"/>
            </a:xfrm>
            <a:custGeom>
              <a:avLst/>
              <a:gdLst/>
              <a:ahLst/>
              <a:cxnLst/>
              <a:rect l="l" t="t" r="r" b="b"/>
              <a:pathLst>
                <a:path w="8874" h="5818" extrusionOk="0">
                  <a:moveTo>
                    <a:pt x="901" y="0"/>
                  </a:moveTo>
                  <a:cubicBezTo>
                    <a:pt x="767" y="0"/>
                    <a:pt x="634" y="0"/>
                    <a:pt x="534" y="100"/>
                  </a:cubicBezTo>
                  <a:cubicBezTo>
                    <a:pt x="534" y="267"/>
                    <a:pt x="600" y="467"/>
                    <a:pt x="467" y="634"/>
                  </a:cubicBezTo>
                  <a:cubicBezTo>
                    <a:pt x="467" y="734"/>
                    <a:pt x="434" y="867"/>
                    <a:pt x="434" y="967"/>
                  </a:cubicBezTo>
                  <a:cubicBezTo>
                    <a:pt x="467" y="1101"/>
                    <a:pt x="500" y="1201"/>
                    <a:pt x="367" y="1301"/>
                  </a:cubicBezTo>
                  <a:cubicBezTo>
                    <a:pt x="367" y="1434"/>
                    <a:pt x="367" y="1534"/>
                    <a:pt x="334" y="1668"/>
                  </a:cubicBezTo>
                  <a:cubicBezTo>
                    <a:pt x="367" y="1801"/>
                    <a:pt x="400" y="1901"/>
                    <a:pt x="300" y="2001"/>
                  </a:cubicBezTo>
                  <a:cubicBezTo>
                    <a:pt x="267" y="2135"/>
                    <a:pt x="267" y="2235"/>
                    <a:pt x="267" y="2368"/>
                  </a:cubicBezTo>
                  <a:cubicBezTo>
                    <a:pt x="300" y="2468"/>
                    <a:pt x="300" y="2602"/>
                    <a:pt x="200" y="2702"/>
                  </a:cubicBezTo>
                  <a:cubicBezTo>
                    <a:pt x="200" y="2802"/>
                    <a:pt x="167" y="2935"/>
                    <a:pt x="167" y="3036"/>
                  </a:cubicBezTo>
                  <a:cubicBezTo>
                    <a:pt x="200" y="3169"/>
                    <a:pt x="234" y="3302"/>
                    <a:pt x="100" y="3402"/>
                  </a:cubicBezTo>
                  <a:lnTo>
                    <a:pt x="100" y="3669"/>
                  </a:lnTo>
                  <a:cubicBezTo>
                    <a:pt x="100" y="3803"/>
                    <a:pt x="133" y="3970"/>
                    <a:pt x="33" y="4070"/>
                  </a:cubicBezTo>
                  <a:cubicBezTo>
                    <a:pt x="33" y="4170"/>
                    <a:pt x="0" y="4270"/>
                    <a:pt x="0" y="4336"/>
                  </a:cubicBezTo>
                  <a:cubicBezTo>
                    <a:pt x="0" y="4470"/>
                    <a:pt x="33" y="4603"/>
                    <a:pt x="33" y="4703"/>
                  </a:cubicBezTo>
                  <a:lnTo>
                    <a:pt x="167" y="4703"/>
                  </a:lnTo>
                  <a:cubicBezTo>
                    <a:pt x="2935" y="5070"/>
                    <a:pt x="5704" y="5404"/>
                    <a:pt x="8506" y="5771"/>
                  </a:cubicBezTo>
                  <a:cubicBezTo>
                    <a:pt x="8569" y="5787"/>
                    <a:pt x="8639" y="5817"/>
                    <a:pt x="8703" y="5817"/>
                  </a:cubicBezTo>
                  <a:cubicBezTo>
                    <a:pt x="8774" y="5817"/>
                    <a:pt x="8838" y="5779"/>
                    <a:pt x="8873" y="5637"/>
                  </a:cubicBezTo>
                  <a:cubicBezTo>
                    <a:pt x="8740" y="5504"/>
                    <a:pt x="8773" y="5371"/>
                    <a:pt x="8806" y="5204"/>
                  </a:cubicBezTo>
                  <a:cubicBezTo>
                    <a:pt x="8806" y="5104"/>
                    <a:pt x="8773" y="4970"/>
                    <a:pt x="8773" y="4870"/>
                  </a:cubicBezTo>
                  <a:cubicBezTo>
                    <a:pt x="8673" y="4737"/>
                    <a:pt x="8706" y="4570"/>
                    <a:pt x="8706" y="4437"/>
                  </a:cubicBezTo>
                  <a:lnTo>
                    <a:pt x="8706" y="4070"/>
                  </a:lnTo>
                  <a:cubicBezTo>
                    <a:pt x="8539" y="3769"/>
                    <a:pt x="8606" y="3469"/>
                    <a:pt x="8640" y="3136"/>
                  </a:cubicBezTo>
                  <a:cubicBezTo>
                    <a:pt x="8606" y="2602"/>
                    <a:pt x="8573" y="2102"/>
                    <a:pt x="8640" y="1568"/>
                  </a:cubicBezTo>
                  <a:cubicBezTo>
                    <a:pt x="8606" y="1334"/>
                    <a:pt x="8573" y="1101"/>
                    <a:pt x="8706" y="901"/>
                  </a:cubicBezTo>
                  <a:lnTo>
                    <a:pt x="8740" y="534"/>
                  </a:lnTo>
                  <a:cubicBezTo>
                    <a:pt x="8706" y="400"/>
                    <a:pt x="8706" y="234"/>
                    <a:pt x="8706" y="100"/>
                  </a:cubicBezTo>
                  <a:cubicBezTo>
                    <a:pt x="8572" y="106"/>
                    <a:pt x="8439" y="109"/>
                    <a:pt x="8305" y="109"/>
                  </a:cubicBezTo>
                  <a:cubicBezTo>
                    <a:pt x="7739" y="109"/>
                    <a:pt x="7178" y="60"/>
                    <a:pt x="6638" y="33"/>
                  </a:cubicBezTo>
                  <a:cubicBezTo>
                    <a:pt x="5687" y="17"/>
                    <a:pt x="4728" y="17"/>
                    <a:pt x="3769" y="17"/>
                  </a:cubicBezTo>
                  <a:cubicBezTo>
                    <a:pt x="2810" y="17"/>
                    <a:pt x="1851" y="17"/>
                    <a:pt x="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"/>
            <p:cNvSpPr/>
            <p:nvPr/>
          </p:nvSpPr>
          <p:spPr>
            <a:xfrm rot="-5400000">
              <a:off x="1723581" y="3037547"/>
              <a:ext cx="216839" cy="287470"/>
            </a:xfrm>
            <a:custGeom>
              <a:avLst/>
              <a:gdLst/>
              <a:ahLst/>
              <a:cxnLst/>
              <a:rect l="l" t="t" r="r" b="b"/>
              <a:pathLst>
                <a:path w="8740" h="6456" extrusionOk="0">
                  <a:moveTo>
                    <a:pt x="7673" y="0"/>
                  </a:moveTo>
                  <a:cubicBezTo>
                    <a:pt x="5571" y="734"/>
                    <a:pt x="3403" y="1301"/>
                    <a:pt x="1301" y="1968"/>
                  </a:cubicBezTo>
                  <a:cubicBezTo>
                    <a:pt x="901" y="2102"/>
                    <a:pt x="467" y="2235"/>
                    <a:pt x="67" y="2335"/>
                  </a:cubicBezTo>
                  <a:cubicBezTo>
                    <a:pt x="34" y="2402"/>
                    <a:pt x="34" y="2435"/>
                    <a:pt x="0" y="2502"/>
                  </a:cubicBezTo>
                  <a:cubicBezTo>
                    <a:pt x="34" y="2569"/>
                    <a:pt x="34" y="2602"/>
                    <a:pt x="34" y="2669"/>
                  </a:cubicBezTo>
                  <a:cubicBezTo>
                    <a:pt x="134" y="2736"/>
                    <a:pt x="134" y="2836"/>
                    <a:pt x="100" y="2936"/>
                  </a:cubicBezTo>
                  <a:lnTo>
                    <a:pt x="134" y="3103"/>
                  </a:lnTo>
                  <a:cubicBezTo>
                    <a:pt x="201" y="3169"/>
                    <a:pt x="201" y="3203"/>
                    <a:pt x="167" y="3269"/>
                  </a:cubicBezTo>
                  <a:cubicBezTo>
                    <a:pt x="201" y="3403"/>
                    <a:pt x="201" y="3503"/>
                    <a:pt x="234" y="3636"/>
                  </a:cubicBezTo>
                  <a:cubicBezTo>
                    <a:pt x="301" y="3703"/>
                    <a:pt x="301" y="3803"/>
                    <a:pt x="267" y="3870"/>
                  </a:cubicBezTo>
                  <a:cubicBezTo>
                    <a:pt x="301" y="4003"/>
                    <a:pt x="301" y="4103"/>
                    <a:pt x="301" y="4237"/>
                  </a:cubicBezTo>
                  <a:cubicBezTo>
                    <a:pt x="434" y="4403"/>
                    <a:pt x="401" y="4570"/>
                    <a:pt x="367" y="4737"/>
                  </a:cubicBezTo>
                  <a:cubicBezTo>
                    <a:pt x="367" y="4837"/>
                    <a:pt x="401" y="4937"/>
                    <a:pt x="401" y="5004"/>
                  </a:cubicBezTo>
                  <a:cubicBezTo>
                    <a:pt x="534" y="5171"/>
                    <a:pt x="467" y="5337"/>
                    <a:pt x="467" y="5538"/>
                  </a:cubicBezTo>
                  <a:cubicBezTo>
                    <a:pt x="467" y="5604"/>
                    <a:pt x="467" y="5704"/>
                    <a:pt x="467" y="5771"/>
                  </a:cubicBezTo>
                  <a:cubicBezTo>
                    <a:pt x="601" y="5938"/>
                    <a:pt x="567" y="6138"/>
                    <a:pt x="534" y="6305"/>
                  </a:cubicBezTo>
                  <a:cubicBezTo>
                    <a:pt x="580" y="6420"/>
                    <a:pt x="658" y="6456"/>
                    <a:pt x="746" y="6456"/>
                  </a:cubicBezTo>
                  <a:cubicBezTo>
                    <a:pt x="785" y="6456"/>
                    <a:pt x="826" y="6449"/>
                    <a:pt x="868" y="6438"/>
                  </a:cubicBezTo>
                  <a:cubicBezTo>
                    <a:pt x="1235" y="6372"/>
                    <a:pt x="1568" y="6405"/>
                    <a:pt x="1935" y="6372"/>
                  </a:cubicBezTo>
                  <a:cubicBezTo>
                    <a:pt x="2836" y="6338"/>
                    <a:pt x="3736" y="6305"/>
                    <a:pt x="4604" y="6238"/>
                  </a:cubicBezTo>
                  <a:cubicBezTo>
                    <a:pt x="5780" y="6181"/>
                    <a:pt x="6957" y="6025"/>
                    <a:pt x="8134" y="6025"/>
                  </a:cubicBezTo>
                  <a:cubicBezTo>
                    <a:pt x="8325" y="6025"/>
                    <a:pt x="8516" y="6029"/>
                    <a:pt x="8707" y="6038"/>
                  </a:cubicBezTo>
                  <a:cubicBezTo>
                    <a:pt x="8707" y="5938"/>
                    <a:pt x="8740" y="5804"/>
                    <a:pt x="8740" y="5704"/>
                  </a:cubicBezTo>
                  <a:cubicBezTo>
                    <a:pt x="8740" y="5638"/>
                    <a:pt x="8740" y="5571"/>
                    <a:pt x="8707" y="5538"/>
                  </a:cubicBezTo>
                  <a:cubicBezTo>
                    <a:pt x="8607" y="5438"/>
                    <a:pt x="8640" y="5304"/>
                    <a:pt x="8640" y="5171"/>
                  </a:cubicBezTo>
                  <a:cubicBezTo>
                    <a:pt x="8640" y="5104"/>
                    <a:pt x="8640" y="5071"/>
                    <a:pt x="8640" y="5004"/>
                  </a:cubicBezTo>
                  <a:cubicBezTo>
                    <a:pt x="8506" y="4904"/>
                    <a:pt x="8540" y="4770"/>
                    <a:pt x="8573" y="4670"/>
                  </a:cubicBezTo>
                  <a:cubicBezTo>
                    <a:pt x="8540" y="4604"/>
                    <a:pt x="8540" y="4537"/>
                    <a:pt x="8540" y="4470"/>
                  </a:cubicBezTo>
                  <a:cubicBezTo>
                    <a:pt x="8440" y="4370"/>
                    <a:pt x="8440" y="4270"/>
                    <a:pt x="8473" y="4137"/>
                  </a:cubicBezTo>
                  <a:cubicBezTo>
                    <a:pt x="8473" y="4070"/>
                    <a:pt x="8473" y="4003"/>
                    <a:pt x="8440" y="3970"/>
                  </a:cubicBezTo>
                  <a:cubicBezTo>
                    <a:pt x="8340" y="3636"/>
                    <a:pt x="8273" y="3336"/>
                    <a:pt x="8306" y="3002"/>
                  </a:cubicBezTo>
                  <a:cubicBezTo>
                    <a:pt x="8306" y="2936"/>
                    <a:pt x="8273" y="2902"/>
                    <a:pt x="8273" y="2836"/>
                  </a:cubicBezTo>
                  <a:cubicBezTo>
                    <a:pt x="8140" y="2402"/>
                    <a:pt x="8073" y="1968"/>
                    <a:pt x="8039" y="1535"/>
                  </a:cubicBezTo>
                  <a:lnTo>
                    <a:pt x="8006" y="1368"/>
                  </a:lnTo>
                  <a:cubicBezTo>
                    <a:pt x="7939" y="1301"/>
                    <a:pt x="7939" y="1201"/>
                    <a:pt x="7973" y="1101"/>
                  </a:cubicBezTo>
                  <a:cubicBezTo>
                    <a:pt x="7939" y="1034"/>
                    <a:pt x="7939" y="1001"/>
                    <a:pt x="7939" y="934"/>
                  </a:cubicBezTo>
                  <a:cubicBezTo>
                    <a:pt x="7839" y="834"/>
                    <a:pt x="7839" y="701"/>
                    <a:pt x="7873" y="601"/>
                  </a:cubicBezTo>
                  <a:cubicBezTo>
                    <a:pt x="7873" y="534"/>
                    <a:pt x="7839" y="467"/>
                    <a:pt x="7839" y="401"/>
                  </a:cubicBezTo>
                  <a:lnTo>
                    <a:pt x="7839" y="434"/>
                  </a:lnTo>
                  <a:cubicBezTo>
                    <a:pt x="7773" y="267"/>
                    <a:pt x="7739" y="134"/>
                    <a:pt x="7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"/>
            <p:cNvSpPr/>
            <p:nvPr/>
          </p:nvSpPr>
          <p:spPr>
            <a:xfrm rot="-5400000">
              <a:off x="604213" y="3079973"/>
              <a:ext cx="234231" cy="291165"/>
            </a:xfrm>
            <a:custGeom>
              <a:avLst/>
              <a:gdLst/>
              <a:ahLst/>
              <a:cxnLst/>
              <a:rect l="l" t="t" r="r" b="b"/>
              <a:pathLst>
                <a:path w="9441" h="6539" extrusionOk="0">
                  <a:moveTo>
                    <a:pt x="1535" y="1"/>
                  </a:moveTo>
                  <a:cubicBezTo>
                    <a:pt x="1535" y="134"/>
                    <a:pt x="1502" y="268"/>
                    <a:pt x="1402" y="401"/>
                  </a:cubicBezTo>
                  <a:cubicBezTo>
                    <a:pt x="1402" y="468"/>
                    <a:pt x="1368" y="501"/>
                    <a:pt x="1368" y="568"/>
                  </a:cubicBezTo>
                  <a:cubicBezTo>
                    <a:pt x="1335" y="835"/>
                    <a:pt x="1301" y="1102"/>
                    <a:pt x="1135" y="1335"/>
                  </a:cubicBezTo>
                  <a:cubicBezTo>
                    <a:pt x="1135" y="1402"/>
                    <a:pt x="1135" y="1468"/>
                    <a:pt x="1101" y="1502"/>
                  </a:cubicBezTo>
                  <a:cubicBezTo>
                    <a:pt x="1135" y="1569"/>
                    <a:pt x="1135" y="1635"/>
                    <a:pt x="1068" y="1669"/>
                  </a:cubicBezTo>
                  <a:cubicBezTo>
                    <a:pt x="1035" y="1735"/>
                    <a:pt x="1035" y="1802"/>
                    <a:pt x="1035" y="1869"/>
                  </a:cubicBezTo>
                  <a:cubicBezTo>
                    <a:pt x="1068" y="1935"/>
                    <a:pt x="1035" y="2002"/>
                    <a:pt x="968" y="2036"/>
                  </a:cubicBezTo>
                  <a:cubicBezTo>
                    <a:pt x="968" y="2102"/>
                    <a:pt x="968" y="2136"/>
                    <a:pt x="935" y="2202"/>
                  </a:cubicBezTo>
                  <a:cubicBezTo>
                    <a:pt x="968" y="2269"/>
                    <a:pt x="968" y="2336"/>
                    <a:pt x="901" y="2369"/>
                  </a:cubicBezTo>
                  <a:cubicBezTo>
                    <a:pt x="868" y="2436"/>
                    <a:pt x="868" y="2503"/>
                    <a:pt x="868" y="2536"/>
                  </a:cubicBezTo>
                  <a:cubicBezTo>
                    <a:pt x="868" y="2769"/>
                    <a:pt x="834" y="2970"/>
                    <a:pt x="701" y="3170"/>
                  </a:cubicBezTo>
                  <a:cubicBezTo>
                    <a:pt x="701" y="3203"/>
                    <a:pt x="701" y="3270"/>
                    <a:pt x="668" y="3336"/>
                  </a:cubicBezTo>
                  <a:cubicBezTo>
                    <a:pt x="701" y="3537"/>
                    <a:pt x="634" y="3737"/>
                    <a:pt x="534" y="3937"/>
                  </a:cubicBezTo>
                  <a:cubicBezTo>
                    <a:pt x="534" y="4004"/>
                    <a:pt x="534" y="4037"/>
                    <a:pt x="501" y="4104"/>
                  </a:cubicBezTo>
                  <a:cubicBezTo>
                    <a:pt x="534" y="4204"/>
                    <a:pt x="534" y="4304"/>
                    <a:pt x="434" y="4371"/>
                  </a:cubicBezTo>
                  <a:cubicBezTo>
                    <a:pt x="434" y="4437"/>
                    <a:pt x="434" y="4471"/>
                    <a:pt x="401" y="4537"/>
                  </a:cubicBezTo>
                  <a:cubicBezTo>
                    <a:pt x="434" y="4604"/>
                    <a:pt x="434" y="4671"/>
                    <a:pt x="367" y="4704"/>
                  </a:cubicBezTo>
                  <a:cubicBezTo>
                    <a:pt x="367" y="4771"/>
                    <a:pt x="334" y="4838"/>
                    <a:pt x="334" y="4904"/>
                  </a:cubicBezTo>
                  <a:cubicBezTo>
                    <a:pt x="367" y="4971"/>
                    <a:pt x="334" y="5004"/>
                    <a:pt x="267" y="5071"/>
                  </a:cubicBezTo>
                  <a:cubicBezTo>
                    <a:pt x="267" y="5104"/>
                    <a:pt x="267" y="5171"/>
                    <a:pt x="234" y="5238"/>
                  </a:cubicBezTo>
                  <a:cubicBezTo>
                    <a:pt x="267" y="5438"/>
                    <a:pt x="201" y="5638"/>
                    <a:pt x="101" y="5838"/>
                  </a:cubicBezTo>
                  <a:cubicBezTo>
                    <a:pt x="101" y="5905"/>
                    <a:pt x="67" y="5938"/>
                    <a:pt x="67" y="6005"/>
                  </a:cubicBezTo>
                  <a:cubicBezTo>
                    <a:pt x="101" y="6072"/>
                    <a:pt x="67" y="6138"/>
                    <a:pt x="1" y="6172"/>
                  </a:cubicBezTo>
                  <a:cubicBezTo>
                    <a:pt x="1" y="6239"/>
                    <a:pt x="1" y="6305"/>
                    <a:pt x="1" y="6372"/>
                  </a:cubicBezTo>
                  <a:cubicBezTo>
                    <a:pt x="1" y="6405"/>
                    <a:pt x="1" y="6472"/>
                    <a:pt x="34" y="6539"/>
                  </a:cubicBezTo>
                  <a:cubicBezTo>
                    <a:pt x="2869" y="5905"/>
                    <a:pt x="5805" y="5938"/>
                    <a:pt x="8673" y="5671"/>
                  </a:cubicBezTo>
                  <a:cubicBezTo>
                    <a:pt x="8673" y="5571"/>
                    <a:pt x="8673" y="5471"/>
                    <a:pt x="8773" y="5405"/>
                  </a:cubicBezTo>
                  <a:cubicBezTo>
                    <a:pt x="8773" y="5038"/>
                    <a:pt x="8874" y="4671"/>
                    <a:pt x="8974" y="4270"/>
                  </a:cubicBezTo>
                  <a:cubicBezTo>
                    <a:pt x="8940" y="4204"/>
                    <a:pt x="8974" y="4170"/>
                    <a:pt x="9007" y="4104"/>
                  </a:cubicBezTo>
                  <a:cubicBezTo>
                    <a:pt x="9074" y="3970"/>
                    <a:pt x="9107" y="3837"/>
                    <a:pt x="9140" y="3670"/>
                  </a:cubicBezTo>
                  <a:cubicBezTo>
                    <a:pt x="9174" y="3270"/>
                    <a:pt x="9441" y="2903"/>
                    <a:pt x="9441" y="2469"/>
                  </a:cubicBezTo>
                  <a:cubicBezTo>
                    <a:pt x="8373" y="2069"/>
                    <a:pt x="7239" y="1802"/>
                    <a:pt x="6138" y="1468"/>
                  </a:cubicBezTo>
                  <a:cubicBezTo>
                    <a:pt x="4604" y="1001"/>
                    <a:pt x="3069" y="468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"/>
            <p:cNvSpPr/>
            <p:nvPr/>
          </p:nvSpPr>
          <p:spPr>
            <a:xfrm rot="-5400000">
              <a:off x="74245" y="3048173"/>
              <a:ext cx="220164" cy="236396"/>
            </a:xfrm>
            <a:custGeom>
              <a:avLst/>
              <a:gdLst/>
              <a:ahLst/>
              <a:cxnLst/>
              <a:rect l="l" t="t" r="r" b="b"/>
              <a:pathLst>
                <a:path w="8874" h="5309" extrusionOk="0">
                  <a:moveTo>
                    <a:pt x="3577" y="1"/>
                  </a:moveTo>
                  <a:cubicBezTo>
                    <a:pt x="3452" y="1"/>
                    <a:pt x="3328" y="2"/>
                    <a:pt x="3202" y="4"/>
                  </a:cubicBezTo>
                  <a:lnTo>
                    <a:pt x="33" y="4"/>
                  </a:lnTo>
                  <a:lnTo>
                    <a:pt x="0" y="605"/>
                  </a:lnTo>
                  <a:cubicBezTo>
                    <a:pt x="67" y="1138"/>
                    <a:pt x="33" y="1705"/>
                    <a:pt x="33" y="2239"/>
                  </a:cubicBezTo>
                  <a:cubicBezTo>
                    <a:pt x="167" y="2506"/>
                    <a:pt x="100" y="2740"/>
                    <a:pt x="100" y="3006"/>
                  </a:cubicBezTo>
                  <a:cubicBezTo>
                    <a:pt x="100" y="3207"/>
                    <a:pt x="100" y="3407"/>
                    <a:pt x="134" y="3607"/>
                  </a:cubicBezTo>
                  <a:cubicBezTo>
                    <a:pt x="234" y="3840"/>
                    <a:pt x="234" y="4074"/>
                    <a:pt x="134" y="4307"/>
                  </a:cubicBezTo>
                  <a:cubicBezTo>
                    <a:pt x="100" y="4474"/>
                    <a:pt x="100" y="4674"/>
                    <a:pt x="100" y="4841"/>
                  </a:cubicBezTo>
                  <a:cubicBezTo>
                    <a:pt x="100" y="5008"/>
                    <a:pt x="100" y="5141"/>
                    <a:pt x="100" y="5308"/>
                  </a:cubicBezTo>
                  <a:cubicBezTo>
                    <a:pt x="2102" y="4941"/>
                    <a:pt x="4103" y="4674"/>
                    <a:pt x="6104" y="4474"/>
                  </a:cubicBezTo>
                  <a:cubicBezTo>
                    <a:pt x="6872" y="4374"/>
                    <a:pt x="7639" y="4274"/>
                    <a:pt x="8439" y="4207"/>
                  </a:cubicBezTo>
                  <a:cubicBezTo>
                    <a:pt x="8439" y="3907"/>
                    <a:pt x="8373" y="3640"/>
                    <a:pt x="8540" y="3373"/>
                  </a:cubicBezTo>
                  <a:cubicBezTo>
                    <a:pt x="8540" y="3273"/>
                    <a:pt x="8540" y="3173"/>
                    <a:pt x="8540" y="3106"/>
                  </a:cubicBezTo>
                  <a:cubicBezTo>
                    <a:pt x="8540" y="2940"/>
                    <a:pt x="8473" y="2740"/>
                    <a:pt x="8606" y="2573"/>
                  </a:cubicBezTo>
                  <a:cubicBezTo>
                    <a:pt x="8606" y="2506"/>
                    <a:pt x="8640" y="2406"/>
                    <a:pt x="8640" y="2306"/>
                  </a:cubicBezTo>
                  <a:cubicBezTo>
                    <a:pt x="8606" y="2172"/>
                    <a:pt x="8573" y="2006"/>
                    <a:pt x="8706" y="1906"/>
                  </a:cubicBezTo>
                  <a:cubicBezTo>
                    <a:pt x="8706" y="1772"/>
                    <a:pt x="8706" y="1672"/>
                    <a:pt x="8740" y="1539"/>
                  </a:cubicBezTo>
                  <a:cubicBezTo>
                    <a:pt x="8706" y="1439"/>
                    <a:pt x="8673" y="1305"/>
                    <a:pt x="8773" y="1205"/>
                  </a:cubicBezTo>
                  <a:cubicBezTo>
                    <a:pt x="8806" y="1105"/>
                    <a:pt x="8806" y="1038"/>
                    <a:pt x="8806" y="938"/>
                  </a:cubicBezTo>
                  <a:cubicBezTo>
                    <a:pt x="8806" y="771"/>
                    <a:pt x="8740" y="571"/>
                    <a:pt x="8873" y="438"/>
                  </a:cubicBezTo>
                  <a:cubicBezTo>
                    <a:pt x="8873" y="371"/>
                    <a:pt x="8873" y="304"/>
                    <a:pt x="8873" y="238"/>
                  </a:cubicBezTo>
                  <a:cubicBezTo>
                    <a:pt x="8840" y="204"/>
                    <a:pt x="8806" y="171"/>
                    <a:pt x="8773" y="171"/>
                  </a:cubicBezTo>
                  <a:cubicBezTo>
                    <a:pt x="8648" y="173"/>
                    <a:pt x="8523" y="174"/>
                    <a:pt x="8398" y="174"/>
                  </a:cubicBezTo>
                  <a:cubicBezTo>
                    <a:pt x="6784" y="174"/>
                    <a:pt x="5191" y="1"/>
                    <a:pt x="3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"/>
            <p:cNvSpPr/>
            <p:nvPr/>
          </p:nvSpPr>
          <p:spPr>
            <a:xfrm rot="-5400000">
              <a:off x="2628420" y="3025712"/>
              <a:ext cx="211059" cy="311960"/>
            </a:xfrm>
            <a:custGeom>
              <a:avLst/>
              <a:gdLst/>
              <a:ahLst/>
              <a:cxnLst/>
              <a:rect l="l" t="t" r="r" b="b"/>
              <a:pathLst>
                <a:path w="8507" h="7006" extrusionOk="0">
                  <a:moveTo>
                    <a:pt x="7573" y="0"/>
                  </a:moveTo>
                  <a:cubicBezTo>
                    <a:pt x="5971" y="234"/>
                    <a:pt x="4370" y="467"/>
                    <a:pt x="2769" y="701"/>
                  </a:cubicBezTo>
                  <a:cubicBezTo>
                    <a:pt x="1835" y="834"/>
                    <a:pt x="901" y="934"/>
                    <a:pt x="0" y="1201"/>
                  </a:cubicBezTo>
                  <a:lnTo>
                    <a:pt x="0" y="2869"/>
                  </a:lnTo>
                  <a:cubicBezTo>
                    <a:pt x="34" y="3036"/>
                    <a:pt x="34" y="3203"/>
                    <a:pt x="34" y="3369"/>
                  </a:cubicBezTo>
                  <a:cubicBezTo>
                    <a:pt x="167" y="3569"/>
                    <a:pt x="101" y="3770"/>
                    <a:pt x="101" y="3970"/>
                  </a:cubicBezTo>
                  <a:cubicBezTo>
                    <a:pt x="101" y="4137"/>
                    <a:pt x="101" y="4270"/>
                    <a:pt x="134" y="4403"/>
                  </a:cubicBezTo>
                  <a:cubicBezTo>
                    <a:pt x="234" y="4570"/>
                    <a:pt x="201" y="4770"/>
                    <a:pt x="201" y="4937"/>
                  </a:cubicBezTo>
                  <a:cubicBezTo>
                    <a:pt x="201" y="5004"/>
                    <a:pt x="201" y="5104"/>
                    <a:pt x="201" y="5204"/>
                  </a:cubicBezTo>
                  <a:cubicBezTo>
                    <a:pt x="334" y="5337"/>
                    <a:pt x="301" y="5471"/>
                    <a:pt x="267" y="5638"/>
                  </a:cubicBezTo>
                  <a:cubicBezTo>
                    <a:pt x="267" y="5704"/>
                    <a:pt x="301" y="5804"/>
                    <a:pt x="301" y="5904"/>
                  </a:cubicBezTo>
                  <a:cubicBezTo>
                    <a:pt x="401" y="5971"/>
                    <a:pt x="401" y="6038"/>
                    <a:pt x="367" y="6138"/>
                  </a:cubicBezTo>
                  <a:cubicBezTo>
                    <a:pt x="367" y="6238"/>
                    <a:pt x="367" y="6338"/>
                    <a:pt x="401" y="6405"/>
                  </a:cubicBezTo>
                  <a:cubicBezTo>
                    <a:pt x="467" y="6438"/>
                    <a:pt x="467" y="6505"/>
                    <a:pt x="434" y="6572"/>
                  </a:cubicBezTo>
                  <a:cubicBezTo>
                    <a:pt x="434" y="6638"/>
                    <a:pt x="467" y="6705"/>
                    <a:pt x="467" y="6772"/>
                  </a:cubicBezTo>
                  <a:cubicBezTo>
                    <a:pt x="568" y="6838"/>
                    <a:pt x="568" y="6939"/>
                    <a:pt x="568" y="7005"/>
                  </a:cubicBezTo>
                  <a:cubicBezTo>
                    <a:pt x="1802" y="6472"/>
                    <a:pt x="2969" y="5804"/>
                    <a:pt x="4203" y="5337"/>
                  </a:cubicBezTo>
                  <a:cubicBezTo>
                    <a:pt x="5571" y="4770"/>
                    <a:pt x="6905" y="4203"/>
                    <a:pt x="8340" y="3803"/>
                  </a:cubicBezTo>
                  <a:lnTo>
                    <a:pt x="8306" y="3803"/>
                  </a:lnTo>
                  <a:cubicBezTo>
                    <a:pt x="8507" y="3636"/>
                    <a:pt x="8340" y="3469"/>
                    <a:pt x="8306" y="3303"/>
                  </a:cubicBezTo>
                  <a:cubicBezTo>
                    <a:pt x="8273" y="3069"/>
                    <a:pt x="8140" y="2836"/>
                    <a:pt x="8140" y="2602"/>
                  </a:cubicBezTo>
                  <a:lnTo>
                    <a:pt x="8073" y="2435"/>
                  </a:lnTo>
                  <a:cubicBezTo>
                    <a:pt x="8040" y="2369"/>
                    <a:pt x="8006" y="2335"/>
                    <a:pt x="8040" y="2235"/>
                  </a:cubicBezTo>
                  <a:cubicBezTo>
                    <a:pt x="8040" y="2202"/>
                    <a:pt x="8006" y="2135"/>
                    <a:pt x="8006" y="2068"/>
                  </a:cubicBezTo>
                  <a:cubicBezTo>
                    <a:pt x="7939" y="2035"/>
                    <a:pt x="7906" y="1968"/>
                    <a:pt x="7939" y="1902"/>
                  </a:cubicBezTo>
                  <a:lnTo>
                    <a:pt x="7906" y="1735"/>
                  </a:lnTo>
                  <a:cubicBezTo>
                    <a:pt x="7839" y="1668"/>
                    <a:pt x="7839" y="1568"/>
                    <a:pt x="7873" y="1468"/>
                  </a:cubicBezTo>
                  <a:cubicBezTo>
                    <a:pt x="7839" y="1401"/>
                    <a:pt x="7839" y="1301"/>
                    <a:pt x="7839" y="1201"/>
                  </a:cubicBezTo>
                  <a:cubicBezTo>
                    <a:pt x="7739" y="1134"/>
                    <a:pt x="7739" y="1034"/>
                    <a:pt x="7773" y="968"/>
                  </a:cubicBezTo>
                  <a:cubicBezTo>
                    <a:pt x="7773" y="868"/>
                    <a:pt x="7773" y="767"/>
                    <a:pt x="7739" y="701"/>
                  </a:cubicBezTo>
                  <a:cubicBezTo>
                    <a:pt x="7639" y="601"/>
                    <a:pt x="7673" y="467"/>
                    <a:pt x="7673" y="334"/>
                  </a:cubicBezTo>
                  <a:cubicBezTo>
                    <a:pt x="7673" y="267"/>
                    <a:pt x="7673" y="167"/>
                    <a:pt x="7673" y="100"/>
                  </a:cubicBezTo>
                  <a:lnTo>
                    <a:pt x="7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"/>
            <p:cNvSpPr/>
            <p:nvPr/>
          </p:nvSpPr>
          <p:spPr>
            <a:xfrm rot="-5400000">
              <a:off x="2817377" y="2998074"/>
              <a:ext cx="234827" cy="303722"/>
            </a:xfrm>
            <a:custGeom>
              <a:avLst/>
              <a:gdLst/>
              <a:ahLst/>
              <a:cxnLst/>
              <a:rect l="l" t="t" r="r" b="b"/>
              <a:pathLst>
                <a:path w="9465" h="6821" extrusionOk="0">
                  <a:moveTo>
                    <a:pt x="7906" y="1"/>
                  </a:moveTo>
                  <a:cubicBezTo>
                    <a:pt x="7172" y="234"/>
                    <a:pt x="6438" y="501"/>
                    <a:pt x="5704" y="801"/>
                  </a:cubicBezTo>
                  <a:cubicBezTo>
                    <a:pt x="3769" y="1502"/>
                    <a:pt x="1935" y="2402"/>
                    <a:pt x="33" y="3203"/>
                  </a:cubicBezTo>
                  <a:cubicBezTo>
                    <a:pt x="0" y="3536"/>
                    <a:pt x="234" y="3803"/>
                    <a:pt x="267" y="4137"/>
                  </a:cubicBezTo>
                  <a:cubicBezTo>
                    <a:pt x="300" y="4270"/>
                    <a:pt x="334" y="4370"/>
                    <a:pt x="367" y="4504"/>
                  </a:cubicBezTo>
                  <a:cubicBezTo>
                    <a:pt x="434" y="4537"/>
                    <a:pt x="434" y="4604"/>
                    <a:pt x="434" y="4671"/>
                  </a:cubicBezTo>
                  <a:cubicBezTo>
                    <a:pt x="500" y="4804"/>
                    <a:pt x="567" y="4971"/>
                    <a:pt x="567" y="5138"/>
                  </a:cubicBezTo>
                  <a:cubicBezTo>
                    <a:pt x="634" y="5171"/>
                    <a:pt x="701" y="5238"/>
                    <a:pt x="801" y="5271"/>
                  </a:cubicBezTo>
                  <a:cubicBezTo>
                    <a:pt x="1161" y="5271"/>
                    <a:pt x="1521" y="5260"/>
                    <a:pt x="1881" y="5260"/>
                  </a:cubicBezTo>
                  <a:cubicBezTo>
                    <a:pt x="2422" y="5260"/>
                    <a:pt x="2962" y="5284"/>
                    <a:pt x="3503" y="5404"/>
                  </a:cubicBezTo>
                  <a:cubicBezTo>
                    <a:pt x="5371" y="5871"/>
                    <a:pt x="7205" y="6405"/>
                    <a:pt x="9073" y="6805"/>
                  </a:cubicBezTo>
                  <a:cubicBezTo>
                    <a:pt x="9134" y="6814"/>
                    <a:pt x="9191" y="6821"/>
                    <a:pt x="9240" y="6821"/>
                  </a:cubicBezTo>
                  <a:cubicBezTo>
                    <a:pt x="9380" y="6821"/>
                    <a:pt x="9465" y="6769"/>
                    <a:pt x="9440" y="6572"/>
                  </a:cubicBezTo>
                  <a:cubicBezTo>
                    <a:pt x="9340" y="6439"/>
                    <a:pt x="9373" y="6272"/>
                    <a:pt x="9407" y="6138"/>
                  </a:cubicBezTo>
                  <a:cubicBezTo>
                    <a:pt x="9373" y="6005"/>
                    <a:pt x="9373" y="5905"/>
                    <a:pt x="9373" y="5771"/>
                  </a:cubicBezTo>
                  <a:cubicBezTo>
                    <a:pt x="9273" y="5671"/>
                    <a:pt x="9273" y="5571"/>
                    <a:pt x="9307" y="5438"/>
                  </a:cubicBezTo>
                  <a:cubicBezTo>
                    <a:pt x="9307" y="5371"/>
                    <a:pt x="9307" y="5271"/>
                    <a:pt x="9273" y="5171"/>
                  </a:cubicBezTo>
                  <a:cubicBezTo>
                    <a:pt x="9173" y="5104"/>
                    <a:pt x="9207" y="5038"/>
                    <a:pt x="9207" y="4937"/>
                  </a:cubicBezTo>
                  <a:cubicBezTo>
                    <a:pt x="9207" y="4871"/>
                    <a:pt x="9207" y="4804"/>
                    <a:pt x="9173" y="4737"/>
                  </a:cubicBezTo>
                  <a:cubicBezTo>
                    <a:pt x="9140" y="4704"/>
                    <a:pt x="9107" y="4637"/>
                    <a:pt x="9140" y="4571"/>
                  </a:cubicBezTo>
                  <a:cubicBezTo>
                    <a:pt x="9140" y="4537"/>
                    <a:pt x="9107" y="4470"/>
                    <a:pt x="9107" y="4404"/>
                  </a:cubicBezTo>
                  <a:cubicBezTo>
                    <a:pt x="9040" y="4370"/>
                    <a:pt x="9040" y="4304"/>
                    <a:pt x="9073" y="4237"/>
                  </a:cubicBezTo>
                  <a:cubicBezTo>
                    <a:pt x="9040" y="4137"/>
                    <a:pt x="9040" y="4070"/>
                    <a:pt x="9006" y="3970"/>
                  </a:cubicBezTo>
                  <a:cubicBezTo>
                    <a:pt x="8940" y="3937"/>
                    <a:pt x="8940" y="3870"/>
                    <a:pt x="8973" y="3803"/>
                  </a:cubicBezTo>
                  <a:cubicBezTo>
                    <a:pt x="8940" y="3703"/>
                    <a:pt x="8940" y="3637"/>
                    <a:pt x="8940" y="3536"/>
                  </a:cubicBezTo>
                  <a:cubicBezTo>
                    <a:pt x="8873" y="3503"/>
                    <a:pt x="8840" y="3436"/>
                    <a:pt x="8873" y="3370"/>
                  </a:cubicBezTo>
                  <a:cubicBezTo>
                    <a:pt x="8873" y="3270"/>
                    <a:pt x="8840" y="3203"/>
                    <a:pt x="8840" y="3103"/>
                  </a:cubicBezTo>
                  <a:cubicBezTo>
                    <a:pt x="8740" y="2936"/>
                    <a:pt x="8673" y="2736"/>
                    <a:pt x="8706" y="2502"/>
                  </a:cubicBezTo>
                  <a:cubicBezTo>
                    <a:pt x="8706" y="2436"/>
                    <a:pt x="8673" y="2402"/>
                    <a:pt x="8673" y="2336"/>
                  </a:cubicBezTo>
                  <a:cubicBezTo>
                    <a:pt x="8573" y="2202"/>
                    <a:pt x="8539" y="2069"/>
                    <a:pt x="8539" y="1902"/>
                  </a:cubicBezTo>
                  <a:cubicBezTo>
                    <a:pt x="8473" y="1702"/>
                    <a:pt x="8373" y="1535"/>
                    <a:pt x="8406" y="1335"/>
                  </a:cubicBezTo>
                  <a:cubicBezTo>
                    <a:pt x="8173" y="1135"/>
                    <a:pt x="8139" y="868"/>
                    <a:pt x="8106" y="601"/>
                  </a:cubicBezTo>
                  <a:cubicBezTo>
                    <a:pt x="8072" y="434"/>
                    <a:pt x="8006" y="301"/>
                    <a:pt x="7972" y="167"/>
                  </a:cubicBezTo>
                  <a:cubicBezTo>
                    <a:pt x="7939" y="101"/>
                    <a:pt x="7906" y="34"/>
                    <a:pt x="7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"/>
            <p:cNvSpPr/>
            <p:nvPr/>
          </p:nvSpPr>
          <p:spPr>
            <a:xfrm rot="-5400000">
              <a:off x="3079987" y="3004820"/>
              <a:ext cx="216864" cy="258571"/>
            </a:xfrm>
            <a:custGeom>
              <a:avLst/>
              <a:gdLst/>
              <a:ahLst/>
              <a:cxnLst/>
              <a:rect l="l" t="t" r="r" b="b"/>
              <a:pathLst>
                <a:path w="8741" h="5807" extrusionOk="0">
                  <a:moveTo>
                    <a:pt x="226" y="0"/>
                  </a:moveTo>
                  <a:cubicBezTo>
                    <a:pt x="173" y="0"/>
                    <a:pt x="120" y="1"/>
                    <a:pt x="67" y="2"/>
                  </a:cubicBezTo>
                  <a:cubicBezTo>
                    <a:pt x="1" y="202"/>
                    <a:pt x="134" y="369"/>
                    <a:pt x="101" y="536"/>
                  </a:cubicBezTo>
                  <a:cubicBezTo>
                    <a:pt x="134" y="669"/>
                    <a:pt x="168" y="836"/>
                    <a:pt x="234" y="969"/>
                  </a:cubicBezTo>
                  <a:cubicBezTo>
                    <a:pt x="334" y="1103"/>
                    <a:pt x="368" y="1236"/>
                    <a:pt x="368" y="1403"/>
                  </a:cubicBezTo>
                  <a:lnTo>
                    <a:pt x="401" y="1570"/>
                  </a:lnTo>
                  <a:cubicBezTo>
                    <a:pt x="468" y="1603"/>
                    <a:pt x="468" y="1670"/>
                    <a:pt x="468" y="1737"/>
                  </a:cubicBezTo>
                  <a:cubicBezTo>
                    <a:pt x="468" y="1803"/>
                    <a:pt x="468" y="1870"/>
                    <a:pt x="501" y="1903"/>
                  </a:cubicBezTo>
                  <a:cubicBezTo>
                    <a:pt x="568" y="1937"/>
                    <a:pt x="568" y="2003"/>
                    <a:pt x="534" y="2070"/>
                  </a:cubicBezTo>
                  <a:cubicBezTo>
                    <a:pt x="568" y="2137"/>
                    <a:pt x="568" y="2204"/>
                    <a:pt x="568" y="2270"/>
                  </a:cubicBezTo>
                  <a:cubicBezTo>
                    <a:pt x="635" y="2304"/>
                    <a:pt x="635" y="2370"/>
                    <a:pt x="635" y="2437"/>
                  </a:cubicBezTo>
                  <a:cubicBezTo>
                    <a:pt x="635" y="2470"/>
                    <a:pt x="635" y="2537"/>
                    <a:pt x="668" y="2604"/>
                  </a:cubicBezTo>
                  <a:cubicBezTo>
                    <a:pt x="768" y="2704"/>
                    <a:pt x="735" y="2837"/>
                    <a:pt x="735" y="2937"/>
                  </a:cubicBezTo>
                  <a:cubicBezTo>
                    <a:pt x="735" y="3004"/>
                    <a:pt x="735" y="3071"/>
                    <a:pt x="735" y="3104"/>
                  </a:cubicBezTo>
                  <a:cubicBezTo>
                    <a:pt x="868" y="3238"/>
                    <a:pt x="835" y="3404"/>
                    <a:pt x="801" y="3538"/>
                  </a:cubicBezTo>
                  <a:cubicBezTo>
                    <a:pt x="801" y="3605"/>
                    <a:pt x="835" y="3671"/>
                    <a:pt x="835" y="3738"/>
                  </a:cubicBezTo>
                  <a:cubicBezTo>
                    <a:pt x="968" y="3905"/>
                    <a:pt x="901" y="4138"/>
                    <a:pt x="901" y="4338"/>
                  </a:cubicBezTo>
                  <a:cubicBezTo>
                    <a:pt x="901" y="4372"/>
                    <a:pt x="901" y="4439"/>
                    <a:pt x="901" y="4505"/>
                  </a:cubicBezTo>
                  <a:cubicBezTo>
                    <a:pt x="1035" y="4739"/>
                    <a:pt x="1001" y="5006"/>
                    <a:pt x="968" y="5272"/>
                  </a:cubicBezTo>
                  <a:cubicBezTo>
                    <a:pt x="1001" y="5406"/>
                    <a:pt x="1001" y="5506"/>
                    <a:pt x="1001" y="5639"/>
                  </a:cubicBezTo>
                  <a:cubicBezTo>
                    <a:pt x="1035" y="5706"/>
                    <a:pt x="1068" y="5739"/>
                    <a:pt x="1102" y="5806"/>
                  </a:cubicBezTo>
                  <a:cubicBezTo>
                    <a:pt x="3603" y="5506"/>
                    <a:pt x="6172" y="5306"/>
                    <a:pt x="8707" y="5072"/>
                  </a:cubicBezTo>
                  <a:cubicBezTo>
                    <a:pt x="8707" y="4338"/>
                    <a:pt x="8707" y="3605"/>
                    <a:pt x="8740" y="2871"/>
                  </a:cubicBezTo>
                  <a:lnTo>
                    <a:pt x="8707" y="2437"/>
                  </a:lnTo>
                  <a:cubicBezTo>
                    <a:pt x="8607" y="2304"/>
                    <a:pt x="8640" y="2137"/>
                    <a:pt x="8674" y="2003"/>
                  </a:cubicBezTo>
                  <a:cubicBezTo>
                    <a:pt x="8607" y="1903"/>
                    <a:pt x="8507" y="1837"/>
                    <a:pt x="8407" y="1837"/>
                  </a:cubicBezTo>
                  <a:cubicBezTo>
                    <a:pt x="7573" y="1737"/>
                    <a:pt x="6772" y="1470"/>
                    <a:pt x="5972" y="1170"/>
                  </a:cubicBezTo>
                  <a:lnTo>
                    <a:pt x="5972" y="1170"/>
                  </a:lnTo>
                  <a:lnTo>
                    <a:pt x="6005" y="1203"/>
                  </a:lnTo>
                  <a:cubicBezTo>
                    <a:pt x="5638" y="1069"/>
                    <a:pt x="5271" y="1036"/>
                    <a:pt x="4904" y="936"/>
                  </a:cubicBezTo>
                  <a:cubicBezTo>
                    <a:pt x="3354" y="484"/>
                    <a:pt x="1835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"/>
            <p:cNvSpPr/>
            <p:nvPr/>
          </p:nvSpPr>
          <p:spPr>
            <a:xfrm rot="-5400000">
              <a:off x="4042967" y="3019522"/>
              <a:ext cx="236712" cy="225843"/>
            </a:xfrm>
            <a:custGeom>
              <a:avLst/>
              <a:gdLst/>
              <a:ahLst/>
              <a:cxnLst/>
              <a:rect l="l" t="t" r="r" b="b"/>
              <a:pathLst>
                <a:path w="9541" h="5072" extrusionOk="0">
                  <a:moveTo>
                    <a:pt x="234" y="1"/>
                  </a:moveTo>
                  <a:cubicBezTo>
                    <a:pt x="200" y="34"/>
                    <a:pt x="167" y="34"/>
                    <a:pt x="134" y="34"/>
                  </a:cubicBezTo>
                  <a:cubicBezTo>
                    <a:pt x="134" y="234"/>
                    <a:pt x="100" y="435"/>
                    <a:pt x="100" y="635"/>
                  </a:cubicBezTo>
                  <a:cubicBezTo>
                    <a:pt x="134" y="868"/>
                    <a:pt x="167" y="1068"/>
                    <a:pt x="34" y="1268"/>
                  </a:cubicBezTo>
                  <a:cubicBezTo>
                    <a:pt x="34" y="1602"/>
                    <a:pt x="34" y="1936"/>
                    <a:pt x="0" y="2303"/>
                  </a:cubicBezTo>
                  <a:cubicBezTo>
                    <a:pt x="34" y="3237"/>
                    <a:pt x="34" y="4171"/>
                    <a:pt x="34" y="5071"/>
                  </a:cubicBezTo>
                  <a:cubicBezTo>
                    <a:pt x="834" y="4971"/>
                    <a:pt x="1601" y="4804"/>
                    <a:pt x="2369" y="4704"/>
                  </a:cubicBezTo>
                  <a:cubicBezTo>
                    <a:pt x="4637" y="4471"/>
                    <a:pt x="6872" y="4037"/>
                    <a:pt x="9107" y="3737"/>
                  </a:cubicBezTo>
                  <a:cubicBezTo>
                    <a:pt x="9374" y="3704"/>
                    <a:pt x="9540" y="3603"/>
                    <a:pt x="9474" y="3337"/>
                  </a:cubicBezTo>
                  <a:cubicBezTo>
                    <a:pt x="9340" y="3070"/>
                    <a:pt x="9407" y="2803"/>
                    <a:pt x="9440" y="2569"/>
                  </a:cubicBezTo>
                  <a:cubicBezTo>
                    <a:pt x="9407" y="2336"/>
                    <a:pt x="9407" y="2136"/>
                    <a:pt x="9407" y="1936"/>
                  </a:cubicBezTo>
                  <a:cubicBezTo>
                    <a:pt x="9273" y="1769"/>
                    <a:pt x="9307" y="1602"/>
                    <a:pt x="9340" y="1435"/>
                  </a:cubicBezTo>
                  <a:cubicBezTo>
                    <a:pt x="9307" y="1202"/>
                    <a:pt x="9173" y="1168"/>
                    <a:pt x="8973" y="1135"/>
                  </a:cubicBezTo>
                  <a:cubicBezTo>
                    <a:pt x="8006" y="1035"/>
                    <a:pt x="7005" y="935"/>
                    <a:pt x="6038" y="835"/>
                  </a:cubicBezTo>
                  <a:lnTo>
                    <a:pt x="6038" y="801"/>
                  </a:lnTo>
                  <a:cubicBezTo>
                    <a:pt x="4070" y="601"/>
                    <a:pt x="2135" y="435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"/>
            <p:cNvSpPr/>
            <p:nvPr/>
          </p:nvSpPr>
          <p:spPr>
            <a:xfrm rot="-5400000">
              <a:off x="1946080" y="2929217"/>
              <a:ext cx="76142" cy="855017"/>
            </a:xfrm>
            <a:custGeom>
              <a:avLst/>
              <a:gdLst/>
              <a:ahLst/>
              <a:cxnLst/>
              <a:rect l="l" t="t" r="r" b="b"/>
              <a:pathLst>
                <a:path w="3069" h="19202" extrusionOk="0">
                  <a:moveTo>
                    <a:pt x="508" y="1"/>
                  </a:moveTo>
                  <a:cubicBezTo>
                    <a:pt x="304" y="1"/>
                    <a:pt x="128" y="154"/>
                    <a:pt x="67" y="421"/>
                  </a:cubicBezTo>
                  <a:cubicBezTo>
                    <a:pt x="33" y="555"/>
                    <a:pt x="0" y="688"/>
                    <a:pt x="0" y="821"/>
                  </a:cubicBezTo>
                  <a:cubicBezTo>
                    <a:pt x="33" y="1689"/>
                    <a:pt x="33" y="2556"/>
                    <a:pt x="100" y="3390"/>
                  </a:cubicBezTo>
                  <a:cubicBezTo>
                    <a:pt x="300" y="5225"/>
                    <a:pt x="600" y="6993"/>
                    <a:pt x="701" y="8794"/>
                  </a:cubicBezTo>
                  <a:cubicBezTo>
                    <a:pt x="834" y="11396"/>
                    <a:pt x="967" y="13998"/>
                    <a:pt x="1334" y="16599"/>
                  </a:cubicBezTo>
                  <a:cubicBezTo>
                    <a:pt x="1468" y="17400"/>
                    <a:pt x="1601" y="18167"/>
                    <a:pt x="1835" y="18968"/>
                  </a:cubicBezTo>
                  <a:cubicBezTo>
                    <a:pt x="1868" y="19068"/>
                    <a:pt x="1835" y="19201"/>
                    <a:pt x="2001" y="19201"/>
                  </a:cubicBezTo>
                  <a:cubicBezTo>
                    <a:pt x="2168" y="19201"/>
                    <a:pt x="2168" y="19034"/>
                    <a:pt x="2202" y="18934"/>
                  </a:cubicBezTo>
                  <a:cubicBezTo>
                    <a:pt x="2268" y="18834"/>
                    <a:pt x="2302" y="18701"/>
                    <a:pt x="2302" y="18567"/>
                  </a:cubicBezTo>
                  <a:cubicBezTo>
                    <a:pt x="2769" y="16733"/>
                    <a:pt x="2902" y="14865"/>
                    <a:pt x="3069" y="13230"/>
                  </a:cubicBezTo>
                  <a:cubicBezTo>
                    <a:pt x="2969" y="11296"/>
                    <a:pt x="2902" y="9628"/>
                    <a:pt x="2835" y="7927"/>
                  </a:cubicBezTo>
                  <a:cubicBezTo>
                    <a:pt x="2769" y="5625"/>
                    <a:pt x="2068" y="3423"/>
                    <a:pt x="1501" y="1222"/>
                  </a:cubicBezTo>
                  <a:cubicBezTo>
                    <a:pt x="1401" y="821"/>
                    <a:pt x="1201" y="455"/>
                    <a:pt x="901" y="188"/>
                  </a:cubicBezTo>
                  <a:cubicBezTo>
                    <a:pt x="773" y="60"/>
                    <a:pt x="635" y="1"/>
                    <a:pt x="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"/>
            <p:cNvSpPr/>
            <p:nvPr/>
          </p:nvSpPr>
          <p:spPr>
            <a:xfrm rot="-5400000">
              <a:off x="1191233" y="3128625"/>
              <a:ext cx="217683" cy="240181"/>
            </a:xfrm>
            <a:custGeom>
              <a:avLst/>
              <a:gdLst/>
              <a:ahLst/>
              <a:cxnLst/>
              <a:rect l="l" t="t" r="r" b="b"/>
              <a:pathLst>
                <a:path w="8774" h="5394" extrusionOk="0">
                  <a:moveTo>
                    <a:pt x="266" y="1"/>
                  </a:moveTo>
                  <a:cubicBezTo>
                    <a:pt x="51" y="1"/>
                    <a:pt x="0" y="107"/>
                    <a:pt x="0" y="341"/>
                  </a:cubicBezTo>
                  <a:cubicBezTo>
                    <a:pt x="134" y="441"/>
                    <a:pt x="100" y="608"/>
                    <a:pt x="67" y="741"/>
                  </a:cubicBezTo>
                  <a:lnTo>
                    <a:pt x="100" y="1008"/>
                  </a:lnTo>
                  <a:cubicBezTo>
                    <a:pt x="200" y="1108"/>
                    <a:pt x="167" y="1241"/>
                    <a:pt x="167" y="1375"/>
                  </a:cubicBezTo>
                  <a:cubicBezTo>
                    <a:pt x="167" y="1408"/>
                    <a:pt x="167" y="1475"/>
                    <a:pt x="200" y="1542"/>
                  </a:cubicBezTo>
                  <a:cubicBezTo>
                    <a:pt x="267" y="1608"/>
                    <a:pt x="267" y="1708"/>
                    <a:pt x="234" y="1808"/>
                  </a:cubicBezTo>
                  <a:cubicBezTo>
                    <a:pt x="267" y="1875"/>
                    <a:pt x="267" y="1975"/>
                    <a:pt x="267" y="2042"/>
                  </a:cubicBezTo>
                  <a:cubicBezTo>
                    <a:pt x="334" y="2109"/>
                    <a:pt x="367" y="2142"/>
                    <a:pt x="334" y="2242"/>
                  </a:cubicBezTo>
                  <a:cubicBezTo>
                    <a:pt x="334" y="2275"/>
                    <a:pt x="334" y="2342"/>
                    <a:pt x="367" y="2409"/>
                  </a:cubicBezTo>
                  <a:cubicBezTo>
                    <a:pt x="434" y="2476"/>
                    <a:pt x="434" y="2576"/>
                    <a:pt x="434" y="2676"/>
                  </a:cubicBezTo>
                  <a:cubicBezTo>
                    <a:pt x="434" y="2709"/>
                    <a:pt x="434" y="2776"/>
                    <a:pt x="434" y="2842"/>
                  </a:cubicBezTo>
                  <a:cubicBezTo>
                    <a:pt x="534" y="2909"/>
                    <a:pt x="534" y="3009"/>
                    <a:pt x="500" y="3109"/>
                  </a:cubicBezTo>
                  <a:cubicBezTo>
                    <a:pt x="534" y="3143"/>
                    <a:pt x="534" y="3209"/>
                    <a:pt x="534" y="3276"/>
                  </a:cubicBezTo>
                  <a:cubicBezTo>
                    <a:pt x="601" y="3309"/>
                    <a:pt x="601" y="3376"/>
                    <a:pt x="601" y="3443"/>
                  </a:cubicBezTo>
                  <a:cubicBezTo>
                    <a:pt x="601" y="3510"/>
                    <a:pt x="601" y="3543"/>
                    <a:pt x="634" y="3610"/>
                  </a:cubicBezTo>
                  <a:cubicBezTo>
                    <a:pt x="701" y="3643"/>
                    <a:pt x="701" y="3710"/>
                    <a:pt x="667" y="3776"/>
                  </a:cubicBezTo>
                  <a:cubicBezTo>
                    <a:pt x="667" y="3843"/>
                    <a:pt x="701" y="3910"/>
                    <a:pt x="701" y="3977"/>
                  </a:cubicBezTo>
                  <a:cubicBezTo>
                    <a:pt x="801" y="4043"/>
                    <a:pt x="801" y="4110"/>
                    <a:pt x="767" y="4210"/>
                  </a:cubicBezTo>
                  <a:cubicBezTo>
                    <a:pt x="767" y="4277"/>
                    <a:pt x="801" y="4344"/>
                    <a:pt x="801" y="4377"/>
                  </a:cubicBezTo>
                  <a:cubicBezTo>
                    <a:pt x="867" y="4444"/>
                    <a:pt x="867" y="4510"/>
                    <a:pt x="834" y="4577"/>
                  </a:cubicBezTo>
                  <a:cubicBezTo>
                    <a:pt x="867" y="4610"/>
                    <a:pt x="867" y="4677"/>
                    <a:pt x="867" y="4744"/>
                  </a:cubicBezTo>
                  <a:cubicBezTo>
                    <a:pt x="934" y="4777"/>
                    <a:pt x="967" y="4844"/>
                    <a:pt x="934" y="4911"/>
                  </a:cubicBezTo>
                  <a:cubicBezTo>
                    <a:pt x="934" y="4977"/>
                    <a:pt x="934" y="5011"/>
                    <a:pt x="967" y="5077"/>
                  </a:cubicBezTo>
                  <a:cubicBezTo>
                    <a:pt x="1034" y="5111"/>
                    <a:pt x="1034" y="5177"/>
                    <a:pt x="1001" y="5244"/>
                  </a:cubicBezTo>
                  <a:cubicBezTo>
                    <a:pt x="1072" y="5358"/>
                    <a:pt x="1149" y="5393"/>
                    <a:pt x="1227" y="5393"/>
                  </a:cubicBezTo>
                  <a:cubicBezTo>
                    <a:pt x="1332" y="5393"/>
                    <a:pt x="1439" y="5330"/>
                    <a:pt x="1535" y="5311"/>
                  </a:cubicBezTo>
                  <a:cubicBezTo>
                    <a:pt x="3836" y="4911"/>
                    <a:pt x="6138" y="4510"/>
                    <a:pt x="8439" y="4310"/>
                  </a:cubicBezTo>
                  <a:cubicBezTo>
                    <a:pt x="8473" y="4310"/>
                    <a:pt x="8508" y="4312"/>
                    <a:pt x="8543" y="4312"/>
                  </a:cubicBezTo>
                  <a:cubicBezTo>
                    <a:pt x="8648" y="4312"/>
                    <a:pt x="8748" y="4294"/>
                    <a:pt x="8773" y="4143"/>
                  </a:cubicBezTo>
                  <a:cubicBezTo>
                    <a:pt x="8640" y="3910"/>
                    <a:pt x="8573" y="3676"/>
                    <a:pt x="8540" y="3443"/>
                  </a:cubicBezTo>
                  <a:cubicBezTo>
                    <a:pt x="8506" y="3309"/>
                    <a:pt x="8473" y="3143"/>
                    <a:pt x="8406" y="3009"/>
                  </a:cubicBezTo>
                  <a:cubicBezTo>
                    <a:pt x="8339" y="2943"/>
                    <a:pt x="8339" y="2842"/>
                    <a:pt x="8339" y="2742"/>
                  </a:cubicBezTo>
                  <a:lnTo>
                    <a:pt x="8339" y="2576"/>
                  </a:lnTo>
                  <a:cubicBezTo>
                    <a:pt x="8239" y="2509"/>
                    <a:pt x="8239" y="2409"/>
                    <a:pt x="8273" y="2309"/>
                  </a:cubicBezTo>
                  <a:cubicBezTo>
                    <a:pt x="8206" y="2075"/>
                    <a:pt x="8239" y="1842"/>
                    <a:pt x="8239" y="1608"/>
                  </a:cubicBezTo>
                  <a:cubicBezTo>
                    <a:pt x="8139" y="1508"/>
                    <a:pt x="8206" y="1341"/>
                    <a:pt x="8139" y="1208"/>
                  </a:cubicBezTo>
                  <a:cubicBezTo>
                    <a:pt x="7872" y="1175"/>
                    <a:pt x="7606" y="1141"/>
                    <a:pt x="7372" y="1108"/>
                  </a:cubicBezTo>
                  <a:cubicBezTo>
                    <a:pt x="5037" y="741"/>
                    <a:pt x="2702" y="274"/>
                    <a:pt x="367" y="7"/>
                  </a:cubicBezTo>
                  <a:cubicBezTo>
                    <a:pt x="330" y="3"/>
                    <a:pt x="297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"/>
            <p:cNvSpPr/>
            <p:nvPr/>
          </p:nvSpPr>
          <p:spPr>
            <a:xfrm rot="-5400000">
              <a:off x="-117796" y="3123396"/>
              <a:ext cx="224158" cy="81708"/>
            </a:xfrm>
            <a:custGeom>
              <a:avLst/>
              <a:gdLst/>
              <a:ahLst/>
              <a:cxnLst/>
              <a:rect l="l" t="t" r="r" b="b"/>
              <a:pathLst>
                <a:path w="9035" h="1835" extrusionOk="0">
                  <a:moveTo>
                    <a:pt x="195" y="0"/>
                  </a:moveTo>
                  <a:cubicBezTo>
                    <a:pt x="195" y="100"/>
                    <a:pt x="195" y="167"/>
                    <a:pt x="162" y="267"/>
                  </a:cubicBezTo>
                  <a:cubicBezTo>
                    <a:pt x="195" y="367"/>
                    <a:pt x="195" y="467"/>
                    <a:pt x="129" y="534"/>
                  </a:cubicBezTo>
                  <a:cubicBezTo>
                    <a:pt x="95" y="701"/>
                    <a:pt x="95" y="867"/>
                    <a:pt x="62" y="1034"/>
                  </a:cubicBezTo>
                  <a:cubicBezTo>
                    <a:pt x="95" y="1134"/>
                    <a:pt x="129" y="1234"/>
                    <a:pt x="28" y="1301"/>
                  </a:cubicBezTo>
                  <a:cubicBezTo>
                    <a:pt x="1" y="1576"/>
                    <a:pt x="41" y="1760"/>
                    <a:pt x="300" y="1760"/>
                  </a:cubicBezTo>
                  <a:cubicBezTo>
                    <a:pt x="355" y="1760"/>
                    <a:pt x="419" y="1752"/>
                    <a:pt x="495" y="1735"/>
                  </a:cubicBezTo>
                  <a:cubicBezTo>
                    <a:pt x="962" y="1668"/>
                    <a:pt x="1463" y="1668"/>
                    <a:pt x="1930" y="1668"/>
                  </a:cubicBezTo>
                  <a:cubicBezTo>
                    <a:pt x="4265" y="1735"/>
                    <a:pt x="6600" y="1768"/>
                    <a:pt x="8935" y="1835"/>
                  </a:cubicBezTo>
                  <a:cubicBezTo>
                    <a:pt x="8968" y="1635"/>
                    <a:pt x="8901" y="1401"/>
                    <a:pt x="9035" y="1234"/>
                  </a:cubicBezTo>
                  <a:lnTo>
                    <a:pt x="90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"/>
            <p:cNvSpPr/>
            <p:nvPr/>
          </p:nvSpPr>
          <p:spPr>
            <a:xfrm rot="-5400000">
              <a:off x="3344511" y="3006215"/>
              <a:ext cx="192848" cy="231766"/>
            </a:xfrm>
            <a:custGeom>
              <a:avLst/>
              <a:gdLst/>
              <a:ahLst/>
              <a:cxnLst/>
              <a:rect l="l" t="t" r="r" b="b"/>
              <a:pathLst>
                <a:path w="7773" h="5205" extrusionOk="0">
                  <a:moveTo>
                    <a:pt x="7739" y="1"/>
                  </a:moveTo>
                  <a:cubicBezTo>
                    <a:pt x="6705" y="168"/>
                    <a:pt x="5671" y="234"/>
                    <a:pt x="4637" y="301"/>
                  </a:cubicBezTo>
                  <a:cubicBezTo>
                    <a:pt x="3236" y="401"/>
                    <a:pt x="1868" y="701"/>
                    <a:pt x="467" y="701"/>
                  </a:cubicBezTo>
                  <a:cubicBezTo>
                    <a:pt x="200" y="701"/>
                    <a:pt x="100" y="802"/>
                    <a:pt x="134" y="1068"/>
                  </a:cubicBezTo>
                  <a:cubicBezTo>
                    <a:pt x="234" y="1802"/>
                    <a:pt x="267" y="2536"/>
                    <a:pt x="134" y="3303"/>
                  </a:cubicBezTo>
                  <a:cubicBezTo>
                    <a:pt x="100" y="3470"/>
                    <a:pt x="100" y="3637"/>
                    <a:pt x="100" y="3804"/>
                  </a:cubicBezTo>
                  <a:cubicBezTo>
                    <a:pt x="100" y="4037"/>
                    <a:pt x="167" y="4237"/>
                    <a:pt x="33" y="4437"/>
                  </a:cubicBezTo>
                  <a:cubicBezTo>
                    <a:pt x="33" y="4604"/>
                    <a:pt x="0" y="4771"/>
                    <a:pt x="0" y="4938"/>
                  </a:cubicBezTo>
                  <a:cubicBezTo>
                    <a:pt x="33" y="5038"/>
                    <a:pt x="0" y="5171"/>
                    <a:pt x="134" y="5205"/>
                  </a:cubicBezTo>
                  <a:cubicBezTo>
                    <a:pt x="934" y="5071"/>
                    <a:pt x="1735" y="4938"/>
                    <a:pt x="2535" y="4804"/>
                  </a:cubicBezTo>
                  <a:cubicBezTo>
                    <a:pt x="4236" y="4504"/>
                    <a:pt x="5904" y="4171"/>
                    <a:pt x="7606" y="4037"/>
                  </a:cubicBezTo>
                  <a:cubicBezTo>
                    <a:pt x="7739" y="3370"/>
                    <a:pt x="7639" y="2703"/>
                    <a:pt x="7672" y="2002"/>
                  </a:cubicBezTo>
                  <a:cubicBezTo>
                    <a:pt x="7672" y="1836"/>
                    <a:pt x="7606" y="1635"/>
                    <a:pt x="7739" y="1469"/>
                  </a:cubicBezTo>
                  <a:cubicBezTo>
                    <a:pt x="7739" y="1002"/>
                    <a:pt x="7706" y="568"/>
                    <a:pt x="7772" y="101"/>
                  </a:cubicBezTo>
                  <a:cubicBezTo>
                    <a:pt x="7772" y="68"/>
                    <a:pt x="7739" y="34"/>
                    <a:pt x="7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"/>
            <p:cNvSpPr/>
            <p:nvPr/>
          </p:nvSpPr>
          <p:spPr>
            <a:xfrm rot="-5400000">
              <a:off x="2381601" y="3074969"/>
              <a:ext cx="201135" cy="218407"/>
            </a:xfrm>
            <a:custGeom>
              <a:avLst/>
              <a:gdLst/>
              <a:ahLst/>
              <a:cxnLst/>
              <a:rect l="l" t="t" r="r" b="b"/>
              <a:pathLst>
                <a:path w="8107" h="4905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34" y="168"/>
                    <a:pt x="401" y="335"/>
                    <a:pt x="267" y="435"/>
                  </a:cubicBezTo>
                  <a:cubicBezTo>
                    <a:pt x="267" y="568"/>
                    <a:pt x="267" y="668"/>
                    <a:pt x="267" y="802"/>
                  </a:cubicBezTo>
                  <a:cubicBezTo>
                    <a:pt x="267" y="1168"/>
                    <a:pt x="334" y="1569"/>
                    <a:pt x="201" y="1936"/>
                  </a:cubicBezTo>
                  <a:cubicBezTo>
                    <a:pt x="167" y="2136"/>
                    <a:pt x="167" y="2336"/>
                    <a:pt x="167" y="2536"/>
                  </a:cubicBezTo>
                  <a:cubicBezTo>
                    <a:pt x="201" y="2770"/>
                    <a:pt x="234" y="3003"/>
                    <a:pt x="101" y="3203"/>
                  </a:cubicBezTo>
                  <a:cubicBezTo>
                    <a:pt x="101" y="3370"/>
                    <a:pt x="67" y="3503"/>
                    <a:pt x="67" y="3670"/>
                  </a:cubicBezTo>
                  <a:cubicBezTo>
                    <a:pt x="101" y="3837"/>
                    <a:pt x="134" y="4004"/>
                    <a:pt x="1" y="4171"/>
                  </a:cubicBezTo>
                  <a:lnTo>
                    <a:pt x="1" y="4538"/>
                  </a:lnTo>
                  <a:cubicBezTo>
                    <a:pt x="1" y="4638"/>
                    <a:pt x="1" y="4771"/>
                    <a:pt x="1" y="4904"/>
                  </a:cubicBezTo>
                  <a:cubicBezTo>
                    <a:pt x="1802" y="4404"/>
                    <a:pt x="3670" y="4204"/>
                    <a:pt x="5504" y="3904"/>
                  </a:cubicBezTo>
                  <a:cubicBezTo>
                    <a:pt x="6205" y="3804"/>
                    <a:pt x="6905" y="3804"/>
                    <a:pt x="7573" y="3570"/>
                  </a:cubicBezTo>
                  <a:cubicBezTo>
                    <a:pt x="7539" y="3470"/>
                    <a:pt x="7539" y="3370"/>
                    <a:pt x="7639" y="3303"/>
                  </a:cubicBezTo>
                  <a:lnTo>
                    <a:pt x="7673" y="3137"/>
                  </a:lnTo>
                  <a:cubicBezTo>
                    <a:pt x="7639" y="3036"/>
                    <a:pt x="7639" y="2936"/>
                    <a:pt x="7706" y="2870"/>
                  </a:cubicBezTo>
                  <a:cubicBezTo>
                    <a:pt x="7739" y="2803"/>
                    <a:pt x="7739" y="2703"/>
                    <a:pt x="7773" y="2603"/>
                  </a:cubicBezTo>
                  <a:cubicBezTo>
                    <a:pt x="7739" y="2536"/>
                    <a:pt x="7739" y="2436"/>
                    <a:pt x="7806" y="2369"/>
                  </a:cubicBezTo>
                  <a:lnTo>
                    <a:pt x="7839" y="2203"/>
                  </a:lnTo>
                  <a:cubicBezTo>
                    <a:pt x="7806" y="2102"/>
                    <a:pt x="7806" y="2002"/>
                    <a:pt x="7906" y="1936"/>
                  </a:cubicBezTo>
                  <a:cubicBezTo>
                    <a:pt x="7906" y="1869"/>
                    <a:pt x="7906" y="1802"/>
                    <a:pt x="7940" y="1769"/>
                  </a:cubicBezTo>
                  <a:cubicBezTo>
                    <a:pt x="7906" y="1669"/>
                    <a:pt x="7906" y="1635"/>
                    <a:pt x="7973" y="1569"/>
                  </a:cubicBezTo>
                  <a:cubicBezTo>
                    <a:pt x="8006" y="1502"/>
                    <a:pt x="8006" y="1402"/>
                    <a:pt x="8040" y="1335"/>
                  </a:cubicBezTo>
                  <a:cubicBezTo>
                    <a:pt x="8006" y="1235"/>
                    <a:pt x="8006" y="1202"/>
                    <a:pt x="8073" y="1135"/>
                  </a:cubicBezTo>
                  <a:lnTo>
                    <a:pt x="8106" y="968"/>
                  </a:lnTo>
                  <a:cubicBezTo>
                    <a:pt x="8073" y="935"/>
                    <a:pt x="8040" y="868"/>
                    <a:pt x="8040" y="835"/>
                  </a:cubicBezTo>
                  <a:cubicBezTo>
                    <a:pt x="5504" y="201"/>
                    <a:pt x="2936" y="10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"/>
            <p:cNvSpPr/>
            <p:nvPr/>
          </p:nvSpPr>
          <p:spPr>
            <a:xfrm rot="-5400000">
              <a:off x="3547516" y="3024391"/>
              <a:ext cx="203616" cy="201220"/>
            </a:xfrm>
            <a:custGeom>
              <a:avLst/>
              <a:gdLst/>
              <a:ahLst/>
              <a:cxnLst/>
              <a:rect l="l" t="t" r="r" b="b"/>
              <a:pathLst>
                <a:path w="8207" h="4519" extrusionOk="0">
                  <a:moveTo>
                    <a:pt x="7783" y="0"/>
                  </a:moveTo>
                  <a:cubicBezTo>
                    <a:pt x="7741" y="0"/>
                    <a:pt x="7693" y="5"/>
                    <a:pt x="7639" y="15"/>
                  </a:cubicBezTo>
                  <a:cubicBezTo>
                    <a:pt x="6338" y="248"/>
                    <a:pt x="5037" y="449"/>
                    <a:pt x="3737" y="649"/>
                  </a:cubicBezTo>
                  <a:cubicBezTo>
                    <a:pt x="2602" y="849"/>
                    <a:pt x="1435" y="1049"/>
                    <a:pt x="301" y="1116"/>
                  </a:cubicBezTo>
                  <a:cubicBezTo>
                    <a:pt x="267" y="1249"/>
                    <a:pt x="301" y="1383"/>
                    <a:pt x="201" y="1483"/>
                  </a:cubicBezTo>
                  <a:cubicBezTo>
                    <a:pt x="201" y="1583"/>
                    <a:pt x="167" y="1716"/>
                    <a:pt x="167" y="1816"/>
                  </a:cubicBezTo>
                  <a:cubicBezTo>
                    <a:pt x="201" y="2083"/>
                    <a:pt x="234" y="2350"/>
                    <a:pt x="101" y="2617"/>
                  </a:cubicBezTo>
                  <a:cubicBezTo>
                    <a:pt x="101" y="2683"/>
                    <a:pt x="101" y="2784"/>
                    <a:pt x="101" y="2884"/>
                  </a:cubicBezTo>
                  <a:cubicBezTo>
                    <a:pt x="101" y="3117"/>
                    <a:pt x="167" y="3351"/>
                    <a:pt x="34" y="3551"/>
                  </a:cubicBezTo>
                  <a:cubicBezTo>
                    <a:pt x="1" y="3684"/>
                    <a:pt x="1" y="3784"/>
                    <a:pt x="1" y="3918"/>
                  </a:cubicBezTo>
                  <a:cubicBezTo>
                    <a:pt x="1" y="4018"/>
                    <a:pt x="1" y="4118"/>
                    <a:pt x="34" y="4218"/>
                  </a:cubicBezTo>
                  <a:cubicBezTo>
                    <a:pt x="821" y="4190"/>
                    <a:pt x="1615" y="4174"/>
                    <a:pt x="2411" y="4174"/>
                  </a:cubicBezTo>
                  <a:cubicBezTo>
                    <a:pt x="3538" y="4174"/>
                    <a:pt x="4671" y="4206"/>
                    <a:pt x="5805" y="4285"/>
                  </a:cubicBezTo>
                  <a:cubicBezTo>
                    <a:pt x="6572" y="4318"/>
                    <a:pt x="7339" y="4351"/>
                    <a:pt x="8073" y="4518"/>
                  </a:cubicBezTo>
                  <a:cubicBezTo>
                    <a:pt x="8106" y="4485"/>
                    <a:pt x="8140" y="4451"/>
                    <a:pt x="8140" y="4418"/>
                  </a:cubicBezTo>
                  <a:cubicBezTo>
                    <a:pt x="8173" y="4185"/>
                    <a:pt x="8173" y="3951"/>
                    <a:pt x="8206" y="3718"/>
                  </a:cubicBezTo>
                  <a:lnTo>
                    <a:pt x="8206" y="1483"/>
                  </a:lnTo>
                  <a:cubicBezTo>
                    <a:pt x="8173" y="1349"/>
                    <a:pt x="8173" y="1182"/>
                    <a:pt x="8173" y="1049"/>
                  </a:cubicBezTo>
                  <a:cubicBezTo>
                    <a:pt x="8040" y="849"/>
                    <a:pt x="8073" y="649"/>
                    <a:pt x="8106" y="449"/>
                  </a:cubicBezTo>
                  <a:cubicBezTo>
                    <a:pt x="8106" y="164"/>
                    <a:pt x="8033" y="0"/>
                    <a:pt x="7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6"/>
            <p:cNvSpPr/>
            <p:nvPr/>
          </p:nvSpPr>
          <p:spPr>
            <a:xfrm rot="-5400000">
              <a:off x="2154773" y="3054222"/>
              <a:ext cx="207734" cy="231766"/>
            </a:xfrm>
            <a:custGeom>
              <a:avLst/>
              <a:gdLst/>
              <a:ahLst/>
              <a:cxnLst/>
              <a:rect l="l" t="t" r="r" b="b"/>
              <a:pathLst>
                <a:path w="8373" h="5205" extrusionOk="0">
                  <a:moveTo>
                    <a:pt x="8339" y="1"/>
                  </a:moveTo>
                  <a:cubicBezTo>
                    <a:pt x="8139" y="67"/>
                    <a:pt x="7973" y="134"/>
                    <a:pt x="7806" y="167"/>
                  </a:cubicBezTo>
                  <a:cubicBezTo>
                    <a:pt x="5838" y="634"/>
                    <a:pt x="3870" y="1101"/>
                    <a:pt x="1868" y="1535"/>
                  </a:cubicBezTo>
                  <a:cubicBezTo>
                    <a:pt x="1407" y="1650"/>
                    <a:pt x="922" y="1815"/>
                    <a:pt x="433" y="1815"/>
                  </a:cubicBezTo>
                  <a:cubicBezTo>
                    <a:pt x="355" y="1815"/>
                    <a:pt x="278" y="1811"/>
                    <a:pt x="200" y="1802"/>
                  </a:cubicBezTo>
                  <a:lnTo>
                    <a:pt x="200" y="1802"/>
                  </a:lnTo>
                  <a:cubicBezTo>
                    <a:pt x="134" y="2002"/>
                    <a:pt x="234" y="2236"/>
                    <a:pt x="100" y="2402"/>
                  </a:cubicBezTo>
                  <a:cubicBezTo>
                    <a:pt x="100" y="2602"/>
                    <a:pt x="100" y="2769"/>
                    <a:pt x="100" y="2936"/>
                  </a:cubicBezTo>
                  <a:cubicBezTo>
                    <a:pt x="100" y="3170"/>
                    <a:pt x="167" y="3403"/>
                    <a:pt x="34" y="3637"/>
                  </a:cubicBezTo>
                  <a:cubicBezTo>
                    <a:pt x="0" y="3703"/>
                    <a:pt x="0" y="3803"/>
                    <a:pt x="0" y="3870"/>
                  </a:cubicBezTo>
                  <a:cubicBezTo>
                    <a:pt x="0" y="4037"/>
                    <a:pt x="0" y="4170"/>
                    <a:pt x="34" y="4337"/>
                  </a:cubicBezTo>
                  <a:cubicBezTo>
                    <a:pt x="348" y="4265"/>
                    <a:pt x="666" y="4240"/>
                    <a:pt x="986" y="4240"/>
                  </a:cubicBezTo>
                  <a:cubicBezTo>
                    <a:pt x="1549" y="4240"/>
                    <a:pt x="2116" y="4316"/>
                    <a:pt x="2669" y="4337"/>
                  </a:cubicBezTo>
                  <a:cubicBezTo>
                    <a:pt x="3803" y="4404"/>
                    <a:pt x="4904" y="4537"/>
                    <a:pt x="6038" y="4671"/>
                  </a:cubicBezTo>
                  <a:cubicBezTo>
                    <a:pt x="6438" y="4704"/>
                    <a:pt x="6838" y="4771"/>
                    <a:pt x="7272" y="4837"/>
                  </a:cubicBezTo>
                  <a:cubicBezTo>
                    <a:pt x="7506" y="4871"/>
                    <a:pt x="7606" y="5104"/>
                    <a:pt x="7806" y="5204"/>
                  </a:cubicBezTo>
                  <a:cubicBezTo>
                    <a:pt x="7839" y="5138"/>
                    <a:pt x="7839" y="5071"/>
                    <a:pt x="7906" y="5004"/>
                  </a:cubicBezTo>
                  <a:lnTo>
                    <a:pt x="7939" y="4837"/>
                  </a:lnTo>
                  <a:cubicBezTo>
                    <a:pt x="7906" y="4737"/>
                    <a:pt x="7906" y="4637"/>
                    <a:pt x="8006" y="4571"/>
                  </a:cubicBezTo>
                  <a:cubicBezTo>
                    <a:pt x="8006" y="4504"/>
                    <a:pt x="8006" y="4404"/>
                    <a:pt x="8039" y="4304"/>
                  </a:cubicBezTo>
                  <a:cubicBezTo>
                    <a:pt x="8006" y="4237"/>
                    <a:pt x="8006" y="4137"/>
                    <a:pt x="8073" y="4070"/>
                  </a:cubicBezTo>
                  <a:cubicBezTo>
                    <a:pt x="8073" y="4003"/>
                    <a:pt x="8106" y="3937"/>
                    <a:pt x="8106" y="3870"/>
                  </a:cubicBezTo>
                  <a:cubicBezTo>
                    <a:pt x="8073" y="3770"/>
                    <a:pt x="8073" y="3637"/>
                    <a:pt x="8173" y="3536"/>
                  </a:cubicBezTo>
                  <a:cubicBezTo>
                    <a:pt x="8173" y="3436"/>
                    <a:pt x="8173" y="3370"/>
                    <a:pt x="8173" y="3270"/>
                  </a:cubicBezTo>
                  <a:cubicBezTo>
                    <a:pt x="8173" y="3136"/>
                    <a:pt x="8139" y="2969"/>
                    <a:pt x="8239" y="2836"/>
                  </a:cubicBezTo>
                  <a:cubicBezTo>
                    <a:pt x="8273" y="2769"/>
                    <a:pt x="8273" y="2669"/>
                    <a:pt x="8273" y="2602"/>
                  </a:cubicBezTo>
                  <a:cubicBezTo>
                    <a:pt x="8273" y="2369"/>
                    <a:pt x="8206" y="2169"/>
                    <a:pt x="8339" y="1969"/>
                  </a:cubicBezTo>
                  <a:cubicBezTo>
                    <a:pt x="8339" y="1769"/>
                    <a:pt x="8373" y="1568"/>
                    <a:pt x="8373" y="1368"/>
                  </a:cubicBezTo>
                  <a:cubicBezTo>
                    <a:pt x="8339" y="935"/>
                    <a:pt x="8339" y="468"/>
                    <a:pt x="8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6"/>
            <p:cNvSpPr/>
            <p:nvPr/>
          </p:nvSpPr>
          <p:spPr>
            <a:xfrm rot="-5400000">
              <a:off x="1989866" y="3072234"/>
              <a:ext cx="207734" cy="195743"/>
            </a:xfrm>
            <a:custGeom>
              <a:avLst/>
              <a:gdLst/>
              <a:ahLst/>
              <a:cxnLst/>
              <a:rect l="l" t="t" r="r" b="b"/>
              <a:pathLst>
                <a:path w="8373" h="4396" extrusionOk="0">
                  <a:moveTo>
                    <a:pt x="8032" y="1"/>
                  </a:moveTo>
                  <a:cubicBezTo>
                    <a:pt x="7965" y="1"/>
                    <a:pt x="7899" y="16"/>
                    <a:pt x="7839" y="31"/>
                  </a:cubicBezTo>
                  <a:cubicBezTo>
                    <a:pt x="5237" y="164"/>
                    <a:pt x="2635" y="297"/>
                    <a:pt x="34" y="331"/>
                  </a:cubicBezTo>
                  <a:cubicBezTo>
                    <a:pt x="34" y="364"/>
                    <a:pt x="0" y="398"/>
                    <a:pt x="0" y="431"/>
                  </a:cubicBezTo>
                  <a:cubicBezTo>
                    <a:pt x="0" y="598"/>
                    <a:pt x="0" y="731"/>
                    <a:pt x="34" y="865"/>
                  </a:cubicBezTo>
                  <a:cubicBezTo>
                    <a:pt x="167" y="1565"/>
                    <a:pt x="100" y="2266"/>
                    <a:pt x="67" y="2966"/>
                  </a:cubicBezTo>
                  <a:cubicBezTo>
                    <a:pt x="100" y="3333"/>
                    <a:pt x="100" y="3700"/>
                    <a:pt x="100" y="4067"/>
                  </a:cubicBezTo>
                  <a:cubicBezTo>
                    <a:pt x="100" y="4312"/>
                    <a:pt x="173" y="4395"/>
                    <a:pt x="331" y="4395"/>
                  </a:cubicBezTo>
                  <a:cubicBezTo>
                    <a:pt x="387" y="4395"/>
                    <a:pt x="455" y="4385"/>
                    <a:pt x="534" y="4367"/>
                  </a:cubicBezTo>
                  <a:cubicBezTo>
                    <a:pt x="1902" y="4033"/>
                    <a:pt x="3269" y="3733"/>
                    <a:pt x="4637" y="3400"/>
                  </a:cubicBezTo>
                  <a:cubicBezTo>
                    <a:pt x="5871" y="3133"/>
                    <a:pt x="7105" y="2866"/>
                    <a:pt x="8339" y="2599"/>
                  </a:cubicBezTo>
                  <a:lnTo>
                    <a:pt x="8373" y="1498"/>
                  </a:lnTo>
                  <a:cubicBezTo>
                    <a:pt x="8339" y="1198"/>
                    <a:pt x="8339" y="898"/>
                    <a:pt x="8339" y="631"/>
                  </a:cubicBezTo>
                  <a:cubicBezTo>
                    <a:pt x="8206" y="464"/>
                    <a:pt x="8273" y="264"/>
                    <a:pt x="8273" y="97"/>
                  </a:cubicBezTo>
                  <a:cubicBezTo>
                    <a:pt x="8199" y="24"/>
                    <a:pt x="8115" y="1"/>
                    <a:pt x="8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"/>
            <p:cNvSpPr/>
            <p:nvPr/>
          </p:nvSpPr>
          <p:spPr>
            <a:xfrm rot="-5400000">
              <a:off x="4248913" y="3023491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9574" y="1"/>
                  </a:moveTo>
                  <a:cubicBezTo>
                    <a:pt x="9474" y="34"/>
                    <a:pt x="9340" y="1"/>
                    <a:pt x="9273" y="68"/>
                  </a:cubicBezTo>
                  <a:cubicBezTo>
                    <a:pt x="8573" y="501"/>
                    <a:pt x="7739" y="568"/>
                    <a:pt x="6972" y="701"/>
                  </a:cubicBezTo>
                  <a:cubicBezTo>
                    <a:pt x="5237" y="1068"/>
                    <a:pt x="3503" y="1202"/>
                    <a:pt x="1735" y="1302"/>
                  </a:cubicBezTo>
                  <a:cubicBezTo>
                    <a:pt x="1450" y="1320"/>
                    <a:pt x="1165" y="1357"/>
                    <a:pt x="880" y="1357"/>
                  </a:cubicBezTo>
                  <a:cubicBezTo>
                    <a:pt x="631" y="1357"/>
                    <a:pt x="382" y="1328"/>
                    <a:pt x="134" y="1235"/>
                  </a:cubicBezTo>
                  <a:cubicBezTo>
                    <a:pt x="100" y="1269"/>
                    <a:pt x="100" y="1302"/>
                    <a:pt x="134" y="1302"/>
                  </a:cubicBezTo>
                  <a:cubicBezTo>
                    <a:pt x="67" y="1302"/>
                    <a:pt x="34" y="1369"/>
                    <a:pt x="34" y="1402"/>
                  </a:cubicBezTo>
                  <a:cubicBezTo>
                    <a:pt x="34" y="1802"/>
                    <a:pt x="0" y="2203"/>
                    <a:pt x="0" y="2636"/>
                  </a:cubicBezTo>
                  <a:cubicBezTo>
                    <a:pt x="34" y="2770"/>
                    <a:pt x="67" y="2903"/>
                    <a:pt x="67" y="3070"/>
                  </a:cubicBezTo>
                  <a:cubicBezTo>
                    <a:pt x="67" y="3137"/>
                    <a:pt x="67" y="3237"/>
                    <a:pt x="34" y="3303"/>
                  </a:cubicBezTo>
                  <a:cubicBezTo>
                    <a:pt x="67" y="3303"/>
                    <a:pt x="100" y="3303"/>
                    <a:pt x="100" y="3337"/>
                  </a:cubicBezTo>
                  <a:cubicBezTo>
                    <a:pt x="100" y="3537"/>
                    <a:pt x="100" y="3704"/>
                    <a:pt x="100" y="3904"/>
                  </a:cubicBezTo>
                  <a:cubicBezTo>
                    <a:pt x="134" y="4004"/>
                    <a:pt x="134" y="4104"/>
                    <a:pt x="167" y="4171"/>
                  </a:cubicBezTo>
                  <a:cubicBezTo>
                    <a:pt x="134" y="4271"/>
                    <a:pt x="134" y="4337"/>
                    <a:pt x="134" y="4437"/>
                  </a:cubicBezTo>
                  <a:lnTo>
                    <a:pt x="200" y="4437"/>
                  </a:lnTo>
                  <a:lnTo>
                    <a:pt x="200" y="4838"/>
                  </a:lnTo>
                  <a:cubicBezTo>
                    <a:pt x="2635" y="4504"/>
                    <a:pt x="5104" y="4371"/>
                    <a:pt x="7539" y="4171"/>
                  </a:cubicBezTo>
                  <a:cubicBezTo>
                    <a:pt x="8206" y="4104"/>
                    <a:pt x="8873" y="4071"/>
                    <a:pt x="9574" y="4004"/>
                  </a:cubicBezTo>
                  <a:cubicBezTo>
                    <a:pt x="9574" y="3637"/>
                    <a:pt x="9574" y="3270"/>
                    <a:pt x="9574" y="2903"/>
                  </a:cubicBezTo>
                  <a:cubicBezTo>
                    <a:pt x="9607" y="2903"/>
                    <a:pt x="9607" y="2870"/>
                    <a:pt x="9640" y="2870"/>
                  </a:cubicBezTo>
                  <a:lnTo>
                    <a:pt x="9640" y="635"/>
                  </a:lnTo>
                  <a:lnTo>
                    <a:pt x="9574" y="635"/>
                  </a:lnTo>
                  <a:cubicBezTo>
                    <a:pt x="9574" y="435"/>
                    <a:pt x="9574" y="201"/>
                    <a:pt x="9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"/>
            <p:cNvSpPr/>
            <p:nvPr/>
          </p:nvSpPr>
          <p:spPr>
            <a:xfrm rot="-5400000">
              <a:off x="4479903" y="3019770"/>
              <a:ext cx="231750" cy="215424"/>
            </a:xfrm>
            <a:custGeom>
              <a:avLst/>
              <a:gdLst/>
              <a:ahLst/>
              <a:cxnLst/>
              <a:rect l="l" t="t" r="r" b="b"/>
              <a:pathLst>
                <a:path w="9341" h="4838" extrusionOk="0">
                  <a:moveTo>
                    <a:pt x="9174" y="1"/>
                  </a:moveTo>
                  <a:cubicBezTo>
                    <a:pt x="6138" y="401"/>
                    <a:pt x="3069" y="601"/>
                    <a:pt x="0" y="935"/>
                  </a:cubicBezTo>
                  <a:cubicBezTo>
                    <a:pt x="0" y="935"/>
                    <a:pt x="0" y="968"/>
                    <a:pt x="0" y="968"/>
                  </a:cubicBezTo>
                  <a:cubicBezTo>
                    <a:pt x="0" y="1468"/>
                    <a:pt x="0" y="1935"/>
                    <a:pt x="0" y="2402"/>
                  </a:cubicBezTo>
                  <a:cubicBezTo>
                    <a:pt x="0" y="2903"/>
                    <a:pt x="0" y="3370"/>
                    <a:pt x="0" y="3837"/>
                  </a:cubicBezTo>
                  <a:cubicBezTo>
                    <a:pt x="0" y="3837"/>
                    <a:pt x="34" y="3870"/>
                    <a:pt x="0" y="3903"/>
                  </a:cubicBezTo>
                  <a:cubicBezTo>
                    <a:pt x="3069" y="4237"/>
                    <a:pt x="6138" y="4437"/>
                    <a:pt x="9174" y="4837"/>
                  </a:cubicBezTo>
                  <a:cubicBezTo>
                    <a:pt x="9240" y="4370"/>
                    <a:pt x="9107" y="3937"/>
                    <a:pt x="9274" y="3503"/>
                  </a:cubicBezTo>
                  <a:cubicBezTo>
                    <a:pt x="9240" y="3303"/>
                    <a:pt x="9240" y="3103"/>
                    <a:pt x="9307" y="2903"/>
                  </a:cubicBezTo>
                  <a:cubicBezTo>
                    <a:pt x="9274" y="2736"/>
                    <a:pt x="9240" y="2569"/>
                    <a:pt x="9340" y="2402"/>
                  </a:cubicBezTo>
                  <a:cubicBezTo>
                    <a:pt x="9240" y="2269"/>
                    <a:pt x="9274" y="2102"/>
                    <a:pt x="9307" y="1935"/>
                  </a:cubicBezTo>
                  <a:cubicBezTo>
                    <a:pt x="9240" y="1735"/>
                    <a:pt x="9240" y="1535"/>
                    <a:pt x="9274" y="1335"/>
                  </a:cubicBezTo>
                  <a:cubicBezTo>
                    <a:pt x="9107" y="901"/>
                    <a:pt x="9240" y="434"/>
                    <a:pt x="9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"/>
            <p:cNvSpPr/>
            <p:nvPr/>
          </p:nvSpPr>
          <p:spPr>
            <a:xfrm rot="-5400000">
              <a:off x="8051826" y="3088521"/>
              <a:ext cx="229269" cy="310490"/>
            </a:xfrm>
            <a:custGeom>
              <a:avLst/>
              <a:gdLst/>
              <a:ahLst/>
              <a:cxnLst/>
              <a:rect l="l" t="t" r="r" b="b"/>
              <a:pathLst>
                <a:path w="9241" h="6973" extrusionOk="0">
                  <a:moveTo>
                    <a:pt x="8273" y="1"/>
                  </a:moveTo>
                  <a:lnTo>
                    <a:pt x="8273" y="1"/>
                  </a:lnTo>
                  <a:cubicBezTo>
                    <a:pt x="6105" y="134"/>
                    <a:pt x="3937" y="401"/>
                    <a:pt x="1769" y="668"/>
                  </a:cubicBezTo>
                  <a:cubicBezTo>
                    <a:pt x="1485" y="701"/>
                    <a:pt x="1202" y="710"/>
                    <a:pt x="914" y="710"/>
                  </a:cubicBezTo>
                  <a:cubicBezTo>
                    <a:pt x="626" y="710"/>
                    <a:pt x="334" y="701"/>
                    <a:pt x="34" y="701"/>
                  </a:cubicBezTo>
                  <a:cubicBezTo>
                    <a:pt x="34" y="1135"/>
                    <a:pt x="34" y="1569"/>
                    <a:pt x="1" y="2002"/>
                  </a:cubicBezTo>
                  <a:cubicBezTo>
                    <a:pt x="34" y="2269"/>
                    <a:pt x="34" y="2503"/>
                    <a:pt x="34" y="2770"/>
                  </a:cubicBezTo>
                  <a:cubicBezTo>
                    <a:pt x="168" y="3103"/>
                    <a:pt x="101" y="3403"/>
                    <a:pt x="101" y="3737"/>
                  </a:cubicBezTo>
                  <a:cubicBezTo>
                    <a:pt x="101" y="3837"/>
                    <a:pt x="101" y="3970"/>
                    <a:pt x="134" y="4071"/>
                  </a:cubicBezTo>
                  <a:cubicBezTo>
                    <a:pt x="268" y="4271"/>
                    <a:pt x="201" y="4471"/>
                    <a:pt x="201" y="4671"/>
                  </a:cubicBezTo>
                  <a:cubicBezTo>
                    <a:pt x="201" y="4771"/>
                    <a:pt x="201" y="4838"/>
                    <a:pt x="201" y="4938"/>
                  </a:cubicBezTo>
                  <a:cubicBezTo>
                    <a:pt x="334" y="5071"/>
                    <a:pt x="301" y="5205"/>
                    <a:pt x="268" y="5371"/>
                  </a:cubicBezTo>
                  <a:cubicBezTo>
                    <a:pt x="268" y="5438"/>
                    <a:pt x="301" y="5505"/>
                    <a:pt x="301" y="5538"/>
                  </a:cubicBezTo>
                  <a:cubicBezTo>
                    <a:pt x="401" y="5672"/>
                    <a:pt x="368" y="5838"/>
                    <a:pt x="368" y="5972"/>
                  </a:cubicBezTo>
                  <a:cubicBezTo>
                    <a:pt x="368" y="6039"/>
                    <a:pt x="368" y="6105"/>
                    <a:pt x="401" y="6139"/>
                  </a:cubicBezTo>
                  <a:cubicBezTo>
                    <a:pt x="434" y="6172"/>
                    <a:pt x="434" y="6205"/>
                    <a:pt x="468" y="6239"/>
                  </a:cubicBezTo>
                  <a:cubicBezTo>
                    <a:pt x="1402" y="6372"/>
                    <a:pt x="2302" y="6472"/>
                    <a:pt x="3203" y="6606"/>
                  </a:cubicBezTo>
                  <a:cubicBezTo>
                    <a:pt x="4237" y="6739"/>
                    <a:pt x="5271" y="6806"/>
                    <a:pt x="6305" y="6839"/>
                  </a:cubicBezTo>
                  <a:cubicBezTo>
                    <a:pt x="7206" y="6839"/>
                    <a:pt x="8073" y="6873"/>
                    <a:pt x="8940" y="6973"/>
                  </a:cubicBezTo>
                  <a:cubicBezTo>
                    <a:pt x="9074" y="6973"/>
                    <a:pt x="9174" y="6973"/>
                    <a:pt x="9241" y="6839"/>
                  </a:cubicBezTo>
                  <a:cubicBezTo>
                    <a:pt x="9174" y="6806"/>
                    <a:pt x="9141" y="6739"/>
                    <a:pt x="9174" y="6672"/>
                  </a:cubicBezTo>
                  <a:cubicBezTo>
                    <a:pt x="9174" y="6539"/>
                    <a:pt x="9141" y="6372"/>
                    <a:pt x="9141" y="6239"/>
                  </a:cubicBezTo>
                  <a:cubicBezTo>
                    <a:pt x="9074" y="6205"/>
                    <a:pt x="9074" y="6139"/>
                    <a:pt x="9107" y="6072"/>
                  </a:cubicBezTo>
                  <a:cubicBezTo>
                    <a:pt x="9074" y="5939"/>
                    <a:pt x="9074" y="5838"/>
                    <a:pt x="9041" y="5705"/>
                  </a:cubicBezTo>
                  <a:cubicBezTo>
                    <a:pt x="8974" y="5638"/>
                    <a:pt x="8974" y="5538"/>
                    <a:pt x="9007" y="5472"/>
                  </a:cubicBezTo>
                  <a:cubicBezTo>
                    <a:pt x="9007" y="5338"/>
                    <a:pt x="8974" y="5238"/>
                    <a:pt x="8974" y="5105"/>
                  </a:cubicBezTo>
                  <a:cubicBezTo>
                    <a:pt x="8874" y="5038"/>
                    <a:pt x="8874" y="4938"/>
                    <a:pt x="8907" y="4838"/>
                  </a:cubicBezTo>
                  <a:cubicBezTo>
                    <a:pt x="8907" y="4738"/>
                    <a:pt x="8874" y="4638"/>
                    <a:pt x="8874" y="4504"/>
                  </a:cubicBezTo>
                  <a:cubicBezTo>
                    <a:pt x="8807" y="4437"/>
                    <a:pt x="8807" y="4337"/>
                    <a:pt x="8807" y="4237"/>
                  </a:cubicBezTo>
                  <a:cubicBezTo>
                    <a:pt x="8807" y="4171"/>
                    <a:pt x="8807" y="4071"/>
                    <a:pt x="8807" y="4004"/>
                  </a:cubicBezTo>
                  <a:cubicBezTo>
                    <a:pt x="8707" y="3870"/>
                    <a:pt x="8707" y="3770"/>
                    <a:pt x="8740" y="3637"/>
                  </a:cubicBezTo>
                  <a:cubicBezTo>
                    <a:pt x="8707" y="3570"/>
                    <a:pt x="8707" y="3470"/>
                    <a:pt x="8707" y="3370"/>
                  </a:cubicBezTo>
                  <a:cubicBezTo>
                    <a:pt x="8607" y="3303"/>
                    <a:pt x="8640" y="3237"/>
                    <a:pt x="8640" y="3137"/>
                  </a:cubicBezTo>
                  <a:cubicBezTo>
                    <a:pt x="8640" y="3003"/>
                    <a:pt x="8640" y="2903"/>
                    <a:pt x="8607" y="2770"/>
                  </a:cubicBezTo>
                  <a:cubicBezTo>
                    <a:pt x="8574" y="2736"/>
                    <a:pt x="8540" y="2670"/>
                    <a:pt x="8574" y="2603"/>
                  </a:cubicBezTo>
                  <a:cubicBezTo>
                    <a:pt x="8507" y="2469"/>
                    <a:pt x="8507" y="2336"/>
                    <a:pt x="8540" y="2169"/>
                  </a:cubicBezTo>
                  <a:cubicBezTo>
                    <a:pt x="8440" y="2102"/>
                    <a:pt x="8440" y="2002"/>
                    <a:pt x="8473" y="1902"/>
                  </a:cubicBezTo>
                  <a:cubicBezTo>
                    <a:pt x="8473" y="1769"/>
                    <a:pt x="8440" y="1635"/>
                    <a:pt x="8440" y="1469"/>
                  </a:cubicBezTo>
                  <a:cubicBezTo>
                    <a:pt x="8373" y="1402"/>
                    <a:pt x="8373" y="1302"/>
                    <a:pt x="8407" y="1235"/>
                  </a:cubicBezTo>
                  <a:cubicBezTo>
                    <a:pt x="8340" y="1035"/>
                    <a:pt x="8340" y="868"/>
                    <a:pt x="8340" y="701"/>
                  </a:cubicBezTo>
                  <a:cubicBezTo>
                    <a:pt x="8207" y="468"/>
                    <a:pt x="8307" y="234"/>
                    <a:pt x="8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"/>
            <p:cNvSpPr/>
            <p:nvPr/>
          </p:nvSpPr>
          <p:spPr>
            <a:xfrm rot="-5400000">
              <a:off x="8601093" y="3005678"/>
              <a:ext cx="228426" cy="359471"/>
            </a:xfrm>
            <a:custGeom>
              <a:avLst/>
              <a:gdLst/>
              <a:ahLst/>
              <a:cxnLst/>
              <a:rect l="l" t="t" r="r" b="b"/>
              <a:pathLst>
                <a:path w="9207" h="8073" extrusionOk="0">
                  <a:moveTo>
                    <a:pt x="7872" y="0"/>
                  </a:moveTo>
                  <a:cubicBezTo>
                    <a:pt x="6338" y="667"/>
                    <a:pt x="4670" y="1001"/>
                    <a:pt x="3069" y="1568"/>
                  </a:cubicBezTo>
                  <a:cubicBezTo>
                    <a:pt x="2102" y="1868"/>
                    <a:pt x="1101" y="2135"/>
                    <a:pt x="134" y="2435"/>
                  </a:cubicBezTo>
                  <a:cubicBezTo>
                    <a:pt x="100" y="2468"/>
                    <a:pt x="67" y="2502"/>
                    <a:pt x="0" y="2502"/>
                  </a:cubicBezTo>
                  <a:cubicBezTo>
                    <a:pt x="0" y="2569"/>
                    <a:pt x="0" y="2635"/>
                    <a:pt x="0" y="2702"/>
                  </a:cubicBezTo>
                  <a:cubicBezTo>
                    <a:pt x="67" y="2735"/>
                    <a:pt x="100" y="2802"/>
                    <a:pt x="67" y="2869"/>
                  </a:cubicBezTo>
                  <a:cubicBezTo>
                    <a:pt x="67" y="2935"/>
                    <a:pt x="100" y="2969"/>
                    <a:pt x="100" y="3036"/>
                  </a:cubicBezTo>
                  <a:cubicBezTo>
                    <a:pt x="167" y="3069"/>
                    <a:pt x="167" y="3136"/>
                    <a:pt x="167" y="3202"/>
                  </a:cubicBezTo>
                  <a:cubicBezTo>
                    <a:pt x="167" y="3269"/>
                    <a:pt x="167" y="3336"/>
                    <a:pt x="167" y="3402"/>
                  </a:cubicBezTo>
                  <a:cubicBezTo>
                    <a:pt x="300" y="3569"/>
                    <a:pt x="334" y="3769"/>
                    <a:pt x="334" y="4003"/>
                  </a:cubicBezTo>
                  <a:cubicBezTo>
                    <a:pt x="334" y="4036"/>
                    <a:pt x="334" y="4103"/>
                    <a:pt x="367" y="4170"/>
                  </a:cubicBezTo>
                  <a:cubicBezTo>
                    <a:pt x="467" y="4370"/>
                    <a:pt x="500" y="4570"/>
                    <a:pt x="500" y="4770"/>
                  </a:cubicBezTo>
                  <a:cubicBezTo>
                    <a:pt x="500" y="4837"/>
                    <a:pt x="500" y="4904"/>
                    <a:pt x="534" y="4937"/>
                  </a:cubicBezTo>
                  <a:cubicBezTo>
                    <a:pt x="601" y="5004"/>
                    <a:pt x="601" y="5104"/>
                    <a:pt x="601" y="5204"/>
                  </a:cubicBezTo>
                  <a:lnTo>
                    <a:pt x="601" y="5371"/>
                  </a:lnTo>
                  <a:cubicBezTo>
                    <a:pt x="701" y="5437"/>
                    <a:pt x="701" y="5537"/>
                    <a:pt x="667" y="5637"/>
                  </a:cubicBezTo>
                  <a:lnTo>
                    <a:pt x="701" y="5804"/>
                  </a:lnTo>
                  <a:cubicBezTo>
                    <a:pt x="801" y="5904"/>
                    <a:pt x="801" y="6038"/>
                    <a:pt x="767" y="6171"/>
                  </a:cubicBezTo>
                  <a:cubicBezTo>
                    <a:pt x="767" y="6204"/>
                    <a:pt x="767" y="6271"/>
                    <a:pt x="801" y="6338"/>
                  </a:cubicBezTo>
                  <a:cubicBezTo>
                    <a:pt x="901" y="6471"/>
                    <a:pt x="867" y="6605"/>
                    <a:pt x="867" y="6772"/>
                  </a:cubicBezTo>
                  <a:lnTo>
                    <a:pt x="867" y="6938"/>
                  </a:lnTo>
                  <a:cubicBezTo>
                    <a:pt x="901" y="6972"/>
                    <a:pt x="934" y="7005"/>
                    <a:pt x="967" y="7038"/>
                  </a:cubicBezTo>
                  <a:lnTo>
                    <a:pt x="1168" y="7038"/>
                  </a:lnTo>
                  <a:cubicBezTo>
                    <a:pt x="3836" y="7472"/>
                    <a:pt x="6538" y="7706"/>
                    <a:pt x="9207" y="8072"/>
                  </a:cubicBezTo>
                  <a:cubicBezTo>
                    <a:pt x="9207" y="7906"/>
                    <a:pt x="9207" y="7706"/>
                    <a:pt x="9207" y="7539"/>
                  </a:cubicBezTo>
                  <a:cubicBezTo>
                    <a:pt x="9207" y="7439"/>
                    <a:pt x="9207" y="7372"/>
                    <a:pt x="9207" y="7272"/>
                  </a:cubicBezTo>
                  <a:cubicBezTo>
                    <a:pt x="9073" y="7072"/>
                    <a:pt x="9140" y="6872"/>
                    <a:pt x="9140" y="6671"/>
                  </a:cubicBezTo>
                  <a:cubicBezTo>
                    <a:pt x="9140" y="6571"/>
                    <a:pt x="9140" y="6505"/>
                    <a:pt x="9107" y="6405"/>
                  </a:cubicBezTo>
                  <a:cubicBezTo>
                    <a:pt x="9007" y="6238"/>
                    <a:pt x="9040" y="6071"/>
                    <a:pt x="9040" y="5904"/>
                  </a:cubicBezTo>
                  <a:cubicBezTo>
                    <a:pt x="9040" y="5804"/>
                    <a:pt x="9040" y="5737"/>
                    <a:pt x="9040" y="5637"/>
                  </a:cubicBezTo>
                  <a:cubicBezTo>
                    <a:pt x="8906" y="5504"/>
                    <a:pt x="8940" y="5337"/>
                    <a:pt x="8973" y="5204"/>
                  </a:cubicBezTo>
                  <a:cubicBezTo>
                    <a:pt x="8940" y="5070"/>
                    <a:pt x="8940" y="4970"/>
                    <a:pt x="8940" y="4870"/>
                  </a:cubicBezTo>
                  <a:cubicBezTo>
                    <a:pt x="8840" y="4770"/>
                    <a:pt x="8840" y="4637"/>
                    <a:pt x="8873" y="4503"/>
                  </a:cubicBezTo>
                  <a:lnTo>
                    <a:pt x="8840" y="4236"/>
                  </a:lnTo>
                  <a:cubicBezTo>
                    <a:pt x="8740" y="4103"/>
                    <a:pt x="8773" y="3970"/>
                    <a:pt x="8773" y="3803"/>
                  </a:cubicBezTo>
                  <a:cubicBezTo>
                    <a:pt x="8773" y="3769"/>
                    <a:pt x="8773" y="3703"/>
                    <a:pt x="8773" y="3636"/>
                  </a:cubicBezTo>
                  <a:cubicBezTo>
                    <a:pt x="8673" y="3536"/>
                    <a:pt x="8673" y="3436"/>
                    <a:pt x="8706" y="3302"/>
                  </a:cubicBezTo>
                  <a:cubicBezTo>
                    <a:pt x="8706" y="3236"/>
                    <a:pt x="8673" y="3169"/>
                    <a:pt x="8673" y="3136"/>
                  </a:cubicBezTo>
                  <a:cubicBezTo>
                    <a:pt x="8573" y="3036"/>
                    <a:pt x="8573" y="2902"/>
                    <a:pt x="8606" y="2769"/>
                  </a:cubicBezTo>
                  <a:cubicBezTo>
                    <a:pt x="8606" y="2735"/>
                    <a:pt x="8606" y="2669"/>
                    <a:pt x="8573" y="2602"/>
                  </a:cubicBezTo>
                  <a:cubicBezTo>
                    <a:pt x="8506" y="2535"/>
                    <a:pt x="8506" y="2435"/>
                    <a:pt x="8540" y="2335"/>
                  </a:cubicBezTo>
                  <a:cubicBezTo>
                    <a:pt x="8540" y="2302"/>
                    <a:pt x="8506" y="2235"/>
                    <a:pt x="8506" y="2168"/>
                  </a:cubicBezTo>
                  <a:cubicBezTo>
                    <a:pt x="8373" y="1968"/>
                    <a:pt x="8373" y="1735"/>
                    <a:pt x="8339" y="1468"/>
                  </a:cubicBezTo>
                  <a:cubicBezTo>
                    <a:pt x="8339" y="1434"/>
                    <a:pt x="8339" y="1368"/>
                    <a:pt x="8339" y="1301"/>
                  </a:cubicBezTo>
                  <a:cubicBezTo>
                    <a:pt x="8106" y="901"/>
                    <a:pt x="8173" y="400"/>
                    <a:pt x="7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"/>
            <p:cNvSpPr/>
            <p:nvPr/>
          </p:nvSpPr>
          <p:spPr>
            <a:xfrm rot="-5400000">
              <a:off x="7492859" y="3049819"/>
              <a:ext cx="224307" cy="328301"/>
            </a:xfrm>
            <a:custGeom>
              <a:avLst/>
              <a:gdLst/>
              <a:ahLst/>
              <a:cxnLst/>
              <a:rect l="l" t="t" r="r" b="b"/>
              <a:pathLst>
                <a:path w="9041" h="7373" extrusionOk="0">
                  <a:moveTo>
                    <a:pt x="1268" y="1"/>
                  </a:moveTo>
                  <a:cubicBezTo>
                    <a:pt x="1235" y="67"/>
                    <a:pt x="1235" y="134"/>
                    <a:pt x="1168" y="168"/>
                  </a:cubicBezTo>
                  <a:cubicBezTo>
                    <a:pt x="1168" y="234"/>
                    <a:pt x="1135" y="301"/>
                    <a:pt x="1135" y="368"/>
                  </a:cubicBezTo>
                  <a:cubicBezTo>
                    <a:pt x="1168" y="434"/>
                    <a:pt x="1135" y="501"/>
                    <a:pt x="1068" y="534"/>
                  </a:cubicBezTo>
                  <a:lnTo>
                    <a:pt x="1068" y="701"/>
                  </a:lnTo>
                  <a:cubicBezTo>
                    <a:pt x="1068" y="801"/>
                    <a:pt x="1068" y="901"/>
                    <a:pt x="1001" y="968"/>
                  </a:cubicBezTo>
                  <a:cubicBezTo>
                    <a:pt x="968" y="1068"/>
                    <a:pt x="968" y="1135"/>
                    <a:pt x="968" y="1235"/>
                  </a:cubicBezTo>
                  <a:cubicBezTo>
                    <a:pt x="968" y="1302"/>
                    <a:pt x="968" y="1368"/>
                    <a:pt x="901" y="1402"/>
                  </a:cubicBezTo>
                  <a:lnTo>
                    <a:pt x="868" y="1569"/>
                  </a:lnTo>
                  <a:cubicBezTo>
                    <a:pt x="901" y="1802"/>
                    <a:pt x="835" y="2002"/>
                    <a:pt x="735" y="2169"/>
                  </a:cubicBezTo>
                  <a:cubicBezTo>
                    <a:pt x="735" y="2236"/>
                    <a:pt x="701" y="2302"/>
                    <a:pt x="701" y="2336"/>
                  </a:cubicBezTo>
                  <a:cubicBezTo>
                    <a:pt x="735" y="2436"/>
                    <a:pt x="701" y="2469"/>
                    <a:pt x="634" y="2536"/>
                  </a:cubicBezTo>
                  <a:cubicBezTo>
                    <a:pt x="634" y="2569"/>
                    <a:pt x="634" y="2636"/>
                    <a:pt x="601" y="2703"/>
                  </a:cubicBezTo>
                  <a:cubicBezTo>
                    <a:pt x="634" y="2769"/>
                    <a:pt x="634" y="2836"/>
                    <a:pt x="568" y="2870"/>
                  </a:cubicBezTo>
                  <a:cubicBezTo>
                    <a:pt x="534" y="2936"/>
                    <a:pt x="534" y="2970"/>
                    <a:pt x="534" y="3036"/>
                  </a:cubicBezTo>
                  <a:cubicBezTo>
                    <a:pt x="534" y="3103"/>
                    <a:pt x="534" y="3170"/>
                    <a:pt x="468" y="3203"/>
                  </a:cubicBezTo>
                  <a:cubicBezTo>
                    <a:pt x="468" y="3270"/>
                    <a:pt x="434" y="3337"/>
                    <a:pt x="434" y="3403"/>
                  </a:cubicBezTo>
                  <a:cubicBezTo>
                    <a:pt x="468" y="3470"/>
                    <a:pt x="434" y="3503"/>
                    <a:pt x="368" y="3570"/>
                  </a:cubicBezTo>
                  <a:cubicBezTo>
                    <a:pt x="368" y="3603"/>
                    <a:pt x="368" y="3670"/>
                    <a:pt x="368" y="3737"/>
                  </a:cubicBezTo>
                  <a:cubicBezTo>
                    <a:pt x="368" y="3837"/>
                    <a:pt x="368" y="3937"/>
                    <a:pt x="301" y="4004"/>
                  </a:cubicBezTo>
                  <a:lnTo>
                    <a:pt x="268" y="4170"/>
                  </a:lnTo>
                  <a:cubicBezTo>
                    <a:pt x="301" y="4271"/>
                    <a:pt x="301" y="4404"/>
                    <a:pt x="201" y="4504"/>
                  </a:cubicBezTo>
                  <a:lnTo>
                    <a:pt x="167" y="4771"/>
                  </a:lnTo>
                  <a:cubicBezTo>
                    <a:pt x="201" y="4904"/>
                    <a:pt x="234" y="5004"/>
                    <a:pt x="134" y="5104"/>
                  </a:cubicBezTo>
                  <a:cubicBezTo>
                    <a:pt x="101" y="5238"/>
                    <a:pt x="101" y="5338"/>
                    <a:pt x="101" y="5471"/>
                  </a:cubicBezTo>
                  <a:cubicBezTo>
                    <a:pt x="134" y="5605"/>
                    <a:pt x="167" y="5772"/>
                    <a:pt x="34" y="5905"/>
                  </a:cubicBezTo>
                  <a:lnTo>
                    <a:pt x="1" y="6139"/>
                  </a:lnTo>
                  <a:cubicBezTo>
                    <a:pt x="34" y="6205"/>
                    <a:pt x="34" y="6272"/>
                    <a:pt x="34" y="6339"/>
                  </a:cubicBezTo>
                  <a:cubicBezTo>
                    <a:pt x="1101" y="6472"/>
                    <a:pt x="2169" y="6639"/>
                    <a:pt x="3236" y="6806"/>
                  </a:cubicBezTo>
                  <a:cubicBezTo>
                    <a:pt x="4737" y="7039"/>
                    <a:pt x="6272" y="7239"/>
                    <a:pt x="7840" y="7373"/>
                  </a:cubicBezTo>
                  <a:cubicBezTo>
                    <a:pt x="7840" y="7273"/>
                    <a:pt x="7840" y="7173"/>
                    <a:pt x="7906" y="7106"/>
                  </a:cubicBezTo>
                  <a:lnTo>
                    <a:pt x="7940" y="6939"/>
                  </a:lnTo>
                  <a:cubicBezTo>
                    <a:pt x="7940" y="6706"/>
                    <a:pt x="7973" y="6472"/>
                    <a:pt x="8073" y="6239"/>
                  </a:cubicBezTo>
                  <a:lnTo>
                    <a:pt x="8140" y="5972"/>
                  </a:lnTo>
                  <a:cubicBezTo>
                    <a:pt x="8106" y="5905"/>
                    <a:pt x="8106" y="5838"/>
                    <a:pt x="8173" y="5805"/>
                  </a:cubicBezTo>
                  <a:lnTo>
                    <a:pt x="8207" y="5638"/>
                  </a:lnTo>
                  <a:cubicBezTo>
                    <a:pt x="8173" y="5405"/>
                    <a:pt x="8240" y="5205"/>
                    <a:pt x="8340" y="5038"/>
                  </a:cubicBezTo>
                  <a:cubicBezTo>
                    <a:pt x="8373" y="4971"/>
                    <a:pt x="8373" y="4904"/>
                    <a:pt x="8373" y="4838"/>
                  </a:cubicBezTo>
                  <a:cubicBezTo>
                    <a:pt x="8473" y="4371"/>
                    <a:pt x="8573" y="3904"/>
                    <a:pt x="8774" y="3470"/>
                  </a:cubicBezTo>
                  <a:cubicBezTo>
                    <a:pt x="8774" y="3403"/>
                    <a:pt x="8807" y="3337"/>
                    <a:pt x="8807" y="3303"/>
                  </a:cubicBezTo>
                  <a:cubicBezTo>
                    <a:pt x="8774" y="3236"/>
                    <a:pt x="8807" y="3170"/>
                    <a:pt x="8874" y="3136"/>
                  </a:cubicBezTo>
                  <a:cubicBezTo>
                    <a:pt x="8874" y="3070"/>
                    <a:pt x="8874" y="3003"/>
                    <a:pt x="8907" y="2936"/>
                  </a:cubicBezTo>
                  <a:cubicBezTo>
                    <a:pt x="8840" y="2769"/>
                    <a:pt x="9040" y="2603"/>
                    <a:pt x="8840" y="2436"/>
                  </a:cubicBezTo>
                  <a:cubicBezTo>
                    <a:pt x="8340" y="2369"/>
                    <a:pt x="7873" y="2202"/>
                    <a:pt x="7406" y="2036"/>
                  </a:cubicBezTo>
                  <a:cubicBezTo>
                    <a:pt x="5338" y="1402"/>
                    <a:pt x="3270" y="768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"/>
            <p:cNvSpPr/>
            <p:nvPr/>
          </p:nvSpPr>
          <p:spPr>
            <a:xfrm rot="-5400000">
              <a:off x="5164206" y="3005142"/>
              <a:ext cx="220164" cy="257903"/>
            </a:xfrm>
            <a:custGeom>
              <a:avLst/>
              <a:gdLst/>
              <a:ahLst/>
              <a:cxnLst/>
              <a:rect l="l" t="t" r="r" b="b"/>
              <a:pathLst>
                <a:path w="8874" h="5792" extrusionOk="0">
                  <a:moveTo>
                    <a:pt x="8715" y="0"/>
                  </a:moveTo>
                  <a:cubicBezTo>
                    <a:pt x="8648" y="0"/>
                    <a:pt x="8573" y="34"/>
                    <a:pt x="8506" y="50"/>
                  </a:cubicBezTo>
                  <a:cubicBezTo>
                    <a:pt x="5704" y="384"/>
                    <a:pt x="2935" y="751"/>
                    <a:pt x="167" y="1118"/>
                  </a:cubicBezTo>
                  <a:cubicBezTo>
                    <a:pt x="100" y="1118"/>
                    <a:pt x="67" y="1084"/>
                    <a:pt x="33" y="1084"/>
                  </a:cubicBezTo>
                  <a:cubicBezTo>
                    <a:pt x="33" y="1218"/>
                    <a:pt x="0" y="1318"/>
                    <a:pt x="0" y="1451"/>
                  </a:cubicBezTo>
                  <a:cubicBezTo>
                    <a:pt x="33" y="1551"/>
                    <a:pt x="33" y="1618"/>
                    <a:pt x="33" y="1718"/>
                  </a:cubicBezTo>
                  <a:cubicBezTo>
                    <a:pt x="133" y="1852"/>
                    <a:pt x="100" y="1985"/>
                    <a:pt x="100" y="2152"/>
                  </a:cubicBezTo>
                  <a:lnTo>
                    <a:pt x="133" y="2419"/>
                  </a:lnTo>
                  <a:cubicBezTo>
                    <a:pt x="234" y="2519"/>
                    <a:pt x="200" y="2619"/>
                    <a:pt x="167" y="2752"/>
                  </a:cubicBezTo>
                  <a:cubicBezTo>
                    <a:pt x="200" y="2852"/>
                    <a:pt x="200" y="2986"/>
                    <a:pt x="200" y="3086"/>
                  </a:cubicBezTo>
                  <a:cubicBezTo>
                    <a:pt x="300" y="3186"/>
                    <a:pt x="300" y="3319"/>
                    <a:pt x="267" y="3453"/>
                  </a:cubicBezTo>
                  <a:cubicBezTo>
                    <a:pt x="267" y="3553"/>
                    <a:pt x="267" y="3686"/>
                    <a:pt x="300" y="3786"/>
                  </a:cubicBezTo>
                  <a:cubicBezTo>
                    <a:pt x="400" y="3886"/>
                    <a:pt x="367" y="4020"/>
                    <a:pt x="334" y="4120"/>
                  </a:cubicBezTo>
                  <a:cubicBezTo>
                    <a:pt x="367" y="4253"/>
                    <a:pt x="367" y="4353"/>
                    <a:pt x="367" y="4487"/>
                  </a:cubicBezTo>
                  <a:cubicBezTo>
                    <a:pt x="467" y="4587"/>
                    <a:pt x="467" y="4720"/>
                    <a:pt x="434" y="4820"/>
                  </a:cubicBezTo>
                  <a:cubicBezTo>
                    <a:pt x="434" y="4954"/>
                    <a:pt x="467" y="5054"/>
                    <a:pt x="467" y="5187"/>
                  </a:cubicBezTo>
                  <a:cubicBezTo>
                    <a:pt x="600" y="5321"/>
                    <a:pt x="567" y="5521"/>
                    <a:pt x="534" y="5688"/>
                  </a:cubicBezTo>
                  <a:cubicBezTo>
                    <a:pt x="600" y="5777"/>
                    <a:pt x="682" y="5791"/>
                    <a:pt x="768" y="5791"/>
                  </a:cubicBezTo>
                  <a:cubicBezTo>
                    <a:pt x="812" y="5791"/>
                    <a:pt x="856" y="5788"/>
                    <a:pt x="901" y="5788"/>
                  </a:cubicBezTo>
                  <a:cubicBezTo>
                    <a:pt x="2802" y="5788"/>
                    <a:pt x="4737" y="5788"/>
                    <a:pt x="6638" y="5754"/>
                  </a:cubicBezTo>
                  <a:cubicBezTo>
                    <a:pt x="7305" y="5754"/>
                    <a:pt x="8006" y="5688"/>
                    <a:pt x="8706" y="5688"/>
                  </a:cubicBezTo>
                  <a:cubicBezTo>
                    <a:pt x="8706" y="5554"/>
                    <a:pt x="8706" y="5421"/>
                    <a:pt x="8740" y="5254"/>
                  </a:cubicBezTo>
                  <a:lnTo>
                    <a:pt x="8706" y="4920"/>
                  </a:lnTo>
                  <a:cubicBezTo>
                    <a:pt x="8573" y="4687"/>
                    <a:pt x="8606" y="4453"/>
                    <a:pt x="8640" y="4220"/>
                  </a:cubicBezTo>
                  <a:cubicBezTo>
                    <a:pt x="8573" y="3686"/>
                    <a:pt x="8606" y="3186"/>
                    <a:pt x="8640" y="2652"/>
                  </a:cubicBezTo>
                  <a:cubicBezTo>
                    <a:pt x="8606" y="2352"/>
                    <a:pt x="8573" y="2018"/>
                    <a:pt x="8706" y="1718"/>
                  </a:cubicBezTo>
                  <a:lnTo>
                    <a:pt x="8706" y="1351"/>
                  </a:lnTo>
                  <a:cubicBezTo>
                    <a:pt x="8706" y="1218"/>
                    <a:pt x="8673" y="1051"/>
                    <a:pt x="8773" y="951"/>
                  </a:cubicBezTo>
                  <a:cubicBezTo>
                    <a:pt x="8773" y="817"/>
                    <a:pt x="8806" y="717"/>
                    <a:pt x="8806" y="584"/>
                  </a:cubicBezTo>
                  <a:cubicBezTo>
                    <a:pt x="8773" y="451"/>
                    <a:pt x="8740" y="284"/>
                    <a:pt x="8873" y="150"/>
                  </a:cubicBezTo>
                  <a:cubicBezTo>
                    <a:pt x="8840" y="34"/>
                    <a:pt x="8781" y="0"/>
                    <a:pt x="8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"/>
            <p:cNvSpPr/>
            <p:nvPr/>
          </p:nvSpPr>
          <p:spPr>
            <a:xfrm rot="-5400000">
              <a:off x="7250512" y="3036924"/>
              <a:ext cx="216839" cy="288716"/>
            </a:xfrm>
            <a:custGeom>
              <a:avLst/>
              <a:gdLst/>
              <a:ahLst/>
              <a:cxnLst/>
              <a:rect l="l" t="t" r="r" b="b"/>
              <a:pathLst>
                <a:path w="8740" h="6484" extrusionOk="0">
                  <a:moveTo>
                    <a:pt x="774" y="0"/>
                  </a:moveTo>
                  <a:cubicBezTo>
                    <a:pt x="675" y="0"/>
                    <a:pt x="585" y="44"/>
                    <a:pt x="534" y="146"/>
                  </a:cubicBezTo>
                  <a:cubicBezTo>
                    <a:pt x="567" y="346"/>
                    <a:pt x="601" y="513"/>
                    <a:pt x="467" y="680"/>
                  </a:cubicBezTo>
                  <a:cubicBezTo>
                    <a:pt x="467" y="780"/>
                    <a:pt x="467" y="846"/>
                    <a:pt x="467" y="946"/>
                  </a:cubicBezTo>
                  <a:cubicBezTo>
                    <a:pt x="467" y="1113"/>
                    <a:pt x="501" y="1313"/>
                    <a:pt x="401" y="1447"/>
                  </a:cubicBezTo>
                  <a:cubicBezTo>
                    <a:pt x="367" y="1547"/>
                    <a:pt x="367" y="1614"/>
                    <a:pt x="367" y="1714"/>
                  </a:cubicBezTo>
                  <a:cubicBezTo>
                    <a:pt x="367" y="1880"/>
                    <a:pt x="434" y="2081"/>
                    <a:pt x="301" y="2214"/>
                  </a:cubicBezTo>
                  <a:cubicBezTo>
                    <a:pt x="301" y="2347"/>
                    <a:pt x="267" y="2448"/>
                    <a:pt x="267" y="2581"/>
                  </a:cubicBezTo>
                  <a:cubicBezTo>
                    <a:pt x="301" y="2681"/>
                    <a:pt x="301" y="2781"/>
                    <a:pt x="201" y="2848"/>
                  </a:cubicBezTo>
                  <a:cubicBezTo>
                    <a:pt x="201" y="2948"/>
                    <a:pt x="201" y="3081"/>
                    <a:pt x="167" y="3181"/>
                  </a:cubicBezTo>
                  <a:cubicBezTo>
                    <a:pt x="201" y="3248"/>
                    <a:pt x="201" y="3315"/>
                    <a:pt x="134" y="3348"/>
                  </a:cubicBezTo>
                  <a:lnTo>
                    <a:pt x="100" y="3515"/>
                  </a:lnTo>
                  <a:cubicBezTo>
                    <a:pt x="134" y="3615"/>
                    <a:pt x="134" y="3715"/>
                    <a:pt x="34" y="3782"/>
                  </a:cubicBezTo>
                  <a:cubicBezTo>
                    <a:pt x="34" y="3849"/>
                    <a:pt x="0" y="3915"/>
                    <a:pt x="0" y="3949"/>
                  </a:cubicBezTo>
                  <a:cubicBezTo>
                    <a:pt x="34" y="4015"/>
                    <a:pt x="34" y="4082"/>
                    <a:pt x="67" y="4115"/>
                  </a:cubicBezTo>
                  <a:cubicBezTo>
                    <a:pt x="467" y="4249"/>
                    <a:pt x="868" y="4349"/>
                    <a:pt x="1301" y="4482"/>
                  </a:cubicBezTo>
                  <a:cubicBezTo>
                    <a:pt x="3403" y="5149"/>
                    <a:pt x="5571" y="5717"/>
                    <a:pt x="7673" y="6484"/>
                  </a:cubicBezTo>
                  <a:cubicBezTo>
                    <a:pt x="7706" y="6317"/>
                    <a:pt x="7773" y="6184"/>
                    <a:pt x="7839" y="6050"/>
                  </a:cubicBezTo>
                  <a:cubicBezTo>
                    <a:pt x="7839" y="5983"/>
                    <a:pt x="7839" y="5917"/>
                    <a:pt x="7839" y="5850"/>
                  </a:cubicBezTo>
                  <a:cubicBezTo>
                    <a:pt x="7839" y="5750"/>
                    <a:pt x="7806" y="5616"/>
                    <a:pt x="7939" y="5516"/>
                  </a:cubicBezTo>
                  <a:cubicBezTo>
                    <a:pt x="7939" y="5450"/>
                    <a:pt x="7939" y="5416"/>
                    <a:pt x="7939" y="5350"/>
                  </a:cubicBezTo>
                  <a:cubicBezTo>
                    <a:pt x="7906" y="5250"/>
                    <a:pt x="7906" y="5149"/>
                    <a:pt x="8006" y="5083"/>
                  </a:cubicBezTo>
                  <a:lnTo>
                    <a:pt x="8039" y="4916"/>
                  </a:lnTo>
                  <a:cubicBezTo>
                    <a:pt x="8073" y="4482"/>
                    <a:pt x="8140" y="4049"/>
                    <a:pt x="8273" y="3615"/>
                  </a:cubicBezTo>
                  <a:cubicBezTo>
                    <a:pt x="8273" y="3548"/>
                    <a:pt x="8273" y="3515"/>
                    <a:pt x="8273" y="3448"/>
                  </a:cubicBezTo>
                  <a:cubicBezTo>
                    <a:pt x="8273" y="3115"/>
                    <a:pt x="8340" y="2814"/>
                    <a:pt x="8440" y="2481"/>
                  </a:cubicBezTo>
                  <a:cubicBezTo>
                    <a:pt x="8440" y="2448"/>
                    <a:pt x="8440" y="2381"/>
                    <a:pt x="8473" y="2314"/>
                  </a:cubicBezTo>
                  <a:cubicBezTo>
                    <a:pt x="8440" y="2181"/>
                    <a:pt x="8406" y="2081"/>
                    <a:pt x="8506" y="1981"/>
                  </a:cubicBezTo>
                  <a:cubicBezTo>
                    <a:pt x="8540" y="1914"/>
                    <a:pt x="8540" y="1847"/>
                    <a:pt x="8540" y="1780"/>
                  </a:cubicBezTo>
                  <a:cubicBezTo>
                    <a:pt x="8540" y="1680"/>
                    <a:pt x="8506" y="1547"/>
                    <a:pt x="8607" y="1447"/>
                  </a:cubicBezTo>
                  <a:cubicBezTo>
                    <a:pt x="8607" y="1380"/>
                    <a:pt x="8607" y="1347"/>
                    <a:pt x="8640" y="1280"/>
                  </a:cubicBezTo>
                  <a:cubicBezTo>
                    <a:pt x="8607" y="1147"/>
                    <a:pt x="8607" y="1013"/>
                    <a:pt x="8707" y="913"/>
                  </a:cubicBezTo>
                  <a:cubicBezTo>
                    <a:pt x="8707" y="880"/>
                    <a:pt x="8707" y="813"/>
                    <a:pt x="8707" y="746"/>
                  </a:cubicBezTo>
                  <a:lnTo>
                    <a:pt x="8740" y="780"/>
                  </a:lnTo>
                  <a:cubicBezTo>
                    <a:pt x="8707" y="646"/>
                    <a:pt x="8707" y="546"/>
                    <a:pt x="8707" y="413"/>
                  </a:cubicBezTo>
                  <a:cubicBezTo>
                    <a:pt x="8471" y="430"/>
                    <a:pt x="8235" y="437"/>
                    <a:pt x="8000" y="437"/>
                  </a:cubicBezTo>
                  <a:cubicBezTo>
                    <a:pt x="6868" y="437"/>
                    <a:pt x="5736" y="268"/>
                    <a:pt x="4604" y="213"/>
                  </a:cubicBezTo>
                  <a:cubicBezTo>
                    <a:pt x="3703" y="179"/>
                    <a:pt x="2836" y="113"/>
                    <a:pt x="1935" y="79"/>
                  </a:cubicBezTo>
                  <a:cubicBezTo>
                    <a:pt x="1568" y="79"/>
                    <a:pt x="1201" y="79"/>
                    <a:pt x="868" y="12"/>
                  </a:cubicBezTo>
                  <a:cubicBezTo>
                    <a:pt x="836" y="5"/>
                    <a:pt x="805" y="0"/>
                    <a:pt x="7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"/>
            <p:cNvSpPr/>
            <p:nvPr/>
          </p:nvSpPr>
          <p:spPr>
            <a:xfrm rot="-5400000">
              <a:off x="8351945" y="3078807"/>
              <a:ext cx="235050" cy="292679"/>
            </a:xfrm>
            <a:custGeom>
              <a:avLst/>
              <a:gdLst/>
              <a:ahLst/>
              <a:cxnLst/>
              <a:rect l="l" t="t" r="r" b="b"/>
              <a:pathLst>
                <a:path w="9474" h="6573" extrusionOk="0">
                  <a:moveTo>
                    <a:pt x="34" y="1"/>
                  </a:moveTo>
                  <a:cubicBezTo>
                    <a:pt x="1" y="68"/>
                    <a:pt x="1" y="134"/>
                    <a:pt x="1" y="201"/>
                  </a:cubicBezTo>
                  <a:cubicBezTo>
                    <a:pt x="1" y="234"/>
                    <a:pt x="1" y="301"/>
                    <a:pt x="34" y="368"/>
                  </a:cubicBezTo>
                  <a:cubicBezTo>
                    <a:pt x="101" y="401"/>
                    <a:pt x="101" y="468"/>
                    <a:pt x="67" y="535"/>
                  </a:cubicBezTo>
                  <a:cubicBezTo>
                    <a:pt x="67" y="601"/>
                    <a:pt x="101" y="668"/>
                    <a:pt x="101" y="701"/>
                  </a:cubicBezTo>
                  <a:cubicBezTo>
                    <a:pt x="201" y="902"/>
                    <a:pt x="267" y="1102"/>
                    <a:pt x="267" y="1302"/>
                  </a:cubicBezTo>
                  <a:cubicBezTo>
                    <a:pt x="267" y="1369"/>
                    <a:pt x="267" y="1435"/>
                    <a:pt x="267" y="1502"/>
                  </a:cubicBezTo>
                  <a:cubicBezTo>
                    <a:pt x="334" y="1535"/>
                    <a:pt x="367" y="1602"/>
                    <a:pt x="334" y="1669"/>
                  </a:cubicBezTo>
                  <a:cubicBezTo>
                    <a:pt x="334" y="1736"/>
                    <a:pt x="367" y="1769"/>
                    <a:pt x="367" y="1836"/>
                  </a:cubicBezTo>
                  <a:cubicBezTo>
                    <a:pt x="434" y="1869"/>
                    <a:pt x="434" y="1936"/>
                    <a:pt x="434" y="2002"/>
                  </a:cubicBezTo>
                  <a:cubicBezTo>
                    <a:pt x="434" y="2069"/>
                    <a:pt x="434" y="2136"/>
                    <a:pt x="434" y="2203"/>
                  </a:cubicBezTo>
                  <a:cubicBezTo>
                    <a:pt x="534" y="2269"/>
                    <a:pt x="534" y="2336"/>
                    <a:pt x="501" y="2436"/>
                  </a:cubicBezTo>
                  <a:cubicBezTo>
                    <a:pt x="534" y="2503"/>
                    <a:pt x="534" y="2569"/>
                    <a:pt x="534" y="2603"/>
                  </a:cubicBezTo>
                  <a:cubicBezTo>
                    <a:pt x="634" y="2803"/>
                    <a:pt x="701" y="3003"/>
                    <a:pt x="701" y="3237"/>
                  </a:cubicBezTo>
                  <a:cubicBezTo>
                    <a:pt x="701" y="3270"/>
                    <a:pt x="701" y="3337"/>
                    <a:pt x="701" y="3403"/>
                  </a:cubicBezTo>
                  <a:cubicBezTo>
                    <a:pt x="834" y="3570"/>
                    <a:pt x="868" y="3770"/>
                    <a:pt x="868" y="4004"/>
                  </a:cubicBezTo>
                  <a:cubicBezTo>
                    <a:pt x="868" y="4071"/>
                    <a:pt x="868" y="4104"/>
                    <a:pt x="901" y="4171"/>
                  </a:cubicBezTo>
                  <a:cubicBezTo>
                    <a:pt x="968" y="4204"/>
                    <a:pt x="968" y="4271"/>
                    <a:pt x="935" y="4337"/>
                  </a:cubicBezTo>
                  <a:cubicBezTo>
                    <a:pt x="968" y="4404"/>
                    <a:pt x="968" y="4471"/>
                    <a:pt x="968" y="4538"/>
                  </a:cubicBezTo>
                  <a:cubicBezTo>
                    <a:pt x="1035" y="4571"/>
                    <a:pt x="1068" y="4638"/>
                    <a:pt x="1035" y="4704"/>
                  </a:cubicBezTo>
                  <a:cubicBezTo>
                    <a:pt x="1035" y="4738"/>
                    <a:pt x="1068" y="4804"/>
                    <a:pt x="1068" y="4871"/>
                  </a:cubicBezTo>
                  <a:cubicBezTo>
                    <a:pt x="1135" y="4904"/>
                    <a:pt x="1135" y="4971"/>
                    <a:pt x="1135" y="5038"/>
                  </a:cubicBezTo>
                  <a:cubicBezTo>
                    <a:pt x="1135" y="5105"/>
                    <a:pt x="1135" y="5138"/>
                    <a:pt x="1168" y="5205"/>
                  </a:cubicBezTo>
                  <a:cubicBezTo>
                    <a:pt x="1301" y="5438"/>
                    <a:pt x="1335" y="5705"/>
                    <a:pt x="1368" y="6005"/>
                  </a:cubicBezTo>
                  <a:cubicBezTo>
                    <a:pt x="1402" y="6039"/>
                    <a:pt x="1402" y="6105"/>
                    <a:pt x="1402" y="6172"/>
                  </a:cubicBezTo>
                  <a:cubicBezTo>
                    <a:pt x="1502" y="6272"/>
                    <a:pt x="1535" y="6406"/>
                    <a:pt x="1535" y="6572"/>
                  </a:cubicBezTo>
                  <a:cubicBezTo>
                    <a:pt x="3069" y="6072"/>
                    <a:pt x="4604" y="5572"/>
                    <a:pt x="6138" y="5105"/>
                  </a:cubicBezTo>
                  <a:cubicBezTo>
                    <a:pt x="7239" y="4738"/>
                    <a:pt x="8373" y="4471"/>
                    <a:pt x="9441" y="4071"/>
                  </a:cubicBezTo>
                  <a:cubicBezTo>
                    <a:pt x="9474" y="3637"/>
                    <a:pt x="9174" y="3303"/>
                    <a:pt x="9140" y="2870"/>
                  </a:cubicBezTo>
                  <a:cubicBezTo>
                    <a:pt x="9107" y="2736"/>
                    <a:pt x="9074" y="2569"/>
                    <a:pt x="9040" y="2436"/>
                  </a:cubicBezTo>
                  <a:cubicBezTo>
                    <a:pt x="8974" y="2403"/>
                    <a:pt x="8940" y="2336"/>
                    <a:pt x="8974" y="2269"/>
                  </a:cubicBezTo>
                  <a:cubicBezTo>
                    <a:pt x="8874" y="1902"/>
                    <a:pt x="8773" y="1535"/>
                    <a:pt x="8773" y="1135"/>
                  </a:cubicBezTo>
                  <a:cubicBezTo>
                    <a:pt x="8707" y="1068"/>
                    <a:pt x="8707" y="968"/>
                    <a:pt x="8673" y="902"/>
                  </a:cubicBezTo>
                  <a:cubicBezTo>
                    <a:pt x="5805" y="635"/>
                    <a:pt x="2869" y="668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"/>
            <p:cNvSpPr/>
            <p:nvPr/>
          </p:nvSpPr>
          <p:spPr>
            <a:xfrm rot="-5400000">
              <a:off x="8897146" y="3048218"/>
              <a:ext cx="220164" cy="236307"/>
            </a:xfrm>
            <a:custGeom>
              <a:avLst/>
              <a:gdLst/>
              <a:ahLst/>
              <a:cxnLst/>
              <a:rect l="l" t="t" r="r" b="b"/>
              <a:pathLst>
                <a:path w="8874" h="5307" extrusionOk="0">
                  <a:moveTo>
                    <a:pt x="100" y="0"/>
                  </a:moveTo>
                  <a:cubicBezTo>
                    <a:pt x="100" y="133"/>
                    <a:pt x="100" y="300"/>
                    <a:pt x="100" y="467"/>
                  </a:cubicBezTo>
                  <a:cubicBezTo>
                    <a:pt x="100" y="634"/>
                    <a:pt x="100" y="801"/>
                    <a:pt x="100" y="1001"/>
                  </a:cubicBezTo>
                  <a:cubicBezTo>
                    <a:pt x="200" y="1201"/>
                    <a:pt x="200" y="1434"/>
                    <a:pt x="100" y="1668"/>
                  </a:cubicBezTo>
                  <a:cubicBezTo>
                    <a:pt x="100" y="1868"/>
                    <a:pt x="100" y="2068"/>
                    <a:pt x="100" y="2268"/>
                  </a:cubicBezTo>
                  <a:cubicBezTo>
                    <a:pt x="100" y="2535"/>
                    <a:pt x="167" y="2802"/>
                    <a:pt x="33" y="3069"/>
                  </a:cubicBezTo>
                  <a:cubicBezTo>
                    <a:pt x="33" y="3603"/>
                    <a:pt x="33" y="4170"/>
                    <a:pt x="0" y="4703"/>
                  </a:cubicBezTo>
                  <a:lnTo>
                    <a:pt x="33" y="5304"/>
                  </a:lnTo>
                  <a:lnTo>
                    <a:pt x="3169" y="5304"/>
                  </a:lnTo>
                  <a:cubicBezTo>
                    <a:pt x="3280" y="5306"/>
                    <a:pt x="3390" y="5307"/>
                    <a:pt x="3501" y="5307"/>
                  </a:cubicBezTo>
                  <a:cubicBezTo>
                    <a:pt x="5049" y="5307"/>
                    <a:pt x="6598" y="5126"/>
                    <a:pt x="8146" y="5126"/>
                  </a:cubicBezTo>
                  <a:cubicBezTo>
                    <a:pt x="8355" y="5126"/>
                    <a:pt x="8564" y="5130"/>
                    <a:pt x="8773" y="5137"/>
                  </a:cubicBezTo>
                  <a:cubicBezTo>
                    <a:pt x="8806" y="5104"/>
                    <a:pt x="8840" y="5070"/>
                    <a:pt x="8873" y="5070"/>
                  </a:cubicBezTo>
                  <a:cubicBezTo>
                    <a:pt x="8873" y="5004"/>
                    <a:pt x="8873" y="4937"/>
                    <a:pt x="8873" y="4870"/>
                  </a:cubicBezTo>
                  <a:cubicBezTo>
                    <a:pt x="8740" y="4703"/>
                    <a:pt x="8773" y="4537"/>
                    <a:pt x="8806" y="4370"/>
                  </a:cubicBezTo>
                  <a:cubicBezTo>
                    <a:pt x="8773" y="4270"/>
                    <a:pt x="8773" y="4170"/>
                    <a:pt x="8773" y="4103"/>
                  </a:cubicBezTo>
                  <a:cubicBezTo>
                    <a:pt x="8673" y="4003"/>
                    <a:pt x="8706" y="3869"/>
                    <a:pt x="8706" y="3736"/>
                  </a:cubicBezTo>
                  <a:cubicBezTo>
                    <a:pt x="8706" y="3636"/>
                    <a:pt x="8706" y="3503"/>
                    <a:pt x="8673" y="3402"/>
                  </a:cubicBezTo>
                  <a:cubicBezTo>
                    <a:pt x="8573" y="3269"/>
                    <a:pt x="8606" y="3136"/>
                    <a:pt x="8606" y="2969"/>
                  </a:cubicBezTo>
                  <a:cubicBezTo>
                    <a:pt x="8606" y="2902"/>
                    <a:pt x="8606" y="2802"/>
                    <a:pt x="8606" y="2702"/>
                  </a:cubicBezTo>
                  <a:cubicBezTo>
                    <a:pt x="8473" y="2569"/>
                    <a:pt x="8506" y="2368"/>
                    <a:pt x="8540" y="2202"/>
                  </a:cubicBezTo>
                  <a:cubicBezTo>
                    <a:pt x="8540" y="2102"/>
                    <a:pt x="8506" y="2035"/>
                    <a:pt x="8506" y="1935"/>
                  </a:cubicBezTo>
                  <a:cubicBezTo>
                    <a:pt x="8373" y="1668"/>
                    <a:pt x="8439" y="1368"/>
                    <a:pt x="8406" y="1101"/>
                  </a:cubicBezTo>
                  <a:cubicBezTo>
                    <a:pt x="7639" y="1001"/>
                    <a:pt x="6872" y="901"/>
                    <a:pt x="6104" y="834"/>
                  </a:cubicBezTo>
                  <a:cubicBezTo>
                    <a:pt x="4103" y="600"/>
                    <a:pt x="2102" y="367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"/>
            <p:cNvSpPr/>
            <p:nvPr/>
          </p:nvSpPr>
          <p:spPr>
            <a:xfrm rot="-5400000">
              <a:off x="6351342" y="3024977"/>
              <a:ext cx="211059" cy="313429"/>
            </a:xfrm>
            <a:custGeom>
              <a:avLst/>
              <a:gdLst/>
              <a:ahLst/>
              <a:cxnLst/>
              <a:rect l="l" t="t" r="r" b="b"/>
              <a:pathLst>
                <a:path w="8507" h="7039" extrusionOk="0">
                  <a:moveTo>
                    <a:pt x="568" y="0"/>
                  </a:moveTo>
                  <a:cubicBezTo>
                    <a:pt x="534" y="101"/>
                    <a:pt x="568" y="201"/>
                    <a:pt x="467" y="267"/>
                  </a:cubicBezTo>
                  <a:cubicBezTo>
                    <a:pt x="467" y="334"/>
                    <a:pt x="434" y="401"/>
                    <a:pt x="434" y="434"/>
                  </a:cubicBezTo>
                  <a:cubicBezTo>
                    <a:pt x="467" y="534"/>
                    <a:pt x="434" y="568"/>
                    <a:pt x="367" y="634"/>
                  </a:cubicBezTo>
                  <a:cubicBezTo>
                    <a:pt x="367" y="701"/>
                    <a:pt x="367" y="801"/>
                    <a:pt x="334" y="868"/>
                  </a:cubicBezTo>
                  <a:cubicBezTo>
                    <a:pt x="367" y="968"/>
                    <a:pt x="367" y="1068"/>
                    <a:pt x="301" y="1135"/>
                  </a:cubicBezTo>
                  <a:cubicBezTo>
                    <a:pt x="301" y="1235"/>
                    <a:pt x="267" y="1301"/>
                    <a:pt x="267" y="1401"/>
                  </a:cubicBezTo>
                  <a:cubicBezTo>
                    <a:pt x="301" y="1568"/>
                    <a:pt x="334" y="1702"/>
                    <a:pt x="201" y="1835"/>
                  </a:cubicBezTo>
                  <a:cubicBezTo>
                    <a:pt x="201" y="1935"/>
                    <a:pt x="201" y="2002"/>
                    <a:pt x="167" y="2102"/>
                  </a:cubicBezTo>
                  <a:cubicBezTo>
                    <a:pt x="201" y="2269"/>
                    <a:pt x="234" y="2469"/>
                    <a:pt x="101" y="2602"/>
                  </a:cubicBezTo>
                  <a:cubicBezTo>
                    <a:pt x="101" y="2769"/>
                    <a:pt x="101" y="2903"/>
                    <a:pt x="101" y="3036"/>
                  </a:cubicBezTo>
                  <a:cubicBezTo>
                    <a:pt x="101" y="3269"/>
                    <a:pt x="167" y="3470"/>
                    <a:pt x="34" y="3670"/>
                  </a:cubicBezTo>
                  <a:cubicBezTo>
                    <a:pt x="34" y="3837"/>
                    <a:pt x="0" y="4003"/>
                    <a:pt x="0" y="4170"/>
                  </a:cubicBezTo>
                  <a:lnTo>
                    <a:pt x="0" y="5805"/>
                  </a:lnTo>
                  <a:cubicBezTo>
                    <a:pt x="901" y="6105"/>
                    <a:pt x="1835" y="6205"/>
                    <a:pt x="2736" y="6338"/>
                  </a:cubicBezTo>
                  <a:cubicBezTo>
                    <a:pt x="4337" y="6572"/>
                    <a:pt x="5971" y="6805"/>
                    <a:pt x="7573" y="7039"/>
                  </a:cubicBezTo>
                  <a:lnTo>
                    <a:pt x="7639" y="6939"/>
                  </a:lnTo>
                  <a:cubicBezTo>
                    <a:pt x="7673" y="6872"/>
                    <a:pt x="7673" y="6772"/>
                    <a:pt x="7673" y="6672"/>
                  </a:cubicBezTo>
                  <a:cubicBezTo>
                    <a:pt x="7639" y="6572"/>
                    <a:pt x="7639" y="6438"/>
                    <a:pt x="7739" y="6338"/>
                  </a:cubicBezTo>
                  <a:cubicBezTo>
                    <a:pt x="7739" y="6238"/>
                    <a:pt x="7773" y="6172"/>
                    <a:pt x="7773" y="6071"/>
                  </a:cubicBezTo>
                  <a:cubicBezTo>
                    <a:pt x="7739" y="5971"/>
                    <a:pt x="7739" y="5905"/>
                    <a:pt x="7806" y="5805"/>
                  </a:cubicBezTo>
                  <a:cubicBezTo>
                    <a:pt x="7839" y="5738"/>
                    <a:pt x="7839" y="5638"/>
                    <a:pt x="7839" y="5571"/>
                  </a:cubicBezTo>
                  <a:cubicBezTo>
                    <a:pt x="7839" y="5471"/>
                    <a:pt x="7806" y="5371"/>
                    <a:pt x="7906" y="5304"/>
                  </a:cubicBezTo>
                  <a:lnTo>
                    <a:pt x="7939" y="5137"/>
                  </a:lnTo>
                  <a:cubicBezTo>
                    <a:pt x="7906" y="5071"/>
                    <a:pt x="7939" y="5004"/>
                    <a:pt x="7973" y="4937"/>
                  </a:cubicBezTo>
                  <a:cubicBezTo>
                    <a:pt x="8006" y="4904"/>
                    <a:pt x="8006" y="4837"/>
                    <a:pt x="8006" y="4771"/>
                  </a:cubicBezTo>
                  <a:cubicBezTo>
                    <a:pt x="8006" y="4704"/>
                    <a:pt x="8006" y="4637"/>
                    <a:pt x="8073" y="4604"/>
                  </a:cubicBezTo>
                  <a:lnTo>
                    <a:pt x="8106" y="4437"/>
                  </a:lnTo>
                  <a:cubicBezTo>
                    <a:pt x="8106" y="4170"/>
                    <a:pt x="8240" y="3970"/>
                    <a:pt x="8306" y="3736"/>
                  </a:cubicBezTo>
                  <a:cubicBezTo>
                    <a:pt x="8340" y="3570"/>
                    <a:pt x="8507" y="3403"/>
                    <a:pt x="8306" y="3236"/>
                  </a:cubicBezTo>
                  <a:cubicBezTo>
                    <a:pt x="6872" y="2836"/>
                    <a:pt x="5538" y="2269"/>
                    <a:pt x="4170" y="1702"/>
                  </a:cubicBezTo>
                  <a:lnTo>
                    <a:pt x="4203" y="1702"/>
                  </a:lnTo>
                  <a:cubicBezTo>
                    <a:pt x="2936" y="1201"/>
                    <a:pt x="1768" y="534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"/>
            <p:cNvSpPr/>
            <p:nvPr/>
          </p:nvSpPr>
          <p:spPr>
            <a:xfrm rot="-5400000">
              <a:off x="6139516" y="2998238"/>
              <a:ext cx="234231" cy="303989"/>
            </a:xfrm>
            <a:custGeom>
              <a:avLst/>
              <a:gdLst/>
              <a:ahLst/>
              <a:cxnLst/>
              <a:rect l="l" t="t" r="r" b="b"/>
              <a:pathLst>
                <a:path w="9441" h="6827" extrusionOk="0">
                  <a:moveTo>
                    <a:pt x="9249" y="1"/>
                  </a:moveTo>
                  <a:cubicBezTo>
                    <a:pt x="9196" y="1"/>
                    <a:pt x="9136" y="11"/>
                    <a:pt x="9073" y="22"/>
                  </a:cubicBezTo>
                  <a:cubicBezTo>
                    <a:pt x="7205" y="422"/>
                    <a:pt x="5371" y="956"/>
                    <a:pt x="3503" y="1423"/>
                  </a:cubicBezTo>
                  <a:cubicBezTo>
                    <a:pt x="3018" y="1530"/>
                    <a:pt x="2534" y="1561"/>
                    <a:pt x="2050" y="1561"/>
                  </a:cubicBezTo>
                  <a:cubicBezTo>
                    <a:pt x="1634" y="1561"/>
                    <a:pt x="1217" y="1538"/>
                    <a:pt x="801" y="1523"/>
                  </a:cubicBezTo>
                  <a:cubicBezTo>
                    <a:pt x="701" y="1589"/>
                    <a:pt x="634" y="1623"/>
                    <a:pt x="534" y="1690"/>
                  </a:cubicBezTo>
                  <a:cubicBezTo>
                    <a:pt x="567" y="1856"/>
                    <a:pt x="500" y="1990"/>
                    <a:pt x="434" y="2157"/>
                  </a:cubicBezTo>
                  <a:cubicBezTo>
                    <a:pt x="434" y="2223"/>
                    <a:pt x="434" y="2290"/>
                    <a:pt x="367" y="2323"/>
                  </a:cubicBezTo>
                  <a:cubicBezTo>
                    <a:pt x="300" y="2423"/>
                    <a:pt x="300" y="2557"/>
                    <a:pt x="234" y="2657"/>
                  </a:cubicBezTo>
                  <a:cubicBezTo>
                    <a:pt x="234" y="2990"/>
                    <a:pt x="0" y="3291"/>
                    <a:pt x="0" y="3624"/>
                  </a:cubicBezTo>
                  <a:cubicBezTo>
                    <a:pt x="1901" y="4425"/>
                    <a:pt x="3769" y="5292"/>
                    <a:pt x="5704" y="6026"/>
                  </a:cubicBezTo>
                  <a:cubicBezTo>
                    <a:pt x="6438" y="6293"/>
                    <a:pt x="7172" y="6560"/>
                    <a:pt x="7872" y="6827"/>
                  </a:cubicBezTo>
                  <a:cubicBezTo>
                    <a:pt x="7906" y="6760"/>
                    <a:pt x="7939" y="6726"/>
                    <a:pt x="7972" y="6660"/>
                  </a:cubicBezTo>
                  <a:cubicBezTo>
                    <a:pt x="8006" y="6493"/>
                    <a:pt x="8039" y="6360"/>
                    <a:pt x="8106" y="6226"/>
                  </a:cubicBezTo>
                  <a:cubicBezTo>
                    <a:pt x="8139" y="5959"/>
                    <a:pt x="8173" y="5692"/>
                    <a:pt x="8373" y="5492"/>
                  </a:cubicBezTo>
                  <a:cubicBezTo>
                    <a:pt x="8373" y="5292"/>
                    <a:pt x="8473" y="5092"/>
                    <a:pt x="8539" y="4925"/>
                  </a:cubicBezTo>
                  <a:cubicBezTo>
                    <a:pt x="8506" y="4758"/>
                    <a:pt x="8573" y="4625"/>
                    <a:pt x="8673" y="4492"/>
                  </a:cubicBezTo>
                  <a:cubicBezTo>
                    <a:pt x="8673" y="4425"/>
                    <a:pt x="8673" y="4358"/>
                    <a:pt x="8706" y="4325"/>
                  </a:cubicBezTo>
                  <a:cubicBezTo>
                    <a:pt x="8673" y="4091"/>
                    <a:pt x="8740" y="3891"/>
                    <a:pt x="8840" y="3724"/>
                  </a:cubicBezTo>
                  <a:cubicBezTo>
                    <a:pt x="8840" y="3624"/>
                    <a:pt x="8873" y="3524"/>
                    <a:pt x="8873" y="3457"/>
                  </a:cubicBezTo>
                  <a:cubicBezTo>
                    <a:pt x="8840" y="3391"/>
                    <a:pt x="8840" y="3324"/>
                    <a:pt x="8906" y="3291"/>
                  </a:cubicBezTo>
                  <a:cubicBezTo>
                    <a:pt x="8940" y="3191"/>
                    <a:pt x="8940" y="3091"/>
                    <a:pt x="8940" y="3024"/>
                  </a:cubicBezTo>
                  <a:cubicBezTo>
                    <a:pt x="8940" y="2957"/>
                    <a:pt x="8940" y="2890"/>
                    <a:pt x="9006" y="2857"/>
                  </a:cubicBezTo>
                  <a:cubicBezTo>
                    <a:pt x="9006" y="2757"/>
                    <a:pt x="9040" y="2657"/>
                    <a:pt x="9040" y="2590"/>
                  </a:cubicBezTo>
                  <a:cubicBezTo>
                    <a:pt x="9006" y="2523"/>
                    <a:pt x="9040" y="2457"/>
                    <a:pt x="9107" y="2423"/>
                  </a:cubicBezTo>
                  <a:cubicBezTo>
                    <a:pt x="9107" y="2357"/>
                    <a:pt x="9107" y="2290"/>
                    <a:pt x="9140" y="2257"/>
                  </a:cubicBezTo>
                  <a:cubicBezTo>
                    <a:pt x="9107" y="2157"/>
                    <a:pt x="9107" y="2123"/>
                    <a:pt x="9173" y="2056"/>
                  </a:cubicBezTo>
                  <a:cubicBezTo>
                    <a:pt x="9173" y="2023"/>
                    <a:pt x="9207" y="1956"/>
                    <a:pt x="9207" y="1890"/>
                  </a:cubicBezTo>
                  <a:cubicBezTo>
                    <a:pt x="9173" y="1790"/>
                    <a:pt x="9173" y="1723"/>
                    <a:pt x="9273" y="1623"/>
                  </a:cubicBezTo>
                  <a:cubicBezTo>
                    <a:pt x="9273" y="1556"/>
                    <a:pt x="9273" y="1456"/>
                    <a:pt x="9307" y="1389"/>
                  </a:cubicBezTo>
                  <a:cubicBezTo>
                    <a:pt x="9273" y="1256"/>
                    <a:pt x="9240" y="1122"/>
                    <a:pt x="9373" y="1022"/>
                  </a:cubicBezTo>
                  <a:cubicBezTo>
                    <a:pt x="9373" y="922"/>
                    <a:pt x="9373" y="789"/>
                    <a:pt x="9373" y="689"/>
                  </a:cubicBezTo>
                  <a:cubicBezTo>
                    <a:pt x="9373" y="522"/>
                    <a:pt x="9340" y="389"/>
                    <a:pt x="9440" y="255"/>
                  </a:cubicBezTo>
                  <a:cubicBezTo>
                    <a:pt x="9440" y="50"/>
                    <a:pt x="9362" y="1"/>
                    <a:pt x="9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6"/>
            <p:cNvSpPr/>
            <p:nvPr/>
          </p:nvSpPr>
          <p:spPr>
            <a:xfrm rot="-5400000">
              <a:off x="5893235" y="3004820"/>
              <a:ext cx="216864" cy="258571"/>
            </a:xfrm>
            <a:custGeom>
              <a:avLst/>
              <a:gdLst/>
              <a:ahLst/>
              <a:cxnLst/>
              <a:rect l="l" t="t" r="r" b="b"/>
              <a:pathLst>
                <a:path w="8741" h="5807" extrusionOk="0">
                  <a:moveTo>
                    <a:pt x="1102" y="1"/>
                  </a:moveTo>
                  <a:cubicBezTo>
                    <a:pt x="1068" y="67"/>
                    <a:pt x="1035" y="134"/>
                    <a:pt x="1001" y="167"/>
                  </a:cubicBezTo>
                  <a:cubicBezTo>
                    <a:pt x="1001" y="301"/>
                    <a:pt x="1001" y="401"/>
                    <a:pt x="1001" y="534"/>
                  </a:cubicBezTo>
                  <a:cubicBezTo>
                    <a:pt x="1001" y="801"/>
                    <a:pt x="1068" y="1068"/>
                    <a:pt x="901" y="1301"/>
                  </a:cubicBezTo>
                  <a:cubicBezTo>
                    <a:pt x="901" y="1368"/>
                    <a:pt x="901" y="1435"/>
                    <a:pt x="901" y="1468"/>
                  </a:cubicBezTo>
                  <a:cubicBezTo>
                    <a:pt x="901" y="1702"/>
                    <a:pt x="968" y="1902"/>
                    <a:pt x="835" y="2102"/>
                  </a:cubicBezTo>
                  <a:cubicBezTo>
                    <a:pt x="835" y="2135"/>
                    <a:pt x="835" y="2202"/>
                    <a:pt x="801" y="2269"/>
                  </a:cubicBezTo>
                  <a:cubicBezTo>
                    <a:pt x="835" y="2402"/>
                    <a:pt x="868" y="2569"/>
                    <a:pt x="735" y="2703"/>
                  </a:cubicBezTo>
                  <a:cubicBezTo>
                    <a:pt x="735" y="2736"/>
                    <a:pt x="735" y="2803"/>
                    <a:pt x="735" y="2869"/>
                  </a:cubicBezTo>
                  <a:cubicBezTo>
                    <a:pt x="735" y="3003"/>
                    <a:pt x="768" y="3103"/>
                    <a:pt x="668" y="3203"/>
                  </a:cubicBezTo>
                  <a:cubicBezTo>
                    <a:pt x="635" y="3270"/>
                    <a:pt x="635" y="3336"/>
                    <a:pt x="635" y="3403"/>
                  </a:cubicBezTo>
                  <a:cubicBezTo>
                    <a:pt x="635" y="3470"/>
                    <a:pt x="635" y="3503"/>
                    <a:pt x="568" y="3570"/>
                  </a:cubicBezTo>
                  <a:cubicBezTo>
                    <a:pt x="568" y="3603"/>
                    <a:pt x="568" y="3670"/>
                    <a:pt x="534" y="3737"/>
                  </a:cubicBezTo>
                  <a:cubicBezTo>
                    <a:pt x="568" y="3803"/>
                    <a:pt x="568" y="3870"/>
                    <a:pt x="501" y="3903"/>
                  </a:cubicBezTo>
                  <a:cubicBezTo>
                    <a:pt x="468" y="3970"/>
                    <a:pt x="468" y="4037"/>
                    <a:pt x="468" y="4070"/>
                  </a:cubicBezTo>
                  <a:cubicBezTo>
                    <a:pt x="468" y="4137"/>
                    <a:pt x="468" y="4204"/>
                    <a:pt x="401" y="4237"/>
                  </a:cubicBezTo>
                  <a:lnTo>
                    <a:pt x="368" y="4437"/>
                  </a:lnTo>
                  <a:cubicBezTo>
                    <a:pt x="368" y="4571"/>
                    <a:pt x="334" y="4737"/>
                    <a:pt x="234" y="4871"/>
                  </a:cubicBezTo>
                  <a:cubicBezTo>
                    <a:pt x="168" y="5004"/>
                    <a:pt x="134" y="5138"/>
                    <a:pt x="101" y="5304"/>
                  </a:cubicBezTo>
                  <a:cubicBezTo>
                    <a:pt x="134" y="5471"/>
                    <a:pt x="1" y="5638"/>
                    <a:pt x="67" y="5805"/>
                  </a:cubicBezTo>
                  <a:cubicBezTo>
                    <a:pt x="121" y="5806"/>
                    <a:pt x="173" y="5806"/>
                    <a:pt x="226" y="5806"/>
                  </a:cubicBezTo>
                  <a:cubicBezTo>
                    <a:pt x="1835" y="5806"/>
                    <a:pt x="3354" y="5324"/>
                    <a:pt x="4904" y="4904"/>
                  </a:cubicBezTo>
                  <a:cubicBezTo>
                    <a:pt x="5271" y="4771"/>
                    <a:pt x="5638" y="4771"/>
                    <a:pt x="6005" y="4637"/>
                  </a:cubicBezTo>
                  <a:cubicBezTo>
                    <a:pt x="6772" y="4337"/>
                    <a:pt x="7573" y="4070"/>
                    <a:pt x="8407" y="3970"/>
                  </a:cubicBezTo>
                  <a:cubicBezTo>
                    <a:pt x="8507" y="3970"/>
                    <a:pt x="8607" y="3903"/>
                    <a:pt x="8674" y="3803"/>
                  </a:cubicBezTo>
                  <a:cubicBezTo>
                    <a:pt x="8640" y="3670"/>
                    <a:pt x="8607" y="3503"/>
                    <a:pt x="8707" y="3370"/>
                  </a:cubicBezTo>
                  <a:lnTo>
                    <a:pt x="8740" y="2936"/>
                  </a:lnTo>
                  <a:cubicBezTo>
                    <a:pt x="8740" y="2202"/>
                    <a:pt x="8707" y="1468"/>
                    <a:pt x="8707" y="734"/>
                  </a:cubicBezTo>
                  <a:cubicBezTo>
                    <a:pt x="6172" y="501"/>
                    <a:pt x="3637" y="301"/>
                    <a:pt x="1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"/>
            <p:cNvSpPr/>
            <p:nvPr/>
          </p:nvSpPr>
          <p:spPr>
            <a:xfrm rot="-5400000">
              <a:off x="4563175" y="2308524"/>
              <a:ext cx="63737" cy="1319305"/>
            </a:xfrm>
            <a:custGeom>
              <a:avLst/>
              <a:gdLst/>
              <a:ahLst/>
              <a:cxnLst/>
              <a:rect l="l" t="t" r="r" b="b"/>
              <a:pathLst>
                <a:path w="2569" h="29629" extrusionOk="0">
                  <a:moveTo>
                    <a:pt x="734" y="1"/>
                  </a:moveTo>
                  <a:cubicBezTo>
                    <a:pt x="712" y="1"/>
                    <a:pt x="690" y="2"/>
                    <a:pt x="668" y="4"/>
                  </a:cubicBezTo>
                  <a:cubicBezTo>
                    <a:pt x="301" y="70"/>
                    <a:pt x="67" y="371"/>
                    <a:pt x="0" y="1004"/>
                  </a:cubicBezTo>
                  <a:cubicBezTo>
                    <a:pt x="0" y="1071"/>
                    <a:pt x="0" y="1138"/>
                    <a:pt x="0" y="1205"/>
                  </a:cubicBezTo>
                  <a:cubicBezTo>
                    <a:pt x="134" y="3006"/>
                    <a:pt x="67" y="4774"/>
                    <a:pt x="134" y="6575"/>
                  </a:cubicBezTo>
                  <a:cubicBezTo>
                    <a:pt x="201" y="8243"/>
                    <a:pt x="167" y="9877"/>
                    <a:pt x="401" y="11545"/>
                  </a:cubicBezTo>
                  <a:cubicBezTo>
                    <a:pt x="534" y="12613"/>
                    <a:pt x="634" y="13714"/>
                    <a:pt x="734" y="14814"/>
                  </a:cubicBezTo>
                  <a:cubicBezTo>
                    <a:pt x="634" y="15915"/>
                    <a:pt x="534" y="17016"/>
                    <a:pt x="401" y="18117"/>
                  </a:cubicBezTo>
                  <a:cubicBezTo>
                    <a:pt x="167" y="19751"/>
                    <a:pt x="201" y="21419"/>
                    <a:pt x="134" y="23054"/>
                  </a:cubicBezTo>
                  <a:cubicBezTo>
                    <a:pt x="67" y="24855"/>
                    <a:pt x="134" y="26623"/>
                    <a:pt x="0" y="28424"/>
                  </a:cubicBezTo>
                  <a:cubicBezTo>
                    <a:pt x="0" y="28491"/>
                    <a:pt x="0" y="28558"/>
                    <a:pt x="0" y="28624"/>
                  </a:cubicBezTo>
                  <a:cubicBezTo>
                    <a:pt x="67" y="29258"/>
                    <a:pt x="301" y="29558"/>
                    <a:pt x="668" y="29625"/>
                  </a:cubicBezTo>
                  <a:cubicBezTo>
                    <a:pt x="690" y="29627"/>
                    <a:pt x="712" y="29628"/>
                    <a:pt x="734" y="29628"/>
                  </a:cubicBezTo>
                  <a:cubicBezTo>
                    <a:pt x="1063" y="29628"/>
                    <a:pt x="1280" y="29386"/>
                    <a:pt x="1468" y="28791"/>
                  </a:cubicBezTo>
                  <a:cubicBezTo>
                    <a:pt x="1835" y="27757"/>
                    <a:pt x="1935" y="26656"/>
                    <a:pt x="2035" y="25589"/>
                  </a:cubicBezTo>
                  <a:cubicBezTo>
                    <a:pt x="2269" y="23487"/>
                    <a:pt x="2202" y="21419"/>
                    <a:pt x="2369" y="19318"/>
                  </a:cubicBezTo>
                  <a:cubicBezTo>
                    <a:pt x="2469" y="17817"/>
                    <a:pt x="2502" y="16315"/>
                    <a:pt x="2569" y="14814"/>
                  </a:cubicBezTo>
                  <a:cubicBezTo>
                    <a:pt x="2502" y="13313"/>
                    <a:pt x="2469" y="11812"/>
                    <a:pt x="2369" y="10311"/>
                  </a:cubicBezTo>
                  <a:cubicBezTo>
                    <a:pt x="2202" y="8210"/>
                    <a:pt x="2269" y="6141"/>
                    <a:pt x="2035" y="4040"/>
                  </a:cubicBezTo>
                  <a:cubicBezTo>
                    <a:pt x="1935" y="2973"/>
                    <a:pt x="1835" y="1872"/>
                    <a:pt x="1468" y="838"/>
                  </a:cubicBezTo>
                  <a:cubicBezTo>
                    <a:pt x="1280" y="243"/>
                    <a:pt x="1063" y="1"/>
                    <a:pt x="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"/>
            <p:cNvSpPr/>
            <p:nvPr/>
          </p:nvSpPr>
          <p:spPr>
            <a:xfrm rot="-5400000">
              <a:off x="4911563" y="3019209"/>
              <a:ext cx="235869" cy="227313"/>
            </a:xfrm>
            <a:custGeom>
              <a:avLst/>
              <a:gdLst/>
              <a:ahLst/>
              <a:cxnLst/>
              <a:rect l="l" t="t" r="r" b="b"/>
              <a:pathLst>
                <a:path w="9507" h="5105" extrusionOk="0">
                  <a:moveTo>
                    <a:pt x="34" y="1"/>
                  </a:moveTo>
                  <a:cubicBezTo>
                    <a:pt x="34" y="935"/>
                    <a:pt x="0" y="1869"/>
                    <a:pt x="0" y="2803"/>
                  </a:cubicBezTo>
                  <a:cubicBezTo>
                    <a:pt x="34" y="3169"/>
                    <a:pt x="34" y="3503"/>
                    <a:pt x="34" y="3837"/>
                  </a:cubicBezTo>
                  <a:cubicBezTo>
                    <a:pt x="167" y="4037"/>
                    <a:pt x="100" y="4237"/>
                    <a:pt x="100" y="4437"/>
                  </a:cubicBezTo>
                  <a:cubicBezTo>
                    <a:pt x="100" y="4671"/>
                    <a:pt x="100" y="4871"/>
                    <a:pt x="134" y="5071"/>
                  </a:cubicBezTo>
                  <a:cubicBezTo>
                    <a:pt x="167" y="5071"/>
                    <a:pt x="167" y="5071"/>
                    <a:pt x="200" y="5104"/>
                  </a:cubicBezTo>
                  <a:cubicBezTo>
                    <a:pt x="2135" y="4671"/>
                    <a:pt x="4070" y="4504"/>
                    <a:pt x="6004" y="4270"/>
                  </a:cubicBezTo>
                  <a:cubicBezTo>
                    <a:pt x="7005" y="4170"/>
                    <a:pt x="7973" y="4070"/>
                    <a:pt x="8973" y="3970"/>
                  </a:cubicBezTo>
                  <a:cubicBezTo>
                    <a:pt x="9173" y="3937"/>
                    <a:pt x="9307" y="3903"/>
                    <a:pt x="9340" y="3670"/>
                  </a:cubicBezTo>
                  <a:cubicBezTo>
                    <a:pt x="9307" y="3503"/>
                    <a:pt x="9273" y="3336"/>
                    <a:pt x="9374" y="3169"/>
                  </a:cubicBezTo>
                  <a:cubicBezTo>
                    <a:pt x="9407" y="2969"/>
                    <a:pt x="9407" y="2769"/>
                    <a:pt x="9407" y="2569"/>
                  </a:cubicBezTo>
                  <a:cubicBezTo>
                    <a:pt x="9407" y="2302"/>
                    <a:pt x="9340" y="2035"/>
                    <a:pt x="9474" y="1768"/>
                  </a:cubicBezTo>
                  <a:cubicBezTo>
                    <a:pt x="9507" y="1502"/>
                    <a:pt x="9340" y="1402"/>
                    <a:pt x="9107" y="1368"/>
                  </a:cubicBezTo>
                  <a:cubicBezTo>
                    <a:pt x="6872" y="1068"/>
                    <a:pt x="4637" y="634"/>
                    <a:pt x="2369" y="367"/>
                  </a:cubicBezTo>
                  <a:cubicBezTo>
                    <a:pt x="1601" y="301"/>
                    <a:pt x="801" y="134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"/>
            <p:cNvSpPr/>
            <p:nvPr/>
          </p:nvSpPr>
          <p:spPr>
            <a:xfrm rot="-5400000">
              <a:off x="7168467" y="2929906"/>
              <a:ext cx="76985" cy="854483"/>
            </a:xfrm>
            <a:custGeom>
              <a:avLst/>
              <a:gdLst/>
              <a:ahLst/>
              <a:cxnLst/>
              <a:rect l="l" t="t" r="r" b="b"/>
              <a:pathLst>
                <a:path w="3103" h="19190" extrusionOk="0">
                  <a:moveTo>
                    <a:pt x="1996" y="0"/>
                  </a:moveTo>
                  <a:cubicBezTo>
                    <a:pt x="1874" y="0"/>
                    <a:pt x="1899" y="147"/>
                    <a:pt x="1869" y="238"/>
                  </a:cubicBezTo>
                  <a:cubicBezTo>
                    <a:pt x="1602" y="1006"/>
                    <a:pt x="1502" y="1806"/>
                    <a:pt x="1368" y="2607"/>
                  </a:cubicBezTo>
                  <a:cubicBezTo>
                    <a:pt x="1001" y="5175"/>
                    <a:pt x="868" y="7777"/>
                    <a:pt x="735" y="10379"/>
                  </a:cubicBezTo>
                  <a:cubicBezTo>
                    <a:pt x="634" y="12180"/>
                    <a:pt x="301" y="13981"/>
                    <a:pt x="134" y="15783"/>
                  </a:cubicBezTo>
                  <a:cubicBezTo>
                    <a:pt x="34" y="16650"/>
                    <a:pt x="34" y="17517"/>
                    <a:pt x="1" y="18385"/>
                  </a:cubicBezTo>
                  <a:cubicBezTo>
                    <a:pt x="1" y="18518"/>
                    <a:pt x="34" y="18652"/>
                    <a:pt x="67" y="18752"/>
                  </a:cubicBezTo>
                  <a:cubicBezTo>
                    <a:pt x="150" y="19041"/>
                    <a:pt x="335" y="19189"/>
                    <a:pt x="543" y="19189"/>
                  </a:cubicBezTo>
                  <a:cubicBezTo>
                    <a:pt x="671" y="19189"/>
                    <a:pt x="808" y="19133"/>
                    <a:pt x="935" y="19018"/>
                  </a:cubicBezTo>
                  <a:cubicBezTo>
                    <a:pt x="1235" y="18718"/>
                    <a:pt x="1402" y="18351"/>
                    <a:pt x="1535" y="17984"/>
                  </a:cubicBezTo>
                  <a:cubicBezTo>
                    <a:pt x="2102" y="15749"/>
                    <a:pt x="2803" y="13581"/>
                    <a:pt x="2869" y="11246"/>
                  </a:cubicBezTo>
                  <a:cubicBezTo>
                    <a:pt x="2936" y="9578"/>
                    <a:pt x="3003" y="7910"/>
                    <a:pt x="3103" y="5976"/>
                  </a:cubicBezTo>
                  <a:cubicBezTo>
                    <a:pt x="2903" y="4341"/>
                    <a:pt x="2803" y="2473"/>
                    <a:pt x="2336" y="605"/>
                  </a:cubicBezTo>
                  <a:cubicBezTo>
                    <a:pt x="2302" y="505"/>
                    <a:pt x="2269" y="372"/>
                    <a:pt x="2236" y="238"/>
                  </a:cubicBezTo>
                  <a:cubicBezTo>
                    <a:pt x="2202" y="138"/>
                    <a:pt x="2202" y="5"/>
                    <a:pt x="2035" y="5"/>
                  </a:cubicBezTo>
                  <a:cubicBezTo>
                    <a:pt x="2021" y="2"/>
                    <a:pt x="2007" y="0"/>
                    <a:pt x="1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"/>
            <p:cNvSpPr/>
            <p:nvPr/>
          </p:nvSpPr>
          <p:spPr>
            <a:xfrm rot="-5400000">
              <a:off x="7781919" y="3127875"/>
              <a:ext cx="217609" cy="241606"/>
            </a:xfrm>
            <a:custGeom>
              <a:avLst/>
              <a:gdLst/>
              <a:ahLst/>
              <a:cxnLst/>
              <a:rect l="l" t="t" r="r" b="b"/>
              <a:pathLst>
                <a:path w="8771" h="5426" extrusionOk="0">
                  <a:moveTo>
                    <a:pt x="1235" y="1"/>
                  </a:moveTo>
                  <a:cubicBezTo>
                    <a:pt x="1152" y="1"/>
                    <a:pt x="1069" y="36"/>
                    <a:pt x="998" y="150"/>
                  </a:cubicBezTo>
                  <a:cubicBezTo>
                    <a:pt x="1031" y="216"/>
                    <a:pt x="1031" y="283"/>
                    <a:pt x="964" y="316"/>
                  </a:cubicBezTo>
                  <a:cubicBezTo>
                    <a:pt x="964" y="383"/>
                    <a:pt x="931" y="450"/>
                    <a:pt x="931" y="483"/>
                  </a:cubicBezTo>
                  <a:cubicBezTo>
                    <a:pt x="964" y="583"/>
                    <a:pt x="931" y="617"/>
                    <a:pt x="898" y="683"/>
                  </a:cubicBezTo>
                  <a:cubicBezTo>
                    <a:pt x="864" y="717"/>
                    <a:pt x="864" y="783"/>
                    <a:pt x="864" y="850"/>
                  </a:cubicBezTo>
                  <a:cubicBezTo>
                    <a:pt x="864" y="917"/>
                    <a:pt x="864" y="983"/>
                    <a:pt x="798" y="1017"/>
                  </a:cubicBezTo>
                  <a:cubicBezTo>
                    <a:pt x="798" y="1084"/>
                    <a:pt x="764" y="1150"/>
                    <a:pt x="764" y="1184"/>
                  </a:cubicBezTo>
                  <a:cubicBezTo>
                    <a:pt x="798" y="1284"/>
                    <a:pt x="798" y="1384"/>
                    <a:pt x="698" y="1450"/>
                  </a:cubicBezTo>
                  <a:cubicBezTo>
                    <a:pt x="698" y="1517"/>
                    <a:pt x="698" y="1551"/>
                    <a:pt x="664" y="1617"/>
                  </a:cubicBezTo>
                  <a:cubicBezTo>
                    <a:pt x="698" y="1684"/>
                    <a:pt x="698" y="1751"/>
                    <a:pt x="631" y="1784"/>
                  </a:cubicBezTo>
                  <a:cubicBezTo>
                    <a:pt x="631" y="1851"/>
                    <a:pt x="598" y="1917"/>
                    <a:pt x="598" y="1984"/>
                  </a:cubicBezTo>
                  <a:cubicBezTo>
                    <a:pt x="631" y="2051"/>
                    <a:pt x="598" y="2084"/>
                    <a:pt x="531" y="2151"/>
                  </a:cubicBezTo>
                  <a:cubicBezTo>
                    <a:pt x="531" y="2218"/>
                    <a:pt x="531" y="2251"/>
                    <a:pt x="531" y="2318"/>
                  </a:cubicBezTo>
                  <a:cubicBezTo>
                    <a:pt x="531" y="2418"/>
                    <a:pt x="531" y="2518"/>
                    <a:pt x="464" y="2585"/>
                  </a:cubicBezTo>
                  <a:cubicBezTo>
                    <a:pt x="431" y="2618"/>
                    <a:pt x="431" y="2685"/>
                    <a:pt x="431" y="2751"/>
                  </a:cubicBezTo>
                  <a:cubicBezTo>
                    <a:pt x="431" y="2851"/>
                    <a:pt x="464" y="2952"/>
                    <a:pt x="364" y="3018"/>
                  </a:cubicBezTo>
                  <a:lnTo>
                    <a:pt x="331" y="3185"/>
                  </a:lnTo>
                  <a:cubicBezTo>
                    <a:pt x="364" y="3252"/>
                    <a:pt x="364" y="3318"/>
                    <a:pt x="297" y="3352"/>
                  </a:cubicBezTo>
                  <a:cubicBezTo>
                    <a:pt x="264" y="3452"/>
                    <a:pt x="264" y="3519"/>
                    <a:pt x="231" y="3619"/>
                  </a:cubicBezTo>
                  <a:cubicBezTo>
                    <a:pt x="264" y="3719"/>
                    <a:pt x="264" y="3785"/>
                    <a:pt x="197" y="3886"/>
                  </a:cubicBezTo>
                  <a:cubicBezTo>
                    <a:pt x="164" y="3919"/>
                    <a:pt x="164" y="3986"/>
                    <a:pt x="164" y="4052"/>
                  </a:cubicBezTo>
                  <a:cubicBezTo>
                    <a:pt x="197" y="4152"/>
                    <a:pt x="197" y="4286"/>
                    <a:pt x="97" y="4386"/>
                  </a:cubicBezTo>
                  <a:lnTo>
                    <a:pt x="64" y="4653"/>
                  </a:lnTo>
                  <a:cubicBezTo>
                    <a:pt x="97" y="4786"/>
                    <a:pt x="131" y="4953"/>
                    <a:pt x="30" y="5086"/>
                  </a:cubicBezTo>
                  <a:cubicBezTo>
                    <a:pt x="0" y="5296"/>
                    <a:pt x="78" y="5425"/>
                    <a:pt x="287" y="5425"/>
                  </a:cubicBezTo>
                  <a:cubicBezTo>
                    <a:pt x="311" y="5425"/>
                    <a:pt x="337" y="5423"/>
                    <a:pt x="364" y="5420"/>
                  </a:cubicBezTo>
                  <a:cubicBezTo>
                    <a:pt x="2699" y="5120"/>
                    <a:pt x="5034" y="4686"/>
                    <a:pt x="7369" y="4286"/>
                  </a:cubicBezTo>
                  <a:cubicBezTo>
                    <a:pt x="7636" y="4252"/>
                    <a:pt x="7869" y="4219"/>
                    <a:pt x="8136" y="4219"/>
                  </a:cubicBezTo>
                  <a:cubicBezTo>
                    <a:pt x="8203" y="4086"/>
                    <a:pt x="8136" y="3919"/>
                    <a:pt x="8236" y="3785"/>
                  </a:cubicBezTo>
                  <a:cubicBezTo>
                    <a:pt x="8236" y="3552"/>
                    <a:pt x="8203" y="3318"/>
                    <a:pt x="8270" y="3085"/>
                  </a:cubicBezTo>
                  <a:cubicBezTo>
                    <a:pt x="8236" y="2985"/>
                    <a:pt x="8236" y="2918"/>
                    <a:pt x="8336" y="2818"/>
                  </a:cubicBezTo>
                  <a:lnTo>
                    <a:pt x="8370" y="2651"/>
                  </a:lnTo>
                  <a:cubicBezTo>
                    <a:pt x="8336" y="2551"/>
                    <a:pt x="8336" y="2485"/>
                    <a:pt x="8436" y="2384"/>
                  </a:cubicBezTo>
                  <a:cubicBezTo>
                    <a:pt x="8470" y="2251"/>
                    <a:pt x="8503" y="2118"/>
                    <a:pt x="8537" y="1951"/>
                  </a:cubicBezTo>
                  <a:lnTo>
                    <a:pt x="8537" y="1984"/>
                  </a:lnTo>
                  <a:cubicBezTo>
                    <a:pt x="8570" y="1717"/>
                    <a:pt x="8637" y="1484"/>
                    <a:pt x="8770" y="1284"/>
                  </a:cubicBezTo>
                  <a:cubicBezTo>
                    <a:pt x="8737" y="1084"/>
                    <a:pt x="8570" y="1117"/>
                    <a:pt x="8436" y="1084"/>
                  </a:cubicBezTo>
                  <a:cubicBezTo>
                    <a:pt x="6135" y="917"/>
                    <a:pt x="3833" y="516"/>
                    <a:pt x="1532" y="83"/>
                  </a:cubicBezTo>
                  <a:cubicBezTo>
                    <a:pt x="1455" y="64"/>
                    <a:pt x="1346" y="1"/>
                    <a:pt x="1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"/>
            <p:cNvSpPr/>
            <p:nvPr/>
          </p:nvSpPr>
          <p:spPr>
            <a:xfrm rot="-5400000">
              <a:off x="9084446" y="3124143"/>
              <a:ext cx="224183" cy="80239"/>
            </a:xfrm>
            <a:custGeom>
              <a:avLst/>
              <a:gdLst/>
              <a:ahLst/>
              <a:cxnLst/>
              <a:rect l="l" t="t" r="r" b="b"/>
              <a:pathLst>
                <a:path w="9036" h="1802" extrusionOk="0">
                  <a:moveTo>
                    <a:pt x="8936" y="0"/>
                  </a:moveTo>
                  <a:lnTo>
                    <a:pt x="8936" y="0"/>
                  </a:lnTo>
                  <a:cubicBezTo>
                    <a:pt x="6601" y="34"/>
                    <a:pt x="4266" y="100"/>
                    <a:pt x="1931" y="134"/>
                  </a:cubicBezTo>
                  <a:cubicBezTo>
                    <a:pt x="1760" y="146"/>
                    <a:pt x="1584" y="154"/>
                    <a:pt x="1408" y="154"/>
                  </a:cubicBezTo>
                  <a:cubicBezTo>
                    <a:pt x="1102" y="154"/>
                    <a:pt x="793" y="131"/>
                    <a:pt x="496" y="67"/>
                  </a:cubicBezTo>
                  <a:cubicBezTo>
                    <a:pt x="428" y="57"/>
                    <a:pt x="369" y="53"/>
                    <a:pt x="319" y="53"/>
                  </a:cubicBezTo>
                  <a:cubicBezTo>
                    <a:pt x="21" y="53"/>
                    <a:pt x="1" y="216"/>
                    <a:pt x="29" y="501"/>
                  </a:cubicBezTo>
                  <a:cubicBezTo>
                    <a:pt x="130" y="601"/>
                    <a:pt x="96" y="668"/>
                    <a:pt x="63" y="768"/>
                  </a:cubicBezTo>
                  <a:cubicBezTo>
                    <a:pt x="96" y="934"/>
                    <a:pt x="96" y="1135"/>
                    <a:pt x="130" y="1301"/>
                  </a:cubicBezTo>
                  <a:cubicBezTo>
                    <a:pt x="196" y="1368"/>
                    <a:pt x="196" y="1468"/>
                    <a:pt x="163" y="1568"/>
                  </a:cubicBezTo>
                  <a:cubicBezTo>
                    <a:pt x="163" y="1635"/>
                    <a:pt x="196" y="1735"/>
                    <a:pt x="196" y="1802"/>
                  </a:cubicBezTo>
                  <a:lnTo>
                    <a:pt x="9036" y="1802"/>
                  </a:lnTo>
                  <a:lnTo>
                    <a:pt x="9036" y="601"/>
                  </a:lnTo>
                  <a:cubicBezTo>
                    <a:pt x="8902" y="401"/>
                    <a:pt x="8969" y="201"/>
                    <a:pt x="8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"/>
            <p:cNvSpPr/>
            <p:nvPr/>
          </p:nvSpPr>
          <p:spPr>
            <a:xfrm rot="-5400000">
              <a:off x="5653462" y="3005480"/>
              <a:ext cx="192848" cy="233235"/>
            </a:xfrm>
            <a:custGeom>
              <a:avLst/>
              <a:gdLst/>
              <a:ahLst/>
              <a:cxnLst/>
              <a:rect l="l" t="t" r="r" b="b"/>
              <a:pathLst>
                <a:path w="7773" h="5238" extrusionOk="0">
                  <a:moveTo>
                    <a:pt x="134" y="0"/>
                  </a:moveTo>
                  <a:cubicBezTo>
                    <a:pt x="0" y="67"/>
                    <a:pt x="33" y="200"/>
                    <a:pt x="0" y="267"/>
                  </a:cubicBezTo>
                  <a:cubicBezTo>
                    <a:pt x="0" y="467"/>
                    <a:pt x="33" y="634"/>
                    <a:pt x="33" y="801"/>
                  </a:cubicBezTo>
                  <a:cubicBezTo>
                    <a:pt x="167" y="1001"/>
                    <a:pt x="100" y="1201"/>
                    <a:pt x="100" y="1401"/>
                  </a:cubicBezTo>
                  <a:cubicBezTo>
                    <a:pt x="100" y="1568"/>
                    <a:pt x="100" y="1735"/>
                    <a:pt x="134" y="1935"/>
                  </a:cubicBezTo>
                  <a:cubicBezTo>
                    <a:pt x="234" y="2669"/>
                    <a:pt x="234" y="3402"/>
                    <a:pt x="134" y="4170"/>
                  </a:cubicBezTo>
                  <a:cubicBezTo>
                    <a:pt x="100" y="4437"/>
                    <a:pt x="200" y="4503"/>
                    <a:pt x="467" y="4503"/>
                  </a:cubicBezTo>
                  <a:cubicBezTo>
                    <a:pt x="1868" y="4537"/>
                    <a:pt x="3236" y="4803"/>
                    <a:pt x="4637" y="4904"/>
                  </a:cubicBezTo>
                  <a:cubicBezTo>
                    <a:pt x="5671" y="4970"/>
                    <a:pt x="6705" y="5070"/>
                    <a:pt x="7739" y="5237"/>
                  </a:cubicBezTo>
                  <a:cubicBezTo>
                    <a:pt x="7739" y="5204"/>
                    <a:pt x="7772" y="5170"/>
                    <a:pt x="7772" y="5137"/>
                  </a:cubicBezTo>
                  <a:cubicBezTo>
                    <a:pt x="7706" y="4670"/>
                    <a:pt x="7739" y="4203"/>
                    <a:pt x="7739" y="3736"/>
                  </a:cubicBezTo>
                  <a:cubicBezTo>
                    <a:pt x="7606" y="3569"/>
                    <a:pt x="7672" y="3369"/>
                    <a:pt x="7672" y="3202"/>
                  </a:cubicBezTo>
                  <a:cubicBezTo>
                    <a:pt x="7639" y="2535"/>
                    <a:pt x="7739" y="1835"/>
                    <a:pt x="7606" y="1168"/>
                  </a:cubicBezTo>
                  <a:cubicBezTo>
                    <a:pt x="5904" y="1034"/>
                    <a:pt x="4236" y="701"/>
                    <a:pt x="2535" y="434"/>
                  </a:cubicBezTo>
                  <a:cubicBezTo>
                    <a:pt x="1735" y="267"/>
                    <a:pt x="934" y="133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"/>
            <p:cNvSpPr/>
            <p:nvPr/>
          </p:nvSpPr>
          <p:spPr>
            <a:xfrm rot="-5400000">
              <a:off x="6608062" y="3075726"/>
              <a:ext cx="201135" cy="216893"/>
            </a:xfrm>
            <a:custGeom>
              <a:avLst/>
              <a:gdLst/>
              <a:ahLst/>
              <a:cxnLst/>
              <a:rect l="l" t="t" r="r" b="b"/>
              <a:pathLst>
                <a:path w="8107" h="4871" extrusionOk="0">
                  <a:moveTo>
                    <a:pt x="1" y="1"/>
                  </a:moveTo>
                  <a:cubicBezTo>
                    <a:pt x="1" y="134"/>
                    <a:pt x="1" y="234"/>
                    <a:pt x="1" y="368"/>
                  </a:cubicBezTo>
                  <a:lnTo>
                    <a:pt x="34" y="734"/>
                  </a:lnTo>
                  <a:cubicBezTo>
                    <a:pt x="134" y="868"/>
                    <a:pt x="101" y="1068"/>
                    <a:pt x="67" y="1235"/>
                  </a:cubicBezTo>
                  <a:cubicBezTo>
                    <a:pt x="101" y="1402"/>
                    <a:pt x="101" y="1535"/>
                    <a:pt x="101" y="1668"/>
                  </a:cubicBezTo>
                  <a:cubicBezTo>
                    <a:pt x="234" y="1902"/>
                    <a:pt x="167" y="2135"/>
                    <a:pt x="167" y="2369"/>
                  </a:cubicBezTo>
                  <a:cubicBezTo>
                    <a:pt x="167" y="2569"/>
                    <a:pt x="167" y="2769"/>
                    <a:pt x="201" y="2969"/>
                  </a:cubicBezTo>
                  <a:cubicBezTo>
                    <a:pt x="334" y="3336"/>
                    <a:pt x="267" y="3737"/>
                    <a:pt x="267" y="4104"/>
                  </a:cubicBezTo>
                  <a:cubicBezTo>
                    <a:pt x="267" y="4204"/>
                    <a:pt x="267" y="4337"/>
                    <a:pt x="267" y="4437"/>
                  </a:cubicBezTo>
                  <a:cubicBezTo>
                    <a:pt x="401" y="4571"/>
                    <a:pt x="334" y="4737"/>
                    <a:pt x="367" y="4871"/>
                  </a:cubicBezTo>
                  <a:cubicBezTo>
                    <a:pt x="2936" y="4771"/>
                    <a:pt x="5504" y="4704"/>
                    <a:pt x="8040" y="4070"/>
                  </a:cubicBezTo>
                  <a:cubicBezTo>
                    <a:pt x="8040" y="4003"/>
                    <a:pt x="8073" y="3970"/>
                    <a:pt x="8106" y="3937"/>
                  </a:cubicBezTo>
                  <a:lnTo>
                    <a:pt x="8073" y="3737"/>
                  </a:lnTo>
                  <a:cubicBezTo>
                    <a:pt x="8006" y="3703"/>
                    <a:pt x="8006" y="3637"/>
                    <a:pt x="8040" y="3570"/>
                  </a:cubicBezTo>
                  <a:cubicBezTo>
                    <a:pt x="8006" y="3503"/>
                    <a:pt x="8006" y="3403"/>
                    <a:pt x="7973" y="3303"/>
                  </a:cubicBezTo>
                  <a:cubicBezTo>
                    <a:pt x="7940" y="3270"/>
                    <a:pt x="7906" y="3203"/>
                    <a:pt x="7940" y="3136"/>
                  </a:cubicBezTo>
                  <a:cubicBezTo>
                    <a:pt x="7940" y="3069"/>
                    <a:pt x="7906" y="3036"/>
                    <a:pt x="7906" y="2969"/>
                  </a:cubicBezTo>
                  <a:cubicBezTo>
                    <a:pt x="7806" y="2903"/>
                    <a:pt x="7806" y="2803"/>
                    <a:pt x="7839" y="2703"/>
                  </a:cubicBezTo>
                  <a:lnTo>
                    <a:pt x="7806" y="2536"/>
                  </a:lnTo>
                  <a:cubicBezTo>
                    <a:pt x="7739" y="2469"/>
                    <a:pt x="7739" y="2369"/>
                    <a:pt x="7773" y="2269"/>
                  </a:cubicBezTo>
                  <a:cubicBezTo>
                    <a:pt x="7739" y="2202"/>
                    <a:pt x="7739" y="2102"/>
                    <a:pt x="7739" y="2035"/>
                  </a:cubicBezTo>
                  <a:cubicBezTo>
                    <a:pt x="7639" y="1935"/>
                    <a:pt x="7639" y="1869"/>
                    <a:pt x="7673" y="1769"/>
                  </a:cubicBezTo>
                  <a:lnTo>
                    <a:pt x="7639" y="1602"/>
                  </a:lnTo>
                  <a:cubicBezTo>
                    <a:pt x="7539" y="1502"/>
                    <a:pt x="7573" y="1435"/>
                    <a:pt x="7573" y="1335"/>
                  </a:cubicBezTo>
                  <a:cubicBezTo>
                    <a:pt x="6905" y="1101"/>
                    <a:pt x="6205" y="1101"/>
                    <a:pt x="5504" y="1001"/>
                  </a:cubicBezTo>
                  <a:cubicBezTo>
                    <a:pt x="3670" y="701"/>
                    <a:pt x="1835" y="5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"/>
            <p:cNvSpPr/>
            <p:nvPr/>
          </p:nvSpPr>
          <p:spPr>
            <a:xfrm rot="-5400000">
              <a:off x="5439934" y="3024881"/>
              <a:ext cx="203616" cy="200240"/>
            </a:xfrm>
            <a:custGeom>
              <a:avLst/>
              <a:gdLst/>
              <a:ahLst/>
              <a:cxnLst/>
              <a:rect l="l" t="t" r="r" b="b"/>
              <a:pathLst>
                <a:path w="8207" h="4497" extrusionOk="0">
                  <a:moveTo>
                    <a:pt x="8073" y="1"/>
                  </a:moveTo>
                  <a:cubicBezTo>
                    <a:pt x="7339" y="168"/>
                    <a:pt x="6572" y="168"/>
                    <a:pt x="5805" y="234"/>
                  </a:cubicBezTo>
                  <a:cubicBezTo>
                    <a:pt x="4555" y="299"/>
                    <a:pt x="3306" y="336"/>
                    <a:pt x="2066" y="336"/>
                  </a:cubicBezTo>
                  <a:cubicBezTo>
                    <a:pt x="1385" y="336"/>
                    <a:pt x="707" y="325"/>
                    <a:pt x="34" y="301"/>
                  </a:cubicBezTo>
                  <a:cubicBezTo>
                    <a:pt x="1" y="401"/>
                    <a:pt x="1" y="501"/>
                    <a:pt x="1" y="601"/>
                  </a:cubicBezTo>
                  <a:cubicBezTo>
                    <a:pt x="1" y="701"/>
                    <a:pt x="34" y="835"/>
                    <a:pt x="34" y="935"/>
                  </a:cubicBezTo>
                  <a:cubicBezTo>
                    <a:pt x="167" y="1168"/>
                    <a:pt x="101" y="1402"/>
                    <a:pt x="101" y="1635"/>
                  </a:cubicBezTo>
                  <a:cubicBezTo>
                    <a:pt x="101" y="1736"/>
                    <a:pt x="101" y="1802"/>
                    <a:pt x="101" y="1902"/>
                  </a:cubicBezTo>
                  <a:cubicBezTo>
                    <a:pt x="234" y="2136"/>
                    <a:pt x="201" y="2403"/>
                    <a:pt x="167" y="2670"/>
                  </a:cubicBezTo>
                  <a:cubicBezTo>
                    <a:pt x="167" y="2803"/>
                    <a:pt x="201" y="2903"/>
                    <a:pt x="201" y="3036"/>
                  </a:cubicBezTo>
                  <a:cubicBezTo>
                    <a:pt x="301" y="3137"/>
                    <a:pt x="267" y="3270"/>
                    <a:pt x="301" y="3370"/>
                  </a:cubicBezTo>
                  <a:cubicBezTo>
                    <a:pt x="1435" y="3437"/>
                    <a:pt x="2602" y="3670"/>
                    <a:pt x="3737" y="3837"/>
                  </a:cubicBezTo>
                  <a:cubicBezTo>
                    <a:pt x="5037" y="4037"/>
                    <a:pt x="6338" y="4271"/>
                    <a:pt x="7639" y="4471"/>
                  </a:cubicBezTo>
                  <a:cubicBezTo>
                    <a:pt x="7704" y="4489"/>
                    <a:pt x="7761" y="4497"/>
                    <a:pt x="7810" y="4497"/>
                  </a:cubicBezTo>
                  <a:cubicBezTo>
                    <a:pt x="8039" y="4497"/>
                    <a:pt x="8106" y="4318"/>
                    <a:pt x="8106" y="4071"/>
                  </a:cubicBezTo>
                  <a:cubicBezTo>
                    <a:pt x="8106" y="3870"/>
                    <a:pt x="8040" y="3637"/>
                    <a:pt x="8173" y="3470"/>
                  </a:cubicBezTo>
                  <a:cubicBezTo>
                    <a:pt x="8173" y="3303"/>
                    <a:pt x="8173" y="3170"/>
                    <a:pt x="8206" y="3036"/>
                  </a:cubicBezTo>
                  <a:lnTo>
                    <a:pt x="8206" y="768"/>
                  </a:lnTo>
                  <a:cubicBezTo>
                    <a:pt x="8173" y="535"/>
                    <a:pt x="8173" y="301"/>
                    <a:pt x="8173" y="68"/>
                  </a:cubicBezTo>
                  <a:cubicBezTo>
                    <a:pt x="8140" y="68"/>
                    <a:pt x="8106" y="34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"/>
            <p:cNvSpPr/>
            <p:nvPr/>
          </p:nvSpPr>
          <p:spPr>
            <a:xfrm rot="-5400000">
              <a:off x="6827578" y="3054222"/>
              <a:ext cx="207734" cy="231766"/>
            </a:xfrm>
            <a:custGeom>
              <a:avLst/>
              <a:gdLst/>
              <a:ahLst/>
              <a:cxnLst/>
              <a:rect l="l" t="t" r="r" b="b"/>
              <a:pathLst>
                <a:path w="8373" h="5205" extrusionOk="0">
                  <a:moveTo>
                    <a:pt x="7806" y="0"/>
                  </a:moveTo>
                  <a:cubicBezTo>
                    <a:pt x="7606" y="100"/>
                    <a:pt x="7506" y="334"/>
                    <a:pt x="7272" y="367"/>
                  </a:cubicBezTo>
                  <a:cubicBezTo>
                    <a:pt x="6838" y="434"/>
                    <a:pt x="6438" y="501"/>
                    <a:pt x="6038" y="567"/>
                  </a:cubicBezTo>
                  <a:cubicBezTo>
                    <a:pt x="4904" y="668"/>
                    <a:pt x="3803" y="801"/>
                    <a:pt x="2669" y="868"/>
                  </a:cubicBezTo>
                  <a:cubicBezTo>
                    <a:pt x="2106" y="911"/>
                    <a:pt x="1529" y="996"/>
                    <a:pt x="957" y="996"/>
                  </a:cubicBezTo>
                  <a:cubicBezTo>
                    <a:pt x="647" y="996"/>
                    <a:pt x="338" y="971"/>
                    <a:pt x="34" y="901"/>
                  </a:cubicBezTo>
                  <a:cubicBezTo>
                    <a:pt x="0" y="1034"/>
                    <a:pt x="0" y="1201"/>
                    <a:pt x="0" y="1335"/>
                  </a:cubicBezTo>
                  <a:cubicBezTo>
                    <a:pt x="0" y="1435"/>
                    <a:pt x="0" y="1501"/>
                    <a:pt x="34" y="1602"/>
                  </a:cubicBezTo>
                  <a:cubicBezTo>
                    <a:pt x="167" y="1802"/>
                    <a:pt x="100" y="2035"/>
                    <a:pt x="100" y="2269"/>
                  </a:cubicBezTo>
                  <a:cubicBezTo>
                    <a:pt x="100" y="2469"/>
                    <a:pt x="100" y="2636"/>
                    <a:pt x="100" y="2802"/>
                  </a:cubicBezTo>
                  <a:cubicBezTo>
                    <a:pt x="234" y="3003"/>
                    <a:pt x="134" y="3236"/>
                    <a:pt x="200" y="3436"/>
                  </a:cubicBezTo>
                  <a:cubicBezTo>
                    <a:pt x="279" y="3427"/>
                    <a:pt x="357" y="3423"/>
                    <a:pt x="435" y="3423"/>
                  </a:cubicBezTo>
                  <a:cubicBezTo>
                    <a:pt x="923" y="3423"/>
                    <a:pt x="1408" y="3583"/>
                    <a:pt x="1868" y="3670"/>
                  </a:cubicBezTo>
                  <a:cubicBezTo>
                    <a:pt x="3870" y="4103"/>
                    <a:pt x="5838" y="4604"/>
                    <a:pt x="7806" y="5037"/>
                  </a:cubicBezTo>
                  <a:cubicBezTo>
                    <a:pt x="7973" y="5104"/>
                    <a:pt x="8139" y="5171"/>
                    <a:pt x="8339" y="5204"/>
                  </a:cubicBezTo>
                  <a:cubicBezTo>
                    <a:pt x="8339" y="4770"/>
                    <a:pt x="8339" y="4303"/>
                    <a:pt x="8373" y="3836"/>
                  </a:cubicBezTo>
                  <a:cubicBezTo>
                    <a:pt x="8339" y="3636"/>
                    <a:pt x="8339" y="3436"/>
                    <a:pt x="8339" y="3236"/>
                  </a:cubicBezTo>
                  <a:cubicBezTo>
                    <a:pt x="8206" y="3036"/>
                    <a:pt x="8273" y="2836"/>
                    <a:pt x="8273" y="2636"/>
                  </a:cubicBezTo>
                  <a:cubicBezTo>
                    <a:pt x="8273" y="2536"/>
                    <a:pt x="8239" y="2435"/>
                    <a:pt x="8239" y="2369"/>
                  </a:cubicBezTo>
                  <a:cubicBezTo>
                    <a:pt x="8139" y="2235"/>
                    <a:pt x="8173" y="2069"/>
                    <a:pt x="8173" y="1935"/>
                  </a:cubicBezTo>
                  <a:cubicBezTo>
                    <a:pt x="8173" y="1835"/>
                    <a:pt x="8173" y="1768"/>
                    <a:pt x="8173" y="1668"/>
                  </a:cubicBezTo>
                  <a:cubicBezTo>
                    <a:pt x="8073" y="1568"/>
                    <a:pt x="8073" y="1435"/>
                    <a:pt x="8106" y="1335"/>
                  </a:cubicBezTo>
                  <a:cubicBezTo>
                    <a:pt x="8073" y="1268"/>
                    <a:pt x="8073" y="1201"/>
                    <a:pt x="8073" y="1168"/>
                  </a:cubicBezTo>
                  <a:cubicBezTo>
                    <a:pt x="7973" y="1068"/>
                    <a:pt x="8006" y="1001"/>
                    <a:pt x="8006" y="901"/>
                  </a:cubicBezTo>
                  <a:cubicBezTo>
                    <a:pt x="8006" y="801"/>
                    <a:pt x="8006" y="734"/>
                    <a:pt x="7973" y="634"/>
                  </a:cubicBezTo>
                  <a:cubicBezTo>
                    <a:pt x="7906" y="567"/>
                    <a:pt x="7906" y="467"/>
                    <a:pt x="7939" y="367"/>
                  </a:cubicBezTo>
                  <a:lnTo>
                    <a:pt x="7906" y="201"/>
                  </a:lnTo>
                  <a:cubicBezTo>
                    <a:pt x="7839" y="167"/>
                    <a:pt x="7839" y="67"/>
                    <a:pt x="7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"/>
            <p:cNvSpPr/>
            <p:nvPr/>
          </p:nvSpPr>
          <p:spPr>
            <a:xfrm rot="-5400000">
              <a:off x="6993043" y="3071900"/>
              <a:ext cx="207734" cy="196411"/>
            </a:xfrm>
            <a:custGeom>
              <a:avLst/>
              <a:gdLst/>
              <a:ahLst/>
              <a:cxnLst/>
              <a:rect l="l" t="t" r="r" b="b"/>
              <a:pathLst>
                <a:path w="8373" h="4411" extrusionOk="0">
                  <a:moveTo>
                    <a:pt x="356" y="0"/>
                  </a:moveTo>
                  <a:cubicBezTo>
                    <a:pt x="180" y="0"/>
                    <a:pt x="100" y="99"/>
                    <a:pt x="100" y="357"/>
                  </a:cubicBezTo>
                  <a:cubicBezTo>
                    <a:pt x="134" y="724"/>
                    <a:pt x="100" y="1091"/>
                    <a:pt x="67" y="1458"/>
                  </a:cubicBezTo>
                  <a:cubicBezTo>
                    <a:pt x="100" y="2159"/>
                    <a:pt x="167" y="2859"/>
                    <a:pt x="0" y="3526"/>
                  </a:cubicBezTo>
                  <a:cubicBezTo>
                    <a:pt x="0" y="3693"/>
                    <a:pt x="0" y="3826"/>
                    <a:pt x="0" y="3960"/>
                  </a:cubicBezTo>
                  <a:cubicBezTo>
                    <a:pt x="0" y="3993"/>
                    <a:pt x="0" y="4027"/>
                    <a:pt x="34" y="4060"/>
                  </a:cubicBezTo>
                  <a:cubicBezTo>
                    <a:pt x="2635" y="4127"/>
                    <a:pt x="5237" y="4260"/>
                    <a:pt x="7839" y="4393"/>
                  </a:cubicBezTo>
                  <a:cubicBezTo>
                    <a:pt x="7906" y="4393"/>
                    <a:pt x="7981" y="4410"/>
                    <a:pt x="8056" y="4410"/>
                  </a:cubicBezTo>
                  <a:cubicBezTo>
                    <a:pt x="8131" y="4410"/>
                    <a:pt x="8206" y="4393"/>
                    <a:pt x="8273" y="4327"/>
                  </a:cubicBezTo>
                  <a:cubicBezTo>
                    <a:pt x="8239" y="4160"/>
                    <a:pt x="8206" y="3960"/>
                    <a:pt x="8339" y="3793"/>
                  </a:cubicBezTo>
                  <a:cubicBezTo>
                    <a:pt x="8339" y="3526"/>
                    <a:pt x="8339" y="3226"/>
                    <a:pt x="8373" y="2926"/>
                  </a:cubicBezTo>
                  <a:lnTo>
                    <a:pt x="8339" y="1825"/>
                  </a:lnTo>
                  <a:cubicBezTo>
                    <a:pt x="7105" y="1558"/>
                    <a:pt x="5871" y="1291"/>
                    <a:pt x="4637" y="991"/>
                  </a:cubicBezTo>
                  <a:cubicBezTo>
                    <a:pt x="3269" y="691"/>
                    <a:pt x="1902" y="357"/>
                    <a:pt x="534" y="24"/>
                  </a:cubicBezTo>
                  <a:cubicBezTo>
                    <a:pt x="466" y="9"/>
                    <a:pt x="407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"/>
            <p:cNvSpPr/>
            <p:nvPr/>
          </p:nvSpPr>
          <p:spPr>
            <a:xfrm rot="-5400000">
              <a:off x="4703449" y="3023491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200" y="0"/>
                  </a:moveTo>
                  <a:lnTo>
                    <a:pt x="200" y="367"/>
                  </a:lnTo>
                  <a:cubicBezTo>
                    <a:pt x="167" y="367"/>
                    <a:pt x="167" y="401"/>
                    <a:pt x="134" y="401"/>
                  </a:cubicBezTo>
                  <a:cubicBezTo>
                    <a:pt x="134" y="467"/>
                    <a:pt x="167" y="567"/>
                    <a:pt x="167" y="634"/>
                  </a:cubicBezTo>
                  <a:cubicBezTo>
                    <a:pt x="134" y="734"/>
                    <a:pt x="100" y="834"/>
                    <a:pt x="100" y="901"/>
                  </a:cubicBezTo>
                  <a:cubicBezTo>
                    <a:pt x="100" y="1101"/>
                    <a:pt x="100" y="1301"/>
                    <a:pt x="100" y="1501"/>
                  </a:cubicBezTo>
                  <a:lnTo>
                    <a:pt x="34" y="1501"/>
                  </a:lnTo>
                  <a:cubicBezTo>
                    <a:pt x="34" y="1601"/>
                    <a:pt x="67" y="1702"/>
                    <a:pt x="67" y="1768"/>
                  </a:cubicBezTo>
                  <a:cubicBezTo>
                    <a:pt x="67" y="1935"/>
                    <a:pt x="34" y="2068"/>
                    <a:pt x="0" y="2202"/>
                  </a:cubicBezTo>
                  <a:cubicBezTo>
                    <a:pt x="0" y="2602"/>
                    <a:pt x="34" y="3002"/>
                    <a:pt x="34" y="3403"/>
                  </a:cubicBezTo>
                  <a:cubicBezTo>
                    <a:pt x="34" y="3469"/>
                    <a:pt x="67" y="3503"/>
                    <a:pt x="134" y="3503"/>
                  </a:cubicBezTo>
                  <a:cubicBezTo>
                    <a:pt x="100" y="3536"/>
                    <a:pt x="100" y="3570"/>
                    <a:pt x="100" y="3603"/>
                  </a:cubicBezTo>
                  <a:cubicBezTo>
                    <a:pt x="337" y="3499"/>
                    <a:pt x="580" y="3468"/>
                    <a:pt x="824" y="3468"/>
                  </a:cubicBezTo>
                  <a:cubicBezTo>
                    <a:pt x="1130" y="3468"/>
                    <a:pt x="1438" y="3518"/>
                    <a:pt x="1735" y="3536"/>
                  </a:cubicBezTo>
                  <a:cubicBezTo>
                    <a:pt x="3503" y="3636"/>
                    <a:pt x="5237" y="3770"/>
                    <a:pt x="6972" y="4103"/>
                  </a:cubicBezTo>
                  <a:cubicBezTo>
                    <a:pt x="7739" y="4270"/>
                    <a:pt x="8573" y="4303"/>
                    <a:pt x="9273" y="4770"/>
                  </a:cubicBezTo>
                  <a:cubicBezTo>
                    <a:pt x="9340" y="4804"/>
                    <a:pt x="9474" y="4804"/>
                    <a:pt x="9574" y="4837"/>
                  </a:cubicBezTo>
                  <a:cubicBezTo>
                    <a:pt x="9574" y="4604"/>
                    <a:pt x="9574" y="4403"/>
                    <a:pt x="9574" y="4203"/>
                  </a:cubicBezTo>
                  <a:lnTo>
                    <a:pt x="9640" y="4203"/>
                  </a:lnTo>
                  <a:lnTo>
                    <a:pt x="9640" y="1935"/>
                  </a:lnTo>
                  <a:lnTo>
                    <a:pt x="9574" y="1935"/>
                  </a:lnTo>
                  <a:cubicBezTo>
                    <a:pt x="9574" y="1568"/>
                    <a:pt x="9574" y="1201"/>
                    <a:pt x="9574" y="834"/>
                  </a:cubicBezTo>
                  <a:cubicBezTo>
                    <a:pt x="8873" y="768"/>
                    <a:pt x="8206" y="701"/>
                    <a:pt x="7539" y="667"/>
                  </a:cubicBezTo>
                  <a:cubicBezTo>
                    <a:pt x="5104" y="434"/>
                    <a:pt x="2635" y="334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"/>
            <p:cNvSpPr/>
            <p:nvPr/>
          </p:nvSpPr>
          <p:spPr>
            <a:xfrm rot="-5400000">
              <a:off x="2486596" y="3283405"/>
              <a:ext cx="124149" cy="941133"/>
            </a:xfrm>
            <a:custGeom>
              <a:avLst/>
              <a:gdLst/>
              <a:ahLst/>
              <a:cxnLst/>
              <a:rect l="l" t="t" r="r" b="b"/>
              <a:pathLst>
                <a:path w="5004" h="21136" extrusionOk="0">
                  <a:moveTo>
                    <a:pt x="238" y="0"/>
                  </a:moveTo>
                  <a:cubicBezTo>
                    <a:pt x="216" y="0"/>
                    <a:pt x="192" y="6"/>
                    <a:pt x="167" y="18"/>
                  </a:cubicBezTo>
                  <a:cubicBezTo>
                    <a:pt x="0" y="85"/>
                    <a:pt x="100" y="218"/>
                    <a:pt x="134" y="352"/>
                  </a:cubicBezTo>
                  <a:cubicBezTo>
                    <a:pt x="267" y="919"/>
                    <a:pt x="334" y="1486"/>
                    <a:pt x="501" y="2020"/>
                  </a:cubicBezTo>
                  <a:cubicBezTo>
                    <a:pt x="1268" y="4455"/>
                    <a:pt x="1601" y="6990"/>
                    <a:pt x="1968" y="9492"/>
                  </a:cubicBezTo>
                  <a:cubicBezTo>
                    <a:pt x="2035" y="10092"/>
                    <a:pt x="2002" y="10693"/>
                    <a:pt x="2168" y="11293"/>
                  </a:cubicBezTo>
                  <a:cubicBezTo>
                    <a:pt x="2802" y="13928"/>
                    <a:pt x="2969" y="16597"/>
                    <a:pt x="3102" y="19299"/>
                  </a:cubicBezTo>
                  <a:cubicBezTo>
                    <a:pt x="3102" y="19666"/>
                    <a:pt x="3069" y="20033"/>
                    <a:pt x="3102" y="20400"/>
                  </a:cubicBezTo>
                  <a:cubicBezTo>
                    <a:pt x="3136" y="20800"/>
                    <a:pt x="3303" y="21100"/>
                    <a:pt x="3736" y="21133"/>
                  </a:cubicBezTo>
                  <a:cubicBezTo>
                    <a:pt x="3757" y="21135"/>
                    <a:pt x="3777" y="21136"/>
                    <a:pt x="3796" y="21136"/>
                  </a:cubicBezTo>
                  <a:cubicBezTo>
                    <a:pt x="4157" y="21136"/>
                    <a:pt x="4342" y="20849"/>
                    <a:pt x="4437" y="20533"/>
                  </a:cubicBezTo>
                  <a:cubicBezTo>
                    <a:pt x="4537" y="20199"/>
                    <a:pt x="4637" y="19866"/>
                    <a:pt x="4670" y="19532"/>
                  </a:cubicBezTo>
                  <a:cubicBezTo>
                    <a:pt x="5004" y="17497"/>
                    <a:pt x="4970" y="15396"/>
                    <a:pt x="4670" y="13361"/>
                  </a:cubicBezTo>
                  <a:cubicBezTo>
                    <a:pt x="4303" y="10959"/>
                    <a:pt x="4003" y="8491"/>
                    <a:pt x="3403" y="6089"/>
                  </a:cubicBezTo>
                  <a:cubicBezTo>
                    <a:pt x="2836" y="3888"/>
                    <a:pt x="1701" y="2020"/>
                    <a:pt x="467" y="185"/>
                  </a:cubicBezTo>
                  <a:cubicBezTo>
                    <a:pt x="413" y="104"/>
                    <a:pt x="337" y="0"/>
                    <a:pt x="238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"/>
            <p:cNvSpPr/>
            <p:nvPr/>
          </p:nvSpPr>
          <p:spPr>
            <a:xfrm rot="-5400000">
              <a:off x="101618" y="3258195"/>
              <a:ext cx="58775" cy="355151"/>
            </a:xfrm>
            <a:custGeom>
              <a:avLst/>
              <a:gdLst/>
              <a:ahLst/>
              <a:cxnLst/>
              <a:rect l="l" t="t" r="r" b="b"/>
              <a:pathLst>
                <a:path w="2369" h="7976" extrusionOk="0">
                  <a:moveTo>
                    <a:pt x="167" y="0"/>
                  </a:moveTo>
                  <a:cubicBezTo>
                    <a:pt x="134" y="467"/>
                    <a:pt x="134" y="934"/>
                    <a:pt x="134" y="1401"/>
                  </a:cubicBezTo>
                  <a:cubicBezTo>
                    <a:pt x="1" y="3503"/>
                    <a:pt x="334" y="5537"/>
                    <a:pt x="901" y="7572"/>
                  </a:cubicBezTo>
                  <a:cubicBezTo>
                    <a:pt x="935" y="7706"/>
                    <a:pt x="835" y="7906"/>
                    <a:pt x="1035" y="7972"/>
                  </a:cubicBezTo>
                  <a:cubicBezTo>
                    <a:pt x="1050" y="7975"/>
                    <a:pt x="1064" y="7976"/>
                    <a:pt x="1078" y="7976"/>
                  </a:cubicBezTo>
                  <a:cubicBezTo>
                    <a:pt x="1273" y="7976"/>
                    <a:pt x="1306" y="7764"/>
                    <a:pt x="1368" y="7639"/>
                  </a:cubicBezTo>
                  <a:cubicBezTo>
                    <a:pt x="1769" y="6772"/>
                    <a:pt x="1902" y="5838"/>
                    <a:pt x="2136" y="4904"/>
                  </a:cubicBezTo>
                  <a:cubicBezTo>
                    <a:pt x="2369" y="3836"/>
                    <a:pt x="2336" y="2702"/>
                    <a:pt x="2336" y="1601"/>
                  </a:cubicBezTo>
                  <a:cubicBezTo>
                    <a:pt x="2336" y="1068"/>
                    <a:pt x="2336" y="534"/>
                    <a:pt x="233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6"/>
            <p:cNvSpPr/>
            <p:nvPr/>
          </p:nvSpPr>
          <p:spPr>
            <a:xfrm rot="-5400000">
              <a:off x="3297019" y="3049459"/>
              <a:ext cx="71205" cy="621159"/>
            </a:xfrm>
            <a:custGeom>
              <a:avLst/>
              <a:gdLst/>
              <a:ahLst/>
              <a:cxnLst/>
              <a:rect l="l" t="t" r="r" b="b"/>
              <a:pathLst>
                <a:path w="2870" h="13950" extrusionOk="0">
                  <a:moveTo>
                    <a:pt x="682" y="1"/>
                  </a:moveTo>
                  <a:cubicBezTo>
                    <a:pt x="544" y="1"/>
                    <a:pt x="406" y="126"/>
                    <a:pt x="268" y="368"/>
                  </a:cubicBezTo>
                  <a:cubicBezTo>
                    <a:pt x="134" y="602"/>
                    <a:pt x="67" y="868"/>
                    <a:pt x="67" y="1169"/>
                  </a:cubicBezTo>
                  <a:cubicBezTo>
                    <a:pt x="1" y="2736"/>
                    <a:pt x="101" y="4338"/>
                    <a:pt x="301" y="5905"/>
                  </a:cubicBezTo>
                  <a:cubicBezTo>
                    <a:pt x="601" y="8007"/>
                    <a:pt x="1101" y="10075"/>
                    <a:pt x="1402" y="12210"/>
                  </a:cubicBezTo>
                  <a:cubicBezTo>
                    <a:pt x="1502" y="12744"/>
                    <a:pt x="1602" y="13277"/>
                    <a:pt x="1869" y="13778"/>
                  </a:cubicBezTo>
                  <a:cubicBezTo>
                    <a:pt x="1928" y="13837"/>
                    <a:pt x="1961" y="13950"/>
                    <a:pt x="2039" y="13950"/>
                  </a:cubicBezTo>
                  <a:cubicBezTo>
                    <a:pt x="2048" y="13950"/>
                    <a:pt x="2058" y="13948"/>
                    <a:pt x="2069" y="13944"/>
                  </a:cubicBezTo>
                  <a:cubicBezTo>
                    <a:pt x="2169" y="13944"/>
                    <a:pt x="2169" y="13811"/>
                    <a:pt x="2202" y="13744"/>
                  </a:cubicBezTo>
                  <a:cubicBezTo>
                    <a:pt x="2536" y="12043"/>
                    <a:pt x="2869" y="10342"/>
                    <a:pt x="2869" y="8607"/>
                  </a:cubicBezTo>
                  <a:cubicBezTo>
                    <a:pt x="2869" y="7773"/>
                    <a:pt x="2836" y="6973"/>
                    <a:pt x="2703" y="6172"/>
                  </a:cubicBezTo>
                  <a:cubicBezTo>
                    <a:pt x="2469" y="4805"/>
                    <a:pt x="2035" y="3504"/>
                    <a:pt x="1735" y="2169"/>
                  </a:cubicBezTo>
                  <a:cubicBezTo>
                    <a:pt x="1568" y="1536"/>
                    <a:pt x="1402" y="902"/>
                    <a:pt x="1068" y="335"/>
                  </a:cubicBezTo>
                  <a:cubicBezTo>
                    <a:pt x="939" y="109"/>
                    <a:pt x="811" y="1"/>
                    <a:pt x="682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"/>
            <p:cNvSpPr/>
            <p:nvPr/>
          </p:nvSpPr>
          <p:spPr>
            <a:xfrm rot="-5400000">
              <a:off x="3305994" y="3585611"/>
              <a:ext cx="62918" cy="310223"/>
            </a:xfrm>
            <a:custGeom>
              <a:avLst/>
              <a:gdLst/>
              <a:ahLst/>
              <a:cxnLst/>
              <a:rect l="l" t="t" r="r" b="b"/>
              <a:pathLst>
                <a:path w="2536" h="6967" extrusionOk="0">
                  <a:moveTo>
                    <a:pt x="1727" y="1"/>
                  </a:moveTo>
                  <a:cubicBezTo>
                    <a:pt x="1356" y="1"/>
                    <a:pt x="1028" y="233"/>
                    <a:pt x="934" y="671"/>
                  </a:cubicBezTo>
                  <a:cubicBezTo>
                    <a:pt x="467" y="2372"/>
                    <a:pt x="367" y="4140"/>
                    <a:pt x="0" y="5875"/>
                  </a:cubicBezTo>
                  <a:cubicBezTo>
                    <a:pt x="0" y="6175"/>
                    <a:pt x="134" y="6442"/>
                    <a:pt x="234" y="6708"/>
                  </a:cubicBezTo>
                  <a:cubicBezTo>
                    <a:pt x="309" y="6885"/>
                    <a:pt x="462" y="6966"/>
                    <a:pt x="618" y="6966"/>
                  </a:cubicBezTo>
                  <a:cubicBezTo>
                    <a:pt x="668" y="6966"/>
                    <a:pt x="719" y="6958"/>
                    <a:pt x="767" y="6942"/>
                  </a:cubicBezTo>
                  <a:cubicBezTo>
                    <a:pt x="1134" y="6775"/>
                    <a:pt x="1468" y="6542"/>
                    <a:pt x="1568" y="6108"/>
                  </a:cubicBezTo>
                  <a:cubicBezTo>
                    <a:pt x="1901" y="4540"/>
                    <a:pt x="2368" y="3006"/>
                    <a:pt x="2469" y="1405"/>
                  </a:cubicBezTo>
                  <a:cubicBezTo>
                    <a:pt x="2469" y="1205"/>
                    <a:pt x="2535" y="1004"/>
                    <a:pt x="2502" y="804"/>
                  </a:cubicBezTo>
                  <a:cubicBezTo>
                    <a:pt x="2435" y="371"/>
                    <a:pt x="2235" y="70"/>
                    <a:pt x="1801" y="4"/>
                  </a:cubicBezTo>
                  <a:cubicBezTo>
                    <a:pt x="1776" y="2"/>
                    <a:pt x="1751" y="1"/>
                    <a:pt x="172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"/>
            <p:cNvSpPr/>
            <p:nvPr/>
          </p:nvSpPr>
          <p:spPr>
            <a:xfrm rot="-5400000">
              <a:off x="525070" y="3526527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268" y="0"/>
                  </a:moveTo>
                  <a:cubicBezTo>
                    <a:pt x="967" y="0"/>
                    <a:pt x="33" y="801"/>
                    <a:pt x="33" y="1968"/>
                  </a:cubicBezTo>
                  <a:cubicBezTo>
                    <a:pt x="0" y="3036"/>
                    <a:pt x="967" y="3970"/>
                    <a:pt x="2068" y="3970"/>
                  </a:cubicBezTo>
                  <a:cubicBezTo>
                    <a:pt x="2089" y="3970"/>
                    <a:pt x="2109" y="3970"/>
                    <a:pt x="2129" y="3970"/>
                  </a:cubicBezTo>
                  <a:cubicBezTo>
                    <a:pt x="3271" y="3970"/>
                    <a:pt x="4270" y="3050"/>
                    <a:pt x="4270" y="2001"/>
                  </a:cubicBezTo>
                  <a:cubicBezTo>
                    <a:pt x="4270" y="901"/>
                    <a:pt x="3369" y="0"/>
                    <a:pt x="2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"/>
            <p:cNvSpPr/>
            <p:nvPr/>
          </p:nvSpPr>
          <p:spPr>
            <a:xfrm rot="-5400000">
              <a:off x="-47968" y="3721429"/>
              <a:ext cx="98396" cy="95601"/>
            </a:xfrm>
            <a:custGeom>
              <a:avLst/>
              <a:gdLst/>
              <a:ahLst/>
              <a:cxnLst/>
              <a:rect l="l" t="t" r="r" b="b"/>
              <a:pathLst>
                <a:path w="3966" h="2147" extrusionOk="0">
                  <a:moveTo>
                    <a:pt x="63" y="0"/>
                  </a:moveTo>
                  <a:cubicBezTo>
                    <a:pt x="63" y="67"/>
                    <a:pt x="63" y="134"/>
                    <a:pt x="63" y="200"/>
                  </a:cubicBezTo>
                  <a:cubicBezTo>
                    <a:pt x="0" y="1203"/>
                    <a:pt x="909" y="2147"/>
                    <a:pt x="1794" y="2147"/>
                  </a:cubicBezTo>
                  <a:cubicBezTo>
                    <a:pt x="1851" y="2147"/>
                    <a:pt x="1908" y="2143"/>
                    <a:pt x="1964" y="2135"/>
                  </a:cubicBezTo>
                  <a:cubicBezTo>
                    <a:pt x="2023" y="2142"/>
                    <a:pt x="2081" y="2145"/>
                    <a:pt x="2138" y="2145"/>
                  </a:cubicBezTo>
                  <a:cubicBezTo>
                    <a:pt x="3186" y="2145"/>
                    <a:pt x="3966" y="1024"/>
                    <a:pt x="3966" y="234"/>
                  </a:cubicBezTo>
                  <a:cubicBezTo>
                    <a:pt x="3966" y="167"/>
                    <a:pt x="3932" y="67"/>
                    <a:pt x="3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"/>
            <p:cNvSpPr/>
            <p:nvPr/>
          </p:nvSpPr>
          <p:spPr>
            <a:xfrm rot="-5400000">
              <a:off x="1413857" y="3618279"/>
              <a:ext cx="86934" cy="153041"/>
            </a:xfrm>
            <a:custGeom>
              <a:avLst/>
              <a:gdLst/>
              <a:ahLst/>
              <a:cxnLst/>
              <a:rect l="l" t="t" r="r" b="b"/>
              <a:pathLst>
                <a:path w="3504" h="3437" extrusionOk="0">
                  <a:moveTo>
                    <a:pt x="1769" y="0"/>
                  </a:moveTo>
                  <a:cubicBezTo>
                    <a:pt x="835" y="0"/>
                    <a:pt x="1" y="801"/>
                    <a:pt x="1" y="1702"/>
                  </a:cubicBezTo>
                  <a:cubicBezTo>
                    <a:pt x="1" y="2669"/>
                    <a:pt x="735" y="3436"/>
                    <a:pt x="1769" y="3436"/>
                  </a:cubicBezTo>
                  <a:cubicBezTo>
                    <a:pt x="2769" y="3436"/>
                    <a:pt x="3503" y="2702"/>
                    <a:pt x="3503" y="1735"/>
                  </a:cubicBezTo>
                  <a:cubicBezTo>
                    <a:pt x="3503" y="801"/>
                    <a:pt x="2703" y="0"/>
                    <a:pt x="1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"/>
            <p:cNvSpPr/>
            <p:nvPr/>
          </p:nvSpPr>
          <p:spPr>
            <a:xfrm rot="-5400000">
              <a:off x="2245224" y="3558080"/>
              <a:ext cx="80310" cy="142666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4" y="1"/>
                    <a:pt x="0" y="701"/>
                    <a:pt x="0" y="1569"/>
                  </a:cubicBezTo>
                  <a:cubicBezTo>
                    <a:pt x="0" y="2436"/>
                    <a:pt x="768" y="3203"/>
                    <a:pt x="1602" y="3203"/>
                  </a:cubicBezTo>
                  <a:cubicBezTo>
                    <a:pt x="2435" y="3203"/>
                    <a:pt x="3203" y="2436"/>
                    <a:pt x="3236" y="1602"/>
                  </a:cubicBezTo>
                  <a:cubicBezTo>
                    <a:pt x="3236" y="735"/>
                    <a:pt x="2469" y="1"/>
                    <a:pt x="1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"/>
            <p:cNvSpPr/>
            <p:nvPr/>
          </p:nvSpPr>
          <p:spPr>
            <a:xfrm rot="-5400000">
              <a:off x="970586" y="3540155"/>
              <a:ext cx="77804" cy="139638"/>
            </a:xfrm>
            <a:custGeom>
              <a:avLst/>
              <a:gdLst/>
              <a:ahLst/>
              <a:cxnLst/>
              <a:rect l="l" t="t" r="r" b="b"/>
              <a:pathLst>
                <a:path w="3136" h="3136" extrusionOk="0">
                  <a:moveTo>
                    <a:pt x="1601" y="0"/>
                  </a:moveTo>
                  <a:cubicBezTo>
                    <a:pt x="701" y="0"/>
                    <a:pt x="0" y="667"/>
                    <a:pt x="0" y="1568"/>
                  </a:cubicBezTo>
                  <a:cubicBezTo>
                    <a:pt x="0" y="2435"/>
                    <a:pt x="634" y="3136"/>
                    <a:pt x="1501" y="3136"/>
                  </a:cubicBezTo>
                  <a:cubicBezTo>
                    <a:pt x="2402" y="3136"/>
                    <a:pt x="3136" y="2435"/>
                    <a:pt x="3136" y="1601"/>
                  </a:cubicBezTo>
                  <a:cubicBezTo>
                    <a:pt x="3136" y="734"/>
                    <a:pt x="2435" y="0"/>
                    <a:pt x="1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"/>
            <p:cNvSpPr/>
            <p:nvPr/>
          </p:nvSpPr>
          <p:spPr>
            <a:xfrm rot="-5400000">
              <a:off x="3997716" y="3615347"/>
              <a:ext cx="76167" cy="138213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478" y="0"/>
                  </a:moveTo>
                  <a:cubicBezTo>
                    <a:pt x="639" y="0"/>
                    <a:pt x="1" y="722"/>
                    <a:pt x="1" y="1602"/>
                  </a:cubicBezTo>
                  <a:cubicBezTo>
                    <a:pt x="1" y="2436"/>
                    <a:pt x="634" y="3070"/>
                    <a:pt x="1468" y="3070"/>
                  </a:cubicBezTo>
                  <a:lnTo>
                    <a:pt x="1468" y="3103"/>
                  </a:lnTo>
                  <a:cubicBezTo>
                    <a:pt x="2336" y="3103"/>
                    <a:pt x="3069" y="2370"/>
                    <a:pt x="3069" y="1502"/>
                  </a:cubicBezTo>
                  <a:cubicBezTo>
                    <a:pt x="3069" y="668"/>
                    <a:pt x="2402" y="1"/>
                    <a:pt x="1535" y="1"/>
                  </a:cubicBezTo>
                  <a:cubicBezTo>
                    <a:pt x="1516" y="1"/>
                    <a:pt x="1497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"/>
            <p:cNvSpPr/>
            <p:nvPr/>
          </p:nvSpPr>
          <p:spPr>
            <a:xfrm rot="-5400000">
              <a:off x="3113222" y="3528685"/>
              <a:ext cx="76167" cy="127794"/>
            </a:xfrm>
            <a:custGeom>
              <a:avLst/>
              <a:gdLst/>
              <a:ahLst/>
              <a:cxnLst/>
              <a:rect l="l" t="t" r="r" b="b"/>
              <a:pathLst>
                <a:path w="3070" h="2870" extrusionOk="0">
                  <a:moveTo>
                    <a:pt x="1601" y="1"/>
                  </a:moveTo>
                  <a:cubicBezTo>
                    <a:pt x="734" y="1"/>
                    <a:pt x="0" y="668"/>
                    <a:pt x="0" y="1435"/>
                  </a:cubicBezTo>
                  <a:cubicBezTo>
                    <a:pt x="0" y="2202"/>
                    <a:pt x="734" y="2870"/>
                    <a:pt x="1601" y="2870"/>
                  </a:cubicBezTo>
                  <a:cubicBezTo>
                    <a:pt x="2435" y="2870"/>
                    <a:pt x="3069" y="2269"/>
                    <a:pt x="3069" y="1435"/>
                  </a:cubicBezTo>
                  <a:cubicBezTo>
                    <a:pt x="3069" y="568"/>
                    <a:pt x="2502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6"/>
            <p:cNvSpPr/>
            <p:nvPr/>
          </p:nvSpPr>
          <p:spPr>
            <a:xfrm rot="-5400000">
              <a:off x="3729639" y="3554774"/>
              <a:ext cx="76167" cy="121961"/>
            </a:xfrm>
            <a:custGeom>
              <a:avLst/>
              <a:gdLst/>
              <a:ahLst/>
              <a:cxnLst/>
              <a:rect l="l" t="t" r="r" b="b"/>
              <a:pathLst>
                <a:path w="3070" h="2739" extrusionOk="0">
                  <a:moveTo>
                    <a:pt x="1505" y="0"/>
                  </a:moveTo>
                  <a:cubicBezTo>
                    <a:pt x="699" y="0"/>
                    <a:pt x="33" y="622"/>
                    <a:pt x="0" y="1369"/>
                  </a:cubicBezTo>
                  <a:cubicBezTo>
                    <a:pt x="0" y="2103"/>
                    <a:pt x="701" y="2737"/>
                    <a:pt x="1501" y="2737"/>
                  </a:cubicBezTo>
                  <a:cubicBezTo>
                    <a:pt x="1522" y="2738"/>
                    <a:pt x="1543" y="2738"/>
                    <a:pt x="1564" y="2738"/>
                  </a:cubicBezTo>
                  <a:cubicBezTo>
                    <a:pt x="2372" y="2738"/>
                    <a:pt x="3069" y="2117"/>
                    <a:pt x="3069" y="1369"/>
                  </a:cubicBezTo>
                  <a:cubicBezTo>
                    <a:pt x="3036" y="636"/>
                    <a:pt x="2369" y="2"/>
                    <a:pt x="1568" y="2"/>
                  </a:cubicBezTo>
                  <a:cubicBezTo>
                    <a:pt x="1547" y="1"/>
                    <a:pt x="1526" y="0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6"/>
            <p:cNvSpPr/>
            <p:nvPr/>
          </p:nvSpPr>
          <p:spPr>
            <a:xfrm rot="-5400000">
              <a:off x="3444936" y="3502514"/>
              <a:ext cx="73661" cy="126325"/>
            </a:xfrm>
            <a:custGeom>
              <a:avLst/>
              <a:gdLst/>
              <a:ahLst/>
              <a:cxnLst/>
              <a:rect l="l" t="t" r="r" b="b"/>
              <a:pathLst>
                <a:path w="2969" h="2837" extrusionOk="0">
                  <a:moveTo>
                    <a:pt x="1394" y="0"/>
                  </a:moveTo>
                  <a:cubicBezTo>
                    <a:pt x="797" y="0"/>
                    <a:pt x="0" y="717"/>
                    <a:pt x="33" y="1402"/>
                  </a:cubicBezTo>
                  <a:cubicBezTo>
                    <a:pt x="99" y="2270"/>
                    <a:pt x="633" y="2837"/>
                    <a:pt x="1467" y="2837"/>
                  </a:cubicBezTo>
                  <a:cubicBezTo>
                    <a:pt x="2301" y="2837"/>
                    <a:pt x="2835" y="2270"/>
                    <a:pt x="2835" y="1436"/>
                  </a:cubicBezTo>
                  <a:cubicBezTo>
                    <a:pt x="2968" y="735"/>
                    <a:pt x="2201" y="1"/>
                    <a:pt x="1434" y="1"/>
                  </a:cubicBezTo>
                  <a:cubicBezTo>
                    <a:pt x="1421" y="1"/>
                    <a:pt x="1407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"/>
            <p:cNvSpPr/>
            <p:nvPr/>
          </p:nvSpPr>
          <p:spPr>
            <a:xfrm rot="-5400000">
              <a:off x="2733585" y="3502280"/>
              <a:ext cx="64580" cy="114436"/>
            </a:xfrm>
            <a:custGeom>
              <a:avLst/>
              <a:gdLst/>
              <a:ahLst/>
              <a:cxnLst/>
              <a:rect l="l" t="t" r="r" b="b"/>
              <a:pathLst>
                <a:path w="2603" h="2570" extrusionOk="0">
                  <a:moveTo>
                    <a:pt x="1235" y="1"/>
                  </a:moveTo>
                  <a:cubicBezTo>
                    <a:pt x="501" y="1"/>
                    <a:pt x="1" y="534"/>
                    <a:pt x="1" y="1302"/>
                  </a:cubicBezTo>
                  <a:cubicBezTo>
                    <a:pt x="1" y="2002"/>
                    <a:pt x="601" y="2569"/>
                    <a:pt x="1302" y="2569"/>
                  </a:cubicBezTo>
                  <a:cubicBezTo>
                    <a:pt x="1936" y="2569"/>
                    <a:pt x="2569" y="1935"/>
                    <a:pt x="2569" y="1302"/>
                  </a:cubicBezTo>
                  <a:cubicBezTo>
                    <a:pt x="2603" y="568"/>
                    <a:pt x="2002" y="1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"/>
            <p:cNvSpPr/>
            <p:nvPr/>
          </p:nvSpPr>
          <p:spPr>
            <a:xfrm rot="-5400000">
              <a:off x="1739910" y="3601254"/>
              <a:ext cx="64580" cy="108469"/>
            </a:xfrm>
            <a:custGeom>
              <a:avLst/>
              <a:gdLst/>
              <a:ahLst/>
              <a:cxnLst/>
              <a:rect l="l" t="t" r="r" b="b"/>
              <a:pathLst>
                <a:path w="2603" h="2436" extrusionOk="0">
                  <a:moveTo>
                    <a:pt x="1235" y="0"/>
                  </a:moveTo>
                  <a:cubicBezTo>
                    <a:pt x="634" y="34"/>
                    <a:pt x="34" y="601"/>
                    <a:pt x="1" y="1168"/>
                  </a:cubicBezTo>
                  <a:cubicBezTo>
                    <a:pt x="1" y="1835"/>
                    <a:pt x="601" y="2436"/>
                    <a:pt x="1301" y="2436"/>
                  </a:cubicBezTo>
                  <a:cubicBezTo>
                    <a:pt x="2002" y="2402"/>
                    <a:pt x="2602" y="1902"/>
                    <a:pt x="2569" y="1301"/>
                  </a:cubicBezTo>
                  <a:cubicBezTo>
                    <a:pt x="2569" y="601"/>
                    <a:pt x="1935" y="0"/>
                    <a:pt x="1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"/>
            <p:cNvSpPr/>
            <p:nvPr/>
          </p:nvSpPr>
          <p:spPr>
            <a:xfrm rot="-5400000">
              <a:off x="61361" y="3563994"/>
              <a:ext cx="52994" cy="93597"/>
            </a:xfrm>
            <a:custGeom>
              <a:avLst/>
              <a:gdLst/>
              <a:ahLst/>
              <a:cxnLst/>
              <a:rect l="l" t="t" r="r" b="b"/>
              <a:pathLst>
                <a:path w="2136" h="2102" extrusionOk="0">
                  <a:moveTo>
                    <a:pt x="1034" y="0"/>
                  </a:moveTo>
                  <a:cubicBezTo>
                    <a:pt x="434" y="0"/>
                    <a:pt x="0" y="434"/>
                    <a:pt x="0" y="1034"/>
                  </a:cubicBezTo>
                  <a:cubicBezTo>
                    <a:pt x="0" y="1635"/>
                    <a:pt x="467" y="2102"/>
                    <a:pt x="1068" y="2102"/>
                  </a:cubicBezTo>
                  <a:cubicBezTo>
                    <a:pt x="1635" y="2102"/>
                    <a:pt x="2135" y="1601"/>
                    <a:pt x="2102" y="1034"/>
                  </a:cubicBezTo>
                  <a:cubicBezTo>
                    <a:pt x="2102" y="434"/>
                    <a:pt x="1668" y="0"/>
                    <a:pt x="1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"/>
            <p:cNvSpPr/>
            <p:nvPr/>
          </p:nvSpPr>
          <p:spPr>
            <a:xfrm rot="-5400000">
              <a:off x="4095309" y="3462186"/>
              <a:ext cx="48851" cy="86205"/>
            </a:xfrm>
            <a:custGeom>
              <a:avLst/>
              <a:gdLst/>
              <a:ahLst/>
              <a:cxnLst/>
              <a:rect l="l" t="t" r="r" b="b"/>
              <a:pathLst>
                <a:path w="1969" h="1936" extrusionOk="0">
                  <a:moveTo>
                    <a:pt x="1035" y="1"/>
                  </a:moveTo>
                  <a:cubicBezTo>
                    <a:pt x="468" y="1"/>
                    <a:pt x="1" y="468"/>
                    <a:pt x="34" y="1001"/>
                  </a:cubicBezTo>
                  <a:cubicBezTo>
                    <a:pt x="34" y="1502"/>
                    <a:pt x="468" y="1935"/>
                    <a:pt x="1002" y="1935"/>
                  </a:cubicBezTo>
                  <a:cubicBezTo>
                    <a:pt x="1535" y="1935"/>
                    <a:pt x="1969" y="1535"/>
                    <a:pt x="1969" y="968"/>
                  </a:cubicBezTo>
                  <a:cubicBezTo>
                    <a:pt x="1969" y="401"/>
                    <a:pt x="1602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"/>
            <p:cNvSpPr/>
            <p:nvPr/>
          </p:nvSpPr>
          <p:spPr>
            <a:xfrm rot="-5400000">
              <a:off x="629081" y="3687793"/>
              <a:ext cx="46370" cy="87675"/>
            </a:xfrm>
            <a:custGeom>
              <a:avLst/>
              <a:gdLst/>
              <a:ahLst/>
              <a:cxnLst/>
              <a:rect l="l" t="t" r="r" b="b"/>
              <a:pathLst>
                <a:path w="1869" h="1969" extrusionOk="0">
                  <a:moveTo>
                    <a:pt x="935" y="1"/>
                  </a:moveTo>
                  <a:cubicBezTo>
                    <a:pt x="368" y="1"/>
                    <a:pt x="1" y="368"/>
                    <a:pt x="1" y="901"/>
                  </a:cubicBezTo>
                  <a:cubicBezTo>
                    <a:pt x="1" y="1502"/>
                    <a:pt x="434" y="1969"/>
                    <a:pt x="968" y="1969"/>
                  </a:cubicBezTo>
                  <a:cubicBezTo>
                    <a:pt x="1502" y="1969"/>
                    <a:pt x="1869" y="1535"/>
                    <a:pt x="1835" y="935"/>
                  </a:cubicBezTo>
                  <a:cubicBezTo>
                    <a:pt x="1835" y="368"/>
                    <a:pt x="1468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"/>
            <p:cNvSpPr/>
            <p:nvPr/>
          </p:nvSpPr>
          <p:spPr>
            <a:xfrm rot="-5400000">
              <a:off x="4259943" y="3552646"/>
              <a:ext cx="46370" cy="83222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35" y="0"/>
                  </a:moveTo>
                  <a:cubicBezTo>
                    <a:pt x="401" y="0"/>
                    <a:pt x="34" y="367"/>
                    <a:pt x="1" y="934"/>
                  </a:cubicBezTo>
                  <a:cubicBezTo>
                    <a:pt x="1" y="1468"/>
                    <a:pt x="368" y="1868"/>
                    <a:pt x="935" y="1868"/>
                  </a:cubicBezTo>
                  <a:cubicBezTo>
                    <a:pt x="1469" y="1868"/>
                    <a:pt x="1869" y="1501"/>
                    <a:pt x="1869" y="968"/>
                  </a:cubicBezTo>
                  <a:cubicBezTo>
                    <a:pt x="1869" y="434"/>
                    <a:pt x="1469" y="34"/>
                    <a:pt x="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"/>
            <p:cNvSpPr/>
            <p:nvPr/>
          </p:nvSpPr>
          <p:spPr>
            <a:xfrm rot="-5400000">
              <a:off x="333434" y="3517056"/>
              <a:ext cx="48032" cy="83222"/>
            </a:xfrm>
            <a:custGeom>
              <a:avLst/>
              <a:gdLst/>
              <a:ahLst/>
              <a:cxnLst/>
              <a:rect l="l" t="t" r="r" b="b"/>
              <a:pathLst>
                <a:path w="1936" h="1869" extrusionOk="0">
                  <a:moveTo>
                    <a:pt x="835" y="0"/>
                  </a:moveTo>
                  <a:cubicBezTo>
                    <a:pt x="301" y="0"/>
                    <a:pt x="1" y="267"/>
                    <a:pt x="1" y="767"/>
                  </a:cubicBezTo>
                  <a:cubicBezTo>
                    <a:pt x="1" y="1301"/>
                    <a:pt x="535" y="1835"/>
                    <a:pt x="1102" y="1868"/>
                  </a:cubicBezTo>
                  <a:cubicBezTo>
                    <a:pt x="1535" y="1868"/>
                    <a:pt x="1902" y="1535"/>
                    <a:pt x="1936" y="1134"/>
                  </a:cubicBezTo>
                  <a:cubicBezTo>
                    <a:pt x="1936" y="601"/>
                    <a:pt x="1402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"/>
            <p:cNvSpPr/>
            <p:nvPr/>
          </p:nvSpPr>
          <p:spPr>
            <a:xfrm rot="-5400000">
              <a:off x="4572245" y="3443137"/>
              <a:ext cx="45551" cy="71333"/>
            </a:xfrm>
            <a:custGeom>
              <a:avLst/>
              <a:gdLst/>
              <a:ahLst/>
              <a:cxnLst/>
              <a:rect l="l" t="t" r="r" b="b"/>
              <a:pathLst>
                <a:path w="1836" h="1602" extrusionOk="0">
                  <a:moveTo>
                    <a:pt x="935" y="1"/>
                  </a:moveTo>
                  <a:cubicBezTo>
                    <a:pt x="435" y="1"/>
                    <a:pt x="68" y="368"/>
                    <a:pt x="1" y="801"/>
                  </a:cubicBezTo>
                  <a:cubicBezTo>
                    <a:pt x="68" y="1268"/>
                    <a:pt x="435" y="1602"/>
                    <a:pt x="935" y="1602"/>
                  </a:cubicBezTo>
                  <a:cubicBezTo>
                    <a:pt x="1435" y="1602"/>
                    <a:pt x="1769" y="1302"/>
                    <a:pt x="1836" y="801"/>
                  </a:cubicBezTo>
                  <a:cubicBezTo>
                    <a:pt x="1769" y="334"/>
                    <a:pt x="1435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"/>
            <p:cNvSpPr/>
            <p:nvPr/>
          </p:nvSpPr>
          <p:spPr>
            <a:xfrm rot="-5400000">
              <a:off x="2495894" y="3517710"/>
              <a:ext cx="36446" cy="65366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768" y="0"/>
                  </a:moveTo>
                  <a:cubicBezTo>
                    <a:pt x="435" y="0"/>
                    <a:pt x="34" y="367"/>
                    <a:pt x="34" y="701"/>
                  </a:cubicBezTo>
                  <a:lnTo>
                    <a:pt x="1" y="701"/>
                  </a:lnTo>
                  <a:cubicBezTo>
                    <a:pt x="1" y="1067"/>
                    <a:pt x="368" y="1468"/>
                    <a:pt x="735" y="1468"/>
                  </a:cubicBezTo>
                  <a:cubicBezTo>
                    <a:pt x="1068" y="1468"/>
                    <a:pt x="1435" y="1101"/>
                    <a:pt x="1435" y="767"/>
                  </a:cubicBezTo>
                  <a:cubicBezTo>
                    <a:pt x="1469" y="400"/>
                    <a:pt x="1102" y="33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"/>
            <p:cNvSpPr/>
            <p:nvPr/>
          </p:nvSpPr>
          <p:spPr>
            <a:xfrm rot="-5400000">
              <a:off x="1322535" y="3566031"/>
              <a:ext cx="34784" cy="58064"/>
            </a:xfrm>
            <a:custGeom>
              <a:avLst/>
              <a:gdLst/>
              <a:ahLst/>
              <a:cxnLst/>
              <a:rect l="l" t="t" r="r" b="b"/>
              <a:pathLst>
                <a:path w="1402" h="1304" extrusionOk="0">
                  <a:moveTo>
                    <a:pt x="683" y="0"/>
                  </a:moveTo>
                  <a:cubicBezTo>
                    <a:pt x="337" y="0"/>
                    <a:pt x="33" y="318"/>
                    <a:pt x="33" y="636"/>
                  </a:cubicBezTo>
                  <a:cubicBezTo>
                    <a:pt x="0" y="1037"/>
                    <a:pt x="267" y="1303"/>
                    <a:pt x="701" y="1303"/>
                  </a:cubicBezTo>
                  <a:cubicBezTo>
                    <a:pt x="1101" y="1303"/>
                    <a:pt x="1368" y="1070"/>
                    <a:pt x="1401" y="670"/>
                  </a:cubicBezTo>
                  <a:cubicBezTo>
                    <a:pt x="1401" y="336"/>
                    <a:pt x="1101" y="3"/>
                    <a:pt x="734" y="3"/>
                  </a:cubicBezTo>
                  <a:cubicBezTo>
                    <a:pt x="717" y="1"/>
                    <a:pt x="700" y="0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"/>
            <p:cNvSpPr/>
            <p:nvPr/>
          </p:nvSpPr>
          <p:spPr>
            <a:xfrm rot="-5400000">
              <a:off x="2040150" y="3618724"/>
              <a:ext cx="29822" cy="53656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587" y="1"/>
                  </a:moveTo>
                  <a:cubicBezTo>
                    <a:pt x="559" y="1"/>
                    <a:pt x="530" y="2"/>
                    <a:pt x="501" y="4"/>
                  </a:cubicBezTo>
                  <a:cubicBezTo>
                    <a:pt x="234" y="4"/>
                    <a:pt x="0" y="204"/>
                    <a:pt x="0" y="571"/>
                  </a:cubicBezTo>
                  <a:cubicBezTo>
                    <a:pt x="0" y="938"/>
                    <a:pt x="234" y="1205"/>
                    <a:pt x="634" y="1205"/>
                  </a:cubicBezTo>
                  <a:cubicBezTo>
                    <a:pt x="1001" y="1172"/>
                    <a:pt x="1201" y="938"/>
                    <a:pt x="1201" y="571"/>
                  </a:cubicBezTo>
                  <a:cubicBezTo>
                    <a:pt x="1201" y="228"/>
                    <a:pt x="996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"/>
            <p:cNvSpPr/>
            <p:nvPr/>
          </p:nvSpPr>
          <p:spPr>
            <a:xfrm rot="-5400000">
              <a:off x="287573" y="3758325"/>
              <a:ext cx="22379" cy="40119"/>
            </a:xfrm>
            <a:custGeom>
              <a:avLst/>
              <a:gdLst/>
              <a:ahLst/>
              <a:cxnLst/>
              <a:rect l="l" t="t" r="r" b="b"/>
              <a:pathLst>
                <a:path w="902" h="901" extrusionOk="0">
                  <a:moveTo>
                    <a:pt x="468" y="0"/>
                  </a:moveTo>
                  <a:cubicBezTo>
                    <a:pt x="201" y="34"/>
                    <a:pt x="1" y="167"/>
                    <a:pt x="1" y="467"/>
                  </a:cubicBezTo>
                  <a:cubicBezTo>
                    <a:pt x="34" y="734"/>
                    <a:pt x="201" y="901"/>
                    <a:pt x="468" y="901"/>
                  </a:cubicBezTo>
                  <a:cubicBezTo>
                    <a:pt x="734" y="901"/>
                    <a:pt x="901" y="701"/>
                    <a:pt x="901" y="434"/>
                  </a:cubicBezTo>
                  <a:cubicBezTo>
                    <a:pt x="901" y="167"/>
                    <a:pt x="768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"/>
            <p:cNvSpPr/>
            <p:nvPr/>
          </p:nvSpPr>
          <p:spPr>
            <a:xfrm rot="-5400000">
              <a:off x="3734008" y="3471954"/>
              <a:ext cx="19873" cy="32728"/>
            </a:xfrm>
            <a:custGeom>
              <a:avLst/>
              <a:gdLst/>
              <a:ahLst/>
              <a:cxnLst/>
              <a:rect l="l" t="t" r="r" b="b"/>
              <a:pathLst>
                <a:path w="801" h="735" extrusionOk="0">
                  <a:moveTo>
                    <a:pt x="401" y="1"/>
                  </a:moveTo>
                  <a:cubicBezTo>
                    <a:pt x="201" y="67"/>
                    <a:pt x="0" y="134"/>
                    <a:pt x="34" y="401"/>
                  </a:cubicBezTo>
                  <a:cubicBezTo>
                    <a:pt x="67" y="635"/>
                    <a:pt x="234" y="735"/>
                    <a:pt x="467" y="735"/>
                  </a:cubicBezTo>
                  <a:lnTo>
                    <a:pt x="467" y="701"/>
                  </a:lnTo>
                  <a:cubicBezTo>
                    <a:pt x="701" y="701"/>
                    <a:pt x="801" y="568"/>
                    <a:pt x="768" y="334"/>
                  </a:cubicBezTo>
                  <a:cubicBezTo>
                    <a:pt x="734" y="134"/>
                    <a:pt x="601" y="34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"/>
            <p:cNvSpPr/>
            <p:nvPr/>
          </p:nvSpPr>
          <p:spPr>
            <a:xfrm rot="-5400000">
              <a:off x="6580120" y="3282715"/>
              <a:ext cx="124149" cy="942514"/>
            </a:xfrm>
            <a:custGeom>
              <a:avLst/>
              <a:gdLst/>
              <a:ahLst/>
              <a:cxnLst/>
              <a:rect l="l" t="t" r="r" b="b"/>
              <a:pathLst>
                <a:path w="5004" h="21167" extrusionOk="0">
                  <a:moveTo>
                    <a:pt x="3736" y="0"/>
                  </a:moveTo>
                  <a:cubicBezTo>
                    <a:pt x="3303" y="34"/>
                    <a:pt x="3136" y="367"/>
                    <a:pt x="3102" y="734"/>
                  </a:cubicBezTo>
                  <a:cubicBezTo>
                    <a:pt x="3069" y="1101"/>
                    <a:pt x="3102" y="1468"/>
                    <a:pt x="3102" y="1835"/>
                  </a:cubicBezTo>
                  <a:cubicBezTo>
                    <a:pt x="2969" y="4537"/>
                    <a:pt x="2802" y="7239"/>
                    <a:pt x="2168" y="9874"/>
                  </a:cubicBezTo>
                  <a:cubicBezTo>
                    <a:pt x="2002" y="10441"/>
                    <a:pt x="2035" y="11075"/>
                    <a:pt x="1968" y="11642"/>
                  </a:cubicBezTo>
                  <a:cubicBezTo>
                    <a:pt x="1601" y="14177"/>
                    <a:pt x="1268" y="16679"/>
                    <a:pt x="501" y="19114"/>
                  </a:cubicBezTo>
                  <a:cubicBezTo>
                    <a:pt x="334" y="19648"/>
                    <a:pt x="234" y="20215"/>
                    <a:pt x="134" y="20782"/>
                  </a:cubicBezTo>
                  <a:cubicBezTo>
                    <a:pt x="100" y="20915"/>
                    <a:pt x="0" y="21049"/>
                    <a:pt x="167" y="21149"/>
                  </a:cubicBezTo>
                  <a:cubicBezTo>
                    <a:pt x="192" y="21161"/>
                    <a:pt x="216" y="21167"/>
                    <a:pt x="238" y="21167"/>
                  </a:cubicBezTo>
                  <a:cubicBezTo>
                    <a:pt x="337" y="21167"/>
                    <a:pt x="413" y="21063"/>
                    <a:pt x="467" y="20982"/>
                  </a:cubicBezTo>
                  <a:cubicBezTo>
                    <a:pt x="1701" y="19114"/>
                    <a:pt x="2836" y="17279"/>
                    <a:pt x="3403" y="15044"/>
                  </a:cubicBezTo>
                  <a:cubicBezTo>
                    <a:pt x="4003" y="12643"/>
                    <a:pt x="4303" y="10208"/>
                    <a:pt x="4670" y="7773"/>
                  </a:cubicBezTo>
                  <a:cubicBezTo>
                    <a:pt x="4970" y="5771"/>
                    <a:pt x="5004" y="3670"/>
                    <a:pt x="4670" y="1602"/>
                  </a:cubicBezTo>
                  <a:cubicBezTo>
                    <a:pt x="4637" y="1268"/>
                    <a:pt x="4537" y="934"/>
                    <a:pt x="4437" y="634"/>
                  </a:cubicBezTo>
                  <a:cubicBezTo>
                    <a:pt x="4337" y="267"/>
                    <a:pt x="4136" y="0"/>
                    <a:pt x="373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"/>
            <p:cNvSpPr/>
            <p:nvPr/>
          </p:nvSpPr>
          <p:spPr>
            <a:xfrm rot="-5400000">
              <a:off x="9030006" y="3258508"/>
              <a:ext cx="59618" cy="353682"/>
            </a:xfrm>
            <a:custGeom>
              <a:avLst/>
              <a:gdLst/>
              <a:ahLst/>
              <a:cxnLst/>
              <a:rect l="l" t="t" r="r" b="b"/>
              <a:pathLst>
                <a:path w="2403" h="7943" extrusionOk="0">
                  <a:moveTo>
                    <a:pt x="1078" y="0"/>
                  </a:moveTo>
                  <a:cubicBezTo>
                    <a:pt x="1064" y="0"/>
                    <a:pt x="1050" y="1"/>
                    <a:pt x="1035" y="4"/>
                  </a:cubicBezTo>
                  <a:cubicBezTo>
                    <a:pt x="835" y="37"/>
                    <a:pt x="935" y="270"/>
                    <a:pt x="901" y="404"/>
                  </a:cubicBezTo>
                  <a:cubicBezTo>
                    <a:pt x="334" y="2405"/>
                    <a:pt x="1" y="4474"/>
                    <a:pt x="134" y="6575"/>
                  </a:cubicBezTo>
                  <a:cubicBezTo>
                    <a:pt x="134" y="7042"/>
                    <a:pt x="167" y="7476"/>
                    <a:pt x="167" y="7943"/>
                  </a:cubicBezTo>
                  <a:lnTo>
                    <a:pt x="2336" y="7943"/>
                  </a:lnTo>
                  <a:cubicBezTo>
                    <a:pt x="2336" y="7409"/>
                    <a:pt x="2336" y="6909"/>
                    <a:pt x="2336" y="6375"/>
                  </a:cubicBezTo>
                  <a:cubicBezTo>
                    <a:pt x="2336" y="5241"/>
                    <a:pt x="2402" y="4140"/>
                    <a:pt x="2136" y="3039"/>
                  </a:cubicBezTo>
                  <a:cubicBezTo>
                    <a:pt x="1935" y="2138"/>
                    <a:pt x="1802" y="1204"/>
                    <a:pt x="1368" y="337"/>
                  </a:cubicBezTo>
                  <a:cubicBezTo>
                    <a:pt x="1306" y="213"/>
                    <a:pt x="1273" y="0"/>
                    <a:pt x="1078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"/>
            <p:cNvSpPr/>
            <p:nvPr/>
          </p:nvSpPr>
          <p:spPr>
            <a:xfrm rot="-5400000">
              <a:off x="5822330" y="3049214"/>
              <a:ext cx="71205" cy="621648"/>
            </a:xfrm>
            <a:custGeom>
              <a:avLst/>
              <a:gdLst/>
              <a:ahLst/>
              <a:cxnLst/>
              <a:rect l="l" t="t" r="r" b="b"/>
              <a:pathLst>
                <a:path w="2870" h="13961" extrusionOk="0">
                  <a:moveTo>
                    <a:pt x="2069" y="0"/>
                  </a:moveTo>
                  <a:cubicBezTo>
                    <a:pt x="1969" y="0"/>
                    <a:pt x="1935" y="100"/>
                    <a:pt x="1869" y="200"/>
                  </a:cubicBezTo>
                  <a:cubicBezTo>
                    <a:pt x="1602" y="667"/>
                    <a:pt x="1502" y="1201"/>
                    <a:pt x="1402" y="1768"/>
                  </a:cubicBezTo>
                  <a:cubicBezTo>
                    <a:pt x="1101" y="3870"/>
                    <a:pt x="601" y="5938"/>
                    <a:pt x="301" y="8039"/>
                  </a:cubicBezTo>
                  <a:cubicBezTo>
                    <a:pt x="101" y="9641"/>
                    <a:pt x="1" y="11208"/>
                    <a:pt x="67" y="12810"/>
                  </a:cubicBezTo>
                  <a:cubicBezTo>
                    <a:pt x="67" y="13076"/>
                    <a:pt x="134" y="13343"/>
                    <a:pt x="268" y="13610"/>
                  </a:cubicBezTo>
                  <a:cubicBezTo>
                    <a:pt x="401" y="13844"/>
                    <a:pt x="534" y="13960"/>
                    <a:pt x="668" y="13960"/>
                  </a:cubicBezTo>
                  <a:cubicBezTo>
                    <a:pt x="801" y="13960"/>
                    <a:pt x="935" y="13844"/>
                    <a:pt x="1068" y="13610"/>
                  </a:cubicBezTo>
                  <a:cubicBezTo>
                    <a:pt x="1402" y="13043"/>
                    <a:pt x="1568" y="12443"/>
                    <a:pt x="1735" y="11809"/>
                  </a:cubicBezTo>
                  <a:cubicBezTo>
                    <a:pt x="2035" y="10475"/>
                    <a:pt x="2469" y="9174"/>
                    <a:pt x="2703" y="7806"/>
                  </a:cubicBezTo>
                  <a:cubicBezTo>
                    <a:pt x="2836" y="7005"/>
                    <a:pt x="2836" y="6171"/>
                    <a:pt x="2869" y="5371"/>
                  </a:cubicBezTo>
                  <a:cubicBezTo>
                    <a:pt x="2869" y="3603"/>
                    <a:pt x="2502" y="1935"/>
                    <a:pt x="2202" y="234"/>
                  </a:cubicBezTo>
                  <a:cubicBezTo>
                    <a:pt x="2169" y="134"/>
                    <a:pt x="2169" y="34"/>
                    <a:pt x="2069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"/>
            <p:cNvSpPr/>
            <p:nvPr/>
          </p:nvSpPr>
          <p:spPr>
            <a:xfrm rot="-5400000">
              <a:off x="5821619" y="3585745"/>
              <a:ext cx="62918" cy="309956"/>
            </a:xfrm>
            <a:custGeom>
              <a:avLst/>
              <a:gdLst/>
              <a:ahLst/>
              <a:cxnLst/>
              <a:rect l="l" t="t" r="r" b="b"/>
              <a:pathLst>
                <a:path w="2536" h="6961" extrusionOk="0">
                  <a:moveTo>
                    <a:pt x="588" y="1"/>
                  </a:moveTo>
                  <a:cubicBezTo>
                    <a:pt x="442" y="1"/>
                    <a:pt x="305" y="90"/>
                    <a:pt x="234" y="279"/>
                  </a:cubicBezTo>
                  <a:cubicBezTo>
                    <a:pt x="100" y="545"/>
                    <a:pt x="0" y="812"/>
                    <a:pt x="0" y="1113"/>
                  </a:cubicBezTo>
                  <a:cubicBezTo>
                    <a:pt x="367" y="2847"/>
                    <a:pt x="467" y="4582"/>
                    <a:pt x="901" y="6283"/>
                  </a:cubicBezTo>
                  <a:cubicBezTo>
                    <a:pt x="1021" y="6702"/>
                    <a:pt x="1329" y="6960"/>
                    <a:pt x="1680" y="6960"/>
                  </a:cubicBezTo>
                  <a:cubicBezTo>
                    <a:pt x="1720" y="6960"/>
                    <a:pt x="1761" y="6957"/>
                    <a:pt x="1801" y="6950"/>
                  </a:cubicBezTo>
                  <a:cubicBezTo>
                    <a:pt x="2235" y="6917"/>
                    <a:pt x="2435" y="6583"/>
                    <a:pt x="2502" y="6183"/>
                  </a:cubicBezTo>
                  <a:cubicBezTo>
                    <a:pt x="2535" y="5983"/>
                    <a:pt x="2469" y="5783"/>
                    <a:pt x="2469" y="5582"/>
                  </a:cubicBezTo>
                  <a:cubicBezTo>
                    <a:pt x="2368" y="3981"/>
                    <a:pt x="1901" y="2447"/>
                    <a:pt x="1568" y="879"/>
                  </a:cubicBezTo>
                  <a:cubicBezTo>
                    <a:pt x="1468" y="412"/>
                    <a:pt x="1134" y="212"/>
                    <a:pt x="767" y="45"/>
                  </a:cubicBezTo>
                  <a:cubicBezTo>
                    <a:pt x="709" y="16"/>
                    <a:pt x="648" y="1"/>
                    <a:pt x="588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"/>
            <p:cNvSpPr/>
            <p:nvPr/>
          </p:nvSpPr>
          <p:spPr>
            <a:xfrm rot="-5400000">
              <a:off x="8559122" y="3526527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068" y="0"/>
                  </a:moveTo>
                  <a:cubicBezTo>
                    <a:pt x="967" y="34"/>
                    <a:pt x="0" y="968"/>
                    <a:pt x="33" y="2035"/>
                  </a:cubicBezTo>
                  <a:cubicBezTo>
                    <a:pt x="33" y="3147"/>
                    <a:pt x="932" y="3971"/>
                    <a:pt x="2193" y="3971"/>
                  </a:cubicBezTo>
                  <a:cubicBezTo>
                    <a:pt x="2218" y="3971"/>
                    <a:pt x="2243" y="3970"/>
                    <a:pt x="2268" y="3970"/>
                  </a:cubicBezTo>
                  <a:cubicBezTo>
                    <a:pt x="3369" y="3970"/>
                    <a:pt x="4270" y="3069"/>
                    <a:pt x="4270" y="2002"/>
                  </a:cubicBezTo>
                  <a:cubicBezTo>
                    <a:pt x="4270" y="934"/>
                    <a:pt x="3236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"/>
            <p:cNvSpPr/>
            <p:nvPr/>
          </p:nvSpPr>
          <p:spPr>
            <a:xfrm rot="-5400000">
              <a:off x="9139668" y="3721464"/>
              <a:ext cx="98421" cy="95556"/>
            </a:xfrm>
            <a:custGeom>
              <a:avLst/>
              <a:gdLst/>
              <a:ahLst/>
              <a:cxnLst/>
              <a:rect l="l" t="t" r="r" b="b"/>
              <a:pathLst>
                <a:path w="3967" h="2146" extrusionOk="0">
                  <a:moveTo>
                    <a:pt x="2135" y="1"/>
                  </a:moveTo>
                  <a:cubicBezTo>
                    <a:pt x="2079" y="1"/>
                    <a:pt x="2022" y="4"/>
                    <a:pt x="1965" y="11"/>
                  </a:cubicBezTo>
                  <a:cubicBezTo>
                    <a:pt x="1922" y="6"/>
                    <a:pt x="1878" y="4"/>
                    <a:pt x="1834" y="4"/>
                  </a:cubicBezTo>
                  <a:cubicBezTo>
                    <a:pt x="937" y="4"/>
                    <a:pt x="0" y="960"/>
                    <a:pt x="64" y="1946"/>
                  </a:cubicBezTo>
                  <a:cubicBezTo>
                    <a:pt x="64" y="2012"/>
                    <a:pt x="64" y="2079"/>
                    <a:pt x="64" y="2146"/>
                  </a:cubicBezTo>
                  <a:lnTo>
                    <a:pt x="3933" y="2146"/>
                  </a:lnTo>
                  <a:cubicBezTo>
                    <a:pt x="3933" y="2079"/>
                    <a:pt x="3933" y="2012"/>
                    <a:pt x="3967" y="1946"/>
                  </a:cubicBezTo>
                  <a:cubicBezTo>
                    <a:pt x="3967" y="1154"/>
                    <a:pt x="3185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"/>
            <p:cNvSpPr/>
            <p:nvPr/>
          </p:nvSpPr>
          <p:spPr>
            <a:xfrm rot="-5400000">
              <a:off x="4551105" y="3534691"/>
              <a:ext cx="89390" cy="203535"/>
            </a:xfrm>
            <a:custGeom>
              <a:avLst/>
              <a:gdLst/>
              <a:ahLst/>
              <a:cxnLst/>
              <a:rect l="l" t="t" r="r" b="b"/>
              <a:pathLst>
                <a:path w="3603" h="4571" extrusionOk="0">
                  <a:moveTo>
                    <a:pt x="1802" y="0"/>
                  </a:moveTo>
                  <a:cubicBezTo>
                    <a:pt x="801" y="0"/>
                    <a:pt x="0" y="801"/>
                    <a:pt x="0" y="1768"/>
                  </a:cubicBezTo>
                  <a:cubicBezTo>
                    <a:pt x="0" y="1935"/>
                    <a:pt x="34" y="2135"/>
                    <a:pt x="100" y="2268"/>
                  </a:cubicBezTo>
                  <a:cubicBezTo>
                    <a:pt x="67" y="2435"/>
                    <a:pt x="0" y="2602"/>
                    <a:pt x="0" y="2802"/>
                  </a:cubicBezTo>
                  <a:cubicBezTo>
                    <a:pt x="0" y="3736"/>
                    <a:pt x="801" y="4570"/>
                    <a:pt x="1802" y="4570"/>
                  </a:cubicBezTo>
                  <a:cubicBezTo>
                    <a:pt x="2802" y="4570"/>
                    <a:pt x="3603" y="3769"/>
                    <a:pt x="3603" y="2802"/>
                  </a:cubicBezTo>
                  <a:cubicBezTo>
                    <a:pt x="3603" y="2635"/>
                    <a:pt x="3570" y="2435"/>
                    <a:pt x="3503" y="2268"/>
                  </a:cubicBezTo>
                  <a:cubicBezTo>
                    <a:pt x="3570" y="2102"/>
                    <a:pt x="3603" y="1935"/>
                    <a:pt x="3603" y="1768"/>
                  </a:cubicBezTo>
                  <a:cubicBezTo>
                    <a:pt x="3603" y="801"/>
                    <a:pt x="2802" y="0"/>
                    <a:pt x="1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"/>
            <p:cNvSpPr/>
            <p:nvPr/>
          </p:nvSpPr>
          <p:spPr>
            <a:xfrm rot="-5400000">
              <a:off x="7690765" y="3618279"/>
              <a:ext cx="86934" cy="153041"/>
            </a:xfrm>
            <a:custGeom>
              <a:avLst/>
              <a:gdLst/>
              <a:ahLst/>
              <a:cxnLst/>
              <a:rect l="l" t="t" r="r" b="b"/>
              <a:pathLst>
                <a:path w="3504" h="3437" extrusionOk="0">
                  <a:moveTo>
                    <a:pt x="1769" y="1"/>
                  </a:moveTo>
                  <a:cubicBezTo>
                    <a:pt x="768" y="1"/>
                    <a:pt x="1" y="735"/>
                    <a:pt x="1" y="1736"/>
                  </a:cubicBezTo>
                  <a:cubicBezTo>
                    <a:pt x="1" y="2636"/>
                    <a:pt x="835" y="3403"/>
                    <a:pt x="1769" y="3437"/>
                  </a:cubicBezTo>
                  <a:cubicBezTo>
                    <a:pt x="2703" y="3437"/>
                    <a:pt x="3503" y="2603"/>
                    <a:pt x="3503" y="1669"/>
                  </a:cubicBezTo>
                  <a:cubicBezTo>
                    <a:pt x="3503" y="701"/>
                    <a:pt x="2769" y="1"/>
                    <a:pt x="1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"/>
            <p:cNvSpPr/>
            <p:nvPr/>
          </p:nvSpPr>
          <p:spPr>
            <a:xfrm rot="-5400000">
              <a:off x="6865286" y="3557345"/>
              <a:ext cx="80310" cy="144136"/>
            </a:xfrm>
            <a:custGeom>
              <a:avLst/>
              <a:gdLst/>
              <a:ahLst/>
              <a:cxnLst/>
              <a:rect l="l" t="t" r="r" b="b"/>
              <a:pathLst>
                <a:path w="3237" h="3237" extrusionOk="0">
                  <a:moveTo>
                    <a:pt x="1602" y="1"/>
                  </a:moveTo>
                  <a:cubicBezTo>
                    <a:pt x="768" y="1"/>
                    <a:pt x="0" y="801"/>
                    <a:pt x="0" y="1635"/>
                  </a:cubicBezTo>
                  <a:cubicBezTo>
                    <a:pt x="0" y="2502"/>
                    <a:pt x="734" y="3236"/>
                    <a:pt x="1602" y="3236"/>
                  </a:cubicBezTo>
                  <a:cubicBezTo>
                    <a:pt x="2469" y="3236"/>
                    <a:pt x="3236" y="2469"/>
                    <a:pt x="3236" y="1602"/>
                  </a:cubicBezTo>
                  <a:cubicBezTo>
                    <a:pt x="3236" y="801"/>
                    <a:pt x="2435" y="34"/>
                    <a:pt x="1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"/>
            <p:cNvSpPr/>
            <p:nvPr/>
          </p:nvSpPr>
          <p:spPr>
            <a:xfrm rot="-5400000">
              <a:off x="8143143" y="3540133"/>
              <a:ext cx="77804" cy="139683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58" y="0"/>
                  </a:moveTo>
                  <a:cubicBezTo>
                    <a:pt x="1539" y="0"/>
                    <a:pt x="1520" y="1"/>
                    <a:pt x="1501" y="1"/>
                  </a:cubicBezTo>
                  <a:cubicBezTo>
                    <a:pt x="634" y="1"/>
                    <a:pt x="0" y="668"/>
                    <a:pt x="0" y="1569"/>
                  </a:cubicBezTo>
                  <a:cubicBezTo>
                    <a:pt x="0" y="2470"/>
                    <a:pt x="701" y="3137"/>
                    <a:pt x="1601" y="3137"/>
                  </a:cubicBezTo>
                  <a:cubicBezTo>
                    <a:pt x="2435" y="3103"/>
                    <a:pt x="3136" y="2403"/>
                    <a:pt x="3136" y="1536"/>
                  </a:cubicBezTo>
                  <a:cubicBezTo>
                    <a:pt x="3136" y="720"/>
                    <a:pt x="2402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"/>
            <p:cNvSpPr/>
            <p:nvPr/>
          </p:nvSpPr>
          <p:spPr>
            <a:xfrm rot="-5400000">
              <a:off x="5117650" y="3615369"/>
              <a:ext cx="76167" cy="138169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468" y="1"/>
                  </a:moveTo>
                  <a:cubicBezTo>
                    <a:pt x="601" y="1"/>
                    <a:pt x="1" y="634"/>
                    <a:pt x="1" y="1502"/>
                  </a:cubicBezTo>
                  <a:cubicBezTo>
                    <a:pt x="1" y="2402"/>
                    <a:pt x="668" y="3103"/>
                    <a:pt x="1535" y="3103"/>
                  </a:cubicBezTo>
                  <a:cubicBezTo>
                    <a:pt x="2402" y="3103"/>
                    <a:pt x="3036" y="2436"/>
                    <a:pt x="3069" y="1568"/>
                  </a:cubicBezTo>
                  <a:cubicBezTo>
                    <a:pt x="3069" y="701"/>
                    <a:pt x="2336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"/>
            <p:cNvSpPr/>
            <p:nvPr/>
          </p:nvSpPr>
          <p:spPr>
            <a:xfrm rot="-5400000">
              <a:off x="6002144" y="3528663"/>
              <a:ext cx="76167" cy="127838"/>
            </a:xfrm>
            <a:custGeom>
              <a:avLst/>
              <a:gdLst/>
              <a:ahLst/>
              <a:cxnLst/>
              <a:rect l="l" t="t" r="r" b="b"/>
              <a:pathLst>
                <a:path w="3070" h="2871" extrusionOk="0">
                  <a:moveTo>
                    <a:pt x="1667" y="0"/>
                  </a:moveTo>
                  <a:cubicBezTo>
                    <a:pt x="1645" y="0"/>
                    <a:pt x="1623" y="1"/>
                    <a:pt x="1601" y="2"/>
                  </a:cubicBezTo>
                  <a:cubicBezTo>
                    <a:pt x="734" y="2"/>
                    <a:pt x="0" y="635"/>
                    <a:pt x="0" y="1403"/>
                  </a:cubicBezTo>
                  <a:cubicBezTo>
                    <a:pt x="0" y="2203"/>
                    <a:pt x="734" y="2870"/>
                    <a:pt x="1601" y="2870"/>
                  </a:cubicBezTo>
                  <a:cubicBezTo>
                    <a:pt x="2502" y="2870"/>
                    <a:pt x="3069" y="2270"/>
                    <a:pt x="3069" y="1403"/>
                  </a:cubicBezTo>
                  <a:cubicBezTo>
                    <a:pt x="3069" y="591"/>
                    <a:pt x="2468" y="0"/>
                    <a:pt x="1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"/>
            <p:cNvSpPr/>
            <p:nvPr/>
          </p:nvSpPr>
          <p:spPr>
            <a:xfrm rot="-5400000">
              <a:off x="5384993" y="3554062"/>
              <a:ext cx="76167" cy="123386"/>
            </a:xfrm>
            <a:custGeom>
              <a:avLst/>
              <a:gdLst/>
              <a:ahLst/>
              <a:cxnLst/>
              <a:rect l="l" t="t" r="r" b="b"/>
              <a:pathLst>
                <a:path w="3070" h="2771" extrusionOk="0">
                  <a:moveTo>
                    <a:pt x="1561" y="0"/>
                  </a:moveTo>
                  <a:cubicBezTo>
                    <a:pt x="1541" y="0"/>
                    <a:pt x="1521" y="1"/>
                    <a:pt x="1501" y="2"/>
                  </a:cubicBezTo>
                  <a:cubicBezTo>
                    <a:pt x="701" y="35"/>
                    <a:pt x="0" y="669"/>
                    <a:pt x="0" y="1403"/>
                  </a:cubicBezTo>
                  <a:cubicBezTo>
                    <a:pt x="34" y="2137"/>
                    <a:pt x="734" y="2770"/>
                    <a:pt x="1601" y="2770"/>
                  </a:cubicBezTo>
                  <a:cubicBezTo>
                    <a:pt x="2369" y="2770"/>
                    <a:pt x="3036" y="2137"/>
                    <a:pt x="3069" y="1403"/>
                  </a:cubicBezTo>
                  <a:cubicBezTo>
                    <a:pt x="3069" y="654"/>
                    <a:pt x="2370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"/>
            <p:cNvSpPr/>
            <p:nvPr/>
          </p:nvSpPr>
          <p:spPr>
            <a:xfrm rot="-5400000">
              <a:off x="5672924" y="3502548"/>
              <a:ext cx="73686" cy="126280"/>
            </a:xfrm>
            <a:custGeom>
              <a:avLst/>
              <a:gdLst/>
              <a:ahLst/>
              <a:cxnLst/>
              <a:rect l="l" t="t" r="r" b="b"/>
              <a:pathLst>
                <a:path w="2970" h="2836" extrusionOk="0">
                  <a:moveTo>
                    <a:pt x="1468" y="0"/>
                  </a:moveTo>
                  <a:cubicBezTo>
                    <a:pt x="634" y="0"/>
                    <a:pt x="100" y="567"/>
                    <a:pt x="34" y="1435"/>
                  </a:cubicBezTo>
                  <a:cubicBezTo>
                    <a:pt x="0" y="2135"/>
                    <a:pt x="801" y="2836"/>
                    <a:pt x="1435" y="2836"/>
                  </a:cubicBezTo>
                  <a:cubicBezTo>
                    <a:pt x="2202" y="2802"/>
                    <a:pt x="2969" y="2102"/>
                    <a:pt x="2836" y="1368"/>
                  </a:cubicBezTo>
                  <a:cubicBezTo>
                    <a:pt x="2836" y="567"/>
                    <a:pt x="2269" y="0"/>
                    <a:pt x="1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"/>
            <p:cNvSpPr/>
            <p:nvPr/>
          </p:nvSpPr>
          <p:spPr>
            <a:xfrm rot="-5400000">
              <a:off x="6393390" y="3502280"/>
              <a:ext cx="64580" cy="114436"/>
            </a:xfrm>
            <a:custGeom>
              <a:avLst/>
              <a:gdLst/>
              <a:ahLst/>
              <a:cxnLst/>
              <a:rect l="l" t="t" r="r" b="b"/>
              <a:pathLst>
                <a:path w="2603" h="2570" extrusionOk="0">
                  <a:moveTo>
                    <a:pt x="1302" y="1"/>
                  </a:moveTo>
                  <a:cubicBezTo>
                    <a:pt x="601" y="1"/>
                    <a:pt x="1" y="568"/>
                    <a:pt x="1" y="1268"/>
                  </a:cubicBezTo>
                  <a:cubicBezTo>
                    <a:pt x="1" y="2036"/>
                    <a:pt x="501" y="2569"/>
                    <a:pt x="1269" y="2569"/>
                  </a:cubicBezTo>
                  <a:cubicBezTo>
                    <a:pt x="2002" y="2569"/>
                    <a:pt x="2603" y="1969"/>
                    <a:pt x="2569" y="1268"/>
                  </a:cubicBezTo>
                  <a:cubicBezTo>
                    <a:pt x="2569" y="601"/>
                    <a:pt x="1936" y="1"/>
                    <a:pt x="1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"/>
            <p:cNvSpPr/>
            <p:nvPr/>
          </p:nvSpPr>
          <p:spPr>
            <a:xfrm rot="-5400000">
              <a:off x="7386331" y="3601988"/>
              <a:ext cx="64580" cy="107000"/>
            </a:xfrm>
            <a:custGeom>
              <a:avLst/>
              <a:gdLst/>
              <a:ahLst/>
              <a:cxnLst/>
              <a:rect l="l" t="t" r="r" b="b"/>
              <a:pathLst>
                <a:path w="2603" h="2403" extrusionOk="0">
                  <a:moveTo>
                    <a:pt x="1301" y="1"/>
                  </a:moveTo>
                  <a:cubicBezTo>
                    <a:pt x="601" y="1"/>
                    <a:pt x="1" y="568"/>
                    <a:pt x="1" y="1235"/>
                  </a:cubicBezTo>
                  <a:cubicBezTo>
                    <a:pt x="1" y="1835"/>
                    <a:pt x="634" y="2402"/>
                    <a:pt x="1235" y="2402"/>
                  </a:cubicBezTo>
                  <a:cubicBezTo>
                    <a:pt x="1935" y="2402"/>
                    <a:pt x="2569" y="1835"/>
                    <a:pt x="2569" y="1135"/>
                  </a:cubicBezTo>
                  <a:cubicBezTo>
                    <a:pt x="2602" y="501"/>
                    <a:pt x="2002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"/>
            <p:cNvSpPr/>
            <p:nvPr/>
          </p:nvSpPr>
          <p:spPr>
            <a:xfrm rot="-5400000">
              <a:off x="9077577" y="3564372"/>
              <a:ext cx="52151" cy="93686"/>
            </a:xfrm>
            <a:custGeom>
              <a:avLst/>
              <a:gdLst/>
              <a:ahLst/>
              <a:cxnLst/>
              <a:rect l="l" t="t" r="r" b="b"/>
              <a:pathLst>
                <a:path w="2102" h="2104" extrusionOk="0">
                  <a:moveTo>
                    <a:pt x="1011" y="1"/>
                  </a:moveTo>
                  <a:cubicBezTo>
                    <a:pt x="438" y="1"/>
                    <a:pt x="0" y="488"/>
                    <a:pt x="0" y="1070"/>
                  </a:cubicBezTo>
                  <a:cubicBezTo>
                    <a:pt x="0" y="1670"/>
                    <a:pt x="434" y="2104"/>
                    <a:pt x="1034" y="2104"/>
                  </a:cubicBezTo>
                  <a:cubicBezTo>
                    <a:pt x="1668" y="2104"/>
                    <a:pt x="2102" y="1670"/>
                    <a:pt x="2102" y="1037"/>
                  </a:cubicBezTo>
                  <a:cubicBezTo>
                    <a:pt x="2102" y="469"/>
                    <a:pt x="1635" y="2"/>
                    <a:pt x="1068" y="2"/>
                  </a:cubicBezTo>
                  <a:cubicBezTo>
                    <a:pt x="1049" y="1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"/>
            <p:cNvSpPr/>
            <p:nvPr/>
          </p:nvSpPr>
          <p:spPr>
            <a:xfrm rot="-5400000">
              <a:off x="5045926" y="3462186"/>
              <a:ext cx="48851" cy="86205"/>
            </a:xfrm>
            <a:custGeom>
              <a:avLst/>
              <a:gdLst/>
              <a:ahLst/>
              <a:cxnLst/>
              <a:rect l="l" t="t" r="r" b="b"/>
              <a:pathLst>
                <a:path w="1969" h="1936" extrusionOk="0">
                  <a:moveTo>
                    <a:pt x="1002" y="0"/>
                  </a:moveTo>
                  <a:cubicBezTo>
                    <a:pt x="468" y="0"/>
                    <a:pt x="34" y="434"/>
                    <a:pt x="34" y="968"/>
                  </a:cubicBezTo>
                  <a:cubicBezTo>
                    <a:pt x="1" y="1501"/>
                    <a:pt x="468" y="1935"/>
                    <a:pt x="1035" y="1935"/>
                  </a:cubicBezTo>
                  <a:cubicBezTo>
                    <a:pt x="1602" y="1935"/>
                    <a:pt x="1969" y="1568"/>
                    <a:pt x="1969" y="968"/>
                  </a:cubicBezTo>
                  <a:cubicBezTo>
                    <a:pt x="1969" y="434"/>
                    <a:pt x="1535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"/>
            <p:cNvSpPr/>
            <p:nvPr/>
          </p:nvSpPr>
          <p:spPr>
            <a:xfrm rot="-5400000">
              <a:off x="8515779" y="3688937"/>
              <a:ext cx="45551" cy="86205"/>
            </a:xfrm>
            <a:custGeom>
              <a:avLst/>
              <a:gdLst/>
              <a:ahLst/>
              <a:cxnLst/>
              <a:rect l="l" t="t" r="r" b="b"/>
              <a:pathLst>
                <a:path w="1836" h="1936" extrusionOk="0">
                  <a:moveTo>
                    <a:pt x="968" y="0"/>
                  </a:moveTo>
                  <a:cubicBezTo>
                    <a:pt x="434" y="0"/>
                    <a:pt x="1" y="467"/>
                    <a:pt x="1" y="1034"/>
                  </a:cubicBezTo>
                  <a:cubicBezTo>
                    <a:pt x="1" y="1602"/>
                    <a:pt x="368" y="1935"/>
                    <a:pt x="901" y="1935"/>
                  </a:cubicBezTo>
                  <a:cubicBezTo>
                    <a:pt x="1468" y="1935"/>
                    <a:pt x="1835" y="1568"/>
                    <a:pt x="1835" y="1034"/>
                  </a:cubicBezTo>
                  <a:cubicBezTo>
                    <a:pt x="1835" y="401"/>
                    <a:pt x="1502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"/>
            <p:cNvSpPr/>
            <p:nvPr/>
          </p:nvSpPr>
          <p:spPr>
            <a:xfrm rot="-5400000">
              <a:off x="4884239" y="3552180"/>
              <a:ext cx="45526" cy="83311"/>
            </a:xfrm>
            <a:custGeom>
              <a:avLst/>
              <a:gdLst/>
              <a:ahLst/>
              <a:cxnLst/>
              <a:rect l="l" t="t" r="r" b="b"/>
              <a:pathLst>
                <a:path w="1835" h="1871" extrusionOk="0">
                  <a:moveTo>
                    <a:pt x="901" y="0"/>
                  </a:moveTo>
                  <a:cubicBezTo>
                    <a:pt x="334" y="34"/>
                    <a:pt x="0" y="401"/>
                    <a:pt x="0" y="968"/>
                  </a:cubicBezTo>
                  <a:cubicBezTo>
                    <a:pt x="0" y="1481"/>
                    <a:pt x="339" y="1870"/>
                    <a:pt x="839" y="1870"/>
                  </a:cubicBezTo>
                  <a:cubicBezTo>
                    <a:pt x="860" y="1870"/>
                    <a:pt x="880" y="1870"/>
                    <a:pt x="901" y="1868"/>
                  </a:cubicBezTo>
                  <a:cubicBezTo>
                    <a:pt x="1435" y="1868"/>
                    <a:pt x="1835" y="1435"/>
                    <a:pt x="1835" y="934"/>
                  </a:cubicBezTo>
                  <a:cubicBezTo>
                    <a:pt x="1835" y="401"/>
                    <a:pt x="1435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"/>
            <p:cNvSpPr/>
            <p:nvPr/>
          </p:nvSpPr>
          <p:spPr>
            <a:xfrm rot="-5400000">
              <a:off x="8808665" y="3517012"/>
              <a:ext cx="48032" cy="83311"/>
            </a:xfrm>
            <a:custGeom>
              <a:avLst/>
              <a:gdLst/>
              <a:ahLst/>
              <a:cxnLst/>
              <a:rect l="l" t="t" r="r" b="b"/>
              <a:pathLst>
                <a:path w="1936" h="1871" extrusionOk="0">
                  <a:moveTo>
                    <a:pt x="1102" y="0"/>
                  </a:moveTo>
                  <a:lnTo>
                    <a:pt x="1102" y="34"/>
                  </a:lnTo>
                  <a:cubicBezTo>
                    <a:pt x="535" y="34"/>
                    <a:pt x="1" y="568"/>
                    <a:pt x="1" y="1101"/>
                  </a:cubicBezTo>
                  <a:cubicBezTo>
                    <a:pt x="1" y="1576"/>
                    <a:pt x="272" y="1871"/>
                    <a:pt x="756" y="1871"/>
                  </a:cubicBezTo>
                  <a:cubicBezTo>
                    <a:pt x="782" y="1871"/>
                    <a:pt x="808" y="1870"/>
                    <a:pt x="835" y="1868"/>
                  </a:cubicBezTo>
                  <a:cubicBezTo>
                    <a:pt x="1402" y="1868"/>
                    <a:pt x="1936" y="1301"/>
                    <a:pt x="1936" y="734"/>
                  </a:cubicBezTo>
                  <a:cubicBezTo>
                    <a:pt x="1902" y="334"/>
                    <a:pt x="1535" y="0"/>
                    <a:pt x="1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"/>
            <p:cNvSpPr/>
            <p:nvPr/>
          </p:nvSpPr>
          <p:spPr>
            <a:xfrm rot="-5400000">
              <a:off x="6658890" y="3518765"/>
              <a:ext cx="35627" cy="64075"/>
            </a:xfrm>
            <a:custGeom>
              <a:avLst/>
              <a:gdLst/>
              <a:ahLst/>
              <a:cxnLst/>
              <a:rect l="l" t="t" r="r" b="b"/>
              <a:pathLst>
                <a:path w="1436" h="1439" extrusionOk="0">
                  <a:moveTo>
                    <a:pt x="778" y="0"/>
                  </a:moveTo>
                  <a:cubicBezTo>
                    <a:pt x="763" y="0"/>
                    <a:pt x="749" y="1"/>
                    <a:pt x="735" y="2"/>
                  </a:cubicBezTo>
                  <a:cubicBezTo>
                    <a:pt x="368" y="2"/>
                    <a:pt x="1" y="403"/>
                    <a:pt x="1" y="770"/>
                  </a:cubicBezTo>
                  <a:cubicBezTo>
                    <a:pt x="33" y="1089"/>
                    <a:pt x="371" y="1439"/>
                    <a:pt x="721" y="1439"/>
                  </a:cubicBezTo>
                  <a:cubicBezTo>
                    <a:pt x="737" y="1439"/>
                    <a:pt x="753" y="1438"/>
                    <a:pt x="768" y="1437"/>
                  </a:cubicBezTo>
                  <a:cubicBezTo>
                    <a:pt x="1102" y="1437"/>
                    <a:pt x="1435" y="1070"/>
                    <a:pt x="1435" y="703"/>
                  </a:cubicBezTo>
                  <a:cubicBezTo>
                    <a:pt x="1435" y="352"/>
                    <a:pt x="1099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"/>
            <p:cNvSpPr/>
            <p:nvPr/>
          </p:nvSpPr>
          <p:spPr>
            <a:xfrm rot="-5400000">
              <a:off x="7834192" y="3566076"/>
              <a:ext cx="34784" cy="57975"/>
            </a:xfrm>
            <a:custGeom>
              <a:avLst/>
              <a:gdLst/>
              <a:ahLst/>
              <a:cxnLst/>
              <a:rect l="l" t="t" r="r" b="b"/>
              <a:pathLst>
                <a:path w="1402" h="1302" extrusionOk="0">
                  <a:moveTo>
                    <a:pt x="701" y="1"/>
                  </a:moveTo>
                  <a:cubicBezTo>
                    <a:pt x="267" y="1"/>
                    <a:pt x="0" y="267"/>
                    <a:pt x="33" y="634"/>
                  </a:cubicBezTo>
                  <a:cubicBezTo>
                    <a:pt x="33" y="1001"/>
                    <a:pt x="367" y="1302"/>
                    <a:pt x="734" y="1302"/>
                  </a:cubicBezTo>
                  <a:cubicBezTo>
                    <a:pt x="1101" y="1302"/>
                    <a:pt x="1401" y="968"/>
                    <a:pt x="1401" y="634"/>
                  </a:cubicBezTo>
                  <a:cubicBezTo>
                    <a:pt x="1368" y="234"/>
                    <a:pt x="1101" y="1"/>
                    <a:pt x="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"/>
            <p:cNvSpPr/>
            <p:nvPr/>
          </p:nvSpPr>
          <p:spPr>
            <a:xfrm rot="-5400000">
              <a:off x="7121495" y="3618813"/>
              <a:ext cx="29822" cy="53478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634" y="0"/>
                  </a:moveTo>
                  <a:cubicBezTo>
                    <a:pt x="234" y="0"/>
                    <a:pt x="0" y="234"/>
                    <a:pt x="0" y="634"/>
                  </a:cubicBezTo>
                  <a:cubicBezTo>
                    <a:pt x="0" y="1001"/>
                    <a:pt x="234" y="1168"/>
                    <a:pt x="467" y="1201"/>
                  </a:cubicBezTo>
                  <a:cubicBezTo>
                    <a:pt x="968" y="1201"/>
                    <a:pt x="1201" y="1001"/>
                    <a:pt x="1201" y="634"/>
                  </a:cubicBezTo>
                  <a:cubicBezTo>
                    <a:pt x="1201" y="234"/>
                    <a:pt x="1001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"/>
            <p:cNvSpPr/>
            <p:nvPr/>
          </p:nvSpPr>
          <p:spPr>
            <a:xfrm rot="-5400000">
              <a:off x="8880869" y="3758881"/>
              <a:ext cx="22379" cy="39006"/>
            </a:xfrm>
            <a:custGeom>
              <a:avLst/>
              <a:gdLst/>
              <a:ahLst/>
              <a:cxnLst/>
              <a:rect l="l" t="t" r="r" b="b"/>
              <a:pathLst>
                <a:path w="902" h="876" extrusionOk="0">
                  <a:moveTo>
                    <a:pt x="524" y="1"/>
                  </a:moveTo>
                  <a:cubicBezTo>
                    <a:pt x="506" y="1"/>
                    <a:pt x="487" y="2"/>
                    <a:pt x="468" y="4"/>
                  </a:cubicBezTo>
                  <a:cubicBezTo>
                    <a:pt x="201" y="4"/>
                    <a:pt x="34" y="138"/>
                    <a:pt x="1" y="438"/>
                  </a:cubicBezTo>
                  <a:cubicBezTo>
                    <a:pt x="1" y="738"/>
                    <a:pt x="201" y="871"/>
                    <a:pt x="468" y="871"/>
                  </a:cubicBezTo>
                  <a:cubicBezTo>
                    <a:pt x="490" y="874"/>
                    <a:pt x="511" y="875"/>
                    <a:pt x="531" y="875"/>
                  </a:cubicBezTo>
                  <a:cubicBezTo>
                    <a:pt x="787" y="875"/>
                    <a:pt x="901" y="687"/>
                    <a:pt x="901" y="471"/>
                  </a:cubicBezTo>
                  <a:cubicBezTo>
                    <a:pt x="901" y="193"/>
                    <a:pt x="758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"/>
            <p:cNvSpPr/>
            <p:nvPr/>
          </p:nvSpPr>
          <p:spPr>
            <a:xfrm rot="-5400000">
              <a:off x="5437675" y="3471954"/>
              <a:ext cx="19873" cy="32728"/>
            </a:xfrm>
            <a:custGeom>
              <a:avLst/>
              <a:gdLst/>
              <a:ahLst/>
              <a:cxnLst/>
              <a:rect l="l" t="t" r="r" b="b"/>
              <a:pathLst>
                <a:path w="801" h="735" extrusionOk="0">
                  <a:moveTo>
                    <a:pt x="467" y="0"/>
                  </a:moveTo>
                  <a:cubicBezTo>
                    <a:pt x="234" y="0"/>
                    <a:pt x="67" y="101"/>
                    <a:pt x="34" y="334"/>
                  </a:cubicBezTo>
                  <a:cubicBezTo>
                    <a:pt x="0" y="568"/>
                    <a:pt x="201" y="668"/>
                    <a:pt x="401" y="734"/>
                  </a:cubicBezTo>
                  <a:cubicBezTo>
                    <a:pt x="601" y="701"/>
                    <a:pt x="734" y="601"/>
                    <a:pt x="768" y="367"/>
                  </a:cubicBezTo>
                  <a:cubicBezTo>
                    <a:pt x="801" y="167"/>
                    <a:pt x="701" y="34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"/>
            <p:cNvSpPr/>
            <p:nvPr/>
          </p:nvSpPr>
          <p:spPr>
            <a:xfrm rot="-5400000">
              <a:off x="3881202" y="3774688"/>
              <a:ext cx="59618" cy="423679"/>
            </a:xfrm>
            <a:custGeom>
              <a:avLst/>
              <a:gdLst/>
              <a:ahLst/>
              <a:cxnLst/>
              <a:rect l="l" t="t" r="r" b="b"/>
              <a:pathLst>
                <a:path w="2403" h="9515" extrusionOk="0">
                  <a:moveTo>
                    <a:pt x="1893" y="1"/>
                  </a:moveTo>
                  <a:cubicBezTo>
                    <a:pt x="1751" y="1"/>
                    <a:pt x="1660" y="150"/>
                    <a:pt x="1569" y="272"/>
                  </a:cubicBezTo>
                  <a:cubicBezTo>
                    <a:pt x="935" y="972"/>
                    <a:pt x="534" y="1773"/>
                    <a:pt x="468" y="2740"/>
                  </a:cubicBezTo>
                  <a:cubicBezTo>
                    <a:pt x="301" y="4441"/>
                    <a:pt x="268" y="6143"/>
                    <a:pt x="67" y="7844"/>
                  </a:cubicBezTo>
                  <a:cubicBezTo>
                    <a:pt x="1" y="8144"/>
                    <a:pt x="34" y="8478"/>
                    <a:pt x="67" y="8811"/>
                  </a:cubicBezTo>
                  <a:cubicBezTo>
                    <a:pt x="101" y="9212"/>
                    <a:pt x="334" y="9478"/>
                    <a:pt x="735" y="9512"/>
                  </a:cubicBezTo>
                  <a:cubicBezTo>
                    <a:pt x="758" y="9514"/>
                    <a:pt x="781" y="9515"/>
                    <a:pt x="803" y="9515"/>
                  </a:cubicBezTo>
                  <a:cubicBezTo>
                    <a:pt x="1127" y="9515"/>
                    <a:pt x="1310" y="9292"/>
                    <a:pt x="1435" y="9011"/>
                  </a:cubicBezTo>
                  <a:cubicBezTo>
                    <a:pt x="1468" y="8878"/>
                    <a:pt x="1502" y="8745"/>
                    <a:pt x="1535" y="8611"/>
                  </a:cubicBezTo>
                  <a:cubicBezTo>
                    <a:pt x="1669" y="7677"/>
                    <a:pt x="1802" y="6743"/>
                    <a:pt x="2002" y="5809"/>
                  </a:cubicBezTo>
                  <a:cubicBezTo>
                    <a:pt x="2102" y="4775"/>
                    <a:pt x="2136" y="3708"/>
                    <a:pt x="2269" y="2674"/>
                  </a:cubicBezTo>
                  <a:cubicBezTo>
                    <a:pt x="2402" y="1906"/>
                    <a:pt x="2336" y="1139"/>
                    <a:pt x="2169" y="372"/>
                  </a:cubicBezTo>
                  <a:cubicBezTo>
                    <a:pt x="2136" y="238"/>
                    <a:pt x="2136" y="38"/>
                    <a:pt x="1935" y="5"/>
                  </a:cubicBezTo>
                  <a:cubicBezTo>
                    <a:pt x="1921" y="2"/>
                    <a:pt x="1907" y="1"/>
                    <a:pt x="1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"/>
            <p:cNvSpPr/>
            <p:nvPr/>
          </p:nvSpPr>
          <p:spPr>
            <a:xfrm rot="-5400000">
              <a:off x="185428" y="3751626"/>
              <a:ext cx="58800" cy="419315"/>
            </a:xfrm>
            <a:custGeom>
              <a:avLst/>
              <a:gdLst/>
              <a:ahLst/>
              <a:cxnLst/>
              <a:rect l="l" t="t" r="r" b="b"/>
              <a:pathLst>
                <a:path w="2370" h="9417" extrusionOk="0">
                  <a:moveTo>
                    <a:pt x="1089" y="1"/>
                  </a:moveTo>
                  <a:cubicBezTo>
                    <a:pt x="861" y="1"/>
                    <a:pt x="688" y="129"/>
                    <a:pt x="568" y="339"/>
                  </a:cubicBezTo>
                  <a:cubicBezTo>
                    <a:pt x="401" y="639"/>
                    <a:pt x="301" y="973"/>
                    <a:pt x="268" y="1307"/>
                  </a:cubicBezTo>
                  <a:cubicBezTo>
                    <a:pt x="1" y="2841"/>
                    <a:pt x="134" y="4342"/>
                    <a:pt x="368" y="5876"/>
                  </a:cubicBezTo>
                  <a:cubicBezTo>
                    <a:pt x="434" y="6277"/>
                    <a:pt x="535" y="6710"/>
                    <a:pt x="801" y="7044"/>
                  </a:cubicBezTo>
                  <a:cubicBezTo>
                    <a:pt x="1302" y="7678"/>
                    <a:pt x="1602" y="8412"/>
                    <a:pt x="1869" y="9145"/>
                  </a:cubicBezTo>
                  <a:cubicBezTo>
                    <a:pt x="1931" y="9238"/>
                    <a:pt x="1935" y="9416"/>
                    <a:pt x="2067" y="9416"/>
                  </a:cubicBezTo>
                  <a:cubicBezTo>
                    <a:pt x="2078" y="9416"/>
                    <a:pt x="2090" y="9415"/>
                    <a:pt x="2102" y="9412"/>
                  </a:cubicBezTo>
                  <a:cubicBezTo>
                    <a:pt x="2302" y="9379"/>
                    <a:pt x="2202" y="9212"/>
                    <a:pt x="2202" y="9079"/>
                  </a:cubicBezTo>
                  <a:cubicBezTo>
                    <a:pt x="2369" y="8011"/>
                    <a:pt x="1969" y="7011"/>
                    <a:pt x="2036" y="6010"/>
                  </a:cubicBezTo>
                  <a:cubicBezTo>
                    <a:pt x="2036" y="4576"/>
                    <a:pt x="1769" y="3175"/>
                    <a:pt x="1769" y="1774"/>
                  </a:cubicBezTo>
                  <a:cubicBezTo>
                    <a:pt x="1769" y="1373"/>
                    <a:pt x="1702" y="940"/>
                    <a:pt x="1635" y="506"/>
                  </a:cubicBezTo>
                  <a:cubicBezTo>
                    <a:pt x="1569" y="239"/>
                    <a:pt x="1435" y="39"/>
                    <a:pt x="1168" y="6"/>
                  </a:cubicBezTo>
                  <a:cubicBezTo>
                    <a:pt x="1141" y="2"/>
                    <a:pt x="1115" y="1"/>
                    <a:pt x="10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"/>
            <p:cNvSpPr/>
            <p:nvPr/>
          </p:nvSpPr>
          <p:spPr>
            <a:xfrm rot="-5400000">
              <a:off x="4463029" y="-667081"/>
              <a:ext cx="264028" cy="9283227"/>
            </a:xfrm>
            <a:custGeom>
              <a:avLst/>
              <a:gdLst/>
              <a:ahLst/>
              <a:cxnLst/>
              <a:rect l="l" t="t" r="r" b="b"/>
              <a:pathLst>
                <a:path w="10642" h="208483" extrusionOk="0">
                  <a:moveTo>
                    <a:pt x="434" y="0"/>
                  </a:moveTo>
                  <a:cubicBezTo>
                    <a:pt x="268" y="467"/>
                    <a:pt x="168" y="967"/>
                    <a:pt x="101" y="1468"/>
                  </a:cubicBezTo>
                  <a:cubicBezTo>
                    <a:pt x="1" y="2769"/>
                    <a:pt x="34" y="4036"/>
                    <a:pt x="201" y="5304"/>
                  </a:cubicBezTo>
                  <a:cubicBezTo>
                    <a:pt x="434" y="7038"/>
                    <a:pt x="568" y="8740"/>
                    <a:pt x="1102" y="10374"/>
                  </a:cubicBezTo>
                  <a:cubicBezTo>
                    <a:pt x="1535" y="11608"/>
                    <a:pt x="1936" y="12843"/>
                    <a:pt x="2236" y="14144"/>
                  </a:cubicBezTo>
                  <a:cubicBezTo>
                    <a:pt x="2569" y="15711"/>
                    <a:pt x="3003" y="17279"/>
                    <a:pt x="3303" y="18880"/>
                  </a:cubicBezTo>
                  <a:cubicBezTo>
                    <a:pt x="3703" y="21182"/>
                    <a:pt x="4037" y="23450"/>
                    <a:pt x="4137" y="25785"/>
                  </a:cubicBezTo>
                  <a:cubicBezTo>
                    <a:pt x="4237" y="27820"/>
                    <a:pt x="4170" y="29855"/>
                    <a:pt x="3904" y="31856"/>
                  </a:cubicBezTo>
                  <a:cubicBezTo>
                    <a:pt x="3703" y="33357"/>
                    <a:pt x="3370" y="34825"/>
                    <a:pt x="3136" y="36293"/>
                  </a:cubicBezTo>
                  <a:cubicBezTo>
                    <a:pt x="2903" y="37727"/>
                    <a:pt x="2803" y="39161"/>
                    <a:pt x="2703" y="40596"/>
                  </a:cubicBezTo>
                  <a:cubicBezTo>
                    <a:pt x="2569" y="42897"/>
                    <a:pt x="2569" y="45166"/>
                    <a:pt x="3036" y="47434"/>
                  </a:cubicBezTo>
                  <a:cubicBezTo>
                    <a:pt x="3637" y="50336"/>
                    <a:pt x="4337" y="53238"/>
                    <a:pt x="5071" y="56107"/>
                  </a:cubicBezTo>
                  <a:cubicBezTo>
                    <a:pt x="6205" y="60410"/>
                    <a:pt x="6405" y="64813"/>
                    <a:pt x="6706" y="69216"/>
                  </a:cubicBezTo>
                  <a:cubicBezTo>
                    <a:pt x="6839" y="70918"/>
                    <a:pt x="6772" y="72652"/>
                    <a:pt x="6806" y="74353"/>
                  </a:cubicBezTo>
                  <a:cubicBezTo>
                    <a:pt x="6839" y="74787"/>
                    <a:pt x="6872" y="75187"/>
                    <a:pt x="6839" y="75621"/>
                  </a:cubicBezTo>
                  <a:cubicBezTo>
                    <a:pt x="6639" y="77689"/>
                    <a:pt x="6405" y="79724"/>
                    <a:pt x="6472" y="81825"/>
                  </a:cubicBezTo>
                  <a:cubicBezTo>
                    <a:pt x="6505" y="84461"/>
                    <a:pt x="6472" y="87129"/>
                    <a:pt x="6472" y="89764"/>
                  </a:cubicBezTo>
                  <a:cubicBezTo>
                    <a:pt x="6439" y="90598"/>
                    <a:pt x="6405" y="91432"/>
                    <a:pt x="6305" y="92266"/>
                  </a:cubicBezTo>
                  <a:cubicBezTo>
                    <a:pt x="5938" y="94835"/>
                    <a:pt x="5872" y="97436"/>
                    <a:pt x="5705" y="100005"/>
                  </a:cubicBezTo>
                  <a:lnTo>
                    <a:pt x="5838" y="100005"/>
                  </a:lnTo>
                  <a:cubicBezTo>
                    <a:pt x="5838" y="101172"/>
                    <a:pt x="5805" y="102340"/>
                    <a:pt x="5838" y="103508"/>
                  </a:cubicBezTo>
                  <a:cubicBezTo>
                    <a:pt x="5838" y="103741"/>
                    <a:pt x="5872" y="104008"/>
                    <a:pt x="5872" y="104241"/>
                  </a:cubicBezTo>
                  <a:cubicBezTo>
                    <a:pt x="5872" y="104475"/>
                    <a:pt x="5838" y="104742"/>
                    <a:pt x="5838" y="104975"/>
                  </a:cubicBezTo>
                  <a:cubicBezTo>
                    <a:pt x="5838" y="106143"/>
                    <a:pt x="5838" y="107310"/>
                    <a:pt x="5838" y="108478"/>
                  </a:cubicBezTo>
                  <a:lnTo>
                    <a:pt x="5705" y="108478"/>
                  </a:lnTo>
                  <a:cubicBezTo>
                    <a:pt x="5872" y="111046"/>
                    <a:pt x="5938" y="113648"/>
                    <a:pt x="6305" y="116217"/>
                  </a:cubicBezTo>
                  <a:cubicBezTo>
                    <a:pt x="6405" y="117051"/>
                    <a:pt x="6439" y="117884"/>
                    <a:pt x="6472" y="118718"/>
                  </a:cubicBezTo>
                  <a:cubicBezTo>
                    <a:pt x="6472" y="121354"/>
                    <a:pt x="6505" y="124022"/>
                    <a:pt x="6472" y="126657"/>
                  </a:cubicBezTo>
                  <a:cubicBezTo>
                    <a:pt x="6405" y="128759"/>
                    <a:pt x="6639" y="130794"/>
                    <a:pt x="6839" y="132862"/>
                  </a:cubicBezTo>
                  <a:cubicBezTo>
                    <a:pt x="6906" y="133295"/>
                    <a:pt x="6839" y="133696"/>
                    <a:pt x="6806" y="134129"/>
                  </a:cubicBezTo>
                  <a:cubicBezTo>
                    <a:pt x="6772" y="135831"/>
                    <a:pt x="6839" y="137532"/>
                    <a:pt x="6706" y="139266"/>
                  </a:cubicBezTo>
                  <a:cubicBezTo>
                    <a:pt x="6405" y="143670"/>
                    <a:pt x="6205" y="148073"/>
                    <a:pt x="5071" y="152376"/>
                  </a:cubicBezTo>
                  <a:cubicBezTo>
                    <a:pt x="4337" y="155245"/>
                    <a:pt x="3637" y="158147"/>
                    <a:pt x="3036" y="161049"/>
                  </a:cubicBezTo>
                  <a:cubicBezTo>
                    <a:pt x="2569" y="163317"/>
                    <a:pt x="2569" y="165585"/>
                    <a:pt x="2703" y="167887"/>
                  </a:cubicBezTo>
                  <a:cubicBezTo>
                    <a:pt x="2803" y="169321"/>
                    <a:pt x="2903" y="170756"/>
                    <a:pt x="3136" y="172190"/>
                  </a:cubicBezTo>
                  <a:cubicBezTo>
                    <a:pt x="3370" y="173658"/>
                    <a:pt x="3703" y="175125"/>
                    <a:pt x="3904" y="176627"/>
                  </a:cubicBezTo>
                  <a:cubicBezTo>
                    <a:pt x="4170" y="178628"/>
                    <a:pt x="4237" y="180663"/>
                    <a:pt x="4137" y="182698"/>
                  </a:cubicBezTo>
                  <a:cubicBezTo>
                    <a:pt x="4037" y="185033"/>
                    <a:pt x="3703" y="187301"/>
                    <a:pt x="3303" y="189602"/>
                  </a:cubicBezTo>
                  <a:cubicBezTo>
                    <a:pt x="3036" y="191204"/>
                    <a:pt x="2569" y="192771"/>
                    <a:pt x="2236" y="194339"/>
                  </a:cubicBezTo>
                  <a:cubicBezTo>
                    <a:pt x="1936" y="195640"/>
                    <a:pt x="1535" y="196874"/>
                    <a:pt x="1102" y="198109"/>
                  </a:cubicBezTo>
                  <a:cubicBezTo>
                    <a:pt x="568" y="199743"/>
                    <a:pt x="434" y="201444"/>
                    <a:pt x="201" y="203179"/>
                  </a:cubicBezTo>
                  <a:cubicBezTo>
                    <a:pt x="34" y="204446"/>
                    <a:pt x="1" y="205714"/>
                    <a:pt x="101" y="207015"/>
                  </a:cubicBezTo>
                  <a:cubicBezTo>
                    <a:pt x="168" y="207515"/>
                    <a:pt x="268" y="208016"/>
                    <a:pt x="434" y="208483"/>
                  </a:cubicBezTo>
                  <a:lnTo>
                    <a:pt x="3703" y="208483"/>
                  </a:lnTo>
                  <a:cubicBezTo>
                    <a:pt x="3904" y="207816"/>
                    <a:pt x="3904" y="207148"/>
                    <a:pt x="3837" y="206481"/>
                  </a:cubicBezTo>
                  <a:cubicBezTo>
                    <a:pt x="3770" y="205514"/>
                    <a:pt x="3837" y="204546"/>
                    <a:pt x="3937" y="203612"/>
                  </a:cubicBezTo>
                  <a:cubicBezTo>
                    <a:pt x="4137" y="201578"/>
                    <a:pt x="4471" y="199610"/>
                    <a:pt x="5205" y="197708"/>
                  </a:cubicBezTo>
                  <a:cubicBezTo>
                    <a:pt x="5405" y="197175"/>
                    <a:pt x="5538" y="196607"/>
                    <a:pt x="5672" y="196074"/>
                  </a:cubicBezTo>
                  <a:cubicBezTo>
                    <a:pt x="6239" y="193672"/>
                    <a:pt x="6872" y="191304"/>
                    <a:pt x="7239" y="188869"/>
                  </a:cubicBezTo>
                  <a:cubicBezTo>
                    <a:pt x="7506" y="187067"/>
                    <a:pt x="7773" y="185233"/>
                    <a:pt x="7873" y="183398"/>
                  </a:cubicBezTo>
                  <a:cubicBezTo>
                    <a:pt x="7973" y="181597"/>
                    <a:pt x="7973" y="179829"/>
                    <a:pt x="7840" y="178061"/>
                  </a:cubicBezTo>
                  <a:cubicBezTo>
                    <a:pt x="7740" y="176393"/>
                    <a:pt x="7439" y="174725"/>
                    <a:pt x="7106" y="173091"/>
                  </a:cubicBezTo>
                  <a:cubicBezTo>
                    <a:pt x="6739" y="171323"/>
                    <a:pt x="6572" y="169555"/>
                    <a:pt x="6472" y="167753"/>
                  </a:cubicBezTo>
                  <a:cubicBezTo>
                    <a:pt x="6439" y="167420"/>
                    <a:pt x="6405" y="167053"/>
                    <a:pt x="6405" y="166719"/>
                  </a:cubicBezTo>
                  <a:cubicBezTo>
                    <a:pt x="6272" y="164017"/>
                    <a:pt x="6739" y="161416"/>
                    <a:pt x="7406" y="158780"/>
                  </a:cubicBezTo>
                  <a:cubicBezTo>
                    <a:pt x="8073" y="156012"/>
                    <a:pt x="8840" y="153243"/>
                    <a:pt x="9374" y="150408"/>
                  </a:cubicBezTo>
                  <a:cubicBezTo>
                    <a:pt x="9674" y="148640"/>
                    <a:pt x="9941" y="146839"/>
                    <a:pt x="10075" y="145037"/>
                  </a:cubicBezTo>
                  <a:cubicBezTo>
                    <a:pt x="10308" y="141702"/>
                    <a:pt x="10542" y="138332"/>
                    <a:pt x="10608" y="134997"/>
                  </a:cubicBezTo>
                  <a:cubicBezTo>
                    <a:pt x="10642" y="133029"/>
                    <a:pt x="10442" y="131127"/>
                    <a:pt x="10275" y="129226"/>
                  </a:cubicBezTo>
                  <a:cubicBezTo>
                    <a:pt x="10241" y="128926"/>
                    <a:pt x="10241" y="128592"/>
                    <a:pt x="10241" y="128292"/>
                  </a:cubicBezTo>
                  <a:cubicBezTo>
                    <a:pt x="10241" y="125190"/>
                    <a:pt x="10208" y="122087"/>
                    <a:pt x="10208" y="119019"/>
                  </a:cubicBezTo>
                  <a:cubicBezTo>
                    <a:pt x="10208" y="117451"/>
                    <a:pt x="10041" y="115883"/>
                    <a:pt x="9841" y="114349"/>
                  </a:cubicBezTo>
                  <a:cubicBezTo>
                    <a:pt x="9741" y="113581"/>
                    <a:pt x="9708" y="112781"/>
                    <a:pt x="9674" y="112014"/>
                  </a:cubicBezTo>
                  <a:cubicBezTo>
                    <a:pt x="9608" y="110613"/>
                    <a:pt x="9408" y="109245"/>
                    <a:pt x="9508" y="107844"/>
                  </a:cubicBezTo>
                  <a:cubicBezTo>
                    <a:pt x="9574" y="106643"/>
                    <a:pt x="9574" y="105442"/>
                    <a:pt x="9674" y="104241"/>
                  </a:cubicBezTo>
                  <a:cubicBezTo>
                    <a:pt x="9574" y="103041"/>
                    <a:pt x="9574" y="101840"/>
                    <a:pt x="9508" y="100639"/>
                  </a:cubicBezTo>
                  <a:cubicBezTo>
                    <a:pt x="9408" y="99238"/>
                    <a:pt x="9608" y="97870"/>
                    <a:pt x="9674" y="96502"/>
                  </a:cubicBezTo>
                  <a:cubicBezTo>
                    <a:pt x="9708" y="95702"/>
                    <a:pt x="9741" y="94935"/>
                    <a:pt x="9841" y="94134"/>
                  </a:cubicBezTo>
                  <a:cubicBezTo>
                    <a:pt x="10041" y="92600"/>
                    <a:pt x="10208" y="91065"/>
                    <a:pt x="10208" y="89497"/>
                  </a:cubicBezTo>
                  <a:cubicBezTo>
                    <a:pt x="10208" y="86395"/>
                    <a:pt x="10208" y="83293"/>
                    <a:pt x="10241" y="80191"/>
                  </a:cubicBezTo>
                  <a:cubicBezTo>
                    <a:pt x="10241" y="79891"/>
                    <a:pt x="10241" y="79590"/>
                    <a:pt x="10275" y="79257"/>
                  </a:cubicBezTo>
                  <a:cubicBezTo>
                    <a:pt x="10442" y="77355"/>
                    <a:pt x="10642" y="75454"/>
                    <a:pt x="10608" y="73519"/>
                  </a:cubicBezTo>
                  <a:cubicBezTo>
                    <a:pt x="10542" y="70150"/>
                    <a:pt x="10308" y="66781"/>
                    <a:pt x="10075" y="63445"/>
                  </a:cubicBezTo>
                  <a:cubicBezTo>
                    <a:pt x="9941" y="61644"/>
                    <a:pt x="9674" y="59876"/>
                    <a:pt x="9374" y="58075"/>
                  </a:cubicBezTo>
                  <a:cubicBezTo>
                    <a:pt x="8840" y="55273"/>
                    <a:pt x="8073" y="52471"/>
                    <a:pt x="7406" y="49702"/>
                  </a:cubicBezTo>
                  <a:cubicBezTo>
                    <a:pt x="6739" y="47100"/>
                    <a:pt x="6272" y="44465"/>
                    <a:pt x="6405" y="41797"/>
                  </a:cubicBezTo>
                  <a:cubicBezTo>
                    <a:pt x="6405" y="41430"/>
                    <a:pt x="6439" y="41063"/>
                    <a:pt x="6472" y="40729"/>
                  </a:cubicBezTo>
                  <a:cubicBezTo>
                    <a:pt x="6572" y="38928"/>
                    <a:pt x="6739" y="37160"/>
                    <a:pt x="7106" y="35392"/>
                  </a:cubicBezTo>
                  <a:cubicBezTo>
                    <a:pt x="7439" y="33758"/>
                    <a:pt x="7740" y="32090"/>
                    <a:pt x="7840" y="30422"/>
                  </a:cubicBezTo>
                  <a:cubicBezTo>
                    <a:pt x="7973" y="28654"/>
                    <a:pt x="7973" y="26886"/>
                    <a:pt x="7873" y="25085"/>
                  </a:cubicBezTo>
                  <a:cubicBezTo>
                    <a:pt x="7773" y="23250"/>
                    <a:pt x="7506" y="21449"/>
                    <a:pt x="7239" y="19614"/>
                  </a:cubicBezTo>
                  <a:cubicBezTo>
                    <a:pt x="6872" y="17179"/>
                    <a:pt x="6239" y="14811"/>
                    <a:pt x="5672" y="12442"/>
                  </a:cubicBezTo>
                  <a:cubicBezTo>
                    <a:pt x="5538" y="11875"/>
                    <a:pt x="5405" y="11308"/>
                    <a:pt x="5205" y="10774"/>
                  </a:cubicBezTo>
                  <a:cubicBezTo>
                    <a:pt x="4471" y="8873"/>
                    <a:pt x="4137" y="6905"/>
                    <a:pt x="3937" y="4870"/>
                  </a:cubicBezTo>
                  <a:cubicBezTo>
                    <a:pt x="3837" y="3936"/>
                    <a:pt x="3770" y="2969"/>
                    <a:pt x="3837" y="2002"/>
                  </a:cubicBezTo>
                  <a:cubicBezTo>
                    <a:pt x="3904" y="1334"/>
                    <a:pt x="3937" y="667"/>
                    <a:pt x="3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"/>
            <p:cNvSpPr/>
            <p:nvPr/>
          </p:nvSpPr>
          <p:spPr>
            <a:xfrm rot="-5400000">
              <a:off x="5249911" y="3774043"/>
              <a:ext cx="59618" cy="424970"/>
            </a:xfrm>
            <a:custGeom>
              <a:avLst/>
              <a:gdLst/>
              <a:ahLst/>
              <a:cxnLst/>
              <a:rect l="l" t="t" r="r" b="b"/>
              <a:pathLst>
                <a:path w="2403" h="9544" extrusionOk="0">
                  <a:moveTo>
                    <a:pt x="796" y="0"/>
                  </a:moveTo>
                  <a:cubicBezTo>
                    <a:pt x="776" y="0"/>
                    <a:pt x="756" y="1"/>
                    <a:pt x="735" y="3"/>
                  </a:cubicBezTo>
                  <a:cubicBezTo>
                    <a:pt x="334" y="36"/>
                    <a:pt x="101" y="303"/>
                    <a:pt x="67" y="703"/>
                  </a:cubicBezTo>
                  <a:cubicBezTo>
                    <a:pt x="34" y="1037"/>
                    <a:pt x="1" y="1371"/>
                    <a:pt x="67" y="1671"/>
                  </a:cubicBezTo>
                  <a:cubicBezTo>
                    <a:pt x="268" y="3372"/>
                    <a:pt x="301" y="5073"/>
                    <a:pt x="468" y="6774"/>
                  </a:cubicBezTo>
                  <a:cubicBezTo>
                    <a:pt x="534" y="7742"/>
                    <a:pt x="935" y="8542"/>
                    <a:pt x="1569" y="9276"/>
                  </a:cubicBezTo>
                  <a:cubicBezTo>
                    <a:pt x="1669" y="9376"/>
                    <a:pt x="1769" y="9543"/>
                    <a:pt x="1935" y="9543"/>
                  </a:cubicBezTo>
                  <a:cubicBezTo>
                    <a:pt x="2136" y="9510"/>
                    <a:pt x="2136" y="9276"/>
                    <a:pt x="2169" y="9143"/>
                  </a:cubicBezTo>
                  <a:cubicBezTo>
                    <a:pt x="2336" y="8376"/>
                    <a:pt x="2402" y="7608"/>
                    <a:pt x="2269" y="6841"/>
                  </a:cubicBezTo>
                  <a:cubicBezTo>
                    <a:pt x="2136" y="5807"/>
                    <a:pt x="2102" y="4773"/>
                    <a:pt x="2002" y="3706"/>
                  </a:cubicBezTo>
                  <a:cubicBezTo>
                    <a:pt x="1802" y="2805"/>
                    <a:pt x="1702" y="1871"/>
                    <a:pt x="1535" y="904"/>
                  </a:cubicBezTo>
                  <a:cubicBezTo>
                    <a:pt x="1502" y="770"/>
                    <a:pt x="1468" y="637"/>
                    <a:pt x="1435" y="537"/>
                  </a:cubicBezTo>
                  <a:cubicBezTo>
                    <a:pt x="1309" y="254"/>
                    <a:pt x="1124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"/>
            <p:cNvSpPr/>
            <p:nvPr/>
          </p:nvSpPr>
          <p:spPr>
            <a:xfrm rot="-5400000">
              <a:off x="8946659" y="3751003"/>
              <a:ext cx="58800" cy="420562"/>
            </a:xfrm>
            <a:custGeom>
              <a:avLst/>
              <a:gdLst/>
              <a:ahLst/>
              <a:cxnLst/>
              <a:rect l="l" t="t" r="r" b="b"/>
              <a:pathLst>
                <a:path w="2370" h="9445" extrusionOk="0">
                  <a:moveTo>
                    <a:pt x="2102" y="0"/>
                  </a:moveTo>
                  <a:cubicBezTo>
                    <a:pt x="1936" y="0"/>
                    <a:pt x="1936" y="201"/>
                    <a:pt x="1869" y="301"/>
                  </a:cubicBezTo>
                  <a:cubicBezTo>
                    <a:pt x="1602" y="1034"/>
                    <a:pt x="1302" y="1768"/>
                    <a:pt x="801" y="2402"/>
                  </a:cubicBezTo>
                  <a:cubicBezTo>
                    <a:pt x="535" y="2736"/>
                    <a:pt x="434" y="3136"/>
                    <a:pt x="368" y="3570"/>
                  </a:cubicBezTo>
                  <a:cubicBezTo>
                    <a:pt x="134" y="5071"/>
                    <a:pt x="1" y="6605"/>
                    <a:pt x="268" y="8140"/>
                  </a:cubicBezTo>
                  <a:cubicBezTo>
                    <a:pt x="334" y="8473"/>
                    <a:pt x="401" y="8807"/>
                    <a:pt x="568" y="9107"/>
                  </a:cubicBezTo>
                  <a:cubicBezTo>
                    <a:pt x="690" y="9290"/>
                    <a:pt x="867" y="9445"/>
                    <a:pt x="1101" y="9445"/>
                  </a:cubicBezTo>
                  <a:cubicBezTo>
                    <a:pt x="1123" y="9445"/>
                    <a:pt x="1145" y="9443"/>
                    <a:pt x="1168" y="9441"/>
                  </a:cubicBezTo>
                  <a:cubicBezTo>
                    <a:pt x="1435" y="9407"/>
                    <a:pt x="1602" y="9174"/>
                    <a:pt x="1635" y="8940"/>
                  </a:cubicBezTo>
                  <a:cubicBezTo>
                    <a:pt x="1702" y="8507"/>
                    <a:pt x="1769" y="8073"/>
                    <a:pt x="1769" y="7639"/>
                  </a:cubicBezTo>
                  <a:cubicBezTo>
                    <a:pt x="1769" y="6238"/>
                    <a:pt x="2069" y="4871"/>
                    <a:pt x="2036" y="3436"/>
                  </a:cubicBezTo>
                  <a:cubicBezTo>
                    <a:pt x="1969" y="2435"/>
                    <a:pt x="2369" y="1401"/>
                    <a:pt x="2202" y="367"/>
                  </a:cubicBezTo>
                  <a:cubicBezTo>
                    <a:pt x="2202" y="234"/>
                    <a:pt x="2302" y="34"/>
                    <a:pt x="2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"/>
            <p:cNvSpPr/>
            <p:nvPr/>
          </p:nvSpPr>
          <p:spPr>
            <a:xfrm rot="-5400000">
              <a:off x="3933559" y="4010399"/>
              <a:ext cx="78648" cy="813785"/>
            </a:xfrm>
            <a:custGeom>
              <a:avLst/>
              <a:gdLst/>
              <a:ahLst/>
              <a:cxnLst/>
              <a:rect l="l" t="t" r="r" b="b"/>
              <a:pathLst>
                <a:path w="3170" h="18276" extrusionOk="0">
                  <a:moveTo>
                    <a:pt x="521" y="1"/>
                  </a:moveTo>
                  <a:cubicBezTo>
                    <a:pt x="473" y="1"/>
                    <a:pt x="422" y="9"/>
                    <a:pt x="368" y="27"/>
                  </a:cubicBezTo>
                  <a:cubicBezTo>
                    <a:pt x="34" y="94"/>
                    <a:pt x="1" y="394"/>
                    <a:pt x="1" y="694"/>
                  </a:cubicBezTo>
                  <a:cubicBezTo>
                    <a:pt x="101" y="2596"/>
                    <a:pt x="434" y="4497"/>
                    <a:pt x="801" y="6398"/>
                  </a:cubicBezTo>
                  <a:cubicBezTo>
                    <a:pt x="1235" y="8733"/>
                    <a:pt x="1335" y="11068"/>
                    <a:pt x="1368" y="13437"/>
                  </a:cubicBezTo>
                  <a:cubicBezTo>
                    <a:pt x="1368" y="14071"/>
                    <a:pt x="1202" y="14738"/>
                    <a:pt x="1202" y="15338"/>
                  </a:cubicBezTo>
                  <a:cubicBezTo>
                    <a:pt x="1202" y="15605"/>
                    <a:pt x="1202" y="15805"/>
                    <a:pt x="1202" y="15972"/>
                  </a:cubicBezTo>
                  <a:cubicBezTo>
                    <a:pt x="1302" y="16806"/>
                    <a:pt x="1635" y="17540"/>
                    <a:pt x="2302" y="18107"/>
                  </a:cubicBezTo>
                  <a:cubicBezTo>
                    <a:pt x="2402" y="18182"/>
                    <a:pt x="2521" y="18276"/>
                    <a:pt x="2645" y="18276"/>
                  </a:cubicBezTo>
                  <a:cubicBezTo>
                    <a:pt x="2686" y="18276"/>
                    <a:pt x="2728" y="18265"/>
                    <a:pt x="2769" y="18240"/>
                  </a:cubicBezTo>
                  <a:cubicBezTo>
                    <a:pt x="2936" y="18140"/>
                    <a:pt x="2836" y="17973"/>
                    <a:pt x="2869" y="17840"/>
                  </a:cubicBezTo>
                  <a:cubicBezTo>
                    <a:pt x="2903" y="17706"/>
                    <a:pt x="2869" y="17606"/>
                    <a:pt x="2903" y="17506"/>
                  </a:cubicBezTo>
                  <a:cubicBezTo>
                    <a:pt x="3170" y="16239"/>
                    <a:pt x="3136" y="14938"/>
                    <a:pt x="3136" y="13670"/>
                  </a:cubicBezTo>
                  <a:cubicBezTo>
                    <a:pt x="3170" y="12603"/>
                    <a:pt x="3003" y="11569"/>
                    <a:pt x="2936" y="10501"/>
                  </a:cubicBezTo>
                  <a:cubicBezTo>
                    <a:pt x="2869" y="8500"/>
                    <a:pt x="2503" y="6532"/>
                    <a:pt x="2169" y="4564"/>
                  </a:cubicBezTo>
                  <a:cubicBezTo>
                    <a:pt x="1969" y="3330"/>
                    <a:pt x="1535" y="2129"/>
                    <a:pt x="1235" y="894"/>
                  </a:cubicBezTo>
                  <a:cubicBezTo>
                    <a:pt x="1168" y="728"/>
                    <a:pt x="1068" y="528"/>
                    <a:pt x="968" y="361"/>
                  </a:cubicBezTo>
                  <a:cubicBezTo>
                    <a:pt x="886" y="170"/>
                    <a:pt x="737" y="1"/>
                    <a:pt x="521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"/>
            <p:cNvSpPr/>
            <p:nvPr/>
          </p:nvSpPr>
          <p:spPr>
            <a:xfrm rot="-5400000">
              <a:off x="2176458" y="4042297"/>
              <a:ext cx="60437" cy="769836"/>
            </a:xfrm>
            <a:custGeom>
              <a:avLst/>
              <a:gdLst/>
              <a:ahLst/>
              <a:cxnLst/>
              <a:rect l="l" t="t" r="r" b="b"/>
              <a:pathLst>
                <a:path w="2436" h="17289" extrusionOk="0">
                  <a:moveTo>
                    <a:pt x="618" y="1"/>
                  </a:moveTo>
                  <a:cubicBezTo>
                    <a:pt x="602" y="1"/>
                    <a:pt x="585" y="2"/>
                    <a:pt x="567" y="4"/>
                  </a:cubicBezTo>
                  <a:cubicBezTo>
                    <a:pt x="334" y="38"/>
                    <a:pt x="201" y="238"/>
                    <a:pt x="167" y="438"/>
                  </a:cubicBezTo>
                  <a:cubicBezTo>
                    <a:pt x="134" y="672"/>
                    <a:pt x="100" y="872"/>
                    <a:pt x="100" y="1105"/>
                  </a:cubicBezTo>
                  <a:cubicBezTo>
                    <a:pt x="0" y="3407"/>
                    <a:pt x="301" y="5709"/>
                    <a:pt x="567" y="7977"/>
                  </a:cubicBezTo>
                  <a:cubicBezTo>
                    <a:pt x="668" y="9144"/>
                    <a:pt x="801" y="10312"/>
                    <a:pt x="634" y="11479"/>
                  </a:cubicBezTo>
                  <a:cubicBezTo>
                    <a:pt x="401" y="13314"/>
                    <a:pt x="334" y="15149"/>
                    <a:pt x="434" y="17017"/>
                  </a:cubicBezTo>
                  <a:cubicBezTo>
                    <a:pt x="434" y="17117"/>
                    <a:pt x="401" y="17250"/>
                    <a:pt x="534" y="17283"/>
                  </a:cubicBezTo>
                  <a:cubicBezTo>
                    <a:pt x="548" y="17287"/>
                    <a:pt x="562" y="17289"/>
                    <a:pt x="575" y="17289"/>
                  </a:cubicBezTo>
                  <a:cubicBezTo>
                    <a:pt x="681" y="17289"/>
                    <a:pt x="738" y="17173"/>
                    <a:pt x="768" y="17083"/>
                  </a:cubicBezTo>
                  <a:cubicBezTo>
                    <a:pt x="1034" y="16550"/>
                    <a:pt x="1268" y="16016"/>
                    <a:pt x="1401" y="15449"/>
                  </a:cubicBezTo>
                  <a:cubicBezTo>
                    <a:pt x="2035" y="12980"/>
                    <a:pt x="2435" y="10479"/>
                    <a:pt x="2369" y="8544"/>
                  </a:cubicBezTo>
                  <a:cubicBezTo>
                    <a:pt x="2369" y="6142"/>
                    <a:pt x="2169" y="4408"/>
                    <a:pt x="1768" y="2673"/>
                  </a:cubicBezTo>
                  <a:cubicBezTo>
                    <a:pt x="1568" y="1872"/>
                    <a:pt x="1401" y="1072"/>
                    <a:pt x="1001" y="338"/>
                  </a:cubicBezTo>
                  <a:cubicBezTo>
                    <a:pt x="908" y="184"/>
                    <a:pt x="816" y="1"/>
                    <a:pt x="618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"/>
            <p:cNvSpPr/>
            <p:nvPr/>
          </p:nvSpPr>
          <p:spPr>
            <a:xfrm rot="-5400000">
              <a:off x="1897988" y="3859834"/>
              <a:ext cx="53838" cy="522352"/>
            </a:xfrm>
            <a:custGeom>
              <a:avLst/>
              <a:gdLst/>
              <a:ahLst/>
              <a:cxnLst/>
              <a:rect l="l" t="t" r="r" b="b"/>
              <a:pathLst>
                <a:path w="2170" h="11731" extrusionOk="0">
                  <a:moveTo>
                    <a:pt x="1229" y="0"/>
                  </a:moveTo>
                  <a:cubicBezTo>
                    <a:pt x="1067" y="0"/>
                    <a:pt x="917" y="120"/>
                    <a:pt x="835" y="284"/>
                  </a:cubicBezTo>
                  <a:lnTo>
                    <a:pt x="835" y="251"/>
                  </a:lnTo>
                  <a:cubicBezTo>
                    <a:pt x="668" y="551"/>
                    <a:pt x="568" y="852"/>
                    <a:pt x="501" y="1152"/>
                  </a:cubicBezTo>
                  <a:cubicBezTo>
                    <a:pt x="101" y="3020"/>
                    <a:pt x="1" y="4888"/>
                    <a:pt x="134" y="6789"/>
                  </a:cubicBezTo>
                  <a:cubicBezTo>
                    <a:pt x="234" y="8424"/>
                    <a:pt x="701" y="9991"/>
                    <a:pt x="1402" y="11492"/>
                  </a:cubicBezTo>
                  <a:cubicBezTo>
                    <a:pt x="1463" y="11584"/>
                    <a:pt x="1496" y="11730"/>
                    <a:pt x="1628" y="11730"/>
                  </a:cubicBezTo>
                  <a:cubicBezTo>
                    <a:pt x="1640" y="11730"/>
                    <a:pt x="1654" y="11729"/>
                    <a:pt x="1669" y="11726"/>
                  </a:cubicBezTo>
                  <a:cubicBezTo>
                    <a:pt x="1802" y="11726"/>
                    <a:pt x="1836" y="11593"/>
                    <a:pt x="1836" y="11459"/>
                  </a:cubicBezTo>
                  <a:cubicBezTo>
                    <a:pt x="1836" y="9991"/>
                    <a:pt x="2169" y="8557"/>
                    <a:pt x="2102" y="7256"/>
                  </a:cubicBezTo>
                  <a:cubicBezTo>
                    <a:pt x="2102" y="5588"/>
                    <a:pt x="1969" y="4054"/>
                    <a:pt x="1869" y="2553"/>
                  </a:cubicBezTo>
                  <a:cubicBezTo>
                    <a:pt x="1836" y="1852"/>
                    <a:pt x="1836" y="1118"/>
                    <a:pt x="1702" y="418"/>
                  </a:cubicBezTo>
                  <a:cubicBezTo>
                    <a:pt x="1669" y="218"/>
                    <a:pt x="1569" y="51"/>
                    <a:pt x="1335" y="18"/>
                  </a:cubicBezTo>
                  <a:cubicBezTo>
                    <a:pt x="1300" y="6"/>
                    <a:pt x="1264" y="0"/>
                    <a:pt x="1229" y="0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"/>
            <p:cNvSpPr/>
            <p:nvPr/>
          </p:nvSpPr>
          <p:spPr>
            <a:xfrm rot="-5400000">
              <a:off x="2155239" y="4226027"/>
              <a:ext cx="139879" cy="139193"/>
            </a:xfrm>
            <a:custGeom>
              <a:avLst/>
              <a:gdLst/>
              <a:ahLst/>
              <a:cxnLst/>
              <a:rect l="l" t="t" r="r" b="b"/>
              <a:pathLst>
                <a:path w="5638" h="3126" extrusionOk="0">
                  <a:moveTo>
                    <a:pt x="1888" y="0"/>
                  </a:moveTo>
                  <a:cubicBezTo>
                    <a:pt x="1295" y="0"/>
                    <a:pt x="727" y="78"/>
                    <a:pt x="200" y="446"/>
                  </a:cubicBezTo>
                  <a:cubicBezTo>
                    <a:pt x="200" y="880"/>
                    <a:pt x="167" y="1347"/>
                    <a:pt x="167" y="1781"/>
                  </a:cubicBezTo>
                  <a:cubicBezTo>
                    <a:pt x="167" y="2048"/>
                    <a:pt x="0" y="2281"/>
                    <a:pt x="167" y="2515"/>
                  </a:cubicBezTo>
                  <a:cubicBezTo>
                    <a:pt x="600" y="2715"/>
                    <a:pt x="1001" y="2948"/>
                    <a:pt x="1468" y="2982"/>
                  </a:cubicBezTo>
                  <a:cubicBezTo>
                    <a:pt x="1768" y="3015"/>
                    <a:pt x="2068" y="3015"/>
                    <a:pt x="2368" y="3048"/>
                  </a:cubicBezTo>
                  <a:cubicBezTo>
                    <a:pt x="2801" y="3071"/>
                    <a:pt x="3234" y="3125"/>
                    <a:pt x="3678" y="3125"/>
                  </a:cubicBezTo>
                  <a:cubicBezTo>
                    <a:pt x="3884" y="3125"/>
                    <a:pt x="4092" y="3113"/>
                    <a:pt x="4303" y="3082"/>
                  </a:cubicBezTo>
                  <a:cubicBezTo>
                    <a:pt x="5037" y="2982"/>
                    <a:pt x="5637" y="2314"/>
                    <a:pt x="5637" y="1581"/>
                  </a:cubicBezTo>
                  <a:cubicBezTo>
                    <a:pt x="5604" y="847"/>
                    <a:pt x="5204" y="280"/>
                    <a:pt x="4303" y="113"/>
                  </a:cubicBezTo>
                  <a:cubicBezTo>
                    <a:pt x="3986" y="46"/>
                    <a:pt x="3661" y="38"/>
                    <a:pt x="3336" y="38"/>
                  </a:cubicBezTo>
                  <a:cubicBezTo>
                    <a:pt x="3227" y="38"/>
                    <a:pt x="3119" y="39"/>
                    <a:pt x="3011" y="39"/>
                  </a:cubicBezTo>
                  <a:cubicBezTo>
                    <a:pt x="2795" y="39"/>
                    <a:pt x="2580" y="35"/>
                    <a:pt x="2368" y="13"/>
                  </a:cubicBezTo>
                  <a:cubicBezTo>
                    <a:pt x="2207" y="6"/>
                    <a:pt x="2046" y="0"/>
                    <a:pt x="1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"/>
            <p:cNvSpPr/>
            <p:nvPr/>
          </p:nvSpPr>
          <p:spPr>
            <a:xfrm rot="-5400000">
              <a:off x="1538322" y="4270479"/>
              <a:ext cx="113407" cy="166177"/>
            </a:xfrm>
            <a:custGeom>
              <a:avLst/>
              <a:gdLst/>
              <a:ahLst/>
              <a:cxnLst/>
              <a:rect l="l" t="t" r="r" b="b"/>
              <a:pathLst>
                <a:path w="4571" h="3732" extrusionOk="0">
                  <a:moveTo>
                    <a:pt x="761" y="0"/>
                  </a:moveTo>
                  <a:cubicBezTo>
                    <a:pt x="507" y="0"/>
                    <a:pt x="253" y="8"/>
                    <a:pt x="1" y="24"/>
                  </a:cubicBezTo>
                  <a:cubicBezTo>
                    <a:pt x="101" y="658"/>
                    <a:pt x="201" y="1325"/>
                    <a:pt x="334" y="1992"/>
                  </a:cubicBezTo>
                  <a:cubicBezTo>
                    <a:pt x="434" y="2526"/>
                    <a:pt x="434" y="3126"/>
                    <a:pt x="668" y="3627"/>
                  </a:cubicBezTo>
                  <a:cubicBezTo>
                    <a:pt x="801" y="3660"/>
                    <a:pt x="935" y="3660"/>
                    <a:pt x="1035" y="3660"/>
                  </a:cubicBezTo>
                  <a:cubicBezTo>
                    <a:pt x="1350" y="3701"/>
                    <a:pt x="1666" y="3731"/>
                    <a:pt x="1979" y="3731"/>
                  </a:cubicBezTo>
                  <a:cubicBezTo>
                    <a:pt x="2428" y="3731"/>
                    <a:pt x="2871" y="3670"/>
                    <a:pt x="3303" y="3493"/>
                  </a:cubicBezTo>
                  <a:cubicBezTo>
                    <a:pt x="4004" y="3226"/>
                    <a:pt x="4571" y="2493"/>
                    <a:pt x="4537" y="1859"/>
                  </a:cubicBezTo>
                  <a:cubicBezTo>
                    <a:pt x="4537" y="1192"/>
                    <a:pt x="4004" y="458"/>
                    <a:pt x="3236" y="291"/>
                  </a:cubicBezTo>
                  <a:cubicBezTo>
                    <a:pt x="2421" y="87"/>
                    <a:pt x="1586" y="0"/>
                    <a:pt x="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"/>
            <p:cNvSpPr/>
            <p:nvPr/>
          </p:nvSpPr>
          <p:spPr>
            <a:xfrm rot="-5400000">
              <a:off x="-52733" y="4353514"/>
              <a:ext cx="105120" cy="92795"/>
            </a:xfrm>
            <a:custGeom>
              <a:avLst/>
              <a:gdLst/>
              <a:ahLst/>
              <a:cxnLst/>
              <a:rect l="l" t="t" r="r" b="b"/>
              <a:pathLst>
                <a:path w="4237" h="2084" extrusionOk="0">
                  <a:moveTo>
                    <a:pt x="1" y="0"/>
                  </a:moveTo>
                  <a:cubicBezTo>
                    <a:pt x="34" y="701"/>
                    <a:pt x="34" y="1401"/>
                    <a:pt x="67" y="2068"/>
                  </a:cubicBezTo>
                  <a:cubicBezTo>
                    <a:pt x="334" y="2068"/>
                    <a:pt x="586" y="2083"/>
                    <a:pt x="843" y="2083"/>
                  </a:cubicBezTo>
                  <a:cubicBezTo>
                    <a:pt x="972" y="2083"/>
                    <a:pt x="1101" y="2079"/>
                    <a:pt x="1235" y="2068"/>
                  </a:cubicBezTo>
                  <a:cubicBezTo>
                    <a:pt x="1935" y="2002"/>
                    <a:pt x="2669" y="1968"/>
                    <a:pt x="3336" y="1601"/>
                  </a:cubicBezTo>
                  <a:cubicBezTo>
                    <a:pt x="3937" y="1234"/>
                    <a:pt x="4237" y="767"/>
                    <a:pt x="4204" y="67"/>
                  </a:cubicBezTo>
                  <a:cubicBezTo>
                    <a:pt x="4204" y="67"/>
                    <a:pt x="4170" y="33"/>
                    <a:pt x="4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"/>
            <p:cNvSpPr/>
            <p:nvPr/>
          </p:nvSpPr>
          <p:spPr>
            <a:xfrm rot="-5400000">
              <a:off x="1773594" y="4165440"/>
              <a:ext cx="117525" cy="133761"/>
            </a:xfrm>
            <a:custGeom>
              <a:avLst/>
              <a:gdLst/>
              <a:ahLst/>
              <a:cxnLst/>
              <a:rect l="l" t="t" r="r" b="b"/>
              <a:pathLst>
                <a:path w="4737" h="3004" extrusionOk="0">
                  <a:moveTo>
                    <a:pt x="4737" y="1"/>
                  </a:moveTo>
                  <a:cubicBezTo>
                    <a:pt x="3870" y="1"/>
                    <a:pt x="2969" y="1"/>
                    <a:pt x="2068" y="34"/>
                  </a:cubicBezTo>
                  <a:cubicBezTo>
                    <a:pt x="1468" y="34"/>
                    <a:pt x="867" y="201"/>
                    <a:pt x="534" y="768"/>
                  </a:cubicBezTo>
                  <a:cubicBezTo>
                    <a:pt x="0" y="1635"/>
                    <a:pt x="601" y="2669"/>
                    <a:pt x="1701" y="2836"/>
                  </a:cubicBezTo>
                  <a:cubicBezTo>
                    <a:pt x="2085" y="2903"/>
                    <a:pt x="2477" y="2920"/>
                    <a:pt x="2869" y="2920"/>
                  </a:cubicBezTo>
                  <a:cubicBezTo>
                    <a:pt x="3261" y="2920"/>
                    <a:pt x="3653" y="2903"/>
                    <a:pt x="4036" y="2903"/>
                  </a:cubicBezTo>
                  <a:cubicBezTo>
                    <a:pt x="4203" y="2936"/>
                    <a:pt x="4403" y="2903"/>
                    <a:pt x="4570" y="3003"/>
                  </a:cubicBezTo>
                  <a:cubicBezTo>
                    <a:pt x="4570" y="2936"/>
                    <a:pt x="4637" y="2870"/>
                    <a:pt x="4637" y="2803"/>
                  </a:cubicBezTo>
                  <a:cubicBezTo>
                    <a:pt x="4603" y="1869"/>
                    <a:pt x="4704" y="935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"/>
            <p:cNvSpPr/>
            <p:nvPr/>
          </p:nvSpPr>
          <p:spPr>
            <a:xfrm rot="-5400000">
              <a:off x="2139974" y="4357270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67" y="101"/>
                    <a:pt x="167" y="6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"/>
            <p:cNvSpPr/>
            <p:nvPr/>
          </p:nvSpPr>
          <p:spPr>
            <a:xfrm rot="-5400000">
              <a:off x="4386177" y="4155448"/>
              <a:ext cx="162233" cy="170318"/>
            </a:xfrm>
            <a:custGeom>
              <a:avLst/>
              <a:gdLst/>
              <a:ahLst/>
              <a:cxnLst/>
              <a:rect l="l" t="t" r="r" b="b"/>
              <a:pathLst>
                <a:path w="6539" h="3825" extrusionOk="0">
                  <a:moveTo>
                    <a:pt x="2600" y="1"/>
                  </a:moveTo>
                  <a:cubicBezTo>
                    <a:pt x="2157" y="1"/>
                    <a:pt x="1736" y="65"/>
                    <a:pt x="1335" y="278"/>
                  </a:cubicBezTo>
                  <a:cubicBezTo>
                    <a:pt x="501" y="645"/>
                    <a:pt x="1" y="1579"/>
                    <a:pt x="201" y="2346"/>
                  </a:cubicBezTo>
                  <a:cubicBezTo>
                    <a:pt x="449" y="3215"/>
                    <a:pt x="1304" y="3824"/>
                    <a:pt x="2174" y="3824"/>
                  </a:cubicBezTo>
                  <a:cubicBezTo>
                    <a:pt x="2239" y="3824"/>
                    <a:pt x="2304" y="3821"/>
                    <a:pt x="2369" y="3814"/>
                  </a:cubicBezTo>
                  <a:cubicBezTo>
                    <a:pt x="3170" y="3714"/>
                    <a:pt x="3970" y="3581"/>
                    <a:pt x="4771" y="3581"/>
                  </a:cubicBezTo>
                  <a:cubicBezTo>
                    <a:pt x="5472" y="3547"/>
                    <a:pt x="6239" y="2947"/>
                    <a:pt x="6372" y="2380"/>
                  </a:cubicBezTo>
                  <a:cubicBezTo>
                    <a:pt x="6539" y="1512"/>
                    <a:pt x="6205" y="812"/>
                    <a:pt x="5472" y="445"/>
                  </a:cubicBezTo>
                  <a:cubicBezTo>
                    <a:pt x="4671" y="45"/>
                    <a:pt x="3804" y="45"/>
                    <a:pt x="2936" y="11"/>
                  </a:cubicBezTo>
                  <a:cubicBezTo>
                    <a:pt x="2823" y="5"/>
                    <a:pt x="2711" y="1"/>
                    <a:pt x="2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"/>
            <p:cNvSpPr/>
            <p:nvPr/>
          </p:nvSpPr>
          <p:spPr>
            <a:xfrm rot="-5400000">
              <a:off x="677566" y="4152674"/>
              <a:ext cx="168832" cy="136121"/>
            </a:xfrm>
            <a:custGeom>
              <a:avLst/>
              <a:gdLst/>
              <a:ahLst/>
              <a:cxnLst/>
              <a:rect l="l" t="t" r="r" b="b"/>
              <a:pathLst>
                <a:path w="6805" h="3057" extrusionOk="0">
                  <a:moveTo>
                    <a:pt x="1691" y="0"/>
                  </a:moveTo>
                  <a:cubicBezTo>
                    <a:pt x="984" y="0"/>
                    <a:pt x="350" y="387"/>
                    <a:pt x="200" y="1016"/>
                  </a:cubicBezTo>
                  <a:cubicBezTo>
                    <a:pt x="0" y="1683"/>
                    <a:pt x="434" y="2384"/>
                    <a:pt x="1168" y="2684"/>
                  </a:cubicBezTo>
                  <a:cubicBezTo>
                    <a:pt x="1901" y="2951"/>
                    <a:pt x="2669" y="3051"/>
                    <a:pt x="3436" y="3051"/>
                  </a:cubicBezTo>
                  <a:cubicBezTo>
                    <a:pt x="3506" y="3054"/>
                    <a:pt x="3577" y="3056"/>
                    <a:pt x="3647" y="3056"/>
                  </a:cubicBezTo>
                  <a:cubicBezTo>
                    <a:pt x="4244" y="3056"/>
                    <a:pt x="4837" y="2937"/>
                    <a:pt x="5404" y="2817"/>
                  </a:cubicBezTo>
                  <a:cubicBezTo>
                    <a:pt x="6338" y="2584"/>
                    <a:pt x="6805" y="1550"/>
                    <a:pt x="6338" y="816"/>
                  </a:cubicBezTo>
                  <a:cubicBezTo>
                    <a:pt x="6050" y="327"/>
                    <a:pt x="5565" y="61"/>
                    <a:pt x="4966" y="61"/>
                  </a:cubicBezTo>
                  <a:cubicBezTo>
                    <a:pt x="4870" y="61"/>
                    <a:pt x="4771" y="68"/>
                    <a:pt x="4670" y="82"/>
                  </a:cubicBezTo>
                  <a:cubicBezTo>
                    <a:pt x="4321" y="144"/>
                    <a:pt x="3977" y="169"/>
                    <a:pt x="3636" y="169"/>
                  </a:cubicBezTo>
                  <a:cubicBezTo>
                    <a:pt x="3063" y="169"/>
                    <a:pt x="2499" y="99"/>
                    <a:pt x="1935" y="15"/>
                  </a:cubicBezTo>
                  <a:cubicBezTo>
                    <a:pt x="1853" y="5"/>
                    <a:pt x="1772" y="0"/>
                    <a:pt x="1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"/>
            <p:cNvSpPr/>
            <p:nvPr/>
          </p:nvSpPr>
          <p:spPr>
            <a:xfrm rot="-5400000">
              <a:off x="4049822" y="4123934"/>
              <a:ext cx="151490" cy="143111"/>
            </a:xfrm>
            <a:custGeom>
              <a:avLst/>
              <a:gdLst/>
              <a:ahLst/>
              <a:cxnLst/>
              <a:rect l="l" t="t" r="r" b="b"/>
              <a:pathLst>
                <a:path w="6106" h="3214" extrusionOk="0">
                  <a:moveTo>
                    <a:pt x="1712" y="1"/>
                  </a:moveTo>
                  <a:cubicBezTo>
                    <a:pt x="1391" y="1"/>
                    <a:pt x="1079" y="31"/>
                    <a:pt x="768" y="208"/>
                  </a:cubicBezTo>
                  <a:cubicBezTo>
                    <a:pt x="368" y="475"/>
                    <a:pt x="67" y="776"/>
                    <a:pt x="34" y="1276"/>
                  </a:cubicBezTo>
                  <a:cubicBezTo>
                    <a:pt x="1" y="1776"/>
                    <a:pt x="201" y="2243"/>
                    <a:pt x="668" y="2443"/>
                  </a:cubicBezTo>
                  <a:cubicBezTo>
                    <a:pt x="1865" y="2947"/>
                    <a:pt x="3121" y="3213"/>
                    <a:pt x="4409" y="3213"/>
                  </a:cubicBezTo>
                  <a:cubicBezTo>
                    <a:pt x="4485" y="3213"/>
                    <a:pt x="4561" y="3212"/>
                    <a:pt x="4637" y="3211"/>
                  </a:cubicBezTo>
                  <a:cubicBezTo>
                    <a:pt x="5438" y="3211"/>
                    <a:pt x="6005" y="2510"/>
                    <a:pt x="6072" y="1810"/>
                  </a:cubicBezTo>
                  <a:cubicBezTo>
                    <a:pt x="6105" y="1176"/>
                    <a:pt x="5605" y="475"/>
                    <a:pt x="4838" y="309"/>
                  </a:cubicBezTo>
                  <a:cubicBezTo>
                    <a:pt x="3970" y="108"/>
                    <a:pt x="3070" y="8"/>
                    <a:pt x="2202" y="8"/>
                  </a:cubicBezTo>
                  <a:cubicBezTo>
                    <a:pt x="2036" y="8"/>
                    <a:pt x="1872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6"/>
            <p:cNvSpPr/>
            <p:nvPr/>
          </p:nvSpPr>
          <p:spPr>
            <a:xfrm rot="-5400000">
              <a:off x="3226550" y="4265489"/>
              <a:ext cx="153946" cy="132291"/>
            </a:xfrm>
            <a:custGeom>
              <a:avLst/>
              <a:gdLst/>
              <a:ahLst/>
              <a:cxnLst/>
              <a:rect l="l" t="t" r="r" b="b"/>
              <a:pathLst>
                <a:path w="6205" h="2971" extrusionOk="0">
                  <a:moveTo>
                    <a:pt x="4667" y="1"/>
                  </a:moveTo>
                  <a:cubicBezTo>
                    <a:pt x="4646" y="1"/>
                    <a:pt x="4625" y="1"/>
                    <a:pt x="4604" y="2"/>
                  </a:cubicBezTo>
                  <a:cubicBezTo>
                    <a:pt x="3503" y="2"/>
                    <a:pt x="2402" y="102"/>
                    <a:pt x="1301" y="235"/>
                  </a:cubicBezTo>
                  <a:cubicBezTo>
                    <a:pt x="568" y="335"/>
                    <a:pt x="0" y="969"/>
                    <a:pt x="34" y="1603"/>
                  </a:cubicBezTo>
                  <a:cubicBezTo>
                    <a:pt x="34" y="2137"/>
                    <a:pt x="534" y="2737"/>
                    <a:pt x="1335" y="2837"/>
                  </a:cubicBezTo>
                  <a:cubicBezTo>
                    <a:pt x="2202" y="2904"/>
                    <a:pt x="3069" y="2804"/>
                    <a:pt x="3903" y="2971"/>
                  </a:cubicBezTo>
                  <a:cubicBezTo>
                    <a:pt x="4203" y="2971"/>
                    <a:pt x="4537" y="2971"/>
                    <a:pt x="4837" y="2904"/>
                  </a:cubicBezTo>
                  <a:cubicBezTo>
                    <a:pt x="5638" y="2737"/>
                    <a:pt x="6205" y="2070"/>
                    <a:pt x="6138" y="1303"/>
                  </a:cubicBezTo>
                  <a:cubicBezTo>
                    <a:pt x="6073" y="588"/>
                    <a:pt x="5439" y="1"/>
                    <a:pt x="4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6"/>
            <p:cNvSpPr/>
            <p:nvPr/>
          </p:nvSpPr>
          <p:spPr>
            <a:xfrm rot="-5400000">
              <a:off x="992641" y="4331412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1635" y="0"/>
                  </a:moveTo>
                  <a:cubicBezTo>
                    <a:pt x="1301" y="0"/>
                    <a:pt x="1001" y="100"/>
                    <a:pt x="734" y="267"/>
                  </a:cubicBezTo>
                  <a:cubicBezTo>
                    <a:pt x="100" y="634"/>
                    <a:pt x="0" y="1401"/>
                    <a:pt x="501" y="1935"/>
                  </a:cubicBezTo>
                  <a:cubicBezTo>
                    <a:pt x="968" y="2402"/>
                    <a:pt x="1568" y="2502"/>
                    <a:pt x="2168" y="2502"/>
                  </a:cubicBezTo>
                  <a:cubicBezTo>
                    <a:pt x="2635" y="2502"/>
                    <a:pt x="3102" y="2519"/>
                    <a:pt x="3569" y="2519"/>
                  </a:cubicBezTo>
                  <a:cubicBezTo>
                    <a:pt x="4036" y="2519"/>
                    <a:pt x="4503" y="2502"/>
                    <a:pt x="4970" y="2435"/>
                  </a:cubicBezTo>
                  <a:cubicBezTo>
                    <a:pt x="5604" y="2335"/>
                    <a:pt x="6105" y="1968"/>
                    <a:pt x="6171" y="1401"/>
                  </a:cubicBezTo>
                  <a:cubicBezTo>
                    <a:pt x="6238" y="801"/>
                    <a:pt x="5838" y="267"/>
                    <a:pt x="5171" y="100"/>
                  </a:cubicBezTo>
                  <a:cubicBezTo>
                    <a:pt x="4879" y="27"/>
                    <a:pt x="4581" y="12"/>
                    <a:pt x="4291" y="12"/>
                  </a:cubicBezTo>
                  <a:cubicBezTo>
                    <a:pt x="4074" y="12"/>
                    <a:pt x="3861" y="20"/>
                    <a:pt x="3659" y="20"/>
                  </a:cubicBezTo>
                  <a:cubicBezTo>
                    <a:pt x="3512" y="20"/>
                    <a:pt x="3370" y="16"/>
                    <a:pt x="3236" y="0"/>
                  </a:cubicBezTo>
                  <a:lnTo>
                    <a:pt x="2369" y="0"/>
                  </a:lnTo>
                  <a:cubicBezTo>
                    <a:pt x="2213" y="0"/>
                    <a:pt x="2042" y="15"/>
                    <a:pt x="1877" y="15"/>
                  </a:cubicBezTo>
                  <a:cubicBezTo>
                    <a:pt x="1794" y="15"/>
                    <a:pt x="1713" y="11"/>
                    <a:pt x="1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"/>
            <p:cNvSpPr/>
            <p:nvPr/>
          </p:nvSpPr>
          <p:spPr>
            <a:xfrm rot="-5400000">
              <a:off x="3471680" y="4088706"/>
              <a:ext cx="143203" cy="117553"/>
            </a:xfrm>
            <a:custGeom>
              <a:avLst/>
              <a:gdLst/>
              <a:ahLst/>
              <a:cxnLst/>
              <a:rect l="l" t="t" r="r" b="b"/>
              <a:pathLst>
                <a:path w="5772" h="2640" extrusionOk="0">
                  <a:moveTo>
                    <a:pt x="1549" y="1"/>
                  </a:moveTo>
                  <a:cubicBezTo>
                    <a:pt x="1377" y="1"/>
                    <a:pt x="1206" y="13"/>
                    <a:pt x="1034" y="56"/>
                  </a:cubicBezTo>
                  <a:cubicBezTo>
                    <a:pt x="601" y="189"/>
                    <a:pt x="200" y="389"/>
                    <a:pt x="100" y="923"/>
                  </a:cubicBezTo>
                  <a:cubicBezTo>
                    <a:pt x="0" y="1424"/>
                    <a:pt x="167" y="1857"/>
                    <a:pt x="567" y="2157"/>
                  </a:cubicBezTo>
                  <a:cubicBezTo>
                    <a:pt x="834" y="2358"/>
                    <a:pt x="1134" y="2491"/>
                    <a:pt x="1468" y="2558"/>
                  </a:cubicBezTo>
                  <a:cubicBezTo>
                    <a:pt x="1748" y="2618"/>
                    <a:pt x="2028" y="2630"/>
                    <a:pt x="2309" y="2630"/>
                  </a:cubicBezTo>
                  <a:cubicBezTo>
                    <a:pt x="2495" y="2630"/>
                    <a:pt x="2682" y="2624"/>
                    <a:pt x="2869" y="2624"/>
                  </a:cubicBezTo>
                  <a:cubicBezTo>
                    <a:pt x="3052" y="2633"/>
                    <a:pt x="3237" y="2640"/>
                    <a:pt x="3423" y="2640"/>
                  </a:cubicBezTo>
                  <a:cubicBezTo>
                    <a:pt x="3948" y="2640"/>
                    <a:pt x="4478" y="2588"/>
                    <a:pt x="4970" y="2391"/>
                  </a:cubicBezTo>
                  <a:cubicBezTo>
                    <a:pt x="5471" y="2191"/>
                    <a:pt x="5771" y="1790"/>
                    <a:pt x="5771" y="1357"/>
                  </a:cubicBezTo>
                  <a:cubicBezTo>
                    <a:pt x="5771" y="890"/>
                    <a:pt x="5437" y="456"/>
                    <a:pt x="4937" y="289"/>
                  </a:cubicBezTo>
                  <a:cubicBezTo>
                    <a:pt x="4637" y="189"/>
                    <a:pt x="4370" y="156"/>
                    <a:pt x="4070" y="123"/>
                  </a:cubicBezTo>
                  <a:cubicBezTo>
                    <a:pt x="3469" y="123"/>
                    <a:pt x="2836" y="89"/>
                    <a:pt x="2235" y="23"/>
                  </a:cubicBezTo>
                  <a:cubicBezTo>
                    <a:pt x="2006" y="23"/>
                    <a:pt x="1778" y="1"/>
                    <a:pt x="1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"/>
            <p:cNvSpPr/>
            <p:nvPr/>
          </p:nvSpPr>
          <p:spPr>
            <a:xfrm rot="-5400000">
              <a:off x="1220567" y="4187845"/>
              <a:ext cx="133279" cy="126191"/>
            </a:xfrm>
            <a:custGeom>
              <a:avLst/>
              <a:gdLst/>
              <a:ahLst/>
              <a:cxnLst/>
              <a:rect l="l" t="t" r="r" b="b"/>
              <a:pathLst>
                <a:path w="5372" h="2834" extrusionOk="0">
                  <a:moveTo>
                    <a:pt x="3428" y="0"/>
                  </a:moveTo>
                  <a:cubicBezTo>
                    <a:pt x="3186" y="0"/>
                    <a:pt x="2953" y="17"/>
                    <a:pt x="2736" y="17"/>
                  </a:cubicBezTo>
                  <a:cubicBezTo>
                    <a:pt x="2506" y="17"/>
                    <a:pt x="2284" y="8"/>
                    <a:pt x="2068" y="8"/>
                  </a:cubicBezTo>
                  <a:cubicBezTo>
                    <a:pt x="1690" y="8"/>
                    <a:pt x="1329" y="35"/>
                    <a:pt x="968" y="184"/>
                  </a:cubicBezTo>
                  <a:cubicBezTo>
                    <a:pt x="534" y="350"/>
                    <a:pt x="168" y="651"/>
                    <a:pt x="101" y="1151"/>
                  </a:cubicBezTo>
                  <a:cubicBezTo>
                    <a:pt x="1" y="1651"/>
                    <a:pt x="301" y="1985"/>
                    <a:pt x="635" y="2252"/>
                  </a:cubicBezTo>
                  <a:cubicBezTo>
                    <a:pt x="768" y="2352"/>
                    <a:pt x="968" y="2452"/>
                    <a:pt x="1135" y="2485"/>
                  </a:cubicBezTo>
                  <a:cubicBezTo>
                    <a:pt x="1928" y="2684"/>
                    <a:pt x="2721" y="2834"/>
                    <a:pt x="3514" y="2834"/>
                  </a:cubicBezTo>
                  <a:cubicBezTo>
                    <a:pt x="3655" y="2834"/>
                    <a:pt x="3796" y="2829"/>
                    <a:pt x="3937" y="2819"/>
                  </a:cubicBezTo>
                  <a:cubicBezTo>
                    <a:pt x="4704" y="2785"/>
                    <a:pt x="5238" y="2318"/>
                    <a:pt x="5305" y="1651"/>
                  </a:cubicBezTo>
                  <a:cubicBezTo>
                    <a:pt x="5371" y="851"/>
                    <a:pt x="4938" y="317"/>
                    <a:pt x="4170" y="84"/>
                  </a:cubicBezTo>
                  <a:cubicBezTo>
                    <a:pt x="3920" y="17"/>
                    <a:pt x="3670" y="0"/>
                    <a:pt x="34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"/>
            <p:cNvSpPr/>
            <p:nvPr/>
          </p:nvSpPr>
          <p:spPr>
            <a:xfrm rot="-5400000">
              <a:off x="2969401" y="4126067"/>
              <a:ext cx="144022" cy="109894"/>
            </a:xfrm>
            <a:custGeom>
              <a:avLst/>
              <a:gdLst/>
              <a:ahLst/>
              <a:cxnLst/>
              <a:rect l="l" t="t" r="r" b="b"/>
              <a:pathLst>
                <a:path w="5805" h="2468" extrusionOk="0">
                  <a:moveTo>
                    <a:pt x="2275" y="1"/>
                  </a:moveTo>
                  <a:cubicBezTo>
                    <a:pt x="1895" y="1"/>
                    <a:pt x="1515" y="12"/>
                    <a:pt x="1135" y="33"/>
                  </a:cubicBezTo>
                  <a:cubicBezTo>
                    <a:pt x="501" y="33"/>
                    <a:pt x="67" y="500"/>
                    <a:pt x="34" y="967"/>
                  </a:cubicBezTo>
                  <a:cubicBezTo>
                    <a:pt x="1" y="1501"/>
                    <a:pt x="334" y="1901"/>
                    <a:pt x="968" y="2101"/>
                  </a:cubicBezTo>
                  <a:cubicBezTo>
                    <a:pt x="1935" y="2435"/>
                    <a:pt x="2936" y="2401"/>
                    <a:pt x="3937" y="2468"/>
                  </a:cubicBezTo>
                  <a:lnTo>
                    <a:pt x="4504" y="2468"/>
                  </a:lnTo>
                  <a:cubicBezTo>
                    <a:pt x="5138" y="2435"/>
                    <a:pt x="5705" y="2001"/>
                    <a:pt x="5738" y="1501"/>
                  </a:cubicBezTo>
                  <a:cubicBezTo>
                    <a:pt x="5805" y="733"/>
                    <a:pt x="5538" y="266"/>
                    <a:pt x="4737" y="166"/>
                  </a:cubicBezTo>
                  <a:cubicBezTo>
                    <a:pt x="3917" y="52"/>
                    <a:pt x="3096" y="1"/>
                    <a:pt x="2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"/>
            <p:cNvSpPr/>
            <p:nvPr/>
          </p:nvSpPr>
          <p:spPr>
            <a:xfrm rot="-5400000">
              <a:off x="405099" y="4301738"/>
              <a:ext cx="145684" cy="107801"/>
            </a:xfrm>
            <a:custGeom>
              <a:avLst/>
              <a:gdLst/>
              <a:ahLst/>
              <a:cxnLst/>
              <a:rect l="l" t="t" r="r" b="b"/>
              <a:pathLst>
                <a:path w="5872" h="2421" extrusionOk="0">
                  <a:moveTo>
                    <a:pt x="4374" y="0"/>
                  </a:moveTo>
                  <a:cubicBezTo>
                    <a:pt x="3239" y="0"/>
                    <a:pt x="2104" y="123"/>
                    <a:pt x="968" y="272"/>
                  </a:cubicBezTo>
                  <a:cubicBezTo>
                    <a:pt x="468" y="339"/>
                    <a:pt x="168" y="606"/>
                    <a:pt x="68" y="1039"/>
                  </a:cubicBezTo>
                  <a:cubicBezTo>
                    <a:pt x="1" y="1440"/>
                    <a:pt x="201" y="1873"/>
                    <a:pt x="635" y="2107"/>
                  </a:cubicBezTo>
                  <a:cubicBezTo>
                    <a:pt x="1026" y="2376"/>
                    <a:pt x="1453" y="2412"/>
                    <a:pt x="1916" y="2412"/>
                  </a:cubicBezTo>
                  <a:cubicBezTo>
                    <a:pt x="2085" y="2412"/>
                    <a:pt x="2258" y="2407"/>
                    <a:pt x="2436" y="2407"/>
                  </a:cubicBezTo>
                  <a:cubicBezTo>
                    <a:pt x="2534" y="2417"/>
                    <a:pt x="2633" y="2421"/>
                    <a:pt x="2733" y="2421"/>
                  </a:cubicBezTo>
                  <a:cubicBezTo>
                    <a:pt x="3218" y="2421"/>
                    <a:pt x="3731" y="2326"/>
                    <a:pt x="4249" y="2326"/>
                  </a:cubicBezTo>
                  <a:cubicBezTo>
                    <a:pt x="4356" y="2326"/>
                    <a:pt x="4463" y="2331"/>
                    <a:pt x="4571" y="2340"/>
                  </a:cubicBezTo>
                  <a:cubicBezTo>
                    <a:pt x="4738" y="2340"/>
                    <a:pt x="4904" y="2274"/>
                    <a:pt x="5038" y="2240"/>
                  </a:cubicBezTo>
                  <a:cubicBezTo>
                    <a:pt x="5572" y="2073"/>
                    <a:pt x="5872" y="1540"/>
                    <a:pt x="5772" y="873"/>
                  </a:cubicBezTo>
                  <a:cubicBezTo>
                    <a:pt x="5738" y="439"/>
                    <a:pt x="5271" y="39"/>
                    <a:pt x="4771" y="5"/>
                  </a:cubicBezTo>
                  <a:cubicBezTo>
                    <a:pt x="4639" y="2"/>
                    <a:pt x="4506" y="0"/>
                    <a:pt x="4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"/>
            <p:cNvSpPr/>
            <p:nvPr/>
          </p:nvSpPr>
          <p:spPr>
            <a:xfrm rot="-5400000">
              <a:off x="2467374" y="4160636"/>
              <a:ext cx="129955" cy="119378"/>
            </a:xfrm>
            <a:custGeom>
              <a:avLst/>
              <a:gdLst/>
              <a:ahLst/>
              <a:cxnLst/>
              <a:rect l="l" t="t" r="r" b="b"/>
              <a:pathLst>
                <a:path w="5238" h="2681" extrusionOk="0">
                  <a:moveTo>
                    <a:pt x="2921" y="0"/>
                  </a:moveTo>
                  <a:cubicBezTo>
                    <a:pt x="2448" y="0"/>
                    <a:pt x="1975" y="30"/>
                    <a:pt x="1502" y="30"/>
                  </a:cubicBezTo>
                  <a:cubicBezTo>
                    <a:pt x="1302" y="30"/>
                    <a:pt x="1068" y="130"/>
                    <a:pt x="868" y="230"/>
                  </a:cubicBezTo>
                  <a:cubicBezTo>
                    <a:pt x="301" y="464"/>
                    <a:pt x="1" y="1064"/>
                    <a:pt x="101" y="1698"/>
                  </a:cubicBezTo>
                  <a:cubicBezTo>
                    <a:pt x="201" y="2232"/>
                    <a:pt x="701" y="2665"/>
                    <a:pt x="1335" y="2665"/>
                  </a:cubicBezTo>
                  <a:cubicBezTo>
                    <a:pt x="1446" y="2677"/>
                    <a:pt x="1557" y="2680"/>
                    <a:pt x="1669" y="2680"/>
                  </a:cubicBezTo>
                  <a:cubicBezTo>
                    <a:pt x="1891" y="2680"/>
                    <a:pt x="2113" y="2665"/>
                    <a:pt x="2336" y="2665"/>
                  </a:cubicBezTo>
                  <a:lnTo>
                    <a:pt x="3136" y="2665"/>
                  </a:lnTo>
                  <a:cubicBezTo>
                    <a:pt x="3187" y="2672"/>
                    <a:pt x="3238" y="2675"/>
                    <a:pt x="3289" y="2675"/>
                  </a:cubicBezTo>
                  <a:cubicBezTo>
                    <a:pt x="3505" y="2675"/>
                    <a:pt x="3721" y="2626"/>
                    <a:pt x="3937" y="2599"/>
                  </a:cubicBezTo>
                  <a:cubicBezTo>
                    <a:pt x="4671" y="2499"/>
                    <a:pt x="5204" y="1998"/>
                    <a:pt x="5238" y="1431"/>
                  </a:cubicBezTo>
                  <a:cubicBezTo>
                    <a:pt x="5238" y="764"/>
                    <a:pt x="4837" y="264"/>
                    <a:pt x="4104" y="97"/>
                  </a:cubicBezTo>
                  <a:cubicBezTo>
                    <a:pt x="3709" y="21"/>
                    <a:pt x="3315" y="0"/>
                    <a:pt x="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6"/>
            <p:cNvSpPr/>
            <p:nvPr/>
          </p:nvSpPr>
          <p:spPr>
            <a:xfrm rot="-5400000">
              <a:off x="124276" y="4234150"/>
              <a:ext cx="132436" cy="115504"/>
            </a:xfrm>
            <a:custGeom>
              <a:avLst/>
              <a:gdLst/>
              <a:ahLst/>
              <a:cxnLst/>
              <a:rect l="l" t="t" r="r" b="b"/>
              <a:pathLst>
                <a:path w="5338" h="2594" extrusionOk="0">
                  <a:moveTo>
                    <a:pt x="2702" y="1"/>
                  </a:moveTo>
                  <a:cubicBezTo>
                    <a:pt x="2202" y="1"/>
                    <a:pt x="1701" y="26"/>
                    <a:pt x="1201" y="43"/>
                  </a:cubicBezTo>
                  <a:cubicBezTo>
                    <a:pt x="567" y="43"/>
                    <a:pt x="134" y="510"/>
                    <a:pt x="67" y="1077"/>
                  </a:cubicBezTo>
                  <a:cubicBezTo>
                    <a:pt x="0" y="1644"/>
                    <a:pt x="334" y="2178"/>
                    <a:pt x="968" y="2378"/>
                  </a:cubicBezTo>
                  <a:cubicBezTo>
                    <a:pt x="1476" y="2547"/>
                    <a:pt x="1984" y="2594"/>
                    <a:pt x="2505" y="2594"/>
                  </a:cubicBezTo>
                  <a:cubicBezTo>
                    <a:pt x="2702" y="2594"/>
                    <a:pt x="2901" y="2587"/>
                    <a:pt x="3102" y="2578"/>
                  </a:cubicBezTo>
                  <a:lnTo>
                    <a:pt x="4003" y="2578"/>
                  </a:lnTo>
                  <a:cubicBezTo>
                    <a:pt x="4670" y="2578"/>
                    <a:pt x="5237" y="2111"/>
                    <a:pt x="5271" y="1510"/>
                  </a:cubicBezTo>
                  <a:cubicBezTo>
                    <a:pt x="5337" y="743"/>
                    <a:pt x="4937" y="209"/>
                    <a:pt x="4203" y="109"/>
                  </a:cubicBezTo>
                  <a:cubicBezTo>
                    <a:pt x="3703" y="26"/>
                    <a:pt x="3203" y="1"/>
                    <a:pt x="2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6"/>
            <p:cNvSpPr/>
            <p:nvPr/>
          </p:nvSpPr>
          <p:spPr>
            <a:xfrm rot="-5400000">
              <a:off x="3719895" y="4227551"/>
              <a:ext cx="128293" cy="127883"/>
            </a:xfrm>
            <a:custGeom>
              <a:avLst/>
              <a:gdLst/>
              <a:ahLst/>
              <a:cxnLst/>
              <a:rect l="l" t="t" r="r" b="b"/>
              <a:pathLst>
                <a:path w="5171" h="2872" extrusionOk="0">
                  <a:moveTo>
                    <a:pt x="3704" y="1"/>
                  </a:moveTo>
                  <a:cubicBezTo>
                    <a:pt x="3682" y="1"/>
                    <a:pt x="3659" y="1"/>
                    <a:pt x="3636" y="2"/>
                  </a:cubicBezTo>
                  <a:cubicBezTo>
                    <a:pt x="2535" y="35"/>
                    <a:pt x="1501" y="269"/>
                    <a:pt x="534" y="836"/>
                  </a:cubicBezTo>
                  <a:cubicBezTo>
                    <a:pt x="267" y="969"/>
                    <a:pt x="34" y="1169"/>
                    <a:pt x="34" y="1536"/>
                  </a:cubicBezTo>
                  <a:cubicBezTo>
                    <a:pt x="0" y="2103"/>
                    <a:pt x="301" y="2470"/>
                    <a:pt x="1034" y="2604"/>
                  </a:cubicBezTo>
                  <a:cubicBezTo>
                    <a:pt x="1868" y="2771"/>
                    <a:pt x="2736" y="2837"/>
                    <a:pt x="3603" y="2871"/>
                  </a:cubicBezTo>
                  <a:cubicBezTo>
                    <a:pt x="3626" y="2872"/>
                    <a:pt x="3650" y="2872"/>
                    <a:pt x="3673" y="2872"/>
                  </a:cubicBezTo>
                  <a:cubicBezTo>
                    <a:pt x="4568" y="2872"/>
                    <a:pt x="5171" y="2249"/>
                    <a:pt x="5171" y="1436"/>
                  </a:cubicBezTo>
                  <a:cubicBezTo>
                    <a:pt x="5171" y="623"/>
                    <a:pt x="4568" y="1"/>
                    <a:pt x="3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6"/>
            <p:cNvSpPr/>
            <p:nvPr/>
          </p:nvSpPr>
          <p:spPr>
            <a:xfrm rot="-5400000">
              <a:off x="2704896" y="4237223"/>
              <a:ext cx="134917" cy="118488"/>
            </a:xfrm>
            <a:custGeom>
              <a:avLst/>
              <a:gdLst/>
              <a:ahLst/>
              <a:cxnLst/>
              <a:rect l="l" t="t" r="r" b="b"/>
              <a:pathLst>
                <a:path w="5438" h="2661" extrusionOk="0">
                  <a:moveTo>
                    <a:pt x="3570" y="1"/>
                  </a:moveTo>
                  <a:cubicBezTo>
                    <a:pt x="3303" y="34"/>
                    <a:pt x="2970" y="34"/>
                    <a:pt x="2669" y="101"/>
                  </a:cubicBezTo>
                  <a:cubicBezTo>
                    <a:pt x="1969" y="201"/>
                    <a:pt x="1268" y="168"/>
                    <a:pt x="601" y="501"/>
                  </a:cubicBezTo>
                  <a:cubicBezTo>
                    <a:pt x="268" y="668"/>
                    <a:pt x="67" y="935"/>
                    <a:pt x="34" y="1335"/>
                  </a:cubicBezTo>
                  <a:cubicBezTo>
                    <a:pt x="1" y="1735"/>
                    <a:pt x="168" y="2069"/>
                    <a:pt x="534" y="2302"/>
                  </a:cubicBezTo>
                  <a:cubicBezTo>
                    <a:pt x="835" y="2469"/>
                    <a:pt x="1168" y="2569"/>
                    <a:pt x="1502" y="2569"/>
                  </a:cubicBezTo>
                  <a:cubicBezTo>
                    <a:pt x="2102" y="2603"/>
                    <a:pt x="2669" y="2569"/>
                    <a:pt x="3236" y="2636"/>
                  </a:cubicBezTo>
                  <a:cubicBezTo>
                    <a:pt x="3344" y="2652"/>
                    <a:pt x="3450" y="2660"/>
                    <a:pt x="3555" y="2660"/>
                  </a:cubicBezTo>
                  <a:cubicBezTo>
                    <a:pt x="4101" y="2660"/>
                    <a:pt x="4596" y="2434"/>
                    <a:pt x="4904" y="1902"/>
                  </a:cubicBezTo>
                  <a:cubicBezTo>
                    <a:pt x="5438" y="1001"/>
                    <a:pt x="4737" y="1"/>
                    <a:pt x="3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"/>
            <p:cNvSpPr/>
            <p:nvPr/>
          </p:nvSpPr>
          <p:spPr>
            <a:xfrm rot="-5400000">
              <a:off x="5178703" y="4009754"/>
              <a:ext cx="78648" cy="815076"/>
            </a:xfrm>
            <a:custGeom>
              <a:avLst/>
              <a:gdLst/>
              <a:ahLst/>
              <a:cxnLst/>
              <a:rect l="l" t="t" r="r" b="b"/>
              <a:pathLst>
                <a:path w="3170" h="18305" extrusionOk="0">
                  <a:moveTo>
                    <a:pt x="2661" y="1"/>
                  </a:moveTo>
                  <a:cubicBezTo>
                    <a:pt x="2532" y="1"/>
                    <a:pt x="2407" y="120"/>
                    <a:pt x="2302" y="198"/>
                  </a:cubicBezTo>
                  <a:cubicBezTo>
                    <a:pt x="1635" y="732"/>
                    <a:pt x="1302" y="1466"/>
                    <a:pt x="1202" y="2300"/>
                  </a:cubicBezTo>
                  <a:cubicBezTo>
                    <a:pt x="1202" y="2500"/>
                    <a:pt x="1202" y="2700"/>
                    <a:pt x="1202" y="2967"/>
                  </a:cubicBezTo>
                  <a:cubicBezTo>
                    <a:pt x="1202" y="3567"/>
                    <a:pt x="1368" y="4201"/>
                    <a:pt x="1368" y="4868"/>
                  </a:cubicBezTo>
                  <a:cubicBezTo>
                    <a:pt x="1335" y="7203"/>
                    <a:pt x="1235" y="9538"/>
                    <a:pt x="801" y="11873"/>
                  </a:cubicBezTo>
                  <a:cubicBezTo>
                    <a:pt x="434" y="13775"/>
                    <a:pt x="134" y="15676"/>
                    <a:pt x="1" y="17611"/>
                  </a:cubicBezTo>
                  <a:cubicBezTo>
                    <a:pt x="1" y="17911"/>
                    <a:pt x="34" y="18178"/>
                    <a:pt x="368" y="18278"/>
                  </a:cubicBezTo>
                  <a:cubicBezTo>
                    <a:pt x="421" y="18296"/>
                    <a:pt x="472" y="18304"/>
                    <a:pt x="519" y="18304"/>
                  </a:cubicBezTo>
                  <a:cubicBezTo>
                    <a:pt x="736" y="18304"/>
                    <a:pt x="886" y="18130"/>
                    <a:pt x="968" y="17911"/>
                  </a:cubicBezTo>
                  <a:cubicBezTo>
                    <a:pt x="1068" y="17744"/>
                    <a:pt x="1168" y="17577"/>
                    <a:pt x="1235" y="17377"/>
                  </a:cubicBezTo>
                  <a:cubicBezTo>
                    <a:pt x="1535" y="16176"/>
                    <a:pt x="1969" y="14976"/>
                    <a:pt x="2169" y="13708"/>
                  </a:cubicBezTo>
                  <a:cubicBezTo>
                    <a:pt x="2503" y="11773"/>
                    <a:pt x="2903" y="9805"/>
                    <a:pt x="2936" y="7804"/>
                  </a:cubicBezTo>
                  <a:cubicBezTo>
                    <a:pt x="2970" y="6736"/>
                    <a:pt x="3170" y="5669"/>
                    <a:pt x="3136" y="4601"/>
                  </a:cubicBezTo>
                  <a:cubicBezTo>
                    <a:pt x="3136" y="3334"/>
                    <a:pt x="3170" y="2066"/>
                    <a:pt x="2903" y="799"/>
                  </a:cubicBezTo>
                  <a:cubicBezTo>
                    <a:pt x="2869" y="699"/>
                    <a:pt x="2903" y="565"/>
                    <a:pt x="2869" y="465"/>
                  </a:cubicBezTo>
                  <a:cubicBezTo>
                    <a:pt x="2836" y="332"/>
                    <a:pt x="2936" y="132"/>
                    <a:pt x="2769" y="32"/>
                  </a:cubicBezTo>
                  <a:cubicBezTo>
                    <a:pt x="2733" y="10"/>
                    <a:pt x="2697" y="1"/>
                    <a:pt x="2661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"/>
            <p:cNvSpPr/>
            <p:nvPr/>
          </p:nvSpPr>
          <p:spPr>
            <a:xfrm rot="-5400000">
              <a:off x="6953302" y="4042409"/>
              <a:ext cx="60437" cy="769613"/>
            </a:xfrm>
            <a:custGeom>
              <a:avLst/>
              <a:gdLst/>
              <a:ahLst/>
              <a:cxnLst/>
              <a:rect l="l" t="t" r="r" b="b"/>
              <a:pathLst>
                <a:path w="2436" h="17284" extrusionOk="0">
                  <a:moveTo>
                    <a:pt x="534" y="0"/>
                  </a:moveTo>
                  <a:cubicBezTo>
                    <a:pt x="401" y="34"/>
                    <a:pt x="434" y="200"/>
                    <a:pt x="401" y="300"/>
                  </a:cubicBezTo>
                  <a:cubicBezTo>
                    <a:pt x="334" y="2135"/>
                    <a:pt x="401" y="3970"/>
                    <a:pt x="634" y="5804"/>
                  </a:cubicBezTo>
                  <a:cubicBezTo>
                    <a:pt x="768" y="6972"/>
                    <a:pt x="668" y="8139"/>
                    <a:pt x="534" y="9307"/>
                  </a:cubicBezTo>
                  <a:cubicBezTo>
                    <a:pt x="301" y="11609"/>
                    <a:pt x="0" y="13877"/>
                    <a:pt x="100" y="16212"/>
                  </a:cubicBezTo>
                  <a:cubicBezTo>
                    <a:pt x="100" y="16412"/>
                    <a:pt x="134" y="16645"/>
                    <a:pt x="167" y="16846"/>
                  </a:cubicBezTo>
                  <a:cubicBezTo>
                    <a:pt x="201" y="17079"/>
                    <a:pt x="334" y="17246"/>
                    <a:pt x="567" y="17279"/>
                  </a:cubicBezTo>
                  <a:cubicBezTo>
                    <a:pt x="588" y="17282"/>
                    <a:pt x="607" y="17284"/>
                    <a:pt x="625" y="17284"/>
                  </a:cubicBezTo>
                  <a:cubicBezTo>
                    <a:pt x="818" y="17284"/>
                    <a:pt x="910" y="17129"/>
                    <a:pt x="1001" y="16946"/>
                  </a:cubicBezTo>
                  <a:cubicBezTo>
                    <a:pt x="1401" y="16212"/>
                    <a:pt x="1568" y="15411"/>
                    <a:pt x="1768" y="14611"/>
                  </a:cubicBezTo>
                  <a:cubicBezTo>
                    <a:pt x="2135" y="12876"/>
                    <a:pt x="2369" y="11142"/>
                    <a:pt x="2369" y="8740"/>
                  </a:cubicBezTo>
                  <a:cubicBezTo>
                    <a:pt x="2435" y="6805"/>
                    <a:pt x="2035" y="4337"/>
                    <a:pt x="1401" y="1868"/>
                  </a:cubicBezTo>
                  <a:cubicBezTo>
                    <a:pt x="1268" y="1301"/>
                    <a:pt x="1034" y="734"/>
                    <a:pt x="768" y="200"/>
                  </a:cubicBezTo>
                  <a:cubicBezTo>
                    <a:pt x="701" y="100"/>
                    <a:pt x="668" y="0"/>
                    <a:pt x="534" y="0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6"/>
            <p:cNvSpPr/>
            <p:nvPr/>
          </p:nvSpPr>
          <p:spPr>
            <a:xfrm rot="-5400000">
              <a:off x="7239084" y="3859189"/>
              <a:ext cx="53838" cy="523643"/>
            </a:xfrm>
            <a:custGeom>
              <a:avLst/>
              <a:gdLst/>
              <a:ahLst/>
              <a:cxnLst/>
              <a:rect l="l" t="t" r="r" b="b"/>
              <a:pathLst>
                <a:path w="2170" h="11760" extrusionOk="0">
                  <a:moveTo>
                    <a:pt x="1669" y="1"/>
                  </a:moveTo>
                  <a:cubicBezTo>
                    <a:pt x="1502" y="1"/>
                    <a:pt x="1469" y="168"/>
                    <a:pt x="1435" y="268"/>
                  </a:cubicBezTo>
                  <a:cubicBezTo>
                    <a:pt x="701" y="1735"/>
                    <a:pt x="234" y="3303"/>
                    <a:pt x="134" y="4971"/>
                  </a:cubicBezTo>
                  <a:cubicBezTo>
                    <a:pt x="1" y="6839"/>
                    <a:pt x="101" y="8740"/>
                    <a:pt x="535" y="10608"/>
                  </a:cubicBezTo>
                  <a:cubicBezTo>
                    <a:pt x="601" y="10909"/>
                    <a:pt x="668" y="11209"/>
                    <a:pt x="835" y="11476"/>
                  </a:cubicBezTo>
                  <a:cubicBezTo>
                    <a:pt x="945" y="11640"/>
                    <a:pt x="1077" y="11760"/>
                    <a:pt x="1251" y="11760"/>
                  </a:cubicBezTo>
                  <a:cubicBezTo>
                    <a:pt x="1288" y="11760"/>
                    <a:pt x="1327" y="11754"/>
                    <a:pt x="1369" y="11743"/>
                  </a:cubicBezTo>
                  <a:cubicBezTo>
                    <a:pt x="1569" y="11709"/>
                    <a:pt x="1669" y="11542"/>
                    <a:pt x="1702" y="11342"/>
                  </a:cubicBezTo>
                  <a:cubicBezTo>
                    <a:pt x="1836" y="10642"/>
                    <a:pt x="1869" y="9908"/>
                    <a:pt x="1902" y="9207"/>
                  </a:cubicBezTo>
                  <a:cubicBezTo>
                    <a:pt x="1969" y="7673"/>
                    <a:pt x="2102" y="6172"/>
                    <a:pt x="2102" y="4504"/>
                  </a:cubicBezTo>
                  <a:cubicBezTo>
                    <a:pt x="2169" y="3203"/>
                    <a:pt x="1869" y="1735"/>
                    <a:pt x="1836" y="301"/>
                  </a:cubicBezTo>
                  <a:cubicBezTo>
                    <a:pt x="1836" y="168"/>
                    <a:pt x="1802" y="34"/>
                    <a:pt x="1669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6"/>
            <p:cNvSpPr/>
            <p:nvPr/>
          </p:nvSpPr>
          <p:spPr>
            <a:xfrm rot="-5400000">
              <a:off x="6894991" y="4226049"/>
              <a:ext cx="139879" cy="139148"/>
            </a:xfrm>
            <a:custGeom>
              <a:avLst/>
              <a:gdLst/>
              <a:ahLst/>
              <a:cxnLst/>
              <a:rect l="l" t="t" r="r" b="b"/>
              <a:pathLst>
                <a:path w="5638" h="3125" extrusionOk="0">
                  <a:moveTo>
                    <a:pt x="3703" y="1"/>
                  </a:moveTo>
                  <a:cubicBezTo>
                    <a:pt x="3251" y="1"/>
                    <a:pt x="2810" y="63"/>
                    <a:pt x="2368" y="110"/>
                  </a:cubicBezTo>
                  <a:cubicBezTo>
                    <a:pt x="2068" y="110"/>
                    <a:pt x="1768" y="110"/>
                    <a:pt x="1468" y="143"/>
                  </a:cubicBezTo>
                  <a:cubicBezTo>
                    <a:pt x="1001" y="176"/>
                    <a:pt x="600" y="443"/>
                    <a:pt x="167" y="610"/>
                  </a:cubicBezTo>
                  <a:cubicBezTo>
                    <a:pt x="0" y="877"/>
                    <a:pt x="167" y="1110"/>
                    <a:pt x="167" y="1344"/>
                  </a:cubicBezTo>
                  <a:cubicBezTo>
                    <a:pt x="167" y="1811"/>
                    <a:pt x="200" y="2245"/>
                    <a:pt x="200" y="2712"/>
                  </a:cubicBezTo>
                  <a:cubicBezTo>
                    <a:pt x="722" y="3051"/>
                    <a:pt x="1286" y="3125"/>
                    <a:pt x="1874" y="3125"/>
                  </a:cubicBezTo>
                  <a:cubicBezTo>
                    <a:pt x="2037" y="3125"/>
                    <a:pt x="2202" y="3119"/>
                    <a:pt x="2368" y="3112"/>
                  </a:cubicBezTo>
                  <a:cubicBezTo>
                    <a:pt x="2470" y="3107"/>
                    <a:pt x="2573" y="3105"/>
                    <a:pt x="2676" y="3105"/>
                  </a:cubicBezTo>
                  <a:cubicBezTo>
                    <a:pt x="2937" y="3105"/>
                    <a:pt x="3202" y="3117"/>
                    <a:pt x="3466" y="3117"/>
                  </a:cubicBezTo>
                  <a:cubicBezTo>
                    <a:pt x="3748" y="3117"/>
                    <a:pt x="4029" y="3103"/>
                    <a:pt x="4303" y="3045"/>
                  </a:cubicBezTo>
                  <a:cubicBezTo>
                    <a:pt x="5204" y="2845"/>
                    <a:pt x="5604" y="2311"/>
                    <a:pt x="5637" y="1544"/>
                  </a:cubicBezTo>
                  <a:cubicBezTo>
                    <a:pt x="5637" y="810"/>
                    <a:pt x="5037" y="176"/>
                    <a:pt x="4303" y="43"/>
                  </a:cubicBezTo>
                  <a:cubicBezTo>
                    <a:pt x="4100" y="13"/>
                    <a:pt x="3901" y="1"/>
                    <a:pt x="37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"/>
            <p:cNvSpPr/>
            <p:nvPr/>
          </p:nvSpPr>
          <p:spPr>
            <a:xfrm rot="-5400000">
              <a:off x="7539115" y="4270345"/>
              <a:ext cx="113407" cy="166444"/>
            </a:xfrm>
            <a:custGeom>
              <a:avLst/>
              <a:gdLst/>
              <a:ahLst/>
              <a:cxnLst/>
              <a:rect l="l" t="t" r="r" b="b"/>
              <a:pathLst>
                <a:path w="4571" h="3738" extrusionOk="0">
                  <a:moveTo>
                    <a:pt x="2014" y="1"/>
                  </a:moveTo>
                  <a:cubicBezTo>
                    <a:pt x="1689" y="1"/>
                    <a:pt x="1362" y="29"/>
                    <a:pt x="1035" y="58"/>
                  </a:cubicBezTo>
                  <a:cubicBezTo>
                    <a:pt x="935" y="91"/>
                    <a:pt x="801" y="91"/>
                    <a:pt x="668" y="91"/>
                  </a:cubicBezTo>
                  <a:cubicBezTo>
                    <a:pt x="468" y="625"/>
                    <a:pt x="434" y="1192"/>
                    <a:pt x="334" y="1759"/>
                  </a:cubicBezTo>
                  <a:cubicBezTo>
                    <a:pt x="201" y="2393"/>
                    <a:pt x="101" y="3060"/>
                    <a:pt x="1" y="3727"/>
                  </a:cubicBezTo>
                  <a:cubicBezTo>
                    <a:pt x="214" y="3734"/>
                    <a:pt x="429" y="3738"/>
                    <a:pt x="645" y="3738"/>
                  </a:cubicBezTo>
                  <a:cubicBezTo>
                    <a:pt x="1507" y="3738"/>
                    <a:pt x="2382" y="3674"/>
                    <a:pt x="3236" y="3460"/>
                  </a:cubicBezTo>
                  <a:cubicBezTo>
                    <a:pt x="4004" y="3260"/>
                    <a:pt x="4537" y="2526"/>
                    <a:pt x="4537" y="1892"/>
                  </a:cubicBezTo>
                  <a:cubicBezTo>
                    <a:pt x="4571" y="1259"/>
                    <a:pt x="4004" y="525"/>
                    <a:pt x="3303" y="224"/>
                  </a:cubicBezTo>
                  <a:cubicBezTo>
                    <a:pt x="2882" y="52"/>
                    <a:pt x="2450" y="1"/>
                    <a:pt x="2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"/>
            <p:cNvSpPr/>
            <p:nvPr/>
          </p:nvSpPr>
          <p:spPr>
            <a:xfrm rot="-5400000">
              <a:off x="9138033" y="4353848"/>
              <a:ext cx="105120" cy="92127"/>
            </a:xfrm>
            <a:custGeom>
              <a:avLst/>
              <a:gdLst/>
              <a:ahLst/>
              <a:cxnLst/>
              <a:rect l="l" t="t" r="r" b="b"/>
              <a:pathLst>
                <a:path w="4237" h="2069" extrusionOk="0">
                  <a:moveTo>
                    <a:pt x="67" y="1"/>
                  </a:moveTo>
                  <a:cubicBezTo>
                    <a:pt x="34" y="701"/>
                    <a:pt x="34" y="1402"/>
                    <a:pt x="1" y="2069"/>
                  </a:cubicBezTo>
                  <a:lnTo>
                    <a:pt x="4170" y="2069"/>
                  </a:lnTo>
                  <a:cubicBezTo>
                    <a:pt x="4170" y="2069"/>
                    <a:pt x="4170" y="2035"/>
                    <a:pt x="4170" y="2002"/>
                  </a:cubicBezTo>
                  <a:cubicBezTo>
                    <a:pt x="4237" y="1301"/>
                    <a:pt x="3937" y="834"/>
                    <a:pt x="3336" y="501"/>
                  </a:cubicBezTo>
                  <a:cubicBezTo>
                    <a:pt x="2669" y="134"/>
                    <a:pt x="1935" y="101"/>
                    <a:pt x="1235" y="34"/>
                  </a:cubicBezTo>
                  <a:cubicBezTo>
                    <a:pt x="1035" y="17"/>
                    <a:pt x="843" y="17"/>
                    <a:pt x="651" y="17"/>
                  </a:cubicBezTo>
                  <a:cubicBezTo>
                    <a:pt x="459" y="17"/>
                    <a:pt x="267" y="1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"/>
            <p:cNvSpPr/>
            <p:nvPr/>
          </p:nvSpPr>
          <p:spPr>
            <a:xfrm rot="-5400000">
              <a:off x="7300446" y="4164631"/>
              <a:ext cx="117550" cy="133716"/>
            </a:xfrm>
            <a:custGeom>
              <a:avLst/>
              <a:gdLst/>
              <a:ahLst/>
              <a:cxnLst/>
              <a:rect l="l" t="t" r="r" b="b"/>
              <a:pathLst>
                <a:path w="4738" h="3003" extrusionOk="0">
                  <a:moveTo>
                    <a:pt x="4537" y="0"/>
                  </a:moveTo>
                  <a:cubicBezTo>
                    <a:pt x="4437" y="60"/>
                    <a:pt x="4325" y="72"/>
                    <a:pt x="4215" y="72"/>
                  </a:cubicBezTo>
                  <a:cubicBezTo>
                    <a:pt x="4142" y="72"/>
                    <a:pt x="4070" y="67"/>
                    <a:pt x="4003" y="67"/>
                  </a:cubicBezTo>
                  <a:cubicBezTo>
                    <a:pt x="3812" y="75"/>
                    <a:pt x="3618" y="77"/>
                    <a:pt x="3423" y="77"/>
                  </a:cubicBezTo>
                  <a:cubicBezTo>
                    <a:pt x="3228" y="77"/>
                    <a:pt x="3032" y="75"/>
                    <a:pt x="2836" y="75"/>
                  </a:cubicBezTo>
                  <a:cubicBezTo>
                    <a:pt x="2444" y="75"/>
                    <a:pt x="2052" y="83"/>
                    <a:pt x="1668" y="133"/>
                  </a:cubicBezTo>
                  <a:lnTo>
                    <a:pt x="1668" y="167"/>
                  </a:lnTo>
                  <a:cubicBezTo>
                    <a:pt x="568" y="334"/>
                    <a:pt x="1" y="1334"/>
                    <a:pt x="501" y="2235"/>
                  </a:cubicBezTo>
                  <a:cubicBezTo>
                    <a:pt x="834" y="2802"/>
                    <a:pt x="1435" y="2935"/>
                    <a:pt x="2035" y="2969"/>
                  </a:cubicBezTo>
                  <a:cubicBezTo>
                    <a:pt x="2486" y="2986"/>
                    <a:pt x="2936" y="2986"/>
                    <a:pt x="3386" y="2986"/>
                  </a:cubicBezTo>
                  <a:cubicBezTo>
                    <a:pt x="3837" y="2986"/>
                    <a:pt x="4287" y="2986"/>
                    <a:pt x="4737" y="3002"/>
                  </a:cubicBezTo>
                  <a:cubicBezTo>
                    <a:pt x="4671" y="2035"/>
                    <a:pt x="4570" y="1101"/>
                    <a:pt x="4604" y="167"/>
                  </a:cubicBezTo>
                  <a:cubicBezTo>
                    <a:pt x="4604" y="100"/>
                    <a:pt x="4537" y="33"/>
                    <a:pt x="4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"/>
            <p:cNvSpPr/>
            <p:nvPr/>
          </p:nvSpPr>
          <p:spPr>
            <a:xfrm rot="-5400000">
              <a:off x="7045969" y="4357270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100" y="0"/>
                  </a:moveTo>
                  <a:cubicBezTo>
                    <a:pt x="0" y="67"/>
                    <a:pt x="0" y="134"/>
                    <a:pt x="100" y="167"/>
                  </a:cubicBezTo>
                  <a:cubicBezTo>
                    <a:pt x="167" y="134"/>
                    <a:pt x="167" y="67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"/>
            <p:cNvSpPr/>
            <p:nvPr/>
          </p:nvSpPr>
          <p:spPr>
            <a:xfrm rot="-5400000">
              <a:off x="4642945" y="4155381"/>
              <a:ext cx="162233" cy="170451"/>
            </a:xfrm>
            <a:custGeom>
              <a:avLst/>
              <a:gdLst/>
              <a:ahLst/>
              <a:cxnLst/>
              <a:rect l="l" t="t" r="r" b="b"/>
              <a:pathLst>
                <a:path w="6539" h="3828" extrusionOk="0">
                  <a:moveTo>
                    <a:pt x="2129" y="0"/>
                  </a:moveTo>
                  <a:cubicBezTo>
                    <a:pt x="1275" y="0"/>
                    <a:pt x="445" y="631"/>
                    <a:pt x="201" y="1485"/>
                  </a:cubicBezTo>
                  <a:cubicBezTo>
                    <a:pt x="1" y="2252"/>
                    <a:pt x="501" y="3186"/>
                    <a:pt x="1302" y="3553"/>
                  </a:cubicBezTo>
                  <a:cubicBezTo>
                    <a:pt x="1751" y="3749"/>
                    <a:pt x="2200" y="3828"/>
                    <a:pt x="2669" y="3828"/>
                  </a:cubicBezTo>
                  <a:cubicBezTo>
                    <a:pt x="2758" y="3828"/>
                    <a:pt x="2847" y="3825"/>
                    <a:pt x="2936" y="3820"/>
                  </a:cubicBezTo>
                  <a:cubicBezTo>
                    <a:pt x="3804" y="3786"/>
                    <a:pt x="4671" y="3786"/>
                    <a:pt x="5472" y="3386"/>
                  </a:cubicBezTo>
                  <a:cubicBezTo>
                    <a:pt x="6205" y="3019"/>
                    <a:pt x="6539" y="2285"/>
                    <a:pt x="6372" y="1451"/>
                  </a:cubicBezTo>
                  <a:cubicBezTo>
                    <a:pt x="6239" y="884"/>
                    <a:pt x="5472" y="251"/>
                    <a:pt x="4771" y="251"/>
                  </a:cubicBezTo>
                  <a:cubicBezTo>
                    <a:pt x="3970" y="251"/>
                    <a:pt x="3170" y="117"/>
                    <a:pt x="2369" y="17"/>
                  </a:cubicBezTo>
                  <a:cubicBezTo>
                    <a:pt x="2289" y="6"/>
                    <a:pt x="2209" y="0"/>
                    <a:pt x="2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"/>
            <p:cNvSpPr/>
            <p:nvPr/>
          </p:nvSpPr>
          <p:spPr>
            <a:xfrm rot="-5400000">
              <a:off x="8344534" y="4152051"/>
              <a:ext cx="168832" cy="137367"/>
            </a:xfrm>
            <a:custGeom>
              <a:avLst/>
              <a:gdLst/>
              <a:ahLst/>
              <a:cxnLst/>
              <a:rect l="l" t="t" r="r" b="b"/>
              <a:pathLst>
                <a:path w="6805" h="3085" extrusionOk="0">
                  <a:moveTo>
                    <a:pt x="3436" y="1"/>
                  </a:moveTo>
                  <a:cubicBezTo>
                    <a:pt x="2669" y="34"/>
                    <a:pt x="1901" y="134"/>
                    <a:pt x="1168" y="401"/>
                  </a:cubicBezTo>
                  <a:cubicBezTo>
                    <a:pt x="434" y="668"/>
                    <a:pt x="0" y="1369"/>
                    <a:pt x="200" y="2069"/>
                  </a:cubicBezTo>
                  <a:cubicBezTo>
                    <a:pt x="350" y="2698"/>
                    <a:pt x="984" y="3085"/>
                    <a:pt x="1691" y="3085"/>
                  </a:cubicBezTo>
                  <a:cubicBezTo>
                    <a:pt x="1772" y="3085"/>
                    <a:pt x="1853" y="3080"/>
                    <a:pt x="1935" y="3070"/>
                  </a:cubicBezTo>
                  <a:cubicBezTo>
                    <a:pt x="2535" y="2981"/>
                    <a:pt x="3136" y="2907"/>
                    <a:pt x="3746" y="2907"/>
                  </a:cubicBezTo>
                  <a:cubicBezTo>
                    <a:pt x="4051" y="2907"/>
                    <a:pt x="4359" y="2925"/>
                    <a:pt x="4670" y="2970"/>
                  </a:cubicBezTo>
                  <a:cubicBezTo>
                    <a:pt x="4795" y="2992"/>
                    <a:pt x="4916" y="3004"/>
                    <a:pt x="5033" y="3004"/>
                  </a:cubicBezTo>
                  <a:cubicBezTo>
                    <a:pt x="5601" y="3004"/>
                    <a:pt x="6061" y="2740"/>
                    <a:pt x="6338" y="2269"/>
                  </a:cubicBezTo>
                  <a:cubicBezTo>
                    <a:pt x="6805" y="1502"/>
                    <a:pt x="6305" y="501"/>
                    <a:pt x="5404" y="268"/>
                  </a:cubicBezTo>
                  <a:cubicBezTo>
                    <a:pt x="4770" y="101"/>
                    <a:pt x="4103" y="1"/>
                    <a:pt x="3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"/>
            <p:cNvSpPr/>
            <p:nvPr/>
          </p:nvSpPr>
          <p:spPr>
            <a:xfrm rot="-5400000">
              <a:off x="4988818" y="4124023"/>
              <a:ext cx="151490" cy="142933"/>
            </a:xfrm>
            <a:custGeom>
              <a:avLst/>
              <a:gdLst/>
              <a:ahLst/>
              <a:cxnLst/>
              <a:rect l="l" t="t" r="r" b="b"/>
              <a:pathLst>
                <a:path w="6106" h="3210" extrusionOk="0">
                  <a:moveTo>
                    <a:pt x="4637" y="0"/>
                  </a:moveTo>
                  <a:cubicBezTo>
                    <a:pt x="3270" y="0"/>
                    <a:pt x="1935" y="267"/>
                    <a:pt x="668" y="801"/>
                  </a:cubicBezTo>
                  <a:cubicBezTo>
                    <a:pt x="201" y="1001"/>
                    <a:pt x="1" y="1434"/>
                    <a:pt x="34" y="1968"/>
                  </a:cubicBezTo>
                  <a:cubicBezTo>
                    <a:pt x="67" y="2469"/>
                    <a:pt x="368" y="2769"/>
                    <a:pt x="768" y="3002"/>
                  </a:cubicBezTo>
                  <a:cubicBezTo>
                    <a:pt x="1079" y="3180"/>
                    <a:pt x="1391" y="3210"/>
                    <a:pt x="1712" y="3210"/>
                  </a:cubicBezTo>
                  <a:cubicBezTo>
                    <a:pt x="1872" y="3210"/>
                    <a:pt x="2036" y="3202"/>
                    <a:pt x="2202" y="3202"/>
                  </a:cubicBezTo>
                  <a:cubicBezTo>
                    <a:pt x="2312" y="3207"/>
                    <a:pt x="2423" y="3209"/>
                    <a:pt x="2534" y="3209"/>
                  </a:cubicBezTo>
                  <a:cubicBezTo>
                    <a:pt x="3298" y="3209"/>
                    <a:pt x="4080" y="3110"/>
                    <a:pt x="4838" y="2936"/>
                  </a:cubicBezTo>
                  <a:cubicBezTo>
                    <a:pt x="5605" y="2769"/>
                    <a:pt x="6105" y="2068"/>
                    <a:pt x="6072" y="1434"/>
                  </a:cubicBezTo>
                  <a:cubicBezTo>
                    <a:pt x="6005" y="734"/>
                    <a:pt x="5438" y="33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6"/>
            <p:cNvSpPr/>
            <p:nvPr/>
          </p:nvSpPr>
          <p:spPr>
            <a:xfrm rot="-5400000">
              <a:off x="5810303" y="4264777"/>
              <a:ext cx="153946" cy="133716"/>
            </a:xfrm>
            <a:custGeom>
              <a:avLst/>
              <a:gdLst/>
              <a:ahLst/>
              <a:cxnLst/>
              <a:rect l="l" t="t" r="r" b="b"/>
              <a:pathLst>
                <a:path w="6205" h="3003" extrusionOk="0">
                  <a:moveTo>
                    <a:pt x="3903" y="0"/>
                  </a:moveTo>
                  <a:cubicBezTo>
                    <a:pt x="3036" y="167"/>
                    <a:pt x="2202" y="67"/>
                    <a:pt x="1335" y="167"/>
                  </a:cubicBezTo>
                  <a:cubicBezTo>
                    <a:pt x="534" y="267"/>
                    <a:pt x="34" y="834"/>
                    <a:pt x="34" y="1401"/>
                  </a:cubicBezTo>
                  <a:cubicBezTo>
                    <a:pt x="0" y="2001"/>
                    <a:pt x="568" y="2635"/>
                    <a:pt x="1301" y="2735"/>
                  </a:cubicBezTo>
                  <a:cubicBezTo>
                    <a:pt x="2402" y="2902"/>
                    <a:pt x="3503" y="2969"/>
                    <a:pt x="4604" y="3002"/>
                  </a:cubicBezTo>
                  <a:cubicBezTo>
                    <a:pt x="5404" y="3002"/>
                    <a:pt x="6071" y="2435"/>
                    <a:pt x="6138" y="1701"/>
                  </a:cubicBezTo>
                  <a:cubicBezTo>
                    <a:pt x="6205" y="934"/>
                    <a:pt x="5638" y="267"/>
                    <a:pt x="4837" y="100"/>
                  </a:cubicBezTo>
                  <a:cubicBezTo>
                    <a:pt x="4504" y="33"/>
                    <a:pt x="4203" y="33"/>
                    <a:pt x="3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6"/>
            <p:cNvSpPr/>
            <p:nvPr/>
          </p:nvSpPr>
          <p:spPr>
            <a:xfrm rot="-5400000">
              <a:off x="8044150" y="4331412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3549" y="0"/>
                  </a:moveTo>
                  <a:cubicBezTo>
                    <a:pt x="3077" y="0"/>
                    <a:pt x="2602" y="17"/>
                    <a:pt x="2135" y="17"/>
                  </a:cubicBezTo>
                  <a:cubicBezTo>
                    <a:pt x="1568" y="17"/>
                    <a:pt x="934" y="117"/>
                    <a:pt x="501" y="584"/>
                  </a:cubicBezTo>
                  <a:cubicBezTo>
                    <a:pt x="0" y="1118"/>
                    <a:pt x="100" y="1885"/>
                    <a:pt x="734" y="2252"/>
                  </a:cubicBezTo>
                  <a:cubicBezTo>
                    <a:pt x="1001" y="2419"/>
                    <a:pt x="1301" y="2519"/>
                    <a:pt x="1635" y="2519"/>
                  </a:cubicBezTo>
                  <a:cubicBezTo>
                    <a:pt x="1713" y="2508"/>
                    <a:pt x="1790" y="2504"/>
                    <a:pt x="1869" y="2504"/>
                  </a:cubicBezTo>
                  <a:cubicBezTo>
                    <a:pt x="2028" y="2504"/>
                    <a:pt x="2191" y="2519"/>
                    <a:pt x="2369" y="2519"/>
                  </a:cubicBezTo>
                  <a:lnTo>
                    <a:pt x="2369" y="2486"/>
                  </a:lnTo>
                  <a:lnTo>
                    <a:pt x="3236" y="2486"/>
                  </a:lnTo>
                  <a:cubicBezTo>
                    <a:pt x="3304" y="2482"/>
                    <a:pt x="3374" y="2480"/>
                    <a:pt x="3446" y="2480"/>
                  </a:cubicBezTo>
                  <a:cubicBezTo>
                    <a:pt x="3729" y="2480"/>
                    <a:pt x="4037" y="2505"/>
                    <a:pt x="4353" y="2505"/>
                  </a:cubicBezTo>
                  <a:cubicBezTo>
                    <a:pt x="4623" y="2505"/>
                    <a:pt x="4900" y="2487"/>
                    <a:pt x="5171" y="2419"/>
                  </a:cubicBezTo>
                  <a:cubicBezTo>
                    <a:pt x="5838" y="2252"/>
                    <a:pt x="6238" y="1718"/>
                    <a:pt x="6171" y="1118"/>
                  </a:cubicBezTo>
                  <a:cubicBezTo>
                    <a:pt x="6105" y="551"/>
                    <a:pt x="5571" y="184"/>
                    <a:pt x="4937" y="84"/>
                  </a:cubicBezTo>
                  <a:cubicBezTo>
                    <a:pt x="4487" y="17"/>
                    <a:pt x="4020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6"/>
            <p:cNvSpPr/>
            <p:nvPr/>
          </p:nvSpPr>
          <p:spPr>
            <a:xfrm rot="-5400000">
              <a:off x="5575782" y="4088795"/>
              <a:ext cx="143203" cy="117374"/>
            </a:xfrm>
            <a:custGeom>
              <a:avLst/>
              <a:gdLst/>
              <a:ahLst/>
              <a:cxnLst/>
              <a:rect l="l" t="t" r="r" b="b"/>
              <a:pathLst>
                <a:path w="5772" h="2636" extrusionOk="0">
                  <a:moveTo>
                    <a:pt x="2869" y="0"/>
                  </a:moveTo>
                  <a:cubicBezTo>
                    <a:pt x="2713" y="11"/>
                    <a:pt x="2558" y="11"/>
                    <a:pt x="2402" y="11"/>
                  </a:cubicBezTo>
                  <a:cubicBezTo>
                    <a:pt x="2091" y="11"/>
                    <a:pt x="1779" y="11"/>
                    <a:pt x="1468" y="100"/>
                  </a:cubicBezTo>
                  <a:cubicBezTo>
                    <a:pt x="1134" y="167"/>
                    <a:pt x="834" y="267"/>
                    <a:pt x="567" y="467"/>
                  </a:cubicBezTo>
                  <a:cubicBezTo>
                    <a:pt x="167" y="801"/>
                    <a:pt x="0" y="1235"/>
                    <a:pt x="100" y="1735"/>
                  </a:cubicBezTo>
                  <a:cubicBezTo>
                    <a:pt x="200" y="2235"/>
                    <a:pt x="601" y="2469"/>
                    <a:pt x="1034" y="2569"/>
                  </a:cubicBezTo>
                  <a:cubicBezTo>
                    <a:pt x="1234" y="2619"/>
                    <a:pt x="1435" y="2636"/>
                    <a:pt x="1635" y="2636"/>
                  </a:cubicBezTo>
                  <a:cubicBezTo>
                    <a:pt x="1835" y="2636"/>
                    <a:pt x="2035" y="2619"/>
                    <a:pt x="2235" y="2602"/>
                  </a:cubicBezTo>
                  <a:cubicBezTo>
                    <a:pt x="2836" y="2569"/>
                    <a:pt x="3469" y="2502"/>
                    <a:pt x="4070" y="2502"/>
                  </a:cubicBezTo>
                  <a:cubicBezTo>
                    <a:pt x="4370" y="2502"/>
                    <a:pt x="4637" y="2435"/>
                    <a:pt x="4937" y="2369"/>
                  </a:cubicBezTo>
                  <a:cubicBezTo>
                    <a:pt x="5437" y="2169"/>
                    <a:pt x="5771" y="1768"/>
                    <a:pt x="5771" y="1301"/>
                  </a:cubicBezTo>
                  <a:cubicBezTo>
                    <a:pt x="5771" y="868"/>
                    <a:pt x="5471" y="434"/>
                    <a:pt x="4970" y="267"/>
                  </a:cubicBezTo>
                  <a:cubicBezTo>
                    <a:pt x="4303" y="0"/>
                    <a:pt x="3569" y="0"/>
                    <a:pt x="2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"/>
            <p:cNvSpPr/>
            <p:nvPr/>
          </p:nvSpPr>
          <p:spPr>
            <a:xfrm rot="-5400000">
              <a:off x="7836618" y="4187466"/>
              <a:ext cx="133279" cy="126948"/>
            </a:xfrm>
            <a:custGeom>
              <a:avLst/>
              <a:gdLst/>
              <a:ahLst/>
              <a:cxnLst/>
              <a:rect l="l" t="t" r="r" b="b"/>
              <a:pathLst>
                <a:path w="5372" h="2851" extrusionOk="0">
                  <a:moveTo>
                    <a:pt x="3503" y="0"/>
                  </a:moveTo>
                  <a:cubicBezTo>
                    <a:pt x="2697" y="0"/>
                    <a:pt x="1928" y="150"/>
                    <a:pt x="1135" y="348"/>
                  </a:cubicBezTo>
                  <a:cubicBezTo>
                    <a:pt x="968" y="415"/>
                    <a:pt x="768" y="482"/>
                    <a:pt x="635" y="615"/>
                  </a:cubicBezTo>
                  <a:cubicBezTo>
                    <a:pt x="268" y="882"/>
                    <a:pt x="1" y="1216"/>
                    <a:pt x="67" y="1683"/>
                  </a:cubicBezTo>
                  <a:cubicBezTo>
                    <a:pt x="168" y="2183"/>
                    <a:pt x="501" y="2483"/>
                    <a:pt x="968" y="2683"/>
                  </a:cubicBezTo>
                  <a:cubicBezTo>
                    <a:pt x="1316" y="2827"/>
                    <a:pt x="1664" y="2844"/>
                    <a:pt x="2019" y="2844"/>
                  </a:cubicBezTo>
                  <a:cubicBezTo>
                    <a:pt x="2136" y="2844"/>
                    <a:pt x="2254" y="2842"/>
                    <a:pt x="2373" y="2842"/>
                  </a:cubicBezTo>
                  <a:cubicBezTo>
                    <a:pt x="2482" y="2842"/>
                    <a:pt x="2592" y="2844"/>
                    <a:pt x="2703" y="2850"/>
                  </a:cubicBezTo>
                  <a:cubicBezTo>
                    <a:pt x="2858" y="2839"/>
                    <a:pt x="3018" y="2839"/>
                    <a:pt x="3180" y="2839"/>
                  </a:cubicBezTo>
                  <a:cubicBezTo>
                    <a:pt x="3503" y="2839"/>
                    <a:pt x="3837" y="2839"/>
                    <a:pt x="4170" y="2750"/>
                  </a:cubicBezTo>
                  <a:cubicBezTo>
                    <a:pt x="4938" y="2550"/>
                    <a:pt x="5371" y="1983"/>
                    <a:pt x="5271" y="1216"/>
                  </a:cubicBezTo>
                  <a:cubicBezTo>
                    <a:pt x="5204" y="549"/>
                    <a:pt x="4704" y="82"/>
                    <a:pt x="3937" y="15"/>
                  </a:cubicBezTo>
                  <a:cubicBezTo>
                    <a:pt x="3791" y="5"/>
                    <a:pt x="3646" y="0"/>
                    <a:pt x="3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"/>
            <p:cNvSpPr/>
            <p:nvPr/>
          </p:nvSpPr>
          <p:spPr>
            <a:xfrm rot="-5400000">
              <a:off x="6077665" y="4125866"/>
              <a:ext cx="144022" cy="110295"/>
            </a:xfrm>
            <a:custGeom>
              <a:avLst/>
              <a:gdLst/>
              <a:ahLst/>
              <a:cxnLst/>
              <a:rect l="l" t="t" r="r" b="b"/>
              <a:pathLst>
                <a:path w="5805" h="2477" extrusionOk="0">
                  <a:moveTo>
                    <a:pt x="4327" y="0"/>
                  </a:moveTo>
                  <a:cubicBezTo>
                    <a:pt x="4204" y="0"/>
                    <a:pt x="4070" y="15"/>
                    <a:pt x="3937" y="15"/>
                  </a:cubicBezTo>
                  <a:cubicBezTo>
                    <a:pt x="2936" y="82"/>
                    <a:pt x="1935" y="49"/>
                    <a:pt x="968" y="349"/>
                  </a:cubicBezTo>
                  <a:cubicBezTo>
                    <a:pt x="334" y="582"/>
                    <a:pt x="1" y="983"/>
                    <a:pt x="34" y="1516"/>
                  </a:cubicBezTo>
                  <a:cubicBezTo>
                    <a:pt x="67" y="1983"/>
                    <a:pt x="501" y="2417"/>
                    <a:pt x="1135" y="2450"/>
                  </a:cubicBezTo>
                  <a:cubicBezTo>
                    <a:pt x="1457" y="2468"/>
                    <a:pt x="1778" y="2476"/>
                    <a:pt x="2100" y="2476"/>
                  </a:cubicBezTo>
                  <a:cubicBezTo>
                    <a:pt x="2979" y="2476"/>
                    <a:pt x="3858" y="2414"/>
                    <a:pt x="4737" y="2317"/>
                  </a:cubicBezTo>
                  <a:cubicBezTo>
                    <a:pt x="5538" y="2217"/>
                    <a:pt x="5805" y="1750"/>
                    <a:pt x="5738" y="983"/>
                  </a:cubicBezTo>
                  <a:cubicBezTo>
                    <a:pt x="5705" y="482"/>
                    <a:pt x="5138" y="49"/>
                    <a:pt x="4504" y="15"/>
                  </a:cubicBezTo>
                  <a:cubicBezTo>
                    <a:pt x="4448" y="4"/>
                    <a:pt x="4389" y="0"/>
                    <a:pt x="4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"/>
            <p:cNvSpPr/>
            <p:nvPr/>
          </p:nvSpPr>
          <p:spPr>
            <a:xfrm rot="-5400000">
              <a:off x="8639503" y="4301493"/>
              <a:ext cx="145684" cy="108291"/>
            </a:xfrm>
            <a:custGeom>
              <a:avLst/>
              <a:gdLst/>
              <a:ahLst/>
              <a:cxnLst/>
              <a:rect l="l" t="t" r="r" b="b"/>
              <a:pathLst>
                <a:path w="5872" h="2432" extrusionOk="0">
                  <a:moveTo>
                    <a:pt x="2729" y="1"/>
                  </a:moveTo>
                  <a:cubicBezTo>
                    <a:pt x="2630" y="1"/>
                    <a:pt x="2532" y="5"/>
                    <a:pt x="2436" y="15"/>
                  </a:cubicBezTo>
                  <a:cubicBezTo>
                    <a:pt x="2258" y="15"/>
                    <a:pt x="2085" y="10"/>
                    <a:pt x="1916" y="10"/>
                  </a:cubicBezTo>
                  <a:cubicBezTo>
                    <a:pt x="1451" y="10"/>
                    <a:pt x="1017" y="46"/>
                    <a:pt x="601" y="315"/>
                  </a:cubicBezTo>
                  <a:cubicBezTo>
                    <a:pt x="201" y="582"/>
                    <a:pt x="1" y="982"/>
                    <a:pt x="68" y="1382"/>
                  </a:cubicBezTo>
                  <a:cubicBezTo>
                    <a:pt x="168" y="1816"/>
                    <a:pt x="435" y="2083"/>
                    <a:pt x="968" y="2183"/>
                  </a:cubicBezTo>
                  <a:cubicBezTo>
                    <a:pt x="2037" y="2295"/>
                    <a:pt x="3082" y="2432"/>
                    <a:pt x="4163" y="2432"/>
                  </a:cubicBezTo>
                  <a:cubicBezTo>
                    <a:pt x="4364" y="2432"/>
                    <a:pt x="4567" y="2427"/>
                    <a:pt x="4771" y="2416"/>
                  </a:cubicBezTo>
                  <a:cubicBezTo>
                    <a:pt x="5238" y="2416"/>
                    <a:pt x="5738" y="2016"/>
                    <a:pt x="5772" y="1549"/>
                  </a:cubicBezTo>
                  <a:cubicBezTo>
                    <a:pt x="5872" y="915"/>
                    <a:pt x="5572" y="348"/>
                    <a:pt x="5038" y="215"/>
                  </a:cubicBezTo>
                  <a:cubicBezTo>
                    <a:pt x="4871" y="148"/>
                    <a:pt x="4704" y="115"/>
                    <a:pt x="4571" y="115"/>
                  </a:cubicBezTo>
                  <a:cubicBezTo>
                    <a:pt x="4514" y="117"/>
                    <a:pt x="4456" y="119"/>
                    <a:pt x="4399" y="119"/>
                  </a:cubicBezTo>
                  <a:cubicBezTo>
                    <a:pt x="3829" y="119"/>
                    <a:pt x="3262" y="1"/>
                    <a:pt x="2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"/>
            <p:cNvSpPr/>
            <p:nvPr/>
          </p:nvSpPr>
          <p:spPr>
            <a:xfrm rot="-5400000">
              <a:off x="6592981" y="4160236"/>
              <a:ext cx="130798" cy="119334"/>
            </a:xfrm>
            <a:custGeom>
              <a:avLst/>
              <a:gdLst/>
              <a:ahLst/>
              <a:cxnLst/>
              <a:rect l="l" t="t" r="r" b="b"/>
              <a:pathLst>
                <a:path w="5272" h="2680" extrusionOk="0">
                  <a:moveTo>
                    <a:pt x="1335" y="0"/>
                  </a:moveTo>
                  <a:cubicBezTo>
                    <a:pt x="701" y="34"/>
                    <a:pt x="201" y="434"/>
                    <a:pt x="101" y="968"/>
                  </a:cubicBezTo>
                  <a:cubicBezTo>
                    <a:pt x="1" y="1635"/>
                    <a:pt x="301" y="2235"/>
                    <a:pt x="868" y="2469"/>
                  </a:cubicBezTo>
                  <a:cubicBezTo>
                    <a:pt x="1068" y="2535"/>
                    <a:pt x="1302" y="2635"/>
                    <a:pt x="1502" y="2635"/>
                  </a:cubicBezTo>
                  <a:cubicBezTo>
                    <a:pt x="1997" y="2635"/>
                    <a:pt x="2493" y="2679"/>
                    <a:pt x="2989" y="2679"/>
                  </a:cubicBezTo>
                  <a:cubicBezTo>
                    <a:pt x="3360" y="2679"/>
                    <a:pt x="3732" y="2655"/>
                    <a:pt x="4104" y="2569"/>
                  </a:cubicBezTo>
                  <a:cubicBezTo>
                    <a:pt x="4837" y="2402"/>
                    <a:pt x="5271" y="1902"/>
                    <a:pt x="5238" y="1268"/>
                  </a:cubicBezTo>
                  <a:cubicBezTo>
                    <a:pt x="5204" y="667"/>
                    <a:pt x="4671" y="167"/>
                    <a:pt x="3937" y="100"/>
                  </a:cubicBezTo>
                  <a:cubicBezTo>
                    <a:pt x="3670" y="34"/>
                    <a:pt x="3403" y="0"/>
                    <a:pt x="3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"/>
            <p:cNvSpPr/>
            <p:nvPr/>
          </p:nvSpPr>
          <p:spPr>
            <a:xfrm rot="-5400000">
              <a:off x="8933754" y="4234438"/>
              <a:ext cx="133279" cy="115771"/>
            </a:xfrm>
            <a:custGeom>
              <a:avLst/>
              <a:gdLst/>
              <a:ahLst/>
              <a:cxnLst/>
              <a:rect l="l" t="t" r="r" b="b"/>
              <a:pathLst>
                <a:path w="5372" h="2600" extrusionOk="0">
                  <a:moveTo>
                    <a:pt x="3136" y="1"/>
                  </a:moveTo>
                  <a:cubicBezTo>
                    <a:pt x="2403" y="1"/>
                    <a:pt x="1702" y="1"/>
                    <a:pt x="1002" y="201"/>
                  </a:cubicBezTo>
                  <a:cubicBezTo>
                    <a:pt x="368" y="401"/>
                    <a:pt x="1" y="935"/>
                    <a:pt x="101" y="1502"/>
                  </a:cubicBezTo>
                  <a:cubicBezTo>
                    <a:pt x="168" y="2069"/>
                    <a:pt x="601" y="2536"/>
                    <a:pt x="1235" y="2569"/>
                  </a:cubicBezTo>
                  <a:cubicBezTo>
                    <a:pt x="1781" y="2569"/>
                    <a:pt x="2327" y="2599"/>
                    <a:pt x="2873" y="2599"/>
                  </a:cubicBezTo>
                  <a:cubicBezTo>
                    <a:pt x="3328" y="2599"/>
                    <a:pt x="3782" y="2579"/>
                    <a:pt x="4237" y="2503"/>
                  </a:cubicBezTo>
                  <a:cubicBezTo>
                    <a:pt x="4971" y="2369"/>
                    <a:pt x="5371" y="1836"/>
                    <a:pt x="5305" y="1068"/>
                  </a:cubicBezTo>
                  <a:cubicBezTo>
                    <a:pt x="5271" y="501"/>
                    <a:pt x="4704" y="1"/>
                    <a:pt x="4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6"/>
            <p:cNvSpPr/>
            <p:nvPr/>
          </p:nvSpPr>
          <p:spPr>
            <a:xfrm rot="-5400000">
              <a:off x="5343777" y="4227142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640" y="0"/>
                  </a:moveTo>
                  <a:cubicBezTo>
                    <a:pt x="3617" y="0"/>
                    <a:pt x="3593" y="1"/>
                    <a:pt x="3570" y="1"/>
                  </a:cubicBezTo>
                  <a:cubicBezTo>
                    <a:pt x="2703" y="1"/>
                    <a:pt x="1835" y="68"/>
                    <a:pt x="1001" y="235"/>
                  </a:cubicBezTo>
                  <a:cubicBezTo>
                    <a:pt x="301" y="368"/>
                    <a:pt x="1" y="735"/>
                    <a:pt x="1" y="1336"/>
                  </a:cubicBezTo>
                  <a:cubicBezTo>
                    <a:pt x="1" y="1703"/>
                    <a:pt x="234" y="1903"/>
                    <a:pt x="501" y="2036"/>
                  </a:cubicBezTo>
                  <a:cubicBezTo>
                    <a:pt x="1468" y="2570"/>
                    <a:pt x="2502" y="2803"/>
                    <a:pt x="3603" y="2870"/>
                  </a:cubicBezTo>
                  <a:cubicBezTo>
                    <a:pt x="3625" y="2871"/>
                    <a:pt x="3646" y="2871"/>
                    <a:pt x="3668" y="2871"/>
                  </a:cubicBezTo>
                  <a:cubicBezTo>
                    <a:pt x="4534" y="2871"/>
                    <a:pt x="5138" y="2217"/>
                    <a:pt x="5138" y="1436"/>
                  </a:cubicBezTo>
                  <a:cubicBezTo>
                    <a:pt x="5138" y="623"/>
                    <a:pt x="4535" y="0"/>
                    <a:pt x="3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6"/>
            <p:cNvSpPr/>
            <p:nvPr/>
          </p:nvSpPr>
          <p:spPr>
            <a:xfrm rot="-5400000">
              <a:off x="6351275" y="4236755"/>
              <a:ext cx="134917" cy="119423"/>
            </a:xfrm>
            <a:custGeom>
              <a:avLst/>
              <a:gdLst/>
              <a:ahLst/>
              <a:cxnLst/>
              <a:rect l="l" t="t" r="r" b="b"/>
              <a:pathLst>
                <a:path w="5438" h="2682" extrusionOk="0">
                  <a:moveTo>
                    <a:pt x="3477" y="0"/>
                  </a:moveTo>
                  <a:cubicBezTo>
                    <a:pt x="3398" y="0"/>
                    <a:pt x="3317" y="5"/>
                    <a:pt x="3236" y="13"/>
                  </a:cubicBezTo>
                  <a:cubicBezTo>
                    <a:pt x="2896" y="73"/>
                    <a:pt x="2544" y="85"/>
                    <a:pt x="2194" y="85"/>
                  </a:cubicBezTo>
                  <a:cubicBezTo>
                    <a:pt x="1961" y="85"/>
                    <a:pt x="1729" y="79"/>
                    <a:pt x="1502" y="79"/>
                  </a:cubicBezTo>
                  <a:cubicBezTo>
                    <a:pt x="1168" y="113"/>
                    <a:pt x="835" y="213"/>
                    <a:pt x="534" y="380"/>
                  </a:cubicBezTo>
                  <a:cubicBezTo>
                    <a:pt x="168" y="580"/>
                    <a:pt x="1" y="913"/>
                    <a:pt x="34" y="1347"/>
                  </a:cubicBezTo>
                  <a:cubicBezTo>
                    <a:pt x="67" y="1714"/>
                    <a:pt x="234" y="2014"/>
                    <a:pt x="601" y="2181"/>
                  </a:cubicBezTo>
                  <a:cubicBezTo>
                    <a:pt x="1235" y="2481"/>
                    <a:pt x="1969" y="2481"/>
                    <a:pt x="2636" y="2581"/>
                  </a:cubicBezTo>
                  <a:cubicBezTo>
                    <a:pt x="2970" y="2615"/>
                    <a:pt x="3270" y="2648"/>
                    <a:pt x="3570" y="2681"/>
                  </a:cubicBezTo>
                  <a:cubicBezTo>
                    <a:pt x="4737" y="2681"/>
                    <a:pt x="5438" y="1647"/>
                    <a:pt x="4904" y="780"/>
                  </a:cubicBezTo>
                  <a:lnTo>
                    <a:pt x="4904" y="747"/>
                  </a:lnTo>
                  <a:cubicBezTo>
                    <a:pt x="4582" y="219"/>
                    <a:pt x="4053" y="0"/>
                    <a:pt x="3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6"/>
            <p:cNvSpPr/>
            <p:nvPr/>
          </p:nvSpPr>
          <p:spPr>
            <a:xfrm rot="-5400000">
              <a:off x="3208604" y="4205234"/>
              <a:ext cx="86934" cy="717071"/>
            </a:xfrm>
            <a:custGeom>
              <a:avLst/>
              <a:gdLst/>
              <a:ahLst/>
              <a:cxnLst/>
              <a:rect l="l" t="t" r="r" b="b"/>
              <a:pathLst>
                <a:path w="3504" h="16104" extrusionOk="0">
                  <a:moveTo>
                    <a:pt x="1548" y="1"/>
                  </a:moveTo>
                  <a:cubicBezTo>
                    <a:pt x="1375" y="1"/>
                    <a:pt x="1238" y="115"/>
                    <a:pt x="1102" y="252"/>
                  </a:cubicBezTo>
                  <a:cubicBezTo>
                    <a:pt x="868" y="519"/>
                    <a:pt x="768" y="819"/>
                    <a:pt x="701" y="1119"/>
                  </a:cubicBezTo>
                  <a:cubicBezTo>
                    <a:pt x="368" y="2554"/>
                    <a:pt x="34" y="3988"/>
                    <a:pt x="34" y="5456"/>
                  </a:cubicBezTo>
                  <a:cubicBezTo>
                    <a:pt x="1" y="7190"/>
                    <a:pt x="1" y="8925"/>
                    <a:pt x="534" y="10559"/>
                  </a:cubicBezTo>
                  <a:cubicBezTo>
                    <a:pt x="1001" y="12060"/>
                    <a:pt x="1635" y="13495"/>
                    <a:pt x="2402" y="14862"/>
                  </a:cubicBezTo>
                  <a:cubicBezTo>
                    <a:pt x="2603" y="15263"/>
                    <a:pt x="2836" y="15630"/>
                    <a:pt x="3136" y="15963"/>
                  </a:cubicBezTo>
                  <a:cubicBezTo>
                    <a:pt x="3194" y="16021"/>
                    <a:pt x="3252" y="16103"/>
                    <a:pt x="3352" y="16103"/>
                  </a:cubicBezTo>
                  <a:cubicBezTo>
                    <a:pt x="3368" y="16103"/>
                    <a:pt x="3385" y="16101"/>
                    <a:pt x="3403" y="16097"/>
                  </a:cubicBezTo>
                  <a:cubicBezTo>
                    <a:pt x="3503" y="16030"/>
                    <a:pt x="3503" y="15930"/>
                    <a:pt x="3503" y="15830"/>
                  </a:cubicBezTo>
                  <a:cubicBezTo>
                    <a:pt x="3403" y="14862"/>
                    <a:pt x="3403" y="13928"/>
                    <a:pt x="3203" y="12994"/>
                  </a:cubicBezTo>
                  <a:cubicBezTo>
                    <a:pt x="2636" y="10459"/>
                    <a:pt x="2136" y="7924"/>
                    <a:pt x="2369" y="5722"/>
                  </a:cubicBezTo>
                  <a:cubicBezTo>
                    <a:pt x="2369" y="4422"/>
                    <a:pt x="2402" y="3521"/>
                    <a:pt x="2369" y="2620"/>
                  </a:cubicBezTo>
                  <a:cubicBezTo>
                    <a:pt x="2336" y="1920"/>
                    <a:pt x="2269" y="1186"/>
                    <a:pt x="2036" y="452"/>
                  </a:cubicBezTo>
                  <a:cubicBezTo>
                    <a:pt x="1969" y="252"/>
                    <a:pt x="1902" y="52"/>
                    <a:pt x="1669" y="18"/>
                  </a:cubicBezTo>
                  <a:cubicBezTo>
                    <a:pt x="1627" y="6"/>
                    <a:pt x="1587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6"/>
            <p:cNvSpPr/>
            <p:nvPr/>
          </p:nvSpPr>
          <p:spPr>
            <a:xfrm rot="-5400000">
              <a:off x="1808540" y="4434099"/>
              <a:ext cx="87753" cy="776604"/>
            </a:xfrm>
            <a:custGeom>
              <a:avLst/>
              <a:gdLst/>
              <a:ahLst/>
              <a:cxnLst/>
              <a:rect l="l" t="t" r="r" b="b"/>
              <a:pathLst>
                <a:path w="3537" h="17441" extrusionOk="0">
                  <a:moveTo>
                    <a:pt x="1211" y="1"/>
                  </a:moveTo>
                  <a:cubicBezTo>
                    <a:pt x="1165" y="1"/>
                    <a:pt x="1117" y="10"/>
                    <a:pt x="1068" y="31"/>
                  </a:cubicBezTo>
                  <a:cubicBezTo>
                    <a:pt x="835" y="164"/>
                    <a:pt x="835" y="398"/>
                    <a:pt x="868" y="665"/>
                  </a:cubicBezTo>
                  <a:cubicBezTo>
                    <a:pt x="935" y="1132"/>
                    <a:pt x="1002" y="1632"/>
                    <a:pt x="1035" y="2132"/>
                  </a:cubicBezTo>
                  <a:cubicBezTo>
                    <a:pt x="1102" y="3166"/>
                    <a:pt x="1202" y="4200"/>
                    <a:pt x="1235" y="5268"/>
                  </a:cubicBezTo>
                  <a:cubicBezTo>
                    <a:pt x="1302" y="6936"/>
                    <a:pt x="1435" y="8637"/>
                    <a:pt x="1135" y="10338"/>
                  </a:cubicBezTo>
                  <a:cubicBezTo>
                    <a:pt x="835" y="11839"/>
                    <a:pt x="535" y="13340"/>
                    <a:pt x="268" y="14841"/>
                  </a:cubicBezTo>
                  <a:cubicBezTo>
                    <a:pt x="134" y="15609"/>
                    <a:pt x="1" y="16409"/>
                    <a:pt x="335" y="17176"/>
                  </a:cubicBezTo>
                  <a:cubicBezTo>
                    <a:pt x="407" y="17358"/>
                    <a:pt x="490" y="17441"/>
                    <a:pt x="582" y="17441"/>
                  </a:cubicBezTo>
                  <a:cubicBezTo>
                    <a:pt x="659" y="17441"/>
                    <a:pt x="744" y="17383"/>
                    <a:pt x="835" y="17276"/>
                  </a:cubicBezTo>
                  <a:cubicBezTo>
                    <a:pt x="1168" y="16943"/>
                    <a:pt x="1369" y="16543"/>
                    <a:pt x="1535" y="16109"/>
                  </a:cubicBezTo>
                  <a:cubicBezTo>
                    <a:pt x="1836" y="15208"/>
                    <a:pt x="2069" y="14308"/>
                    <a:pt x="2303" y="13374"/>
                  </a:cubicBezTo>
                  <a:cubicBezTo>
                    <a:pt x="2803" y="11272"/>
                    <a:pt x="3470" y="9237"/>
                    <a:pt x="3370" y="6902"/>
                  </a:cubicBezTo>
                  <a:cubicBezTo>
                    <a:pt x="3537" y="5134"/>
                    <a:pt x="3036" y="3300"/>
                    <a:pt x="2369" y="1498"/>
                  </a:cubicBezTo>
                  <a:cubicBezTo>
                    <a:pt x="2203" y="1065"/>
                    <a:pt x="2002" y="631"/>
                    <a:pt x="1669" y="264"/>
                  </a:cubicBezTo>
                  <a:cubicBezTo>
                    <a:pt x="1537" y="132"/>
                    <a:pt x="1384" y="1"/>
                    <a:pt x="1211" y="1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6"/>
            <p:cNvSpPr/>
            <p:nvPr/>
          </p:nvSpPr>
          <p:spPr>
            <a:xfrm rot="-5400000">
              <a:off x="807314" y="4334038"/>
              <a:ext cx="55475" cy="519057"/>
            </a:xfrm>
            <a:custGeom>
              <a:avLst/>
              <a:gdLst/>
              <a:ahLst/>
              <a:cxnLst/>
              <a:rect l="l" t="t" r="r" b="b"/>
              <a:pathLst>
                <a:path w="2236" h="11657" extrusionOk="0">
                  <a:moveTo>
                    <a:pt x="1938" y="0"/>
                  </a:moveTo>
                  <a:cubicBezTo>
                    <a:pt x="1861" y="0"/>
                    <a:pt x="1828" y="113"/>
                    <a:pt x="1769" y="173"/>
                  </a:cubicBezTo>
                  <a:cubicBezTo>
                    <a:pt x="1302" y="806"/>
                    <a:pt x="968" y="1507"/>
                    <a:pt x="768" y="2274"/>
                  </a:cubicBezTo>
                  <a:cubicBezTo>
                    <a:pt x="167" y="4309"/>
                    <a:pt x="1" y="6410"/>
                    <a:pt x="234" y="8545"/>
                  </a:cubicBezTo>
                  <a:cubicBezTo>
                    <a:pt x="301" y="9412"/>
                    <a:pt x="501" y="10313"/>
                    <a:pt x="935" y="11080"/>
                  </a:cubicBezTo>
                  <a:cubicBezTo>
                    <a:pt x="1087" y="11354"/>
                    <a:pt x="1267" y="11656"/>
                    <a:pt x="1576" y="11656"/>
                  </a:cubicBezTo>
                  <a:cubicBezTo>
                    <a:pt x="1606" y="11656"/>
                    <a:pt x="1636" y="11653"/>
                    <a:pt x="1669" y="11647"/>
                  </a:cubicBezTo>
                  <a:cubicBezTo>
                    <a:pt x="2002" y="11581"/>
                    <a:pt x="1969" y="11180"/>
                    <a:pt x="2035" y="10914"/>
                  </a:cubicBezTo>
                  <a:cubicBezTo>
                    <a:pt x="2035" y="10847"/>
                    <a:pt x="2069" y="10780"/>
                    <a:pt x="2035" y="10680"/>
                  </a:cubicBezTo>
                  <a:cubicBezTo>
                    <a:pt x="2002" y="8679"/>
                    <a:pt x="2202" y="6644"/>
                    <a:pt x="2236" y="4309"/>
                  </a:cubicBezTo>
                  <a:cubicBezTo>
                    <a:pt x="2202" y="3175"/>
                    <a:pt x="2136" y="1740"/>
                    <a:pt x="2069" y="273"/>
                  </a:cubicBezTo>
                  <a:cubicBezTo>
                    <a:pt x="2069" y="173"/>
                    <a:pt x="2102" y="39"/>
                    <a:pt x="1969" y="6"/>
                  </a:cubicBezTo>
                  <a:cubicBezTo>
                    <a:pt x="1958" y="2"/>
                    <a:pt x="1948" y="0"/>
                    <a:pt x="1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6"/>
            <p:cNvSpPr/>
            <p:nvPr/>
          </p:nvSpPr>
          <p:spPr>
            <a:xfrm rot="-5400000">
              <a:off x="2540791" y="4718864"/>
              <a:ext cx="37265" cy="63897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8" y="0"/>
                  </a:moveTo>
                  <a:cubicBezTo>
                    <a:pt x="368" y="33"/>
                    <a:pt x="1" y="400"/>
                    <a:pt x="1" y="767"/>
                  </a:cubicBezTo>
                  <a:cubicBezTo>
                    <a:pt x="1" y="1201"/>
                    <a:pt x="234" y="1434"/>
                    <a:pt x="701" y="1434"/>
                  </a:cubicBezTo>
                  <a:cubicBezTo>
                    <a:pt x="1135" y="1434"/>
                    <a:pt x="1502" y="1068"/>
                    <a:pt x="1502" y="667"/>
                  </a:cubicBezTo>
                  <a:cubicBezTo>
                    <a:pt x="1502" y="300"/>
                    <a:pt x="116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6"/>
            <p:cNvSpPr/>
            <p:nvPr/>
          </p:nvSpPr>
          <p:spPr>
            <a:xfrm rot="-5400000">
              <a:off x="986403" y="4784973"/>
              <a:ext cx="37265" cy="62428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8" y="0"/>
                  </a:moveTo>
                  <a:cubicBezTo>
                    <a:pt x="334" y="0"/>
                    <a:pt x="1" y="267"/>
                    <a:pt x="1" y="634"/>
                  </a:cubicBezTo>
                  <a:cubicBezTo>
                    <a:pt x="1" y="1001"/>
                    <a:pt x="367" y="1368"/>
                    <a:pt x="734" y="1401"/>
                  </a:cubicBezTo>
                  <a:cubicBezTo>
                    <a:pt x="1101" y="1401"/>
                    <a:pt x="1502" y="1035"/>
                    <a:pt x="1502" y="701"/>
                  </a:cubicBezTo>
                  <a:cubicBezTo>
                    <a:pt x="1502" y="267"/>
                    <a:pt x="1201" y="0"/>
                    <a:pt x="768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6"/>
            <p:cNvSpPr/>
            <p:nvPr/>
          </p:nvSpPr>
          <p:spPr>
            <a:xfrm rot="-5400000">
              <a:off x="1153673" y="4696832"/>
              <a:ext cx="33965" cy="54991"/>
            </a:xfrm>
            <a:custGeom>
              <a:avLst/>
              <a:gdLst/>
              <a:ahLst/>
              <a:cxnLst/>
              <a:rect l="l" t="t" r="r" b="b"/>
              <a:pathLst>
                <a:path w="1369" h="1235" extrusionOk="0">
                  <a:moveTo>
                    <a:pt x="735" y="0"/>
                  </a:moveTo>
                  <a:cubicBezTo>
                    <a:pt x="268" y="0"/>
                    <a:pt x="34" y="167"/>
                    <a:pt x="34" y="567"/>
                  </a:cubicBezTo>
                  <a:cubicBezTo>
                    <a:pt x="1" y="1001"/>
                    <a:pt x="234" y="1234"/>
                    <a:pt x="668" y="1234"/>
                  </a:cubicBezTo>
                  <a:cubicBezTo>
                    <a:pt x="1035" y="1234"/>
                    <a:pt x="1335" y="968"/>
                    <a:pt x="1335" y="601"/>
                  </a:cubicBezTo>
                  <a:cubicBezTo>
                    <a:pt x="1369" y="200"/>
                    <a:pt x="1135" y="0"/>
                    <a:pt x="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6"/>
            <p:cNvSpPr/>
            <p:nvPr/>
          </p:nvSpPr>
          <p:spPr>
            <a:xfrm rot="-5400000">
              <a:off x="2887624" y="4750553"/>
              <a:ext cx="35602" cy="55125"/>
            </a:xfrm>
            <a:custGeom>
              <a:avLst/>
              <a:gdLst/>
              <a:ahLst/>
              <a:cxnLst/>
              <a:rect l="l" t="t" r="r" b="b"/>
              <a:pathLst>
                <a:path w="1435" h="1238" extrusionOk="0">
                  <a:moveTo>
                    <a:pt x="735" y="1"/>
                  </a:moveTo>
                  <a:cubicBezTo>
                    <a:pt x="334" y="1"/>
                    <a:pt x="32" y="291"/>
                    <a:pt x="0" y="671"/>
                  </a:cubicBezTo>
                  <a:cubicBezTo>
                    <a:pt x="0" y="1004"/>
                    <a:pt x="200" y="1204"/>
                    <a:pt x="434" y="1238"/>
                  </a:cubicBezTo>
                  <a:cubicBezTo>
                    <a:pt x="968" y="1238"/>
                    <a:pt x="1401" y="904"/>
                    <a:pt x="1401" y="570"/>
                  </a:cubicBezTo>
                  <a:cubicBezTo>
                    <a:pt x="1435" y="304"/>
                    <a:pt x="1101" y="3"/>
                    <a:pt x="801" y="3"/>
                  </a:cubicBezTo>
                  <a:cubicBezTo>
                    <a:pt x="779" y="2"/>
                    <a:pt x="757" y="1"/>
                    <a:pt x="735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6"/>
            <p:cNvSpPr/>
            <p:nvPr/>
          </p:nvSpPr>
          <p:spPr>
            <a:xfrm rot="-5400000">
              <a:off x="2473206" y="4589815"/>
              <a:ext cx="35602" cy="52186"/>
            </a:xfrm>
            <a:custGeom>
              <a:avLst/>
              <a:gdLst/>
              <a:ahLst/>
              <a:cxnLst/>
              <a:rect l="l" t="t" r="r" b="b"/>
              <a:pathLst>
                <a:path w="1435" h="1172" extrusionOk="0">
                  <a:moveTo>
                    <a:pt x="911" y="1"/>
                  </a:moveTo>
                  <a:cubicBezTo>
                    <a:pt x="886" y="1"/>
                    <a:pt x="861" y="2"/>
                    <a:pt x="834" y="4"/>
                  </a:cubicBezTo>
                  <a:cubicBezTo>
                    <a:pt x="434" y="4"/>
                    <a:pt x="0" y="371"/>
                    <a:pt x="34" y="671"/>
                  </a:cubicBezTo>
                  <a:cubicBezTo>
                    <a:pt x="67" y="938"/>
                    <a:pt x="200" y="1172"/>
                    <a:pt x="534" y="1172"/>
                  </a:cubicBezTo>
                  <a:cubicBezTo>
                    <a:pt x="934" y="1172"/>
                    <a:pt x="1435" y="805"/>
                    <a:pt x="1401" y="504"/>
                  </a:cubicBezTo>
                  <a:cubicBezTo>
                    <a:pt x="1370" y="195"/>
                    <a:pt x="1225" y="1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6"/>
            <p:cNvSpPr/>
            <p:nvPr/>
          </p:nvSpPr>
          <p:spPr>
            <a:xfrm rot="-5400000">
              <a:off x="25409" y="4612501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566" y="0"/>
                  </a:moveTo>
                  <a:cubicBezTo>
                    <a:pt x="232" y="0"/>
                    <a:pt x="32" y="167"/>
                    <a:pt x="32" y="500"/>
                  </a:cubicBezTo>
                  <a:cubicBezTo>
                    <a:pt x="0" y="818"/>
                    <a:pt x="302" y="1137"/>
                    <a:pt x="648" y="1137"/>
                  </a:cubicBezTo>
                  <a:cubicBezTo>
                    <a:pt x="665" y="1137"/>
                    <a:pt x="682" y="1136"/>
                    <a:pt x="699" y="1134"/>
                  </a:cubicBezTo>
                  <a:cubicBezTo>
                    <a:pt x="999" y="1134"/>
                    <a:pt x="1266" y="1068"/>
                    <a:pt x="1266" y="634"/>
                  </a:cubicBezTo>
                  <a:cubicBezTo>
                    <a:pt x="1266" y="300"/>
                    <a:pt x="933" y="0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6"/>
            <p:cNvSpPr/>
            <p:nvPr/>
          </p:nvSpPr>
          <p:spPr>
            <a:xfrm rot="-5400000">
              <a:off x="4293397" y="4642288"/>
              <a:ext cx="29822" cy="50672"/>
            </a:xfrm>
            <a:custGeom>
              <a:avLst/>
              <a:gdLst/>
              <a:ahLst/>
              <a:cxnLst/>
              <a:rect l="l" t="t" r="r" b="b"/>
              <a:pathLst>
                <a:path w="1202" h="1138" extrusionOk="0">
                  <a:moveTo>
                    <a:pt x="571" y="0"/>
                  </a:moveTo>
                  <a:cubicBezTo>
                    <a:pt x="268" y="0"/>
                    <a:pt x="34" y="225"/>
                    <a:pt x="34" y="537"/>
                  </a:cubicBezTo>
                  <a:cubicBezTo>
                    <a:pt x="0" y="904"/>
                    <a:pt x="234" y="1137"/>
                    <a:pt x="634" y="1137"/>
                  </a:cubicBezTo>
                  <a:cubicBezTo>
                    <a:pt x="968" y="1137"/>
                    <a:pt x="1134" y="937"/>
                    <a:pt x="1168" y="737"/>
                  </a:cubicBezTo>
                  <a:cubicBezTo>
                    <a:pt x="1201" y="270"/>
                    <a:pt x="1001" y="3"/>
                    <a:pt x="634" y="3"/>
                  </a:cubicBezTo>
                  <a:cubicBezTo>
                    <a:pt x="613" y="1"/>
                    <a:pt x="592" y="0"/>
                    <a:pt x="5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"/>
            <p:cNvSpPr/>
            <p:nvPr/>
          </p:nvSpPr>
          <p:spPr>
            <a:xfrm rot="-5400000">
              <a:off x="3656894" y="4686981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623" y="0"/>
                  </a:moveTo>
                  <a:cubicBezTo>
                    <a:pt x="332" y="0"/>
                    <a:pt x="0" y="317"/>
                    <a:pt x="32" y="603"/>
                  </a:cubicBezTo>
                  <a:cubicBezTo>
                    <a:pt x="65" y="903"/>
                    <a:pt x="199" y="1137"/>
                    <a:pt x="632" y="1137"/>
                  </a:cubicBezTo>
                  <a:cubicBezTo>
                    <a:pt x="899" y="1137"/>
                    <a:pt x="1266" y="836"/>
                    <a:pt x="1233" y="570"/>
                  </a:cubicBezTo>
                  <a:cubicBezTo>
                    <a:pt x="1199" y="236"/>
                    <a:pt x="999" y="36"/>
                    <a:pt x="666" y="2"/>
                  </a:cubicBezTo>
                  <a:cubicBezTo>
                    <a:pt x="652" y="1"/>
                    <a:pt x="638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"/>
            <p:cNvSpPr/>
            <p:nvPr/>
          </p:nvSpPr>
          <p:spPr>
            <a:xfrm rot="-5400000">
              <a:off x="196589" y="4658341"/>
              <a:ext cx="28953" cy="49158"/>
            </a:xfrm>
            <a:custGeom>
              <a:avLst/>
              <a:gdLst/>
              <a:ahLst/>
              <a:cxnLst/>
              <a:rect l="l" t="t" r="r" b="b"/>
              <a:pathLst>
                <a:path w="1167" h="1104" extrusionOk="0">
                  <a:moveTo>
                    <a:pt x="558" y="1"/>
                  </a:moveTo>
                  <a:cubicBezTo>
                    <a:pt x="299" y="1"/>
                    <a:pt x="1" y="284"/>
                    <a:pt x="32" y="537"/>
                  </a:cubicBezTo>
                  <a:cubicBezTo>
                    <a:pt x="32" y="870"/>
                    <a:pt x="232" y="1104"/>
                    <a:pt x="566" y="1104"/>
                  </a:cubicBezTo>
                  <a:cubicBezTo>
                    <a:pt x="899" y="1104"/>
                    <a:pt x="1133" y="971"/>
                    <a:pt x="1166" y="704"/>
                  </a:cubicBezTo>
                  <a:cubicBezTo>
                    <a:pt x="1166" y="303"/>
                    <a:pt x="899" y="3"/>
                    <a:pt x="599" y="3"/>
                  </a:cubicBezTo>
                  <a:cubicBezTo>
                    <a:pt x="586" y="1"/>
                    <a:pt x="572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6"/>
            <p:cNvSpPr/>
            <p:nvPr/>
          </p:nvSpPr>
          <p:spPr>
            <a:xfrm rot="-5400000">
              <a:off x="2223116" y="4652291"/>
              <a:ext cx="26522" cy="50539"/>
            </a:xfrm>
            <a:custGeom>
              <a:avLst/>
              <a:gdLst/>
              <a:ahLst/>
              <a:cxnLst/>
              <a:rect l="l" t="t" r="r" b="b"/>
              <a:pathLst>
                <a:path w="1069" h="1135" extrusionOk="0">
                  <a:moveTo>
                    <a:pt x="534" y="0"/>
                  </a:moveTo>
                  <a:cubicBezTo>
                    <a:pt x="234" y="0"/>
                    <a:pt x="1" y="200"/>
                    <a:pt x="34" y="534"/>
                  </a:cubicBezTo>
                  <a:cubicBezTo>
                    <a:pt x="67" y="834"/>
                    <a:pt x="234" y="1101"/>
                    <a:pt x="601" y="1134"/>
                  </a:cubicBezTo>
                  <a:lnTo>
                    <a:pt x="735" y="1134"/>
                  </a:lnTo>
                  <a:cubicBezTo>
                    <a:pt x="801" y="1134"/>
                    <a:pt x="868" y="1101"/>
                    <a:pt x="901" y="1067"/>
                  </a:cubicBezTo>
                  <a:cubicBezTo>
                    <a:pt x="1035" y="1001"/>
                    <a:pt x="1068" y="834"/>
                    <a:pt x="1068" y="600"/>
                  </a:cubicBezTo>
                  <a:cubicBezTo>
                    <a:pt x="1068" y="434"/>
                    <a:pt x="1035" y="267"/>
                    <a:pt x="935" y="167"/>
                  </a:cubicBezTo>
                  <a:cubicBezTo>
                    <a:pt x="901" y="100"/>
                    <a:pt x="835" y="67"/>
                    <a:pt x="768" y="33"/>
                  </a:cubicBezTo>
                  <a:cubicBezTo>
                    <a:pt x="701" y="0"/>
                    <a:pt x="634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6"/>
            <p:cNvSpPr/>
            <p:nvPr/>
          </p:nvSpPr>
          <p:spPr>
            <a:xfrm rot="-5400000">
              <a:off x="4130480" y="4678196"/>
              <a:ext cx="29003" cy="47555"/>
            </a:xfrm>
            <a:custGeom>
              <a:avLst/>
              <a:gdLst/>
              <a:ahLst/>
              <a:cxnLst/>
              <a:rect l="l" t="t" r="r" b="b"/>
              <a:pathLst>
                <a:path w="1169" h="1068" extrusionOk="0">
                  <a:moveTo>
                    <a:pt x="534" y="0"/>
                  </a:moveTo>
                  <a:cubicBezTo>
                    <a:pt x="201" y="34"/>
                    <a:pt x="1" y="201"/>
                    <a:pt x="1" y="567"/>
                  </a:cubicBezTo>
                  <a:cubicBezTo>
                    <a:pt x="1" y="934"/>
                    <a:pt x="267" y="1034"/>
                    <a:pt x="534" y="1068"/>
                  </a:cubicBezTo>
                  <a:cubicBezTo>
                    <a:pt x="901" y="1068"/>
                    <a:pt x="1168" y="801"/>
                    <a:pt x="1135" y="534"/>
                  </a:cubicBezTo>
                  <a:cubicBezTo>
                    <a:pt x="1101" y="167"/>
                    <a:pt x="868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"/>
            <p:cNvSpPr/>
            <p:nvPr/>
          </p:nvSpPr>
          <p:spPr>
            <a:xfrm rot="-5400000">
              <a:off x="3729041" y="4604613"/>
              <a:ext cx="28159" cy="43281"/>
            </a:xfrm>
            <a:custGeom>
              <a:avLst/>
              <a:gdLst/>
              <a:ahLst/>
              <a:cxnLst/>
              <a:rect l="l" t="t" r="r" b="b"/>
              <a:pathLst>
                <a:path w="1135" h="972" extrusionOk="0">
                  <a:moveTo>
                    <a:pt x="616" y="1"/>
                  </a:moveTo>
                  <a:cubicBezTo>
                    <a:pt x="263" y="1"/>
                    <a:pt x="31" y="195"/>
                    <a:pt x="0" y="505"/>
                  </a:cubicBezTo>
                  <a:cubicBezTo>
                    <a:pt x="0" y="805"/>
                    <a:pt x="134" y="972"/>
                    <a:pt x="434" y="972"/>
                  </a:cubicBezTo>
                  <a:cubicBezTo>
                    <a:pt x="701" y="972"/>
                    <a:pt x="1135" y="605"/>
                    <a:pt x="1135" y="338"/>
                  </a:cubicBezTo>
                  <a:cubicBezTo>
                    <a:pt x="1135" y="71"/>
                    <a:pt x="934" y="4"/>
                    <a:pt x="701" y="4"/>
                  </a:cubicBezTo>
                  <a:cubicBezTo>
                    <a:pt x="672" y="2"/>
                    <a:pt x="644" y="1"/>
                    <a:pt x="6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6"/>
            <p:cNvSpPr/>
            <p:nvPr/>
          </p:nvSpPr>
          <p:spPr>
            <a:xfrm rot="-5400000">
              <a:off x="1602905" y="4607903"/>
              <a:ext cx="26497" cy="43325"/>
            </a:xfrm>
            <a:custGeom>
              <a:avLst/>
              <a:gdLst/>
              <a:ahLst/>
              <a:cxnLst/>
              <a:rect l="l" t="t" r="r" b="b"/>
              <a:pathLst>
                <a:path w="1068" h="973" extrusionOk="0">
                  <a:moveTo>
                    <a:pt x="681" y="1"/>
                  </a:moveTo>
                  <a:cubicBezTo>
                    <a:pt x="655" y="1"/>
                    <a:pt x="629" y="2"/>
                    <a:pt x="601" y="5"/>
                  </a:cubicBezTo>
                  <a:cubicBezTo>
                    <a:pt x="267" y="5"/>
                    <a:pt x="67" y="205"/>
                    <a:pt x="34" y="539"/>
                  </a:cubicBezTo>
                  <a:cubicBezTo>
                    <a:pt x="0" y="639"/>
                    <a:pt x="34" y="705"/>
                    <a:pt x="67" y="772"/>
                  </a:cubicBezTo>
                  <a:cubicBezTo>
                    <a:pt x="67" y="772"/>
                    <a:pt x="100" y="805"/>
                    <a:pt x="100" y="839"/>
                  </a:cubicBezTo>
                  <a:lnTo>
                    <a:pt x="134" y="839"/>
                  </a:lnTo>
                  <a:cubicBezTo>
                    <a:pt x="134" y="872"/>
                    <a:pt x="167" y="872"/>
                    <a:pt x="167" y="905"/>
                  </a:cubicBezTo>
                  <a:cubicBezTo>
                    <a:pt x="201" y="905"/>
                    <a:pt x="234" y="905"/>
                    <a:pt x="267" y="939"/>
                  </a:cubicBezTo>
                  <a:cubicBezTo>
                    <a:pt x="334" y="939"/>
                    <a:pt x="434" y="972"/>
                    <a:pt x="567" y="972"/>
                  </a:cubicBezTo>
                  <a:cubicBezTo>
                    <a:pt x="801" y="972"/>
                    <a:pt x="968" y="905"/>
                    <a:pt x="1034" y="705"/>
                  </a:cubicBezTo>
                  <a:cubicBezTo>
                    <a:pt x="1068" y="639"/>
                    <a:pt x="1068" y="572"/>
                    <a:pt x="1068" y="472"/>
                  </a:cubicBezTo>
                  <a:cubicBezTo>
                    <a:pt x="1068" y="166"/>
                    <a:pt x="956" y="1"/>
                    <a:pt x="6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6"/>
            <p:cNvSpPr/>
            <p:nvPr/>
          </p:nvSpPr>
          <p:spPr>
            <a:xfrm rot="-5400000">
              <a:off x="2246536" y="4583589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400" y="0"/>
                  </a:moveTo>
                  <a:cubicBezTo>
                    <a:pt x="234" y="0"/>
                    <a:pt x="134" y="67"/>
                    <a:pt x="67" y="201"/>
                  </a:cubicBezTo>
                  <a:cubicBezTo>
                    <a:pt x="33" y="234"/>
                    <a:pt x="33" y="267"/>
                    <a:pt x="33" y="301"/>
                  </a:cubicBezTo>
                  <a:cubicBezTo>
                    <a:pt x="0" y="334"/>
                    <a:pt x="0" y="367"/>
                    <a:pt x="0" y="401"/>
                  </a:cubicBezTo>
                  <a:cubicBezTo>
                    <a:pt x="0" y="668"/>
                    <a:pt x="334" y="968"/>
                    <a:pt x="634" y="968"/>
                  </a:cubicBezTo>
                  <a:cubicBezTo>
                    <a:pt x="901" y="968"/>
                    <a:pt x="1001" y="801"/>
                    <a:pt x="1034" y="568"/>
                  </a:cubicBezTo>
                  <a:cubicBezTo>
                    <a:pt x="1034" y="501"/>
                    <a:pt x="1001" y="434"/>
                    <a:pt x="967" y="367"/>
                  </a:cubicBezTo>
                  <a:cubicBezTo>
                    <a:pt x="934" y="301"/>
                    <a:pt x="901" y="234"/>
                    <a:pt x="834" y="167"/>
                  </a:cubicBezTo>
                  <a:cubicBezTo>
                    <a:pt x="701" y="67"/>
                    <a:pt x="567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6"/>
            <p:cNvSpPr/>
            <p:nvPr/>
          </p:nvSpPr>
          <p:spPr>
            <a:xfrm rot="-5400000">
              <a:off x="1590432" y="4650216"/>
              <a:ext cx="24860" cy="43103"/>
            </a:xfrm>
            <a:custGeom>
              <a:avLst/>
              <a:gdLst/>
              <a:ahLst/>
              <a:cxnLst/>
              <a:rect l="l" t="t" r="r" b="b"/>
              <a:pathLst>
                <a:path w="1002" h="968" extrusionOk="0">
                  <a:moveTo>
                    <a:pt x="534" y="1"/>
                  </a:moveTo>
                  <a:cubicBezTo>
                    <a:pt x="267" y="34"/>
                    <a:pt x="34" y="167"/>
                    <a:pt x="34" y="468"/>
                  </a:cubicBezTo>
                  <a:cubicBezTo>
                    <a:pt x="1" y="801"/>
                    <a:pt x="201" y="968"/>
                    <a:pt x="501" y="968"/>
                  </a:cubicBezTo>
                  <a:cubicBezTo>
                    <a:pt x="801" y="968"/>
                    <a:pt x="1001" y="835"/>
                    <a:pt x="1001" y="501"/>
                  </a:cubicBezTo>
                  <a:cubicBezTo>
                    <a:pt x="968" y="201"/>
                    <a:pt x="868" y="34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6"/>
            <p:cNvSpPr/>
            <p:nvPr/>
          </p:nvSpPr>
          <p:spPr>
            <a:xfrm rot="-5400000">
              <a:off x="601135" y="4766463"/>
              <a:ext cx="26522" cy="35711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4" y="1"/>
                  </a:moveTo>
                  <a:cubicBezTo>
                    <a:pt x="368" y="1"/>
                    <a:pt x="201" y="34"/>
                    <a:pt x="101" y="134"/>
                  </a:cubicBezTo>
                  <a:cubicBezTo>
                    <a:pt x="34" y="201"/>
                    <a:pt x="1" y="301"/>
                    <a:pt x="1" y="434"/>
                  </a:cubicBezTo>
                  <a:cubicBezTo>
                    <a:pt x="1" y="768"/>
                    <a:pt x="334" y="768"/>
                    <a:pt x="534" y="801"/>
                  </a:cubicBezTo>
                  <a:cubicBezTo>
                    <a:pt x="801" y="801"/>
                    <a:pt x="1068" y="735"/>
                    <a:pt x="1035" y="401"/>
                  </a:cubicBezTo>
                  <a:cubicBezTo>
                    <a:pt x="1035" y="301"/>
                    <a:pt x="1035" y="234"/>
                    <a:pt x="1001" y="201"/>
                  </a:cubicBezTo>
                  <a:cubicBezTo>
                    <a:pt x="935" y="34"/>
                    <a:pt x="734" y="1"/>
                    <a:pt x="534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6"/>
            <p:cNvSpPr/>
            <p:nvPr/>
          </p:nvSpPr>
          <p:spPr>
            <a:xfrm rot="-5400000">
              <a:off x="3434291" y="4761523"/>
              <a:ext cx="28159" cy="35667"/>
            </a:xfrm>
            <a:custGeom>
              <a:avLst/>
              <a:gdLst/>
              <a:ahLst/>
              <a:cxnLst/>
              <a:rect l="l" t="t" r="r" b="b"/>
              <a:pathLst>
                <a:path w="1135" h="801" extrusionOk="0">
                  <a:moveTo>
                    <a:pt x="668" y="0"/>
                  </a:moveTo>
                  <a:cubicBezTo>
                    <a:pt x="334" y="0"/>
                    <a:pt x="67" y="200"/>
                    <a:pt x="34" y="501"/>
                  </a:cubicBezTo>
                  <a:cubicBezTo>
                    <a:pt x="0" y="768"/>
                    <a:pt x="367" y="701"/>
                    <a:pt x="534" y="801"/>
                  </a:cubicBezTo>
                  <a:cubicBezTo>
                    <a:pt x="801" y="734"/>
                    <a:pt x="1101" y="701"/>
                    <a:pt x="1135" y="334"/>
                  </a:cubicBezTo>
                  <a:cubicBezTo>
                    <a:pt x="1135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6"/>
            <p:cNvSpPr/>
            <p:nvPr/>
          </p:nvSpPr>
          <p:spPr>
            <a:xfrm rot="-5400000">
              <a:off x="3947651" y="4562968"/>
              <a:ext cx="24860" cy="37180"/>
            </a:xfrm>
            <a:custGeom>
              <a:avLst/>
              <a:gdLst/>
              <a:ahLst/>
              <a:cxnLst/>
              <a:rect l="l" t="t" r="r" b="b"/>
              <a:pathLst>
                <a:path w="1002" h="835" extrusionOk="0">
                  <a:moveTo>
                    <a:pt x="534" y="0"/>
                  </a:moveTo>
                  <a:cubicBezTo>
                    <a:pt x="301" y="0"/>
                    <a:pt x="34" y="100"/>
                    <a:pt x="34" y="367"/>
                  </a:cubicBezTo>
                  <a:cubicBezTo>
                    <a:pt x="0" y="667"/>
                    <a:pt x="234" y="834"/>
                    <a:pt x="501" y="834"/>
                  </a:cubicBezTo>
                  <a:cubicBezTo>
                    <a:pt x="701" y="834"/>
                    <a:pt x="968" y="801"/>
                    <a:pt x="968" y="434"/>
                  </a:cubicBezTo>
                  <a:cubicBezTo>
                    <a:pt x="1001" y="134"/>
                    <a:pt x="801" y="34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6"/>
            <p:cNvSpPr/>
            <p:nvPr/>
          </p:nvSpPr>
          <p:spPr>
            <a:xfrm rot="-5400000">
              <a:off x="3369187" y="4649873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368" y="0"/>
                  </a:moveTo>
                  <a:cubicBezTo>
                    <a:pt x="145" y="0"/>
                    <a:pt x="34" y="155"/>
                    <a:pt x="34" y="338"/>
                  </a:cubicBezTo>
                  <a:cubicBezTo>
                    <a:pt x="0" y="672"/>
                    <a:pt x="100" y="872"/>
                    <a:pt x="401" y="872"/>
                  </a:cubicBezTo>
                  <a:cubicBezTo>
                    <a:pt x="701" y="872"/>
                    <a:pt x="868" y="672"/>
                    <a:pt x="868" y="438"/>
                  </a:cubicBezTo>
                  <a:cubicBezTo>
                    <a:pt x="868" y="205"/>
                    <a:pt x="701" y="5"/>
                    <a:pt x="434" y="5"/>
                  </a:cubicBezTo>
                  <a:cubicBezTo>
                    <a:pt x="411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6"/>
            <p:cNvSpPr/>
            <p:nvPr/>
          </p:nvSpPr>
          <p:spPr>
            <a:xfrm rot="-5400000">
              <a:off x="3064375" y="4729632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67" y="1"/>
                  </a:moveTo>
                  <a:cubicBezTo>
                    <a:pt x="167" y="1"/>
                    <a:pt x="0" y="134"/>
                    <a:pt x="34" y="434"/>
                  </a:cubicBezTo>
                  <a:cubicBezTo>
                    <a:pt x="34" y="701"/>
                    <a:pt x="201" y="801"/>
                    <a:pt x="467" y="801"/>
                  </a:cubicBezTo>
                  <a:cubicBezTo>
                    <a:pt x="734" y="801"/>
                    <a:pt x="901" y="668"/>
                    <a:pt x="901" y="401"/>
                  </a:cubicBezTo>
                  <a:cubicBezTo>
                    <a:pt x="901" y="101"/>
                    <a:pt x="734" y="1"/>
                    <a:pt x="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6"/>
            <p:cNvSpPr/>
            <p:nvPr/>
          </p:nvSpPr>
          <p:spPr>
            <a:xfrm rot="-5400000">
              <a:off x="735424" y="4697990"/>
              <a:ext cx="24041" cy="34464"/>
            </a:xfrm>
            <a:custGeom>
              <a:avLst/>
              <a:gdLst/>
              <a:ahLst/>
              <a:cxnLst/>
              <a:rect l="l" t="t" r="r" b="b"/>
              <a:pathLst>
                <a:path w="969" h="774" extrusionOk="0">
                  <a:moveTo>
                    <a:pt x="301" y="1"/>
                  </a:moveTo>
                  <a:cubicBezTo>
                    <a:pt x="134" y="34"/>
                    <a:pt x="1" y="134"/>
                    <a:pt x="1" y="334"/>
                  </a:cubicBezTo>
                  <a:cubicBezTo>
                    <a:pt x="34" y="601"/>
                    <a:pt x="301" y="735"/>
                    <a:pt x="535" y="768"/>
                  </a:cubicBezTo>
                  <a:cubicBezTo>
                    <a:pt x="558" y="771"/>
                    <a:pt x="581" y="773"/>
                    <a:pt x="604" y="773"/>
                  </a:cubicBezTo>
                  <a:cubicBezTo>
                    <a:pt x="806" y="773"/>
                    <a:pt x="968" y="638"/>
                    <a:pt x="968" y="368"/>
                  </a:cubicBezTo>
                  <a:cubicBezTo>
                    <a:pt x="968" y="334"/>
                    <a:pt x="935" y="301"/>
                    <a:pt x="935" y="268"/>
                  </a:cubicBezTo>
                  <a:cubicBezTo>
                    <a:pt x="902" y="68"/>
                    <a:pt x="701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6"/>
            <p:cNvSpPr/>
            <p:nvPr/>
          </p:nvSpPr>
          <p:spPr>
            <a:xfrm rot="-5400000">
              <a:off x="-18917" y="4697518"/>
              <a:ext cx="19054" cy="42034"/>
            </a:xfrm>
            <a:custGeom>
              <a:avLst/>
              <a:gdLst/>
              <a:ahLst/>
              <a:cxnLst/>
              <a:rect l="l" t="t" r="r" b="b"/>
              <a:pathLst>
                <a:path w="768" h="944" extrusionOk="0">
                  <a:moveTo>
                    <a:pt x="312" y="0"/>
                  </a:moveTo>
                  <a:cubicBezTo>
                    <a:pt x="91" y="0"/>
                    <a:pt x="32" y="190"/>
                    <a:pt x="1" y="438"/>
                  </a:cubicBezTo>
                  <a:cubicBezTo>
                    <a:pt x="34" y="671"/>
                    <a:pt x="67" y="938"/>
                    <a:pt x="401" y="938"/>
                  </a:cubicBezTo>
                  <a:cubicBezTo>
                    <a:pt x="422" y="941"/>
                    <a:pt x="442" y="943"/>
                    <a:pt x="462" y="943"/>
                  </a:cubicBezTo>
                  <a:cubicBezTo>
                    <a:pt x="633" y="943"/>
                    <a:pt x="761" y="817"/>
                    <a:pt x="701" y="638"/>
                  </a:cubicBezTo>
                  <a:cubicBezTo>
                    <a:pt x="634" y="404"/>
                    <a:pt x="768" y="4"/>
                    <a:pt x="368" y="4"/>
                  </a:cubicBezTo>
                  <a:cubicBezTo>
                    <a:pt x="348" y="2"/>
                    <a:pt x="329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6"/>
            <p:cNvSpPr/>
            <p:nvPr/>
          </p:nvSpPr>
          <p:spPr>
            <a:xfrm rot="-5400000">
              <a:off x="4534903" y="4588212"/>
              <a:ext cx="20716" cy="37180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1" y="1"/>
                  </a:moveTo>
                  <a:cubicBezTo>
                    <a:pt x="201" y="1"/>
                    <a:pt x="34" y="134"/>
                    <a:pt x="34" y="401"/>
                  </a:cubicBezTo>
                  <a:cubicBezTo>
                    <a:pt x="0" y="668"/>
                    <a:pt x="167" y="835"/>
                    <a:pt x="367" y="835"/>
                  </a:cubicBezTo>
                  <a:cubicBezTo>
                    <a:pt x="601" y="835"/>
                    <a:pt x="834" y="701"/>
                    <a:pt x="834" y="435"/>
                  </a:cubicBezTo>
                  <a:cubicBezTo>
                    <a:pt x="834" y="201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6"/>
            <p:cNvSpPr/>
            <p:nvPr/>
          </p:nvSpPr>
          <p:spPr>
            <a:xfrm rot="-5400000">
              <a:off x="1920395" y="4632743"/>
              <a:ext cx="21535" cy="31704"/>
            </a:xfrm>
            <a:custGeom>
              <a:avLst/>
              <a:gdLst/>
              <a:ahLst/>
              <a:cxnLst/>
              <a:rect l="l" t="t" r="r" b="b"/>
              <a:pathLst>
                <a:path w="868" h="712" extrusionOk="0">
                  <a:moveTo>
                    <a:pt x="492" y="1"/>
                  </a:moveTo>
                  <a:cubicBezTo>
                    <a:pt x="473" y="1"/>
                    <a:pt x="454" y="2"/>
                    <a:pt x="434" y="5"/>
                  </a:cubicBezTo>
                  <a:cubicBezTo>
                    <a:pt x="234" y="38"/>
                    <a:pt x="0" y="105"/>
                    <a:pt x="0" y="372"/>
                  </a:cubicBezTo>
                  <a:cubicBezTo>
                    <a:pt x="0" y="606"/>
                    <a:pt x="154" y="712"/>
                    <a:pt x="394" y="712"/>
                  </a:cubicBezTo>
                  <a:cubicBezTo>
                    <a:pt x="428" y="712"/>
                    <a:pt x="464" y="710"/>
                    <a:pt x="501" y="705"/>
                  </a:cubicBezTo>
                  <a:cubicBezTo>
                    <a:pt x="667" y="705"/>
                    <a:pt x="868" y="639"/>
                    <a:pt x="834" y="372"/>
                  </a:cubicBezTo>
                  <a:cubicBezTo>
                    <a:pt x="804" y="158"/>
                    <a:pt x="690" y="1"/>
                    <a:pt x="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6"/>
            <p:cNvSpPr/>
            <p:nvPr/>
          </p:nvSpPr>
          <p:spPr>
            <a:xfrm rot="-5400000">
              <a:off x="1374198" y="4639361"/>
              <a:ext cx="20692" cy="34197"/>
            </a:xfrm>
            <a:custGeom>
              <a:avLst/>
              <a:gdLst/>
              <a:ahLst/>
              <a:cxnLst/>
              <a:rect l="l" t="t" r="r" b="b"/>
              <a:pathLst>
                <a:path w="834" h="768" extrusionOk="0">
                  <a:moveTo>
                    <a:pt x="434" y="0"/>
                  </a:moveTo>
                  <a:cubicBezTo>
                    <a:pt x="200" y="0"/>
                    <a:pt x="67" y="167"/>
                    <a:pt x="33" y="400"/>
                  </a:cubicBezTo>
                  <a:cubicBezTo>
                    <a:pt x="0" y="634"/>
                    <a:pt x="167" y="767"/>
                    <a:pt x="400" y="767"/>
                  </a:cubicBezTo>
                  <a:cubicBezTo>
                    <a:pt x="667" y="767"/>
                    <a:pt x="801" y="634"/>
                    <a:pt x="801" y="467"/>
                  </a:cubicBezTo>
                  <a:cubicBezTo>
                    <a:pt x="834" y="134"/>
                    <a:pt x="634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6"/>
            <p:cNvSpPr/>
            <p:nvPr/>
          </p:nvSpPr>
          <p:spPr>
            <a:xfrm rot="-5400000">
              <a:off x="512764" y="4690584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167" y="34"/>
                    <a:pt x="1" y="134"/>
                    <a:pt x="1" y="335"/>
                  </a:cubicBezTo>
                  <a:cubicBezTo>
                    <a:pt x="1" y="601"/>
                    <a:pt x="134" y="701"/>
                    <a:pt x="401" y="735"/>
                  </a:cubicBezTo>
                  <a:cubicBezTo>
                    <a:pt x="634" y="735"/>
                    <a:pt x="701" y="568"/>
                    <a:pt x="768" y="368"/>
                  </a:cubicBezTo>
                  <a:cubicBezTo>
                    <a:pt x="701" y="168"/>
                    <a:pt x="634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6"/>
            <p:cNvSpPr/>
            <p:nvPr/>
          </p:nvSpPr>
          <p:spPr>
            <a:xfrm rot="-5400000">
              <a:off x="2311832" y="4696532"/>
              <a:ext cx="19898" cy="282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368" y="0"/>
                  </a:moveTo>
                  <a:cubicBezTo>
                    <a:pt x="168" y="0"/>
                    <a:pt x="1" y="100"/>
                    <a:pt x="1" y="300"/>
                  </a:cubicBezTo>
                  <a:cubicBezTo>
                    <a:pt x="1" y="567"/>
                    <a:pt x="201" y="634"/>
                    <a:pt x="468" y="634"/>
                  </a:cubicBezTo>
                  <a:cubicBezTo>
                    <a:pt x="635" y="634"/>
                    <a:pt x="801" y="567"/>
                    <a:pt x="768" y="334"/>
                  </a:cubicBezTo>
                  <a:cubicBezTo>
                    <a:pt x="735" y="100"/>
                    <a:pt x="601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6"/>
            <p:cNvSpPr/>
            <p:nvPr/>
          </p:nvSpPr>
          <p:spPr>
            <a:xfrm rot="-5400000">
              <a:off x="2716348" y="4666410"/>
              <a:ext cx="17392" cy="29744"/>
            </a:xfrm>
            <a:custGeom>
              <a:avLst/>
              <a:gdLst/>
              <a:ahLst/>
              <a:cxnLst/>
              <a:rect l="l" t="t" r="r" b="b"/>
              <a:pathLst>
                <a:path w="701" h="668" extrusionOk="0">
                  <a:moveTo>
                    <a:pt x="367" y="0"/>
                  </a:moveTo>
                  <a:cubicBezTo>
                    <a:pt x="167" y="0"/>
                    <a:pt x="0" y="100"/>
                    <a:pt x="0" y="300"/>
                  </a:cubicBezTo>
                  <a:cubicBezTo>
                    <a:pt x="0" y="534"/>
                    <a:pt x="133" y="667"/>
                    <a:pt x="334" y="667"/>
                  </a:cubicBezTo>
                  <a:lnTo>
                    <a:pt x="434" y="667"/>
                  </a:lnTo>
                  <a:cubicBezTo>
                    <a:pt x="567" y="667"/>
                    <a:pt x="701" y="567"/>
                    <a:pt x="701" y="367"/>
                  </a:cubicBezTo>
                  <a:cubicBezTo>
                    <a:pt x="701" y="167"/>
                    <a:pt x="600" y="33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6"/>
            <p:cNvSpPr/>
            <p:nvPr/>
          </p:nvSpPr>
          <p:spPr>
            <a:xfrm rot="-5400000">
              <a:off x="4159279" y="4598273"/>
              <a:ext cx="15754" cy="26984"/>
            </a:xfrm>
            <a:custGeom>
              <a:avLst/>
              <a:gdLst/>
              <a:ahLst/>
              <a:cxnLst/>
              <a:rect l="l" t="t" r="r" b="b"/>
              <a:pathLst>
                <a:path w="635" h="606" extrusionOk="0">
                  <a:moveTo>
                    <a:pt x="274" y="0"/>
                  </a:moveTo>
                  <a:cubicBezTo>
                    <a:pt x="108" y="0"/>
                    <a:pt x="0" y="126"/>
                    <a:pt x="0" y="305"/>
                  </a:cubicBezTo>
                  <a:cubicBezTo>
                    <a:pt x="0" y="472"/>
                    <a:pt x="134" y="572"/>
                    <a:pt x="301" y="606"/>
                  </a:cubicBezTo>
                  <a:cubicBezTo>
                    <a:pt x="467" y="572"/>
                    <a:pt x="634" y="506"/>
                    <a:pt x="634" y="339"/>
                  </a:cubicBezTo>
                  <a:cubicBezTo>
                    <a:pt x="634" y="172"/>
                    <a:pt x="534" y="5"/>
                    <a:pt x="334" y="5"/>
                  </a:cubicBezTo>
                  <a:cubicBezTo>
                    <a:pt x="313" y="2"/>
                    <a:pt x="293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6"/>
            <p:cNvSpPr/>
            <p:nvPr/>
          </p:nvSpPr>
          <p:spPr>
            <a:xfrm rot="-5400000">
              <a:off x="3076496" y="4659373"/>
              <a:ext cx="17417" cy="22308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1"/>
                  </a:moveTo>
                  <a:cubicBezTo>
                    <a:pt x="167" y="1"/>
                    <a:pt x="1" y="1"/>
                    <a:pt x="1" y="234"/>
                  </a:cubicBezTo>
                  <a:cubicBezTo>
                    <a:pt x="34" y="401"/>
                    <a:pt x="167" y="501"/>
                    <a:pt x="334" y="501"/>
                  </a:cubicBezTo>
                  <a:cubicBezTo>
                    <a:pt x="534" y="501"/>
                    <a:pt x="668" y="401"/>
                    <a:pt x="668" y="234"/>
                  </a:cubicBezTo>
                  <a:cubicBezTo>
                    <a:pt x="701" y="1"/>
                    <a:pt x="501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6"/>
            <p:cNvSpPr/>
            <p:nvPr/>
          </p:nvSpPr>
          <p:spPr>
            <a:xfrm rot="-5400000">
              <a:off x="387108" y="4767616"/>
              <a:ext cx="14911" cy="26806"/>
            </a:xfrm>
            <a:custGeom>
              <a:avLst/>
              <a:gdLst/>
              <a:ahLst/>
              <a:cxnLst/>
              <a:rect l="l" t="t" r="r" b="b"/>
              <a:pathLst>
                <a:path w="601" h="602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601"/>
                  </a:cubicBezTo>
                  <a:cubicBezTo>
                    <a:pt x="468" y="601"/>
                    <a:pt x="601" y="535"/>
                    <a:pt x="601" y="368"/>
                  </a:cubicBezTo>
                  <a:cubicBezTo>
                    <a:pt x="601" y="168"/>
                    <a:pt x="501" y="34"/>
                    <a:pt x="301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6"/>
            <p:cNvSpPr/>
            <p:nvPr/>
          </p:nvSpPr>
          <p:spPr>
            <a:xfrm rot="-5400000">
              <a:off x="1856080" y="4590532"/>
              <a:ext cx="14936" cy="26761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268" y="0"/>
                  </a:moveTo>
                  <a:cubicBezTo>
                    <a:pt x="101" y="0"/>
                    <a:pt x="1" y="134"/>
                    <a:pt x="1" y="300"/>
                  </a:cubicBezTo>
                  <a:cubicBezTo>
                    <a:pt x="34" y="467"/>
                    <a:pt x="168" y="567"/>
                    <a:pt x="335" y="567"/>
                  </a:cubicBezTo>
                  <a:lnTo>
                    <a:pt x="335" y="601"/>
                  </a:lnTo>
                  <a:cubicBezTo>
                    <a:pt x="501" y="601"/>
                    <a:pt x="601" y="534"/>
                    <a:pt x="601" y="367"/>
                  </a:cubicBezTo>
                  <a:cubicBezTo>
                    <a:pt x="568" y="167"/>
                    <a:pt x="468" y="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"/>
            <p:cNvSpPr/>
            <p:nvPr/>
          </p:nvSpPr>
          <p:spPr>
            <a:xfrm rot="-5400000">
              <a:off x="3937019" y="4649124"/>
              <a:ext cx="14911" cy="23778"/>
            </a:xfrm>
            <a:custGeom>
              <a:avLst/>
              <a:gdLst/>
              <a:ahLst/>
              <a:cxnLst/>
              <a:rect l="l" t="t" r="r" b="b"/>
              <a:pathLst>
                <a:path w="601" h="534" extrusionOk="0">
                  <a:moveTo>
                    <a:pt x="267" y="0"/>
                  </a:moveTo>
                  <a:cubicBezTo>
                    <a:pt x="134" y="0"/>
                    <a:pt x="34" y="100"/>
                    <a:pt x="0" y="234"/>
                  </a:cubicBezTo>
                  <a:cubicBezTo>
                    <a:pt x="0" y="434"/>
                    <a:pt x="67" y="534"/>
                    <a:pt x="234" y="534"/>
                  </a:cubicBezTo>
                  <a:cubicBezTo>
                    <a:pt x="401" y="534"/>
                    <a:pt x="567" y="467"/>
                    <a:pt x="567" y="300"/>
                  </a:cubicBezTo>
                  <a:cubicBezTo>
                    <a:pt x="601" y="133"/>
                    <a:pt x="434" y="33"/>
                    <a:pt x="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"/>
            <p:cNvSpPr/>
            <p:nvPr/>
          </p:nvSpPr>
          <p:spPr>
            <a:xfrm rot="-5400000">
              <a:off x="5894926" y="4205657"/>
              <a:ext cx="86934" cy="716225"/>
            </a:xfrm>
            <a:custGeom>
              <a:avLst/>
              <a:gdLst/>
              <a:ahLst/>
              <a:cxnLst/>
              <a:rect l="l" t="t" r="r" b="b"/>
              <a:pathLst>
                <a:path w="3504" h="16085" extrusionOk="0">
                  <a:moveTo>
                    <a:pt x="3322" y="1"/>
                  </a:moveTo>
                  <a:cubicBezTo>
                    <a:pt x="3240" y="1"/>
                    <a:pt x="3188" y="78"/>
                    <a:pt x="3136" y="156"/>
                  </a:cubicBezTo>
                  <a:cubicBezTo>
                    <a:pt x="2836" y="456"/>
                    <a:pt x="2603" y="856"/>
                    <a:pt x="2402" y="1223"/>
                  </a:cubicBezTo>
                  <a:cubicBezTo>
                    <a:pt x="1635" y="2591"/>
                    <a:pt x="1001" y="4059"/>
                    <a:pt x="534" y="5526"/>
                  </a:cubicBezTo>
                  <a:cubicBezTo>
                    <a:pt x="1" y="7194"/>
                    <a:pt x="1" y="8929"/>
                    <a:pt x="34" y="10630"/>
                  </a:cubicBezTo>
                  <a:cubicBezTo>
                    <a:pt x="34" y="12098"/>
                    <a:pt x="368" y="13532"/>
                    <a:pt x="701" y="14967"/>
                  </a:cubicBezTo>
                  <a:cubicBezTo>
                    <a:pt x="768" y="15300"/>
                    <a:pt x="868" y="15600"/>
                    <a:pt x="1102" y="15834"/>
                  </a:cubicBezTo>
                  <a:cubicBezTo>
                    <a:pt x="1238" y="15971"/>
                    <a:pt x="1375" y="16085"/>
                    <a:pt x="1548" y="16085"/>
                  </a:cubicBezTo>
                  <a:cubicBezTo>
                    <a:pt x="1587" y="16085"/>
                    <a:pt x="1627" y="16079"/>
                    <a:pt x="1669" y="16067"/>
                  </a:cubicBezTo>
                  <a:cubicBezTo>
                    <a:pt x="1902" y="16034"/>
                    <a:pt x="2002" y="15834"/>
                    <a:pt x="2036" y="15634"/>
                  </a:cubicBezTo>
                  <a:cubicBezTo>
                    <a:pt x="2236" y="14933"/>
                    <a:pt x="2336" y="14199"/>
                    <a:pt x="2369" y="13466"/>
                  </a:cubicBezTo>
                  <a:cubicBezTo>
                    <a:pt x="2402" y="12565"/>
                    <a:pt x="2369" y="11664"/>
                    <a:pt x="2369" y="10363"/>
                  </a:cubicBezTo>
                  <a:cubicBezTo>
                    <a:pt x="2136" y="8162"/>
                    <a:pt x="2636" y="5627"/>
                    <a:pt x="3203" y="3091"/>
                  </a:cubicBezTo>
                  <a:cubicBezTo>
                    <a:pt x="3403" y="2157"/>
                    <a:pt x="3403" y="1223"/>
                    <a:pt x="3503" y="256"/>
                  </a:cubicBezTo>
                  <a:cubicBezTo>
                    <a:pt x="3503" y="156"/>
                    <a:pt x="3503" y="56"/>
                    <a:pt x="3403" y="23"/>
                  </a:cubicBezTo>
                  <a:cubicBezTo>
                    <a:pt x="3373" y="8"/>
                    <a:pt x="3346" y="1"/>
                    <a:pt x="3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"/>
            <p:cNvSpPr/>
            <p:nvPr/>
          </p:nvSpPr>
          <p:spPr>
            <a:xfrm rot="-5400000">
              <a:off x="7294581" y="4434709"/>
              <a:ext cx="86934" cy="776203"/>
            </a:xfrm>
            <a:custGeom>
              <a:avLst/>
              <a:gdLst/>
              <a:ahLst/>
              <a:cxnLst/>
              <a:rect l="l" t="t" r="r" b="b"/>
              <a:pathLst>
                <a:path w="3504" h="17432" extrusionOk="0">
                  <a:moveTo>
                    <a:pt x="576" y="0"/>
                  </a:moveTo>
                  <a:cubicBezTo>
                    <a:pt x="486" y="0"/>
                    <a:pt x="405" y="74"/>
                    <a:pt x="335" y="251"/>
                  </a:cubicBezTo>
                  <a:cubicBezTo>
                    <a:pt x="1" y="1052"/>
                    <a:pt x="134" y="1819"/>
                    <a:pt x="268" y="2620"/>
                  </a:cubicBezTo>
                  <a:cubicBezTo>
                    <a:pt x="535" y="4121"/>
                    <a:pt x="835" y="5589"/>
                    <a:pt x="1135" y="7090"/>
                  </a:cubicBezTo>
                  <a:cubicBezTo>
                    <a:pt x="1435" y="8791"/>
                    <a:pt x="1302" y="10492"/>
                    <a:pt x="1235" y="12193"/>
                  </a:cubicBezTo>
                  <a:cubicBezTo>
                    <a:pt x="1202" y="13227"/>
                    <a:pt x="1102" y="14261"/>
                    <a:pt x="1035" y="15296"/>
                  </a:cubicBezTo>
                  <a:cubicBezTo>
                    <a:pt x="968" y="15796"/>
                    <a:pt x="935" y="16296"/>
                    <a:pt x="868" y="16797"/>
                  </a:cubicBezTo>
                  <a:cubicBezTo>
                    <a:pt x="835" y="17030"/>
                    <a:pt x="835" y="17297"/>
                    <a:pt x="1068" y="17397"/>
                  </a:cubicBezTo>
                  <a:cubicBezTo>
                    <a:pt x="1124" y="17421"/>
                    <a:pt x="1178" y="17431"/>
                    <a:pt x="1229" y="17431"/>
                  </a:cubicBezTo>
                  <a:cubicBezTo>
                    <a:pt x="1394" y="17431"/>
                    <a:pt x="1534" y="17324"/>
                    <a:pt x="1635" y="17197"/>
                  </a:cubicBezTo>
                  <a:cubicBezTo>
                    <a:pt x="2002" y="16830"/>
                    <a:pt x="2169" y="16396"/>
                    <a:pt x="2369" y="15929"/>
                  </a:cubicBezTo>
                  <a:cubicBezTo>
                    <a:pt x="3036" y="14161"/>
                    <a:pt x="3503" y="12327"/>
                    <a:pt x="3370" y="10525"/>
                  </a:cubicBezTo>
                  <a:cubicBezTo>
                    <a:pt x="3470" y="8224"/>
                    <a:pt x="2803" y="6156"/>
                    <a:pt x="2303" y="4087"/>
                  </a:cubicBezTo>
                  <a:cubicBezTo>
                    <a:pt x="2069" y="3153"/>
                    <a:pt x="1836" y="2219"/>
                    <a:pt x="1502" y="1319"/>
                  </a:cubicBezTo>
                  <a:cubicBezTo>
                    <a:pt x="1369" y="885"/>
                    <a:pt x="1168" y="485"/>
                    <a:pt x="835" y="151"/>
                  </a:cubicBezTo>
                  <a:cubicBezTo>
                    <a:pt x="741" y="58"/>
                    <a:pt x="655" y="0"/>
                    <a:pt x="576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"/>
            <p:cNvSpPr/>
            <p:nvPr/>
          </p:nvSpPr>
          <p:spPr>
            <a:xfrm rot="-5400000">
              <a:off x="8328788" y="4334060"/>
              <a:ext cx="55475" cy="519013"/>
            </a:xfrm>
            <a:custGeom>
              <a:avLst/>
              <a:gdLst/>
              <a:ahLst/>
              <a:cxnLst/>
              <a:rect l="l" t="t" r="r" b="b"/>
              <a:pathLst>
                <a:path w="2236" h="11656" extrusionOk="0">
                  <a:moveTo>
                    <a:pt x="1576" y="0"/>
                  </a:moveTo>
                  <a:cubicBezTo>
                    <a:pt x="1267" y="0"/>
                    <a:pt x="1087" y="299"/>
                    <a:pt x="935" y="542"/>
                  </a:cubicBezTo>
                  <a:cubicBezTo>
                    <a:pt x="501" y="1343"/>
                    <a:pt x="301" y="2210"/>
                    <a:pt x="234" y="3111"/>
                  </a:cubicBezTo>
                  <a:cubicBezTo>
                    <a:pt x="1" y="5246"/>
                    <a:pt x="167" y="7347"/>
                    <a:pt x="768" y="9382"/>
                  </a:cubicBezTo>
                  <a:cubicBezTo>
                    <a:pt x="968" y="10149"/>
                    <a:pt x="1302" y="10850"/>
                    <a:pt x="1769" y="11484"/>
                  </a:cubicBezTo>
                  <a:cubicBezTo>
                    <a:pt x="1828" y="11543"/>
                    <a:pt x="1861" y="11656"/>
                    <a:pt x="1938" y="11656"/>
                  </a:cubicBezTo>
                  <a:cubicBezTo>
                    <a:pt x="1948" y="11656"/>
                    <a:pt x="1958" y="11654"/>
                    <a:pt x="1969" y="11650"/>
                  </a:cubicBezTo>
                  <a:cubicBezTo>
                    <a:pt x="2102" y="11584"/>
                    <a:pt x="2069" y="11484"/>
                    <a:pt x="2069" y="11383"/>
                  </a:cubicBezTo>
                  <a:cubicBezTo>
                    <a:pt x="2136" y="9916"/>
                    <a:pt x="2202" y="8481"/>
                    <a:pt x="2236" y="7347"/>
                  </a:cubicBezTo>
                  <a:cubicBezTo>
                    <a:pt x="2202" y="5012"/>
                    <a:pt x="2002" y="2977"/>
                    <a:pt x="2035" y="943"/>
                  </a:cubicBezTo>
                  <a:cubicBezTo>
                    <a:pt x="2035" y="876"/>
                    <a:pt x="2035" y="809"/>
                    <a:pt x="2035" y="743"/>
                  </a:cubicBezTo>
                  <a:cubicBezTo>
                    <a:pt x="1969" y="442"/>
                    <a:pt x="2002" y="42"/>
                    <a:pt x="1669" y="9"/>
                  </a:cubicBezTo>
                  <a:cubicBezTo>
                    <a:pt x="1636" y="3"/>
                    <a:pt x="1605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"/>
            <p:cNvSpPr/>
            <p:nvPr/>
          </p:nvSpPr>
          <p:spPr>
            <a:xfrm rot="-5400000">
              <a:off x="6612831" y="4719532"/>
              <a:ext cx="37265" cy="62561"/>
            </a:xfrm>
            <a:custGeom>
              <a:avLst/>
              <a:gdLst/>
              <a:ahLst/>
              <a:cxnLst/>
              <a:rect l="l" t="t" r="r" b="b"/>
              <a:pathLst>
                <a:path w="1502" h="1405" extrusionOk="0">
                  <a:moveTo>
                    <a:pt x="701" y="1"/>
                  </a:moveTo>
                  <a:cubicBezTo>
                    <a:pt x="234" y="1"/>
                    <a:pt x="1" y="201"/>
                    <a:pt x="1" y="668"/>
                  </a:cubicBezTo>
                  <a:cubicBezTo>
                    <a:pt x="1" y="1035"/>
                    <a:pt x="368" y="1402"/>
                    <a:pt x="768" y="1402"/>
                  </a:cubicBezTo>
                  <a:cubicBezTo>
                    <a:pt x="788" y="1403"/>
                    <a:pt x="809" y="1404"/>
                    <a:pt x="829" y="1404"/>
                  </a:cubicBezTo>
                  <a:cubicBezTo>
                    <a:pt x="1201" y="1404"/>
                    <a:pt x="1502" y="1114"/>
                    <a:pt x="1502" y="734"/>
                  </a:cubicBezTo>
                  <a:cubicBezTo>
                    <a:pt x="1502" y="368"/>
                    <a:pt x="1135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"/>
            <p:cNvSpPr/>
            <p:nvPr/>
          </p:nvSpPr>
          <p:spPr>
            <a:xfrm rot="-5400000">
              <a:off x="8167843" y="4784928"/>
              <a:ext cx="37265" cy="62517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778" y="1"/>
                  </a:moveTo>
                  <a:cubicBezTo>
                    <a:pt x="763" y="1"/>
                    <a:pt x="749" y="1"/>
                    <a:pt x="734" y="3"/>
                  </a:cubicBezTo>
                  <a:cubicBezTo>
                    <a:pt x="367" y="3"/>
                    <a:pt x="1" y="403"/>
                    <a:pt x="1" y="736"/>
                  </a:cubicBezTo>
                  <a:cubicBezTo>
                    <a:pt x="1" y="1137"/>
                    <a:pt x="334" y="1404"/>
                    <a:pt x="768" y="1404"/>
                  </a:cubicBezTo>
                  <a:cubicBezTo>
                    <a:pt x="1201" y="1404"/>
                    <a:pt x="1502" y="1103"/>
                    <a:pt x="1502" y="703"/>
                  </a:cubicBezTo>
                  <a:cubicBezTo>
                    <a:pt x="1502" y="383"/>
                    <a:pt x="1132" y="1"/>
                    <a:pt x="778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"/>
            <p:cNvSpPr/>
            <p:nvPr/>
          </p:nvSpPr>
          <p:spPr>
            <a:xfrm rot="-5400000">
              <a:off x="8003917" y="4696832"/>
              <a:ext cx="33965" cy="54991"/>
            </a:xfrm>
            <a:custGeom>
              <a:avLst/>
              <a:gdLst/>
              <a:ahLst/>
              <a:cxnLst/>
              <a:rect l="l" t="t" r="r" b="b"/>
              <a:pathLst>
                <a:path w="1369" h="1235" extrusionOk="0">
                  <a:moveTo>
                    <a:pt x="668" y="1"/>
                  </a:moveTo>
                  <a:cubicBezTo>
                    <a:pt x="234" y="1"/>
                    <a:pt x="1" y="234"/>
                    <a:pt x="34" y="634"/>
                  </a:cubicBezTo>
                  <a:cubicBezTo>
                    <a:pt x="34" y="1035"/>
                    <a:pt x="268" y="1235"/>
                    <a:pt x="735" y="1235"/>
                  </a:cubicBezTo>
                  <a:cubicBezTo>
                    <a:pt x="1135" y="1235"/>
                    <a:pt x="1369" y="1001"/>
                    <a:pt x="1335" y="601"/>
                  </a:cubicBezTo>
                  <a:cubicBezTo>
                    <a:pt x="1335" y="268"/>
                    <a:pt x="1035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"/>
            <p:cNvSpPr/>
            <p:nvPr/>
          </p:nvSpPr>
          <p:spPr>
            <a:xfrm rot="-5400000">
              <a:off x="6268263" y="4750620"/>
              <a:ext cx="35602" cy="54991"/>
            </a:xfrm>
            <a:custGeom>
              <a:avLst/>
              <a:gdLst/>
              <a:ahLst/>
              <a:cxnLst/>
              <a:rect l="l" t="t" r="r" b="b"/>
              <a:pathLst>
                <a:path w="1435" h="1235" extrusionOk="0">
                  <a:moveTo>
                    <a:pt x="434" y="0"/>
                  </a:moveTo>
                  <a:cubicBezTo>
                    <a:pt x="200" y="34"/>
                    <a:pt x="0" y="201"/>
                    <a:pt x="0" y="568"/>
                  </a:cubicBezTo>
                  <a:cubicBezTo>
                    <a:pt x="34" y="968"/>
                    <a:pt x="367" y="1235"/>
                    <a:pt x="801" y="1235"/>
                  </a:cubicBezTo>
                  <a:cubicBezTo>
                    <a:pt x="1101" y="1235"/>
                    <a:pt x="1435" y="934"/>
                    <a:pt x="1401" y="634"/>
                  </a:cubicBezTo>
                  <a:cubicBezTo>
                    <a:pt x="1401" y="301"/>
                    <a:pt x="968" y="0"/>
                    <a:pt x="434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"/>
            <p:cNvSpPr/>
            <p:nvPr/>
          </p:nvSpPr>
          <p:spPr>
            <a:xfrm rot="-5400000">
              <a:off x="6682658" y="4589904"/>
              <a:ext cx="35602" cy="52008"/>
            </a:xfrm>
            <a:custGeom>
              <a:avLst/>
              <a:gdLst/>
              <a:ahLst/>
              <a:cxnLst/>
              <a:rect l="l" t="t" r="r" b="b"/>
              <a:pathLst>
                <a:path w="1435" h="1168" extrusionOk="0">
                  <a:moveTo>
                    <a:pt x="534" y="0"/>
                  </a:moveTo>
                  <a:cubicBezTo>
                    <a:pt x="200" y="0"/>
                    <a:pt x="67" y="201"/>
                    <a:pt x="34" y="501"/>
                  </a:cubicBezTo>
                  <a:cubicBezTo>
                    <a:pt x="0" y="801"/>
                    <a:pt x="467" y="1168"/>
                    <a:pt x="834" y="1168"/>
                  </a:cubicBezTo>
                  <a:cubicBezTo>
                    <a:pt x="1201" y="1168"/>
                    <a:pt x="1368" y="968"/>
                    <a:pt x="1401" y="668"/>
                  </a:cubicBezTo>
                  <a:cubicBezTo>
                    <a:pt x="1435" y="367"/>
                    <a:pt x="934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6"/>
            <p:cNvSpPr/>
            <p:nvPr/>
          </p:nvSpPr>
          <p:spPr>
            <a:xfrm rot="-5400000">
              <a:off x="9133997" y="4611836"/>
              <a:ext cx="31484" cy="52008"/>
            </a:xfrm>
            <a:custGeom>
              <a:avLst/>
              <a:gdLst/>
              <a:ahLst/>
              <a:cxnLst/>
              <a:rect l="l" t="t" r="r" b="b"/>
              <a:pathLst>
                <a:path w="1269" h="1168" extrusionOk="0">
                  <a:moveTo>
                    <a:pt x="701" y="1"/>
                  </a:moveTo>
                  <a:cubicBezTo>
                    <a:pt x="334" y="1"/>
                    <a:pt x="1" y="301"/>
                    <a:pt x="1" y="668"/>
                  </a:cubicBezTo>
                  <a:cubicBezTo>
                    <a:pt x="34" y="1001"/>
                    <a:pt x="234" y="1168"/>
                    <a:pt x="568" y="1168"/>
                  </a:cubicBezTo>
                  <a:cubicBezTo>
                    <a:pt x="935" y="1168"/>
                    <a:pt x="1268" y="834"/>
                    <a:pt x="1235" y="534"/>
                  </a:cubicBezTo>
                  <a:cubicBezTo>
                    <a:pt x="1268" y="101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6"/>
            <p:cNvSpPr/>
            <p:nvPr/>
          </p:nvSpPr>
          <p:spPr>
            <a:xfrm rot="-5400000">
              <a:off x="4868590" y="4641857"/>
              <a:ext cx="29003" cy="50717"/>
            </a:xfrm>
            <a:custGeom>
              <a:avLst/>
              <a:gdLst/>
              <a:ahLst/>
              <a:cxnLst/>
              <a:rect l="l" t="t" r="r" b="b"/>
              <a:pathLst>
                <a:path w="1169" h="1139" extrusionOk="0">
                  <a:moveTo>
                    <a:pt x="672" y="1"/>
                  </a:moveTo>
                  <a:cubicBezTo>
                    <a:pt x="649" y="1"/>
                    <a:pt x="626" y="2"/>
                    <a:pt x="601" y="5"/>
                  </a:cubicBezTo>
                  <a:cubicBezTo>
                    <a:pt x="201" y="5"/>
                    <a:pt x="1" y="238"/>
                    <a:pt x="1" y="605"/>
                  </a:cubicBezTo>
                  <a:cubicBezTo>
                    <a:pt x="1" y="905"/>
                    <a:pt x="267" y="1139"/>
                    <a:pt x="601" y="1139"/>
                  </a:cubicBezTo>
                  <a:cubicBezTo>
                    <a:pt x="968" y="1105"/>
                    <a:pt x="1168" y="872"/>
                    <a:pt x="1135" y="405"/>
                  </a:cubicBezTo>
                  <a:cubicBezTo>
                    <a:pt x="1104" y="189"/>
                    <a:pt x="958" y="1"/>
                    <a:pt x="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6"/>
            <p:cNvSpPr/>
            <p:nvPr/>
          </p:nvSpPr>
          <p:spPr>
            <a:xfrm rot="-5400000">
              <a:off x="5502492" y="4686246"/>
              <a:ext cx="31434" cy="52097"/>
            </a:xfrm>
            <a:custGeom>
              <a:avLst/>
              <a:gdLst/>
              <a:ahLst/>
              <a:cxnLst/>
              <a:rect l="l" t="t" r="r" b="b"/>
              <a:pathLst>
                <a:path w="1267" h="1170" extrusionOk="0">
                  <a:moveTo>
                    <a:pt x="632" y="0"/>
                  </a:moveTo>
                  <a:lnTo>
                    <a:pt x="632" y="33"/>
                  </a:lnTo>
                  <a:cubicBezTo>
                    <a:pt x="607" y="31"/>
                    <a:pt x="582" y="30"/>
                    <a:pt x="559" y="30"/>
                  </a:cubicBezTo>
                  <a:cubicBezTo>
                    <a:pt x="211" y="30"/>
                    <a:pt x="63" y="255"/>
                    <a:pt x="32" y="567"/>
                  </a:cubicBezTo>
                  <a:cubicBezTo>
                    <a:pt x="0" y="853"/>
                    <a:pt x="332" y="1170"/>
                    <a:pt x="623" y="1170"/>
                  </a:cubicBezTo>
                  <a:cubicBezTo>
                    <a:pt x="638" y="1170"/>
                    <a:pt x="652" y="1169"/>
                    <a:pt x="666" y="1168"/>
                  </a:cubicBezTo>
                  <a:cubicBezTo>
                    <a:pt x="999" y="1134"/>
                    <a:pt x="1199" y="934"/>
                    <a:pt x="1233" y="601"/>
                  </a:cubicBezTo>
                  <a:cubicBezTo>
                    <a:pt x="1266" y="300"/>
                    <a:pt x="899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6"/>
            <p:cNvSpPr/>
            <p:nvPr/>
          </p:nvSpPr>
          <p:spPr>
            <a:xfrm rot="-5400000">
              <a:off x="8966013" y="4658341"/>
              <a:ext cx="28953" cy="49158"/>
            </a:xfrm>
            <a:custGeom>
              <a:avLst/>
              <a:gdLst/>
              <a:ahLst/>
              <a:cxnLst/>
              <a:rect l="l" t="t" r="r" b="b"/>
              <a:pathLst>
                <a:path w="1167" h="1104" extrusionOk="0">
                  <a:moveTo>
                    <a:pt x="566" y="0"/>
                  </a:moveTo>
                  <a:cubicBezTo>
                    <a:pt x="232" y="0"/>
                    <a:pt x="32" y="200"/>
                    <a:pt x="32" y="534"/>
                  </a:cubicBezTo>
                  <a:cubicBezTo>
                    <a:pt x="0" y="788"/>
                    <a:pt x="302" y="1103"/>
                    <a:pt x="561" y="1103"/>
                  </a:cubicBezTo>
                  <a:cubicBezTo>
                    <a:pt x="574" y="1103"/>
                    <a:pt x="587" y="1102"/>
                    <a:pt x="599" y="1101"/>
                  </a:cubicBezTo>
                  <a:cubicBezTo>
                    <a:pt x="899" y="1068"/>
                    <a:pt x="1166" y="801"/>
                    <a:pt x="1166" y="400"/>
                  </a:cubicBezTo>
                  <a:cubicBezTo>
                    <a:pt x="1133" y="134"/>
                    <a:pt x="899" y="0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6"/>
            <p:cNvSpPr/>
            <p:nvPr/>
          </p:nvSpPr>
          <p:spPr>
            <a:xfrm rot="-5400000">
              <a:off x="6941531" y="4651860"/>
              <a:ext cx="27341" cy="50583"/>
            </a:xfrm>
            <a:custGeom>
              <a:avLst/>
              <a:gdLst/>
              <a:ahLst/>
              <a:cxnLst/>
              <a:rect l="l" t="t" r="r" b="b"/>
              <a:pathLst>
                <a:path w="1102" h="1136" extrusionOk="0">
                  <a:moveTo>
                    <a:pt x="601" y="1"/>
                  </a:moveTo>
                  <a:cubicBezTo>
                    <a:pt x="234" y="34"/>
                    <a:pt x="67" y="268"/>
                    <a:pt x="34" y="601"/>
                  </a:cubicBezTo>
                  <a:cubicBezTo>
                    <a:pt x="1" y="935"/>
                    <a:pt x="234" y="1102"/>
                    <a:pt x="568" y="1135"/>
                  </a:cubicBezTo>
                  <a:cubicBezTo>
                    <a:pt x="634" y="1135"/>
                    <a:pt x="701" y="1135"/>
                    <a:pt x="768" y="1102"/>
                  </a:cubicBezTo>
                  <a:cubicBezTo>
                    <a:pt x="835" y="1068"/>
                    <a:pt x="901" y="1035"/>
                    <a:pt x="935" y="968"/>
                  </a:cubicBezTo>
                  <a:cubicBezTo>
                    <a:pt x="1035" y="868"/>
                    <a:pt x="1068" y="701"/>
                    <a:pt x="1068" y="535"/>
                  </a:cubicBezTo>
                  <a:cubicBezTo>
                    <a:pt x="1101" y="301"/>
                    <a:pt x="1035" y="134"/>
                    <a:pt x="901" y="34"/>
                  </a:cubicBezTo>
                  <a:cubicBezTo>
                    <a:pt x="868" y="34"/>
                    <a:pt x="801" y="1"/>
                    <a:pt x="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6"/>
            <p:cNvSpPr/>
            <p:nvPr/>
          </p:nvSpPr>
          <p:spPr>
            <a:xfrm rot="-5400000">
              <a:off x="5031338" y="4678931"/>
              <a:ext cx="29003" cy="46086"/>
            </a:xfrm>
            <a:custGeom>
              <a:avLst/>
              <a:gdLst/>
              <a:ahLst/>
              <a:cxnLst/>
              <a:rect l="l" t="t" r="r" b="b"/>
              <a:pathLst>
                <a:path w="1169" h="1035" extrusionOk="0">
                  <a:moveTo>
                    <a:pt x="534" y="0"/>
                  </a:moveTo>
                  <a:cubicBezTo>
                    <a:pt x="267" y="34"/>
                    <a:pt x="1" y="134"/>
                    <a:pt x="1" y="501"/>
                  </a:cubicBezTo>
                  <a:cubicBezTo>
                    <a:pt x="1" y="868"/>
                    <a:pt x="201" y="1034"/>
                    <a:pt x="534" y="1034"/>
                  </a:cubicBezTo>
                  <a:cubicBezTo>
                    <a:pt x="868" y="1034"/>
                    <a:pt x="1101" y="868"/>
                    <a:pt x="1135" y="534"/>
                  </a:cubicBezTo>
                  <a:cubicBezTo>
                    <a:pt x="1168" y="267"/>
                    <a:pt x="901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6"/>
            <p:cNvSpPr/>
            <p:nvPr/>
          </p:nvSpPr>
          <p:spPr>
            <a:xfrm rot="-5400000">
              <a:off x="5434222" y="4604658"/>
              <a:ext cx="28159" cy="43192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440" y="0"/>
                  </a:moveTo>
                  <a:cubicBezTo>
                    <a:pt x="427" y="0"/>
                    <a:pt x="414" y="1"/>
                    <a:pt x="401" y="2"/>
                  </a:cubicBezTo>
                  <a:cubicBezTo>
                    <a:pt x="134" y="2"/>
                    <a:pt x="0" y="169"/>
                    <a:pt x="0" y="436"/>
                  </a:cubicBezTo>
                  <a:cubicBezTo>
                    <a:pt x="0" y="770"/>
                    <a:pt x="267" y="970"/>
                    <a:pt x="701" y="970"/>
                  </a:cubicBezTo>
                  <a:cubicBezTo>
                    <a:pt x="934" y="970"/>
                    <a:pt x="1135" y="903"/>
                    <a:pt x="1135" y="603"/>
                  </a:cubicBezTo>
                  <a:cubicBezTo>
                    <a:pt x="1135" y="347"/>
                    <a:pt x="737" y="0"/>
                    <a:pt x="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6"/>
            <p:cNvSpPr/>
            <p:nvPr/>
          </p:nvSpPr>
          <p:spPr>
            <a:xfrm rot="-5400000">
              <a:off x="7561985" y="4606961"/>
              <a:ext cx="26522" cy="43548"/>
            </a:xfrm>
            <a:custGeom>
              <a:avLst/>
              <a:gdLst/>
              <a:ahLst/>
              <a:cxnLst/>
              <a:rect l="l" t="t" r="r" b="b"/>
              <a:pathLst>
                <a:path w="1069" h="978" extrusionOk="0">
                  <a:moveTo>
                    <a:pt x="633" y="1"/>
                  </a:moveTo>
                  <a:cubicBezTo>
                    <a:pt x="602" y="1"/>
                    <a:pt x="569" y="3"/>
                    <a:pt x="534" y="7"/>
                  </a:cubicBezTo>
                  <a:cubicBezTo>
                    <a:pt x="401" y="7"/>
                    <a:pt x="301" y="7"/>
                    <a:pt x="234" y="40"/>
                  </a:cubicBezTo>
                  <a:cubicBezTo>
                    <a:pt x="201" y="40"/>
                    <a:pt x="168" y="74"/>
                    <a:pt x="134" y="74"/>
                  </a:cubicBezTo>
                  <a:cubicBezTo>
                    <a:pt x="134" y="74"/>
                    <a:pt x="101" y="107"/>
                    <a:pt x="101" y="107"/>
                  </a:cubicBezTo>
                  <a:cubicBezTo>
                    <a:pt x="101" y="107"/>
                    <a:pt x="67" y="107"/>
                    <a:pt x="67" y="140"/>
                  </a:cubicBezTo>
                  <a:cubicBezTo>
                    <a:pt x="67" y="140"/>
                    <a:pt x="34" y="174"/>
                    <a:pt x="34" y="207"/>
                  </a:cubicBezTo>
                  <a:cubicBezTo>
                    <a:pt x="1" y="274"/>
                    <a:pt x="1" y="341"/>
                    <a:pt x="1" y="407"/>
                  </a:cubicBezTo>
                  <a:cubicBezTo>
                    <a:pt x="34" y="741"/>
                    <a:pt x="268" y="941"/>
                    <a:pt x="568" y="974"/>
                  </a:cubicBezTo>
                  <a:cubicBezTo>
                    <a:pt x="592" y="977"/>
                    <a:pt x="615" y="978"/>
                    <a:pt x="638" y="978"/>
                  </a:cubicBezTo>
                  <a:cubicBezTo>
                    <a:pt x="925" y="978"/>
                    <a:pt x="1068" y="783"/>
                    <a:pt x="1068" y="474"/>
                  </a:cubicBezTo>
                  <a:cubicBezTo>
                    <a:pt x="1068" y="407"/>
                    <a:pt x="1035" y="307"/>
                    <a:pt x="1035" y="240"/>
                  </a:cubicBezTo>
                  <a:cubicBezTo>
                    <a:pt x="977" y="95"/>
                    <a:pt x="843" y="1"/>
                    <a:pt x="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6"/>
            <p:cNvSpPr/>
            <p:nvPr/>
          </p:nvSpPr>
          <p:spPr>
            <a:xfrm rot="-5400000">
              <a:off x="6919341" y="4583589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634" y="0"/>
                  </a:moveTo>
                  <a:cubicBezTo>
                    <a:pt x="334" y="0"/>
                    <a:pt x="0" y="300"/>
                    <a:pt x="0" y="567"/>
                  </a:cubicBezTo>
                  <a:cubicBezTo>
                    <a:pt x="0" y="567"/>
                    <a:pt x="0" y="601"/>
                    <a:pt x="33" y="634"/>
                  </a:cubicBezTo>
                  <a:cubicBezTo>
                    <a:pt x="33" y="701"/>
                    <a:pt x="33" y="734"/>
                    <a:pt x="67" y="767"/>
                  </a:cubicBezTo>
                  <a:cubicBezTo>
                    <a:pt x="134" y="901"/>
                    <a:pt x="234" y="968"/>
                    <a:pt x="400" y="968"/>
                  </a:cubicBezTo>
                  <a:lnTo>
                    <a:pt x="434" y="968"/>
                  </a:lnTo>
                  <a:cubicBezTo>
                    <a:pt x="567" y="968"/>
                    <a:pt x="701" y="901"/>
                    <a:pt x="834" y="767"/>
                  </a:cubicBezTo>
                  <a:cubicBezTo>
                    <a:pt x="901" y="734"/>
                    <a:pt x="934" y="667"/>
                    <a:pt x="967" y="601"/>
                  </a:cubicBezTo>
                  <a:cubicBezTo>
                    <a:pt x="1001" y="534"/>
                    <a:pt x="1034" y="467"/>
                    <a:pt x="1034" y="401"/>
                  </a:cubicBezTo>
                  <a:cubicBezTo>
                    <a:pt x="1001" y="167"/>
                    <a:pt x="901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6"/>
            <p:cNvSpPr/>
            <p:nvPr/>
          </p:nvSpPr>
          <p:spPr>
            <a:xfrm rot="-5400000">
              <a:off x="7574772" y="4650194"/>
              <a:ext cx="24860" cy="43147"/>
            </a:xfrm>
            <a:custGeom>
              <a:avLst/>
              <a:gdLst/>
              <a:ahLst/>
              <a:cxnLst/>
              <a:rect l="l" t="t" r="r" b="b"/>
              <a:pathLst>
                <a:path w="1002" h="969" extrusionOk="0">
                  <a:moveTo>
                    <a:pt x="501" y="1"/>
                  </a:moveTo>
                  <a:cubicBezTo>
                    <a:pt x="201" y="1"/>
                    <a:pt x="1" y="201"/>
                    <a:pt x="34" y="501"/>
                  </a:cubicBezTo>
                  <a:cubicBezTo>
                    <a:pt x="34" y="801"/>
                    <a:pt x="267" y="968"/>
                    <a:pt x="534" y="968"/>
                  </a:cubicBezTo>
                  <a:cubicBezTo>
                    <a:pt x="868" y="968"/>
                    <a:pt x="1001" y="801"/>
                    <a:pt x="1001" y="501"/>
                  </a:cubicBezTo>
                  <a:cubicBezTo>
                    <a:pt x="1001" y="1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6"/>
            <p:cNvSpPr/>
            <p:nvPr/>
          </p:nvSpPr>
          <p:spPr>
            <a:xfrm rot="-5400000">
              <a:off x="8563298" y="4766797"/>
              <a:ext cx="26522" cy="35043"/>
            </a:xfrm>
            <a:custGeom>
              <a:avLst/>
              <a:gdLst/>
              <a:ahLst/>
              <a:cxnLst/>
              <a:rect l="l" t="t" r="r" b="b"/>
              <a:pathLst>
                <a:path w="1069" h="787" extrusionOk="0">
                  <a:moveTo>
                    <a:pt x="652" y="1"/>
                  </a:moveTo>
                  <a:cubicBezTo>
                    <a:pt x="624" y="1"/>
                    <a:pt x="596" y="3"/>
                    <a:pt x="568" y="7"/>
                  </a:cubicBezTo>
                  <a:lnTo>
                    <a:pt x="534" y="7"/>
                  </a:lnTo>
                  <a:cubicBezTo>
                    <a:pt x="334" y="40"/>
                    <a:pt x="1" y="7"/>
                    <a:pt x="1" y="374"/>
                  </a:cubicBezTo>
                  <a:cubicBezTo>
                    <a:pt x="1" y="507"/>
                    <a:pt x="34" y="607"/>
                    <a:pt x="101" y="674"/>
                  </a:cubicBezTo>
                  <a:cubicBezTo>
                    <a:pt x="176" y="749"/>
                    <a:pt x="288" y="786"/>
                    <a:pt x="410" y="786"/>
                  </a:cubicBezTo>
                  <a:cubicBezTo>
                    <a:pt x="451" y="786"/>
                    <a:pt x="493" y="782"/>
                    <a:pt x="534" y="774"/>
                  </a:cubicBezTo>
                  <a:cubicBezTo>
                    <a:pt x="579" y="781"/>
                    <a:pt x="624" y="786"/>
                    <a:pt x="668" y="786"/>
                  </a:cubicBezTo>
                  <a:cubicBezTo>
                    <a:pt x="818" y="786"/>
                    <a:pt x="950" y="736"/>
                    <a:pt x="1001" y="607"/>
                  </a:cubicBezTo>
                  <a:cubicBezTo>
                    <a:pt x="1035" y="540"/>
                    <a:pt x="1068" y="474"/>
                    <a:pt x="1068" y="407"/>
                  </a:cubicBezTo>
                  <a:cubicBezTo>
                    <a:pt x="1068" y="113"/>
                    <a:pt x="861" y="1"/>
                    <a:pt x="652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6"/>
            <p:cNvSpPr/>
            <p:nvPr/>
          </p:nvSpPr>
          <p:spPr>
            <a:xfrm rot="-5400000">
              <a:off x="5729105" y="4761523"/>
              <a:ext cx="28159" cy="35667"/>
            </a:xfrm>
            <a:custGeom>
              <a:avLst/>
              <a:gdLst/>
              <a:ahLst/>
              <a:cxnLst/>
              <a:rect l="l" t="t" r="r" b="b"/>
              <a:pathLst>
                <a:path w="1135" h="801" extrusionOk="0">
                  <a:moveTo>
                    <a:pt x="534" y="0"/>
                  </a:moveTo>
                  <a:cubicBezTo>
                    <a:pt x="367" y="67"/>
                    <a:pt x="0" y="0"/>
                    <a:pt x="34" y="300"/>
                  </a:cubicBezTo>
                  <a:cubicBezTo>
                    <a:pt x="100" y="601"/>
                    <a:pt x="334" y="801"/>
                    <a:pt x="668" y="801"/>
                  </a:cubicBezTo>
                  <a:cubicBezTo>
                    <a:pt x="901" y="801"/>
                    <a:pt x="1135" y="734"/>
                    <a:pt x="1135" y="434"/>
                  </a:cubicBezTo>
                  <a:cubicBezTo>
                    <a:pt x="1101" y="100"/>
                    <a:pt x="801" y="34"/>
                    <a:pt x="534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6"/>
            <p:cNvSpPr/>
            <p:nvPr/>
          </p:nvSpPr>
          <p:spPr>
            <a:xfrm rot="-5400000">
              <a:off x="5218288" y="4563414"/>
              <a:ext cx="24860" cy="36290"/>
            </a:xfrm>
            <a:custGeom>
              <a:avLst/>
              <a:gdLst/>
              <a:ahLst/>
              <a:cxnLst/>
              <a:rect l="l" t="t" r="r" b="b"/>
              <a:pathLst>
                <a:path w="1002" h="815" extrusionOk="0">
                  <a:moveTo>
                    <a:pt x="593" y="0"/>
                  </a:moveTo>
                  <a:cubicBezTo>
                    <a:pt x="562" y="0"/>
                    <a:pt x="531" y="3"/>
                    <a:pt x="501" y="8"/>
                  </a:cubicBezTo>
                  <a:cubicBezTo>
                    <a:pt x="234" y="8"/>
                    <a:pt x="0" y="175"/>
                    <a:pt x="34" y="475"/>
                  </a:cubicBezTo>
                  <a:cubicBezTo>
                    <a:pt x="34" y="709"/>
                    <a:pt x="239" y="815"/>
                    <a:pt x="447" y="815"/>
                  </a:cubicBezTo>
                  <a:cubicBezTo>
                    <a:pt x="476" y="815"/>
                    <a:pt x="505" y="813"/>
                    <a:pt x="534" y="809"/>
                  </a:cubicBezTo>
                  <a:cubicBezTo>
                    <a:pt x="801" y="809"/>
                    <a:pt x="1001" y="675"/>
                    <a:pt x="968" y="375"/>
                  </a:cubicBezTo>
                  <a:cubicBezTo>
                    <a:pt x="968" y="91"/>
                    <a:pt x="774" y="0"/>
                    <a:pt x="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6"/>
            <p:cNvSpPr/>
            <p:nvPr/>
          </p:nvSpPr>
          <p:spPr>
            <a:xfrm rot="-5400000">
              <a:off x="5800655" y="4649873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465" y="1"/>
                  </a:moveTo>
                  <a:cubicBezTo>
                    <a:pt x="444" y="1"/>
                    <a:pt x="423" y="2"/>
                    <a:pt x="401" y="4"/>
                  </a:cubicBezTo>
                  <a:cubicBezTo>
                    <a:pt x="100" y="4"/>
                    <a:pt x="0" y="204"/>
                    <a:pt x="34" y="505"/>
                  </a:cubicBezTo>
                  <a:cubicBezTo>
                    <a:pt x="34" y="705"/>
                    <a:pt x="167" y="872"/>
                    <a:pt x="434" y="872"/>
                  </a:cubicBezTo>
                  <a:cubicBezTo>
                    <a:pt x="734" y="872"/>
                    <a:pt x="868" y="671"/>
                    <a:pt x="868" y="405"/>
                  </a:cubicBezTo>
                  <a:cubicBezTo>
                    <a:pt x="868" y="188"/>
                    <a:pt x="72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6"/>
            <p:cNvSpPr/>
            <p:nvPr/>
          </p:nvSpPr>
          <p:spPr>
            <a:xfrm rot="-5400000">
              <a:off x="6105211" y="4729223"/>
              <a:ext cx="21560" cy="35711"/>
            </a:xfrm>
            <a:custGeom>
              <a:avLst/>
              <a:gdLst/>
              <a:ahLst/>
              <a:cxnLst/>
              <a:rect l="l" t="t" r="r" b="b"/>
              <a:pathLst>
                <a:path w="869" h="802" extrusionOk="0">
                  <a:moveTo>
                    <a:pt x="434" y="1"/>
                  </a:moveTo>
                  <a:cubicBezTo>
                    <a:pt x="168" y="1"/>
                    <a:pt x="1" y="101"/>
                    <a:pt x="1" y="368"/>
                  </a:cubicBezTo>
                  <a:cubicBezTo>
                    <a:pt x="1" y="668"/>
                    <a:pt x="134" y="801"/>
                    <a:pt x="434" y="801"/>
                  </a:cubicBezTo>
                  <a:lnTo>
                    <a:pt x="434" y="768"/>
                  </a:lnTo>
                  <a:cubicBezTo>
                    <a:pt x="701" y="768"/>
                    <a:pt x="868" y="668"/>
                    <a:pt x="868" y="401"/>
                  </a:cubicBezTo>
                  <a:cubicBezTo>
                    <a:pt x="868" y="101"/>
                    <a:pt x="701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"/>
            <p:cNvSpPr/>
            <p:nvPr/>
          </p:nvSpPr>
          <p:spPr>
            <a:xfrm rot="-5400000">
              <a:off x="8432091" y="4697990"/>
              <a:ext cx="24041" cy="34464"/>
            </a:xfrm>
            <a:custGeom>
              <a:avLst/>
              <a:gdLst/>
              <a:ahLst/>
              <a:cxnLst/>
              <a:rect l="l" t="t" r="r" b="b"/>
              <a:pathLst>
                <a:path w="969" h="774" extrusionOk="0">
                  <a:moveTo>
                    <a:pt x="604" y="1"/>
                  </a:moveTo>
                  <a:cubicBezTo>
                    <a:pt x="582" y="1"/>
                    <a:pt x="558" y="3"/>
                    <a:pt x="535" y="6"/>
                  </a:cubicBezTo>
                  <a:cubicBezTo>
                    <a:pt x="301" y="6"/>
                    <a:pt x="34" y="173"/>
                    <a:pt x="1" y="440"/>
                  </a:cubicBezTo>
                  <a:cubicBezTo>
                    <a:pt x="1" y="640"/>
                    <a:pt x="134" y="740"/>
                    <a:pt x="301" y="740"/>
                  </a:cubicBezTo>
                  <a:cubicBezTo>
                    <a:pt x="368" y="773"/>
                    <a:pt x="401" y="773"/>
                    <a:pt x="468" y="773"/>
                  </a:cubicBezTo>
                  <a:cubicBezTo>
                    <a:pt x="701" y="773"/>
                    <a:pt x="902" y="706"/>
                    <a:pt x="935" y="473"/>
                  </a:cubicBezTo>
                  <a:cubicBezTo>
                    <a:pt x="935" y="440"/>
                    <a:pt x="968" y="406"/>
                    <a:pt x="968" y="373"/>
                  </a:cubicBezTo>
                  <a:cubicBezTo>
                    <a:pt x="968" y="133"/>
                    <a:pt x="807" y="1"/>
                    <a:pt x="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"/>
            <p:cNvSpPr/>
            <p:nvPr/>
          </p:nvSpPr>
          <p:spPr>
            <a:xfrm rot="-5400000">
              <a:off x="9190728" y="4696961"/>
              <a:ext cx="19054" cy="43147"/>
            </a:xfrm>
            <a:custGeom>
              <a:avLst/>
              <a:gdLst/>
              <a:ahLst/>
              <a:cxnLst/>
              <a:rect l="l" t="t" r="r" b="b"/>
              <a:pathLst>
                <a:path w="768" h="969" extrusionOk="0">
                  <a:moveTo>
                    <a:pt x="401" y="1"/>
                  </a:moveTo>
                  <a:cubicBezTo>
                    <a:pt x="67" y="34"/>
                    <a:pt x="34" y="301"/>
                    <a:pt x="1" y="501"/>
                  </a:cubicBezTo>
                  <a:cubicBezTo>
                    <a:pt x="1" y="768"/>
                    <a:pt x="101" y="968"/>
                    <a:pt x="368" y="968"/>
                  </a:cubicBezTo>
                  <a:cubicBezTo>
                    <a:pt x="768" y="935"/>
                    <a:pt x="634" y="534"/>
                    <a:pt x="701" y="301"/>
                  </a:cubicBezTo>
                  <a:cubicBezTo>
                    <a:pt x="768" y="101"/>
                    <a:pt x="601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"/>
            <p:cNvSpPr/>
            <p:nvPr/>
          </p:nvSpPr>
          <p:spPr>
            <a:xfrm rot="-5400000">
              <a:off x="4635179" y="4588969"/>
              <a:ext cx="20716" cy="35667"/>
            </a:xfrm>
            <a:custGeom>
              <a:avLst/>
              <a:gdLst/>
              <a:ahLst/>
              <a:cxnLst/>
              <a:rect l="l" t="t" r="r" b="b"/>
              <a:pathLst>
                <a:path w="835" h="801" extrusionOk="0">
                  <a:moveTo>
                    <a:pt x="367" y="0"/>
                  </a:moveTo>
                  <a:cubicBezTo>
                    <a:pt x="167" y="0"/>
                    <a:pt x="0" y="167"/>
                    <a:pt x="34" y="401"/>
                  </a:cubicBezTo>
                  <a:cubicBezTo>
                    <a:pt x="34" y="667"/>
                    <a:pt x="201" y="801"/>
                    <a:pt x="401" y="801"/>
                  </a:cubicBezTo>
                  <a:cubicBezTo>
                    <a:pt x="668" y="801"/>
                    <a:pt x="834" y="634"/>
                    <a:pt x="834" y="401"/>
                  </a:cubicBezTo>
                  <a:cubicBezTo>
                    <a:pt x="834" y="134"/>
                    <a:pt x="601" y="0"/>
                    <a:pt x="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6"/>
            <p:cNvSpPr/>
            <p:nvPr/>
          </p:nvSpPr>
          <p:spPr>
            <a:xfrm rot="-5400000">
              <a:off x="7248289" y="4632877"/>
              <a:ext cx="21535" cy="31436"/>
            </a:xfrm>
            <a:custGeom>
              <a:avLst/>
              <a:gdLst/>
              <a:ahLst/>
              <a:cxnLst/>
              <a:rect l="l" t="t" r="r" b="b"/>
              <a:pathLst>
                <a:path w="868" h="706" extrusionOk="0">
                  <a:moveTo>
                    <a:pt x="501" y="0"/>
                  </a:moveTo>
                  <a:cubicBezTo>
                    <a:pt x="200" y="0"/>
                    <a:pt x="0" y="100"/>
                    <a:pt x="0" y="367"/>
                  </a:cubicBezTo>
                  <a:cubicBezTo>
                    <a:pt x="0" y="634"/>
                    <a:pt x="200" y="667"/>
                    <a:pt x="434" y="701"/>
                  </a:cubicBezTo>
                  <a:cubicBezTo>
                    <a:pt x="454" y="704"/>
                    <a:pt x="474" y="705"/>
                    <a:pt x="492" y="705"/>
                  </a:cubicBezTo>
                  <a:cubicBezTo>
                    <a:pt x="690" y="705"/>
                    <a:pt x="804" y="550"/>
                    <a:pt x="834" y="367"/>
                  </a:cubicBezTo>
                  <a:cubicBezTo>
                    <a:pt x="868" y="100"/>
                    <a:pt x="667" y="34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6"/>
            <p:cNvSpPr/>
            <p:nvPr/>
          </p:nvSpPr>
          <p:spPr>
            <a:xfrm rot="-5400000">
              <a:off x="7796666" y="4639361"/>
              <a:ext cx="20692" cy="34197"/>
            </a:xfrm>
            <a:custGeom>
              <a:avLst/>
              <a:gdLst/>
              <a:ahLst/>
              <a:cxnLst/>
              <a:rect l="l" t="t" r="r" b="b"/>
              <a:pathLst>
                <a:path w="834" h="768" extrusionOk="0">
                  <a:moveTo>
                    <a:pt x="400" y="1"/>
                  </a:moveTo>
                  <a:cubicBezTo>
                    <a:pt x="167" y="1"/>
                    <a:pt x="0" y="134"/>
                    <a:pt x="33" y="368"/>
                  </a:cubicBezTo>
                  <a:cubicBezTo>
                    <a:pt x="67" y="601"/>
                    <a:pt x="200" y="768"/>
                    <a:pt x="434" y="768"/>
                  </a:cubicBezTo>
                  <a:cubicBezTo>
                    <a:pt x="634" y="768"/>
                    <a:pt x="834" y="635"/>
                    <a:pt x="801" y="301"/>
                  </a:cubicBezTo>
                  <a:cubicBezTo>
                    <a:pt x="801" y="134"/>
                    <a:pt x="667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6"/>
            <p:cNvSpPr/>
            <p:nvPr/>
          </p:nvSpPr>
          <p:spPr>
            <a:xfrm rot="-5400000">
              <a:off x="8658981" y="4691341"/>
              <a:ext cx="19054" cy="31214"/>
            </a:xfrm>
            <a:custGeom>
              <a:avLst/>
              <a:gdLst/>
              <a:ahLst/>
              <a:cxnLst/>
              <a:rect l="l" t="t" r="r" b="b"/>
              <a:pathLst>
                <a:path w="768" h="701" extrusionOk="0">
                  <a:moveTo>
                    <a:pt x="401" y="0"/>
                  </a:moveTo>
                  <a:cubicBezTo>
                    <a:pt x="134" y="0"/>
                    <a:pt x="1" y="134"/>
                    <a:pt x="1" y="367"/>
                  </a:cubicBezTo>
                  <a:cubicBezTo>
                    <a:pt x="1" y="601"/>
                    <a:pt x="167" y="701"/>
                    <a:pt x="401" y="701"/>
                  </a:cubicBezTo>
                  <a:cubicBezTo>
                    <a:pt x="634" y="701"/>
                    <a:pt x="701" y="534"/>
                    <a:pt x="768" y="367"/>
                  </a:cubicBezTo>
                  <a:cubicBezTo>
                    <a:pt x="701" y="167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"/>
            <p:cNvSpPr/>
            <p:nvPr/>
          </p:nvSpPr>
          <p:spPr>
            <a:xfrm rot="-5400000">
              <a:off x="6858357" y="4696532"/>
              <a:ext cx="19898" cy="282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468" y="1"/>
                  </a:moveTo>
                  <a:lnTo>
                    <a:pt x="468" y="34"/>
                  </a:lnTo>
                  <a:cubicBezTo>
                    <a:pt x="201" y="34"/>
                    <a:pt x="1" y="101"/>
                    <a:pt x="1" y="334"/>
                  </a:cubicBezTo>
                  <a:cubicBezTo>
                    <a:pt x="1" y="534"/>
                    <a:pt x="168" y="634"/>
                    <a:pt x="368" y="634"/>
                  </a:cubicBezTo>
                  <a:cubicBezTo>
                    <a:pt x="601" y="634"/>
                    <a:pt x="735" y="534"/>
                    <a:pt x="768" y="301"/>
                  </a:cubicBezTo>
                  <a:cubicBezTo>
                    <a:pt x="801" y="101"/>
                    <a:pt x="635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"/>
            <p:cNvSpPr/>
            <p:nvPr/>
          </p:nvSpPr>
          <p:spPr>
            <a:xfrm rot="-5400000">
              <a:off x="6457215" y="4667011"/>
              <a:ext cx="17392" cy="28542"/>
            </a:xfrm>
            <a:custGeom>
              <a:avLst/>
              <a:gdLst/>
              <a:ahLst/>
              <a:cxnLst/>
              <a:rect l="l" t="t" r="r" b="b"/>
              <a:pathLst>
                <a:path w="701" h="641" extrusionOk="0">
                  <a:moveTo>
                    <a:pt x="334" y="1"/>
                  </a:moveTo>
                  <a:cubicBezTo>
                    <a:pt x="133" y="1"/>
                    <a:pt x="0" y="134"/>
                    <a:pt x="0" y="334"/>
                  </a:cubicBezTo>
                  <a:cubicBezTo>
                    <a:pt x="0" y="539"/>
                    <a:pt x="128" y="641"/>
                    <a:pt x="271" y="641"/>
                  </a:cubicBezTo>
                  <a:cubicBezTo>
                    <a:pt x="292" y="641"/>
                    <a:pt x="313" y="639"/>
                    <a:pt x="334" y="635"/>
                  </a:cubicBezTo>
                  <a:lnTo>
                    <a:pt x="434" y="635"/>
                  </a:lnTo>
                  <a:cubicBezTo>
                    <a:pt x="600" y="601"/>
                    <a:pt x="701" y="501"/>
                    <a:pt x="701" y="268"/>
                  </a:cubicBezTo>
                  <a:cubicBezTo>
                    <a:pt x="701" y="68"/>
                    <a:pt x="567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"/>
            <p:cNvSpPr/>
            <p:nvPr/>
          </p:nvSpPr>
          <p:spPr>
            <a:xfrm rot="-5400000">
              <a:off x="5016002" y="4598794"/>
              <a:ext cx="16573" cy="26761"/>
            </a:xfrm>
            <a:custGeom>
              <a:avLst/>
              <a:gdLst/>
              <a:ahLst/>
              <a:cxnLst/>
              <a:rect l="l" t="t" r="r" b="b"/>
              <a:pathLst>
                <a:path w="668" h="601" extrusionOk="0">
                  <a:moveTo>
                    <a:pt x="334" y="0"/>
                  </a:moveTo>
                  <a:cubicBezTo>
                    <a:pt x="167" y="34"/>
                    <a:pt x="0" y="134"/>
                    <a:pt x="33" y="301"/>
                  </a:cubicBezTo>
                  <a:cubicBezTo>
                    <a:pt x="33" y="501"/>
                    <a:pt x="167" y="601"/>
                    <a:pt x="367" y="601"/>
                  </a:cubicBezTo>
                  <a:cubicBezTo>
                    <a:pt x="567" y="601"/>
                    <a:pt x="667" y="434"/>
                    <a:pt x="667" y="267"/>
                  </a:cubicBezTo>
                  <a:cubicBezTo>
                    <a:pt x="667" y="100"/>
                    <a:pt x="500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"/>
            <p:cNvSpPr/>
            <p:nvPr/>
          </p:nvSpPr>
          <p:spPr>
            <a:xfrm rot="-5400000">
              <a:off x="6096886" y="4658616"/>
              <a:ext cx="17417" cy="23822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67" y="1"/>
                    <a:pt x="34" y="101"/>
                    <a:pt x="1" y="301"/>
                  </a:cubicBezTo>
                  <a:cubicBezTo>
                    <a:pt x="1" y="501"/>
                    <a:pt x="167" y="535"/>
                    <a:pt x="368" y="535"/>
                  </a:cubicBezTo>
                  <a:cubicBezTo>
                    <a:pt x="501" y="535"/>
                    <a:pt x="701" y="501"/>
                    <a:pt x="668" y="301"/>
                  </a:cubicBezTo>
                  <a:cubicBezTo>
                    <a:pt x="668" y="101"/>
                    <a:pt x="534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"/>
            <p:cNvSpPr/>
            <p:nvPr/>
          </p:nvSpPr>
          <p:spPr>
            <a:xfrm rot="-5400000">
              <a:off x="8788156" y="4767527"/>
              <a:ext cx="14911" cy="26984"/>
            </a:xfrm>
            <a:custGeom>
              <a:avLst/>
              <a:gdLst/>
              <a:ahLst/>
              <a:cxnLst/>
              <a:rect l="l" t="t" r="r" b="b"/>
              <a:pathLst>
                <a:path w="601" h="606" extrusionOk="0">
                  <a:moveTo>
                    <a:pt x="301" y="0"/>
                  </a:moveTo>
                  <a:cubicBezTo>
                    <a:pt x="134" y="34"/>
                    <a:pt x="1" y="134"/>
                    <a:pt x="1" y="334"/>
                  </a:cubicBezTo>
                  <a:cubicBezTo>
                    <a:pt x="1" y="483"/>
                    <a:pt x="108" y="606"/>
                    <a:pt x="250" y="606"/>
                  </a:cubicBezTo>
                  <a:cubicBezTo>
                    <a:pt x="266" y="606"/>
                    <a:pt x="283" y="604"/>
                    <a:pt x="301" y="601"/>
                  </a:cubicBezTo>
                  <a:cubicBezTo>
                    <a:pt x="501" y="567"/>
                    <a:pt x="601" y="467"/>
                    <a:pt x="601" y="267"/>
                  </a:cubicBezTo>
                  <a:cubicBezTo>
                    <a:pt x="601" y="100"/>
                    <a:pt x="468" y="0"/>
                    <a:pt x="301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"/>
            <p:cNvSpPr/>
            <p:nvPr/>
          </p:nvSpPr>
          <p:spPr>
            <a:xfrm rot="-5400000">
              <a:off x="7319805" y="4591266"/>
              <a:ext cx="14936" cy="25292"/>
            </a:xfrm>
            <a:custGeom>
              <a:avLst/>
              <a:gdLst/>
              <a:ahLst/>
              <a:cxnLst/>
              <a:rect l="l" t="t" r="r" b="b"/>
              <a:pathLst>
                <a:path w="602" h="568" extrusionOk="0">
                  <a:moveTo>
                    <a:pt x="335" y="0"/>
                  </a:moveTo>
                  <a:cubicBezTo>
                    <a:pt x="168" y="0"/>
                    <a:pt x="34" y="100"/>
                    <a:pt x="1" y="301"/>
                  </a:cubicBezTo>
                  <a:cubicBezTo>
                    <a:pt x="1" y="467"/>
                    <a:pt x="101" y="567"/>
                    <a:pt x="268" y="567"/>
                  </a:cubicBezTo>
                  <a:cubicBezTo>
                    <a:pt x="468" y="567"/>
                    <a:pt x="568" y="401"/>
                    <a:pt x="601" y="234"/>
                  </a:cubicBezTo>
                  <a:cubicBezTo>
                    <a:pt x="568" y="67"/>
                    <a:pt x="501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"/>
            <p:cNvSpPr/>
            <p:nvPr/>
          </p:nvSpPr>
          <p:spPr>
            <a:xfrm rot="-5400000">
              <a:off x="5238134" y="4649101"/>
              <a:ext cx="14911" cy="23822"/>
            </a:xfrm>
            <a:custGeom>
              <a:avLst/>
              <a:gdLst/>
              <a:ahLst/>
              <a:cxnLst/>
              <a:rect l="l" t="t" r="r" b="b"/>
              <a:pathLst>
                <a:path w="601" h="535" extrusionOk="0">
                  <a:moveTo>
                    <a:pt x="234" y="1"/>
                  </a:moveTo>
                  <a:cubicBezTo>
                    <a:pt x="67" y="34"/>
                    <a:pt x="0" y="134"/>
                    <a:pt x="0" y="301"/>
                  </a:cubicBezTo>
                  <a:cubicBezTo>
                    <a:pt x="34" y="468"/>
                    <a:pt x="134" y="535"/>
                    <a:pt x="267" y="535"/>
                  </a:cubicBezTo>
                  <a:cubicBezTo>
                    <a:pt x="467" y="535"/>
                    <a:pt x="601" y="435"/>
                    <a:pt x="567" y="234"/>
                  </a:cubicBezTo>
                  <a:cubicBezTo>
                    <a:pt x="567" y="101"/>
                    <a:pt x="401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"/>
            <p:cNvSpPr/>
            <p:nvPr/>
          </p:nvSpPr>
          <p:spPr>
            <a:xfrm rot="-5400000">
              <a:off x="578954" y="2052748"/>
              <a:ext cx="72842" cy="676373"/>
            </a:xfrm>
            <a:custGeom>
              <a:avLst/>
              <a:gdLst/>
              <a:ahLst/>
              <a:cxnLst/>
              <a:rect l="l" t="t" r="r" b="b"/>
              <a:pathLst>
                <a:path w="2936" h="15190" extrusionOk="0">
                  <a:moveTo>
                    <a:pt x="2536" y="1"/>
                  </a:moveTo>
                  <a:cubicBezTo>
                    <a:pt x="2436" y="1"/>
                    <a:pt x="2402" y="101"/>
                    <a:pt x="2369" y="168"/>
                  </a:cubicBezTo>
                  <a:cubicBezTo>
                    <a:pt x="2302" y="401"/>
                    <a:pt x="2235" y="635"/>
                    <a:pt x="2169" y="868"/>
                  </a:cubicBezTo>
                  <a:cubicBezTo>
                    <a:pt x="1635" y="3170"/>
                    <a:pt x="1168" y="5472"/>
                    <a:pt x="501" y="7740"/>
                  </a:cubicBezTo>
                  <a:cubicBezTo>
                    <a:pt x="67" y="9274"/>
                    <a:pt x="1" y="10742"/>
                    <a:pt x="301" y="12276"/>
                  </a:cubicBezTo>
                  <a:cubicBezTo>
                    <a:pt x="468" y="13144"/>
                    <a:pt x="801" y="13944"/>
                    <a:pt x="1235" y="14711"/>
                  </a:cubicBezTo>
                  <a:cubicBezTo>
                    <a:pt x="1412" y="14977"/>
                    <a:pt x="1641" y="15190"/>
                    <a:pt x="1991" y="15190"/>
                  </a:cubicBezTo>
                  <a:cubicBezTo>
                    <a:pt x="2037" y="15190"/>
                    <a:pt x="2085" y="15186"/>
                    <a:pt x="2135" y="15178"/>
                  </a:cubicBezTo>
                  <a:cubicBezTo>
                    <a:pt x="2536" y="15112"/>
                    <a:pt x="2702" y="14812"/>
                    <a:pt x="2769" y="14445"/>
                  </a:cubicBezTo>
                  <a:cubicBezTo>
                    <a:pt x="2869" y="14011"/>
                    <a:pt x="2836" y="13577"/>
                    <a:pt x="2769" y="13144"/>
                  </a:cubicBezTo>
                  <a:cubicBezTo>
                    <a:pt x="2569" y="11743"/>
                    <a:pt x="2369" y="10308"/>
                    <a:pt x="2569" y="8907"/>
                  </a:cubicBezTo>
                  <a:cubicBezTo>
                    <a:pt x="2803" y="7440"/>
                    <a:pt x="2803" y="5972"/>
                    <a:pt x="2903" y="4504"/>
                  </a:cubicBezTo>
                  <a:cubicBezTo>
                    <a:pt x="2903" y="3637"/>
                    <a:pt x="2936" y="2770"/>
                    <a:pt x="2903" y="1936"/>
                  </a:cubicBezTo>
                  <a:cubicBezTo>
                    <a:pt x="2903" y="1335"/>
                    <a:pt x="2769" y="768"/>
                    <a:pt x="2669" y="201"/>
                  </a:cubicBezTo>
                  <a:cubicBezTo>
                    <a:pt x="2636" y="101"/>
                    <a:pt x="2636" y="1"/>
                    <a:pt x="2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"/>
            <p:cNvSpPr/>
            <p:nvPr/>
          </p:nvSpPr>
          <p:spPr>
            <a:xfrm rot="-5400000">
              <a:off x="3834976" y="2007501"/>
              <a:ext cx="79491" cy="689063"/>
            </a:xfrm>
            <a:custGeom>
              <a:avLst/>
              <a:gdLst/>
              <a:ahLst/>
              <a:cxnLst/>
              <a:rect l="l" t="t" r="r" b="b"/>
              <a:pathLst>
                <a:path w="3204" h="15475" extrusionOk="0">
                  <a:moveTo>
                    <a:pt x="2585" y="0"/>
                  </a:moveTo>
                  <a:cubicBezTo>
                    <a:pt x="2283" y="0"/>
                    <a:pt x="2138" y="278"/>
                    <a:pt x="1969" y="531"/>
                  </a:cubicBezTo>
                  <a:cubicBezTo>
                    <a:pt x="1669" y="1131"/>
                    <a:pt x="1402" y="1732"/>
                    <a:pt x="1235" y="2366"/>
                  </a:cubicBezTo>
                  <a:cubicBezTo>
                    <a:pt x="1" y="6735"/>
                    <a:pt x="568" y="10972"/>
                    <a:pt x="2102" y="15141"/>
                  </a:cubicBezTo>
                  <a:cubicBezTo>
                    <a:pt x="2136" y="15175"/>
                    <a:pt x="2136" y="15241"/>
                    <a:pt x="2169" y="15275"/>
                  </a:cubicBezTo>
                  <a:cubicBezTo>
                    <a:pt x="2202" y="15342"/>
                    <a:pt x="2236" y="15475"/>
                    <a:pt x="2369" y="15475"/>
                  </a:cubicBezTo>
                  <a:cubicBezTo>
                    <a:pt x="2503" y="15442"/>
                    <a:pt x="2536" y="15308"/>
                    <a:pt x="2536" y="15208"/>
                  </a:cubicBezTo>
                  <a:cubicBezTo>
                    <a:pt x="2669" y="14408"/>
                    <a:pt x="2836" y="13607"/>
                    <a:pt x="2770" y="12773"/>
                  </a:cubicBezTo>
                  <a:cubicBezTo>
                    <a:pt x="2636" y="10538"/>
                    <a:pt x="2569" y="8270"/>
                    <a:pt x="2803" y="6035"/>
                  </a:cubicBezTo>
                  <a:cubicBezTo>
                    <a:pt x="2970" y="4400"/>
                    <a:pt x="3070" y="2766"/>
                    <a:pt x="3203" y="1065"/>
                  </a:cubicBezTo>
                  <a:cubicBezTo>
                    <a:pt x="3203" y="1031"/>
                    <a:pt x="3203" y="931"/>
                    <a:pt x="3203" y="831"/>
                  </a:cubicBezTo>
                  <a:cubicBezTo>
                    <a:pt x="3170" y="498"/>
                    <a:pt x="3170" y="131"/>
                    <a:pt x="2770" y="31"/>
                  </a:cubicBezTo>
                  <a:cubicBezTo>
                    <a:pt x="2702" y="10"/>
                    <a:pt x="2641" y="0"/>
                    <a:pt x="2585" y="0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"/>
            <p:cNvSpPr/>
            <p:nvPr/>
          </p:nvSpPr>
          <p:spPr>
            <a:xfrm rot="-5400000">
              <a:off x="3170846" y="2267229"/>
              <a:ext cx="118369" cy="246593"/>
            </a:xfrm>
            <a:custGeom>
              <a:avLst/>
              <a:gdLst/>
              <a:ahLst/>
              <a:cxnLst/>
              <a:rect l="l" t="t" r="r" b="b"/>
              <a:pathLst>
                <a:path w="4771" h="5538" extrusionOk="0">
                  <a:moveTo>
                    <a:pt x="4704" y="0"/>
                  </a:moveTo>
                  <a:cubicBezTo>
                    <a:pt x="3954" y="170"/>
                    <a:pt x="3203" y="216"/>
                    <a:pt x="2453" y="216"/>
                  </a:cubicBezTo>
                  <a:cubicBezTo>
                    <a:pt x="2169" y="216"/>
                    <a:pt x="1886" y="210"/>
                    <a:pt x="1602" y="201"/>
                  </a:cubicBezTo>
                  <a:lnTo>
                    <a:pt x="568" y="201"/>
                  </a:lnTo>
                  <a:cubicBezTo>
                    <a:pt x="568" y="534"/>
                    <a:pt x="535" y="901"/>
                    <a:pt x="501" y="1235"/>
                  </a:cubicBezTo>
                  <a:cubicBezTo>
                    <a:pt x="368" y="2669"/>
                    <a:pt x="68" y="4070"/>
                    <a:pt x="1" y="5504"/>
                  </a:cubicBezTo>
                  <a:cubicBezTo>
                    <a:pt x="601" y="5504"/>
                    <a:pt x="1192" y="5534"/>
                    <a:pt x="1783" y="5534"/>
                  </a:cubicBezTo>
                  <a:cubicBezTo>
                    <a:pt x="2276" y="5534"/>
                    <a:pt x="2770" y="5513"/>
                    <a:pt x="3270" y="5438"/>
                  </a:cubicBezTo>
                  <a:cubicBezTo>
                    <a:pt x="3312" y="5433"/>
                    <a:pt x="3354" y="5431"/>
                    <a:pt x="3396" y="5431"/>
                  </a:cubicBezTo>
                  <a:cubicBezTo>
                    <a:pt x="3654" y="5431"/>
                    <a:pt x="3912" y="5509"/>
                    <a:pt x="4171" y="5538"/>
                  </a:cubicBezTo>
                  <a:cubicBezTo>
                    <a:pt x="4304" y="4537"/>
                    <a:pt x="4404" y="3503"/>
                    <a:pt x="4571" y="2502"/>
                  </a:cubicBezTo>
                  <a:cubicBezTo>
                    <a:pt x="4671" y="1668"/>
                    <a:pt x="4771" y="834"/>
                    <a:pt x="4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"/>
            <p:cNvSpPr/>
            <p:nvPr/>
          </p:nvSpPr>
          <p:spPr>
            <a:xfrm rot="-5400000">
              <a:off x="2214534" y="2054048"/>
              <a:ext cx="53838" cy="616661"/>
            </a:xfrm>
            <a:custGeom>
              <a:avLst/>
              <a:gdLst/>
              <a:ahLst/>
              <a:cxnLst/>
              <a:rect l="l" t="t" r="r" b="b"/>
              <a:pathLst>
                <a:path w="2170" h="13849" extrusionOk="0">
                  <a:moveTo>
                    <a:pt x="1602" y="1"/>
                  </a:moveTo>
                  <a:cubicBezTo>
                    <a:pt x="1490" y="1"/>
                    <a:pt x="1429" y="148"/>
                    <a:pt x="1369" y="239"/>
                  </a:cubicBezTo>
                  <a:cubicBezTo>
                    <a:pt x="535" y="1640"/>
                    <a:pt x="34" y="3174"/>
                    <a:pt x="34" y="4809"/>
                  </a:cubicBezTo>
                  <a:cubicBezTo>
                    <a:pt x="1" y="6944"/>
                    <a:pt x="201" y="9012"/>
                    <a:pt x="735" y="11080"/>
                  </a:cubicBezTo>
                  <a:cubicBezTo>
                    <a:pt x="835" y="11513"/>
                    <a:pt x="935" y="11947"/>
                    <a:pt x="968" y="12414"/>
                  </a:cubicBezTo>
                  <a:cubicBezTo>
                    <a:pt x="968" y="12781"/>
                    <a:pt x="968" y="13148"/>
                    <a:pt x="1102" y="13515"/>
                  </a:cubicBezTo>
                  <a:cubicBezTo>
                    <a:pt x="1168" y="13715"/>
                    <a:pt x="1302" y="13848"/>
                    <a:pt x="1535" y="13848"/>
                  </a:cubicBezTo>
                  <a:cubicBezTo>
                    <a:pt x="1736" y="13848"/>
                    <a:pt x="1902" y="13748"/>
                    <a:pt x="1969" y="13548"/>
                  </a:cubicBezTo>
                  <a:cubicBezTo>
                    <a:pt x="2036" y="13381"/>
                    <a:pt x="2069" y="13215"/>
                    <a:pt x="2102" y="13048"/>
                  </a:cubicBezTo>
                  <a:cubicBezTo>
                    <a:pt x="2169" y="12381"/>
                    <a:pt x="2169" y="11714"/>
                    <a:pt x="2036" y="11046"/>
                  </a:cubicBezTo>
                  <a:cubicBezTo>
                    <a:pt x="1669" y="9312"/>
                    <a:pt x="1635" y="7611"/>
                    <a:pt x="1836" y="5876"/>
                  </a:cubicBezTo>
                  <a:cubicBezTo>
                    <a:pt x="1936" y="4975"/>
                    <a:pt x="2036" y="4041"/>
                    <a:pt x="1969" y="3141"/>
                  </a:cubicBezTo>
                  <a:cubicBezTo>
                    <a:pt x="2036" y="2207"/>
                    <a:pt x="1969" y="1273"/>
                    <a:pt x="1836" y="339"/>
                  </a:cubicBezTo>
                  <a:cubicBezTo>
                    <a:pt x="1802" y="205"/>
                    <a:pt x="1836" y="39"/>
                    <a:pt x="1635" y="5"/>
                  </a:cubicBezTo>
                  <a:cubicBezTo>
                    <a:pt x="1624" y="2"/>
                    <a:pt x="1612" y="1"/>
                    <a:pt x="1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"/>
            <p:cNvSpPr/>
            <p:nvPr/>
          </p:nvSpPr>
          <p:spPr>
            <a:xfrm rot="-5400000">
              <a:off x="4336821" y="2303087"/>
              <a:ext cx="118369" cy="222860"/>
            </a:xfrm>
            <a:custGeom>
              <a:avLst/>
              <a:gdLst/>
              <a:ahLst/>
              <a:cxnLst/>
              <a:rect l="l" t="t" r="r" b="b"/>
              <a:pathLst>
                <a:path w="4771" h="5005" extrusionOk="0">
                  <a:moveTo>
                    <a:pt x="4170" y="1"/>
                  </a:moveTo>
                  <a:cubicBezTo>
                    <a:pt x="4070" y="167"/>
                    <a:pt x="3937" y="201"/>
                    <a:pt x="3770" y="201"/>
                  </a:cubicBezTo>
                  <a:cubicBezTo>
                    <a:pt x="3697" y="197"/>
                    <a:pt x="3625" y="195"/>
                    <a:pt x="3552" y="195"/>
                  </a:cubicBezTo>
                  <a:cubicBezTo>
                    <a:pt x="3121" y="195"/>
                    <a:pt x="2690" y="253"/>
                    <a:pt x="2259" y="253"/>
                  </a:cubicBezTo>
                  <a:cubicBezTo>
                    <a:pt x="2129" y="253"/>
                    <a:pt x="1999" y="248"/>
                    <a:pt x="1869" y="234"/>
                  </a:cubicBezTo>
                  <a:cubicBezTo>
                    <a:pt x="1552" y="184"/>
                    <a:pt x="1243" y="176"/>
                    <a:pt x="935" y="176"/>
                  </a:cubicBezTo>
                  <a:cubicBezTo>
                    <a:pt x="780" y="176"/>
                    <a:pt x="626" y="178"/>
                    <a:pt x="471" y="178"/>
                  </a:cubicBezTo>
                  <a:cubicBezTo>
                    <a:pt x="315" y="178"/>
                    <a:pt x="159" y="176"/>
                    <a:pt x="1" y="167"/>
                  </a:cubicBezTo>
                  <a:lnTo>
                    <a:pt x="1" y="167"/>
                  </a:lnTo>
                  <a:cubicBezTo>
                    <a:pt x="1" y="301"/>
                    <a:pt x="34" y="434"/>
                    <a:pt x="34" y="568"/>
                  </a:cubicBezTo>
                  <a:cubicBezTo>
                    <a:pt x="301" y="1935"/>
                    <a:pt x="501" y="3303"/>
                    <a:pt x="534" y="4704"/>
                  </a:cubicBezTo>
                  <a:cubicBezTo>
                    <a:pt x="1602" y="4771"/>
                    <a:pt x="2636" y="4838"/>
                    <a:pt x="3670" y="4938"/>
                  </a:cubicBezTo>
                  <a:cubicBezTo>
                    <a:pt x="4037" y="4938"/>
                    <a:pt x="4404" y="4971"/>
                    <a:pt x="4771" y="5004"/>
                  </a:cubicBezTo>
                  <a:cubicBezTo>
                    <a:pt x="4737" y="4504"/>
                    <a:pt x="4704" y="4037"/>
                    <a:pt x="4671" y="3570"/>
                  </a:cubicBezTo>
                  <a:cubicBezTo>
                    <a:pt x="4570" y="2369"/>
                    <a:pt x="4470" y="1168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"/>
            <p:cNvSpPr/>
            <p:nvPr/>
          </p:nvSpPr>
          <p:spPr>
            <a:xfrm rot="-5400000">
              <a:off x="3481263" y="2326369"/>
              <a:ext cx="133255" cy="196144"/>
            </a:xfrm>
            <a:custGeom>
              <a:avLst/>
              <a:gdLst/>
              <a:ahLst/>
              <a:cxnLst/>
              <a:rect l="l" t="t" r="r" b="b"/>
              <a:pathLst>
                <a:path w="5371" h="4405" extrusionOk="0">
                  <a:moveTo>
                    <a:pt x="1168" y="1"/>
                  </a:moveTo>
                  <a:cubicBezTo>
                    <a:pt x="701" y="1302"/>
                    <a:pt x="200" y="2603"/>
                    <a:pt x="0" y="3970"/>
                  </a:cubicBezTo>
                  <a:cubicBezTo>
                    <a:pt x="1268" y="4004"/>
                    <a:pt x="2569" y="4071"/>
                    <a:pt x="3836" y="4204"/>
                  </a:cubicBezTo>
                  <a:cubicBezTo>
                    <a:pt x="3970" y="4237"/>
                    <a:pt x="4103" y="4237"/>
                    <a:pt x="4136" y="4404"/>
                  </a:cubicBezTo>
                  <a:cubicBezTo>
                    <a:pt x="4303" y="3704"/>
                    <a:pt x="4503" y="3003"/>
                    <a:pt x="4770" y="2303"/>
                  </a:cubicBezTo>
                  <a:cubicBezTo>
                    <a:pt x="5004" y="1669"/>
                    <a:pt x="5237" y="1035"/>
                    <a:pt x="5371" y="335"/>
                  </a:cubicBezTo>
                  <a:lnTo>
                    <a:pt x="5371" y="335"/>
                  </a:lnTo>
                  <a:cubicBezTo>
                    <a:pt x="5221" y="352"/>
                    <a:pt x="5072" y="359"/>
                    <a:pt x="4922" y="359"/>
                  </a:cubicBezTo>
                  <a:cubicBezTo>
                    <a:pt x="4203" y="359"/>
                    <a:pt x="3481" y="190"/>
                    <a:pt x="2735" y="134"/>
                  </a:cubicBezTo>
                  <a:cubicBezTo>
                    <a:pt x="2235" y="101"/>
                    <a:pt x="1668" y="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"/>
            <p:cNvSpPr/>
            <p:nvPr/>
          </p:nvSpPr>
          <p:spPr>
            <a:xfrm rot="-5400000">
              <a:off x="1329151" y="2331598"/>
              <a:ext cx="116706" cy="200596"/>
            </a:xfrm>
            <a:custGeom>
              <a:avLst/>
              <a:gdLst/>
              <a:ahLst/>
              <a:cxnLst/>
              <a:rect l="l" t="t" r="r" b="b"/>
              <a:pathLst>
                <a:path w="4704" h="4505" extrusionOk="0">
                  <a:moveTo>
                    <a:pt x="4070" y="1"/>
                  </a:moveTo>
                  <a:cubicBezTo>
                    <a:pt x="2769" y="568"/>
                    <a:pt x="1401" y="635"/>
                    <a:pt x="0" y="668"/>
                  </a:cubicBezTo>
                  <a:cubicBezTo>
                    <a:pt x="267" y="1936"/>
                    <a:pt x="367" y="3237"/>
                    <a:pt x="567" y="4504"/>
                  </a:cubicBezTo>
                  <a:cubicBezTo>
                    <a:pt x="1864" y="4441"/>
                    <a:pt x="3160" y="4168"/>
                    <a:pt x="4484" y="4168"/>
                  </a:cubicBezTo>
                  <a:cubicBezTo>
                    <a:pt x="4557" y="4168"/>
                    <a:pt x="4630" y="4169"/>
                    <a:pt x="4704" y="4171"/>
                  </a:cubicBezTo>
                  <a:cubicBezTo>
                    <a:pt x="4670" y="3904"/>
                    <a:pt x="4637" y="3670"/>
                    <a:pt x="4604" y="3403"/>
                  </a:cubicBezTo>
                  <a:cubicBezTo>
                    <a:pt x="4470" y="2269"/>
                    <a:pt x="4404" y="1102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"/>
            <p:cNvSpPr/>
            <p:nvPr/>
          </p:nvSpPr>
          <p:spPr>
            <a:xfrm rot="-5400000">
              <a:off x="3760601" y="2360061"/>
              <a:ext cx="109263" cy="184210"/>
            </a:xfrm>
            <a:custGeom>
              <a:avLst/>
              <a:gdLst/>
              <a:ahLst/>
              <a:cxnLst/>
              <a:rect l="l" t="t" r="r" b="b"/>
              <a:pathLst>
                <a:path w="4404" h="4137" extrusionOk="0">
                  <a:moveTo>
                    <a:pt x="334" y="1"/>
                  </a:moveTo>
                  <a:cubicBezTo>
                    <a:pt x="300" y="34"/>
                    <a:pt x="267" y="101"/>
                    <a:pt x="267" y="134"/>
                  </a:cubicBezTo>
                  <a:cubicBezTo>
                    <a:pt x="100" y="1468"/>
                    <a:pt x="67" y="2803"/>
                    <a:pt x="0" y="4137"/>
                  </a:cubicBezTo>
                  <a:cubicBezTo>
                    <a:pt x="1051" y="4062"/>
                    <a:pt x="2102" y="4024"/>
                    <a:pt x="3153" y="4024"/>
                  </a:cubicBezTo>
                  <a:cubicBezTo>
                    <a:pt x="3503" y="4024"/>
                    <a:pt x="3853" y="4029"/>
                    <a:pt x="4203" y="4037"/>
                  </a:cubicBezTo>
                  <a:cubicBezTo>
                    <a:pt x="4203" y="2903"/>
                    <a:pt x="4303" y="1769"/>
                    <a:pt x="4403" y="634"/>
                  </a:cubicBezTo>
                  <a:lnTo>
                    <a:pt x="4403" y="634"/>
                  </a:lnTo>
                  <a:cubicBezTo>
                    <a:pt x="4344" y="636"/>
                    <a:pt x="4284" y="637"/>
                    <a:pt x="4224" y="637"/>
                  </a:cubicBezTo>
                  <a:cubicBezTo>
                    <a:pt x="2888" y="637"/>
                    <a:pt x="1611" y="288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"/>
            <p:cNvSpPr/>
            <p:nvPr/>
          </p:nvSpPr>
          <p:spPr>
            <a:xfrm rot="-5400000">
              <a:off x="2358723" y="2387322"/>
              <a:ext cx="119187" cy="197569"/>
            </a:xfrm>
            <a:custGeom>
              <a:avLst/>
              <a:gdLst/>
              <a:ahLst/>
              <a:cxnLst/>
              <a:rect l="l" t="t" r="r" b="b"/>
              <a:pathLst>
                <a:path w="4804" h="4437" extrusionOk="0">
                  <a:moveTo>
                    <a:pt x="4804" y="3336"/>
                  </a:moveTo>
                  <a:cubicBezTo>
                    <a:pt x="4791" y="3336"/>
                    <a:pt x="4778" y="3336"/>
                    <a:pt x="4765" y="3337"/>
                  </a:cubicBezTo>
                  <a:lnTo>
                    <a:pt x="4765" y="3337"/>
                  </a:lnTo>
                  <a:cubicBezTo>
                    <a:pt x="4767" y="3348"/>
                    <a:pt x="4769" y="3358"/>
                    <a:pt x="4771" y="3369"/>
                  </a:cubicBezTo>
                  <a:lnTo>
                    <a:pt x="4804" y="3336"/>
                  </a:ln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34" y="834"/>
                    <a:pt x="201" y="1601"/>
                    <a:pt x="367" y="2402"/>
                  </a:cubicBezTo>
                  <a:cubicBezTo>
                    <a:pt x="467" y="3069"/>
                    <a:pt x="534" y="3803"/>
                    <a:pt x="834" y="4437"/>
                  </a:cubicBezTo>
                  <a:cubicBezTo>
                    <a:pt x="1969" y="4203"/>
                    <a:pt x="3103" y="3803"/>
                    <a:pt x="4237" y="3503"/>
                  </a:cubicBezTo>
                  <a:cubicBezTo>
                    <a:pt x="4394" y="3440"/>
                    <a:pt x="4551" y="3347"/>
                    <a:pt x="4765" y="3337"/>
                  </a:cubicBezTo>
                  <a:lnTo>
                    <a:pt x="4765" y="3337"/>
                  </a:lnTo>
                  <a:cubicBezTo>
                    <a:pt x="4600" y="2414"/>
                    <a:pt x="4435" y="1490"/>
                    <a:pt x="4237" y="567"/>
                  </a:cubicBezTo>
                  <a:cubicBezTo>
                    <a:pt x="4170" y="569"/>
                    <a:pt x="4103" y="570"/>
                    <a:pt x="4036" y="570"/>
                  </a:cubicBezTo>
                  <a:cubicBezTo>
                    <a:pt x="2805" y="570"/>
                    <a:pt x="1601" y="288"/>
                    <a:pt x="367" y="67"/>
                  </a:cubicBezTo>
                  <a:cubicBezTo>
                    <a:pt x="234" y="33"/>
                    <a:pt x="1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"/>
            <p:cNvSpPr/>
            <p:nvPr/>
          </p:nvSpPr>
          <p:spPr>
            <a:xfrm rot="-5400000">
              <a:off x="2870314" y="2304684"/>
              <a:ext cx="120850" cy="185724"/>
            </a:xfrm>
            <a:custGeom>
              <a:avLst/>
              <a:gdLst/>
              <a:ahLst/>
              <a:cxnLst/>
              <a:rect l="l" t="t" r="r" b="b"/>
              <a:pathLst>
                <a:path w="4871" h="4171" extrusionOk="0">
                  <a:moveTo>
                    <a:pt x="4137" y="1"/>
                  </a:moveTo>
                  <a:cubicBezTo>
                    <a:pt x="2769" y="268"/>
                    <a:pt x="1368" y="468"/>
                    <a:pt x="0" y="635"/>
                  </a:cubicBezTo>
                  <a:cubicBezTo>
                    <a:pt x="267" y="1802"/>
                    <a:pt x="534" y="3003"/>
                    <a:pt x="801" y="4170"/>
                  </a:cubicBezTo>
                  <a:cubicBezTo>
                    <a:pt x="1702" y="4004"/>
                    <a:pt x="2636" y="3804"/>
                    <a:pt x="3570" y="3670"/>
                  </a:cubicBezTo>
                  <a:cubicBezTo>
                    <a:pt x="3704" y="3649"/>
                    <a:pt x="3838" y="3642"/>
                    <a:pt x="3973" y="3642"/>
                  </a:cubicBezTo>
                  <a:cubicBezTo>
                    <a:pt x="4272" y="3642"/>
                    <a:pt x="4571" y="3680"/>
                    <a:pt x="4870" y="3703"/>
                  </a:cubicBezTo>
                  <a:cubicBezTo>
                    <a:pt x="4804" y="2436"/>
                    <a:pt x="4403" y="1235"/>
                    <a:pt x="4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"/>
            <p:cNvSpPr/>
            <p:nvPr/>
          </p:nvSpPr>
          <p:spPr>
            <a:xfrm rot="-5400000">
              <a:off x="1825986" y="2371363"/>
              <a:ext cx="124149" cy="164930"/>
            </a:xfrm>
            <a:custGeom>
              <a:avLst/>
              <a:gdLst/>
              <a:ahLst/>
              <a:cxnLst/>
              <a:rect l="l" t="t" r="r" b="b"/>
              <a:pathLst>
                <a:path w="5004" h="3704" extrusionOk="0">
                  <a:moveTo>
                    <a:pt x="901" y="1"/>
                  </a:moveTo>
                  <a:cubicBezTo>
                    <a:pt x="601" y="1201"/>
                    <a:pt x="301" y="2402"/>
                    <a:pt x="0" y="3603"/>
                  </a:cubicBezTo>
                  <a:cubicBezTo>
                    <a:pt x="934" y="3692"/>
                    <a:pt x="1868" y="3692"/>
                    <a:pt x="2812" y="3692"/>
                  </a:cubicBezTo>
                  <a:cubicBezTo>
                    <a:pt x="3284" y="3692"/>
                    <a:pt x="3759" y="3692"/>
                    <a:pt x="4237" y="3703"/>
                  </a:cubicBezTo>
                  <a:cubicBezTo>
                    <a:pt x="4604" y="2602"/>
                    <a:pt x="4837" y="1468"/>
                    <a:pt x="5004" y="334"/>
                  </a:cubicBezTo>
                  <a:lnTo>
                    <a:pt x="5004" y="334"/>
                  </a:lnTo>
                  <a:cubicBezTo>
                    <a:pt x="4733" y="364"/>
                    <a:pt x="4463" y="377"/>
                    <a:pt x="4192" y="377"/>
                  </a:cubicBezTo>
                  <a:cubicBezTo>
                    <a:pt x="3263" y="377"/>
                    <a:pt x="2339" y="222"/>
                    <a:pt x="1435" y="67"/>
                  </a:cubicBezTo>
                  <a:cubicBezTo>
                    <a:pt x="1268" y="34"/>
                    <a:pt x="1068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"/>
            <p:cNvSpPr/>
            <p:nvPr/>
          </p:nvSpPr>
          <p:spPr>
            <a:xfrm rot="-5400000">
              <a:off x="2201256" y="2407848"/>
              <a:ext cx="112588" cy="174726"/>
            </a:xfrm>
            <a:custGeom>
              <a:avLst/>
              <a:gdLst/>
              <a:ahLst/>
              <a:cxnLst/>
              <a:rect l="l" t="t" r="r" b="b"/>
              <a:pathLst>
                <a:path w="4538" h="3924" extrusionOk="0">
                  <a:moveTo>
                    <a:pt x="915" y="0"/>
                  </a:moveTo>
                  <a:cubicBezTo>
                    <a:pt x="745" y="0"/>
                    <a:pt x="574" y="6"/>
                    <a:pt x="401" y="18"/>
                  </a:cubicBezTo>
                  <a:cubicBezTo>
                    <a:pt x="401" y="85"/>
                    <a:pt x="335" y="118"/>
                    <a:pt x="335" y="185"/>
                  </a:cubicBezTo>
                  <a:cubicBezTo>
                    <a:pt x="234" y="1253"/>
                    <a:pt x="1" y="2287"/>
                    <a:pt x="234" y="3354"/>
                  </a:cubicBezTo>
                  <a:cubicBezTo>
                    <a:pt x="368" y="3387"/>
                    <a:pt x="468" y="3387"/>
                    <a:pt x="601" y="3421"/>
                  </a:cubicBezTo>
                  <a:cubicBezTo>
                    <a:pt x="1804" y="3642"/>
                    <a:pt x="3036" y="3924"/>
                    <a:pt x="4269" y="3924"/>
                  </a:cubicBezTo>
                  <a:cubicBezTo>
                    <a:pt x="4337" y="3924"/>
                    <a:pt x="4404" y="3923"/>
                    <a:pt x="4471" y="3921"/>
                  </a:cubicBezTo>
                  <a:cubicBezTo>
                    <a:pt x="4404" y="3087"/>
                    <a:pt x="4237" y="2287"/>
                    <a:pt x="4371" y="1453"/>
                  </a:cubicBezTo>
                  <a:cubicBezTo>
                    <a:pt x="4437" y="1153"/>
                    <a:pt x="4538" y="886"/>
                    <a:pt x="4471" y="585"/>
                  </a:cubicBezTo>
                  <a:cubicBezTo>
                    <a:pt x="3301" y="293"/>
                    <a:pt x="213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"/>
            <p:cNvSpPr/>
            <p:nvPr/>
          </p:nvSpPr>
          <p:spPr>
            <a:xfrm rot="-5400000">
              <a:off x="615468" y="2430957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68" y="1"/>
                  </a:moveTo>
                  <a:cubicBezTo>
                    <a:pt x="234" y="401"/>
                    <a:pt x="168" y="801"/>
                    <a:pt x="134" y="1201"/>
                  </a:cubicBezTo>
                  <a:cubicBezTo>
                    <a:pt x="68" y="2035"/>
                    <a:pt x="1" y="2869"/>
                    <a:pt x="201" y="3703"/>
                  </a:cubicBezTo>
                  <a:cubicBezTo>
                    <a:pt x="1295" y="3703"/>
                    <a:pt x="2389" y="3618"/>
                    <a:pt x="3500" y="3618"/>
                  </a:cubicBezTo>
                  <a:cubicBezTo>
                    <a:pt x="3778" y="3618"/>
                    <a:pt x="4057" y="3623"/>
                    <a:pt x="4337" y="3637"/>
                  </a:cubicBezTo>
                  <a:cubicBezTo>
                    <a:pt x="4170" y="2602"/>
                    <a:pt x="4237" y="1568"/>
                    <a:pt x="4404" y="534"/>
                  </a:cubicBezTo>
                  <a:lnTo>
                    <a:pt x="4404" y="534"/>
                  </a:lnTo>
                  <a:cubicBezTo>
                    <a:pt x="4315" y="536"/>
                    <a:pt x="4225" y="537"/>
                    <a:pt x="4136" y="537"/>
                  </a:cubicBezTo>
                  <a:cubicBezTo>
                    <a:pt x="2829" y="537"/>
                    <a:pt x="1548" y="313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"/>
            <p:cNvSpPr/>
            <p:nvPr/>
          </p:nvSpPr>
          <p:spPr>
            <a:xfrm rot="-5400000">
              <a:off x="3924443" y="2380360"/>
              <a:ext cx="105964" cy="150236"/>
            </a:xfrm>
            <a:custGeom>
              <a:avLst/>
              <a:gdLst/>
              <a:ahLst/>
              <a:cxnLst/>
              <a:rect l="l" t="t" r="r" b="b"/>
              <a:pathLst>
                <a:path w="4271" h="3374" extrusionOk="0">
                  <a:moveTo>
                    <a:pt x="3278" y="1"/>
                  </a:moveTo>
                  <a:cubicBezTo>
                    <a:pt x="2208" y="1"/>
                    <a:pt x="1138" y="44"/>
                    <a:pt x="67" y="146"/>
                  </a:cubicBezTo>
                  <a:cubicBezTo>
                    <a:pt x="1" y="1180"/>
                    <a:pt x="1" y="2214"/>
                    <a:pt x="67" y="3249"/>
                  </a:cubicBezTo>
                  <a:cubicBezTo>
                    <a:pt x="768" y="3332"/>
                    <a:pt x="1468" y="3374"/>
                    <a:pt x="2169" y="3374"/>
                  </a:cubicBezTo>
                  <a:cubicBezTo>
                    <a:pt x="2869" y="3374"/>
                    <a:pt x="3570" y="3332"/>
                    <a:pt x="4270" y="3249"/>
                  </a:cubicBezTo>
                  <a:cubicBezTo>
                    <a:pt x="4170" y="2181"/>
                    <a:pt x="4170" y="1114"/>
                    <a:pt x="4270" y="13"/>
                  </a:cubicBezTo>
                  <a:cubicBezTo>
                    <a:pt x="3940" y="5"/>
                    <a:pt x="3609" y="1"/>
                    <a:pt x="3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"/>
            <p:cNvSpPr/>
            <p:nvPr/>
          </p:nvSpPr>
          <p:spPr>
            <a:xfrm rot="-5400000">
              <a:off x="346759" y="2403486"/>
              <a:ext cx="128293" cy="169383"/>
            </a:xfrm>
            <a:custGeom>
              <a:avLst/>
              <a:gdLst/>
              <a:ahLst/>
              <a:cxnLst/>
              <a:rect l="l" t="t" r="r" b="b"/>
              <a:pathLst>
                <a:path w="5171" h="3804" extrusionOk="0">
                  <a:moveTo>
                    <a:pt x="1068" y="1"/>
                  </a:moveTo>
                  <a:cubicBezTo>
                    <a:pt x="601" y="1102"/>
                    <a:pt x="267" y="2202"/>
                    <a:pt x="1" y="3370"/>
                  </a:cubicBezTo>
                  <a:cubicBezTo>
                    <a:pt x="425" y="3358"/>
                    <a:pt x="854" y="3346"/>
                    <a:pt x="1282" y="3346"/>
                  </a:cubicBezTo>
                  <a:cubicBezTo>
                    <a:pt x="2066" y="3346"/>
                    <a:pt x="2848" y="3386"/>
                    <a:pt x="3603" y="3537"/>
                  </a:cubicBezTo>
                  <a:cubicBezTo>
                    <a:pt x="3803" y="3570"/>
                    <a:pt x="4104" y="3537"/>
                    <a:pt x="4170" y="3803"/>
                  </a:cubicBezTo>
                  <a:cubicBezTo>
                    <a:pt x="4304" y="3437"/>
                    <a:pt x="4437" y="3070"/>
                    <a:pt x="4537" y="2669"/>
                  </a:cubicBezTo>
                  <a:cubicBezTo>
                    <a:pt x="4704" y="2036"/>
                    <a:pt x="5038" y="1468"/>
                    <a:pt x="5171" y="835"/>
                  </a:cubicBezTo>
                  <a:cubicBezTo>
                    <a:pt x="4237" y="735"/>
                    <a:pt x="3303" y="668"/>
                    <a:pt x="2369" y="401"/>
                  </a:cubicBezTo>
                  <a:cubicBezTo>
                    <a:pt x="1935" y="268"/>
                    <a:pt x="1502" y="134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6"/>
            <p:cNvSpPr/>
            <p:nvPr/>
          </p:nvSpPr>
          <p:spPr>
            <a:xfrm rot="-5400000">
              <a:off x="2722021" y="2334533"/>
              <a:ext cx="123331" cy="164930"/>
            </a:xfrm>
            <a:custGeom>
              <a:avLst/>
              <a:gdLst/>
              <a:ahLst/>
              <a:cxnLst/>
              <a:rect l="l" t="t" r="r" b="b"/>
              <a:pathLst>
                <a:path w="4971" h="3704" extrusionOk="0">
                  <a:moveTo>
                    <a:pt x="4003" y="1"/>
                  </a:moveTo>
                  <a:cubicBezTo>
                    <a:pt x="3269" y="101"/>
                    <a:pt x="2502" y="268"/>
                    <a:pt x="1768" y="468"/>
                  </a:cubicBezTo>
                  <a:cubicBezTo>
                    <a:pt x="1335" y="568"/>
                    <a:pt x="901" y="701"/>
                    <a:pt x="434" y="801"/>
                  </a:cubicBezTo>
                  <a:cubicBezTo>
                    <a:pt x="301" y="868"/>
                    <a:pt x="167" y="902"/>
                    <a:pt x="0" y="935"/>
                  </a:cubicBezTo>
                  <a:cubicBezTo>
                    <a:pt x="234" y="1869"/>
                    <a:pt x="534" y="2803"/>
                    <a:pt x="834" y="3704"/>
                  </a:cubicBezTo>
                  <a:cubicBezTo>
                    <a:pt x="2202" y="3537"/>
                    <a:pt x="3603" y="3337"/>
                    <a:pt x="4971" y="3070"/>
                  </a:cubicBezTo>
                  <a:cubicBezTo>
                    <a:pt x="4637" y="2036"/>
                    <a:pt x="4404" y="1002"/>
                    <a:pt x="40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"/>
            <p:cNvSpPr/>
            <p:nvPr/>
          </p:nvSpPr>
          <p:spPr>
            <a:xfrm rot="-5400000">
              <a:off x="228186" y="2389799"/>
              <a:ext cx="120850" cy="149568"/>
            </a:xfrm>
            <a:custGeom>
              <a:avLst/>
              <a:gdLst/>
              <a:ahLst/>
              <a:cxnLst/>
              <a:rect l="l" t="t" r="r" b="b"/>
              <a:pathLst>
                <a:path w="4871" h="3359" extrusionOk="0">
                  <a:moveTo>
                    <a:pt x="1439" y="0"/>
                  </a:moveTo>
                  <a:cubicBezTo>
                    <a:pt x="1227" y="0"/>
                    <a:pt x="1014" y="8"/>
                    <a:pt x="801" y="23"/>
                  </a:cubicBezTo>
                  <a:cubicBezTo>
                    <a:pt x="534" y="857"/>
                    <a:pt x="267" y="1691"/>
                    <a:pt x="0" y="2525"/>
                  </a:cubicBezTo>
                  <a:cubicBezTo>
                    <a:pt x="434" y="2658"/>
                    <a:pt x="868" y="2758"/>
                    <a:pt x="1301" y="2892"/>
                  </a:cubicBezTo>
                  <a:cubicBezTo>
                    <a:pt x="2202" y="3192"/>
                    <a:pt x="3136" y="3225"/>
                    <a:pt x="4070" y="3359"/>
                  </a:cubicBezTo>
                  <a:cubicBezTo>
                    <a:pt x="4504" y="2491"/>
                    <a:pt x="4737" y="1591"/>
                    <a:pt x="4871" y="657"/>
                  </a:cubicBezTo>
                  <a:cubicBezTo>
                    <a:pt x="3768" y="233"/>
                    <a:pt x="2617" y="0"/>
                    <a:pt x="1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6"/>
            <p:cNvSpPr/>
            <p:nvPr/>
          </p:nvSpPr>
          <p:spPr>
            <a:xfrm rot="-5400000">
              <a:off x="4052534" y="2378683"/>
              <a:ext cx="122512" cy="133716"/>
            </a:xfrm>
            <a:custGeom>
              <a:avLst/>
              <a:gdLst/>
              <a:ahLst/>
              <a:cxnLst/>
              <a:rect l="l" t="t" r="r" b="b"/>
              <a:pathLst>
                <a:path w="4938" h="3003" extrusionOk="0">
                  <a:moveTo>
                    <a:pt x="4203" y="1"/>
                  </a:moveTo>
                  <a:cubicBezTo>
                    <a:pt x="3503" y="84"/>
                    <a:pt x="2802" y="126"/>
                    <a:pt x="2102" y="126"/>
                  </a:cubicBezTo>
                  <a:cubicBezTo>
                    <a:pt x="1401" y="126"/>
                    <a:pt x="701" y="84"/>
                    <a:pt x="0" y="1"/>
                  </a:cubicBezTo>
                  <a:lnTo>
                    <a:pt x="0" y="1"/>
                  </a:lnTo>
                  <a:cubicBezTo>
                    <a:pt x="100" y="1035"/>
                    <a:pt x="367" y="2035"/>
                    <a:pt x="701" y="3003"/>
                  </a:cubicBezTo>
                  <a:cubicBezTo>
                    <a:pt x="2102" y="2836"/>
                    <a:pt x="3503" y="2903"/>
                    <a:pt x="4937" y="2836"/>
                  </a:cubicBezTo>
                  <a:cubicBezTo>
                    <a:pt x="4670" y="1902"/>
                    <a:pt x="4437" y="935"/>
                    <a:pt x="4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6"/>
            <p:cNvSpPr/>
            <p:nvPr/>
          </p:nvSpPr>
          <p:spPr>
            <a:xfrm rot="-5400000">
              <a:off x="1595940" y="2354963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571" y="0"/>
                  </a:moveTo>
                  <a:lnTo>
                    <a:pt x="4571" y="0"/>
                  </a:lnTo>
                  <a:cubicBezTo>
                    <a:pt x="4437" y="234"/>
                    <a:pt x="4271" y="267"/>
                    <a:pt x="4037" y="300"/>
                  </a:cubicBezTo>
                  <a:cubicBezTo>
                    <a:pt x="2803" y="300"/>
                    <a:pt x="1569" y="234"/>
                    <a:pt x="334" y="100"/>
                  </a:cubicBezTo>
                  <a:cubicBezTo>
                    <a:pt x="301" y="1101"/>
                    <a:pt x="201" y="2102"/>
                    <a:pt x="1" y="3102"/>
                  </a:cubicBezTo>
                  <a:cubicBezTo>
                    <a:pt x="968" y="3069"/>
                    <a:pt x="1936" y="3069"/>
                    <a:pt x="2936" y="3069"/>
                  </a:cubicBezTo>
                  <a:cubicBezTo>
                    <a:pt x="3370" y="3069"/>
                    <a:pt x="3770" y="3136"/>
                    <a:pt x="4204" y="3269"/>
                  </a:cubicBezTo>
                  <a:cubicBezTo>
                    <a:pt x="4404" y="2202"/>
                    <a:pt x="4471" y="1101"/>
                    <a:pt x="45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"/>
            <p:cNvSpPr/>
            <p:nvPr/>
          </p:nvSpPr>
          <p:spPr>
            <a:xfrm rot="-5400000">
              <a:off x="2485230" y="2383199"/>
              <a:ext cx="125812" cy="157805"/>
            </a:xfrm>
            <a:custGeom>
              <a:avLst/>
              <a:gdLst/>
              <a:ahLst/>
              <a:cxnLst/>
              <a:rect l="l" t="t" r="r" b="b"/>
              <a:pathLst>
                <a:path w="5071" h="3544" extrusionOk="0">
                  <a:moveTo>
                    <a:pt x="3856" y="1"/>
                  </a:moveTo>
                  <a:cubicBezTo>
                    <a:pt x="3691" y="1"/>
                    <a:pt x="3547" y="83"/>
                    <a:pt x="3403" y="141"/>
                  </a:cubicBezTo>
                  <a:cubicBezTo>
                    <a:pt x="2235" y="441"/>
                    <a:pt x="1135" y="841"/>
                    <a:pt x="0" y="1075"/>
                  </a:cubicBezTo>
                  <a:cubicBezTo>
                    <a:pt x="100" y="1942"/>
                    <a:pt x="434" y="2776"/>
                    <a:pt x="834" y="3543"/>
                  </a:cubicBezTo>
                  <a:cubicBezTo>
                    <a:pt x="2235" y="3376"/>
                    <a:pt x="3670" y="3209"/>
                    <a:pt x="5071" y="2976"/>
                  </a:cubicBezTo>
                  <a:cubicBezTo>
                    <a:pt x="5037" y="2876"/>
                    <a:pt x="5037" y="2776"/>
                    <a:pt x="5004" y="2676"/>
                  </a:cubicBezTo>
                  <a:cubicBezTo>
                    <a:pt x="4604" y="1775"/>
                    <a:pt x="4203" y="908"/>
                    <a:pt x="3937" y="7"/>
                  </a:cubicBezTo>
                  <a:cubicBezTo>
                    <a:pt x="3909" y="3"/>
                    <a:pt x="3882" y="1"/>
                    <a:pt x="3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"/>
            <p:cNvSpPr/>
            <p:nvPr/>
          </p:nvSpPr>
          <p:spPr>
            <a:xfrm rot="-5400000">
              <a:off x="1090990" y="2379383"/>
              <a:ext cx="119212" cy="160477"/>
            </a:xfrm>
            <a:custGeom>
              <a:avLst/>
              <a:gdLst/>
              <a:ahLst/>
              <a:cxnLst/>
              <a:rect l="l" t="t" r="r" b="b"/>
              <a:pathLst>
                <a:path w="4805" h="3604" extrusionOk="0">
                  <a:moveTo>
                    <a:pt x="4070" y="1"/>
                  </a:moveTo>
                  <a:cubicBezTo>
                    <a:pt x="2770" y="501"/>
                    <a:pt x="1369" y="634"/>
                    <a:pt x="1" y="735"/>
                  </a:cubicBezTo>
                  <a:cubicBezTo>
                    <a:pt x="168" y="1702"/>
                    <a:pt x="368" y="2669"/>
                    <a:pt x="668" y="3603"/>
                  </a:cubicBezTo>
                  <a:cubicBezTo>
                    <a:pt x="1914" y="3391"/>
                    <a:pt x="3132" y="2956"/>
                    <a:pt x="4423" y="2956"/>
                  </a:cubicBezTo>
                  <a:cubicBezTo>
                    <a:pt x="4550" y="2956"/>
                    <a:pt x="4677" y="2961"/>
                    <a:pt x="4804" y="2969"/>
                  </a:cubicBezTo>
                  <a:cubicBezTo>
                    <a:pt x="4537" y="1969"/>
                    <a:pt x="4304" y="1001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"/>
            <p:cNvSpPr/>
            <p:nvPr/>
          </p:nvSpPr>
          <p:spPr>
            <a:xfrm rot="-5400000">
              <a:off x="487103" y="2436941"/>
              <a:ext cx="112588" cy="136388"/>
            </a:xfrm>
            <a:custGeom>
              <a:avLst/>
              <a:gdLst/>
              <a:ahLst/>
              <a:cxnLst/>
              <a:rect l="l" t="t" r="r" b="b"/>
              <a:pathLst>
                <a:path w="4538" h="3063" extrusionOk="0">
                  <a:moveTo>
                    <a:pt x="1664" y="0"/>
                  </a:moveTo>
                  <a:cubicBezTo>
                    <a:pt x="1236" y="0"/>
                    <a:pt x="804" y="12"/>
                    <a:pt x="368" y="24"/>
                  </a:cubicBezTo>
                  <a:cubicBezTo>
                    <a:pt x="201" y="824"/>
                    <a:pt x="101" y="1692"/>
                    <a:pt x="1" y="2526"/>
                  </a:cubicBezTo>
                  <a:cubicBezTo>
                    <a:pt x="1281" y="2838"/>
                    <a:pt x="2562" y="3062"/>
                    <a:pt x="3869" y="3062"/>
                  </a:cubicBezTo>
                  <a:cubicBezTo>
                    <a:pt x="3958" y="3062"/>
                    <a:pt x="4048" y="3061"/>
                    <a:pt x="4137" y="3059"/>
                  </a:cubicBezTo>
                  <a:cubicBezTo>
                    <a:pt x="4270" y="2192"/>
                    <a:pt x="4404" y="1325"/>
                    <a:pt x="4537" y="457"/>
                  </a:cubicBezTo>
                  <a:cubicBezTo>
                    <a:pt x="4471" y="191"/>
                    <a:pt x="4170" y="224"/>
                    <a:pt x="3970" y="191"/>
                  </a:cubicBezTo>
                  <a:cubicBezTo>
                    <a:pt x="3215" y="40"/>
                    <a:pt x="2447" y="0"/>
                    <a:pt x="1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"/>
            <p:cNvSpPr/>
            <p:nvPr/>
          </p:nvSpPr>
          <p:spPr>
            <a:xfrm rot="-5400000">
              <a:off x="874972" y="2415475"/>
              <a:ext cx="117550" cy="154510"/>
            </a:xfrm>
            <a:custGeom>
              <a:avLst/>
              <a:gdLst/>
              <a:ahLst/>
              <a:cxnLst/>
              <a:rect l="l" t="t" r="r" b="b"/>
              <a:pathLst>
                <a:path w="4738" h="3470" extrusionOk="0">
                  <a:moveTo>
                    <a:pt x="1" y="0"/>
                  </a:moveTo>
                  <a:cubicBezTo>
                    <a:pt x="268" y="1168"/>
                    <a:pt x="468" y="2335"/>
                    <a:pt x="802" y="3469"/>
                  </a:cubicBezTo>
                  <a:cubicBezTo>
                    <a:pt x="1736" y="3369"/>
                    <a:pt x="2636" y="3036"/>
                    <a:pt x="3537" y="2702"/>
                  </a:cubicBezTo>
                  <a:cubicBezTo>
                    <a:pt x="3937" y="2569"/>
                    <a:pt x="4337" y="2469"/>
                    <a:pt x="4738" y="2369"/>
                  </a:cubicBezTo>
                  <a:cubicBezTo>
                    <a:pt x="4638" y="1668"/>
                    <a:pt x="4504" y="968"/>
                    <a:pt x="4304" y="300"/>
                  </a:cubicBezTo>
                  <a:cubicBezTo>
                    <a:pt x="4080" y="311"/>
                    <a:pt x="3857" y="315"/>
                    <a:pt x="3635" y="315"/>
                  </a:cubicBezTo>
                  <a:cubicBezTo>
                    <a:pt x="2407" y="315"/>
                    <a:pt x="1216" y="17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6"/>
            <p:cNvSpPr/>
            <p:nvPr/>
          </p:nvSpPr>
          <p:spPr>
            <a:xfrm rot="-5400000">
              <a:off x="19529" y="2379668"/>
              <a:ext cx="107626" cy="130109"/>
            </a:xfrm>
            <a:custGeom>
              <a:avLst/>
              <a:gdLst/>
              <a:ahLst/>
              <a:cxnLst/>
              <a:rect l="l" t="t" r="r" b="b"/>
              <a:pathLst>
                <a:path w="4338" h="2922" extrusionOk="0">
                  <a:moveTo>
                    <a:pt x="3214" y="1"/>
                  </a:moveTo>
                  <a:cubicBezTo>
                    <a:pt x="2537" y="1"/>
                    <a:pt x="1869" y="38"/>
                    <a:pt x="1202" y="102"/>
                  </a:cubicBezTo>
                  <a:cubicBezTo>
                    <a:pt x="868" y="136"/>
                    <a:pt x="535" y="169"/>
                    <a:pt x="201" y="202"/>
                  </a:cubicBezTo>
                  <a:cubicBezTo>
                    <a:pt x="34" y="936"/>
                    <a:pt x="1" y="1704"/>
                    <a:pt x="1" y="2471"/>
                  </a:cubicBezTo>
                  <a:cubicBezTo>
                    <a:pt x="34" y="2571"/>
                    <a:pt x="68" y="2638"/>
                    <a:pt x="201" y="2671"/>
                  </a:cubicBezTo>
                  <a:cubicBezTo>
                    <a:pt x="1185" y="2808"/>
                    <a:pt x="2170" y="2922"/>
                    <a:pt x="3173" y="2922"/>
                  </a:cubicBezTo>
                  <a:cubicBezTo>
                    <a:pt x="3393" y="2922"/>
                    <a:pt x="3615" y="2916"/>
                    <a:pt x="3837" y="2904"/>
                  </a:cubicBezTo>
                  <a:cubicBezTo>
                    <a:pt x="3937" y="2904"/>
                    <a:pt x="4037" y="2838"/>
                    <a:pt x="4137" y="2804"/>
                  </a:cubicBezTo>
                  <a:cubicBezTo>
                    <a:pt x="4204" y="1870"/>
                    <a:pt x="4271" y="970"/>
                    <a:pt x="4337" y="36"/>
                  </a:cubicBezTo>
                  <a:cubicBezTo>
                    <a:pt x="3959" y="12"/>
                    <a:pt x="3585" y="1"/>
                    <a:pt x="3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"/>
            <p:cNvSpPr/>
            <p:nvPr/>
          </p:nvSpPr>
          <p:spPr>
            <a:xfrm rot="-5400000">
              <a:off x="4174920" y="2368466"/>
              <a:ext cx="119212" cy="122718"/>
            </a:xfrm>
            <a:custGeom>
              <a:avLst/>
              <a:gdLst/>
              <a:ahLst/>
              <a:cxnLst/>
              <a:rect l="l" t="t" r="r" b="b"/>
              <a:pathLst>
                <a:path w="4805" h="2756" extrusionOk="0">
                  <a:moveTo>
                    <a:pt x="4237" y="1"/>
                  </a:moveTo>
                  <a:cubicBezTo>
                    <a:pt x="2803" y="68"/>
                    <a:pt x="1402" y="34"/>
                    <a:pt x="1" y="168"/>
                  </a:cubicBezTo>
                  <a:cubicBezTo>
                    <a:pt x="34" y="301"/>
                    <a:pt x="34" y="435"/>
                    <a:pt x="67" y="568"/>
                  </a:cubicBezTo>
                  <a:lnTo>
                    <a:pt x="635" y="2669"/>
                  </a:lnTo>
                  <a:cubicBezTo>
                    <a:pt x="793" y="2678"/>
                    <a:pt x="949" y="2680"/>
                    <a:pt x="1105" y="2680"/>
                  </a:cubicBezTo>
                  <a:cubicBezTo>
                    <a:pt x="1260" y="2680"/>
                    <a:pt x="1414" y="2678"/>
                    <a:pt x="1569" y="2678"/>
                  </a:cubicBezTo>
                  <a:cubicBezTo>
                    <a:pt x="1877" y="2678"/>
                    <a:pt x="2186" y="2686"/>
                    <a:pt x="2503" y="2736"/>
                  </a:cubicBezTo>
                  <a:cubicBezTo>
                    <a:pt x="2633" y="2750"/>
                    <a:pt x="2763" y="2755"/>
                    <a:pt x="2893" y="2755"/>
                  </a:cubicBezTo>
                  <a:cubicBezTo>
                    <a:pt x="3324" y="2755"/>
                    <a:pt x="3755" y="2697"/>
                    <a:pt x="4186" y="2697"/>
                  </a:cubicBezTo>
                  <a:cubicBezTo>
                    <a:pt x="4259" y="2697"/>
                    <a:pt x="4331" y="2699"/>
                    <a:pt x="4404" y="2703"/>
                  </a:cubicBezTo>
                  <a:cubicBezTo>
                    <a:pt x="4571" y="2703"/>
                    <a:pt x="4737" y="2669"/>
                    <a:pt x="4804" y="2503"/>
                  </a:cubicBezTo>
                  <a:cubicBezTo>
                    <a:pt x="4671" y="1669"/>
                    <a:pt x="4504" y="835"/>
                    <a:pt x="4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"/>
            <p:cNvSpPr/>
            <p:nvPr/>
          </p:nvSpPr>
          <p:spPr>
            <a:xfrm rot="-5400000">
              <a:off x="750430" y="2442959"/>
              <a:ext cx="118393" cy="121872"/>
            </a:xfrm>
            <a:custGeom>
              <a:avLst/>
              <a:gdLst/>
              <a:ahLst/>
              <a:cxnLst/>
              <a:rect l="l" t="t" r="r" b="b"/>
              <a:pathLst>
                <a:path w="4772" h="2737" extrusionOk="0">
                  <a:moveTo>
                    <a:pt x="3313" y="1"/>
                  </a:moveTo>
                  <a:cubicBezTo>
                    <a:pt x="2211" y="1"/>
                    <a:pt x="1095" y="86"/>
                    <a:pt x="1" y="86"/>
                  </a:cubicBezTo>
                  <a:cubicBezTo>
                    <a:pt x="34" y="887"/>
                    <a:pt x="234" y="1654"/>
                    <a:pt x="468" y="2421"/>
                  </a:cubicBezTo>
                  <a:cubicBezTo>
                    <a:pt x="1683" y="2591"/>
                    <a:pt x="2898" y="2736"/>
                    <a:pt x="4113" y="2736"/>
                  </a:cubicBezTo>
                  <a:cubicBezTo>
                    <a:pt x="4332" y="2736"/>
                    <a:pt x="4552" y="2732"/>
                    <a:pt x="4771" y="2721"/>
                  </a:cubicBezTo>
                  <a:cubicBezTo>
                    <a:pt x="4604" y="1787"/>
                    <a:pt x="4371" y="887"/>
                    <a:pt x="4137" y="20"/>
                  </a:cubicBezTo>
                  <a:cubicBezTo>
                    <a:pt x="3864" y="6"/>
                    <a:pt x="3589" y="1"/>
                    <a:pt x="3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"/>
            <p:cNvSpPr/>
            <p:nvPr/>
          </p:nvSpPr>
          <p:spPr>
            <a:xfrm rot="-5400000">
              <a:off x="2609782" y="2371244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4237" y="1"/>
                  </a:moveTo>
                  <a:cubicBezTo>
                    <a:pt x="2836" y="234"/>
                    <a:pt x="1401" y="401"/>
                    <a:pt x="0" y="568"/>
                  </a:cubicBezTo>
                  <a:cubicBezTo>
                    <a:pt x="367" y="1435"/>
                    <a:pt x="701" y="2303"/>
                    <a:pt x="1034" y="3170"/>
                  </a:cubicBezTo>
                  <a:cubicBezTo>
                    <a:pt x="1168" y="3137"/>
                    <a:pt x="1335" y="3103"/>
                    <a:pt x="1468" y="3070"/>
                  </a:cubicBezTo>
                  <a:cubicBezTo>
                    <a:pt x="1935" y="2936"/>
                    <a:pt x="2369" y="2803"/>
                    <a:pt x="2802" y="2703"/>
                  </a:cubicBezTo>
                  <a:cubicBezTo>
                    <a:pt x="3536" y="2503"/>
                    <a:pt x="4303" y="2336"/>
                    <a:pt x="5037" y="2236"/>
                  </a:cubicBezTo>
                  <a:cubicBezTo>
                    <a:pt x="4837" y="1469"/>
                    <a:pt x="4604" y="701"/>
                    <a:pt x="4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"/>
            <p:cNvSpPr/>
            <p:nvPr/>
          </p:nvSpPr>
          <p:spPr>
            <a:xfrm rot="-5400000">
              <a:off x="1479198" y="2362136"/>
              <a:ext cx="107601" cy="120491"/>
            </a:xfrm>
            <a:custGeom>
              <a:avLst/>
              <a:gdLst/>
              <a:ahLst/>
              <a:cxnLst/>
              <a:rect l="l" t="t" r="r" b="b"/>
              <a:pathLst>
                <a:path w="4337" h="2706" extrusionOk="0">
                  <a:moveTo>
                    <a:pt x="3917" y="1"/>
                  </a:moveTo>
                  <a:cubicBezTo>
                    <a:pt x="2596" y="1"/>
                    <a:pt x="1328" y="274"/>
                    <a:pt x="0" y="337"/>
                  </a:cubicBezTo>
                  <a:cubicBezTo>
                    <a:pt x="0" y="1071"/>
                    <a:pt x="201" y="1805"/>
                    <a:pt x="0" y="2505"/>
                  </a:cubicBezTo>
                  <a:cubicBezTo>
                    <a:pt x="1235" y="2639"/>
                    <a:pt x="2469" y="2705"/>
                    <a:pt x="3703" y="2705"/>
                  </a:cubicBezTo>
                  <a:cubicBezTo>
                    <a:pt x="3937" y="2705"/>
                    <a:pt x="4103" y="2639"/>
                    <a:pt x="4237" y="2405"/>
                  </a:cubicBezTo>
                  <a:cubicBezTo>
                    <a:pt x="4337" y="1605"/>
                    <a:pt x="4203" y="804"/>
                    <a:pt x="4137" y="4"/>
                  </a:cubicBezTo>
                  <a:cubicBezTo>
                    <a:pt x="4063" y="2"/>
                    <a:pt x="3990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6"/>
            <p:cNvSpPr/>
            <p:nvPr/>
          </p:nvSpPr>
          <p:spPr>
            <a:xfrm rot="-5400000">
              <a:off x="3633944" y="2381077"/>
              <a:ext cx="110107" cy="124811"/>
            </a:xfrm>
            <a:custGeom>
              <a:avLst/>
              <a:gdLst/>
              <a:ahLst/>
              <a:cxnLst/>
              <a:rect l="l" t="t" r="r" b="b"/>
              <a:pathLst>
                <a:path w="4438" h="2803" extrusionOk="0">
                  <a:moveTo>
                    <a:pt x="301" y="0"/>
                  </a:moveTo>
                  <a:cubicBezTo>
                    <a:pt x="168" y="701"/>
                    <a:pt x="1" y="1401"/>
                    <a:pt x="1" y="2135"/>
                  </a:cubicBezTo>
                  <a:cubicBezTo>
                    <a:pt x="1228" y="2442"/>
                    <a:pt x="2455" y="2777"/>
                    <a:pt x="3734" y="2777"/>
                  </a:cubicBezTo>
                  <a:cubicBezTo>
                    <a:pt x="3846" y="2777"/>
                    <a:pt x="3958" y="2774"/>
                    <a:pt x="4070" y="2769"/>
                  </a:cubicBezTo>
                  <a:lnTo>
                    <a:pt x="4070" y="2802"/>
                  </a:lnTo>
                  <a:lnTo>
                    <a:pt x="4437" y="434"/>
                  </a:lnTo>
                  <a:cubicBezTo>
                    <a:pt x="4404" y="267"/>
                    <a:pt x="4271" y="267"/>
                    <a:pt x="4137" y="234"/>
                  </a:cubicBezTo>
                  <a:cubicBezTo>
                    <a:pt x="2870" y="101"/>
                    <a:pt x="1569" y="34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6"/>
            <p:cNvSpPr/>
            <p:nvPr/>
          </p:nvSpPr>
          <p:spPr>
            <a:xfrm rot="-5400000">
              <a:off x="1970080" y="2406731"/>
              <a:ext cx="116706" cy="124811"/>
            </a:xfrm>
            <a:custGeom>
              <a:avLst/>
              <a:gdLst/>
              <a:ahLst/>
              <a:cxnLst/>
              <a:rect l="l" t="t" r="r" b="b"/>
              <a:pathLst>
                <a:path w="4704" h="2803" extrusionOk="0">
                  <a:moveTo>
                    <a:pt x="467" y="0"/>
                  </a:moveTo>
                  <a:cubicBezTo>
                    <a:pt x="301" y="667"/>
                    <a:pt x="134" y="1334"/>
                    <a:pt x="0" y="2002"/>
                  </a:cubicBezTo>
                  <a:cubicBezTo>
                    <a:pt x="1335" y="2368"/>
                    <a:pt x="2669" y="2635"/>
                    <a:pt x="4037" y="2802"/>
                  </a:cubicBezTo>
                  <a:cubicBezTo>
                    <a:pt x="4070" y="2735"/>
                    <a:pt x="4103" y="2635"/>
                    <a:pt x="4103" y="2535"/>
                  </a:cubicBezTo>
                  <a:cubicBezTo>
                    <a:pt x="4337" y="1735"/>
                    <a:pt x="4604" y="934"/>
                    <a:pt x="4704" y="100"/>
                  </a:cubicBezTo>
                  <a:cubicBezTo>
                    <a:pt x="4226" y="89"/>
                    <a:pt x="3751" y="89"/>
                    <a:pt x="3279" y="89"/>
                  </a:cubicBezTo>
                  <a:cubicBezTo>
                    <a:pt x="2335" y="89"/>
                    <a:pt x="1401" y="89"/>
                    <a:pt x="467" y="0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6"/>
            <p:cNvSpPr/>
            <p:nvPr/>
          </p:nvSpPr>
          <p:spPr>
            <a:xfrm rot="-5400000">
              <a:off x="3349239" y="2345506"/>
              <a:ext cx="115888" cy="117330"/>
            </a:xfrm>
            <a:custGeom>
              <a:avLst/>
              <a:gdLst/>
              <a:ahLst/>
              <a:cxnLst/>
              <a:rect l="l" t="t" r="r" b="b"/>
              <a:pathLst>
                <a:path w="4671" h="2635" extrusionOk="0">
                  <a:moveTo>
                    <a:pt x="3896" y="1"/>
                  </a:moveTo>
                  <a:cubicBezTo>
                    <a:pt x="3854" y="1"/>
                    <a:pt x="3812" y="3"/>
                    <a:pt x="3770" y="8"/>
                  </a:cubicBezTo>
                  <a:cubicBezTo>
                    <a:pt x="3270" y="83"/>
                    <a:pt x="2776" y="104"/>
                    <a:pt x="2283" y="104"/>
                  </a:cubicBezTo>
                  <a:cubicBezTo>
                    <a:pt x="1692" y="104"/>
                    <a:pt x="1101" y="74"/>
                    <a:pt x="501" y="74"/>
                  </a:cubicBezTo>
                  <a:cubicBezTo>
                    <a:pt x="334" y="808"/>
                    <a:pt x="234" y="1575"/>
                    <a:pt x="1" y="2276"/>
                  </a:cubicBezTo>
                  <a:cubicBezTo>
                    <a:pt x="501" y="2309"/>
                    <a:pt x="1068" y="2376"/>
                    <a:pt x="1568" y="2409"/>
                  </a:cubicBezTo>
                  <a:cubicBezTo>
                    <a:pt x="2314" y="2465"/>
                    <a:pt x="3036" y="2634"/>
                    <a:pt x="3755" y="2634"/>
                  </a:cubicBezTo>
                  <a:cubicBezTo>
                    <a:pt x="3905" y="2634"/>
                    <a:pt x="4054" y="2627"/>
                    <a:pt x="4204" y="2610"/>
                  </a:cubicBezTo>
                  <a:cubicBezTo>
                    <a:pt x="4470" y="1809"/>
                    <a:pt x="4604" y="975"/>
                    <a:pt x="4671" y="108"/>
                  </a:cubicBezTo>
                  <a:cubicBezTo>
                    <a:pt x="4412" y="79"/>
                    <a:pt x="4154" y="1"/>
                    <a:pt x="3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6"/>
            <p:cNvSpPr/>
            <p:nvPr/>
          </p:nvSpPr>
          <p:spPr>
            <a:xfrm rot="-5400000">
              <a:off x="2068591" y="2413868"/>
              <a:ext cx="114225" cy="141152"/>
            </a:xfrm>
            <a:custGeom>
              <a:avLst/>
              <a:gdLst/>
              <a:ahLst/>
              <a:cxnLst/>
              <a:rect l="l" t="t" r="r" b="b"/>
              <a:pathLst>
                <a:path w="4604" h="3170" extrusionOk="0">
                  <a:moveTo>
                    <a:pt x="534" y="1"/>
                  </a:moveTo>
                  <a:cubicBezTo>
                    <a:pt x="300" y="834"/>
                    <a:pt x="100" y="1735"/>
                    <a:pt x="0" y="2602"/>
                  </a:cubicBezTo>
                  <a:cubicBezTo>
                    <a:pt x="161" y="2591"/>
                    <a:pt x="321" y="2586"/>
                    <a:pt x="480" y="2586"/>
                  </a:cubicBezTo>
                  <a:cubicBezTo>
                    <a:pt x="1707" y="2586"/>
                    <a:pt x="2889" y="2904"/>
                    <a:pt x="4070" y="3169"/>
                  </a:cubicBezTo>
                  <a:cubicBezTo>
                    <a:pt x="4270" y="2369"/>
                    <a:pt x="4437" y="1568"/>
                    <a:pt x="4604" y="801"/>
                  </a:cubicBezTo>
                  <a:cubicBezTo>
                    <a:pt x="3236" y="634"/>
                    <a:pt x="1868" y="367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6"/>
            <p:cNvSpPr/>
            <p:nvPr/>
          </p:nvSpPr>
          <p:spPr>
            <a:xfrm rot="-5400000">
              <a:off x="3004807" y="2326535"/>
              <a:ext cx="106782" cy="116395"/>
            </a:xfrm>
            <a:custGeom>
              <a:avLst/>
              <a:gdLst/>
              <a:ahLst/>
              <a:cxnLst/>
              <a:rect l="l" t="t" r="r" b="b"/>
              <a:pathLst>
                <a:path w="4304" h="2614" extrusionOk="0">
                  <a:moveTo>
                    <a:pt x="3173" y="1"/>
                  </a:moveTo>
                  <a:cubicBezTo>
                    <a:pt x="3038" y="1"/>
                    <a:pt x="2904" y="8"/>
                    <a:pt x="2770" y="29"/>
                  </a:cubicBezTo>
                  <a:cubicBezTo>
                    <a:pt x="1836" y="163"/>
                    <a:pt x="935" y="329"/>
                    <a:pt x="1" y="529"/>
                  </a:cubicBezTo>
                  <a:cubicBezTo>
                    <a:pt x="34" y="1230"/>
                    <a:pt x="68" y="1897"/>
                    <a:pt x="101" y="2598"/>
                  </a:cubicBezTo>
                  <a:lnTo>
                    <a:pt x="1135" y="2598"/>
                  </a:lnTo>
                  <a:cubicBezTo>
                    <a:pt x="1419" y="2607"/>
                    <a:pt x="1702" y="2613"/>
                    <a:pt x="1986" y="2613"/>
                  </a:cubicBezTo>
                  <a:cubicBezTo>
                    <a:pt x="2736" y="2613"/>
                    <a:pt x="3487" y="2567"/>
                    <a:pt x="4237" y="2397"/>
                  </a:cubicBezTo>
                  <a:cubicBezTo>
                    <a:pt x="4304" y="1630"/>
                    <a:pt x="4204" y="830"/>
                    <a:pt x="4070" y="62"/>
                  </a:cubicBezTo>
                  <a:cubicBezTo>
                    <a:pt x="3771" y="39"/>
                    <a:pt x="3472" y="1"/>
                    <a:pt x="3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6"/>
            <p:cNvSpPr/>
            <p:nvPr/>
          </p:nvSpPr>
          <p:spPr>
            <a:xfrm rot="-5400000">
              <a:off x="975806" y="2404353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3937" y="1"/>
                  </a:moveTo>
                  <a:cubicBezTo>
                    <a:pt x="3536" y="101"/>
                    <a:pt x="3136" y="201"/>
                    <a:pt x="2736" y="334"/>
                  </a:cubicBezTo>
                  <a:cubicBezTo>
                    <a:pt x="1835" y="668"/>
                    <a:pt x="935" y="1001"/>
                    <a:pt x="1" y="1101"/>
                  </a:cubicBezTo>
                  <a:cubicBezTo>
                    <a:pt x="34" y="1802"/>
                    <a:pt x="301" y="2502"/>
                    <a:pt x="501" y="3170"/>
                  </a:cubicBezTo>
                  <a:cubicBezTo>
                    <a:pt x="1869" y="3069"/>
                    <a:pt x="3270" y="2936"/>
                    <a:pt x="4570" y="2436"/>
                  </a:cubicBezTo>
                  <a:cubicBezTo>
                    <a:pt x="4437" y="1602"/>
                    <a:pt x="4170" y="801"/>
                    <a:pt x="3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6"/>
            <p:cNvSpPr/>
            <p:nvPr/>
          </p:nvSpPr>
          <p:spPr>
            <a:xfrm rot="-5400000">
              <a:off x="-66363" y="2410703"/>
              <a:ext cx="103483" cy="63897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" y="0"/>
                  </a:moveTo>
                  <a:lnTo>
                    <a:pt x="1" y="1434"/>
                  </a:lnTo>
                  <a:cubicBezTo>
                    <a:pt x="368" y="1401"/>
                    <a:pt x="701" y="1368"/>
                    <a:pt x="1035" y="1334"/>
                  </a:cubicBezTo>
                  <a:cubicBezTo>
                    <a:pt x="1702" y="1270"/>
                    <a:pt x="2370" y="1233"/>
                    <a:pt x="3038" y="1233"/>
                  </a:cubicBezTo>
                  <a:cubicBezTo>
                    <a:pt x="3404" y="1233"/>
                    <a:pt x="3771" y="1244"/>
                    <a:pt x="4137" y="1268"/>
                  </a:cubicBezTo>
                  <a:cubicBezTo>
                    <a:pt x="4137" y="834"/>
                    <a:pt x="4137" y="434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6"/>
            <p:cNvSpPr/>
            <p:nvPr/>
          </p:nvSpPr>
          <p:spPr>
            <a:xfrm rot="-5400000">
              <a:off x="1712758" y="2383905"/>
              <a:ext cx="113407" cy="105931"/>
            </a:xfrm>
            <a:custGeom>
              <a:avLst/>
              <a:gdLst/>
              <a:ahLst/>
              <a:cxnLst/>
              <a:rect l="l" t="t" r="r" b="b"/>
              <a:pathLst>
                <a:path w="4571" h="2379" extrusionOk="0">
                  <a:moveTo>
                    <a:pt x="3303" y="0"/>
                  </a:moveTo>
                  <a:cubicBezTo>
                    <a:pt x="2303" y="0"/>
                    <a:pt x="1335" y="0"/>
                    <a:pt x="368" y="33"/>
                  </a:cubicBezTo>
                  <a:cubicBezTo>
                    <a:pt x="234" y="667"/>
                    <a:pt x="1" y="1334"/>
                    <a:pt x="1" y="2002"/>
                  </a:cubicBezTo>
                  <a:cubicBezTo>
                    <a:pt x="168" y="2002"/>
                    <a:pt x="368" y="2035"/>
                    <a:pt x="535" y="2068"/>
                  </a:cubicBezTo>
                  <a:cubicBezTo>
                    <a:pt x="1439" y="2223"/>
                    <a:pt x="2363" y="2378"/>
                    <a:pt x="3292" y="2378"/>
                  </a:cubicBezTo>
                  <a:cubicBezTo>
                    <a:pt x="3563" y="2378"/>
                    <a:pt x="3833" y="2365"/>
                    <a:pt x="4104" y="2335"/>
                  </a:cubicBezTo>
                  <a:cubicBezTo>
                    <a:pt x="4271" y="1635"/>
                    <a:pt x="4437" y="901"/>
                    <a:pt x="4571" y="200"/>
                  </a:cubicBezTo>
                  <a:cubicBezTo>
                    <a:pt x="4171" y="67"/>
                    <a:pt x="3737" y="0"/>
                    <a:pt x="3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6"/>
            <p:cNvSpPr/>
            <p:nvPr/>
          </p:nvSpPr>
          <p:spPr>
            <a:xfrm rot="-5400000">
              <a:off x="1202353" y="2388057"/>
              <a:ext cx="114225" cy="114970"/>
            </a:xfrm>
            <a:custGeom>
              <a:avLst/>
              <a:gdLst/>
              <a:ahLst/>
              <a:cxnLst/>
              <a:rect l="l" t="t" r="r" b="b"/>
              <a:pathLst>
                <a:path w="4604" h="2582" extrusionOk="0">
                  <a:moveTo>
                    <a:pt x="3755" y="0"/>
                  </a:moveTo>
                  <a:cubicBezTo>
                    <a:pt x="2464" y="0"/>
                    <a:pt x="1246" y="435"/>
                    <a:pt x="0" y="647"/>
                  </a:cubicBezTo>
                  <a:cubicBezTo>
                    <a:pt x="167" y="1281"/>
                    <a:pt x="334" y="1948"/>
                    <a:pt x="500" y="2582"/>
                  </a:cubicBezTo>
                  <a:cubicBezTo>
                    <a:pt x="1901" y="2549"/>
                    <a:pt x="3269" y="2482"/>
                    <a:pt x="4603" y="1915"/>
                  </a:cubicBezTo>
                  <a:cubicBezTo>
                    <a:pt x="4503" y="1248"/>
                    <a:pt x="4303" y="647"/>
                    <a:pt x="4136" y="13"/>
                  </a:cubicBezTo>
                  <a:cubicBezTo>
                    <a:pt x="4009" y="5"/>
                    <a:pt x="3882" y="0"/>
                    <a:pt x="3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6"/>
            <p:cNvSpPr/>
            <p:nvPr/>
          </p:nvSpPr>
          <p:spPr>
            <a:xfrm rot="-5400000">
              <a:off x="126032" y="2388111"/>
              <a:ext cx="109288" cy="124811"/>
            </a:xfrm>
            <a:custGeom>
              <a:avLst/>
              <a:gdLst/>
              <a:ahLst/>
              <a:cxnLst/>
              <a:rect l="l" t="t" r="r" b="b"/>
              <a:pathLst>
                <a:path w="4405" h="2803" extrusionOk="0">
                  <a:moveTo>
                    <a:pt x="268" y="1"/>
                  </a:moveTo>
                  <a:cubicBezTo>
                    <a:pt x="168" y="701"/>
                    <a:pt x="68" y="1435"/>
                    <a:pt x="1" y="2169"/>
                  </a:cubicBezTo>
                  <a:cubicBezTo>
                    <a:pt x="175" y="2161"/>
                    <a:pt x="348" y="2156"/>
                    <a:pt x="519" y="2156"/>
                  </a:cubicBezTo>
                  <a:cubicBezTo>
                    <a:pt x="1733" y="2156"/>
                    <a:pt x="2902" y="2364"/>
                    <a:pt x="4071" y="2803"/>
                  </a:cubicBezTo>
                  <a:cubicBezTo>
                    <a:pt x="4304" y="2002"/>
                    <a:pt x="4304" y="1168"/>
                    <a:pt x="4404" y="334"/>
                  </a:cubicBezTo>
                  <a:lnTo>
                    <a:pt x="4404" y="334"/>
                  </a:lnTo>
                  <a:cubicBezTo>
                    <a:pt x="4304" y="368"/>
                    <a:pt x="4204" y="434"/>
                    <a:pt x="4104" y="434"/>
                  </a:cubicBezTo>
                  <a:cubicBezTo>
                    <a:pt x="3882" y="446"/>
                    <a:pt x="3660" y="452"/>
                    <a:pt x="3440" y="452"/>
                  </a:cubicBezTo>
                  <a:cubicBezTo>
                    <a:pt x="2437" y="452"/>
                    <a:pt x="1452" y="338"/>
                    <a:pt x="468" y="201"/>
                  </a:cubicBezTo>
                  <a:cubicBezTo>
                    <a:pt x="335" y="168"/>
                    <a:pt x="301" y="101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6"/>
            <p:cNvSpPr/>
            <p:nvPr/>
          </p:nvSpPr>
          <p:spPr>
            <a:xfrm rot="-5400000">
              <a:off x="8539002" y="2051991"/>
              <a:ext cx="72842" cy="677887"/>
            </a:xfrm>
            <a:custGeom>
              <a:avLst/>
              <a:gdLst/>
              <a:ahLst/>
              <a:cxnLst/>
              <a:rect l="l" t="t" r="r" b="b"/>
              <a:pathLst>
                <a:path w="2936" h="15224" extrusionOk="0">
                  <a:moveTo>
                    <a:pt x="1992" y="1"/>
                  </a:moveTo>
                  <a:cubicBezTo>
                    <a:pt x="1641" y="1"/>
                    <a:pt x="1412" y="218"/>
                    <a:pt x="1235" y="513"/>
                  </a:cubicBezTo>
                  <a:cubicBezTo>
                    <a:pt x="801" y="1280"/>
                    <a:pt x="468" y="2080"/>
                    <a:pt x="301" y="2948"/>
                  </a:cubicBezTo>
                  <a:cubicBezTo>
                    <a:pt x="1" y="4482"/>
                    <a:pt x="67" y="5950"/>
                    <a:pt x="501" y="7484"/>
                  </a:cubicBezTo>
                  <a:cubicBezTo>
                    <a:pt x="1168" y="9753"/>
                    <a:pt x="1635" y="12054"/>
                    <a:pt x="2202" y="14322"/>
                  </a:cubicBezTo>
                  <a:cubicBezTo>
                    <a:pt x="2235" y="14556"/>
                    <a:pt x="2302" y="14789"/>
                    <a:pt x="2369" y="15023"/>
                  </a:cubicBezTo>
                  <a:cubicBezTo>
                    <a:pt x="2402" y="15123"/>
                    <a:pt x="2436" y="15223"/>
                    <a:pt x="2536" y="15223"/>
                  </a:cubicBezTo>
                  <a:cubicBezTo>
                    <a:pt x="2636" y="15223"/>
                    <a:pt x="2669" y="15123"/>
                    <a:pt x="2669" y="15023"/>
                  </a:cubicBezTo>
                  <a:cubicBezTo>
                    <a:pt x="2803" y="14456"/>
                    <a:pt x="2903" y="13889"/>
                    <a:pt x="2936" y="13288"/>
                  </a:cubicBezTo>
                  <a:cubicBezTo>
                    <a:pt x="2936" y="12454"/>
                    <a:pt x="2936" y="11587"/>
                    <a:pt x="2936" y="10720"/>
                  </a:cubicBezTo>
                  <a:cubicBezTo>
                    <a:pt x="2836" y="9252"/>
                    <a:pt x="2803" y="7784"/>
                    <a:pt x="2569" y="6317"/>
                  </a:cubicBezTo>
                  <a:cubicBezTo>
                    <a:pt x="2369" y="4882"/>
                    <a:pt x="2569" y="3481"/>
                    <a:pt x="2769" y="2047"/>
                  </a:cubicBezTo>
                  <a:cubicBezTo>
                    <a:pt x="2836" y="1613"/>
                    <a:pt x="2869" y="1180"/>
                    <a:pt x="2769" y="746"/>
                  </a:cubicBezTo>
                  <a:cubicBezTo>
                    <a:pt x="2702" y="379"/>
                    <a:pt x="2536" y="79"/>
                    <a:pt x="2135" y="12"/>
                  </a:cubicBezTo>
                  <a:cubicBezTo>
                    <a:pt x="2085" y="5"/>
                    <a:pt x="2037" y="1"/>
                    <a:pt x="1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6"/>
            <p:cNvSpPr/>
            <p:nvPr/>
          </p:nvSpPr>
          <p:spPr>
            <a:xfrm rot="-5400000">
              <a:off x="5276220" y="2008102"/>
              <a:ext cx="79491" cy="687861"/>
            </a:xfrm>
            <a:custGeom>
              <a:avLst/>
              <a:gdLst/>
              <a:ahLst/>
              <a:cxnLst/>
              <a:rect l="l" t="t" r="r" b="b"/>
              <a:pathLst>
                <a:path w="3204" h="15448" extrusionOk="0">
                  <a:moveTo>
                    <a:pt x="2330" y="1"/>
                  </a:moveTo>
                  <a:cubicBezTo>
                    <a:pt x="2229" y="1"/>
                    <a:pt x="2199" y="117"/>
                    <a:pt x="2169" y="206"/>
                  </a:cubicBezTo>
                  <a:cubicBezTo>
                    <a:pt x="2136" y="240"/>
                    <a:pt x="2102" y="273"/>
                    <a:pt x="2102" y="306"/>
                  </a:cubicBezTo>
                  <a:cubicBezTo>
                    <a:pt x="535" y="4476"/>
                    <a:pt x="1" y="8712"/>
                    <a:pt x="1235" y="13082"/>
                  </a:cubicBezTo>
                  <a:cubicBezTo>
                    <a:pt x="1402" y="13716"/>
                    <a:pt x="1635" y="14350"/>
                    <a:pt x="1969" y="14917"/>
                  </a:cubicBezTo>
                  <a:cubicBezTo>
                    <a:pt x="2138" y="15170"/>
                    <a:pt x="2283" y="15447"/>
                    <a:pt x="2585" y="15447"/>
                  </a:cubicBezTo>
                  <a:cubicBezTo>
                    <a:pt x="2641" y="15447"/>
                    <a:pt x="2702" y="15438"/>
                    <a:pt x="2770" y="15417"/>
                  </a:cubicBezTo>
                  <a:cubicBezTo>
                    <a:pt x="3170" y="15317"/>
                    <a:pt x="3170" y="14950"/>
                    <a:pt x="3203" y="14617"/>
                  </a:cubicBezTo>
                  <a:cubicBezTo>
                    <a:pt x="3203" y="14516"/>
                    <a:pt x="3203" y="14416"/>
                    <a:pt x="3203" y="14383"/>
                  </a:cubicBezTo>
                  <a:cubicBezTo>
                    <a:pt x="3036" y="12682"/>
                    <a:pt x="2936" y="11047"/>
                    <a:pt x="2770" y="9413"/>
                  </a:cubicBezTo>
                  <a:lnTo>
                    <a:pt x="2803" y="9413"/>
                  </a:lnTo>
                  <a:cubicBezTo>
                    <a:pt x="2569" y="7178"/>
                    <a:pt x="2636" y="4943"/>
                    <a:pt x="2770" y="2708"/>
                  </a:cubicBezTo>
                  <a:cubicBezTo>
                    <a:pt x="2836" y="1874"/>
                    <a:pt x="2669" y="1040"/>
                    <a:pt x="2536" y="240"/>
                  </a:cubicBezTo>
                  <a:cubicBezTo>
                    <a:pt x="2536" y="140"/>
                    <a:pt x="2503" y="6"/>
                    <a:pt x="2369" y="6"/>
                  </a:cubicBezTo>
                  <a:cubicBezTo>
                    <a:pt x="2355" y="3"/>
                    <a:pt x="2342" y="1"/>
                    <a:pt x="2330" y="1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6"/>
            <p:cNvSpPr/>
            <p:nvPr/>
          </p:nvSpPr>
          <p:spPr>
            <a:xfrm rot="-5400000">
              <a:off x="5902230" y="2267117"/>
              <a:ext cx="118369" cy="246816"/>
            </a:xfrm>
            <a:custGeom>
              <a:avLst/>
              <a:gdLst/>
              <a:ahLst/>
              <a:cxnLst/>
              <a:rect l="l" t="t" r="r" b="b"/>
              <a:pathLst>
                <a:path w="4771" h="5543" extrusionOk="0">
                  <a:moveTo>
                    <a:pt x="1853" y="0"/>
                  </a:moveTo>
                  <a:cubicBezTo>
                    <a:pt x="1412" y="0"/>
                    <a:pt x="972" y="13"/>
                    <a:pt x="528" y="13"/>
                  </a:cubicBezTo>
                  <a:cubicBezTo>
                    <a:pt x="353" y="13"/>
                    <a:pt x="177" y="11"/>
                    <a:pt x="1" y="5"/>
                  </a:cubicBezTo>
                  <a:lnTo>
                    <a:pt x="1" y="5"/>
                  </a:lnTo>
                  <a:cubicBezTo>
                    <a:pt x="68" y="1440"/>
                    <a:pt x="368" y="2874"/>
                    <a:pt x="501" y="4308"/>
                  </a:cubicBezTo>
                  <a:cubicBezTo>
                    <a:pt x="535" y="4642"/>
                    <a:pt x="568" y="4976"/>
                    <a:pt x="568" y="5343"/>
                  </a:cubicBezTo>
                  <a:cubicBezTo>
                    <a:pt x="935" y="5343"/>
                    <a:pt x="1268" y="5309"/>
                    <a:pt x="1602" y="5309"/>
                  </a:cubicBezTo>
                  <a:cubicBezTo>
                    <a:pt x="2636" y="5309"/>
                    <a:pt x="3670" y="5309"/>
                    <a:pt x="4704" y="5543"/>
                  </a:cubicBezTo>
                  <a:cubicBezTo>
                    <a:pt x="4771" y="4675"/>
                    <a:pt x="4671" y="3841"/>
                    <a:pt x="4571" y="3008"/>
                  </a:cubicBezTo>
                  <a:cubicBezTo>
                    <a:pt x="4437" y="2007"/>
                    <a:pt x="4304" y="1006"/>
                    <a:pt x="4171" y="5"/>
                  </a:cubicBezTo>
                  <a:cubicBezTo>
                    <a:pt x="3930" y="5"/>
                    <a:pt x="3690" y="91"/>
                    <a:pt x="3450" y="91"/>
                  </a:cubicBezTo>
                  <a:cubicBezTo>
                    <a:pt x="3390" y="91"/>
                    <a:pt x="3330" y="85"/>
                    <a:pt x="3270" y="72"/>
                  </a:cubicBezTo>
                  <a:cubicBezTo>
                    <a:pt x="2793" y="14"/>
                    <a:pt x="2323" y="0"/>
                    <a:pt x="18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6"/>
            <p:cNvSpPr/>
            <p:nvPr/>
          </p:nvSpPr>
          <p:spPr>
            <a:xfrm rot="-5400000">
              <a:off x="6923072" y="2053936"/>
              <a:ext cx="53838" cy="616884"/>
            </a:xfrm>
            <a:custGeom>
              <a:avLst/>
              <a:gdLst/>
              <a:ahLst/>
              <a:cxnLst/>
              <a:rect l="l" t="t" r="r" b="b"/>
              <a:pathLst>
                <a:path w="2170" h="13854" extrusionOk="0">
                  <a:moveTo>
                    <a:pt x="1605" y="0"/>
                  </a:moveTo>
                  <a:cubicBezTo>
                    <a:pt x="1583" y="0"/>
                    <a:pt x="1560" y="2"/>
                    <a:pt x="1535" y="6"/>
                  </a:cubicBezTo>
                  <a:cubicBezTo>
                    <a:pt x="1302" y="6"/>
                    <a:pt x="1168" y="106"/>
                    <a:pt x="1102" y="339"/>
                  </a:cubicBezTo>
                  <a:cubicBezTo>
                    <a:pt x="968" y="706"/>
                    <a:pt x="968" y="1073"/>
                    <a:pt x="968" y="1440"/>
                  </a:cubicBezTo>
                  <a:cubicBezTo>
                    <a:pt x="935" y="1907"/>
                    <a:pt x="868" y="2341"/>
                    <a:pt x="735" y="2774"/>
                  </a:cubicBezTo>
                  <a:cubicBezTo>
                    <a:pt x="201" y="4809"/>
                    <a:pt x="1" y="6911"/>
                    <a:pt x="34" y="9012"/>
                  </a:cubicBezTo>
                  <a:cubicBezTo>
                    <a:pt x="34" y="10680"/>
                    <a:pt x="535" y="12181"/>
                    <a:pt x="1369" y="13582"/>
                  </a:cubicBezTo>
                  <a:cubicBezTo>
                    <a:pt x="1429" y="13704"/>
                    <a:pt x="1490" y="13853"/>
                    <a:pt x="1602" y="13853"/>
                  </a:cubicBezTo>
                  <a:cubicBezTo>
                    <a:pt x="1613" y="13853"/>
                    <a:pt x="1624" y="13852"/>
                    <a:pt x="1635" y="13849"/>
                  </a:cubicBezTo>
                  <a:cubicBezTo>
                    <a:pt x="1836" y="13815"/>
                    <a:pt x="1802" y="13615"/>
                    <a:pt x="1836" y="13482"/>
                  </a:cubicBezTo>
                  <a:cubicBezTo>
                    <a:pt x="1969" y="12548"/>
                    <a:pt x="2036" y="11647"/>
                    <a:pt x="1969" y="10713"/>
                  </a:cubicBezTo>
                  <a:cubicBezTo>
                    <a:pt x="2036" y="9779"/>
                    <a:pt x="1936" y="8879"/>
                    <a:pt x="1836" y="7945"/>
                  </a:cubicBezTo>
                  <a:cubicBezTo>
                    <a:pt x="1635" y="6243"/>
                    <a:pt x="1669" y="4509"/>
                    <a:pt x="2036" y="2808"/>
                  </a:cubicBezTo>
                  <a:cubicBezTo>
                    <a:pt x="2169" y="2140"/>
                    <a:pt x="2169" y="1473"/>
                    <a:pt x="2102" y="773"/>
                  </a:cubicBezTo>
                  <a:cubicBezTo>
                    <a:pt x="2069" y="606"/>
                    <a:pt x="2036" y="473"/>
                    <a:pt x="1969" y="306"/>
                  </a:cubicBezTo>
                  <a:cubicBezTo>
                    <a:pt x="1909" y="126"/>
                    <a:pt x="1796" y="0"/>
                    <a:pt x="1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6"/>
            <p:cNvSpPr/>
            <p:nvPr/>
          </p:nvSpPr>
          <p:spPr>
            <a:xfrm rot="-5400000">
              <a:off x="4735631" y="2303821"/>
              <a:ext cx="118369" cy="221391"/>
            </a:xfrm>
            <a:custGeom>
              <a:avLst/>
              <a:gdLst/>
              <a:ahLst/>
              <a:cxnLst/>
              <a:rect l="l" t="t" r="r" b="b"/>
              <a:pathLst>
                <a:path w="4771" h="4972" extrusionOk="0">
                  <a:moveTo>
                    <a:pt x="4771" y="1"/>
                  </a:moveTo>
                  <a:cubicBezTo>
                    <a:pt x="4404" y="34"/>
                    <a:pt x="4037" y="34"/>
                    <a:pt x="3670" y="68"/>
                  </a:cubicBezTo>
                  <a:cubicBezTo>
                    <a:pt x="2636" y="134"/>
                    <a:pt x="1602" y="201"/>
                    <a:pt x="534" y="268"/>
                  </a:cubicBezTo>
                  <a:cubicBezTo>
                    <a:pt x="501" y="1669"/>
                    <a:pt x="301" y="3036"/>
                    <a:pt x="34" y="4404"/>
                  </a:cubicBezTo>
                  <a:cubicBezTo>
                    <a:pt x="34" y="4537"/>
                    <a:pt x="34" y="4671"/>
                    <a:pt x="1" y="4804"/>
                  </a:cubicBezTo>
                  <a:cubicBezTo>
                    <a:pt x="317" y="4804"/>
                    <a:pt x="626" y="4813"/>
                    <a:pt x="935" y="4813"/>
                  </a:cubicBezTo>
                  <a:cubicBezTo>
                    <a:pt x="1243" y="4813"/>
                    <a:pt x="1552" y="4804"/>
                    <a:pt x="1869" y="4771"/>
                  </a:cubicBezTo>
                  <a:cubicBezTo>
                    <a:pt x="2041" y="4744"/>
                    <a:pt x="2214" y="4734"/>
                    <a:pt x="2387" y="4734"/>
                  </a:cubicBezTo>
                  <a:cubicBezTo>
                    <a:pt x="2848" y="4734"/>
                    <a:pt x="3309" y="4804"/>
                    <a:pt x="3770" y="4804"/>
                  </a:cubicBezTo>
                  <a:cubicBezTo>
                    <a:pt x="3937" y="4804"/>
                    <a:pt x="4103" y="4804"/>
                    <a:pt x="4170" y="4971"/>
                  </a:cubicBezTo>
                  <a:cubicBezTo>
                    <a:pt x="4470" y="3804"/>
                    <a:pt x="4570" y="2636"/>
                    <a:pt x="4671" y="1435"/>
                  </a:cubicBezTo>
                  <a:cubicBezTo>
                    <a:pt x="4704" y="968"/>
                    <a:pt x="4737" y="468"/>
                    <a:pt x="4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6"/>
            <p:cNvSpPr/>
            <p:nvPr/>
          </p:nvSpPr>
          <p:spPr>
            <a:xfrm rot="-5400000">
              <a:off x="5576304" y="2325634"/>
              <a:ext cx="133255" cy="197613"/>
            </a:xfrm>
            <a:custGeom>
              <a:avLst/>
              <a:gdLst/>
              <a:ahLst/>
              <a:cxnLst/>
              <a:rect l="l" t="t" r="r" b="b"/>
              <a:pathLst>
                <a:path w="5371" h="4438" extrusionOk="0">
                  <a:moveTo>
                    <a:pt x="4136" y="1"/>
                  </a:moveTo>
                  <a:cubicBezTo>
                    <a:pt x="4103" y="167"/>
                    <a:pt x="3970" y="167"/>
                    <a:pt x="3836" y="201"/>
                  </a:cubicBezTo>
                  <a:cubicBezTo>
                    <a:pt x="2569" y="334"/>
                    <a:pt x="1268" y="434"/>
                    <a:pt x="0" y="468"/>
                  </a:cubicBezTo>
                  <a:cubicBezTo>
                    <a:pt x="200" y="1835"/>
                    <a:pt x="701" y="3136"/>
                    <a:pt x="1134" y="4437"/>
                  </a:cubicBezTo>
                  <a:cubicBezTo>
                    <a:pt x="1668" y="4370"/>
                    <a:pt x="2202" y="4304"/>
                    <a:pt x="2735" y="4270"/>
                  </a:cubicBezTo>
                  <a:cubicBezTo>
                    <a:pt x="3481" y="4215"/>
                    <a:pt x="4203" y="4046"/>
                    <a:pt x="4922" y="4046"/>
                  </a:cubicBezTo>
                  <a:cubicBezTo>
                    <a:pt x="5072" y="4046"/>
                    <a:pt x="5221" y="4053"/>
                    <a:pt x="5371" y="4070"/>
                  </a:cubicBezTo>
                  <a:cubicBezTo>
                    <a:pt x="5237" y="3403"/>
                    <a:pt x="5004" y="2769"/>
                    <a:pt x="4770" y="2102"/>
                  </a:cubicBezTo>
                  <a:cubicBezTo>
                    <a:pt x="4503" y="1402"/>
                    <a:pt x="4303" y="701"/>
                    <a:pt x="4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6"/>
            <p:cNvSpPr/>
            <p:nvPr/>
          </p:nvSpPr>
          <p:spPr>
            <a:xfrm rot="-5400000">
              <a:off x="7744963" y="2330863"/>
              <a:ext cx="116706" cy="202066"/>
            </a:xfrm>
            <a:custGeom>
              <a:avLst/>
              <a:gdLst/>
              <a:ahLst/>
              <a:cxnLst/>
              <a:rect l="l" t="t" r="r" b="b"/>
              <a:pathLst>
                <a:path w="4704" h="4538" extrusionOk="0">
                  <a:moveTo>
                    <a:pt x="567" y="1"/>
                  </a:moveTo>
                  <a:cubicBezTo>
                    <a:pt x="367" y="1302"/>
                    <a:pt x="301" y="2603"/>
                    <a:pt x="0" y="3870"/>
                  </a:cubicBezTo>
                  <a:cubicBezTo>
                    <a:pt x="1401" y="3870"/>
                    <a:pt x="2769" y="3970"/>
                    <a:pt x="4103" y="4537"/>
                  </a:cubicBezTo>
                  <a:cubicBezTo>
                    <a:pt x="4437" y="3403"/>
                    <a:pt x="4470" y="2269"/>
                    <a:pt x="4637" y="1135"/>
                  </a:cubicBezTo>
                  <a:cubicBezTo>
                    <a:pt x="4670" y="868"/>
                    <a:pt x="4670" y="601"/>
                    <a:pt x="4704" y="368"/>
                  </a:cubicBezTo>
                  <a:lnTo>
                    <a:pt x="4704" y="368"/>
                  </a:lnTo>
                  <a:cubicBezTo>
                    <a:pt x="4631" y="369"/>
                    <a:pt x="4558" y="370"/>
                    <a:pt x="4485" y="370"/>
                  </a:cubicBezTo>
                  <a:cubicBezTo>
                    <a:pt x="3163" y="370"/>
                    <a:pt x="1895" y="96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6"/>
            <p:cNvSpPr/>
            <p:nvPr/>
          </p:nvSpPr>
          <p:spPr>
            <a:xfrm rot="-5400000">
              <a:off x="4540821" y="2305219"/>
              <a:ext cx="108445" cy="202021"/>
            </a:xfrm>
            <a:custGeom>
              <a:avLst/>
              <a:gdLst/>
              <a:ahLst/>
              <a:cxnLst/>
              <a:rect l="l" t="t" r="r" b="b"/>
              <a:pathLst>
                <a:path w="4371" h="4537" extrusionOk="0">
                  <a:moveTo>
                    <a:pt x="0" y="0"/>
                  </a:moveTo>
                  <a:cubicBezTo>
                    <a:pt x="34" y="134"/>
                    <a:pt x="67" y="300"/>
                    <a:pt x="67" y="434"/>
                  </a:cubicBezTo>
                  <a:cubicBezTo>
                    <a:pt x="134" y="1034"/>
                    <a:pt x="134" y="1668"/>
                    <a:pt x="167" y="2268"/>
                  </a:cubicBezTo>
                  <a:cubicBezTo>
                    <a:pt x="134" y="2902"/>
                    <a:pt x="134" y="3503"/>
                    <a:pt x="67" y="4103"/>
                  </a:cubicBezTo>
                  <a:cubicBezTo>
                    <a:pt x="67" y="4270"/>
                    <a:pt x="34" y="4403"/>
                    <a:pt x="0" y="4537"/>
                  </a:cubicBezTo>
                  <a:cubicBezTo>
                    <a:pt x="1068" y="4470"/>
                    <a:pt x="2102" y="4403"/>
                    <a:pt x="3136" y="4337"/>
                  </a:cubicBezTo>
                  <a:cubicBezTo>
                    <a:pt x="3503" y="4303"/>
                    <a:pt x="3870" y="4303"/>
                    <a:pt x="4237" y="4270"/>
                  </a:cubicBezTo>
                  <a:cubicBezTo>
                    <a:pt x="4270" y="3603"/>
                    <a:pt x="4337" y="2936"/>
                    <a:pt x="4370" y="2268"/>
                  </a:cubicBezTo>
                  <a:cubicBezTo>
                    <a:pt x="4337" y="1601"/>
                    <a:pt x="4270" y="934"/>
                    <a:pt x="4237" y="267"/>
                  </a:cubicBezTo>
                  <a:cubicBezTo>
                    <a:pt x="3870" y="267"/>
                    <a:pt x="3503" y="234"/>
                    <a:pt x="3136" y="234"/>
                  </a:cubicBezTo>
                  <a:cubicBezTo>
                    <a:pt x="2102" y="134"/>
                    <a:pt x="1068" y="6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6"/>
            <p:cNvSpPr/>
            <p:nvPr/>
          </p:nvSpPr>
          <p:spPr>
            <a:xfrm rot="-5400000">
              <a:off x="5320934" y="2359304"/>
              <a:ext cx="109263" cy="185724"/>
            </a:xfrm>
            <a:custGeom>
              <a:avLst/>
              <a:gdLst/>
              <a:ahLst/>
              <a:cxnLst/>
              <a:rect l="l" t="t" r="r" b="b"/>
              <a:pathLst>
                <a:path w="4404" h="417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335"/>
                    <a:pt x="100" y="2669"/>
                    <a:pt x="267" y="4004"/>
                  </a:cubicBezTo>
                  <a:cubicBezTo>
                    <a:pt x="267" y="4070"/>
                    <a:pt x="300" y="4104"/>
                    <a:pt x="334" y="4170"/>
                  </a:cubicBezTo>
                  <a:cubicBezTo>
                    <a:pt x="1561" y="3864"/>
                    <a:pt x="2788" y="3529"/>
                    <a:pt x="4067" y="3529"/>
                  </a:cubicBezTo>
                  <a:cubicBezTo>
                    <a:pt x="4179" y="3529"/>
                    <a:pt x="4291" y="3531"/>
                    <a:pt x="4403" y="3537"/>
                  </a:cubicBezTo>
                  <a:cubicBezTo>
                    <a:pt x="4303" y="2402"/>
                    <a:pt x="4203" y="1268"/>
                    <a:pt x="4203" y="101"/>
                  </a:cubicBezTo>
                  <a:cubicBezTo>
                    <a:pt x="3812" y="119"/>
                    <a:pt x="3421" y="128"/>
                    <a:pt x="3030" y="128"/>
                  </a:cubicBezTo>
                  <a:cubicBezTo>
                    <a:pt x="2020" y="128"/>
                    <a:pt x="1010" y="7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6"/>
            <p:cNvSpPr/>
            <p:nvPr/>
          </p:nvSpPr>
          <p:spPr>
            <a:xfrm rot="-5400000">
              <a:off x="6712586" y="2387731"/>
              <a:ext cx="118369" cy="197569"/>
            </a:xfrm>
            <a:custGeom>
              <a:avLst/>
              <a:gdLst/>
              <a:ahLst/>
              <a:cxnLst/>
              <a:rect l="l" t="t" r="r" b="b"/>
              <a:pathLst>
                <a:path w="4771" h="4437" extrusionOk="0">
                  <a:moveTo>
                    <a:pt x="801" y="0"/>
                  </a:moveTo>
                  <a:cubicBezTo>
                    <a:pt x="811" y="2"/>
                    <a:pt x="821" y="4"/>
                    <a:pt x="832" y="6"/>
                  </a:cubicBezTo>
                  <a:lnTo>
                    <a:pt x="832" y="6"/>
                  </a:lnTo>
                  <a:cubicBezTo>
                    <a:pt x="833" y="4"/>
                    <a:pt x="833" y="2"/>
                    <a:pt x="834" y="0"/>
                  </a:cubicBezTo>
                  <a:close/>
                  <a:moveTo>
                    <a:pt x="832" y="6"/>
                  </a:moveTo>
                  <a:lnTo>
                    <a:pt x="832" y="6"/>
                  </a:lnTo>
                  <a:cubicBezTo>
                    <a:pt x="534" y="672"/>
                    <a:pt x="467" y="1370"/>
                    <a:pt x="334" y="2068"/>
                  </a:cubicBezTo>
                  <a:cubicBezTo>
                    <a:pt x="201" y="2835"/>
                    <a:pt x="34" y="3636"/>
                    <a:pt x="0" y="4437"/>
                  </a:cubicBezTo>
                  <a:cubicBezTo>
                    <a:pt x="134" y="4437"/>
                    <a:pt x="234" y="4403"/>
                    <a:pt x="367" y="4403"/>
                  </a:cubicBezTo>
                  <a:cubicBezTo>
                    <a:pt x="1523" y="4190"/>
                    <a:pt x="2679" y="3894"/>
                    <a:pt x="3885" y="3894"/>
                  </a:cubicBezTo>
                  <a:cubicBezTo>
                    <a:pt x="4002" y="3894"/>
                    <a:pt x="4119" y="3897"/>
                    <a:pt x="4237" y="3903"/>
                  </a:cubicBezTo>
                  <a:cubicBezTo>
                    <a:pt x="4437" y="2969"/>
                    <a:pt x="4604" y="2035"/>
                    <a:pt x="4771" y="1101"/>
                  </a:cubicBezTo>
                  <a:cubicBezTo>
                    <a:pt x="4570" y="1101"/>
                    <a:pt x="4404" y="1001"/>
                    <a:pt x="4203" y="967"/>
                  </a:cubicBezTo>
                  <a:cubicBezTo>
                    <a:pt x="3079" y="637"/>
                    <a:pt x="1988" y="241"/>
                    <a:pt x="83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6"/>
            <p:cNvSpPr/>
            <p:nvPr/>
          </p:nvSpPr>
          <p:spPr>
            <a:xfrm rot="-5400000">
              <a:off x="6199635" y="2305441"/>
              <a:ext cx="120850" cy="184210"/>
            </a:xfrm>
            <a:custGeom>
              <a:avLst/>
              <a:gdLst/>
              <a:ahLst/>
              <a:cxnLst/>
              <a:rect l="l" t="t" r="r" b="b"/>
              <a:pathLst>
                <a:path w="4871" h="4137" extrusionOk="0">
                  <a:moveTo>
                    <a:pt x="801" y="1"/>
                  </a:moveTo>
                  <a:cubicBezTo>
                    <a:pt x="534" y="1168"/>
                    <a:pt x="267" y="2336"/>
                    <a:pt x="0" y="3503"/>
                  </a:cubicBezTo>
                  <a:cubicBezTo>
                    <a:pt x="1368" y="3703"/>
                    <a:pt x="2769" y="3903"/>
                    <a:pt x="4137" y="4137"/>
                  </a:cubicBezTo>
                  <a:cubicBezTo>
                    <a:pt x="4403" y="2936"/>
                    <a:pt x="4804" y="1702"/>
                    <a:pt x="4870" y="434"/>
                  </a:cubicBezTo>
                  <a:lnTo>
                    <a:pt x="4870" y="434"/>
                  </a:lnTo>
                  <a:cubicBezTo>
                    <a:pt x="4553" y="483"/>
                    <a:pt x="4236" y="514"/>
                    <a:pt x="3918" y="514"/>
                  </a:cubicBezTo>
                  <a:cubicBezTo>
                    <a:pt x="3802" y="514"/>
                    <a:pt x="3686" y="510"/>
                    <a:pt x="3570" y="501"/>
                  </a:cubicBezTo>
                  <a:cubicBezTo>
                    <a:pt x="2636" y="368"/>
                    <a:pt x="1702" y="167"/>
                    <a:pt x="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6"/>
            <p:cNvSpPr/>
            <p:nvPr/>
          </p:nvSpPr>
          <p:spPr>
            <a:xfrm rot="-5400000">
              <a:off x="7240686" y="2370628"/>
              <a:ext cx="124149" cy="166399"/>
            </a:xfrm>
            <a:custGeom>
              <a:avLst/>
              <a:gdLst/>
              <a:ahLst/>
              <a:cxnLst/>
              <a:rect l="l" t="t" r="r" b="b"/>
              <a:pathLst>
                <a:path w="5004" h="3737" extrusionOk="0">
                  <a:moveTo>
                    <a:pt x="4203" y="1"/>
                  </a:moveTo>
                  <a:cubicBezTo>
                    <a:pt x="3736" y="12"/>
                    <a:pt x="3269" y="12"/>
                    <a:pt x="2802" y="12"/>
                  </a:cubicBezTo>
                  <a:cubicBezTo>
                    <a:pt x="1868" y="12"/>
                    <a:pt x="934" y="12"/>
                    <a:pt x="0" y="101"/>
                  </a:cubicBezTo>
                  <a:cubicBezTo>
                    <a:pt x="301" y="1301"/>
                    <a:pt x="601" y="2502"/>
                    <a:pt x="901" y="3737"/>
                  </a:cubicBezTo>
                  <a:cubicBezTo>
                    <a:pt x="1068" y="3703"/>
                    <a:pt x="1235" y="3703"/>
                    <a:pt x="1435" y="3670"/>
                  </a:cubicBezTo>
                  <a:cubicBezTo>
                    <a:pt x="2388" y="3506"/>
                    <a:pt x="3363" y="3343"/>
                    <a:pt x="4343" y="3343"/>
                  </a:cubicBezTo>
                  <a:cubicBezTo>
                    <a:pt x="4563" y="3343"/>
                    <a:pt x="4784" y="3351"/>
                    <a:pt x="5004" y="3370"/>
                  </a:cubicBezTo>
                  <a:cubicBezTo>
                    <a:pt x="4804" y="2235"/>
                    <a:pt x="4604" y="1101"/>
                    <a:pt x="4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6"/>
            <p:cNvSpPr/>
            <p:nvPr/>
          </p:nvSpPr>
          <p:spPr>
            <a:xfrm rot="-5400000">
              <a:off x="6876657" y="2407817"/>
              <a:ext cx="113407" cy="173969"/>
            </a:xfrm>
            <a:custGeom>
              <a:avLst/>
              <a:gdLst/>
              <a:ahLst/>
              <a:cxnLst/>
              <a:rect l="l" t="t" r="r" b="b"/>
              <a:pathLst>
                <a:path w="4571" h="3907" extrusionOk="0">
                  <a:moveTo>
                    <a:pt x="4127" y="0"/>
                  </a:moveTo>
                  <a:cubicBezTo>
                    <a:pt x="2946" y="0"/>
                    <a:pt x="1788" y="296"/>
                    <a:pt x="601" y="509"/>
                  </a:cubicBezTo>
                  <a:cubicBezTo>
                    <a:pt x="501" y="509"/>
                    <a:pt x="368" y="543"/>
                    <a:pt x="268" y="543"/>
                  </a:cubicBezTo>
                  <a:cubicBezTo>
                    <a:pt x="1" y="1610"/>
                    <a:pt x="268" y="2677"/>
                    <a:pt x="335" y="3745"/>
                  </a:cubicBezTo>
                  <a:cubicBezTo>
                    <a:pt x="335" y="3778"/>
                    <a:pt x="401" y="3845"/>
                    <a:pt x="401" y="3878"/>
                  </a:cubicBezTo>
                  <a:cubicBezTo>
                    <a:pt x="605" y="3898"/>
                    <a:pt x="807" y="3907"/>
                    <a:pt x="1008" y="3907"/>
                  </a:cubicBezTo>
                  <a:cubicBezTo>
                    <a:pt x="2190" y="3907"/>
                    <a:pt x="3330" y="3601"/>
                    <a:pt x="4471" y="3345"/>
                  </a:cubicBezTo>
                  <a:cubicBezTo>
                    <a:pt x="4571" y="3044"/>
                    <a:pt x="4437" y="2744"/>
                    <a:pt x="4371" y="2477"/>
                  </a:cubicBezTo>
                  <a:cubicBezTo>
                    <a:pt x="4237" y="1643"/>
                    <a:pt x="4404" y="843"/>
                    <a:pt x="4471" y="9"/>
                  </a:cubicBezTo>
                  <a:cubicBezTo>
                    <a:pt x="4356" y="3"/>
                    <a:pt x="4242" y="0"/>
                    <a:pt x="4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6"/>
            <p:cNvSpPr/>
            <p:nvPr/>
          </p:nvSpPr>
          <p:spPr>
            <a:xfrm rot="-5400000">
              <a:off x="8465355" y="2430957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01" y="0"/>
                  </a:moveTo>
                  <a:cubicBezTo>
                    <a:pt x="1" y="834"/>
                    <a:pt x="68" y="1668"/>
                    <a:pt x="134" y="2502"/>
                  </a:cubicBezTo>
                  <a:cubicBezTo>
                    <a:pt x="134" y="2903"/>
                    <a:pt x="234" y="3303"/>
                    <a:pt x="268" y="3703"/>
                  </a:cubicBezTo>
                  <a:cubicBezTo>
                    <a:pt x="1635" y="3370"/>
                    <a:pt x="3003" y="3169"/>
                    <a:pt x="4404" y="3169"/>
                  </a:cubicBezTo>
                  <a:cubicBezTo>
                    <a:pt x="4237" y="2169"/>
                    <a:pt x="4170" y="1135"/>
                    <a:pt x="4337" y="101"/>
                  </a:cubicBezTo>
                  <a:lnTo>
                    <a:pt x="4337" y="101"/>
                  </a:lnTo>
                  <a:cubicBezTo>
                    <a:pt x="4104" y="112"/>
                    <a:pt x="3871" y="116"/>
                    <a:pt x="3639" y="116"/>
                  </a:cubicBezTo>
                  <a:cubicBezTo>
                    <a:pt x="2480" y="116"/>
                    <a:pt x="134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6"/>
            <p:cNvSpPr/>
            <p:nvPr/>
          </p:nvSpPr>
          <p:spPr>
            <a:xfrm rot="-5400000">
              <a:off x="5160259" y="2380316"/>
              <a:ext cx="105964" cy="150325"/>
            </a:xfrm>
            <a:custGeom>
              <a:avLst/>
              <a:gdLst/>
              <a:ahLst/>
              <a:cxnLst/>
              <a:rect l="l" t="t" r="r" b="b"/>
              <a:pathLst>
                <a:path w="4271" h="3376" extrusionOk="0">
                  <a:moveTo>
                    <a:pt x="2284" y="0"/>
                  </a:moveTo>
                  <a:cubicBezTo>
                    <a:pt x="1545" y="0"/>
                    <a:pt x="806" y="43"/>
                    <a:pt x="67" y="113"/>
                  </a:cubicBezTo>
                  <a:cubicBezTo>
                    <a:pt x="1" y="1147"/>
                    <a:pt x="1" y="2215"/>
                    <a:pt x="67" y="3249"/>
                  </a:cubicBezTo>
                  <a:cubicBezTo>
                    <a:pt x="1077" y="3321"/>
                    <a:pt x="2087" y="3376"/>
                    <a:pt x="3097" y="3376"/>
                  </a:cubicBezTo>
                  <a:cubicBezTo>
                    <a:pt x="3488" y="3376"/>
                    <a:pt x="3879" y="3367"/>
                    <a:pt x="4270" y="3349"/>
                  </a:cubicBezTo>
                  <a:cubicBezTo>
                    <a:pt x="4170" y="2281"/>
                    <a:pt x="4170" y="1181"/>
                    <a:pt x="4270" y="113"/>
                  </a:cubicBezTo>
                  <a:cubicBezTo>
                    <a:pt x="3608" y="34"/>
                    <a:pt x="2946" y="0"/>
                    <a:pt x="2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6"/>
            <p:cNvSpPr/>
            <p:nvPr/>
          </p:nvSpPr>
          <p:spPr>
            <a:xfrm rot="-5400000">
              <a:off x="8715012" y="2403508"/>
              <a:ext cx="128293" cy="169338"/>
            </a:xfrm>
            <a:custGeom>
              <a:avLst/>
              <a:gdLst/>
              <a:ahLst/>
              <a:cxnLst/>
              <a:rect l="l" t="t" r="r" b="b"/>
              <a:pathLst>
                <a:path w="5171" h="3803" extrusionOk="0">
                  <a:moveTo>
                    <a:pt x="4170" y="0"/>
                  </a:moveTo>
                  <a:cubicBezTo>
                    <a:pt x="4104" y="300"/>
                    <a:pt x="3803" y="234"/>
                    <a:pt x="3603" y="267"/>
                  </a:cubicBezTo>
                  <a:cubicBezTo>
                    <a:pt x="2825" y="445"/>
                    <a:pt x="2032" y="490"/>
                    <a:pt x="1224" y="490"/>
                  </a:cubicBezTo>
                  <a:cubicBezTo>
                    <a:pt x="820" y="490"/>
                    <a:pt x="412" y="478"/>
                    <a:pt x="1" y="467"/>
                  </a:cubicBezTo>
                  <a:lnTo>
                    <a:pt x="1" y="467"/>
                  </a:lnTo>
                  <a:cubicBezTo>
                    <a:pt x="267" y="1601"/>
                    <a:pt x="601" y="2736"/>
                    <a:pt x="1101" y="3803"/>
                  </a:cubicBezTo>
                  <a:cubicBezTo>
                    <a:pt x="1535" y="3670"/>
                    <a:pt x="1969" y="3569"/>
                    <a:pt x="2369" y="3436"/>
                  </a:cubicBezTo>
                  <a:cubicBezTo>
                    <a:pt x="3303" y="3136"/>
                    <a:pt x="4237" y="3102"/>
                    <a:pt x="5171" y="2969"/>
                  </a:cubicBezTo>
                  <a:cubicBezTo>
                    <a:pt x="5038" y="2335"/>
                    <a:pt x="4704" y="1768"/>
                    <a:pt x="4537" y="1168"/>
                  </a:cubicBezTo>
                  <a:cubicBezTo>
                    <a:pt x="4437" y="767"/>
                    <a:pt x="4304" y="401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6"/>
            <p:cNvSpPr/>
            <p:nvPr/>
          </p:nvSpPr>
          <p:spPr>
            <a:xfrm rot="-5400000">
              <a:off x="6345469" y="2333798"/>
              <a:ext cx="123331" cy="166399"/>
            </a:xfrm>
            <a:custGeom>
              <a:avLst/>
              <a:gdLst/>
              <a:ahLst/>
              <a:cxnLst/>
              <a:rect l="l" t="t" r="r" b="b"/>
              <a:pathLst>
                <a:path w="4971" h="3737" extrusionOk="0">
                  <a:moveTo>
                    <a:pt x="834" y="0"/>
                  </a:moveTo>
                  <a:cubicBezTo>
                    <a:pt x="534" y="934"/>
                    <a:pt x="234" y="1835"/>
                    <a:pt x="0" y="2802"/>
                  </a:cubicBezTo>
                  <a:cubicBezTo>
                    <a:pt x="134" y="2836"/>
                    <a:pt x="301" y="2869"/>
                    <a:pt x="434" y="2902"/>
                  </a:cubicBezTo>
                  <a:cubicBezTo>
                    <a:pt x="901" y="3036"/>
                    <a:pt x="1335" y="3136"/>
                    <a:pt x="1768" y="3269"/>
                  </a:cubicBezTo>
                  <a:cubicBezTo>
                    <a:pt x="2502" y="3436"/>
                    <a:pt x="3269" y="3603"/>
                    <a:pt x="4003" y="3736"/>
                  </a:cubicBezTo>
                  <a:cubicBezTo>
                    <a:pt x="4404" y="2735"/>
                    <a:pt x="4637" y="1668"/>
                    <a:pt x="4971" y="634"/>
                  </a:cubicBezTo>
                  <a:cubicBezTo>
                    <a:pt x="3603" y="400"/>
                    <a:pt x="2202" y="20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6"/>
            <p:cNvSpPr/>
            <p:nvPr/>
          </p:nvSpPr>
          <p:spPr>
            <a:xfrm rot="-5400000">
              <a:off x="8841866" y="2390454"/>
              <a:ext cx="121668" cy="149078"/>
            </a:xfrm>
            <a:custGeom>
              <a:avLst/>
              <a:gdLst/>
              <a:ahLst/>
              <a:cxnLst/>
              <a:rect l="l" t="t" r="r" b="b"/>
              <a:pathLst>
                <a:path w="4904" h="3348" extrusionOk="0">
                  <a:moveTo>
                    <a:pt x="4103" y="0"/>
                  </a:moveTo>
                  <a:cubicBezTo>
                    <a:pt x="3169" y="100"/>
                    <a:pt x="2235" y="167"/>
                    <a:pt x="1301" y="434"/>
                  </a:cubicBezTo>
                  <a:cubicBezTo>
                    <a:pt x="867" y="567"/>
                    <a:pt x="434" y="701"/>
                    <a:pt x="0" y="801"/>
                  </a:cubicBezTo>
                  <a:lnTo>
                    <a:pt x="33" y="801"/>
                  </a:lnTo>
                  <a:cubicBezTo>
                    <a:pt x="300" y="1635"/>
                    <a:pt x="567" y="2502"/>
                    <a:pt x="834" y="3336"/>
                  </a:cubicBezTo>
                  <a:cubicBezTo>
                    <a:pt x="992" y="3344"/>
                    <a:pt x="1148" y="3347"/>
                    <a:pt x="1304" y="3347"/>
                  </a:cubicBezTo>
                  <a:cubicBezTo>
                    <a:pt x="2535" y="3347"/>
                    <a:pt x="3719" y="3117"/>
                    <a:pt x="4904" y="2702"/>
                  </a:cubicBezTo>
                  <a:cubicBezTo>
                    <a:pt x="4770" y="1768"/>
                    <a:pt x="4537" y="834"/>
                    <a:pt x="4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6"/>
            <p:cNvSpPr/>
            <p:nvPr/>
          </p:nvSpPr>
          <p:spPr>
            <a:xfrm rot="-5400000">
              <a:off x="5016197" y="2379840"/>
              <a:ext cx="121668" cy="132247"/>
            </a:xfrm>
            <a:custGeom>
              <a:avLst/>
              <a:gdLst/>
              <a:ahLst/>
              <a:cxnLst/>
              <a:rect l="l" t="t" r="r" b="b"/>
              <a:pathLst>
                <a:path w="4904" h="2970" extrusionOk="0">
                  <a:moveTo>
                    <a:pt x="701" y="0"/>
                  </a:moveTo>
                  <a:cubicBezTo>
                    <a:pt x="367" y="968"/>
                    <a:pt x="100" y="1935"/>
                    <a:pt x="0" y="2969"/>
                  </a:cubicBezTo>
                  <a:cubicBezTo>
                    <a:pt x="739" y="2899"/>
                    <a:pt x="1469" y="2856"/>
                    <a:pt x="2199" y="2856"/>
                  </a:cubicBezTo>
                  <a:cubicBezTo>
                    <a:pt x="2853" y="2856"/>
                    <a:pt x="3508" y="2890"/>
                    <a:pt x="4170" y="2969"/>
                  </a:cubicBezTo>
                  <a:lnTo>
                    <a:pt x="4203" y="2969"/>
                  </a:lnTo>
                  <a:cubicBezTo>
                    <a:pt x="4437" y="2035"/>
                    <a:pt x="4670" y="1101"/>
                    <a:pt x="4904" y="167"/>
                  </a:cubicBezTo>
                  <a:cubicBezTo>
                    <a:pt x="3503" y="100"/>
                    <a:pt x="2102" y="134"/>
                    <a:pt x="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6"/>
            <p:cNvSpPr/>
            <p:nvPr/>
          </p:nvSpPr>
          <p:spPr>
            <a:xfrm rot="-5400000">
              <a:off x="7480739" y="2354963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204" y="0"/>
                  </a:moveTo>
                  <a:cubicBezTo>
                    <a:pt x="3804" y="134"/>
                    <a:pt x="3370" y="201"/>
                    <a:pt x="2936" y="201"/>
                  </a:cubicBezTo>
                  <a:lnTo>
                    <a:pt x="1" y="201"/>
                  </a:lnTo>
                  <a:cubicBezTo>
                    <a:pt x="201" y="1168"/>
                    <a:pt x="301" y="2169"/>
                    <a:pt x="334" y="3169"/>
                  </a:cubicBezTo>
                  <a:cubicBezTo>
                    <a:pt x="1357" y="3059"/>
                    <a:pt x="2379" y="2994"/>
                    <a:pt x="3402" y="2994"/>
                  </a:cubicBezTo>
                  <a:cubicBezTo>
                    <a:pt x="3614" y="2994"/>
                    <a:pt x="3825" y="2997"/>
                    <a:pt x="4037" y="3003"/>
                  </a:cubicBezTo>
                  <a:cubicBezTo>
                    <a:pt x="4271" y="3003"/>
                    <a:pt x="4437" y="3069"/>
                    <a:pt x="4571" y="3270"/>
                  </a:cubicBezTo>
                  <a:cubicBezTo>
                    <a:pt x="4471" y="2169"/>
                    <a:pt x="4404" y="1101"/>
                    <a:pt x="4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6"/>
            <p:cNvSpPr/>
            <p:nvPr/>
          </p:nvSpPr>
          <p:spPr>
            <a:xfrm rot="-5400000">
              <a:off x="6579623" y="2382621"/>
              <a:ext cx="125812" cy="158963"/>
            </a:xfrm>
            <a:custGeom>
              <a:avLst/>
              <a:gdLst/>
              <a:ahLst/>
              <a:cxnLst/>
              <a:rect l="l" t="t" r="r" b="b"/>
              <a:pathLst>
                <a:path w="5071" h="3570" extrusionOk="0">
                  <a:moveTo>
                    <a:pt x="834" y="1"/>
                  </a:moveTo>
                  <a:cubicBezTo>
                    <a:pt x="434" y="801"/>
                    <a:pt x="100" y="1602"/>
                    <a:pt x="0" y="2469"/>
                  </a:cubicBezTo>
                  <a:cubicBezTo>
                    <a:pt x="1135" y="2703"/>
                    <a:pt x="2269" y="3103"/>
                    <a:pt x="3403" y="3436"/>
                  </a:cubicBezTo>
                  <a:cubicBezTo>
                    <a:pt x="3570" y="3470"/>
                    <a:pt x="3736" y="3570"/>
                    <a:pt x="3937" y="3570"/>
                  </a:cubicBezTo>
                  <a:cubicBezTo>
                    <a:pt x="4203" y="2636"/>
                    <a:pt x="4604" y="1769"/>
                    <a:pt x="5004" y="901"/>
                  </a:cubicBezTo>
                  <a:cubicBezTo>
                    <a:pt x="5037" y="801"/>
                    <a:pt x="5037" y="701"/>
                    <a:pt x="5071" y="601"/>
                  </a:cubicBezTo>
                  <a:cubicBezTo>
                    <a:pt x="3670" y="334"/>
                    <a:pt x="2235" y="201"/>
                    <a:pt x="8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6"/>
            <p:cNvSpPr/>
            <p:nvPr/>
          </p:nvSpPr>
          <p:spPr>
            <a:xfrm rot="-5400000">
              <a:off x="7981040" y="2379070"/>
              <a:ext cx="118369" cy="161947"/>
            </a:xfrm>
            <a:custGeom>
              <a:avLst/>
              <a:gdLst/>
              <a:ahLst/>
              <a:cxnLst/>
              <a:rect l="l" t="t" r="r" b="b"/>
              <a:pathLst>
                <a:path w="4771" h="3637" extrusionOk="0">
                  <a:moveTo>
                    <a:pt x="668" y="0"/>
                  </a:moveTo>
                  <a:cubicBezTo>
                    <a:pt x="368" y="968"/>
                    <a:pt x="168" y="1902"/>
                    <a:pt x="1" y="2869"/>
                  </a:cubicBezTo>
                  <a:cubicBezTo>
                    <a:pt x="1369" y="3003"/>
                    <a:pt x="2770" y="3136"/>
                    <a:pt x="4070" y="3636"/>
                  </a:cubicBezTo>
                  <a:cubicBezTo>
                    <a:pt x="4304" y="2636"/>
                    <a:pt x="4537" y="1635"/>
                    <a:pt x="4771" y="634"/>
                  </a:cubicBezTo>
                  <a:lnTo>
                    <a:pt x="4771" y="634"/>
                  </a:lnTo>
                  <a:cubicBezTo>
                    <a:pt x="4646" y="643"/>
                    <a:pt x="4522" y="647"/>
                    <a:pt x="4398" y="647"/>
                  </a:cubicBezTo>
                  <a:cubicBezTo>
                    <a:pt x="3132" y="647"/>
                    <a:pt x="1914" y="213"/>
                    <a:pt x="6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6"/>
            <p:cNvSpPr/>
            <p:nvPr/>
          </p:nvSpPr>
          <p:spPr>
            <a:xfrm rot="-5400000">
              <a:off x="8591197" y="2436273"/>
              <a:ext cx="112588" cy="137724"/>
            </a:xfrm>
            <a:custGeom>
              <a:avLst/>
              <a:gdLst/>
              <a:ahLst/>
              <a:cxnLst/>
              <a:rect l="l" t="t" r="r" b="b"/>
              <a:pathLst>
                <a:path w="4538" h="3093" extrusionOk="0">
                  <a:moveTo>
                    <a:pt x="4137" y="0"/>
                  </a:moveTo>
                  <a:cubicBezTo>
                    <a:pt x="2736" y="0"/>
                    <a:pt x="1368" y="201"/>
                    <a:pt x="1" y="534"/>
                  </a:cubicBezTo>
                  <a:cubicBezTo>
                    <a:pt x="101" y="1401"/>
                    <a:pt x="201" y="2235"/>
                    <a:pt x="368" y="3069"/>
                  </a:cubicBezTo>
                  <a:cubicBezTo>
                    <a:pt x="792" y="3081"/>
                    <a:pt x="1221" y="3093"/>
                    <a:pt x="1649" y="3093"/>
                  </a:cubicBezTo>
                  <a:cubicBezTo>
                    <a:pt x="2433" y="3093"/>
                    <a:pt x="3215" y="3053"/>
                    <a:pt x="3970" y="2902"/>
                  </a:cubicBezTo>
                  <a:cubicBezTo>
                    <a:pt x="4170" y="2836"/>
                    <a:pt x="4471" y="2902"/>
                    <a:pt x="4537" y="2602"/>
                  </a:cubicBezTo>
                  <a:cubicBezTo>
                    <a:pt x="4404" y="1735"/>
                    <a:pt x="4270" y="868"/>
                    <a:pt x="4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6"/>
            <p:cNvSpPr/>
            <p:nvPr/>
          </p:nvSpPr>
          <p:spPr>
            <a:xfrm rot="-5400000">
              <a:off x="8198299" y="2416210"/>
              <a:ext cx="117550" cy="153041"/>
            </a:xfrm>
            <a:custGeom>
              <a:avLst/>
              <a:gdLst/>
              <a:ahLst/>
              <a:cxnLst/>
              <a:rect l="l" t="t" r="r" b="b"/>
              <a:pathLst>
                <a:path w="4738" h="3437" extrusionOk="0">
                  <a:moveTo>
                    <a:pt x="802" y="1"/>
                  </a:moveTo>
                  <a:cubicBezTo>
                    <a:pt x="468" y="1135"/>
                    <a:pt x="268" y="2302"/>
                    <a:pt x="1" y="3436"/>
                  </a:cubicBezTo>
                  <a:cubicBezTo>
                    <a:pt x="1113" y="3278"/>
                    <a:pt x="2247" y="3140"/>
                    <a:pt x="3401" y="3140"/>
                  </a:cubicBezTo>
                  <a:cubicBezTo>
                    <a:pt x="3701" y="3140"/>
                    <a:pt x="4002" y="3149"/>
                    <a:pt x="4304" y="3170"/>
                  </a:cubicBezTo>
                  <a:cubicBezTo>
                    <a:pt x="4504" y="2469"/>
                    <a:pt x="4638" y="1802"/>
                    <a:pt x="4738" y="1068"/>
                  </a:cubicBezTo>
                  <a:cubicBezTo>
                    <a:pt x="4337" y="1001"/>
                    <a:pt x="3937" y="868"/>
                    <a:pt x="3537" y="735"/>
                  </a:cubicBezTo>
                  <a:cubicBezTo>
                    <a:pt x="2636" y="434"/>
                    <a:pt x="1736" y="101"/>
                    <a:pt x="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6"/>
            <p:cNvSpPr/>
            <p:nvPr/>
          </p:nvSpPr>
          <p:spPr>
            <a:xfrm rot="-5400000">
              <a:off x="9064199" y="2379778"/>
              <a:ext cx="106782" cy="130733"/>
            </a:xfrm>
            <a:custGeom>
              <a:avLst/>
              <a:gdLst/>
              <a:ahLst/>
              <a:cxnLst/>
              <a:rect l="l" t="t" r="r" b="b"/>
              <a:pathLst>
                <a:path w="4304" h="2936" extrusionOk="0">
                  <a:moveTo>
                    <a:pt x="3452" y="0"/>
                  </a:moveTo>
                  <a:cubicBezTo>
                    <a:pt x="2352" y="0"/>
                    <a:pt x="1277" y="123"/>
                    <a:pt x="201" y="272"/>
                  </a:cubicBezTo>
                  <a:cubicBezTo>
                    <a:pt x="68" y="306"/>
                    <a:pt x="34" y="372"/>
                    <a:pt x="1" y="472"/>
                  </a:cubicBezTo>
                  <a:cubicBezTo>
                    <a:pt x="1" y="1240"/>
                    <a:pt x="34" y="1973"/>
                    <a:pt x="168" y="2707"/>
                  </a:cubicBezTo>
                  <a:cubicBezTo>
                    <a:pt x="535" y="2774"/>
                    <a:pt x="868" y="2807"/>
                    <a:pt x="1202" y="2841"/>
                  </a:cubicBezTo>
                  <a:cubicBezTo>
                    <a:pt x="1933" y="2888"/>
                    <a:pt x="2664" y="2935"/>
                    <a:pt x="3395" y="2935"/>
                  </a:cubicBezTo>
                  <a:cubicBezTo>
                    <a:pt x="3698" y="2935"/>
                    <a:pt x="4001" y="2927"/>
                    <a:pt x="4304" y="2907"/>
                  </a:cubicBezTo>
                  <a:cubicBezTo>
                    <a:pt x="4271" y="1973"/>
                    <a:pt x="4204" y="1039"/>
                    <a:pt x="4137" y="105"/>
                  </a:cubicBezTo>
                  <a:cubicBezTo>
                    <a:pt x="4037" y="72"/>
                    <a:pt x="3937" y="39"/>
                    <a:pt x="3837" y="5"/>
                  </a:cubicBezTo>
                  <a:cubicBezTo>
                    <a:pt x="3708" y="2"/>
                    <a:pt x="3580" y="0"/>
                    <a:pt x="3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6"/>
            <p:cNvSpPr/>
            <p:nvPr/>
          </p:nvSpPr>
          <p:spPr>
            <a:xfrm rot="-5400000">
              <a:off x="4897134" y="2368176"/>
              <a:ext cx="119212" cy="123297"/>
            </a:xfrm>
            <a:custGeom>
              <a:avLst/>
              <a:gdLst/>
              <a:ahLst/>
              <a:cxnLst/>
              <a:rect l="l" t="t" r="r" b="b"/>
              <a:pathLst>
                <a:path w="4805" h="2769" extrusionOk="0">
                  <a:moveTo>
                    <a:pt x="2937" y="0"/>
                  </a:moveTo>
                  <a:cubicBezTo>
                    <a:pt x="2783" y="0"/>
                    <a:pt x="2627" y="9"/>
                    <a:pt x="2469" y="33"/>
                  </a:cubicBezTo>
                  <a:cubicBezTo>
                    <a:pt x="2169" y="66"/>
                    <a:pt x="1869" y="75"/>
                    <a:pt x="1564" y="75"/>
                  </a:cubicBezTo>
                  <a:cubicBezTo>
                    <a:pt x="1260" y="75"/>
                    <a:pt x="951" y="66"/>
                    <a:pt x="635" y="66"/>
                  </a:cubicBezTo>
                  <a:lnTo>
                    <a:pt x="67" y="2201"/>
                  </a:lnTo>
                  <a:cubicBezTo>
                    <a:pt x="34" y="2335"/>
                    <a:pt x="34" y="2468"/>
                    <a:pt x="1" y="2601"/>
                  </a:cubicBezTo>
                  <a:cubicBezTo>
                    <a:pt x="1402" y="2735"/>
                    <a:pt x="2803" y="2701"/>
                    <a:pt x="4204" y="2768"/>
                  </a:cubicBezTo>
                  <a:cubicBezTo>
                    <a:pt x="4504" y="1934"/>
                    <a:pt x="4671" y="1100"/>
                    <a:pt x="4771" y="233"/>
                  </a:cubicBezTo>
                  <a:lnTo>
                    <a:pt x="4804" y="233"/>
                  </a:lnTo>
                  <a:cubicBezTo>
                    <a:pt x="4704" y="66"/>
                    <a:pt x="4571" y="66"/>
                    <a:pt x="4404" y="66"/>
                  </a:cubicBezTo>
                  <a:cubicBezTo>
                    <a:pt x="4345" y="69"/>
                    <a:pt x="4285" y="71"/>
                    <a:pt x="4226" y="71"/>
                  </a:cubicBezTo>
                  <a:cubicBezTo>
                    <a:pt x="3801" y="71"/>
                    <a:pt x="3375" y="0"/>
                    <a:pt x="2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6"/>
            <p:cNvSpPr/>
            <p:nvPr/>
          </p:nvSpPr>
          <p:spPr>
            <a:xfrm rot="-5400000">
              <a:off x="8322665" y="2442937"/>
              <a:ext cx="118393" cy="121916"/>
            </a:xfrm>
            <a:custGeom>
              <a:avLst/>
              <a:gdLst/>
              <a:ahLst/>
              <a:cxnLst/>
              <a:rect l="l" t="t" r="r" b="b"/>
              <a:pathLst>
                <a:path w="4772" h="2738" extrusionOk="0">
                  <a:moveTo>
                    <a:pt x="3994" y="0"/>
                  </a:moveTo>
                  <a:cubicBezTo>
                    <a:pt x="2795" y="0"/>
                    <a:pt x="1615" y="120"/>
                    <a:pt x="435" y="284"/>
                  </a:cubicBezTo>
                  <a:lnTo>
                    <a:pt x="468" y="284"/>
                  </a:lnTo>
                  <a:cubicBezTo>
                    <a:pt x="234" y="1052"/>
                    <a:pt x="34" y="1819"/>
                    <a:pt x="1" y="2619"/>
                  </a:cubicBezTo>
                  <a:cubicBezTo>
                    <a:pt x="1102" y="2646"/>
                    <a:pt x="2202" y="2738"/>
                    <a:pt x="3320" y="2738"/>
                  </a:cubicBezTo>
                  <a:cubicBezTo>
                    <a:pt x="3591" y="2738"/>
                    <a:pt x="3864" y="2733"/>
                    <a:pt x="4137" y="2720"/>
                  </a:cubicBezTo>
                  <a:cubicBezTo>
                    <a:pt x="4371" y="1819"/>
                    <a:pt x="4571" y="918"/>
                    <a:pt x="4771" y="18"/>
                  </a:cubicBezTo>
                  <a:cubicBezTo>
                    <a:pt x="4511" y="6"/>
                    <a:pt x="4252" y="0"/>
                    <a:pt x="3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6"/>
            <p:cNvSpPr/>
            <p:nvPr/>
          </p:nvSpPr>
          <p:spPr>
            <a:xfrm rot="-5400000">
              <a:off x="6456780" y="2371244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1034" y="0"/>
                  </a:moveTo>
                  <a:cubicBezTo>
                    <a:pt x="701" y="867"/>
                    <a:pt x="367" y="1735"/>
                    <a:pt x="0" y="2602"/>
                  </a:cubicBezTo>
                  <a:cubicBezTo>
                    <a:pt x="1401" y="2769"/>
                    <a:pt x="2836" y="2902"/>
                    <a:pt x="4237" y="3169"/>
                  </a:cubicBezTo>
                  <a:cubicBezTo>
                    <a:pt x="4604" y="2469"/>
                    <a:pt x="4837" y="1701"/>
                    <a:pt x="5037" y="934"/>
                  </a:cubicBezTo>
                  <a:cubicBezTo>
                    <a:pt x="4303" y="801"/>
                    <a:pt x="3536" y="634"/>
                    <a:pt x="2802" y="467"/>
                  </a:cubicBezTo>
                  <a:cubicBezTo>
                    <a:pt x="2369" y="334"/>
                    <a:pt x="1935" y="234"/>
                    <a:pt x="1468" y="100"/>
                  </a:cubicBezTo>
                  <a:cubicBezTo>
                    <a:pt x="1335" y="67"/>
                    <a:pt x="1201" y="34"/>
                    <a:pt x="1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6"/>
            <p:cNvSpPr/>
            <p:nvPr/>
          </p:nvSpPr>
          <p:spPr>
            <a:xfrm rot="-5400000">
              <a:off x="7604579" y="2361958"/>
              <a:ext cx="107601" cy="120848"/>
            </a:xfrm>
            <a:custGeom>
              <a:avLst/>
              <a:gdLst/>
              <a:ahLst/>
              <a:cxnLst/>
              <a:rect l="l" t="t" r="r" b="b"/>
              <a:pathLst>
                <a:path w="4337" h="2714" extrusionOk="0">
                  <a:moveTo>
                    <a:pt x="3068" y="0"/>
                  </a:moveTo>
                  <a:cubicBezTo>
                    <a:pt x="2045" y="0"/>
                    <a:pt x="1023" y="65"/>
                    <a:pt x="0" y="175"/>
                  </a:cubicBezTo>
                  <a:cubicBezTo>
                    <a:pt x="201" y="909"/>
                    <a:pt x="0" y="1643"/>
                    <a:pt x="0" y="2344"/>
                  </a:cubicBezTo>
                  <a:cubicBezTo>
                    <a:pt x="1328" y="2439"/>
                    <a:pt x="2596" y="2713"/>
                    <a:pt x="3918" y="2713"/>
                  </a:cubicBezTo>
                  <a:cubicBezTo>
                    <a:pt x="3991" y="2713"/>
                    <a:pt x="4064" y="2712"/>
                    <a:pt x="4137" y="2711"/>
                  </a:cubicBezTo>
                  <a:cubicBezTo>
                    <a:pt x="4203" y="1910"/>
                    <a:pt x="4337" y="1076"/>
                    <a:pt x="4237" y="276"/>
                  </a:cubicBezTo>
                  <a:cubicBezTo>
                    <a:pt x="4103" y="75"/>
                    <a:pt x="3937" y="9"/>
                    <a:pt x="3703" y="9"/>
                  </a:cubicBezTo>
                  <a:cubicBezTo>
                    <a:pt x="3491" y="3"/>
                    <a:pt x="3280" y="0"/>
                    <a:pt x="3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6"/>
            <p:cNvSpPr/>
            <p:nvPr/>
          </p:nvSpPr>
          <p:spPr>
            <a:xfrm rot="-5400000">
              <a:off x="5447326" y="2380899"/>
              <a:ext cx="110107" cy="125167"/>
            </a:xfrm>
            <a:custGeom>
              <a:avLst/>
              <a:gdLst/>
              <a:ahLst/>
              <a:cxnLst/>
              <a:rect l="l" t="t" r="r" b="b"/>
              <a:pathLst>
                <a:path w="4438" h="2811" extrusionOk="0">
                  <a:moveTo>
                    <a:pt x="3734" y="1"/>
                  </a:moveTo>
                  <a:cubicBezTo>
                    <a:pt x="2455" y="1"/>
                    <a:pt x="1228" y="336"/>
                    <a:pt x="1" y="642"/>
                  </a:cubicBezTo>
                  <a:cubicBezTo>
                    <a:pt x="1" y="1376"/>
                    <a:pt x="201" y="2077"/>
                    <a:pt x="301" y="2811"/>
                  </a:cubicBezTo>
                  <a:cubicBezTo>
                    <a:pt x="1569" y="2777"/>
                    <a:pt x="2870" y="2677"/>
                    <a:pt x="4137" y="2544"/>
                  </a:cubicBezTo>
                  <a:cubicBezTo>
                    <a:pt x="4271" y="2510"/>
                    <a:pt x="4404" y="2510"/>
                    <a:pt x="4437" y="2344"/>
                  </a:cubicBezTo>
                  <a:lnTo>
                    <a:pt x="4070" y="9"/>
                  </a:lnTo>
                  <a:cubicBezTo>
                    <a:pt x="3958" y="3"/>
                    <a:pt x="3846" y="1"/>
                    <a:pt x="3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6"/>
            <p:cNvSpPr/>
            <p:nvPr/>
          </p:nvSpPr>
          <p:spPr>
            <a:xfrm rot="-5400000">
              <a:off x="7103287" y="2407562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071" y="1"/>
                  </a:moveTo>
                  <a:cubicBezTo>
                    <a:pt x="2703" y="167"/>
                    <a:pt x="1335" y="468"/>
                    <a:pt x="1" y="835"/>
                  </a:cubicBezTo>
                  <a:cubicBezTo>
                    <a:pt x="168" y="1468"/>
                    <a:pt x="335" y="2135"/>
                    <a:pt x="501" y="2803"/>
                  </a:cubicBezTo>
                  <a:cubicBezTo>
                    <a:pt x="1202" y="2736"/>
                    <a:pt x="1902" y="2728"/>
                    <a:pt x="2603" y="2728"/>
                  </a:cubicBezTo>
                  <a:cubicBezTo>
                    <a:pt x="2836" y="2728"/>
                    <a:pt x="3070" y="2729"/>
                    <a:pt x="3303" y="2729"/>
                  </a:cubicBezTo>
                  <a:cubicBezTo>
                    <a:pt x="3770" y="2729"/>
                    <a:pt x="4237" y="2725"/>
                    <a:pt x="4704" y="2703"/>
                  </a:cubicBezTo>
                  <a:cubicBezTo>
                    <a:pt x="4604" y="1869"/>
                    <a:pt x="4371" y="1068"/>
                    <a:pt x="4137" y="267"/>
                  </a:cubicBezTo>
                  <a:cubicBezTo>
                    <a:pt x="4137" y="167"/>
                    <a:pt x="4104" y="10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6"/>
            <p:cNvSpPr/>
            <p:nvPr/>
          </p:nvSpPr>
          <p:spPr>
            <a:xfrm rot="-5400000">
              <a:off x="5724937" y="2345528"/>
              <a:ext cx="115888" cy="117285"/>
            </a:xfrm>
            <a:custGeom>
              <a:avLst/>
              <a:gdLst/>
              <a:ahLst/>
              <a:cxnLst/>
              <a:rect l="l" t="t" r="r" b="b"/>
              <a:pathLst>
                <a:path w="4671" h="2634" extrusionOk="0">
                  <a:moveTo>
                    <a:pt x="3755" y="1"/>
                  </a:moveTo>
                  <a:cubicBezTo>
                    <a:pt x="3036" y="1"/>
                    <a:pt x="2314" y="170"/>
                    <a:pt x="1568" y="225"/>
                  </a:cubicBezTo>
                  <a:cubicBezTo>
                    <a:pt x="1068" y="259"/>
                    <a:pt x="501" y="325"/>
                    <a:pt x="1" y="392"/>
                  </a:cubicBezTo>
                  <a:cubicBezTo>
                    <a:pt x="234" y="1093"/>
                    <a:pt x="334" y="1826"/>
                    <a:pt x="501" y="2560"/>
                  </a:cubicBezTo>
                  <a:cubicBezTo>
                    <a:pt x="1051" y="2560"/>
                    <a:pt x="1593" y="2544"/>
                    <a:pt x="2135" y="2544"/>
                  </a:cubicBezTo>
                  <a:cubicBezTo>
                    <a:pt x="2677" y="2544"/>
                    <a:pt x="3220" y="2560"/>
                    <a:pt x="3770" y="2627"/>
                  </a:cubicBezTo>
                  <a:cubicBezTo>
                    <a:pt x="3813" y="2632"/>
                    <a:pt x="3856" y="2634"/>
                    <a:pt x="3899" y="2634"/>
                  </a:cubicBezTo>
                  <a:cubicBezTo>
                    <a:pt x="4156" y="2634"/>
                    <a:pt x="4413" y="2560"/>
                    <a:pt x="4671" y="2560"/>
                  </a:cubicBezTo>
                  <a:cubicBezTo>
                    <a:pt x="4604" y="1693"/>
                    <a:pt x="4470" y="859"/>
                    <a:pt x="4204" y="25"/>
                  </a:cubicBezTo>
                  <a:cubicBezTo>
                    <a:pt x="4054" y="8"/>
                    <a:pt x="3905" y="1"/>
                    <a:pt x="3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6"/>
            <p:cNvSpPr/>
            <p:nvPr/>
          </p:nvSpPr>
          <p:spPr>
            <a:xfrm rot="-5400000">
              <a:off x="7009148" y="2413458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4037" y="1"/>
                  </a:moveTo>
                  <a:cubicBezTo>
                    <a:pt x="2896" y="257"/>
                    <a:pt x="1756" y="563"/>
                    <a:pt x="595" y="563"/>
                  </a:cubicBezTo>
                  <a:cubicBezTo>
                    <a:pt x="397" y="563"/>
                    <a:pt x="199" y="554"/>
                    <a:pt x="1" y="534"/>
                  </a:cubicBezTo>
                  <a:lnTo>
                    <a:pt x="1" y="534"/>
                  </a:lnTo>
                  <a:cubicBezTo>
                    <a:pt x="67" y="1435"/>
                    <a:pt x="267" y="2302"/>
                    <a:pt x="534" y="3170"/>
                  </a:cubicBezTo>
                  <a:cubicBezTo>
                    <a:pt x="1869" y="2803"/>
                    <a:pt x="3203" y="2502"/>
                    <a:pt x="4571" y="2369"/>
                  </a:cubicBezTo>
                  <a:cubicBezTo>
                    <a:pt x="4404" y="1568"/>
                    <a:pt x="4237" y="801"/>
                    <a:pt x="4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6"/>
            <p:cNvSpPr/>
            <p:nvPr/>
          </p:nvSpPr>
          <p:spPr>
            <a:xfrm rot="-5400000">
              <a:off x="6079565" y="2326179"/>
              <a:ext cx="106782" cy="117107"/>
            </a:xfrm>
            <a:custGeom>
              <a:avLst/>
              <a:gdLst/>
              <a:ahLst/>
              <a:cxnLst/>
              <a:rect l="l" t="t" r="r" b="b"/>
              <a:pathLst>
                <a:path w="4304" h="2630" extrusionOk="0">
                  <a:moveTo>
                    <a:pt x="1135" y="0"/>
                  </a:moveTo>
                  <a:cubicBezTo>
                    <a:pt x="801" y="0"/>
                    <a:pt x="468" y="34"/>
                    <a:pt x="101" y="34"/>
                  </a:cubicBezTo>
                  <a:cubicBezTo>
                    <a:pt x="68" y="701"/>
                    <a:pt x="34" y="1401"/>
                    <a:pt x="1" y="2102"/>
                  </a:cubicBezTo>
                  <a:cubicBezTo>
                    <a:pt x="902" y="2268"/>
                    <a:pt x="1836" y="2469"/>
                    <a:pt x="2770" y="2602"/>
                  </a:cubicBezTo>
                  <a:cubicBezTo>
                    <a:pt x="2897" y="2622"/>
                    <a:pt x="3024" y="2630"/>
                    <a:pt x="3151" y="2630"/>
                  </a:cubicBezTo>
                  <a:cubicBezTo>
                    <a:pt x="3457" y="2630"/>
                    <a:pt x="3764" y="2582"/>
                    <a:pt x="4070" y="2535"/>
                  </a:cubicBezTo>
                  <a:cubicBezTo>
                    <a:pt x="4204" y="1768"/>
                    <a:pt x="4304" y="1001"/>
                    <a:pt x="4204" y="234"/>
                  </a:cubicBezTo>
                  <a:cubicBezTo>
                    <a:pt x="3203" y="0"/>
                    <a:pt x="2169" y="0"/>
                    <a:pt x="1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6"/>
            <p:cNvSpPr/>
            <p:nvPr/>
          </p:nvSpPr>
          <p:spPr>
            <a:xfrm rot="-5400000">
              <a:off x="8100874" y="2404353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501" y="0"/>
                  </a:moveTo>
                  <a:cubicBezTo>
                    <a:pt x="301" y="701"/>
                    <a:pt x="34" y="1368"/>
                    <a:pt x="1" y="2102"/>
                  </a:cubicBezTo>
                  <a:cubicBezTo>
                    <a:pt x="935" y="2202"/>
                    <a:pt x="1835" y="2535"/>
                    <a:pt x="2736" y="2836"/>
                  </a:cubicBezTo>
                  <a:cubicBezTo>
                    <a:pt x="3136" y="3002"/>
                    <a:pt x="3536" y="3102"/>
                    <a:pt x="3937" y="3169"/>
                  </a:cubicBezTo>
                  <a:cubicBezTo>
                    <a:pt x="4170" y="2369"/>
                    <a:pt x="4404" y="1601"/>
                    <a:pt x="4570" y="767"/>
                  </a:cubicBezTo>
                  <a:cubicBezTo>
                    <a:pt x="3270" y="267"/>
                    <a:pt x="1869" y="134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6"/>
            <p:cNvSpPr/>
            <p:nvPr/>
          </p:nvSpPr>
          <p:spPr>
            <a:xfrm rot="-5400000">
              <a:off x="9152967" y="2410703"/>
              <a:ext cx="103483" cy="63897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" y="0"/>
                  </a:moveTo>
                  <a:lnTo>
                    <a:pt x="1" y="1435"/>
                  </a:lnTo>
                  <a:lnTo>
                    <a:pt x="4170" y="1435"/>
                  </a:lnTo>
                  <a:cubicBezTo>
                    <a:pt x="4170" y="1034"/>
                    <a:pt x="4170" y="601"/>
                    <a:pt x="4137" y="200"/>
                  </a:cubicBezTo>
                  <a:cubicBezTo>
                    <a:pt x="3860" y="209"/>
                    <a:pt x="3583" y="214"/>
                    <a:pt x="3306" y="214"/>
                  </a:cubicBezTo>
                  <a:cubicBezTo>
                    <a:pt x="2549" y="214"/>
                    <a:pt x="1792" y="183"/>
                    <a:pt x="1035" y="134"/>
                  </a:cubicBezTo>
                  <a:cubicBezTo>
                    <a:pt x="701" y="100"/>
                    <a:pt x="368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6"/>
            <p:cNvSpPr/>
            <p:nvPr/>
          </p:nvSpPr>
          <p:spPr>
            <a:xfrm rot="-5400000">
              <a:off x="7364968" y="2383482"/>
              <a:ext cx="113407" cy="106777"/>
            </a:xfrm>
            <a:custGeom>
              <a:avLst/>
              <a:gdLst/>
              <a:ahLst/>
              <a:cxnLst/>
              <a:rect l="l" t="t" r="r" b="b"/>
              <a:pathLst>
                <a:path w="4571" h="2398" extrusionOk="0">
                  <a:moveTo>
                    <a:pt x="3373" y="0"/>
                  </a:moveTo>
                  <a:cubicBezTo>
                    <a:pt x="2417" y="0"/>
                    <a:pt x="1465" y="144"/>
                    <a:pt x="535" y="330"/>
                  </a:cubicBezTo>
                  <a:cubicBezTo>
                    <a:pt x="368" y="363"/>
                    <a:pt x="168" y="363"/>
                    <a:pt x="1" y="397"/>
                  </a:cubicBezTo>
                  <a:cubicBezTo>
                    <a:pt x="1" y="1064"/>
                    <a:pt x="234" y="1697"/>
                    <a:pt x="368" y="2365"/>
                  </a:cubicBezTo>
                  <a:cubicBezTo>
                    <a:pt x="1335" y="2365"/>
                    <a:pt x="2303" y="2365"/>
                    <a:pt x="3303" y="2398"/>
                  </a:cubicBezTo>
                  <a:cubicBezTo>
                    <a:pt x="3737" y="2398"/>
                    <a:pt x="4137" y="2298"/>
                    <a:pt x="4571" y="2198"/>
                  </a:cubicBezTo>
                  <a:cubicBezTo>
                    <a:pt x="4404" y="1464"/>
                    <a:pt x="4271" y="763"/>
                    <a:pt x="4104" y="30"/>
                  </a:cubicBezTo>
                  <a:cubicBezTo>
                    <a:pt x="3860" y="9"/>
                    <a:pt x="3616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6"/>
            <p:cNvSpPr/>
            <p:nvPr/>
          </p:nvSpPr>
          <p:spPr>
            <a:xfrm rot="-5400000">
              <a:off x="7874242" y="2388791"/>
              <a:ext cx="114225" cy="113501"/>
            </a:xfrm>
            <a:custGeom>
              <a:avLst/>
              <a:gdLst/>
              <a:ahLst/>
              <a:cxnLst/>
              <a:rect l="l" t="t" r="r" b="b"/>
              <a:pathLst>
                <a:path w="4604" h="2549" extrusionOk="0">
                  <a:moveTo>
                    <a:pt x="500" y="0"/>
                  </a:moveTo>
                  <a:cubicBezTo>
                    <a:pt x="334" y="634"/>
                    <a:pt x="167" y="1268"/>
                    <a:pt x="0" y="1901"/>
                  </a:cubicBezTo>
                  <a:cubicBezTo>
                    <a:pt x="1246" y="2114"/>
                    <a:pt x="2464" y="2548"/>
                    <a:pt x="3755" y="2548"/>
                  </a:cubicBezTo>
                  <a:cubicBezTo>
                    <a:pt x="3882" y="2548"/>
                    <a:pt x="4009" y="2544"/>
                    <a:pt x="4136" y="2535"/>
                  </a:cubicBezTo>
                  <a:cubicBezTo>
                    <a:pt x="4303" y="1935"/>
                    <a:pt x="4503" y="1301"/>
                    <a:pt x="4603" y="667"/>
                  </a:cubicBezTo>
                  <a:cubicBezTo>
                    <a:pt x="3269" y="100"/>
                    <a:pt x="1901" y="33"/>
                    <a:pt x="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6"/>
            <p:cNvSpPr/>
            <p:nvPr/>
          </p:nvSpPr>
          <p:spPr>
            <a:xfrm rot="-5400000">
              <a:off x="8956236" y="2388111"/>
              <a:ext cx="109288" cy="124811"/>
            </a:xfrm>
            <a:custGeom>
              <a:avLst/>
              <a:gdLst/>
              <a:ahLst/>
              <a:cxnLst/>
              <a:rect l="l" t="t" r="r" b="b"/>
              <a:pathLst>
                <a:path w="4405" h="2803" extrusionOk="0">
                  <a:moveTo>
                    <a:pt x="4071" y="0"/>
                  </a:moveTo>
                  <a:cubicBezTo>
                    <a:pt x="2916" y="415"/>
                    <a:pt x="1709" y="645"/>
                    <a:pt x="473" y="645"/>
                  </a:cubicBezTo>
                  <a:cubicBezTo>
                    <a:pt x="316" y="645"/>
                    <a:pt x="159" y="642"/>
                    <a:pt x="1" y="634"/>
                  </a:cubicBezTo>
                  <a:lnTo>
                    <a:pt x="1" y="634"/>
                  </a:lnTo>
                  <a:cubicBezTo>
                    <a:pt x="101" y="1368"/>
                    <a:pt x="168" y="2068"/>
                    <a:pt x="268" y="2802"/>
                  </a:cubicBezTo>
                  <a:cubicBezTo>
                    <a:pt x="301" y="2702"/>
                    <a:pt x="335" y="2636"/>
                    <a:pt x="468" y="2602"/>
                  </a:cubicBezTo>
                  <a:cubicBezTo>
                    <a:pt x="1544" y="2453"/>
                    <a:pt x="2619" y="2330"/>
                    <a:pt x="3719" y="2330"/>
                  </a:cubicBezTo>
                  <a:cubicBezTo>
                    <a:pt x="3847" y="2330"/>
                    <a:pt x="3975" y="2332"/>
                    <a:pt x="4104" y="2335"/>
                  </a:cubicBezTo>
                  <a:cubicBezTo>
                    <a:pt x="4204" y="2335"/>
                    <a:pt x="4304" y="2402"/>
                    <a:pt x="4404" y="2435"/>
                  </a:cubicBezTo>
                  <a:cubicBezTo>
                    <a:pt x="4304" y="1635"/>
                    <a:pt x="4337" y="801"/>
                    <a:pt x="4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6"/>
            <p:cNvSpPr/>
            <p:nvPr/>
          </p:nvSpPr>
          <p:spPr>
            <a:xfrm rot="-5400000">
              <a:off x="4411709" y="-4458285"/>
              <a:ext cx="366667" cy="9283227"/>
            </a:xfrm>
            <a:custGeom>
              <a:avLst/>
              <a:gdLst/>
              <a:ahLst/>
              <a:cxnLst/>
              <a:rect l="l" t="t" r="r" b="b"/>
              <a:pathLst>
                <a:path w="14779" h="208483" extrusionOk="0">
                  <a:moveTo>
                    <a:pt x="6439" y="4970"/>
                  </a:moveTo>
                  <a:cubicBezTo>
                    <a:pt x="6706" y="5004"/>
                    <a:pt x="6772" y="5237"/>
                    <a:pt x="6839" y="5437"/>
                  </a:cubicBezTo>
                  <a:cubicBezTo>
                    <a:pt x="7073" y="6071"/>
                    <a:pt x="7139" y="6772"/>
                    <a:pt x="7206" y="7439"/>
                  </a:cubicBezTo>
                  <a:cubicBezTo>
                    <a:pt x="7273" y="7739"/>
                    <a:pt x="7273" y="8039"/>
                    <a:pt x="7306" y="8339"/>
                  </a:cubicBezTo>
                  <a:cubicBezTo>
                    <a:pt x="7273" y="8706"/>
                    <a:pt x="7273" y="9107"/>
                    <a:pt x="7039" y="9440"/>
                  </a:cubicBezTo>
                  <a:cubicBezTo>
                    <a:pt x="6802" y="9757"/>
                    <a:pt x="6502" y="9948"/>
                    <a:pt x="6188" y="9948"/>
                  </a:cubicBezTo>
                  <a:cubicBezTo>
                    <a:pt x="6106" y="9948"/>
                    <a:pt x="6022" y="9935"/>
                    <a:pt x="5938" y="9907"/>
                  </a:cubicBezTo>
                  <a:cubicBezTo>
                    <a:pt x="5471" y="9807"/>
                    <a:pt x="5171" y="9407"/>
                    <a:pt x="5171" y="8906"/>
                  </a:cubicBezTo>
                  <a:cubicBezTo>
                    <a:pt x="5138" y="8673"/>
                    <a:pt x="5171" y="8473"/>
                    <a:pt x="5238" y="8239"/>
                  </a:cubicBezTo>
                  <a:cubicBezTo>
                    <a:pt x="5371" y="7472"/>
                    <a:pt x="5505" y="6705"/>
                    <a:pt x="5672" y="5938"/>
                  </a:cubicBezTo>
                  <a:cubicBezTo>
                    <a:pt x="5705" y="5738"/>
                    <a:pt x="5772" y="5537"/>
                    <a:pt x="5872" y="5371"/>
                  </a:cubicBezTo>
                  <a:cubicBezTo>
                    <a:pt x="5972" y="5137"/>
                    <a:pt x="6172" y="4970"/>
                    <a:pt x="6439" y="4970"/>
                  </a:cubicBezTo>
                  <a:close/>
                  <a:moveTo>
                    <a:pt x="4904" y="14444"/>
                  </a:moveTo>
                  <a:cubicBezTo>
                    <a:pt x="5238" y="14444"/>
                    <a:pt x="5405" y="14711"/>
                    <a:pt x="5505" y="15044"/>
                  </a:cubicBezTo>
                  <a:cubicBezTo>
                    <a:pt x="5638" y="15545"/>
                    <a:pt x="5572" y="16045"/>
                    <a:pt x="5572" y="16479"/>
                  </a:cubicBezTo>
                  <a:cubicBezTo>
                    <a:pt x="5572" y="17079"/>
                    <a:pt x="5605" y="17613"/>
                    <a:pt x="5505" y="18146"/>
                  </a:cubicBezTo>
                  <a:cubicBezTo>
                    <a:pt x="5421" y="18648"/>
                    <a:pt x="5081" y="18987"/>
                    <a:pt x="4699" y="18987"/>
                  </a:cubicBezTo>
                  <a:cubicBezTo>
                    <a:pt x="4624" y="18987"/>
                    <a:pt x="4547" y="18974"/>
                    <a:pt x="4471" y="18947"/>
                  </a:cubicBezTo>
                  <a:cubicBezTo>
                    <a:pt x="4137" y="18814"/>
                    <a:pt x="4037" y="18580"/>
                    <a:pt x="4037" y="18280"/>
                  </a:cubicBezTo>
                  <a:cubicBezTo>
                    <a:pt x="4004" y="17413"/>
                    <a:pt x="4137" y="16579"/>
                    <a:pt x="4237" y="15745"/>
                  </a:cubicBezTo>
                  <a:cubicBezTo>
                    <a:pt x="4271" y="15478"/>
                    <a:pt x="4304" y="15244"/>
                    <a:pt x="4337" y="15011"/>
                  </a:cubicBezTo>
                  <a:cubicBezTo>
                    <a:pt x="4404" y="14711"/>
                    <a:pt x="4571" y="14444"/>
                    <a:pt x="4904" y="14444"/>
                  </a:cubicBezTo>
                  <a:close/>
                  <a:moveTo>
                    <a:pt x="8276" y="16776"/>
                  </a:moveTo>
                  <a:cubicBezTo>
                    <a:pt x="8297" y="16776"/>
                    <a:pt x="8318" y="16777"/>
                    <a:pt x="8340" y="16779"/>
                  </a:cubicBezTo>
                  <a:cubicBezTo>
                    <a:pt x="8774" y="16779"/>
                    <a:pt x="8907" y="17112"/>
                    <a:pt x="8974" y="17446"/>
                  </a:cubicBezTo>
                  <a:cubicBezTo>
                    <a:pt x="9241" y="18613"/>
                    <a:pt x="9608" y="19748"/>
                    <a:pt x="9574" y="20982"/>
                  </a:cubicBezTo>
                  <a:cubicBezTo>
                    <a:pt x="9541" y="21382"/>
                    <a:pt x="9441" y="21749"/>
                    <a:pt x="9074" y="21949"/>
                  </a:cubicBezTo>
                  <a:cubicBezTo>
                    <a:pt x="8902" y="22057"/>
                    <a:pt x="8727" y="22109"/>
                    <a:pt x="8557" y="22109"/>
                  </a:cubicBezTo>
                  <a:cubicBezTo>
                    <a:pt x="8199" y="22109"/>
                    <a:pt x="7866" y="21878"/>
                    <a:pt x="7640" y="21449"/>
                  </a:cubicBezTo>
                  <a:cubicBezTo>
                    <a:pt x="7606" y="21415"/>
                    <a:pt x="7606" y="21382"/>
                    <a:pt x="7573" y="21349"/>
                  </a:cubicBezTo>
                  <a:cubicBezTo>
                    <a:pt x="7540" y="21282"/>
                    <a:pt x="7540" y="21249"/>
                    <a:pt x="7506" y="21182"/>
                  </a:cubicBezTo>
                  <a:lnTo>
                    <a:pt x="7473" y="21015"/>
                  </a:lnTo>
                  <a:cubicBezTo>
                    <a:pt x="7440" y="20982"/>
                    <a:pt x="7406" y="20915"/>
                    <a:pt x="7406" y="20848"/>
                  </a:cubicBezTo>
                  <a:cubicBezTo>
                    <a:pt x="7339" y="20515"/>
                    <a:pt x="7306" y="20081"/>
                    <a:pt x="7306" y="19481"/>
                  </a:cubicBezTo>
                  <a:cubicBezTo>
                    <a:pt x="7306" y="18847"/>
                    <a:pt x="7306" y="18246"/>
                    <a:pt x="7506" y="17646"/>
                  </a:cubicBezTo>
                  <a:cubicBezTo>
                    <a:pt x="7506" y="17579"/>
                    <a:pt x="7540" y="17479"/>
                    <a:pt x="7573" y="17413"/>
                  </a:cubicBezTo>
                  <a:cubicBezTo>
                    <a:pt x="7700" y="17064"/>
                    <a:pt x="7886" y="16776"/>
                    <a:pt x="8276" y="16776"/>
                  </a:cubicBezTo>
                  <a:close/>
                  <a:moveTo>
                    <a:pt x="5282" y="24430"/>
                  </a:moveTo>
                  <a:cubicBezTo>
                    <a:pt x="5568" y="24430"/>
                    <a:pt x="5837" y="24590"/>
                    <a:pt x="5972" y="24918"/>
                  </a:cubicBezTo>
                  <a:cubicBezTo>
                    <a:pt x="6372" y="25885"/>
                    <a:pt x="6706" y="26853"/>
                    <a:pt x="6772" y="27887"/>
                  </a:cubicBezTo>
                  <a:cubicBezTo>
                    <a:pt x="6839" y="28420"/>
                    <a:pt x="6439" y="28887"/>
                    <a:pt x="5972" y="28987"/>
                  </a:cubicBezTo>
                  <a:cubicBezTo>
                    <a:pt x="5938" y="28993"/>
                    <a:pt x="5902" y="28996"/>
                    <a:pt x="5866" y="28996"/>
                  </a:cubicBezTo>
                  <a:cubicBezTo>
                    <a:pt x="5477" y="28996"/>
                    <a:pt x="4990" y="28681"/>
                    <a:pt x="4838" y="28254"/>
                  </a:cubicBezTo>
                  <a:cubicBezTo>
                    <a:pt x="4537" y="27420"/>
                    <a:pt x="4437" y="26552"/>
                    <a:pt x="4371" y="25685"/>
                  </a:cubicBezTo>
                  <a:cubicBezTo>
                    <a:pt x="4371" y="25318"/>
                    <a:pt x="4371" y="24985"/>
                    <a:pt x="4671" y="24684"/>
                  </a:cubicBezTo>
                  <a:cubicBezTo>
                    <a:pt x="4854" y="24515"/>
                    <a:pt x="5073" y="24430"/>
                    <a:pt x="5282" y="24430"/>
                  </a:cubicBezTo>
                  <a:close/>
                  <a:moveTo>
                    <a:pt x="7840" y="39595"/>
                  </a:moveTo>
                  <a:cubicBezTo>
                    <a:pt x="8140" y="39595"/>
                    <a:pt x="8307" y="39829"/>
                    <a:pt x="8440" y="40062"/>
                  </a:cubicBezTo>
                  <a:cubicBezTo>
                    <a:pt x="8507" y="40262"/>
                    <a:pt x="8540" y="40462"/>
                    <a:pt x="8574" y="40663"/>
                  </a:cubicBezTo>
                  <a:cubicBezTo>
                    <a:pt x="8640" y="41597"/>
                    <a:pt x="8774" y="42531"/>
                    <a:pt x="8607" y="43465"/>
                  </a:cubicBezTo>
                  <a:cubicBezTo>
                    <a:pt x="8574" y="43565"/>
                    <a:pt x="8540" y="43665"/>
                    <a:pt x="8507" y="43765"/>
                  </a:cubicBezTo>
                  <a:cubicBezTo>
                    <a:pt x="8374" y="44065"/>
                    <a:pt x="8173" y="44332"/>
                    <a:pt x="7840" y="44332"/>
                  </a:cubicBezTo>
                  <a:cubicBezTo>
                    <a:pt x="7473" y="44332"/>
                    <a:pt x="7339" y="44032"/>
                    <a:pt x="7206" y="43731"/>
                  </a:cubicBezTo>
                  <a:cubicBezTo>
                    <a:pt x="7173" y="43598"/>
                    <a:pt x="7106" y="43465"/>
                    <a:pt x="7106" y="43298"/>
                  </a:cubicBezTo>
                  <a:cubicBezTo>
                    <a:pt x="7073" y="43198"/>
                    <a:pt x="7073" y="43098"/>
                    <a:pt x="7073" y="42998"/>
                  </a:cubicBezTo>
                  <a:cubicBezTo>
                    <a:pt x="7039" y="42664"/>
                    <a:pt x="7073" y="42330"/>
                    <a:pt x="7073" y="41997"/>
                  </a:cubicBezTo>
                  <a:cubicBezTo>
                    <a:pt x="7073" y="41663"/>
                    <a:pt x="7039" y="41330"/>
                    <a:pt x="7073" y="40996"/>
                  </a:cubicBezTo>
                  <a:cubicBezTo>
                    <a:pt x="7073" y="40863"/>
                    <a:pt x="7106" y="40763"/>
                    <a:pt x="7106" y="40663"/>
                  </a:cubicBezTo>
                  <a:cubicBezTo>
                    <a:pt x="7106" y="40596"/>
                    <a:pt x="7139" y="40529"/>
                    <a:pt x="7139" y="40462"/>
                  </a:cubicBezTo>
                  <a:cubicBezTo>
                    <a:pt x="7173" y="40329"/>
                    <a:pt x="7173" y="40196"/>
                    <a:pt x="7239" y="40095"/>
                  </a:cubicBezTo>
                  <a:cubicBezTo>
                    <a:pt x="7339" y="39829"/>
                    <a:pt x="7506" y="39595"/>
                    <a:pt x="7840" y="39595"/>
                  </a:cubicBezTo>
                  <a:close/>
                  <a:moveTo>
                    <a:pt x="7642" y="51729"/>
                  </a:moveTo>
                  <a:cubicBezTo>
                    <a:pt x="7685" y="51729"/>
                    <a:pt x="7729" y="51732"/>
                    <a:pt x="7773" y="51737"/>
                  </a:cubicBezTo>
                  <a:cubicBezTo>
                    <a:pt x="8140" y="51804"/>
                    <a:pt x="8340" y="52104"/>
                    <a:pt x="8474" y="52438"/>
                  </a:cubicBezTo>
                  <a:cubicBezTo>
                    <a:pt x="8874" y="53305"/>
                    <a:pt x="9074" y="54239"/>
                    <a:pt x="9141" y="55206"/>
                  </a:cubicBezTo>
                  <a:cubicBezTo>
                    <a:pt x="9141" y="55740"/>
                    <a:pt x="9074" y="56240"/>
                    <a:pt x="8540" y="56507"/>
                  </a:cubicBezTo>
                  <a:cubicBezTo>
                    <a:pt x="8340" y="56616"/>
                    <a:pt x="8138" y="56666"/>
                    <a:pt x="7945" y="56666"/>
                  </a:cubicBezTo>
                  <a:cubicBezTo>
                    <a:pt x="7367" y="56666"/>
                    <a:pt x="6872" y="56215"/>
                    <a:pt x="6772" y="55540"/>
                  </a:cubicBezTo>
                  <a:cubicBezTo>
                    <a:pt x="6639" y="54572"/>
                    <a:pt x="6739" y="53638"/>
                    <a:pt x="6806" y="52704"/>
                  </a:cubicBezTo>
                  <a:cubicBezTo>
                    <a:pt x="6836" y="52063"/>
                    <a:pt x="7175" y="51729"/>
                    <a:pt x="7642" y="51729"/>
                  </a:cubicBezTo>
                  <a:close/>
                  <a:moveTo>
                    <a:pt x="4267" y="58138"/>
                  </a:moveTo>
                  <a:cubicBezTo>
                    <a:pt x="4675" y="58138"/>
                    <a:pt x="4916" y="58342"/>
                    <a:pt x="5071" y="58775"/>
                  </a:cubicBezTo>
                  <a:cubicBezTo>
                    <a:pt x="5138" y="58942"/>
                    <a:pt x="5205" y="59076"/>
                    <a:pt x="5205" y="59242"/>
                  </a:cubicBezTo>
                  <a:cubicBezTo>
                    <a:pt x="5238" y="59543"/>
                    <a:pt x="5238" y="59843"/>
                    <a:pt x="5238" y="60110"/>
                  </a:cubicBezTo>
                  <a:cubicBezTo>
                    <a:pt x="5271" y="60944"/>
                    <a:pt x="5138" y="61744"/>
                    <a:pt x="5071" y="62545"/>
                  </a:cubicBezTo>
                  <a:cubicBezTo>
                    <a:pt x="5004" y="63112"/>
                    <a:pt x="4571" y="63546"/>
                    <a:pt x="4037" y="63546"/>
                  </a:cubicBezTo>
                  <a:cubicBezTo>
                    <a:pt x="4020" y="63547"/>
                    <a:pt x="4003" y="63547"/>
                    <a:pt x="3986" y="63547"/>
                  </a:cubicBezTo>
                  <a:cubicBezTo>
                    <a:pt x="3537" y="63547"/>
                    <a:pt x="3100" y="63126"/>
                    <a:pt x="3003" y="62612"/>
                  </a:cubicBezTo>
                  <a:cubicBezTo>
                    <a:pt x="2803" y="61644"/>
                    <a:pt x="3036" y="60744"/>
                    <a:pt x="3136" y="59810"/>
                  </a:cubicBezTo>
                  <a:cubicBezTo>
                    <a:pt x="3170" y="59476"/>
                    <a:pt x="3237" y="59142"/>
                    <a:pt x="3337" y="58809"/>
                  </a:cubicBezTo>
                  <a:cubicBezTo>
                    <a:pt x="3470" y="58375"/>
                    <a:pt x="3704" y="58142"/>
                    <a:pt x="4171" y="58142"/>
                  </a:cubicBezTo>
                  <a:cubicBezTo>
                    <a:pt x="4204" y="58139"/>
                    <a:pt x="4236" y="58138"/>
                    <a:pt x="4267" y="58138"/>
                  </a:cubicBezTo>
                  <a:close/>
                  <a:moveTo>
                    <a:pt x="9133" y="64843"/>
                  </a:moveTo>
                  <a:cubicBezTo>
                    <a:pt x="9157" y="64843"/>
                    <a:pt x="9182" y="64844"/>
                    <a:pt x="9208" y="64846"/>
                  </a:cubicBezTo>
                  <a:cubicBezTo>
                    <a:pt x="9574" y="64880"/>
                    <a:pt x="9775" y="65147"/>
                    <a:pt x="9908" y="65447"/>
                  </a:cubicBezTo>
                  <a:cubicBezTo>
                    <a:pt x="10175" y="66214"/>
                    <a:pt x="10242" y="67015"/>
                    <a:pt x="10242" y="67815"/>
                  </a:cubicBezTo>
                  <a:lnTo>
                    <a:pt x="10242" y="68382"/>
                  </a:lnTo>
                  <a:cubicBezTo>
                    <a:pt x="10208" y="68783"/>
                    <a:pt x="10308" y="69316"/>
                    <a:pt x="10142" y="69817"/>
                  </a:cubicBezTo>
                  <a:cubicBezTo>
                    <a:pt x="9958" y="70489"/>
                    <a:pt x="9550" y="70826"/>
                    <a:pt x="8944" y="70826"/>
                  </a:cubicBezTo>
                  <a:cubicBezTo>
                    <a:pt x="8889" y="70826"/>
                    <a:pt x="8832" y="70823"/>
                    <a:pt x="8774" y="70817"/>
                  </a:cubicBezTo>
                  <a:cubicBezTo>
                    <a:pt x="8274" y="70751"/>
                    <a:pt x="7873" y="70184"/>
                    <a:pt x="7907" y="69550"/>
                  </a:cubicBezTo>
                  <a:cubicBezTo>
                    <a:pt x="8007" y="68282"/>
                    <a:pt x="8140" y="67048"/>
                    <a:pt x="8274" y="65814"/>
                  </a:cubicBezTo>
                  <a:cubicBezTo>
                    <a:pt x="8307" y="65647"/>
                    <a:pt x="8374" y="65514"/>
                    <a:pt x="8407" y="65414"/>
                  </a:cubicBezTo>
                  <a:cubicBezTo>
                    <a:pt x="8532" y="65070"/>
                    <a:pt x="8774" y="64843"/>
                    <a:pt x="9133" y="64843"/>
                  </a:cubicBezTo>
                  <a:close/>
                  <a:moveTo>
                    <a:pt x="8514" y="78401"/>
                  </a:moveTo>
                  <a:cubicBezTo>
                    <a:pt x="8766" y="78401"/>
                    <a:pt x="8932" y="78624"/>
                    <a:pt x="9074" y="78823"/>
                  </a:cubicBezTo>
                  <a:cubicBezTo>
                    <a:pt x="9574" y="79624"/>
                    <a:pt x="10108" y="80424"/>
                    <a:pt x="10442" y="81358"/>
                  </a:cubicBezTo>
                  <a:lnTo>
                    <a:pt x="10408" y="81358"/>
                  </a:lnTo>
                  <a:cubicBezTo>
                    <a:pt x="10575" y="81825"/>
                    <a:pt x="10742" y="82259"/>
                    <a:pt x="10575" y="82759"/>
                  </a:cubicBezTo>
                  <a:cubicBezTo>
                    <a:pt x="10408" y="83326"/>
                    <a:pt x="9975" y="83660"/>
                    <a:pt x="9441" y="83660"/>
                  </a:cubicBezTo>
                  <a:cubicBezTo>
                    <a:pt x="8741" y="83627"/>
                    <a:pt x="8274" y="83126"/>
                    <a:pt x="8274" y="82226"/>
                  </a:cubicBezTo>
                  <a:cubicBezTo>
                    <a:pt x="8274" y="81292"/>
                    <a:pt x="8207" y="80358"/>
                    <a:pt x="7907" y="79457"/>
                  </a:cubicBezTo>
                  <a:cubicBezTo>
                    <a:pt x="7907" y="79390"/>
                    <a:pt x="7907" y="79290"/>
                    <a:pt x="7907" y="79223"/>
                  </a:cubicBezTo>
                  <a:cubicBezTo>
                    <a:pt x="7873" y="78857"/>
                    <a:pt x="8007" y="78523"/>
                    <a:pt x="8374" y="78423"/>
                  </a:cubicBezTo>
                  <a:cubicBezTo>
                    <a:pt x="8423" y="78408"/>
                    <a:pt x="8470" y="78401"/>
                    <a:pt x="8514" y="78401"/>
                  </a:cubicBezTo>
                  <a:close/>
                  <a:moveTo>
                    <a:pt x="9908" y="89598"/>
                  </a:moveTo>
                  <a:cubicBezTo>
                    <a:pt x="10125" y="89598"/>
                    <a:pt x="10342" y="89731"/>
                    <a:pt x="10508" y="89998"/>
                  </a:cubicBezTo>
                  <a:cubicBezTo>
                    <a:pt x="10775" y="90465"/>
                    <a:pt x="10809" y="90999"/>
                    <a:pt x="10909" y="91499"/>
                  </a:cubicBezTo>
                  <a:cubicBezTo>
                    <a:pt x="11042" y="92133"/>
                    <a:pt x="11142" y="92800"/>
                    <a:pt x="10942" y="93434"/>
                  </a:cubicBezTo>
                  <a:cubicBezTo>
                    <a:pt x="10809" y="94001"/>
                    <a:pt x="10442" y="94301"/>
                    <a:pt x="10075" y="94301"/>
                  </a:cubicBezTo>
                  <a:cubicBezTo>
                    <a:pt x="9675" y="94301"/>
                    <a:pt x="9274" y="93901"/>
                    <a:pt x="9141" y="93367"/>
                  </a:cubicBezTo>
                  <a:cubicBezTo>
                    <a:pt x="9074" y="93267"/>
                    <a:pt x="9074" y="93133"/>
                    <a:pt x="9041" y="93000"/>
                  </a:cubicBezTo>
                  <a:cubicBezTo>
                    <a:pt x="9041" y="92933"/>
                    <a:pt x="9041" y="92833"/>
                    <a:pt x="9041" y="92733"/>
                  </a:cubicBezTo>
                  <a:cubicBezTo>
                    <a:pt x="9041" y="92466"/>
                    <a:pt x="9041" y="92166"/>
                    <a:pt x="9041" y="91899"/>
                  </a:cubicBezTo>
                  <a:cubicBezTo>
                    <a:pt x="9074" y="91466"/>
                    <a:pt x="9007" y="91032"/>
                    <a:pt x="9074" y="90632"/>
                  </a:cubicBezTo>
                  <a:cubicBezTo>
                    <a:pt x="9107" y="90565"/>
                    <a:pt x="9107" y="90498"/>
                    <a:pt x="9141" y="90431"/>
                  </a:cubicBezTo>
                  <a:cubicBezTo>
                    <a:pt x="9174" y="90298"/>
                    <a:pt x="9241" y="90131"/>
                    <a:pt x="9308" y="89998"/>
                  </a:cubicBezTo>
                  <a:cubicBezTo>
                    <a:pt x="9474" y="89731"/>
                    <a:pt x="9691" y="89598"/>
                    <a:pt x="9908" y="89598"/>
                  </a:cubicBezTo>
                  <a:close/>
                  <a:moveTo>
                    <a:pt x="10730" y="100260"/>
                  </a:moveTo>
                  <a:cubicBezTo>
                    <a:pt x="11047" y="100260"/>
                    <a:pt x="11350" y="100460"/>
                    <a:pt x="11509" y="100839"/>
                  </a:cubicBezTo>
                  <a:cubicBezTo>
                    <a:pt x="11676" y="101273"/>
                    <a:pt x="11709" y="101740"/>
                    <a:pt x="11776" y="102173"/>
                  </a:cubicBezTo>
                  <a:cubicBezTo>
                    <a:pt x="11809" y="102507"/>
                    <a:pt x="11776" y="102874"/>
                    <a:pt x="11809" y="103207"/>
                  </a:cubicBezTo>
                  <a:cubicBezTo>
                    <a:pt x="11843" y="103541"/>
                    <a:pt x="11909" y="103874"/>
                    <a:pt x="11876" y="104208"/>
                  </a:cubicBezTo>
                  <a:lnTo>
                    <a:pt x="11876" y="104241"/>
                  </a:lnTo>
                  <a:lnTo>
                    <a:pt x="11876" y="104308"/>
                  </a:lnTo>
                  <a:cubicBezTo>
                    <a:pt x="11909" y="104642"/>
                    <a:pt x="11843" y="104975"/>
                    <a:pt x="11809" y="105275"/>
                  </a:cubicBezTo>
                  <a:cubicBezTo>
                    <a:pt x="11776" y="105642"/>
                    <a:pt x="11809" y="105976"/>
                    <a:pt x="11776" y="106310"/>
                  </a:cubicBezTo>
                  <a:cubicBezTo>
                    <a:pt x="11709" y="106777"/>
                    <a:pt x="11676" y="107244"/>
                    <a:pt x="11509" y="107644"/>
                  </a:cubicBezTo>
                  <a:cubicBezTo>
                    <a:pt x="11348" y="108046"/>
                    <a:pt x="11042" y="108254"/>
                    <a:pt x="10722" y="108254"/>
                  </a:cubicBezTo>
                  <a:cubicBezTo>
                    <a:pt x="10511" y="108254"/>
                    <a:pt x="10294" y="108163"/>
                    <a:pt x="10108" y="107977"/>
                  </a:cubicBezTo>
                  <a:cubicBezTo>
                    <a:pt x="9908" y="107777"/>
                    <a:pt x="9775" y="107610"/>
                    <a:pt x="9708" y="107344"/>
                  </a:cubicBezTo>
                  <a:cubicBezTo>
                    <a:pt x="9374" y="106343"/>
                    <a:pt x="9208" y="105309"/>
                    <a:pt x="9208" y="104241"/>
                  </a:cubicBezTo>
                  <a:cubicBezTo>
                    <a:pt x="9208" y="103207"/>
                    <a:pt x="9374" y="102173"/>
                    <a:pt x="9708" y="101139"/>
                  </a:cubicBezTo>
                  <a:cubicBezTo>
                    <a:pt x="9775" y="100906"/>
                    <a:pt x="9908" y="100705"/>
                    <a:pt x="10108" y="100539"/>
                  </a:cubicBezTo>
                  <a:cubicBezTo>
                    <a:pt x="10296" y="100351"/>
                    <a:pt x="10516" y="100260"/>
                    <a:pt x="10730" y="100260"/>
                  </a:cubicBezTo>
                  <a:close/>
                  <a:moveTo>
                    <a:pt x="10075" y="114182"/>
                  </a:moveTo>
                  <a:cubicBezTo>
                    <a:pt x="10442" y="114182"/>
                    <a:pt x="10809" y="114515"/>
                    <a:pt x="10942" y="115049"/>
                  </a:cubicBezTo>
                  <a:cubicBezTo>
                    <a:pt x="11109" y="115716"/>
                    <a:pt x="11042" y="116383"/>
                    <a:pt x="10909" y="117017"/>
                  </a:cubicBezTo>
                  <a:cubicBezTo>
                    <a:pt x="10809" y="117518"/>
                    <a:pt x="10742" y="118051"/>
                    <a:pt x="10475" y="118485"/>
                  </a:cubicBezTo>
                  <a:cubicBezTo>
                    <a:pt x="10325" y="118752"/>
                    <a:pt x="10108" y="118885"/>
                    <a:pt x="9891" y="118885"/>
                  </a:cubicBezTo>
                  <a:cubicBezTo>
                    <a:pt x="9675" y="118885"/>
                    <a:pt x="9458" y="118752"/>
                    <a:pt x="9308" y="118485"/>
                  </a:cubicBezTo>
                  <a:cubicBezTo>
                    <a:pt x="9208" y="118351"/>
                    <a:pt x="9174" y="118218"/>
                    <a:pt x="9107" y="118051"/>
                  </a:cubicBezTo>
                  <a:cubicBezTo>
                    <a:pt x="9107" y="118018"/>
                    <a:pt x="9074" y="117951"/>
                    <a:pt x="9074" y="117884"/>
                  </a:cubicBezTo>
                  <a:cubicBezTo>
                    <a:pt x="8974" y="117484"/>
                    <a:pt x="9041" y="117051"/>
                    <a:pt x="9007" y="116617"/>
                  </a:cubicBezTo>
                  <a:cubicBezTo>
                    <a:pt x="9041" y="116350"/>
                    <a:pt x="9041" y="116050"/>
                    <a:pt x="9041" y="115783"/>
                  </a:cubicBezTo>
                  <a:cubicBezTo>
                    <a:pt x="9041" y="115683"/>
                    <a:pt x="9041" y="115583"/>
                    <a:pt x="9041" y="115483"/>
                  </a:cubicBezTo>
                  <a:cubicBezTo>
                    <a:pt x="9074" y="115383"/>
                    <a:pt x="9074" y="115249"/>
                    <a:pt x="9107" y="115116"/>
                  </a:cubicBezTo>
                  <a:cubicBezTo>
                    <a:pt x="9274" y="114582"/>
                    <a:pt x="9641" y="114182"/>
                    <a:pt x="10075" y="114182"/>
                  </a:cubicBezTo>
                  <a:close/>
                  <a:moveTo>
                    <a:pt x="9441" y="124856"/>
                  </a:moveTo>
                  <a:cubicBezTo>
                    <a:pt x="9975" y="124856"/>
                    <a:pt x="10408" y="125190"/>
                    <a:pt x="10575" y="125723"/>
                  </a:cubicBezTo>
                  <a:lnTo>
                    <a:pt x="10575" y="125757"/>
                  </a:lnTo>
                  <a:cubicBezTo>
                    <a:pt x="10742" y="126257"/>
                    <a:pt x="10575" y="126691"/>
                    <a:pt x="10442" y="127158"/>
                  </a:cubicBezTo>
                  <a:cubicBezTo>
                    <a:pt x="10108" y="128058"/>
                    <a:pt x="9574" y="128859"/>
                    <a:pt x="9074" y="129693"/>
                  </a:cubicBezTo>
                  <a:cubicBezTo>
                    <a:pt x="8960" y="129892"/>
                    <a:pt x="8774" y="130115"/>
                    <a:pt x="8515" y="130115"/>
                  </a:cubicBezTo>
                  <a:cubicBezTo>
                    <a:pt x="8470" y="130115"/>
                    <a:pt x="8423" y="130108"/>
                    <a:pt x="8374" y="130093"/>
                  </a:cubicBezTo>
                  <a:cubicBezTo>
                    <a:pt x="8007" y="129960"/>
                    <a:pt x="7907" y="129660"/>
                    <a:pt x="7907" y="129293"/>
                  </a:cubicBezTo>
                  <a:cubicBezTo>
                    <a:pt x="7907" y="129226"/>
                    <a:pt x="7907" y="129126"/>
                    <a:pt x="7940" y="129026"/>
                  </a:cubicBezTo>
                  <a:cubicBezTo>
                    <a:pt x="8207" y="128125"/>
                    <a:pt x="8274" y="127224"/>
                    <a:pt x="8274" y="126290"/>
                  </a:cubicBezTo>
                  <a:cubicBezTo>
                    <a:pt x="8307" y="125356"/>
                    <a:pt x="8741" y="124856"/>
                    <a:pt x="9441" y="124856"/>
                  </a:cubicBezTo>
                  <a:close/>
                  <a:moveTo>
                    <a:pt x="8993" y="137682"/>
                  </a:moveTo>
                  <a:cubicBezTo>
                    <a:pt x="9572" y="137682"/>
                    <a:pt x="9963" y="138045"/>
                    <a:pt x="10142" y="138699"/>
                  </a:cubicBezTo>
                  <a:cubicBezTo>
                    <a:pt x="10308" y="139200"/>
                    <a:pt x="10208" y="139700"/>
                    <a:pt x="10242" y="140134"/>
                  </a:cubicBezTo>
                  <a:lnTo>
                    <a:pt x="10242" y="140701"/>
                  </a:lnTo>
                  <a:cubicBezTo>
                    <a:pt x="10242" y="141501"/>
                    <a:pt x="10175" y="142302"/>
                    <a:pt x="9908" y="143069"/>
                  </a:cubicBezTo>
                  <a:cubicBezTo>
                    <a:pt x="9775" y="143369"/>
                    <a:pt x="9574" y="143636"/>
                    <a:pt x="9208" y="143670"/>
                  </a:cubicBezTo>
                  <a:cubicBezTo>
                    <a:pt x="8774" y="143670"/>
                    <a:pt x="8540" y="143469"/>
                    <a:pt x="8407" y="143103"/>
                  </a:cubicBezTo>
                  <a:cubicBezTo>
                    <a:pt x="8374" y="142969"/>
                    <a:pt x="8274" y="142836"/>
                    <a:pt x="8274" y="142702"/>
                  </a:cubicBezTo>
                  <a:cubicBezTo>
                    <a:pt x="8140" y="141468"/>
                    <a:pt x="8007" y="140200"/>
                    <a:pt x="7907" y="138966"/>
                  </a:cubicBezTo>
                  <a:cubicBezTo>
                    <a:pt x="7873" y="138299"/>
                    <a:pt x="8274" y="137765"/>
                    <a:pt x="8774" y="137699"/>
                  </a:cubicBezTo>
                  <a:cubicBezTo>
                    <a:pt x="8850" y="137688"/>
                    <a:pt x="8923" y="137682"/>
                    <a:pt x="8993" y="137682"/>
                  </a:cubicBezTo>
                  <a:close/>
                  <a:moveTo>
                    <a:pt x="4037" y="144937"/>
                  </a:moveTo>
                  <a:cubicBezTo>
                    <a:pt x="4571" y="144971"/>
                    <a:pt x="5004" y="145371"/>
                    <a:pt x="5071" y="145971"/>
                  </a:cubicBezTo>
                  <a:cubicBezTo>
                    <a:pt x="5138" y="146772"/>
                    <a:pt x="5271" y="147572"/>
                    <a:pt x="5238" y="148373"/>
                  </a:cubicBezTo>
                  <a:cubicBezTo>
                    <a:pt x="5238" y="148673"/>
                    <a:pt x="5238" y="148973"/>
                    <a:pt x="5205" y="149240"/>
                  </a:cubicBezTo>
                  <a:cubicBezTo>
                    <a:pt x="5205" y="149407"/>
                    <a:pt x="5138" y="149574"/>
                    <a:pt x="5071" y="149741"/>
                  </a:cubicBezTo>
                  <a:cubicBezTo>
                    <a:pt x="4904" y="150208"/>
                    <a:pt x="4638" y="150374"/>
                    <a:pt x="4171" y="150374"/>
                  </a:cubicBezTo>
                  <a:cubicBezTo>
                    <a:pt x="3704" y="150374"/>
                    <a:pt x="3437" y="150108"/>
                    <a:pt x="3337" y="149707"/>
                  </a:cubicBezTo>
                  <a:cubicBezTo>
                    <a:pt x="3237" y="149374"/>
                    <a:pt x="3170" y="149040"/>
                    <a:pt x="3136" y="148707"/>
                  </a:cubicBezTo>
                  <a:cubicBezTo>
                    <a:pt x="3036" y="147773"/>
                    <a:pt x="2803" y="146839"/>
                    <a:pt x="3003" y="145905"/>
                  </a:cubicBezTo>
                  <a:cubicBezTo>
                    <a:pt x="3103" y="145371"/>
                    <a:pt x="3570" y="144937"/>
                    <a:pt x="4037" y="144937"/>
                  </a:cubicBezTo>
                  <a:close/>
                  <a:moveTo>
                    <a:pt x="7958" y="151832"/>
                  </a:moveTo>
                  <a:cubicBezTo>
                    <a:pt x="8147" y="151832"/>
                    <a:pt x="8345" y="151878"/>
                    <a:pt x="8540" y="151976"/>
                  </a:cubicBezTo>
                  <a:cubicBezTo>
                    <a:pt x="9074" y="152276"/>
                    <a:pt x="9141" y="152776"/>
                    <a:pt x="9141" y="153276"/>
                  </a:cubicBezTo>
                  <a:cubicBezTo>
                    <a:pt x="9074" y="154244"/>
                    <a:pt x="8874" y="155178"/>
                    <a:pt x="8474" y="156078"/>
                  </a:cubicBezTo>
                  <a:cubicBezTo>
                    <a:pt x="8340" y="156379"/>
                    <a:pt x="8140" y="156679"/>
                    <a:pt x="7773" y="156746"/>
                  </a:cubicBezTo>
                  <a:cubicBezTo>
                    <a:pt x="7715" y="156757"/>
                    <a:pt x="7658" y="156762"/>
                    <a:pt x="7603" y="156762"/>
                  </a:cubicBezTo>
                  <a:cubicBezTo>
                    <a:pt x="7156" y="156762"/>
                    <a:pt x="6835" y="156406"/>
                    <a:pt x="6806" y="155812"/>
                  </a:cubicBezTo>
                  <a:cubicBezTo>
                    <a:pt x="6739" y="154844"/>
                    <a:pt x="6639" y="153910"/>
                    <a:pt x="6772" y="152976"/>
                  </a:cubicBezTo>
                  <a:cubicBezTo>
                    <a:pt x="6873" y="152271"/>
                    <a:pt x="7374" y="151832"/>
                    <a:pt x="7958" y="151832"/>
                  </a:cubicBezTo>
                  <a:close/>
                  <a:moveTo>
                    <a:pt x="7806" y="164184"/>
                  </a:moveTo>
                  <a:cubicBezTo>
                    <a:pt x="8173" y="164184"/>
                    <a:pt x="8374" y="164451"/>
                    <a:pt x="8507" y="164751"/>
                  </a:cubicBezTo>
                  <a:cubicBezTo>
                    <a:pt x="8540" y="164851"/>
                    <a:pt x="8574" y="164951"/>
                    <a:pt x="8574" y="165052"/>
                  </a:cubicBezTo>
                  <a:cubicBezTo>
                    <a:pt x="8741" y="165986"/>
                    <a:pt x="8640" y="166920"/>
                    <a:pt x="8540" y="167854"/>
                  </a:cubicBezTo>
                  <a:cubicBezTo>
                    <a:pt x="8540" y="168054"/>
                    <a:pt x="8507" y="168254"/>
                    <a:pt x="8407" y="168454"/>
                  </a:cubicBezTo>
                  <a:cubicBezTo>
                    <a:pt x="8307" y="168687"/>
                    <a:pt x="8140" y="168921"/>
                    <a:pt x="7806" y="168921"/>
                  </a:cubicBezTo>
                  <a:cubicBezTo>
                    <a:pt x="7506" y="168888"/>
                    <a:pt x="7339" y="168687"/>
                    <a:pt x="7239" y="168421"/>
                  </a:cubicBezTo>
                  <a:cubicBezTo>
                    <a:pt x="7173" y="168321"/>
                    <a:pt x="7173" y="168187"/>
                    <a:pt x="7139" y="168054"/>
                  </a:cubicBezTo>
                  <a:cubicBezTo>
                    <a:pt x="7106" y="167987"/>
                    <a:pt x="7106" y="167920"/>
                    <a:pt x="7106" y="167854"/>
                  </a:cubicBezTo>
                  <a:cubicBezTo>
                    <a:pt x="7073" y="167753"/>
                    <a:pt x="7073" y="167620"/>
                    <a:pt x="7073" y="167520"/>
                  </a:cubicBezTo>
                  <a:cubicBezTo>
                    <a:pt x="7039" y="167186"/>
                    <a:pt x="7039" y="166853"/>
                    <a:pt x="7039" y="166519"/>
                  </a:cubicBezTo>
                  <a:cubicBezTo>
                    <a:pt x="7039" y="166186"/>
                    <a:pt x="7039" y="165852"/>
                    <a:pt x="7039" y="165519"/>
                  </a:cubicBezTo>
                  <a:cubicBezTo>
                    <a:pt x="7039" y="165418"/>
                    <a:pt x="7073" y="165285"/>
                    <a:pt x="7073" y="165185"/>
                  </a:cubicBezTo>
                  <a:cubicBezTo>
                    <a:pt x="7106" y="165052"/>
                    <a:pt x="7139" y="164918"/>
                    <a:pt x="7206" y="164751"/>
                  </a:cubicBezTo>
                  <a:cubicBezTo>
                    <a:pt x="7306" y="164484"/>
                    <a:pt x="7440" y="164184"/>
                    <a:pt x="7806" y="164184"/>
                  </a:cubicBezTo>
                  <a:close/>
                  <a:moveTo>
                    <a:pt x="5823" y="179512"/>
                  </a:moveTo>
                  <a:cubicBezTo>
                    <a:pt x="5873" y="179512"/>
                    <a:pt x="5923" y="179517"/>
                    <a:pt x="5972" y="179529"/>
                  </a:cubicBezTo>
                  <a:cubicBezTo>
                    <a:pt x="6439" y="179629"/>
                    <a:pt x="6839" y="180062"/>
                    <a:pt x="6772" y="180629"/>
                  </a:cubicBezTo>
                  <a:cubicBezTo>
                    <a:pt x="6706" y="181663"/>
                    <a:pt x="6372" y="182631"/>
                    <a:pt x="5972" y="183565"/>
                  </a:cubicBezTo>
                  <a:cubicBezTo>
                    <a:pt x="5839" y="183905"/>
                    <a:pt x="5578" y="184064"/>
                    <a:pt x="5298" y="184064"/>
                  </a:cubicBezTo>
                  <a:cubicBezTo>
                    <a:pt x="5084" y="184064"/>
                    <a:pt x="4859" y="183972"/>
                    <a:pt x="4671" y="183798"/>
                  </a:cubicBezTo>
                  <a:cubicBezTo>
                    <a:pt x="4371" y="183531"/>
                    <a:pt x="4371" y="183165"/>
                    <a:pt x="4371" y="182798"/>
                  </a:cubicBezTo>
                  <a:cubicBezTo>
                    <a:pt x="4437" y="181964"/>
                    <a:pt x="4537" y="181096"/>
                    <a:pt x="4838" y="180262"/>
                  </a:cubicBezTo>
                  <a:cubicBezTo>
                    <a:pt x="4986" y="179848"/>
                    <a:pt x="5423" y="179512"/>
                    <a:pt x="5823" y="179512"/>
                  </a:cubicBezTo>
                  <a:close/>
                  <a:moveTo>
                    <a:pt x="8578" y="186382"/>
                  </a:moveTo>
                  <a:cubicBezTo>
                    <a:pt x="8742" y="186382"/>
                    <a:pt x="8910" y="186431"/>
                    <a:pt x="9074" y="186534"/>
                  </a:cubicBezTo>
                  <a:cubicBezTo>
                    <a:pt x="9441" y="186767"/>
                    <a:pt x="9541" y="187134"/>
                    <a:pt x="9541" y="187534"/>
                  </a:cubicBezTo>
                  <a:cubicBezTo>
                    <a:pt x="9608" y="188735"/>
                    <a:pt x="9241" y="189903"/>
                    <a:pt x="8974" y="191070"/>
                  </a:cubicBezTo>
                  <a:cubicBezTo>
                    <a:pt x="8907" y="191404"/>
                    <a:pt x="8774" y="191737"/>
                    <a:pt x="8340" y="191737"/>
                  </a:cubicBezTo>
                  <a:cubicBezTo>
                    <a:pt x="7873" y="191737"/>
                    <a:pt x="7706" y="191437"/>
                    <a:pt x="7573" y="191104"/>
                  </a:cubicBezTo>
                  <a:cubicBezTo>
                    <a:pt x="7540" y="191003"/>
                    <a:pt x="7506" y="190937"/>
                    <a:pt x="7473" y="190837"/>
                  </a:cubicBezTo>
                  <a:cubicBezTo>
                    <a:pt x="7306" y="190270"/>
                    <a:pt x="7306" y="189636"/>
                    <a:pt x="7306" y="189035"/>
                  </a:cubicBezTo>
                  <a:cubicBezTo>
                    <a:pt x="7306" y="188402"/>
                    <a:pt x="7339" y="187968"/>
                    <a:pt x="7406" y="187634"/>
                  </a:cubicBezTo>
                  <a:cubicBezTo>
                    <a:pt x="7440" y="187501"/>
                    <a:pt x="7473" y="187401"/>
                    <a:pt x="7506" y="187334"/>
                  </a:cubicBezTo>
                  <a:cubicBezTo>
                    <a:pt x="7540" y="187267"/>
                    <a:pt x="7540" y="187201"/>
                    <a:pt x="7573" y="187134"/>
                  </a:cubicBezTo>
                  <a:cubicBezTo>
                    <a:pt x="7606" y="187134"/>
                    <a:pt x="7606" y="187101"/>
                    <a:pt x="7606" y="187067"/>
                  </a:cubicBezTo>
                  <a:cubicBezTo>
                    <a:pt x="7860" y="186629"/>
                    <a:pt x="8210" y="186382"/>
                    <a:pt x="8578" y="186382"/>
                  </a:cubicBezTo>
                  <a:close/>
                  <a:moveTo>
                    <a:pt x="4712" y="189526"/>
                  </a:moveTo>
                  <a:cubicBezTo>
                    <a:pt x="5089" y="189526"/>
                    <a:pt x="5422" y="189840"/>
                    <a:pt x="5505" y="190336"/>
                  </a:cubicBezTo>
                  <a:cubicBezTo>
                    <a:pt x="5605" y="190903"/>
                    <a:pt x="5572" y="191437"/>
                    <a:pt x="5605" y="192038"/>
                  </a:cubicBezTo>
                  <a:cubicBezTo>
                    <a:pt x="5572" y="192471"/>
                    <a:pt x="5638" y="192972"/>
                    <a:pt x="5505" y="193472"/>
                  </a:cubicBezTo>
                  <a:cubicBezTo>
                    <a:pt x="5405" y="193772"/>
                    <a:pt x="5271" y="194039"/>
                    <a:pt x="4904" y="194039"/>
                  </a:cubicBezTo>
                  <a:cubicBezTo>
                    <a:pt x="4604" y="194039"/>
                    <a:pt x="4437" y="193772"/>
                    <a:pt x="4371" y="193472"/>
                  </a:cubicBezTo>
                  <a:cubicBezTo>
                    <a:pt x="4304" y="193238"/>
                    <a:pt x="4271" y="193005"/>
                    <a:pt x="4237" y="192771"/>
                  </a:cubicBezTo>
                  <a:cubicBezTo>
                    <a:pt x="4137" y="191904"/>
                    <a:pt x="4004" y="191070"/>
                    <a:pt x="4037" y="190203"/>
                  </a:cubicBezTo>
                  <a:cubicBezTo>
                    <a:pt x="4037" y="189903"/>
                    <a:pt x="4137" y="189669"/>
                    <a:pt x="4471" y="189569"/>
                  </a:cubicBezTo>
                  <a:cubicBezTo>
                    <a:pt x="4552" y="189540"/>
                    <a:pt x="4633" y="189526"/>
                    <a:pt x="4712" y="189526"/>
                  </a:cubicBezTo>
                  <a:close/>
                  <a:moveTo>
                    <a:pt x="6144" y="198550"/>
                  </a:moveTo>
                  <a:cubicBezTo>
                    <a:pt x="6473" y="198550"/>
                    <a:pt x="6791" y="198744"/>
                    <a:pt x="7039" y="199076"/>
                  </a:cubicBezTo>
                  <a:cubicBezTo>
                    <a:pt x="7273" y="199409"/>
                    <a:pt x="7273" y="199776"/>
                    <a:pt x="7306" y="200143"/>
                  </a:cubicBezTo>
                  <a:cubicBezTo>
                    <a:pt x="7273" y="200477"/>
                    <a:pt x="7273" y="200744"/>
                    <a:pt x="7206" y="201044"/>
                  </a:cubicBezTo>
                  <a:cubicBezTo>
                    <a:pt x="7139" y="201744"/>
                    <a:pt x="7073" y="202412"/>
                    <a:pt x="6839" y="203079"/>
                  </a:cubicBezTo>
                  <a:cubicBezTo>
                    <a:pt x="6772" y="203279"/>
                    <a:pt x="6706" y="203479"/>
                    <a:pt x="6439" y="203512"/>
                  </a:cubicBezTo>
                  <a:cubicBezTo>
                    <a:pt x="6419" y="203515"/>
                    <a:pt x="6400" y="203516"/>
                    <a:pt x="6381" y="203516"/>
                  </a:cubicBezTo>
                  <a:cubicBezTo>
                    <a:pt x="6143" y="203516"/>
                    <a:pt x="5964" y="203331"/>
                    <a:pt x="5872" y="203145"/>
                  </a:cubicBezTo>
                  <a:cubicBezTo>
                    <a:pt x="5772" y="202979"/>
                    <a:pt x="5705" y="202779"/>
                    <a:pt x="5672" y="202578"/>
                  </a:cubicBezTo>
                  <a:cubicBezTo>
                    <a:pt x="5505" y="201811"/>
                    <a:pt x="5371" y="201044"/>
                    <a:pt x="5205" y="200277"/>
                  </a:cubicBezTo>
                  <a:cubicBezTo>
                    <a:pt x="5171" y="200043"/>
                    <a:pt x="5138" y="199810"/>
                    <a:pt x="5171" y="199576"/>
                  </a:cubicBezTo>
                  <a:cubicBezTo>
                    <a:pt x="5171" y="199109"/>
                    <a:pt x="5471" y="198709"/>
                    <a:pt x="5938" y="198576"/>
                  </a:cubicBezTo>
                  <a:cubicBezTo>
                    <a:pt x="6007" y="198558"/>
                    <a:pt x="6076" y="198550"/>
                    <a:pt x="6144" y="198550"/>
                  </a:cubicBezTo>
                  <a:close/>
                  <a:moveTo>
                    <a:pt x="2603" y="0"/>
                  </a:moveTo>
                  <a:cubicBezTo>
                    <a:pt x="2536" y="467"/>
                    <a:pt x="2469" y="967"/>
                    <a:pt x="2403" y="1468"/>
                  </a:cubicBezTo>
                  <a:cubicBezTo>
                    <a:pt x="2169" y="3369"/>
                    <a:pt x="1902" y="5271"/>
                    <a:pt x="1802" y="7205"/>
                  </a:cubicBezTo>
                  <a:cubicBezTo>
                    <a:pt x="1702" y="9740"/>
                    <a:pt x="1302" y="12242"/>
                    <a:pt x="868" y="14744"/>
                  </a:cubicBezTo>
                  <a:cubicBezTo>
                    <a:pt x="568" y="16445"/>
                    <a:pt x="268" y="18146"/>
                    <a:pt x="168" y="19881"/>
                  </a:cubicBezTo>
                  <a:cubicBezTo>
                    <a:pt x="1" y="22750"/>
                    <a:pt x="701" y="25485"/>
                    <a:pt x="1802" y="28087"/>
                  </a:cubicBezTo>
                  <a:cubicBezTo>
                    <a:pt x="2703" y="30255"/>
                    <a:pt x="3337" y="32490"/>
                    <a:pt x="3537" y="34858"/>
                  </a:cubicBezTo>
                  <a:cubicBezTo>
                    <a:pt x="3637" y="35993"/>
                    <a:pt x="3737" y="37160"/>
                    <a:pt x="3870" y="38294"/>
                  </a:cubicBezTo>
                  <a:cubicBezTo>
                    <a:pt x="3970" y="39262"/>
                    <a:pt x="4171" y="40229"/>
                    <a:pt x="4204" y="41196"/>
                  </a:cubicBezTo>
                  <a:cubicBezTo>
                    <a:pt x="4237" y="43064"/>
                    <a:pt x="3837" y="44866"/>
                    <a:pt x="3437" y="46667"/>
                  </a:cubicBezTo>
                  <a:cubicBezTo>
                    <a:pt x="2836" y="49502"/>
                    <a:pt x="2236" y="52371"/>
                    <a:pt x="1535" y="55206"/>
                  </a:cubicBezTo>
                  <a:cubicBezTo>
                    <a:pt x="1135" y="56874"/>
                    <a:pt x="835" y="58575"/>
                    <a:pt x="501" y="60277"/>
                  </a:cubicBezTo>
                  <a:cubicBezTo>
                    <a:pt x="301" y="61477"/>
                    <a:pt x="168" y="62712"/>
                    <a:pt x="368" y="63912"/>
                  </a:cubicBezTo>
                  <a:cubicBezTo>
                    <a:pt x="701" y="65847"/>
                    <a:pt x="1235" y="67749"/>
                    <a:pt x="2002" y="69583"/>
                  </a:cubicBezTo>
                  <a:cubicBezTo>
                    <a:pt x="2603" y="70984"/>
                    <a:pt x="3337" y="72352"/>
                    <a:pt x="3837" y="73786"/>
                  </a:cubicBezTo>
                  <a:cubicBezTo>
                    <a:pt x="4471" y="75654"/>
                    <a:pt x="4971" y="77589"/>
                    <a:pt x="5505" y="79524"/>
                  </a:cubicBezTo>
                  <a:cubicBezTo>
                    <a:pt x="5805" y="80591"/>
                    <a:pt x="5772" y="81759"/>
                    <a:pt x="5972" y="82859"/>
                  </a:cubicBezTo>
                  <a:cubicBezTo>
                    <a:pt x="6205" y="84194"/>
                    <a:pt x="6572" y="85495"/>
                    <a:pt x="6706" y="86829"/>
                  </a:cubicBezTo>
                  <a:cubicBezTo>
                    <a:pt x="6939" y="89331"/>
                    <a:pt x="6839" y="91799"/>
                    <a:pt x="7039" y="94268"/>
                  </a:cubicBezTo>
                  <a:cubicBezTo>
                    <a:pt x="7173" y="95669"/>
                    <a:pt x="7039" y="97103"/>
                    <a:pt x="7106" y="98504"/>
                  </a:cubicBezTo>
                  <a:cubicBezTo>
                    <a:pt x="7239" y="100405"/>
                    <a:pt x="7073" y="102307"/>
                    <a:pt x="7006" y="104241"/>
                  </a:cubicBezTo>
                  <a:cubicBezTo>
                    <a:pt x="7073" y="106143"/>
                    <a:pt x="7239" y="108077"/>
                    <a:pt x="7106" y="109979"/>
                  </a:cubicBezTo>
                  <a:cubicBezTo>
                    <a:pt x="7039" y="111380"/>
                    <a:pt x="7173" y="112781"/>
                    <a:pt x="7039" y="114182"/>
                  </a:cubicBezTo>
                  <a:cubicBezTo>
                    <a:pt x="6839" y="116684"/>
                    <a:pt x="6939" y="119152"/>
                    <a:pt x="6706" y="121620"/>
                  </a:cubicBezTo>
                  <a:cubicBezTo>
                    <a:pt x="6572" y="122955"/>
                    <a:pt x="6205" y="124289"/>
                    <a:pt x="5972" y="125590"/>
                  </a:cubicBezTo>
                  <a:cubicBezTo>
                    <a:pt x="5772" y="126724"/>
                    <a:pt x="5805" y="127858"/>
                    <a:pt x="5505" y="128959"/>
                  </a:cubicBezTo>
                  <a:cubicBezTo>
                    <a:pt x="4971" y="130860"/>
                    <a:pt x="4471" y="132828"/>
                    <a:pt x="3837" y="134696"/>
                  </a:cubicBezTo>
                  <a:cubicBezTo>
                    <a:pt x="3337" y="136131"/>
                    <a:pt x="2603" y="137465"/>
                    <a:pt x="2002" y="138866"/>
                  </a:cubicBezTo>
                  <a:cubicBezTo>
                    <a:pt x="1235" y="140701"/>
                    <a:pt x="701" y="142636"/>
                    <a:pt x="368" y="144570"/>
                  </a:cubicBezTo>
                  <a:cubicBezTo>
                    <a:pt x="168" y="145771"/>
                    <a:pt x="301" y="147005"/>
                    <a:pt x="501" y="148206"/>
                  </a:cubicBezTo>
                  <a:cubicBezTo>
                    <a:pt x="801" y="149907"/>
                    <a:pt x="1135" y="151609"/>
                    <a:pt x="1535" y="153276"/>
                  </a:cubicBezTo>
                  <a:cubicBezTo>
                    <a:pt x="2236" y="156112"/>
                    <a:pt x="2836" y="158981"/>
                    <a:pt x="3437" y="161816"/>
                  </a:cubicBezTo>
                  <a:cubicBezTo>
                    <a:pt x="3837" y="163617"/>
                    <a:pt x="4237" y="165418"/>
                    <a:pt x="4204" y="167253"/>
                  </a:cubicBezTo>
                  <a:cubicBezTo>
                    <a:pt x="4171" y="168254"/>
                    <a:pt x="3970" y="169188"/>
                    <a:pt x="3870" y="170155"/>
                  </a:cubicBezTo>
                  <a:cubicBezTo>
                    <a:pt x="3737" y="171323"/>
                    <a:pt x="3637" y="172490"/>
                    <a:pt x="3537" y="173624"/>
                  </a:cubicBezTo>
                  <a:cubicBezTo>
                    <a:pt x="3337" y="175993"/>
                    <a:pt x="2703" y="178194"/>
                    <a:pt x="1802" y="180396"/>
                  </a:cubicBezTo>
                  <a:cubicBezTo>
                    <a:pt x="701" y="182998"/>
                    <a:pt x="1" y="185733"/>
                    <a:pt x="168" y="188602"/>
                  </a:cubicBezTo>
                  <a:cubicBezTo>
                    <a:pt x="268" y="190336"/>
                    <a:pt x="568" y="192038"/>
                    <a:pt x="868" y="193739"/>
                  </a:cubicBezTo>
                  <a:cubicBezTo>
                    <a:pt x="1302" y="196241"/>
                    <a:pt x="1702" y="198742"/>
                    <a:pt x="1802" y="201277"/>
                  </a:cubicBezTo>
                  <a:cubicBezTo>
                    <a:pt x="1902" y="203212"/>
                    <a:pt x="2169" y="205114"/>
                    <a:pt x="2403" y="207015"/>
                  </a:cubicBezTo>
                  <a:cubicBezTo>
                    <a:pt x="2469" y="207515"/>
                    <a:pt x="2536" y="207982"/>
                    <a:pt x="2603" y="208483"/>
                  </a:cubicBezTo>
                  <a:lnTo>
                    <a:pt x="3870" y="208483"/>
                  </a:lnTo>
                  <a:cubicBezTo>
                    <a:pt x="3804" y="207982"/>
                    <a:pt x="3804" y="207482"/>
                    <a:pt x="3804" y="206982"/>
                  </a:cubicBezTo>
                  <a:cubicBezTo>
                    <a:pt x="3770" y="206515"/>
                    <a:pt x="4070" y="206181"/>
                    <a:pt x="4504" y="205981"/>
                  </a:cubicBezTo>
                  <a:cubicBezTo>
                    <a:pt x="4637" y="205908"/>
                    <a:pt x="4770" y="205875"/>
                    <a:pt x="4900" y="205875"/>
                  </a:cubicBezTo>
                  <a:cubicBezTo>
                    <a:pt x="5128" y="205875"/>
                    <a:pt x="5347" y="205978"/>
                    <a:pt x="5538" y="206148"/>
                  </a:cubicBezTo>
                  <a:cubicBezTo>
                    <a:pt x="5872" y="206415"/>
                    <a:pt x="5972" y="206815"/>
                    <a:pt x="5938" y="207282"/>
                  </a:cubicBezTo>
                  <a:cubicBezTo>
                    <a:pt x="5905" y="207682"/>
                    <a:pt x="5872" y="208082"/>
                    <a:pt x="5805" y="208483"/>
                  </a:cubicBezTo>
                  <a:lnTo>
                    <a:pt x="10242" y="208483"/>
                  </a:lnTo>
                  <a:cubicBezTo>
                    <a:pt x="10175" y="206915"/>
                    <a:pt x="10041" y="205314"/>
                    <a:pt x="9841" y="203746"/>
                  </a:cubicBezTo>
                  <a:cubicBezTo>
                    <a:pt x="9608" y="201711"/>
                    <a:pt x="9641" y="199676"/>
                    <a:pt x="9941" y="197608"/>
                  </a:cubicBezTo>
                  <a:cubicBezTo>
                    <a:pt x="10208" y="195840"/>
                    <a:pt x="10442" y="194006"/>
                    <a:pt x="10609" y="192204"/>
                  </a:cubicBezTo>
                  <a:cubicBezTo>
                    <a:pt x="10675" y="191204"/>
                    <a:pt x="10809" y="190236"/>
                    <a:pt x="11009" y="189269"/>
                  </a:cubicBezTo>
                  <a:cubicBezTo>
                    <a:pt x="11276" y="187901"/>
                    <a:pt x="11309" y="186467"/>
                    <a:pt x="11442" y="185099"/>
                  </a:cubicBezTo>
                  <a:cubicBezTo>
                    <a:pt x="11543" y="184132"/>
                    <a:pt x="11743" y="183231"/>
                    <a:pt x="11809" y="182264"/>
                  </a:cubicBezTo>
                  <a:cubicBezTo>
                    <a:pt x="11943" y="180363"/>
                    <a:pt x="11909" y="178428"/>
                    <a:pt x="11509" y="176526"/>
                  </a:cubicBezTo>
                  <a:cubicBezTo>
                    <a:pt x="11009" y="174358"/>
                    <a:pt x="10709" y="172157"/>
                    <a:pt x="10575" y="169955"/>
                  </a:cubicBezTo>
                  <a:cubicBezTo>
                    <a:pt x="10542" y="169388"/>
                    <a:pt x="10642" y="168821"/>
                    <a:pt x="10842" y="168287"/>
                  </a:cubicBezTo>
                  <a:cubicBezTo>
                    <a:pt x="12043" y="164985"/>
                    <a:pt x="12710" y="161516"/>
                    <a:pt x="13711" y="158113"/>
                  </a:cubicBezTo>
                  <a:cubicBezTo>
                    <a:pt x="14278" y="156112"/>
                    <a:pt x="14511" y="154044"/>
                    <a:pt x="14545" y="151976"/>
                  </a:cubicBezTo>
                  <a:cubicBezTo>
                    <a:pt x="14611" y="150074"/>
                    <a:pt x="14244" y="148273"/>
                    <a:pt x="13744" y="146505"/>
                  </a:cubicBezTo>
                  <a:cubicBezTo>
                    <a:pt x="12877" y="143303"/>
                    <a:pt x="12210" y="140067"/>
                    <a:pt x="11609" y="136798"/>
                  </a:cubicBezTo>
                  <a:cubicBezTo>
                    <a:pt x="11442" y="135831"/>
                    <a:pt x="11209" y="134830"/>
                    <a:pt x="11042" y="133863"/>
                  </a:cubicBezTo>
                  <a:cubicBezTo>
                    <a:pt x="10809" y="132528"/>
                    <a:pt x="10942" y="131194"/>
                    <a:pt x="11242" y="129893"/>
                  </a:cubicBezTo>
                  <a:cubicBezTo>
                    <a:pt x="11876" y="127091"/>
                    <a:pt x="12543" y="124289"/>
                    <a:pt x="13210" y="121487"/>
                  </a:cubicBezTo>
                  <a:cubicBezTo>
                    <a:pt x="13611" y="119619"/>
                    <a:pt x="13878" y="117751"/>
                    <a:pt x="14044" y="115883"/>
                  </a:cubicBezTo>
                  <a:cubicBezTo>
                    <a:pt x="14278" y="113148"/>
                    <a:pt x="14478" y="110446"/>
                    <a:pt x="14711" y="107744"/>
                  </a:cubicBezTo>
                  <a:cubicBezTo>
                    <a:pt x="14711" y="107544"/>
                    <a:pt x="14711" y="107377"/>
                    <a:pt x="14711" y="107210"/>
                  </a:cubicBezTo>
                  <a:cubicBezTo>
                    <a:pt x="14745" y="106209"/>
                    <a:pt x="14778" y="105242"/>
                    <a:pt x="14778" y="104241"/>
                  </a:cubicBezTo>
                  <a:lnTo>
                    <a:pt x="14778" y="104208"/>
                  </a:lnTo>
                  <a:cubicBezTo>
                    <a:pt x="14778" y="103241"/>
                    <a:pt x="14745" y="102240"/>
                    <a:pt x="14711" y="101273"/>
                  </a:cubicBezTo>
                  <a:cubicBezTo>
                    <a:pt x="14711" y="101106"/>
                    <a:pt x="14711" y="100906"/>
                    <a:pt x="14711" y="100739"/>
                  </a:cubicBezTo>
                  <a:cubicBezTo>
                    <a:pt x="14478" y="98037"/>
                    <a:pt x="14278" y="95302"/>
                    <a:pt x="14044" y="92600"/>
                  </a:cubicBezTo>
                  <a:cubicBezTo>
                    <a:pt x="13878" y="90732"/>
                    <a:pt x="13611" y="88864"/>
                    <a:pt x="13210" y="86996"/>
                  </a:cubicBezTo>
                  <a:cubicBezTo>
                    <a:pt x="12543" y="84194"/>
                    <a:pt x="11876" y="81392"/>
                    <a:pt x="11242" y="78590"/>
                  </a:cubicBezTo>
                  <a:cubicBezTo>
                    <a:pt x="10942" y="77289"/>
                    <a:pt x="10809" y="75954"/>
                    <a:pt x="11042" y="74620"/>
                  </a:cubicBezTo>
                  <a:cubicBezTo>
                    <a:pt x="11209" y="73619"/>
                    <a:pt x="11442" y="72652"/>
                    <a:pt x="11609" y="71685"/>
                  </a:cubicBezTo>
                  <a:cubicBezTo>
                    <a:pt x="12210" y="68416"/>
                    <a:pt x="12877" y="65180"/>
                    <a:pt x="13744" y="61978"/>
                  </a:cubicBezTo>
                  <a:cubicBezTo>
                    <a:pt x="14244" y="60176"/>
                    <a:pt x="14611" y="58375"/>
                    <a:pt x="14545" y="56507"/>
                  </a:cubicBezTo>
                  <a:cubicBezTo>
                    <a:pt x="14511" y="54406"/>
                    <a:pt x="14278" y="52371"/>
                    <a:pt x="13711" y="50369"/>
                  </a:cubicBezTo>
                  <a:cubicBezTo>
                    <a:pt x="12710" y="46967"/>
                    <a:pt x="12043" y="43498"/>
                    <a:pt x="10842" y="40162"/>
                  </a:cubicBezTo>
                  <a:cubicBezTo>
                    <a:pt x="10642" y="39628"/>
                    <a:pt x="10542" y="39095"/>
                    <a:pt x="10575" y="38528"/>
                  </a:cubicBezTo>
                  <a:cubicBezTo>
                    <a:pt x="10709" y="36293"/>
                    <a:pt x="11009" y="34091"/>
                    <a:pt x="11509" y="31923"/>
                  </a:cubicBezTo>
                  <a:cubicBezTo>
                    <a:pt x="11909" y="30022"/>
                    <a:pt x="11943" y="28120"/>
                    <a:pt x="11809" y="26185"/>
                  </a:cubicBezTo>
                  <a:cubicBezTo>
                    <a:pt x="11743" y="25251"/>
                    <a:pt x="11543" y="24317"/>
                    <a:pt x="11442" y="23383"/>
                  </a:cubicBezTo>
                  <a:cubicBezTo>
                    <a:pt x="11309" y="21982"/>
                    <a:pt x="11276" y="20581"/>
                    <a:pt x="11009" y="19214"/>
                  </a:cubicBezTo>
                  <a:cubicBezTo>
                    <a:pt x="10809" y="18246"/>
                    <a:pt x="10675" y="17246"/>
                    <a:pt x="10609" y="16278"/>
                  </a:cubicBezTo>
                  <a:cubicBezTo>
                    <a:pt x="10442" y="14444"/>
                    <a:pt x="10208" y="12642"/>
                    <a:pt x="9941" y="10841"/>
                  </a:cubicBezTo>
                  <a:cubicBezTo>
                    <a:pt x="9641" y="8806"/>
                    <a:pt x="9608" y="6772"/>
                    <a:pt x="9841" y="4703"/>
                  </a:cubicBezTo>
                  <a:cubicBezTo>
                    <a:pt x="10041" y="3136"/>
                    <a:pt x="10175" y="1568"/>
                    <a:pt x="10242" y="0"/>
                  </a:cubicBezTo>
                  <a:lnTo>
                    <a:pt x="5805" y="0"/>
                  </a:lnTo>
                  <a:cubicBezTo>
                    <a:pt x="5872" y="400"/>
                    <a:pt x="5905" y="801"/>
                    <a:pt x="5938" y="1201"/>
                  </a:cubicBezTo>
                  <a:cubicBezTo>
                    <a:pt x="5972" y="1635"/>
                    <a:pt x="5872" y="2035"/>
                    <a:pt x="5538" y="2335"/>
                  </a:cubicBezTo>
                  <a:cubicBezTo>
                    <a:pt x="5347" y="2505"/>
                    <a:pt x="5128" y="2608"/>
                    <a:pt x="4900" y="2608"/>
                  </a:cubicBezTo>
                  <a:cubicBezTo>
                    <a:pt x="4770" y="2608"/>
                    <a:pt x="4637" y="2574"/>
                    <a:pt x="4504" y="2502"/>
                  </a:cubicBezTo>
                  <a:cubicBezTo>
                    <a:pt x="4070" y="2302"/>
                    <a:pt x="3770" y="1935"/>
                    <a:pt x="3804" y="1501"/>
                  </a:cubicBezTo>
                  <a:cubicBezTo>
                    <a:pt x="3804" y="1001"/>
                    <a:pt x="3804" y="500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6"/>
            <p:cNvSpPr/>
            <p:nvPr/>
          </p:nvSpPr>
          <p:spPr>
            <a:xfrm rot="-5400000">
              <a:off x="1506762" y="110907"/>
              <a:ext cx="86091" cy="470077"/>
            </a:xfrm>
            <a:custGeom>
              <a:avLst/>
              <a:gdLst/>
              <a:ahLst/>
              <a:cxnLst/>
              <a:rect l="l" t="t" r="r" b="b"/>
              <a:pathLst>
                <a:path w="3470" h="10557" extrusionOk="0">
                  <a:moveTo>
                    <a:pt x="690" y="0"/>
                  </a:moveTo>
                  <a:cubicBezTo>
                    <a:pt x="589" y="0"/>
                    <a:pt x="482" y="25"/>
                    <a:pt x="367" y="82"/>
                  </a:cubicBezTo>
                  <a:cubicBezTo>
                    <a:pt x="0" y="282"/>
                    <a:pt x="34" y="649"/>
                    <a:pt x="67" y="1016"/>
                  </a:cubicBezTo>
                  <a:cubicBezTo>
                    <a:pt x="300" y="2718"/>
                    <a:pt x="801" y="4385"/>
                    <a:pt x="1001" y="6087"/>
                  </a:cubicBezTo>
                  <a:cubicBezTo>
                    <a:pt x="1168" y="7488"/>
                    <a:pt x="1435" y="8889"/>
                    <a:pt x="1835" y="10256"/>
                  </a:cubicBezTo>
                  <a:cubicBezTo>
                    <a:pt x="1868" y="10356"/>
                    <a:pt x="1835" y="10523"/>
                    <a:pt x="2002" y="10557"/>
                  </a:cubicBezTo>
                  <a:cubicBezTo>
                    <a:pt x="2168" y="10557"/>
                    <a:pt x="2235" y="10423"/>
                    <a:pt x="2302" y="10323"/>
                  </a:cubicBezTo>
                  <a:cubicBezTo>
                    <a:pt x="2435" y="10090"/>
                    <a:pt x="2569" y="9856"/>
                    <a:pt x="2702" y="9623"/>
                  </a:cubicBezTo>
                  <a:cubicBezTo>
                    <a:pt x="3169" y="8455"/>
                    <a:pt x="3336" y="7254"/>
                    <a:pt x="3336" y="5720"/>
                  </a:cubicBezTo>
                  <a:cubicBezTo>
                    <a:pt x="3469" y="4052"/>
                    <a:pt x="2602" y="2384"/>
                    <a:pt x="1701" y="749"/>
                  </a:cubicBezTo>
                  <a:cubicBezTo>
                    <a:pt x="1635" y="583"/>
                    <a:pt x="1501" y="449"/>
                    <a:pt x="1335" y="316"/>
                  </a:cubicBezTo>
                  <a:cubicBezTo>
                    <a:pt x="1145" y="150"/>
                    <a:pt x="938" y="0"/>
                    <a:pt x="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6"/>
            <p:cNvSpPr/>
            <p:nvPr/>
          </p:nvSpPr>
          <p:spPr>
            <a:xfrm rot="-5400000">
              <a:off x="3361811" y="-201280"/>
              <a:ext cx="54632" cy="496927"/>
            </a:xfrm>
            <a:custGeom>
              <a:avLst/>
              <a:gdLst/>
              <a:ahLst/>
              <a:cxnLst/>
              <a:rect l="l" t="t" r="r" b="b"/>
              <a:pathLst>
                <a:path w="2202" h="11160" extrusionOk="0">
                  <a:moveTo>
                    <a:pt x="1412" y="1"/>
                  </a:moveTo>
                  <a:cubicBezTo>
                    <a:pt x="1161" y="1"/>
                    <a:pt x="987" y="130"/>
                    <a:pt x="867" y="339"/>
                  </a:cubicBezTo>
                  <a:cubicBezTo>
                    <a:pt x="701" y="606"/>
                    <a:pt x="634" y="906"/>
                    <a:pt x="534" y="1207"/>
                  </a:cubicBezTo>
                  <a:cubicBezTo>
                    <a:pt x="133" y="2674"/>
                    <a:pt x="0" y="4209"/>
                    <a:pt x="33" y="5810"/>
                  </a:cubicBezTo>
                  <a:cubicBezTo>
                    <a:pt x="0" y="6811"/>
                    <a:pt x="67" y="7878"/>
                    <a:pt x="300" y="8912"/>
                  </a:cubicBezTo>
                  <a:cubicBezTo>
                    <a:pt x="467" y="9746"/>
                    <a:pt x="801" y="10513"/>
                    <a:pt x="1534" y="11047"/>
                  </a:cubicBezTo>
                  <a:cubicBezTo>
                    <a:pt x="1635" y="11122"/>
                    <a:pt x="1716" y="11159"/>
                    <a:pt x="1778" y="11159"/>
                  </a:cubicBezTo>
                  <a:cubicBezTo>
                    <a:pt x="1883" y="11159"/>
                    <a:pt x="1935" y="11055"/>
                    <a:pt x="1935" y="10847"/>
                  </a:cubicBezTo>
                  <a:cubicBezTo>
                    <a:pt x="1935" y="9979"/>
                    <a:pt x="1968" y="9079"/>
                    <a:pt x="2001" y="8212"/>
                  </a:cubicBezTo>
                  <a:cubicBezTo>
                    <a:pt x="2001" y="6010"/>
                    <a:pt x="1868" y="3808"/>
                    <a:pt x="2168" y="1607"/>
                  </a:cubicBezTo>
                  <a:cubicBezTo>
                    <a:pt x="2202" y="1240"/>
                    <a:pt x="2202" y="873"/>
                    <a:pt x="2068" y="506"/>
                  </a:cubicBezTo>
                  <a:cubicBezTo>
                    <a:pt x="1968" y="239"/>
                    <a:pt x="1801" y="39"/>
                    <a:pt x="1501" y="6"/>
                  </a:cubicBezTo>
                  <a:cubicBezTo>
                    <a:pt x="1470" y="2"/>
                    <a:pt x="1441" y="1"/>
                    <a:pt x="1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6"/>
            <p:cNvSpPr/>
            <p:nvPr/>
          </p:nvSpPr>
          <p:spPr>
            <a:xfrm rot="-5400000">
              <a:off x="1667649" y="-216174"/>
              <a:ext cx="62918" cy="526716"/>
            </a:xfrm>
            <a:custGeom>
              <a:avLst/>
              <a:gdLst/>
              <a:ahLst/>
              <a:cxnLst/>
              <a:rect l="l" t="t" r="r" b="b"/>
              <a:pathLst>
                <a:path w="2536" h="11829" extrusionOk="0">
                  <a:moveTo>
                    <a:pt x="1468" y="1"/>
                  </a:moveTo>
                  <a:cubicBezTo>
                    <a:pt x="1201" y="1"/>
                    <a:pt x="1001" y="101"/>
                    <a:pt x="901" y="334"/>
                  </a:cubicBezTo>
                  <a:cubicBezTo>
                    <a:pt x="801" y="534"/>
                    <a:pt x="701" y="768"/>
                    <a:pt x="634" y="1001"/>
                  </a:cubicBezTo>
                  <a:cubicBezTo>
                    <a:pt x="267" y="2436"/>
                    <a:pt x="67" y="3870"/>
                    <a:pt x="34" y="5338"/>
                  </a:cubicBezTo>
                  <a:cubicBezTo>
                    <a:pt x="0" y="7573"/>
                    <a:pt x="701" y="9607"/>
                    <a:pt x="1902" y="11442"/>
                  </a:cubicBezTo>
                  <a:cubicBezTo>
                    <a:pt x="1988" y="11586"/>
                    <a:pt x="2049" y="11829"/>
                    <a:pt x="2236" y="11829"/>
                  </a:cubicBezTo>
                  <a:cubicBezTo>
                    <a:pt x="2266" y="11829"/>
                    <a:pt x="2298" y="11823"/>
                    <a:pt x="2335" y="11809"/>
                  </a:cubicBezTo>
                  <a:cubicBezTo>
                    <a:pt x="2535" y="11709"/>
                    <a:pt x="2402" y="11442"/>
                    <a:pt x="2402" y="11275"/>
                  </a:cubicBezTo>
                  <a:cubicBezTo>
                    <a:pt x="2269" y="9841"/>
                    <a:pt x="2002" y="8440"/>
                    <a:pt x="2002" y="7006"/>
                  </a:cubicBezTo>
                  <a:cubicBezTo>
                    <a:pt x="2002" y="5271"/>
                    <a:pt x="2035" y="3536"/>
                    <a:pt x="2168" y="1835"/>
                  </a:cubicBezTo>
                  <a:cubicBezTo>
                    <a:pt x="2168" y="1335"/>
                    <a:pt x="2168" y="868"/>
                    <a:pt x="1968" y="401"/>
                  </a:cubicBezTo>
                  <a:cubicBezTo>
                    <a:pt x="1868" y="167"/>
                    <a:pt x="1735" y="34"/>
                    <a:pt x="1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6"/>
            <p:cNvSpPr/>
            <p:nvPr/>
          </p:nvSpPr>
          <p:spPr>
            <a:xfrm rot="-5400000">
              <a:off x="2943177" y="8445"/>
              <a:ext cx="60437" cy="265339"/>
            </a:xfrm>
            <a:custGeom>
              <a:avLst/>
              <a:gdLst/>
              <a:ahLst/>
              <a:cxnLst/>
              <a:rect l="l" t="t" r="r" b="b"/>
              <a:pathLst>
                <a:path w="2436" h="5959" extrusionOk="0">
                  <a:moveTo>
                    <a:pt x="1260" y="0"/>
                  </a:moveTo>
                  <a:cubicBezTo>
                    <a:pt x="905" y="0"/>
                    <a:pt x="692" y="227"/>
                    <a:pt x="567" y="571"/>
                  </a:cubicBezTo>
                  <a:lnTo>
                    <a:pt x="534" y="537"/>
                  </a:lnTo>
                  <a:cubicBezTo>
                    <a:pt x="501" y="671"/>
                    <a:pt x="434" y="804"/>
                    <a:pt x="401" y="971"/>
                  </a:cubicBezTo>
                  <a:cubicBezTo>
                    <a:pt x="267" y="2205"/>
                    <a:pt x="134" y="3439"/>
                    <a:pt x="67" y="4707"/>
                  </a:cubicBezTo>
                  <a:cubicBezTo>
                    <a:pt x="0" y="5341"/>
                    <a:pt x="401" y="5874"/>
                    <a:pt x="901" y="5941"/>
                  </a:cubicBezTo>
                  <a:cubicBezTo>
                    <a:pt x="986" y="5953"/>
                    <a:pt x="1067" y="5958"/>
                    <a:pt x="1145" y="5958"/>
                  </a:cubicBezTo>
                  <a:cubicBezTo>
                    <a:pt x="1739" y="5958"/>
                    <a:pt x="2125" y="5623"/>
                    <a:pt x="2302" y="4974"/>
                  </a:cubicBezTo>
                  <a:cubicBezTo>
                    <a:pt x="2435" y="4473"/>
                    <a:pt x="2369" y="3940"/>
                    <a:pt x="2369" y="3506"/>
                  </a:cubicBezTo>
                  <a:lnTo>
                    <a:pt x="2369" y="2972"/>
                  </a:lnTo>
                  <a:cubicBezTo>
                    <a:pt x="2369" y="2172"/>
                    <a:pt x="2302" y="1371"/>
                    <a:pt x="2035" y="604"/>
                  </a:cubicBezTo>
                  <a:cubicBezTo>
                    <a:pt x="1935" y="304"/>
                    <a:pt x="1701" y="37"/>
                    <a:pt x="1335" y="3"/>
                  </a:cubicBezTo>
                  <a:cubicBezTo>
                    <a:pt x="1309" y="1"/>
                    <a:pt x="1284" y="0"/>
                    <a:pt x="1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6"/>
            <p:cNvSpPr/>
            <p:nvPr/>
          </p:nvSpPr>
          <p:spPr>
            <a:xfrm rot="-5400000">
              <a:off x="2631976" y="146057"/>
              <a:ext cx="61281" cy="240894"/>
            </a:xfrm>
            <a:custGeom>
              <a:avLst/>
              <a:gdLst/>
              <a:ahLst/>
              <a:cxnLst/>
              <a:rect l="l" t="t" r="r" b="b"/>
              <a:pathLst>
                <a:path w="2470" h="5410" extrusionOk="0">
                  <a:moveTo>
                    <a:pt x="1465" y="0"/>
                  </a:moveTo>
                  <a:cubicBezTo>
                    <a:pt x="1434" y="0"/>
                    <a:pt x="1402" y="1"/>
                    <a:pt x="1369" y="4"/>
                  </a:cubicBezTo>
                  <a:cubicBezTo>
                    <a:pt x="902" y="4"/>
                    <a:pt x="668" y="237"/>
                    <a:pt x="535" y="671"/>
                  </a:cubicBezTo>
                  <a:cubicBezTo>
                    <a:pt x="468" y="1004"/>
                    <a:pt x="368" y="1338"/>
                    <a:pt x="334" y="1672"/>
                  </a:cubicBezTo>
                  <a:cubicBezTo>
                    <a:pt x="234" y="2606"/>
                    <a:pt x="1" y="3506"/>
                    <a:pt x="201" y="4474"/>
                  </a:cubicBezTo>
                  <a:cubicBezTo>
                    <a:pt x="298" y="4988"/>
                    <a:pt x="735" y="5409"/>
                    <a:pt x="1214" y="5409"/>
                  </a:cubicBezTo>
                  <a:cubicBezTo>
                    <a:pt x="1232" y="5409"/>
                    <a:pt x="1250" y="5409"/>
                    <a:pt x="1268" y="5408"/>
                  </a:cubicBezTo>
                  <a:cubicBezTo>
                    <a:pt x="1769" y="5408"/>
                    <a:pt x="2202" y="4974"/>
                    <a:pt x="2269" y="4407"/>
                  </a:cubicBezTo>
                  <a:cubicBezTo>
                    <a:pt x="2336" y="3606"/>
                    <a:pt x="2469" y="2806"/>
                    <a:pt x="2436" y="1972"/>
                  </a:cubicBezTo>
                  <a:cubicBezTo>
                    <a:pt x="2436" y="1705"/>
                    <a:pt x="2436" y="1405"/>
                    <a:pt x="2436" y="1104"/>
                  </a:cubicBezTo>
                  <a:cubicBezTo>
                    <a:pt x="2403" y="938"/>
                    <a:pt x="2336" y="804"/>
                    <a:pt x="2269" y="637"/>
                  </a:cubicBezTo>
                  <a:cubicBezTo>
                    <a:pt x="2114" y="204"/>
                    <a:pt x="1873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6"/>
            <p:cNvSpPr/>
            <p:nvPr/>
          </p:nvSpPr>
          <p:spPr>
            <a:xfrm rot="-5400000">
              <a:off x="2335637" y="60985"/>
              <a:ext cx="62099" cy="219877"/>
            </a:xfrm>
            <a:custGeom>
              <a:avLst/>
              <a:gdLst/>
              <a:ahLst/>
              <a:cxnLst/>
              <a:rect l="l" t="t" r="r" b="b"/>
              <a:pathLst>
                <a:path w="2503" h="4938" extrusionOk="0">
                  <a:moveTo>
                    <a:pt x="1005" y="1"/>
                  </a:moveTo>
                  <a:cubicBezTo>
                    <a:pt x="542" y="1"/>
                    <a:pt x="229" y="335"/>
                    <a:pt x="168" y="976"/>
                  </a:cubicBezTo>
                  <a:cubicBezTo>
                    <a:pt x="101" y="1910"/>
                    <a:pt x="1" y="2844"/>
                    <a:pt x="168" y="3812"/>
                  </a:cubicBezTo>
                  <a:cubicBezTo>
                    <a:pt x="268" y="4487"/>
                    <a:pt x="762" y="4938"/>
                    <a:pt x="1340" y="4938"/>
                  </a:cubicBezTo>
                  <a:cubicBezTo>
                    <a:pt x="1533" y="4938"/>
                    <a:pt x="1736" y="4888"/>
                    <a:pt x="1936" y="4779"/>
                  </a:cubicBezTo>
                  <a:cubicBezTo>
                    <a:pt x="2436" y="4512"/>
                    <a:pt x="2503" y="4012"/>
                    <a:pt x="2503" y="3478"/>
                  </a:cubicBezTo>
                  <a:cubicBezTo>
                    <a:pt x="2436" y="2511"/>
                    <a:pt x="2236" y="1577"/>
                    <a:pt x="1869" y="710"/>
                  </a:cubicBezTo>
                  <a:cubicBezTo>
                    <a:pt x="1736" y="376"/>
                    <a:pt x="1535" y="76"/>
                    <a:pt x="1135" y="9"/>
                  </a:cubicBezTo>
                  <a:cubicBezTo>
                    <a:pt x="1091" y="4"/>
                    <a:pt x="1047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6"/>
            <p:cNvSpPr/>
            <p:nvPr/>
          </p:nvSpPr>
          <p:spPr>
            <a:xfrm rot="-5400000">
              <a:off x="790599" y="38111"/>
              <a:ext cx="57113" cy="237465"/>
            </a:xfrm>
            <a:custGeom>
              <a:avLst/>
              <a:gdLst/>
              <a:ahLst/>
              <a:cxnLst/>
              <a:rect l="l" t="t" r="r" b="b"/>
              <a:pathLst>
                <a:path w="2302" h="5333" extrusionOk="0">
                  <a:moveTo>
                    <a:pt x="975" y="0"/>
                  </a:moveTo>
                  <a:cubicBezTo>
                    <a:pt x="582" y="0"/>
                    <a:pt x="394" y="318"/>
                    <a:pt x="267" y="637"/>
                  </a:cubicBezTo>
                  <a:cubicBezTo>
                    <a:pt x="234" y="703"/>
                    <a:pt x="200" y="803"/>
                    <a:pt x="200" y="870"/>
                  </a:cubicBezTo>
                  <a:cubicBezTo>
                    <a:pt x="0" y="1470"/>
                    <a:pt x="0" y="2071"/>
                    <a:pt x="0" y="2705"/>
                  </a:cubicBezTo>
                  <a:cubicBezTo>
                    <a:pt x="0" y="3305"/>
                    <a:pt x="33" y="3739"/>
                    <a:pt x="100" y="4072"/>
                  </a:cubicBezTo>
                  <a:cubicBezTo>
                    <a:pt x="100" y="4139"/>
                    <a:pt x="134" y="4206"/>
                    <a:pt x="167" y="4272"/>
                  </a:cubicBezTo>
                  <a:lnTo>
                    <a:pt x="200" y="4406"/>
                  </a:lnTo>
                  <a:cubicBezTo>
                    <a:pt x="234" y="4473"/>
                    <a:pt x="234" y="4539"/>
                    <a:pt x="267" y="4573"/>
                  </a:cubicBezTo>
                  <a:cubicBezTo>
                    <a:pt x="300" y="4606"/>
                    <a:pt x="300" y="4639"/>
                    <a:pt x="334" y="4673"/>
                  </a:cubicBezTo>
                  <a:cubicBezTo>
                    <a:pt x="560" y="5102"/>
                    <a:pt x="893" y="5333"/>
                    <a:pt x="1251" y="5333"/>
                  </a:cubicBezTo>
                  <a:cubicBezTo>
                    <a:pt x="1421" y="5333"/>
                    <a:pt x="1596" y="5281"/>
                    <a:pt x="1768" y="5173"/>
                  </a:cubicBezTo>
                  <a:cubicBezTo>
                    <a:pt x="2135" y="4973"/>
                    <a:pt x="2235" y="4606"/>
                    <a:pt x="2268" y="4206"/>
                  </a:cubicBezTo>
                  <a:cubicBezTo>
                    <a:pt x="2302" y="2972"/>
                    <a:pt x="1935" y="1837"/>
                    <a:pt x="1668" y="670"/>
                  </a:cubicBezTo>
                  <a:cubicBezTo>
                    <a:pt x="1601" y="336"/>
                    <a:pt x="1468" y="3"/>
                    <a:pt x="1034" y="3"/>
                  </a:cubicBezTo>
                  <a:cubicBezTo>
                    <a:pt x="1014" y="1"/>
                    <a:pt x="994" y="0"/>
                    <a:pt x="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6"/>
            <p:cNvSpPr/>
            <p:nvPr/>
          </p:nvSpPr>
          <p:spPr>
            <a:xfrm rot="-5400000">
              <a:off x="3526335" y="18249"/>
              <a:ext cx="70361" cy="234170"/>
            </a:xfrm>
            <a:custGeom>
              <a:avLst/>
              <a:gdLst/>
              <a:ahLst/>
              <a:cxnLst/>
              <a:rect l="l" t="t" r="r" b="b"/>
              <a:pathLst>
                <a:path w="2836" h="5259" extrusionOk="0">
                  <a:moveTo>
                    <a:pt x="608" y="0"/>
                  </a:moveTo>
                  <a:cubicBezTo>
                    <a:pt x="564" y="0"/>
                    <a:pt x="517" y="7"/>
                    <a:pt x="468" y="22"/>
                  </a:cubicBezTo>
                  <a:cubicBezTo>
                    <a:pt x="101" y="122"/>
                    <a:pt x="1" y="456"/>
                    <a:pt x="1" y="822"/>
                  </a:cubicBezTo>
                  <a:cubicBezTo>
                    <a:pt x="1" y="889"/>
                    <a:pt x="1" y="989"/>
                    <a:pt x="34" y="1056"/>
                  </a:cubicBezTo>
                  <a:cubicBezTo>
                    <a:pt x="301" y="1957"/>
                    <a:pt x="368" y="2891"/>
                    <a:pt x="368" y="3825"/>
                  </a:cubicBezTo>
                  <a:cubicBezTo>
                    <a:pt x="368" y="4725"/>
                    <a:pt x="835" y="5226"/>
                    <a:pt x="1535" y="5259"/>
                  </a:cubicBezTo>
                  <a:cubicBezTo>
                    <a:pt x="2069" y="5259"/>
                    <a:pt x="2502" y="4925"/>
                    <a:pt x="2669" y="4358"/>
                  </a:cubicBezTo>
                  <a:cubicBezTo>
                    <a:pt x="2836" y="3858"/>
                    <a:pt x="2669" y="3424"/>
                    <a:pt x="2536" y="2957"/>
                  </a:cubicBezTo>
                  <a:cubicBezTo>
                    <a:pt x="2202" y="2023"/>
                    <a:pt x="1668" y="1223"/>
                    <a:pt x="1168" y="422"/>
                  </a:cubicBezTo>
                  <a:cubicBezTo>
                    <a:pt x="1026" y="223"/>
                    <a:pt x="860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6"/>
            <p:cNvSpPr/>
            <p:nvPr/>
          </p:nvSpPr>
          <p:spPr>
            <a:xfrm rot="-5400000">
              <a:off x="1112230" y="125923"/>
              <a:ext cx="61281" cy="203357"/>
            </a:xfrm>
            <a:custGeom>
              <a:avLst/>
              <a:gdLst/>
              <a:ahLst/>
              <a:cxnLst/>
              <a:rect l="l" t="t" r="r" b="b"/>
              <a:pathLst>
                <a:path w="2470" h="4567" extrusionOk="0">
                  <a:moveTo>
                    <a:pt x="912" y="1"/>
                  </a:moveTo>
                  <a:cubicBezTo>
                    <a:pt x="703" y="1"/>
                    <a:pt x="484" y="86"/>
                    <a:pt x="301" y="255"/>
                  </a:cubicBezTo>
                  <a:cubicBezTo>
                    <a:pt x="1" y="556"/>
                    <a:pt x="1" y="889"/>
                    <a:pt x="1" y="1256"/>
                  </a:cubicBezTo>
                  <a:cubicBezTo>
                    <a:pt x="67" y="2123"/>
                    <a:pt x="167" y="2991"/>
                    <a:pt x="468" y="3825"/>
                  </a:cubicBezTo>
                  <a:cubicBezTo>
                    <a:pt x="620" y="4252"/>
                    <a:pt x="1107" y="4567"/>
                    <a:pt x="1496" y="4567"/>
                  </a:cubicBezTo>
                  <a:cubicBezTo>
                    <a:pt x="1532" y="4567"/>
                    <a:pt x="1568" y="4564"/>
                    <a:pt x="1602" y="4558"/>
                  </a:cubicBezTo>
                  <a:cubicBezTo>
                    <a:pt x="2102" y="4458"/>
                    <a:pt x="2469" y="3991"/>
                    <a:pt x="2436" y="3458"/>
                  </a:cubicBezTo>
                  <a:cubicBezTo>
                    <a:pt x="2369" y="2424"/>
                    <a:pt x="2002" y="1456"/>
                    <a:pt x="1602" y="489"/>
                  </a:cubicBezTo>
                  <a:cubicBezTo>
                    <a:pt x="1467" y="161"/>
                    <a:pt x="1198" y="1"/>
                    <a:pt x="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6"/>
            <p:cNvSpPr/>
            <p:nvPr/>
          </p:nvSpPr>
          <p:spPr>
            <a:xfrm rot="-5400000">
              <a:off x="259309" y="102089"/>
              <a:ext cx="53838" cy="220411"/>
            </a:xfrm>
            <a:custGeom>
              <a:avLst/>
              <a:gdLst/>
              <a:ahLst/>
              <a:cxnLst/>
              <a:rect l="l" t="t" r="r" b="b"/>
              <a:pathLst>
                <a:path w="2170" h="4950" extrusionOk="0">
                  <a:moveTo>
                    <a:pt x="1235" y="0"/>
                  </a:moveTo>
                  <a:cubicBezTo>
                    <a:pt x="1001" y="0"/>
                    <a:pt x="826" y="158"/>
                    <a:pt x="735" y="372"/>
                  </a:cubicBezTo>
                  <a:cubicBezTo>
                    <a:pt x="635" y="538"/>
                    <a:pt x="568" y="739"/>
                    <a:pt x="535" y="939"/>
                  </a:cubicBezTo>
                  <a:cubicBezTo>
                    <a:pt x="368" y="1706"/>
                    <a:pt x="234" y="2473"/>
                    <a:pt x="101" y="3240"/>
                  </a:cubicBezTo>
                  <a:cubicBezTo>
                    <a:pt x="34" y="3474"/>
                    <a:pt x="1" y="3674"/>
                    <a:pt x="34" y="3907"/>
                  </a:cubicBezTo>
                  <a:cubicBezTo>
                    <a:pt x="34" y="4408"/>
                    <a:pt x="334" y="4808"/>
                    <a:pt x="801" y="4908"/>
                  </a:cubicBezTo>
                  <a:cubicBezTo>
                    <a:pt x="885" y="4936"/>
                    <a:pt x="969" y="4949"/>
                    <a:pt x="1051" y="4949"/>
                  </a:cubicBezTo>
                  <a:cubicBezTo>
                    <a:pt x="1365" y="4949"/>
                    <a:pt x="1665" y="4758"/>
                    <a:pt x="1902" y="4441"/>
                  </a:cubicBezTo>
                  <a:cubicBezTo>
                    <a:pt x="2136" y="4108"/>
                    <a:pt x="2136" y="3707"/>
                    <a:pt x="2169" y="3374"/>
                  </a:cubicBezTo>
                  <a:cubicBezTo>
                    <a:pt x="2136" y="3040"/>
                    <a:pt x="2136" y="2740"/>
                    <a:pt x="2069" y="2440"/>
                  </a:cubicBezTo>
                  <a:cubicBezTo>
                    <a:pt x="2002" y="1773"/>
                    <a:pt x="1936" y="1072"/>
                    <a:pt x="1702" y="438"/>
                  </a:cubicBezTo>
                  <a:cubicBezTo>
                    <a:pt x="1635" y="238"/>
                    <a:pt x="1569" y="5"/>
                    <a:pt x="1302" y="5"/>
                  </a:cubicBezTo>
                  <a:cubicBezTo>
                    <a:pt x="1279" y="2"/>
                    <a:pt x="1257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6"/>
            <p:cNvSpPr/>
            <p:nvPr/>
          </p:nvSpPr>
          <p:spPr>
            <a:xfrm rot="-5400000">
              <a:off x="4021192" y="11973"/>
              <a:ext cx="52994" cy="209457"/>
            </a:xfrm>
            <a:custGeom>
              <a:avLst/>
              <a:gdLst/>
              <a:ahLst/>
              <a:cxnLst/>
              <a:rect l="l" t="t" r="r" b="b"/>
              <a:pathLst>
                <a:path w="2136" h="4704" extrusionOk="0">
                  <a:moveTo>
                    <a:pt x="914" y="1"/>
                  </a:moveTo>
                  <a:cubicBezTo>
                    <a:pt x="693" y="1"/>
                    <a:pt x="467" y="134"/>
                    <a:pt x="301" y="401"/>
                  </a:cubicBezTo>
                  <a:cubicBezTo>
                    <a:pt x="234" y="534"/>
                    <a:pt x="167" y="701"/>
                    <a:pt x="134" y="834"/>
                  </a:cubicBezTo>
                  <a:cubicBezTo>
                    <a:pt x="100" y="901"/>
                    <a:pt x="100" y="968"/>
                    <a:pt x="67" y="1001"/>
                  </a:cubicBezTo>
                  <a:cubicBezTo>
                    <a:pt x="0" y="1435"/>
                    <a:pt x="67" y="1869"/>
                    <a:pt x="34" y="2302"/>
                  </a:cubicBezTo>
                  <a:cubicBezTo>
                    <a:pt x="34" y="2569"/>
                    <a:pt x="34" y="2836"/>
                    <a:pt x="34" y="3136"/>
                  </a:cubicBezTo>
                  <a:cubicBezTo>
                    <a:pt x="34" y="3236"/>
                    <a:pt x="34" y="3303"/>
                    <a:pt x="34" y="3403"/>
                  </a:cubicBezTo>
                  <a:cubicBezTo>
                    <a:pt x="67" y="3536"/>
                    <a:pt x="67" y="3670"/>
                    <a:pt x="134" y="3770"/>
                  </a:cubicBezTo>
                  <a:cubicBezTo>
                    <a:pt x="267" y="4304"/>
                    <a:pt x="668" y="4704"/>
                    <a:pt x="1068" y="4704"/>
                  </a:cubicBezTo>
                  <a:cubicBezTo>
                    <a:pt x="1435" y="4704"/>
                    <a:pt x="1802" y="4404"/>
                    <a:pt x="1935" y="3837"/>
                  </a:cubicBezTo>
                  <a:cubicBezTo>
                    <a:pt x="2135" y="3203"/>
                    <a:pt x="2035" y="2536"/>
                    <a:pt x="1902" y="1902"/>
                  </a:cubicBezTo>
                  <a:cubicBezTo>
                    <a:pt x="1802" y="1402"/>
                    <a:pt x="1768" y="868"/>
                    <a:pt x="1501" y="401"/>
                  </a:cubicBezTo>
                  <a:cubicBezTo>
                    <a:pt x="1351" y="134"/>
                    <a:pt x="1135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6"/>
            <p:cNvSpPr/>
            <p:nvPr/>
          </p:nvSpPr>
          <p:spPr>
            <a:xfrm rot="-5400000">
              <a:off x="-15168" y="187094"/>
              <a:ext cx="53813" cy="116618"/>
            </a:xfrm>
            <a:custGeom>
              <a:avLst/>
              <a:gdLst/>
              <a:ahLst/>
              <a:cxnLst/>
              <a:rect l="l" t="t" r="r" b="b"/>
              <a:pathLst>
                <a:path w="2169" h="2619" extrusionOk="0">
                  <a:moveTo>
                    <a:pt x="101" y="0"/>
                  </a:moveTo>
                  <a:cubicBezTo>
                    <a:pt x="34" y="500"/>
                    <a:pt x="1" y="1001"/>
                    <a:pt x="1" y="1501"/>
                  </a:cubicBezTo>
                  <a:cubicBezTo>
                    <a:pt x="1" y="1968"/>
                    <a:pt x="267" y="2302"/>
                    <a:pt x="701" y="2535"/>
                  </a:cubicBezTo>
                  <a:cubicBezTo>
                    <a:pt x="838" y="2592"/>
                    <a:pt x="967" y="2618"/>
                    <a:pt x="1089" y="2618"/>
                  </a:cubicBezTo>
                  <a:cubicBezTo>
                    <a:pt x="1325" y="2618"/>
                    <a:pt x="1538" y="2522"/>
                    <a:pt x="1735" y="2368"/>
                  </a:cubicBezTo>
                  <a:cubicBezTo>
                    <a:pt x="2069" y="2068"/>
                    <a:pt x="2169" y="1668"/>
                    <a:pt x="2135" y="1234"/>
                  </a:cubicBezTo>
                  <a:cubicBezTo>
                    <a:pt x="2102" y="834"/>
                    <a:pt x="2069" y="400"/>
                    <a:pt x="2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6"/>
            <p:cNvSpPr/>
            <p:nvPr/>
          </p:nvSpPr>
          <p:spPr>
            <a:xfrm rot="-5400000">
              <a:off x="1800437" y="65038"/>
              <a:ext cx="43045" cy="210927"/>
            </a:xfrm>
            <a:custGeom>
              <a:avLst/>
              <a:gdLst/>
              <a:ahLst/>
              <a:cxnLst/>
              <a:rect l="l" t="t" r="r" b="b"/>
              <a:pathLst>
                <a:path w="1735" h="4737" extrusionOk="0">
                  <a:moveTo>
                    <a:pt x="801" y="0"/>
                  </a:moveTo>
                  <a:cubicBezTo>
                    <a:pt x="467" y="0"/>
                    <a:pt x="300" y="234"/>
                    <a:pt x="200" y="500"/>
                  </a:cubicBezTo>
                  <a:cubicBezTo>
                    <a:pt x="167" y="601"/>
                    <a:pt x="134" y="734"/>
                    <a:pt x="100" y="867"/>
                  </a:cubicBezTo>
                  <a:cubicBezTo>
                    <a:pt x="100" y="934"/>
                    <a:pt x="67" y="1001"/>
                    <a:pt x="67" y="1068"/>
                  </a:cubicBezTo>
                  <a:cubicBezTo>
                    <a:pt x="67" y="1168"/>
                    <a:pt x="34" y="1301"/>
                    <a:pt x="34" y="1401"/>
                  </a:cubicBezTo>
                  <a:cubicBezTo>
                    <a:pt x="0" y="1735"/>
                    <a:pt x="34" y="2068"/>
                    <a:pt x="34" y="2402"/>
                  </a:cubicBezTo>
                  <a:cubicBezTo>
                    <a:pt x="34" y="2735"/>
                    <a:pt x="0" y="3069"/>
                    <a:pt x="34" y="3403"/>
                  </a:cubicBezTo>
                  <a:cubicBezTo>
                    <a:pt x="34" y="3503"/>
                    <a:pt x="34" y="3603"/>
                    <a:pt x="67" y="3736"/>
                  </a:cubicBezTo>
                  <a:cubicBezTo>
                    <a:pt x="67" y="3870"/>
                    <a:pt x="134" y="4003"/>
                    <a:pt x="167" y="4136"/>
                  </a:cubicBezTo>
                  <a:cubicBezTo>
                    <a:pt x="300" y="4437"/>
                    <a:pt x="434" y="4737"/>
                    <a:pt x="801" y="4737"/>
                  </a:cubicBezTo>
                  <a:cubicBezTo>
                    <a:pt x="1134" y="4737"/>
                    <a:pt x="1335" y="4470"/>
                    <a:pt x="1468" y="4170"/>
                  </a:cubicBezTo>
                  <a:cubicBezTo>
                    <a:pt x="1501" y="4070"/>
                    <a:pt x="1535" y="3970"/>
                    <a:pt x="1568" y="3870"/>
                  </a:cubicBezTo>
                  <a:cubicBezTo>
                    <a:pt x="1735" y="2936"/>
                    <a:pt x="1601" y="2002"/>
                    <a:pt x="1535" y="1068"/>
                  </a:cubicBezTo>
                  <a:cubicBezTo>
                    <a:pt x="1501" y="867"/>
                    <a:pt x="1468" y="667"/>
                    <a:pt x="1401" y="467"/>
                  </a:cubicBezTo>
                  <a:cubicBezTo>
                    <a:pt x="1301" y="234"/>
                    <a:pt x="1134" y="0"/>
                    <a:pt x="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6"/>
            <p:cNvSpPr/>
            <p:nvPr/>
          </p:nvSpPr>
          <p:spPr>
            <a:xfrm rot="-5400000">
              <a:off x="677434" y="145864"/>
              <a:ext cx="40589" cy="202377"/>
            </a:xfrm>
            <a:custGeom>
              <a:avLst/>
              <a:gdLst/>
              <a:ahLst/>
              <a:cxnLst/>
              <a:rect l="l" t="t" r="r" b="b"/>
              <a:pathLst>
                <a:path w="1636" h="4545" extrusionOk="0">
                  <a:moveTo>
                    <a:pt x="901" y="1"/>
                  </a:moveTo>
                  <a:cubicBezTo>
                    <a:pt x="601" y="1"/>
                    <a:pt x="434" y="268"/>
                    <a:pt x="368" y="568"/>
                  </a:cubicBezTo>
                  <a:cubicBezTo>
                    <a:pt x="301" y="801"/>
                    <a:pt x="268" y="1068"/>
                    <a:pt x="234" y="1302"/>
                  </a:cubicBezTo>
                  <a:cubicBezTo>
                    <a:pt x="134" y="2136"/>
                    <a:pt x="1" y="2970"/>
                    <a:pt x="34" y="3837"/>
                  </a:cubicBezTo>
                  <a:cubicBezTo>
                    <a:pt x="34" y="4137"/>
                    <a:pt x="134" y="4404"/>
                    <a:pt x="468" y="4504"/>
                  </a:cubicBezTo>
                  <a:cubicBezTo>
                    <a:pt x="544" y="4531"/>
                    <a:pt x="621" y="4544"/>
                    <a:pt x="696" y="4544"/>
                  </a:cubicBezTo>
                  <a:cubicBezTo>
                    <a:pt x="1078" y="4544"/>
                    <a:pt x="1418" y="4205"/>
                    <a:pt x="1502" y="3703"/>
                  </a:cubicBezTo>
                  <a:cubicBezTo>
                    <a:pt x="1602" y="3170"/>
                    <a:pt x="1602" y="2636"/>
                    <a:pt x="1602" y="2036"/>
                  </a:cubicBezTo>
                  <a:cubicBezTo>
                    <a:pt x="1569" y="1602"/>
                    <a:pt x="1635" y="1102"/>
                    <a:pt x="1502" y="601"/>
                  </a:cubicBezTo>
                  <a:cubicBezTo>
                    <a:pt x="1402" y="268"/>
                    <a:pt x="1268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6"/>
            <p:cNvSpPr/>
            <p:nvPr/>
          </p:nvSpPr>
          <p:spPr>
            <a:xfrm rot="-5400000">
              <a:off x="7598591" y="110796"/>
              <a:ext cx="86091" cy="470299"/>
            </a:xfrm>
            <a:custGeom>
              <a:avLst/>
              <a:gdLst/>
              <a:ahLst/>
              <a:cxnLst/>
              <a:rect l="l" t="t" r="r" b="b"/>
              <a:pathLst>
                <a:path w="3470" h="10562" extrusionOk="0">
                  <a:moveTo>
                    <a:pt x="2052" y="0"/>
                  </a:moveTo>
                  <a:cubicBezTo>
                    <a:pt x="2036" y="0"/>
                    <a:pt x="2020" y="2"/>
                    <a:pt x="2002" y="6"/>
                  </a:cubicBezTo>
                  <a:cubicBezTo>
                    <a:pt x="1835" y="39"/>
                    <a:pt x="1868" y="172"/>
                    <a:pt x="1835" y="306"/>
                  </a:cubicBezTo>
                  <a:cubicBezTo>
                    <a:pt x="1435" y="1673"/>
                    <a:pt x="1168" y="3074"/>
                    <a:pt x="1001" y="4475"/>
                  </a:cubicBezTo>
                  <a:cubicBezTo>
                    <a:pt x="801" y="6177"/>
                    <a:pt x="300" y="7845"/>
                    <a:pt x="67" y="9546"/>
                  </a:cubicBezTo>
                  <a:cubicBezTo>
                    <a:pt x="34" y="9913"/>
                    <a:pt x="0" y="10280"/>
                    <a:pt x="367" y="10480"/>
                  </a:cubicBezTo>
                  <a:cubicBezTo>
                    <a:pt x="482" y="10537"/>
                    <a:pt x="589" y="10562"/>
                    <a:pt x="690" y="10562"/>
                  </a:cubicBezTo>
                  <a:cubicBezTo>
                    <a:pt x="938" y="10562"/>
                    <a:pt x="1145" y="10412"/>
                    <a:pt x="1335" y="10246"/>
                  </a:cubicBezTo>
                  <a:cubicBezTo>
                    <a:pt x="1468" y="10113"/>
                    <a:pt x="1601" y="9979"/>
                    <a:pt x="1701" y="9813"/>
                  </a:cubicBezTo>
                  <a:cubicBezTo>
                    <a:pt x="2602" y="8145"/>
                    <a:pt x="3469" y="6510"/>
                    <a:pt x="3336" y="4809"/>
                  </a:cubicBezTo>
                  <a:cubicBezTo>
                    <a:pt x="3336" y="3308"/>
                    <a:pt x="3169" y="2074"/>
                    <a:pt x="2702" y="940"/>
                  </a:cubicBezTo>
                  <a:cubicBezTo>
                    <a:pt x="2569" y="673"/>
                    <a:pt x="2435" y="439"/>
                    <a:pt x="2302" y="206"/>
                  </a:cubicBezTo>
                  <a:cubicBezTo>
                    <a:pt x="2242" y="116"/>
                    <a:pt x="2183" y="0"/>
                    <a:pt x="20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6"/>
            <p:cNvSpPr/>
            <p:nvPr/>
          </p:nvSpPr>
          <p:spPr>
            <a:xfrm rot="-5400000">
              <a:off x="5774134" y="-201370"/>
              <a:ext cx="55475" cy="497951"/>
            </a:xfrm>
            <a:custGeom>
              <a:avLst/>
              <a:gdLst/>
              <a:ahLst/>
              <a:cxnLst/>
              <a:rect l="l" t="t" r="r" b="b"/>
              <a:pathLst>
                <a:path w="2236" h="11183" extrusionOk="0">
                  <a:moveTo>
                    <a:pt x="1819" y="1"/>
                  </a:moveTo>
                  <a:cubicBezTo>
                    <a:pt x="1756" y="1"/>
                    <a:pt x="1672" y="46"/>
                    <a:pt x="1568" y="137"/>
                  </a:cubicBezTo>
                  <a:cubicBezTo>
                    <a:pt x="835" y="638"/>
                    <a:pt x="501" y="1405"/>
                    <a:pt x="301" y="2272"/>
                  </a:cubicBezTo>
                  <a:cubicBezTo>
                    <a:pt x="101" y="3306"/>
                    <a:pt x="1" y="4340"/>
                    <a:pt x="34" y="5374"/>
                  </a:cubicBezTo>
                  <a:cubicBezTo>
                    <a:pt x="34" y="6975"/>
                    <a:pt x="167" y="8476"/>
                    <a:pt x="568" y="9978"/>
                  </a:cubicBezTo>
                  <a:cubicBezTo>
                    <a:pt x="668" y="10278"/>
                    <a:pt x="735" y="10578"/>
                    <a:pt x="868" y="10812"/>
                  </a:cubicBezTo>
                  <a:cubicBezTo>
                    <a:pt x="1020" y="11025"/>
                    <a:pt x="1201" y="11183"/>
                    <a:pt x="1460" y="11183"/>
                  </a:cubicBezTo>
                  <a:cubicBezTo>
                    <a:pt x="1484" y="11183"/>
                    <a:pt x="1509" y="11181"/>
                    <a:pt x="1535" y="11178"/>
                  </a:cubicBezTo>
                  <a:cubicBezTo>
                    <a:pt x="1835" y="11145"/>
                    <a:pt x="2002" y="10945"/>
                    <a:pt x="2102" y="10678"/>
                  </a:cubicBezTo>
                  <a:cubicBezTo>
                    <a:pt x="2202" y="10311"/>
                    <a:pt x="2236" y="9911"/>
                    <a:pt x="2169" y="9544"/>
                  </a:cubicBezTo>
                  <a:cubicBezTo>
                    <a:pt x="1902" y="7342"/>
                    <a:pt x="2035" y="5141"/>
                    <a:pt x="2002" y="2939"/>
                  </a:cubicBezTo>
                  <a:cubicBezTo>
                    <a:pt x="2002" y="2072"/>
                    <a:pt x="1969" y="1205"/>
                    <a:pt x="1969" y="337"/>
                  </a:cubicBezTo>
                  <a:cubicBezTo>
                    <a:pt x="1969" y="113"/>
                    <a:pt x="1919" y="1"/>
                    <a:pt x="18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6"/>
            <p:cNvSpPr/>
            <p:nvPr/>
          </p:nvSpPr>
          <p:spPr>
            <a:xfrm rot="-5400000">
              <a:off x="7460365" y="-215551"/>
              <a:ext cx="62918" cy="525469"/>
            </a:xfrm>
            <a:custGeom>
              <a:avLst/>
              <a:gdLst/>
              <a:ahLst/>
              <a:cxnLst/>
              <a:rect l="l" t="t" r="r" b="b"/>
              <a:pathLst>
                <a:path w="2536" h="11801" extrusionOk="0">
                  <a:moveTo>
                    <a:pt x="2247" y="0"/>
                  </a:moveTo>
                  <a:cubicBezTo>
                    <a:pt x="2082" y="0"/>
                    <a:pt x="2017" y="239"/>
                    <a:pt x="1902" y="354"/>
                  </a:cubicBezTo>
                  <a:cubicBezTo>
                    <a:pt x="701" y="2222"/>
                    <a:pt x="0" y="4256"/>
                    <a:pt x="34" y="6458"/>
                  </a:cubicBezTo>
                  <a:cubicBezTo>
                    <a:pt x="67" y="7926"/>
                    <a:pt x="267" y="9393"/>
                    <a:pt x="634" y="10794"/>
                  </a:cubicBezTo>
                  <a:cubicBezTo>
                    <a:pt x="701" y="11028"/>
                    <a:pt x="801" y="11261"/>
                    <a:pt x="901" y="11495"/>
                  </a:cubicBezTo>
                  <a:cubicBezTo>
                    <a:pt x="991" y="11674"/>
                    <a:pt x="1161" y="11800"/>
                    <a:pt x="1387" y="11800"/>
                  </a:cubicBezTo>
                  <a:cubicBezTo>
                    <a:pt x="1414" y="11800"/>
                    <a:pt x="1440" y="11799"/>
                    <a:pt x="1468" y="11795"/>
                  </a:cubicBezTo>
                  <a:cubicBezTo>
                    <a:pt x="1735" y="11795"/>
                    <a:pt x="1868" y="11628"/>
                    <a:pt x="1968" y="11428"/>
                  </a:cubicBezTo>
                  <a:cubicBezTo>
                    <a:pt x="2168" y="10961"/>
                    <a:pt x="2168" y="10461"/>
                    <a:pt x="2168" y="9994"/>
                  </a:cubicBezTo>
                  <a:cubicBezTo>
                    <a:pt x="2035" y="8259"/>
                    <a:pt x="2002" y="6558"/>
                    <a:pt x="2002" y="4823"/>
                  </a:cubicBezTo>
                  <a:cubicBezTo>
                    <a:pt x="2002" y="3389"/>
                    <a:pt x="2269" y="1988"/>
                    <a:pt x="2402" y="554"/>
                  </a:cubicBezTo>
                  <a:cubicBezTo>
                    <a:pt x="2402" y="354"/>
                    <a:pt x="2535" y="87"/>
                    <a:pt x="2335" y="20"/>
                  </a:cubicBezTo>
                  <a:cubicBezTo>
                    <a:pt x="2303" y="6"/>
                    <a:pt x="2274" y="0"/>
                    <a:pt x="2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6"/>
            <p:cNvSpPr/>
            <p:nvPr/>
          </p:nvSpPr>
          <p:spPr>
            <a:xfrm rot="-5400000">
              <a:off x="4562047" y="-73115"/>
              <a:ext cx="67061" cy="355641"/>
            </a:xfrm>
            <a:custGeom>
              <a:avLst/>
              <a:gdLst/>
              <a:ahLst/>
              <a:cxnLst/>
              <a:rect l="l" t="t" r="r" b="b"/>
              <a:pathLst>
                <a:path w="2703" h="7987" extrusionOk="0">
                  <a:moveTo>
                    <a:pt x="1533" y="0"/>
                  </a:moveTo>
                  <a:cubicBezTo>
                    <a:pt x="1315" y="0"/>
                    <a:pt x="1089" y="91"/>
                    <a:pt x="901" y="279"/>
                  </a:cubicBezTo>
                  <a:cubicBezTo>
                    <a:pt x="734" y="445"/>
                    <a:pt x="568" y="646"/>
                    <a:pt x="501" y="879"/>
                  </a:cubicBezTo>
                  <a:cubicBezTo>
                    <a:pt x="201" y="1913"/>
                    <a:pt x="1" y="2947"/>
                    <a:pt x="1" y="3981"/>
                  </a:cubicBezTo>
                  <a:cubicBezTo>
                    <a:pt x="1" y="5049"/>
                    <a:pt x="201" y="6083"/>
                    <a:pt x="501" y="7084"/>
                  </a:cubicBezTo>
                  <a:cubicBezTo>
                    <a:pt x="568" y="7350"/>
                    <a:pt x="734" y="7517"/>
                    <a:pt x="901" y="7684"/>
                  </a:cubicBezTo>
                  <a:cubicBezTo>
                    <a:pt x="1092" y="7888"/>
                    <a:pt x="1321" y="7987"/>
                    <a:pt x="1542" y="7987"/>
                  </a:cubicBezTo>
                  <a:cubicBezTo>
                    <a:pt x="1862" y="7987"/>
                    <a:pt x="2164" y="7779"/>
                    <a:pt x="2302" y="7384"/>
                  </a:cubicBezTo>
                  <a:cubicBezTo>
                    <a:pt x="2469" y="6984"/>
                    <a:pt x="2502" y="6517"/>
                    <a:pt x="2569" y="6050"/>
                  </a:cubicBezTo>
                  <a:cubicBezTo>
                    <a:pt x="2636" y="5716"/>
                    <a:pt x="2569" y="5382"/>
                    <a:pt x="2602" y="5015"/>
                  </a:cubicBezTo>
                  <a:cubicBezTo>
                    <a:pt x="2636" y="4715"/>
                    <a:pt x="2702" y="4382"/>
                    <a:pt x="2669" y="4048"/>
                  </a:cubicBezTo>
                  <a:lnTo>
                    <a:pt x="2669" y="3981"/>
                  </a:lnTo>
                  <a:lnTo>
                    <a:pt x="2669" y="3948"/>
                  </a:lnTo>
                  <a:cubicBezTo>
                    <a:pt x="2702" y="3614"/>
                    <a:pt x="2636" y="3281"/>
                    <a:pt x="2602" y="2947"/>
                  </a:cubicBezTo>
                  <a:cubicBezTo>
                    <a:pt x="2569" y="2614"/>
                    <a:pt x="2636" y="2247"/>
                    <a:pt x="2569" y="1913"/>
                  </a:cubicBezTo>
                  <a:cubicBezTo>
                    <a:pt x="2536" y="1480"/>
                    <a:pt x="2469" y="1013"/>
                    <a:pt x="2302" y="579"/>
                  </a:cubicBezTo>
                  <a:cubicBezTo>
                    <a:pt x="2163" y="200"/>
                    <a:pt x="1856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6"/>
            <p:cNvSpPr/>
            <p:nvPr/>
          </p:nvSpPr>
          <p:spPr>
            <a:xfrm rot="-5400000">
              <a:off x="6187162" y="7799"/>
              <a:ext cx="60437" cy="266631"/>
            </a:xfrm>
            <a:custGeom>
              <a:avLst/>
              <a:gdLst/>
              <a:ahLst/>
              <a:cxnLst/>
              <a:rect l="l" t="t" r="r" b="b"/>
              <a:pathLst>
                <a:path w="2436" h="5988" extrusionOk="0">
                  <a:moveTo>
                    <a:pt x="1129" y="0"/>
                  </a:moveTo>
                  <a:cubicBezTo>
                    <a:pt x="1056" y="0"/>
                    <a:pt x="980" y="6"/>
                    <a:pt x="901" y="17"/>
                  </a:cubicBezTo>
                  <a:cubicBezTo>
                    <a:pt x="401" y="83"/>
                    <a:pt x="0" y="617"/>
                    <a:pt x="34" y="1284"/>
                  </a:cubicBezTo>
                  <a:cubicBezTo>
                    <a:pt x="134" y="2518"/>
                    <a:pt x="267" y="3786"/>
                    <a:pt x="401" y="5020"/>
                  </a:cubicBezTo>
                  <a:cubicBezTo>
                    <a:pt x="401" y="5154"/>
                    <a:pt x="501" y="5287"/>
                    <a:pt x="534" y="5421"/>
                  </a:cubicBezTo>
                  <a:cubicBezTo>
                    <a:pt x="667" y="5787"/>
                    <a:pt x="901" y="5988"/>
                    <a:pt x="1335" y="5988"/>
                  </a:cubicBezTo>
                  <a:cubicBezTo>
                    <a:pt x="1701" y="5954"/>
                    <a:pt x="1902" y="5687"/>
                    <a:pt x="2035" y="5387"/>
                  </a:cubicBezTo>
                  <a:cubicBezTo>
                    <a:pt x="2302" y="4620"/>
                    <a:pt x="2369" y="3819"/>
                    <a:pt x="2369" y="3019"/>
                  </a:cubicBezTo>
                  <a:lnTo>
                    <a:pt x="2369" y="2452"/>
                  </a:lnTo>
                  <a:cubicBezTo>
                    <a:pt x="2335" y="2018"/>
                    <a:pt x="2435" y="1518"/>
                    <a:pt x="2269" y="1017"/>
                  </a:cubicBezTo>
                  <a:cubicBezTo>
                    <a:pt x="2090" y="363"/>
                    <a:pt x="1726" y="0"/>
                    <a:pt x="1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6"/>
            <p:cNvSpPr/>
            <p:nvPr/>
          </p:nvSpPr>
          <p:spPr>
            <a:xfrm rot="-5400000">
              <a:off x="6497542" y="145434"/>
              <a:ext cx="61281" cy="242141"/>
            </a:xfrm>
            <a:custGeom>
              <a:avLst/>
              <a:gdLst/>
              <a:ahLst/>
              <a:cxnLst/>
              <a:rect l="l" t="t" r="r" b="b"/>
              <a:pathLst>
                <a:path w="2470" h="5438" extrusionOk="0">
                  <a:moveTo>
                    <a:pt x="1235" y="0"/>
                  </a:moveTo>
                  <a:cubicBezTo>
                    <a:pt x="768" y="0"/>
                    <a:pt x="301" y="434"/>
                    <a:pt x="201" y="968"/>
                  </a:cubicBezTo>
                  <a:cubicBezTo>
                    <a:pt x="1" y="1902"/>
                    <a:pt x="234" y="2836"/>
                    <a:pt x="334" y="3770"/>
                  </a:cubicBezTo>
                  <a:cubicBezTo>
                    <a:pt x="368" y="4103"/>
                    <a:pt x="435" y="4437"/>
                    <a:pt x="535" y="4770"/>
                  </a:cubicBezTo>
                  <a:cubicBezTo>
                    <a:pt x="668" y="5171"/>
                    <a:pt x="902" y="5437"/>
                    <a:pt x="1369" y="5437"/>
                  </a:cubicBezTo>
                  <a:cubicBezTo>
                    <a:pt x="1836" y="5437"/>
                    <a:pt x="2102" y="5237"/>
                    <a:pt x="2269" y="4804"/>
                  </a:cubicBezTo>
                  <a:cubicBezTo>
                    <a:pt x="2336" y="4637"/>
                    <a:pt x="2403" y="4470"/>
                    <a:pt x="2436" y="4303"/>
                  </a:cubicBezTo>
                  <a:cubicBezTo>
                    <a:pt x="2436" y="4036"/>
                    <a:pt x="2436" y="3736"/>
                    <a:pt x="2436" y="3436"/>
                  </a:cubicBezTo>
                  <a:cubicBezTo>
                    <a:pt x="2469" y="2635"/>
                    <a:pt x="2336" y="1835"/>
                    <a:pt x="2269" y="1001"/>
                  </a:cubicBezTo>
                  <a:cubicBezTo>
                    <a:pt x="2202" y="434"/>
                    <a:pt x="1769" y="34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6"/>
            <p:cNvSpPr/>
            <p:nvPr/>
          </p:nvSpPr>
          <p:spPr>
            <a:xfrm rot="-5400000">
              <a:off x="6792817" y="61141"/>
              <a:ext cx="62099" cy="219565"/>
            </a:xfrm>
            <a:custGeom>
              <a:avLst/>
              <a:gdLst/>
              <a:ahLst/>
              <a:cxnLst/>
              <a:rect l="l" t="t" r="r" b="b"/>
              <a:pathLst>
                <a:path w="2503" h="4931" extrusionOk="0">
                  <a:moveTo>
                    <a:pt x="1353" y="1"/>
                  </a:moveTo>
                  <a:cubicBezTo>
                    <a:pt x="769" y="1"/>
                    <a:pt x="269" y="440"/>
                    <a:pt x="168" y="1145"/>
                  </a:cubicBezTo>
                  <a:cubicBezTo>
                    <a:pt x="1" y="2079"/>
                    <a:pt x="101" y="3013"/>
                    <a:pt x="168" y="3947"/>
                  </a:cubicBezTo>
                  <a:cubicBezTo>
                    <a:pt x="227" y="4572"/>
                    <a:pt x="525" y="4931"/>
                    <a:pt x="967" y="4931"/>
                  </a:cubicBezTo>
                  <a:cubicBezTo>
                    <a:pt x="1021" y="4931"/>
                    <a:pt x="1077" y="4926"/>
                    <a:pt x="1135" y="4915"/>
                  </a:cubicBezTo>
                  <a:cubicBezTo>
                    <a:pt x="1535" y="4848"/>
                    <a:pt x="1736" y="4548"/>
                    <a:pt x="1869" y="4247"/>
                  </a:cubicBezTo>
                  <a:cubicBezTo>
                    <a:pt x="2236" y="3347"/>
                    <a:pt x="2436" y="2413"/>
                    <a:pt x="2503" y="1445"/>
                  </a:cubicBezTo>
                  <a:cubicBezTo>
                    <a:pt x="2503" y="945"/>
                    <a:pt x="2436" y="445"/>
                    <a:pt x="1936" y="145"/>
                  </a:cubicBezTo>
                  <a:cubicBezTo>
                    <a:pt x="1740" y="47"/>
                    <a:pt x="154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6"/>
            <p:cNvSpPr/>
            <p:nvPr/>
          </p:nvSpPr>
          <p:spPr>
            <a:xfrm rot="-5400000">
              <a:off x="8343220" y="37577"/>
              <a:ext cx="57113" cy="238534"/>
            </a:xfrm>
            <a:custGeom>
              <a:avLst/>
              <a:gdLst/>
              <a:ahLst/>
              <a:cxnLst/>
              <a:rect l="l" t="t" r="r" b="b"/>
              <a:pathLst>
                <a:path w="2302" h="5357" extrusionOk="0">
                  <a:moveTo>
                    <a:pt x="1273" y="1"/>
                  </a:moveTo>
                  <a:cubicBezTo>
                    <a:pt x="907" y="1"/>
                    <a:pt x="565" y="248"/>
                    <a:pt x="334" y="686"/>
                  </a:cubicBezTo>
                  <a:cubicBezTo>
                    <a:pt x="300" y="720"/>
                    <a:pt x="300" y="753"/>
                    <a:pt x="267" y="753"/>
                  </a:cubicBezTo>
                  <a:cubicBezTo>
                    <a:pt x="267" y="820"/>
                    <a:pt x="234" y="886"/>
                    <a:pt x="200" y="953"/>
                  </a:cubicBezTo>
                  <a:cubicBezTo>
                    <a:pt x="167" y="1020"/>
                    <a:pt x="134" y="1120"/>
                    <a:pt x="100" y="1253"/>
                  </a:cubicBezTo>
                  <a:cubicBezTo>
                    <a:pt x="33" y="1587"/>
                    <a:pt x="0" y="2021"/>
                    <a:pt x="0" y="2654"/>
                  </a:cubicBezTo>
                  <a:cubicBezTo>
                    <a:pt x="0" y="3255"/>
                    <a:pt x="0" y="3889"/>
                    <a:pt x="200" y="4456"/>
                  </a:cubicBezTo>
                  <a:cubicBezTo>
                    <a:pt x="200" y="4556"/>
                    <a:pt x="234" y="4622"/>
                    <a:pt x="267" y="4723"/>
                  </a:cubicBezTo>
                  <a:cubicBezTo>
                    <a:pt x="400" y="5056"/>
                    <a:pt x="567" y="5356"/>
                    <a:pt x="1034" y="5356"/>
                  </a:cubicBezTo>
                  <a:cubicBezTo>
                    <a:pt x="1468" y="5356"/>
                    <a:pt x="1601" y="5023"/>
                    <a:pt x="1668" y="4689"/>
                  </a:cubicBezTo>
                  <a:cubicBezTo>
                    <a:pt x="1935" y="3522"/>
                    <a:pt x="2302" y="2354"/>
                    <a:pt x="2235" y="1153"/>
                  </a:cubicBezTo>
                  <a:cubicBezTo>
                    <a:pt x="2235" y="720"/>
                    <a:pt x="2135" y="386"/>
                    <a:pt x="1768" y="153"/>
                  </a:cubicBezTo>
                  <a:cubicBezTo>
                    <a:pt x="1604" y="50"/>
                    <a:pt x="1436" y="1"/>
                    <a:pt x="1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6"/>
            <p:cNvSpPr/>
            <p:nvPr/>
          </p:nvSpPr>
          <p:spPr>
            <a:xfrm rot="-5400000">
              <a:off x="5594438" y="17827"/>
              <a:ext cx="71205" cy="234170"/>
            </a:xfrm>
            <a:custGeom>
              <a:avLst/>
              <a:gdLst/>
              <a:ahLst/>
              <a:cxnLst/>
              <a:rect l="l" t="t" r="r" b="b"/>
              <a:pathLst>
                <a:path w="2870" h="5259" extrusionOk="0">
                  <a:moveTo>
                    <a:pt x="1535" y="0"/>
                  </a:moveTo>
                  <a:cubicBezTo>
                    <a:pt x="868" y="0"/>
                    <a:pt x="401" y="500"/>
                    <a:pt x="368" y="1434"/>
                  </a:cubicBezTo>
                  <a:cubicBezTo>
                    <a:pt x="368" y="2368"/>
                    <a:pt x="301" y="3269"/>
                    <a:pt x="34" y="4170"/>
                  </a:cubicBezTo>
                  <a:cubicBezTo>
                    <a:pt x="1" y="4270"/>
                    <a:pt x="34" y="4370"/>
                    <a:pt x="1" y="4437"/>
                  </a:cubicBezTo>
                  <a:cubicBezTo>
                    <a:pt x="1" y="4804"/>
                    <a:pt x="101" y="5104"/>
                    <a:pt x="468" y="5237"/>
                  </a:cubicBezTo>
                  <a:cubicBezTo>
                    <a:pt x="517" y="5252"/>
                    <a:pt x="564" y="5259"/>
                    <a:pt x="609" y="5259"/>
                  </a:cubicBezTo>
                  <a:cubicBezTo>
                    <a:pt x="868" y="5259"/>
                    <a:pt x="1054" y="5036"/>
                    <a:pt x="1168" y="4837"/>
                  </a:cubicBezTo>
                  <a:cubicBezTo>
                    <a:pt x="1668" y="4003"/>
                    <a:pt x="2236" y="3202"/>
                    <a:pt x="2536" y="2302"/>
                  </a:cubicBezTo>
                  <a:cubicBezTo>
                    <a:pt x="2703" y="1835"/>
                    <a:pt x="2869" y="1401"/>
                    <a:pt x="2703" y="901"/>
                  </a:cubicBezTo>
                  <a:cubicBezTo>
                    <a:pt x="2502" y="334"/>
                    <a:pt x="2102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6"/>
            <p:cNvSpPr/>
            <p:nvPr/>
          </p:nvSpPr>
          <p:spPr>
            <a:xfrm rot="-5400000">
              <a:off x="8017354" y="126257"/>
              <a:ext cx="61281" cy="202689"/>
            </a:xfrm>
            <a:custGeom>
              <a:avLst/>
              <a:gdLst/>
              <a:ahLst/>
              <a:cxnLst/>
              <a:rect l="l" t="t" r="r" b="b"/>
              <a:pathLst>
                <a:path w="2470" h="4552" extrusionOk="0">
                  <a:moveTo>
                    <a:pt x="1462" y="0"/>
                  </a:moveTo>
                  <a:cubicBezTo>
                    <a:pt x="1079" y="0"/>
                    <a:pt x="616" y="336"/>
                    <a:pt x="468" y="750"/>
                  </a:cubicBezTo>
                  <a:cubicBezTo>
                    <a:pt x="167" y="1584"/>
                    <a:pt x="67" y="2418"/>
                    <a:pt x="1" y="3286"/>
                  </a:cubicBezTo>
                  <a:cubicBezTo>
                    <a:pt x="1" y="3653"/>
                    <a:pt x="1" y="4019"/>
                    <a:pt x="301" y="4286"/>
                  </a:cubicBezTo>
                  <a:cubicBezTo>
                    <a:pt x="489" y="4460"/>
                    <a:pt x="714" y="4552"/>
                    <a:pt x="928" y="4552"/>
                  </a:cubicBezTo>
                  <a:cubicBezTo>
                    <a:pt x="1208" y="4552"/>
                    <a:pt x="1469" y="4393"/>
                    <a:pt x="1602" y="4053"/>
                  </a:cubicBezTo>
                  <a:cubicBezTo>
                    <a:pt x="2002" y="3119"/>
                    <a:pt x="2369" y="2151"/>
                    <a:pt x="2436" y="1117"/>
                  </a:cubicBezTo>
                  <a:cubicBezTo>
                    <a:pt x="2469" y="550"/>
                    <a:pt x="2102" y="117"/>
                    <a:pt x="1602" y="17"/>
                  </a:cubicBezTo>
                  <a:cubicBezTo>
                    <a:pt x="1557" y="5"/>
                    <a:pt x="1510" y="0"/>
                    <a:pt x="1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6"/>
            <p:cNvSpPr/>
            <p:nvPr/>
          </p:nvSpPr>
          <p:spPr>
            <a:xfrm rot="-5400000">
              <a:off x="8878030" y="101710"/>
              <a:ext cx="53838" cy="221168"/>
            </a:xfrm>
            <a:custGeom>
              <a:avLst/>
              <a:gdLst/>
              <a:ahLst/>
              <a:cxnLst/>
              <a:rect l="l" t="t" r="r" b="b"/>
              <a:pathLst>
                <a:path w="2170" h="4967" extrusionOk="0">
                  <a:moveTo>
                    <a:pt x="1007" y="0"/>
                  </a:moveTo>
                  <a:cubicBezTo>
                    <a:pt x="939" y="0"/>
                    <a:pt x="870" y="8"/>
                    <a:pt x="801" y="26"/>
                  </a:cubicBezTo>
                  <a:cubicBezTo>
                    <a:pt x="368" y="159"/>
                    <a:pt x="34" y="559"/>
                    <a:pt x="34" y="1026"/>
                  </a:cubicBezTo>
                  <a:cubicBezTo>
                    <a:pt x="1" y="1260"/>
                    <a:pt x="34" y="1493"/>
                    <a:pt x="68" y="1727"/>
                  </a:cubicBezTo>
                  <a:cubicBezTo>
                    <a:pt x="234" y="2494"/>
                    <a:pt x="368" y="3261"/>
                    <a:pt x="535" y="4028"/>
                  </a:cubicBezTo>
                  <a:cubicBezTo>
                    <a:pt x="568" y="4229"/>
                    <a:pt x="635" y="4429"/>
                    <a:pt x="735" y="4595"/>
                  </a:cubicBezTo>
                  <a:cubicBezTo>
                    <a:pt x="858" y="4781"/>
                    <a:pt x="1010" y="4966"/>
                    <a:pt x="1244" y="4966"/>
                  </a:cubicBezTo>
                  <a:cubicBezTo>
                    <a:pt x="1263" y="4966"/>
                    <a:pt x="1282" y="4965"/>
                    <a:pt x="1302" y="4962"/>
                  </a:cubicBezTo>
                  <a:cubicBezTo>
                    <a:pt x="1569" y="4929"/>
                    <a:pt x="1635" y="4729"/>
                    <a:pt x="1702" y="4529"/>
                  </a:cubicBezTo>
                  <a:cubicBezTo>
                    <a:pt x="1936" y="3862"/>
                    <a:pt x="2002" y="3194"/>
                    <a:pt x="2069" y="2494"/>
                  </a:cubicBezTo>
                  <a:cubicBezTo>
                    <a:pt x="2136" y="2194"/>
                    <a:pt x="2136" y="1927"/>
                    <a:pt x="2169" y="1593"/>
                  </a:cubicBezTo>
                  <a:cubicBezTo>
                    <a:pt x="2136" y="1226"/>
                    <a:pt x="2136" y="859"/>
                    <a:pt x="1902" y="526"/>
                  </a:cubicBezTo>
                  <a:cubicBezTo>
                    <a:pt x="1654" y="194"/>
                    <a:pt x="1336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6"/>
            <p:cNvSpPr/>
            <p:nvPr/>
          </p:nvSpPr>
          <p:spPr>
            <a:xfrm rot="-5400000">
              <a:off x="5116300" y="12372"/>
              <a:ext cx="52151" cy="209502"/>
            </a:xfrm>
            <a:custGeom>
              <a:avLst/>
              <a:gdLst/>
              <a:ahLst/>
              <a:cxnLst/>
              <a:rect l="l" t="t" r="r" b="b"/>
              <a:pathLst>
                <a:path w="2102" h="4705" extrusionOk="0">
                  <a:moveTo>
                    <a:pt x="1068" y="1"/>
                  </a:moveTo>
                  <a:cubicBezTo>
                    <a:pt x="634" y="1"/>
                    <a:pt x="267" y="401"/>
                    <a:pt x="100" y="935"/>
                  </a:cubicBezTo>
                  <a:cubicBezTo>
                    <a:pt x="67" y="1068"/>
                    <a:pt x="67" y="1168"/>
                    <a:pt x="34" y="1302"/>
                  </a:cubicBezTo>
                  <a:cubicBezTo>
                    <a:pt x="34" y="1402"/>
                    <a:pt x="34" y="1502"/>
                    <a:pt x="34" y="1602"/>
                  </a:cubicBezTo>
                  <a:cubicBezTo>
                    <a:pt x="34" y="1869"/>
                    <a:pt x="34" y="2169"/>
                    <a:pt x="34" y="2436"/>
                  </a:cubicBezTo>
                  <a:cubicBezTo>
                    <a:pt x="34" y="2870"/>
                    <a:pt x="0" y="3303"/>
                    <a:pt x="67" y="3703"/>
                  </a:cubicBezTo>
                  <a:cubicBezTo>
                    <a:pt x="67" y="3770"/>
                    <a:pt x="100" y="3837"/>
                    <a:pt x="100" y="3870"/>
                  </a:cubicBezTo>
                  <a:cubicBezTo>
                    <a:pt x="167" y="4037"/>
                    <a:pt x="201" y="4170"/>
                    <a:pt x="301" y="4304"/>
                  </a:cubicBezTo>
                  <a:cubicBezTo>
                    <a:pt x="451" y="4571"/>
                    <a:pt x="668" y="4704"/>
                    <a:pt x="888" y="4704"/>
                  </a:cubicBezTo>
                  <a:cubicBezTo>
                    <a:pt x="1109" y="4704"/>
                    <a:pt x="1335" y="4571"/>
                    <a:pt x="1501" y="4304"/>
                  </a:cubicBezTo>
                  <a:cubicBezTo>
                    <a:pt x="1735" y="3870"/>
                    <a:pt x="1802" y="3337"/>
                    <a:pt x="1902" y="2836"/>
                  </a:cubicBezTo>
                  <a:cubicBezTo>
                    <a:pt x="2035" y="2202"/>
                    <a:pt x="2102" y="1535"/>
                    <a:pt x="1935" y="868"/>
                  </a:cubicBezTo>
                  <a:cubicBezTo>
                    <a:pt x="1802" y="334"/>
                    <a:pt x="1435" y="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6"/>
            <p:cNvSpPr/>
            <p:nvPr/>
          </p:nvSpPr>
          <p:spPr>
            <a:xfrm rot="-5400000">
              <a:off x="9151686" y="187339"/>
              <a:ext cx="53813" cy="116128"/>
            </a:xfrm>
            <a:custGeom>
              <a:avLst/>
              <a:gdLst/>
              <a:ahLst/>
              <a:cxnLst/>
              <a:rect l="l" t="t" r="r" b="b"/>
              <a:pathLst>
                <a:path w="2169" h="2608" extrusionOk="0">
                  <a:moveTo>
                    <a:pt x="1112" y="0"/>
                  </a:moveTo>
                  <a:cubicBezTo>
                    <a:pt x="983" y="0"/>
                    <a:pt x="846" y="33"/>
                    <a:pt x="701" y="106"/>
                  </a:cubicBezTo>
                  <a:cubicBezTo>
                    <a:pt x="267" y="306"/>
                    <a:pt x="1" y="673"/>
                    <a:pt x="1" y="1107"/>
                  </a:cubicBezTo>
                  <a:cubicBezTo>
                    <a:pt x="1" y="1607"/>
                    <a:pt x="34" y="2107"/>
                    <a:pt x="67" y="2608"/>
                  </a:cubicBezTo>
                  <a:lnTo>
                    <a:pt x="2002" y="2608"/>
                  </a:lnTo>
                  <a:cubicBezTo>
                    <a:pt x="2069" y="2207"/>
                    <a:pt x="2102" y="1807"/>
                    <a:pt x="2135" y="1407"/>
                  </a:cubicBezTo>
                  <a:cubicBezTo>
                    <a:pt x="2169" y="973"/>
                    <a:pt x="2069" y="573"/>
                    <a:pt x="1735" y="273"/>
                  </a:cubicBezTo>
                  <a:cubicBezTo>
                    <a:pt x="1544" y="103"/>
                    <a:pt x="1339" y="0"/>
                    <a:pt x="11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6"/>
            <p:cNvSpPr/>
            <p:nvPr/>
          </p:nvSpPr>
          <p:spPr>
            <a:xfrm rot="-5400000">
              <a:off x="7347815" y="66116"/>
              <a:ext cx="42227" cy="209591"/>
            </a:xfrm>
            <a:custGeom>
              <a:avLst/>
              <a:gdLst/>
              <a:ahLst/>
              <a:cxnLst/>
              <a:rect l="l" t="t" r="r" b="b"/>
              <a:pathLst>
                <a:path w="1702" h="4707" extrusionOk="0">
                  <a:moveTo>
                    <a:pt x="767" y="0"/>
                  </a:moveTo>
                  <a:cubicBezTo>
                    <a:pt x="434" y="0"/>
                    <a:pt x="300" y="300"/>
                    <a:pt x="167" y="567"/>
                  </a:cubicBezTo>
                  <a:cubicBezTo>
                    <a:pt x="100" y="734"/>
                    <a:pt x="67" y="868"/>
                    <a:pt x="34" y="1001"/>
                  </a:cubicBezTo>
                  <a:cubicBezTo>
                    <a:pt x="34" y="1101"/>
                    <a:pt x="34" y="1234"/>
                    <a:pt x="0" y="1335"/>
                  </a:cubicBezTo>
                  <a:cubicBezTo>
                    <a:pt x="0" y="1668"/>
                    <a:pt x="0" y="2002"/>
                    <a:pt x="0" y="2302"/>
                  </a:cubicBezTo>
                  <a:cubicBezTo>
                    <a:pt x="34" y="2669"/>
                    <a:pt x="0" y="3002"/>
                    <a:pt x="34" y="3336"/>
                  </a:cubicBezTo>
                  <a:cubicBezTo>
                    <a:pt x="34" y="3436"/>
                    <a:pt x="34" y="3569"/>
                    <a:pt x="67" y="3670"/>
                  </a:cubicBezTo>
                  <a:cubicBezTo>
                    <a:pt x="67" y="3736"/>
                    <a:pt x="67" y="3803"/>
                    <a:pt x="100" y="3870"/>
                  </a:cubicBezTo>
                  <a:cubicBezTo>
                    <a:pt x="134" y="3970"/>
                    <a:pt x="134" y="4103"/>
                    <a:pt x="200" y="4237"/>
                  </a:cubicBezTo>
                  <a:cubicBezTo>
                    <a:pt x="300" y="4503"/>
                    <a:pt x="467" y="4704"/>
                    <a:pt x="767" y="4704"/>
                  </a:cubicBezTo>
                  <a:cubicBezTo>
                    <a:pt x="789" y="4706"/>
                    <a:pt x="810" y="4707"/>
                    <a:pt x="830" y="4707"/>
                  </a:cubicBezTo>
                  <a:cubicBezTo>
                    <a:pt x="1122" y="4707"/>
                    <a:pt x="1274" y="4486"/>
                    <a:pt x="1368" y="4237"/>
                  </a:cubicBezTo>
                  <a:cubicBezTo>
                    <a:pt x="1468" y="4070"/>
                    <a:pt x="1501" y="3870"/>
                    <a:pt x="1535" y="3670"/>
                  </a:cubicBezTo>
                  <a:cubicBezTo>
                    <a:pt x="1601" y="2736"/>
                    <a:pt x="1702" y="1802"/>
                    <a:pt x="1535" y="868"/>
                  </a:cubicBezTo>
                  <a:cubicBezTo>
                    <a:pt x="1535" y="767"/>
                    <a:pt x="1501" y="667"/>
                    <a:pt x="1468" y="567"/>
                  </a:cubicBezTo>
                  <a:cubicBezTo>
                    <a:pt x="1335" y="267"/>
                    <a:pt x="1134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6"/>
            <p:cNvSpPr/>
            <p:nvPr/>
          </p:nvSpPr>
          <p:spPr>
            <a:xfrm rot="-5400000">
              <a:off x="8472730" y="146577"/>
              <a:ext cx="40589" cy="200953"/>
            </a:xfrm>
            <a:custGeom>
              <a:avLst/>
              <a:gdLst/>
              <a:ahLst/>
              <a:cxnLst/>
              <a:rect l="l" t="t" r="r" b="b"/>
              <a:pathLst>
                <a:path w="1636" h="4513" extrusionOk="0">
                  <a:moveTo>
                    <a:pt x="721" y="0"/>
                  </a:moveTo>
                  <a:cubicBezTo>
                    <a:pt x="640" y="0"/>
                    <a:pt x="555" y="14"/>
                    <a:pt x="468" y="43"/>
                  </a:cubicBezTo>
                  <a:cubicBezTo>
                    <a:pt x="168" y="143"/>
                    <a:pt x="67" y="377"/>
                    <a:pt x="34" y="677"/>
                  </a:cubicBezTo>
                  <a:cubicBezTo>
                    <a:pt x="1" y="1544"/>
                    <a:pt x="134" y="2378"/>
                    <a:pt x="268" y="3245"/>
                  </a:cubicBezTo>
                  <a:cubicBezTo>
                    <a:pt x="301" y="3479"/>
                    <a:pt x="301" y="3712"/>
                    <a:pt x="368" y="3946"/>
                  </a:cubicBezTo>
                  <a:cubicBezTo>
                    <a:pt x="434" y="4246"/>
                    <a:pt x="601" y="4513"/>
                    <a:pt x="935" y="4513"/>
                  </a:cubicBezTo>
                  <a:cubicBezTo>
                    <a:pt x="1268" y="4513"/>
                    <a:pt x="1435" y="4246"/>
                    <a:pt x="1502" y="3946"/>
                  </a:cubicBezTo>
                  <a:cubicBezTo>
                    <a:pt x="1635" y="3446"/>
                    <a:pt x="1569" y="2945"/>
                    <a:pt x="1602" y="2512"/>
                  </a:cubicBezTo>
                  <a:cubicBezTo>
                    <a:pt x="1602" y="1911"/>
                    <a:pt x="1602" y="1377"/>
                    <a:pt x="1502" y="810"/>
                  </a:cubicBezTo>
                  <a:cubicBezTo>
                    <a:pt x="1419" y="314"/>
                    <a:pt x="1109" y="0"/>
                    <a:pt x="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6"/>
            <p:cNvSpPr/>
            <p:nvPr/>
          </p:nvSpPr>
          <p:spPr>
            <a:xfrm rot="-5400000">
              <a:off x="910447" y="460905"/>
              <a:ext cx="228450" cy="311336"/>
            </a:xfrm>
            <a:custGeom>
              <a:avLst/>
              <a:gdLst/>
              <a:ahLst/>
              <a:cxnLst/>
              <a:rect l="l" t="t" r="r" b="b"/>
              <a:pathLst>
                <a:path w="9208" h="6992" extrusionOk="0">
                  <a:moveTo>
                    <a:pt x="9054" y="1"/>
                  </a:moveTo>
                  <a:cubicBezTo>
                    <a:pt x="9022" y="1"/>
                    <a:pt x="8985" y="8"/>
                    <a:pt x="8940" y="19"/>
                  </a:cubicBezTo>
                  <a:cubicBezTo>
                    <a:pt x="8040" y="86"/>
                    <a:pt x="7173" y="120"/>
                    <a:pt x="6305" y="153"/>
                  </a:cubicBezTo>
                  <a:cubicBezTo>
                    <a:pt x="5271" y="153"/>
                    <a:pt x="4237" y="253"/>
                    <a:pt x="3203" y="386"/>
                  </a:cubicBezTo>
                  <a:cubicBezTo>
                    <a:pt x="2302" y="486"/>
                    <a:pt x="1368" y="620"/>
                    <a:pt x="468" y="720"/>
                  </a:cubicBezTo>
                  <a:cubicBezTo>
                    <a:pt x="434" y="753"/>
                    <a:pt x="401" y="787"/>
                    <a:pt x="368" y="820"/>
                  </a:cubicBezTo>
                  <a:cubicBezTo>
                    <a:pt x="368" y="887"/>
                    <a:pt x="368" y="953"/>
                    <a:pt x="368" y="987"/>
                  </a:cubicBezTo>
                  <a:cubicBezTo>
                    <a:pt x="368" y="1154"/>
                    <a:pt x="401" y="1287"/>
                    <a:pt x="301" y="1420"/>
                  </a:cubicBezTo>
                  <a:cubicBezTo>
                    <a:pt x="268" y="1487"/>
                    <a:pt x="268" y="1554"/>
                    <a:pt x="268" y="1621"/>
                  </a:cubicBezTo>
                  <a:cubicBezTo>
                    <a:pt x="301" y="1754"/>
                    <a:pt x="334" y="1921"/>
                    <a:pt x="201" y="2021"/>
                  </a:cubicBezTo>
                  <a:cubicBezTo>
                    <a:pt x="201" y="2121"/>
                    <a:pt x="201" y="2221"/>
                    <a:pt x="201" y="2288"/>
                  </a:cubicBezTo>
                  <a:cubicBezTo>
                    <a:pt x="201" y="2488"/>
                    <a:pt x="234" y="2721"/>
                    <a:pt x="134" y="2888"/>
                  </a:cubicBezTo>
                  <a:cubicBezTo>
                    <a:pt x="101" y="3022"/>
                    <a:pt x="101" y="3122"/>
                    <a:pt x="101" y="3255"/>
                  </a:cubicBezTo>
                  <a:cubicBezTo>
                    <a:pt x="101" y="3555"/>
                    <a:pt x="168" y="3889"/>
                    <a:pt x="34" y="4189"/>
                  </a:cubicBezTo>
                  <a:cubicBezTo>
                    <a:pt x="34" y="4456"/>
                    <a:pt x="1" y="4723"/>
                    <a:pt x="1" y="4990"/>
                  </a:cubicBezTo>
                  <a:cubicBezTo>
                    <a:pt x="1" y="5423"/>
                    <a:pt x="34" y="5857"/>
                    <a:pt x="34" y="6291"/>
                  </a:cubicBezTo>
                  <a:cubicBezTo>
                    <a:pt x="412" y="6291"/>
                    <a:pt x="805" y="6261"/>
                    <a:pt x="1193" y="6261"/>
                  </a:cubicBezTo>
                  <a:cubicBezTo>
                    <a:pt x="1387" y="6261"/>
                    <a:pt x="1580" y="6268"/>
                    <a:pt x="1769" y="6291"/>
                  </a:cubicBezTo>
                  <a:cubicBezTo>
                    <a:pt x="3904" y="6591"/>
                    <a:pt x="6072" y="6824"/>
                    <a:pt x="8273" y="6991"/>
                  </a:cubicBezTo>
                  <a:cubicBezTo>
                    <a:pt x="8307" y="6758"/>
                    <a:pt x="8207" y="6491"/>
                    <a:pt x="8340" y="6291"/>
                  </a:cubicBezTo>
                  <a:cubicBezTo>
                    <a:pt x="8340" y="6090"/>
                    <a:pt x="8340" y="5924"/>
                    <a:pt x="8373" y="5757"/>
                  </a:cubicBezTo>
                  <a:cubicBezTo>
                    <a:pt x="8340" y="5657"/>
                    <a:pt x="8340" y="5557"/>
                    <a:pt x="8440" y="5490"/>
                  </a:cubicBezTo>
                  <a:cubicBezTo>
                    <a:pt x="8440" y="5357"/>
                    <a:pt x="8440" y="5223"/>
                    <a:pt x="8473" y="5056"/>
                  </a:cubicBezTo>
                  <a:cubicBezTo>
                    <a:pt x="8440" y="4956"/>
                    <a:pt x="8440" y="4890"/>
                    <a:pt x="8507" y="4790"/>
                  </a:cubicBezTo>
                  <a:cubicBezTo>
                    <a:pt x="8507" y="4656"/>
                    <a:pt x="8507" y="4523"/>
                    <a:pt x="8574" y="4356"/>
                  </a:cubicBezTo>
                  <a:cubicBezTo>
                    <a:pt x="8540" y="4289"/>
                    <a:pt x="8540" y="4256"/>
                    <a:pt x="8607" y="4189"/>
                  </a:cubicBezTo>
                  <a:cubicBezTo>
                    <a:pt x="8607" y="4089"/>
                    <a:pt x="8640" y="3956"/>
                    <a:pt x="8640" y="3856"/>
                  </a:cubicBezTo>
                  <a:cubicBezTo>
                    <a:pt x="8607" y="3755"/>
                    <a:pt x="8607" y="3655"/>
                    <a:pt x="8674" y="3589"/>
                  </a:cubicBezTo>
                  <a:cubicBezTo>
                    <a:pt x="8707" y="3522"/>
                    <a:pt x="8707" y="3422"/>
                    <a:pt x="8707" y="3322"/>
                  </a:cubicBezTo>
                  <a:cubicBezTo>
                    <a:pt x="8707" y="3222"/>
                    <a:pt x="8674" y="3088"/>
                    <a:pt x="8774" y="2988"/>
                  </a:cubicBezTo>
                  <a:cubicBezTo>
                    <a:pt x="8774" y="2888"/>
                    <a:pt x="8807" y="2821"/>
                    <a:pt x="8807" y="2721"/>
                  </a:cubicBezTo>
                  <a:cubicBezTo>
                    <a:pt x="8774" y="2621"/>
                    <a:pt x="8774" y="2555"/>
                    <a:pt x="8874" y="2455"/>
                  </a:cubicBezTo>
                  <a:cubicBezTo>
                    <a:pt x="8874" y="2354"/>
                    <a:pt x="8874" y="2254"/>
                    <a:pt x="8907" y="2121"/>
                  </a:cubicBezTo>
                  <a:cubicBezTo>
                    <a:pt x="8874" y="2021"/>
                    <a:pt x="8874" y="1954"/>
                    <a:pt x="8940" y="1854"/>
                  </a:cubicBezTo>
                  <a:cubicBezTo>
                    <a:pt x="8974" y="1754"/>
                    <a:pt x="8974" y="1621"/>
                    <a:pt x="9007" y="1521"/>
                  </a:cubicBezTo>
                  <a:cubicBezTo>
                    <a:pt x="8974" y="1420"/>
                    <a:pt x="8974" y="1320"/>
                    <a:pt x="9041" y="1254"/>
                  </a:cubicBezTo>
                  <a:cubicBezTo>
                    <a:pt x="9041" y="1154"/>
                    <a:pt x="9074" y="1020"/>
                    <a:pt x="9074" y="920"/>
                  </a:cubicBezTo>
                  <a:cubicBezTo>
                    <a:pt x="9041" y="853"/>
                    <a:pt x="9074" y="787"/>
                    <a:pt x="9107" y="720"/>
                  </a:cubicBezTo>
                  <a:cubicBezTo>
                    <a:pt x="9141" y="587"/>
                    <a:pt x="9141" y="453"/>
                    <a:pt x="9174" y="286"/>
                  </a:cubicBezTo>
                  <a:cubicBezTo>
                    <a:pt x="9141" y="220"/>
                    <a:pt x="9141" y="186"/>
                    <a:pt x="9207" y="120"/>
                  </a:cubicBezTo>
                  <a:cubicBezTo>
                    <a:pt x="9163" y="31"/>
                    <a:pt x="9118" y="1"/>
                    <a:pt x="9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6"/>
            <p:cNvSpPr/>
            <p:nvPr/>
          </p:nvSpPr>
          <p:spPr>
            <a:xfrm rot="-5400000">
              <a:off x="362059" y="378053"/>
              <a:ext cx="228426" cy="359515"/>
            </a:xfrm>
            <a:custGeom>
              <a:avLst/>
              <a:gdLst/>
              <a:ahLst/>
              <a:cxnLst/>
              <a:rect l="l" t="t" r="r" b="b"/>
              <a:pathLst>
                <a:path w="9207" h="8074" extrusionOk="0">
                  <a:moveTo>
                    <a:pt x="9173" y="1"/>
                  </a:moveTo>
                  <a:cubicBezTo>
                    <a:pt x="6505" y="334"/>
                    <a:pt x="3836" y="601"/>
                    <a:pt x="1168" y="1035"/>
                  </a:cubicBezTo>
                  <a:lnTo>
                    <a:pt x="967" y="1035"/>
                  </a:lnTo>
                  <a:cubicBezTo>
                    <a:pt x="934" y="1068"/>
                    <a:pt x="901" y="1101"/>
                    <a:pt x="867" y="1135"/>
                  </a:cubicBezTo>
                  <a:lnTo>
                    <a:pt x="834" y="1302"/>
                  </a:lnTo>
                  <a:cubicBezTo>
                    <a:pt x="867" y="1468"/>
                    <a:pt x="901" y="1602"/>
                    <a:pt x="767" y="1735"/>
                  </a:cubicBezTo>
                  <a:cubicBezTo>
                    <a:pt x="767" y="1802"/>
                    <a:pt x="767" y="1869"/>
                    <a:pt x="767" y="1902"/>
                  </a:cubicBezTo>
                  <a:cubicBezTo>
                    <a:pt x="767" y="2035"/>
                    <a:pt x="801" y="2169"/>
                    <a:pt x="701" y="2269"/>
                  </a:cubicBezTo>
                  <a:lnTo>
                    <a:pt x="667" y="2436"/>
                  </a:lnTo>
                  <a:cubicBezTo>
                    <a:pt x="701" y="2536"/>
                    <a:pt x="701" y="2602"/>
                    <a:pt x="601" y="2703"/>
                  </a:cubicBezTo>
                  <a:lnTo>
                    <a:pt x="567" y="2869"/>
                  </a:lnTo>
                  <a:cubicBezTo>
                    <a:pt x="601" y="2969"/>
                    <a:pt x="601" y="3036"/>
                    <a:pt x="500" y="3136"/>
                  </a:cubicBezTo>
                  <a:cubicBezTo>
                    <a:pt x="500" y="3170"/>
                    <a:pt x="500" y="3236"/>
                    <a:pt x="500" y="3303"/>
                  </a:cubicBezTo>
                  <a:cubicBezTo>
                    <a:pt x="500" y="3503"/>
                    <a:pt x="434" y="3703"/>
                    <a:pt x="334" y="3903"/>
                  </a:cubicBezTo>
                  <a:cubicBezTo>
                    <a:pt x="334" y="3970"/>
                    <a:pt x="334" y="4003"/>
                    <a:pt x="300" y="4070"/>
                  </a:cubicBezTo>
                  <a:cubicBezTo>
                    <a:pt x="334" y="4304"/>
                    <a:pt x="267" y="4504"/>
                    <a:pt x="167" y="4671"/>
                  </a:cubicBezTo>
                  <a:cubicBezTo>
                    <a:pt x="167" y="4737"/>
                    <a:pt x="134" y="4804"/>
                    <a:pt x="134" y="4871"/>
                  </a:cubicBezTo>
                  <a:cubicBezTo>
                    <a:pt x="167" y="4937"/>
                    <a:pt x="134" y="4971"/>
                    <a:pt x="100" y="5038"/>
                  </a:cubicBezTo>
                  <a:cubicBezTo>
                    <a:pt x="67" y="5071"/>
                    <a:pt x="67" y="5138"/>
                    <a:pt x="67" y="5204"/>
                  </a:cubicBezTo>
                  <a:cubicBezTo>
                    <a:pt x="67" y="5271"/>
                    <a:pt x="67" y="5338"/>
                    <a:pt x="0" y="5371"/>
                  </a:cubicBezTo>
                  <a:cubicBezTo>
                    <a:pt x="0" y="5438"/>
                    <a:pt x="0" y="5505"/>
                    <a:pt x="0" y="5538"/>
                  </a:cubicBezTo>
                  <a:cubicBezTo>
                    <a:pt x="33" y="5571"/>
                    <a:pt x="67" y="5605"/>
                    <a:pt x="134" y="5605"/>
                  </a:cubicBezTo>
                  <a:cubicBezTo>
                    <a:pt x="1101" y="5905"/>
                    <a:pt x="2068" y="6172"/>
                    <a:pt x="3036" y="6505"/>
                  </a:cubicBezTo>
                  <a:cubicBezTo>
                    <a:pt x="4637" y="7072"/>
                    <a:pt x="6305" y="7406"/>
                    <a:pt x="7872" y="8073"/>
                  </a:cubicBezTo>
                  <a:cubicBezTo>
                    <a:pt x="8139" y="7673"/>
                    <a:pt x="8073" y="7172"/>
                    <a:pt x="8306" y="6739"/>
                  </a:cubicBezTo>
                  <a:cubicBezTo>
                    <a:pt x="8306" y="6705"/>
                    <a:pt x="8339" y="6639"/>
                    <a:pt x="8339" y="6572"/>
                  </a:cubicBezTo>
                  <a:cubicBezTo>
                    <a:pt x="8339" y="6338"/>
                    <a:pt x="8373" y="6105"/>
                    <a:pt x="8506" y="5905"/>
                  </a:cubicBezTo>
                  <a:cubicBezTo>
                    <a:pt x="8506" y="5838"/>
                    <a:pt x="8506" y="5771"/>
                    <a:pt x="8506" y="5705"/>
                  </a:cubicBezTo>
                  <a:cubicBezTo>
                    <a:pt x="8473" y="5605"/>
                    <a:pt x="8473" y="5538"/>
                    <a:pt x="8573" y="5471"/>
                  </a:cubicBezTo>
                  <a:cubicBezTo>
                    <a:pt x="8573" y="5404"/>
                    <a:pt x="8606" y="5338"/>
                    <a:pt x="8606" y="5271"/>
                  </a:cubicBezTo>
                  <a:cubicBezTo>
                    <a:pt x="8573" y="5171"/>
                    <a:pt x="8540" y="5038"/>
                    <a:pt x="8673" y="4937"/>
                  </a:cubicBezTo>
                  <a:cubicBezTo>
                    <a:pt x="8673" y="4871"/>
                    <a:pt x="8673" y="4804"/>
                    <a:pt x="8673" y="4771"/>
                  </a:cubicBezTo>
                  <a:cubicBezTo>
                    <a:pt x="8673" y="4637"/>
                    <a:pt x="8640" y="4504"/>
                    <a:pt x="8740" y="4404"/>
                  </a:cubicBezTo>
                  <a:cubicBezTo>
                    <a:pt x="8740" y="4370"/>
                    <a:pt x="8773" y="4304"/>
                    <a:pt x="8773" y="4237"/>
                  </a:cubicBezTo>
                  <a:cubicBezTo>
                    <a:pt x="8740" y="4104"/>
                    <a:pt x="8706" y="3937"/>
                    <a:pt x="8840" y="3803"/>
                  </a:cubicBezTo>
                  <a:lnTo>
                    <a:pt x="8873" y="3536"/>
                  </a:lnTo>
                  <a:cubicBezTo>
                    <a:pt x="8840" y="3436"/>
                    <a:pt x="8806" y="3303"/>
                    <a:pt x="8906" y="3203"/>
                  </a:cubicBezTo>
                  <a:cubicBezTo>
                    <a:pt x="8940" y="3069"/>
                    <a:pt x="8940" y="2969"/>
                    <a:pt x="8940" y="2869"/>
                  </a:cubicBezTo>
                  <a:cubicBezTo>
                    <a:pt x="8940" y="2703"/>
                    <a:pt x="8906" y="2569"/>
                    <a:pt x="9007" y="2436"/>
                  </a:cubicBezTo>
                  <a:cubicBezTo>
                    <a:pt x="9007" y="2336"/>
                    <a:pt x="9040" y="2236"/>
                    <a:pt x="9040" y="2169"/>
                  </a:cubicBezTo>
                  <a:cubicBezTo>
                    <a:pt x="9007" y="1969"/>
                    <a:pt x="8973" y="1802"/>
                    <a:pt x="9107" y="1635"/>
                  </a:cubicBezTo>
                  <a:cubicBezTo>
                    <a:pt x="9107" y="1568"/>
                    <a:pt x="9107" y="1468"/>
                    <a:pt x="9107" y="1368"/>
                  </a:cubicBezTo>
                  <a:cubicBezTo>
                    <a:pt x="9107" y="1168"/>
                    <a:pt x="9040" y="968"/>
                    <a:pt x="9173" y="768"/>
                  </a:cubicBezTo>
                  <a:cubicBezTo>
                    <a:pt x="9207" y="701"/>
                    <a:pt x="9207" y="601"/>
                    <a:pt x="9207" y="534"/>
                  </a:cubicBezTo>
                  <a:cubicBezTo>
                    <a:pt x="9207" y="334"/>
                    <a:pt x="9207" y="167"/>
                    <a:pt x="9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6"/>
            <p:cNvSpPr/>
            <p:nvPr/>
          </p:nvSpPr>
          <p:spPr>
            <a:xfrm rot="-5400000">
              <a:off x="1474798" y="422626"/>
              <a:ext cx="223488" cy="328301"/>
            </a:xfrm>
            <a:custGeom>
              <a:avLst/>
              <a:gdLst/>
              <a:ahLst/>
              <a:cxnLst/>
              <a:rect l="l" t="t" r="r" b="b"/>
              <a:pathLst>
                <a:path w="9008" h="7373" extrusionOk="0">
                  <a:moveTo>
                    <a:pt x="7840" y="0"/>
                  </a:moveTo>
                  <a:lnTo>
                    <a:pt x="7840" y="0"/>
                  </a:lnTo>
                  <a:cubicBezTo>
                    <a:pt x="6272" y="134"/>
                    <a:pt x="4737" y="334"/>
                    <a:pt x="3203" y="567"/>
                  </a:cubicBezTo>
                  <a:cubicBezTo>
                    <a:pt x="2169" y="734"/>
                    <a:pt x="1101" y="868"/>
                    <a:pt x="34" y="1034"/>
                  </a:cubicBezTo>
                  <a:cubicBezTo>
                    <a:pt x="34" y="1068"/>
                    <a:pt x="1" y="1135"/>
                    <a:pt x="1" y="1201"/>
                  </a:cubicBezTo>
                  <a:lnTo>
                    <a:pt x="34" y="1468"/>
                  </a:lnTo>
                  <a:cubicBezTo>
                    <a:pt x="134" y="1602"/>
                    <a:pt x="101" y="1735"/>
                    <a:pt x="101" y="1902"/>
                  </a:cubicBezTo>
                  <a:lnTo>
                    <a:pt x="101" y="2235"/>
                  </a:lnTo>
                  <a:cubicBezTo>
                    <a:pt x="234" y="2335"/>
                    <a:pt x="201" y="2469"/>
                    <a:pt x="167" y="2569"/>
                  </a:cubicBezTo>
                  <a:lnTo>
                    <a:pt x="201" y="2836"/>
                  </a:lnTo>
                  <a:cubicBezTo>
                    <a:pt x="301" y="2936"/>
                    <a:pt x="268" y="3069"/>
                    <a:pt x="268" y="3203"/>
                  </a:cubicBezTo>
                  <a:lnTo>
                    <a:pt x="268" y="3369"/>
                  </a:lnTo>
                  <a:cubicBezTo>
                    <a:pt x="368" y="3436"/>
                    <a:pt x="368" y="3536"/>
                    <a:pt x="334" y="3636"/>
                  </a:cubicBezTo>
                  <a:cubicBezTo>
                    <a:pt x="334" y="3670"/>
                    <a:pt x="368" y="3736"/>
                    <a:pt x="368" y="3803"/>
                  </a:cubicBezTo>
                  <a:cubicBezTo>
                    <a:pt x="434" y="3836"/>
                    <a:pt x="468" y="3903"/>
                    <a:pt x="434" y="3970"/>
                  </a:cubicBezTo>
                  <a:cubicBezTo>
                    <a:pt x="434" y="4037"/>
                    <a:pt x="434" y="4103"/>
                    <a:pt x="468" y="4137"/>
                  </a:cubicBezTo>
                  <a:cubicBezTo>
                    <a:pt x="534" y="4203"/>
                    <a:pt x="534" y="4237"/>
                    <a:pt x="501" y="4303"/>
                  </a:cubicBezTo>
                  <a:cubicBezTo>
                    <a:pt x="534" y="4370"/>
                    <a:pt x="534" y="4437"/>
                    <a:pt x="534" y="4504"/>
                  </a:cubicBezTo>
                  <a:cubicBezTo>
                    <a:pt x="601" y="4537"/>
                    <a:pt x="634" y="4604"/>
                    <a:pt x="601" y="4670"/>
                  </a:cubicBezTo>
                  <a:cubicBezTo>
                    <a:pt x="601" y="4737"/>
                    <a:pt x="601" y="4770"/>
                    <a:pt x="634" y="4837"/>
                  </a:cubicBezTo>
                  <a:cubicBezTo>
                    <a:pt x="701" y="4871"/>
                    <a:pt x="701" y="4937"/>
                    <a:pt x="668" y="5004"/>
                  </a:cubicBezTo>
                  <a:cubicBezTo>
                    <a:pt x="701" y="5071"/>
                    <a:pt x="701" y="5137"/>
                    <a:pt x="701" y="5171"/>
                  </a:cubicBezTo>
                  <a:cubicBezTo>
                    <a:pt x="835" y="5371"/>
                    <a:pt x="868" y="5571"/>
                    <a:pt x="868" y="5805"/>
                  </a:cubicBezTo>
                  <a:lnTo>
                    <a:pt x="901" y="5971"/>
                  </a:lnTo>
                  <a:cubicBezTo>
                    <a:pt x="968" y="6005"/>
                    <a:pt x="968" y="6071"/>
                    <a:pt x="935" y="6138"/>
                  </a:cubicBezTo>
                  <a:cubicBezTo>
                    <a:pt x="935" y="6238"/>
                    <a:pt x="968" y="6305"/>
                    <a:pt x="968" y="6405"/>
                  </a:cubicBezTo>
                  <a:cubicBezTo>
                    <a:pt x="1068" y="6472"/>
                    <a:pt x="1068" y="6572"/>
                    <a:pt x="1035" y="6638"/>
                  </a:cubicBezTo>
                  <a:lnTo>
                    <a:pt x="1068" y="6839"/>
                  </a:lnTo>
                  <a:cubicBezTo>
                    <a:pt x="1135" y="6872"/>
                    <a:pt x="1135" y="6939"/>
                    <a:pt x="1101" y="7005"/>
                  </a:cubicBezTo>
                  <a:cubicBezTo>
                    <a:pt x="1135" y="7072"/>
                    <a:pt x="1135" y="7105"/>
                    <a:pt x="1135" y="7172"/>
                  </a:cubicBezTo>
                  <a:cubicBezTo>
                    <a:pt x="1202" y="7239"/>
                    <a:pt x="1235" y="7306"/>
                    <a:pt x="1235" y="7372"/>
                  </a:cubicBezTo>
                  <a:cubicBezTo>
                    <a:pt x="3270" y="6605"/>
                    <a:pt x="5338" y="5971"/>
                    <a:pt x="7373" y="5304"/>
                  </a:cubicBezTo>
                  <a:cubicBezTo>
                    <a:pt x="7873" y="5171"/>
                    <a:pt x="8340" y="4971"/>
                    <a:pt x="8840" y="4904"/>
                  </a:cubicBezTo>
                  <a:cubicBezTo>
                    <a:pt x="9007" y="4770"/>
                    <a:pt x="8807" y="4570"/>
                    <a:pt x="8874" y="4404"/>
                  </a:cubicBezTo>
                  <a:cubicBezTo>
                    <a:pt x="8874" y="4337"/>
                    <a:pt x="8874" y="4270"/>
                    <a:pt x="8840" y="4237"/>
                  </a:cubicBezTo>
                  <a:cubicBezTo>
                    <a:pt x="8807" y="4203"/>
                    <a:pt x="8774" y="4137"/>
                    <a:pt x="8807" y="4070"/>
                  </a:cubicBezTo>
                  <a:cubicBezTo>
                    <a:pt x="8807" y="4003"/>
                    <a:pt x="8774" y="3937"/>
                    <a:pt x="8774" y="3870"/>
                  </a:cubicBezTo>
                  <a:cubicBezTo>
                    <a:pt x="8573" y="3436"/>
                    <a:pt x="8440" y="2969"/>
                    <a:pt x="8373" y="2502"/>
                  </a:cubicBezTo>
                  <a:cubicBezTo>
                    <a:pt x="8373" y="2435"/>
                    <a:pt x="8340" y="2369"/>
                    <a:pt x="8340" y="2335"/>
                  </a:cubicBezTo>
                  <a:cubicBezTo>
                    <a:pt x="8240" y="2135"/>
                    <a:pt x="8173" y="1935"/>
                    <a:pt x="8173" y="1735"/>
                  </a:cubicBezTo>
                  <a:lnTo>
                    <a:pt x="8173" y="1535"/>
                  </a:lnTo>
                  <a:cubicBezTo>
                    <a:pt x="8106" y="1501"/>
                    <a:pt x="8073" y="1435"/>
                    <a:pt x="8106" y="1368"/>
                  </a:cubicBezTo>
                  <a:lnTo>
                    <a:pt x="8073" y="1101"/>
                  </a:lnTo>
                  <a:cubicBezTo>
                    <a:pt x="7973" y="901"/>
                    <a:pt x="7940" y="668"/>
                    <a:pt x="7940" y="434"/>
                  </a:cubicBezTo>
                  <a:lnTo>
                    <a:pt x="7906" y="234"/>
                  </a:lnTo>
                  <a:cubicBezTo>
                    <a:pt x="7806" y="167"/>
                    <a:pt x="7840" y="67"/>
                    <a:pt x="7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6"/>
            <p:cNvSpPr/>
            <p:nvPr/>
          </p:nvSpPr>
          <p:spPr>
            <a:xfrm rot="-5400000">
              <a:off x="3806895" y="377382"/>
              <a:ext cx="219320" cy="259061"/>
            </a:xfrm>
            <a:custGeom>
              <a:avLst/>
              <a:gdLst/>
              <a:ahLst/>
              <a:cxnLst/>
              <a:rect l="l" t="t" r="r" b="b"/>
              <a:pathLst>
                <a:path w="8840" h="5818" extrusionOk="0">
                  <a:moveTo>
                    <a:pt x="867" y="0"/>
                  </a:moveTo>
                  <a:cubicBezTo>
                    <a:pt x="767" y="0"/>
                    <a:pt x="634" y="0"/>
                    <a:pt x="534" y="100"/>
                  </a:cubicBezTo>
                  <a:cubicBezTo>
                    <a:pt x="534" y="267"/>
                    <a:pt x="567" y="467"/>
                    <a:pt x="434" y="634"/>
                  </a:cubicBezTo>
                  <a:cubicBezTo>
                    <a:pt x="434" y="734"/>
                    <a:pt x="434" y="867"/>
                    <a:pt x="400" y="967"/>
                  </a:cubicBezTo>
                  <a:cubicBezTo>
                    <a:pt x="434" y="1101"/>
                    <a:pt x="467" y="1201"/>
                    <a:pt x="367" y="1301"/>
                  </a:cubicBezTo>
                  <a:cubicBezTo>
                    <a:pt x="334" y="1434"/>
                    <a:pt x="334" y="1534"/>
                    <a:pt x="334" y="1668"/>
                  </a:cubicBezTo>
                  <a:cubicBezTo>
                    <a:pt x="367" y="1801"/>
                    <a:pt x="367" y="1901"/>
                    <a:pt x="267" y="2001"/>
                  </a:cubicBezTo>
                  <a:cubicBezTo>
                    <a:pt x="267" y="2135"/>
                    <a:pt x="267" y="2235"/>
                    <a:pt x="234" y="2368"/>
                  </a:cubicBezTo>
                  <a:cubicBezTo>
                    <a:pt x="267" y="2468"/>
                    <a:pt x="300" y="2602"/>
                    <a:pt x="200" y="2702"/>
                  </a:cubicBezTo>
                  <a:cubicBezTo>
                    <a:pt x="167" y="2802"/>
                    <a:pt x="167" y="2935"/>
                    <a:pt x="167" y="3036"/>
                  </a:cubicBezTo>
                  <a:cubicBezTo>
                    <a:pt x="200" y="3169"/>
                    <a:pt x="200" y="3302"/>
                    <a:pt x="100" y="3402"/>
                  </a:cubicBezTo>
                  <a:lnTo>
                    <a:pt x="67" y="3669"/>
                  </a:lnTo>
                  <a:cubicBezTo>
                    <a:pt x="100" y="3803"/>
                    <a:pt x="133" y="3970"/>
                    <a:pt x="0" y="4070"/>
                  </a:cubicBezTo>
                  <a:cubicBezTo>
                    <a:pt x="0" y="4170"/>
                    <a:pt x="0" y="4270"/>
                    <a:pt x="0" y="4336"/>
                  </a:cubicBezTo>
                  <a:cubicBezTo>
                    <a:pt x="0" y="4470"/>
                    <a:pt x="0" y="4603"/>
                    <a:pt x="0" y="4703"/>
                  </a:cubicBezTo>
                  <a:lnTo>
                    <a:pt x="133" y="4703"/>
                  </a:lnTo>
                  <a:cubicBezTo>
                    <a:pt x="2902" y="5070"/>
                    <a:pt x="5704" y="5404"/>
                    <a:pt x="8473" y="5771"/>
                  </a:cubicBezTo>
                  <a:cubicBezTo>
                    <a:pt x="8536" y="5787"/>
                    <a:pt x="8613" y="5817"/>
                    <a:pt x="8681" y="5817"/>
                  </a:cubicBezTo>
                  <a:cubicBezTo>
                    <a:pt x="8758" y="5817"/>
                    <a:pt x="8822" y="5779"/>
                    <a:pt x="8840" y="5637"/>
                  </a:cubicBezTo>
                  <a:cubicBezTo>
                    <a:pt x="8740" y="5504"/>
                    <a:pt x="8773" y="5371"/>
                    <a:pt x="8806" y="5204"/>
                  </a:cubicBezTo>
                  <a:cubicBezTo>
                    <a:pt x="8773" y="5104"/>
                    <a:pt x="8773" y="4970"/>
                    <a:pt x="8773" y="4870"/>
                  </a:cubicBezTo>
                  <a:cubicBezTo>
                    <a:pt x="8640" y="4737"/>
                    <a:pt x="8673" y="4570"/>
                    <a:pt x="8706" y="4437"/>
                  </a:cubicBezTo>
                  <a:lnTo>
                    <a:pt x="8673" y="4070"/>
                  </a:lnTo>
                  <a:cubicBezTo>
                    <a:pt x="8539" y="3769"/>
                    <a:pt x="8606" y="3469"/>
                    <a:pt x="8640" y="3136"/>
                  </a:cubicBezTo>
                  <a:cubicBezTo>
                    <a:pt x="8573" y="2602"/>
                    <a:pt x="8573" y="2102"/>
                    <a:pt x="8640" y="1568"/>
                  </a:cubicBezTo>
                  <a:cubicBezTo>
                    <a:pt x="8606" y="1334"/>
                    <a:pt x="8539" y="1101"/>
                    <a:pt x="8673" y="901"/>
                  </a:cubicBezTo>
                  <a:lnTo>
                    <a:pt x="8706" y="534"/>
                  </a:lnTo>
                  <a:cubicBezTo>
                    <a:pt x="8706" y="400"/>
                    <a:pt x="8673" y="234"/>
                    <a:pt x="8673" y="100"/>
                  </a:cubicBezTo>
                  <a:cubicBezTo>
                    <a:pt x="8546" y="106"/>
                    <a:pt x="8417" y="109"/>
                    <a:pt x="8287" y="109"/>
                  </a:cubicBezTo>
                  <a:cubicBezTo>
                    <a:pt x="7738" y="109"/>
                    <a:pt x="7171" y="60"/>
                    <a:pt x="6605" y="33"/>
                  </a:cubicBezTo>
                  <a:cubicBezTo>
                    <a:pt x="5654" y="17"/>
                    <a:pt x="4703" y="17"/>
                    <a:pt x="3749" y="17"/>
                  </a:cubicBezTo>
                  <a:cubicBezTo>
                    <a:pt x="2794" y="17"/>
                    <a:pt x="1835" y="17"/>
                    <a:pt x="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6"/>
            <p:cNvSpPr/>
            <p:nvPr/>
          </p:nvSpPr>
          <p:spPr>
            <a:xfrm rot="-5400000">
              <a:off x="1723990" y="410354"/>
              <a:ext cx="216021" cy="287470"/>
            </a:xfrm>
            <a:custGeom>
              <a:avLst/>
              <a:gdLst/>
              <a:ahLst/>
              <a:cxnLst/>
              <a:rect l="l" t="t" r="r" b="b"/>
              <a:pathLst>
                <a:path w="8707" h="6456" extrusionOk="0">
                  <a:moveTo>
                    <a:pt x="7639" y="0"/>
                  </a:moveTo>
                  <a:cubicBezTo>
                    <a:pt x="5538" y="734"/>
                    <a:pt x="3403" y="1301"/>
                    <a:pt x="1268" y="1968"/>
                  </a:cubicBezTo>
                  <a:cubicBezTo>
                    <a:pt x="868" y="2102"/>
                    <a:pt x="467" y="2235"/>
                    <a:pt x="34" y="2335"/>
                  </a:cubicBezTo>
                  <a:cubicBezTo>
                    <a:pt x="34" y="2402"/>
                    <a:pt x="0" y="2435"/>
                    <a:pt x="0" y="2502"/>
                  </a:cubicBezTo>
                  <a:cubicBezTo>
                    <a:pt x="0" y="2569"/>
                    <a:pt x="34" y="2602"/>
                    <a:pt x="34" y="2669"/>
                  </a:cubicBezTo>
                  <a:cubicBezTo>
                    <a:pt x="100" y="2736"/>
                    <a:pt x="100" y="2836"/>
                    <a:pt x="100" y="2936"/>
                  </a:cubicBezTo>
                  <a:lnTo>
                    <a:pt x="134" y="3103"/>
                  </a:lnTo>
                  <a:cubicBezTo>
                    <a:pt x="167" y="3169"/>
                    <a:pt x="201" y="3203"/>
                    <a:pt x="167" y="3269"/>
                  </a:cubicBezTo>
                  <a:cubicBezTo>
                    <a:pt x="167" y="3403"/>
                    <a:pt x="201" y="3503"/>
                    <a:pt x="201" y="3636"/>
                  </a:cubicBezTo>
                  <a:cubicBezTo>
                    <a:pt x="301" y="3703"/>
                    <a:pt x="301" y="3803"/>
                    <a:pt x="267" y="3870"/>
                  </a:cubicBezTo>
                  <a:cubicBezTo>
                    <a:pt x="267" y="4003"/>
                    <a:pt x="267" y="4103"/>
                    <a:pt x="301" y="4237"/>
                  </a:cubicBezTo>
                  <a:cubicBezTo>
                    <a:pt x="401" y="4403"/>
                    <a:pt x="367" y="4570"/>
                    <a:pt x="367" y="4737"/>
                  </a:cubicBezTo>
                  <a:cubicBezTo>
                    <a:pt x="367" y="4837"/>
                    <a:pt x="367" y="4937"/>
                    <a:pt x="367" y="5004"/>
                  </a:cubicBezTo>
                  <a:cubicBezTo>
                    <a:pt x="501" y="5171"/>
                    <a:pt x="467" y="5337"/>
                    <a:pt x="434" y="5538"/>
                  </a:cubicBezTo>
                  <a:cubicBezTo>
                    <a:pt x="434" y="5604"/>
                    <a:pt x="467" y="5704"/>
                    <a:pt x="467" y="5771"/>
                  </a:cubicBezTo>
                  <a:cubicBezTo>
                    <a:pt x="601" y="5938"/>
                    <a:pt x="534" y="6138"/>
                    <a:pt x="534" y="6305"/>
                  </a:cubicBezTo>
                  <a:cubicBezTo>
                    <a:pt x="580" y="6420"/>
                    <a:pt x="642" y="6456"/>
                    <a:pt x="720" y="6456"/>
                  </a:cubicBezTo>
                  <a:cubicBezTo>
                    <a:pt x="755" y="6456"/>
                    <a:pt x="793" y="6449"/>
                    <a:pt x="834" y="6438"/>
                  </a:cubicBezTo>
                  <a:cubicBezTo>
                    <a:pt x="1201" y="6372"/>
                    <a:pt x="1568" y="6405"/>
                    <a:pt x="1935" y="6372"/>
                  </a:cubicBezTo>
                  <a:cubicBezTo>
                    <a:pt x="2802" y="6338"/>
                    <a:pt x="3703" y="6305"/>
                    <a:pt x="4604" y="6238"/>
                  </a:cubicBezTo>
                  <a:cubicBezTo>
                    <a:pt x="5780" y="6181"/>
                    <a:pt x="6932" y="6025"/>
                    <a:pt x="8102" y="6025"/>
                  </a:cubicBezTo>
                  <a:cubicBezTo>
                    <a:pt x="8292" y="6025"/>
                    <a:pt x="8482" y="6029"/>
                    <a:pt x="8673" y="6038"/>
                  </a:cubicBezTo>
                  <a:cubicBezTo>
                    <a:pt x="8707" y="5938"/>
                    <a:pt x="8707" y="5804"/>
                    <a:pt x="8707" y="5704"/>
                  </a:cubicBezTo>
                  <a:cubicBezTo>
                    <a:pt x="8707" y="5638"/>
                    <a:pt x="8707" y="5571"/>
                    <a:pt x="8707" y="5538"/>
                  </a:cubicBezTo>
                  <a:cubicBezTo>
                    <a:pt x="8607" y="5438"/>
                    <a:pt x="8607" y="5304"/>
                    <a:pt x="8640" y="5171"/>
                  </a:cubicBezTo>
                  <a:cubicBezTo>
                    <a:pt x="8607" y="5104"/>
                    <a:pt x="8607" y="5071"/>
                    <a:pt x="8607" y="5004"/>
                  </a:cubicBezTo>
                  <a:cubicBezTo>
                    <a:pt x="8506" y="4904"/>
                    <a:pt x="8540" y="4770"/>
                    <a:pt x="8540" y="4670"/>
                  </a:cubicBezTo>
                  <a:cubicBezTo>
                    <a:pt x="8540" y="4604"/>
                    <a:pt x="8540" y="4537"/>
                    <a:pt x="8506" y="4470"/>
                  </a:cubicBezTo>
                  <a:cubicBezTo>
                    <a:pt x="8406" y="4370"/>
                    <a:pt x="8440" y="4270"/>
                    <a:pt x="8473" y="4137"/>
                  </a:cubicBezTo>
                  <a:cubicBezTo>
                    <a:pt x="8440" y="4070"/>
                    <a:pt x="8440" y="4003"/>
                    <a:pt x="8440" y="3970"/>
                  </a:cubicBezTo>
                  <a:cubicBezTo>
                    <a:pt x="8340" y="3636"/>
                    <a:pt x="8273" y="3336"/>
                    <a:pt x="8273" y="3002"/>
                  </a:cubicBezTo>
                  <a:cubicBezTo>
                    <a:pt x="8273" y="2936"/>
                    <a:pt x="8273" y="2902"/>
                    <a:pt x="8273" y="2836"/>
                  </a:cubicBezTo>
                  <a:cubicBezTo>
                    <a:pt x="8140" y="2402"/>
                    <a:pt x="8073" y="1968"/>
                    <a:pt x="8039" y="1535"/>
                  </a:cubicBezTo>
                  <a:lnTo>
                    <a:pt x="8006" y="1368"/>
                  </a:lnTo>
                  <a:cubicBezTo>
                    <a:pt x="7906" y="1301"/>
                    <a:pt x="7906" y="1201"/>
                    <a:pt x="7939" y="1101"/>
                  </a:cubicBezTo>
                  <a:cubicBezTo>
                    <a:pt x="7939" y="1034"/>
                    <a:pt x="7939" y="1001"/>
                    <a:pt x="7939" y="934"/>
                  </a:cubicBezTo>
                  <a:cubicBezTo>
                    <a:pt x="7806" y="834"/>
                    <a:pt x="7839" y="701"/>
                    <a:pt x="7839" y="601"/>
                  </a:cubicBezTo>
                  <a:cubicBezTo>
                    <a:pt x="7839" y="545"/>
                    <a:pt x="7839" y="490"/>
                    <a:pt x="7839" y="434"/>
                  </a:cubicBezTo>
                  <a:cubicBezTo>
                    <a:pt x="7773" y="267"/>
                    <a:pt x="7706" y="134"/>
                    <a:pt x="7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6"/>
            <p:cNvSpPr/>
            <p:nvPr/>
          </p:nvSpPr>
          <p:spPr>
            <a:xfrm rot="-5400000">
              <a:off x="603804" y="452780"/>
              <a:ext cx="235050" cy="291165"/>
            </a:xfrm>
            <a:custGeom>
              <a:avLst/>
              <a:gdLst/>
              <a:ahLst/>
              <a:cxnLst/>
              <a:rect l="l" t="t" r="r" b="b"/>
              <a:pathLst>
                <a:path w="9474" h="6539" extrusionOk="0">
                  <a:moveTo>
                    <a:pt x="1568" y="1"/>
                  </a:moveTo>
                  <a:cubicBezTo>
                    <a:pt x="1535" y="134"/>
                    <a:pt x="1535" y="268"/>
                    <a:pt x="1435" y="401"/>
                  </a:cubicBezTo>
                  <a:cubicBezTo>
                    <a:pt x="1401" y="468"/>
                    <a:pt x="1401" y="501"/>
                    <a:pt x="1401" y="568"/>
                  </a:cubicBezTo>
                  <a:cubicBezTo>
                    <a:pt x="1368" y="835"/>
                    <a:pt x="1301" y="1102"/>
                    <a:pt x="1168" y="1335"/>
                  </a:cubicBezTo>
                  <a:cubicBezTo>
                    <a:pt x="1168" y="1402"/>
                    <a:pt x="1134" y="1468"/>
                    <a:pt x="1134" y="1502"/>
                  </a:cubicBezTo>
                  <a:cubicBezTo>
                    <a:pt x="1168" y="1569"/>
                    <a:pt x="1134" y="1635"/>
                    <a:pt x="1068" y="1669"/>
                  </a:cubicBezTo>
                  <a:cubicBezTo>
                    <a:pt x="1068" y="1735"/>
                    <a:pt x="1068" y="1802"/>
                    <a:pt x="1034" y="1869"/>
                  </a:cubicBezTo>
                  <a:cubicBezTo>
                    <a:pt x="1068" y="1935"/>
                    <a:pt x="1068" y="2002"/>
                    <a:pt x="1001" y="2036"/>
                  </a:cubicBezTo>
                  <a:cubicBezTo>
                    <a:pt x="968" y="2102"/>
                    <a:pt x="968" y="2136"/>
                    <a:pt x="968" y="2202"/>
                  </a:cubicBezTo>
                  <a:cubicBezTo>
                    <a:pt x="968" y="2269"/>
                    <a:pt x="968" y="2336"/>
                    <a:pt x="901" y="2369"/>
                  </a:cubicBezTo>
                  <a:cubicBezTo>
                    <a:pt x="901" y="2436"/>
                    <a:pt x="867" y="2503"/>
                    <a:pt x="867" y="2536"/>
                  </a:cubicBezTo>
                  <a:cubicBezTo>
                    <a:pt x="901" y="2769"/>
                    <a:pt x="834" y="2970"/>
                    <a:pt x="734" y="3170"/>
                  </a:cubicBezTo>
                  <a:cubicBezTo>
                    <a:pt x="734" y="3203"/>
                    <a:pt x="701" y="3270"/>
                    <a:pt x="701" y="3336"/>
                  </a:cubicBezTo>
                  <a:cubicBezTo>
                    <a:pt x="701" y="3537"/>
                    <a:pt x="667" y="3737"/>
                    <a:pt x="567" y="3937"/>
                  </a:cubicBezTo>
                  <a:cubicBezTo>
                    <a:pt x="534" y="4004"/>
                    <a:pt x="534" y="4037"/>
                    <a:pt x="534" y="4104"/>
                  </a:cubicBezTo>
                  <a:cubicBezTo>
                    <a:pt x="567" y="4204"/>
                    <a:pt x="567" y="4304"/>
                    <a:pt x="467" y="4371"/>
                  </a:cubicBezTo>
                  <a:cubicBezTo>
                    <a:pt x="467" y="4437"/>
                    <a:pt x="434" y="4471"/>
                    <a:pt x="434" y="4537"/>
                  </a:cubicBezTo>
                  <a:cubicBezTo>
                    <a:pt x="467" y="4604"/>
                    <a:pt x="434" y="4671"/>
                    <a:pt x="367" y="4704"/>
                  </a:cubicBezTo>
                  <a:cubicBezTo>
                    <a:pt x="367" y="4771"/>
                    <a:pt x="367" y="4838"/>
                    <a:pt x="334" y="4904"/>
                  </a:cubicBezTo>
                  <a:cubicBezTo>
                    <a:pt x="367" y="4971"/>
                    <a:pt x="367" y="5004"/>
                    <a:pt x="300" y="5071"/>
                  </a:cubicBezTo>
                  <a:cubicBezTo>
                    <a:pt x="300" y="5104"/>
                    <a:pt x="267" y="5171"/>
                    <a:pt x="267" y="5238"/>
                  </a:cubicBezTo>
                  <a:cubicBezTo>
                    <a:pt x="267" y="5438"/>
                    <a:pt x="234" y="5638"/>
                    <a:pt x="100" y="5838"/>
                  </a:cubicBezTo>
                  <a:cubicBezTo>
                    <a:pt x="100" y="5905"/>
                    <a:pt x="100" y="5938"/>
                    <a:pt x="67" y="6005"/>
                  </a:cubicBezTo>
                  <a:cubicBezTo>
                    <a:pt x="100" y="6072"/>
                    <a:pt x="100" y="6138"/>
                    <a:pt x="34" y="6172"/>
                  </a:cubicBezTo>
                  <a:cubicBezTo>
                    <a:pt x="34" y="6239"/>
                    <a:pt x="0" y="6305"/>
                    <a:pt x="0" y="6372"/>
                  </a:cubicBezTo>
                  <a:cubicBezTo>
                    <a:pt x="0" y="6405"/>
                    <a:pt x="34" y="6472"/>
                    <a:pt x="34" y="6539"/>
                  </a:cubicBezTo>
                  <a:cubicBezTo>
                    <a:pt x="2869" y="5905"/>
                    <a:pt x="5804" y="5938"/>
                    <a:pt x="8673" y="5671"/>
                  </a:cubicBezTo>
                  <a:cubicBezTo>
                    <a:pt x="8706" y="5571"/>
                    <a:pt x="8706" y="5471"/>
                    <a:pt x="8773" y="5405"/>
                  </a:cubicBezTo>
                  <a:cubicBezTo>
                    <a:pt x="8773" y="5038"/>
                    <a:pt x="8873" y="4671"/>
                    <a:pt x="8973" y="4270"/>
                  </a:cubicBezTo>
                  <a:cubicBezTo>
                    <a:pt x="8973" y="4204"/>
                    <a:pt x="8973" y="4170"/>
                    <a:pt x="9040" y="4104"/>
                  </a:cubicBezTo>
                  <a:cubicBezTo>
                    <a:pt x="9073" y="3970"/>
                    <a:pt x="9107" y="3837"/>
                    <a:pt x="9173" y="3670"/>
                  </a:cubicBezTo>
                  <a:cubicBezTo>
                    <a:pt x="9173" y="3270"/>
                    <a:pt x="9474" y="2903"/>
                    <a:pt x="9440" y="2469"/>
                  </a:cubicBezTo>
                  <a:cubicBezTo>
                    <a:pt x="8373" y="2069"/>
                    <a:pt x="7272" y="1802"/>
                    <a:pt x="6171" y="1468"/>
                  </a:cubicBezTo>
                  <a:cubicBezTo>
                    <a:pt x="4637" y="1001"/>
                    <a:pt x="3102" y="468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6"/>
            <p:cNvSpPr/>
            <p:nvPr/>
          </p:nvSpPr>
          <p:spPr>
            <a:xfrm rot="-5400000">
              <a:off x="74245" y="420571"/>
              <a:ext cx="220164" cy="236396"/>
            </a:xfrm>
            <a:custGeom>
              <a:avLst/>
              <a:gdLst/>
              <a:ahLst/>
              <a:cxnLst/>
              <a:rect l="l" t="t" r="r" b="b"/>
              <a:pathLst>
                <a:path w="8874" h="5309" extrusionOk="0">
                  <a:moveTo>
                    <a:pt x="3544" y="1"/>
                  </a:moveTo>
                  <a:cubicBezTo>
                    <a:pt x="3419" y="1"/>
                    <a:pt x="3294" y="2"/>
                    <a:pt x="3169" y="4"/>
                  </a:cubicBezTo>
                  <a:lnTo>
                    <a:pt x="33" y="4"/>
                  </a:lnTo>
                  <a:lnTo>
                    <a:pt x="0" y="605"/>
                  </a:lnTo>
                  <a:cubicBezTo>
                    <a:pt x="67" y="1138"/>
                    <a:pt x="33" y="1705"/>
                    <a:pt x="33" y="2239"/>
                  </a:cubicBezTo>
                  <a:lnTo>
                    <a:pt x="0" y="2239"/>
                  </a:lnTo>
                  <a:cubicBezTo>
                    <a:pt x="134" y="2506"/>
                    <a:pt x="100" y="2740"/>
                    <a:pt x="67" y="3006"/>
                  </a:cubicBezTo>
                  <a:cubicBezTo>
                    <a:pt x="100" y="3207"/>
                    <a:pt x="100" y="3407"/>
                    <a:pt x="100" y="3607"/>
                  </a:cubicBezTo>
                  <a:cubicBezTo>
                    <a:pt x="200" y="3840"/>
                    <a:pt x="200" y="4074"/>
                    <a:pt x="100" y="4307"/>
                  </a:cubicBezTo>
                  <a:cubicBezTo>
                    <a:pt x="100" y="4474"/>
                    <a:pt x="100" y="4674"/>
                    <a:pt x="67" y="4841"/>
                  </a:cubicBezTo>
                  <a:cubicBezTo>
                    <a:pt x="100" y="5008"/>
                    <a:pt x="100" y="5141"/>
                    <a:pt x="100" y="5308"/>
                  </a:cubicBezTo>
                  <a:cubicBezTo>
                    <a:pt x="2102" y="4941"/>
                    <a:pt x="4103" y="4674"/>
                    <a:pt x="6104" y="4474"/>
                  </a:cubicBezTo>
                  <a:cubicBezTo>
                    <a:pt x="6872" y="4374"/>
                    <a:pt x="7639" y="4274"/>
                    <a:pt x="8406" y="4207"/>
                  </a:cubicBezTo>
                  <a:cubicBezTo>
                    <a:pt x="8439" y="3907"/>
                    <a:pt x="8373" y="3640"/>
                    <a:pt x="8506" y="3373"/>
                  </a:cubicBezTo>
                  <a:cubicBezTo>
                    <a:pt x="8506" y="3273"/>
                    <a:pt x="8506" y="3173"/>
                    <a:pt x="8540" y="3106"/>
                  </a:cubicBezTo>
                  <a:cubicBezTo>
                    <a:pt x="8506" y="2940"/>
                    <a:pt x="8473" y="2740"/>
                    <a:pt x="8606" y="2573"/>
                  </a:cubicBezTo>
                  <a:cubicBezTo>
                    <a:pt x="8606" y="2506"/>
                    <a:pt x="8606" y="2406"/>
                    <a:pt x="8606" y="2306"/>
                  </a:cubicBezTo>
                  <a:cubicBezTo>
                    <a:pt x="8606" y="2172"/>
                    <a:pt x="8573" y="2006"/>
                    <a:pt x="8673" y="1906"/>
                  </a:cubicBezTo>
                  <a:cubicBezTo>
                    <a:pt x="8673" y="1772"/>
                    <a:pt x="8706" y="1672"/>
                    <a:pt x="8706" y="1539"/>
                  </a:cubicBezTo>
                  <a:cubicBezTo>
                    <a:pt x="8673" y="1439"/>
                    <a:pt x="8673" y="1305"/>
                    <a:pt x="8773" y="1205"/>
                  </a:cubicBezTo>
                  <a:cubicBezTo>
                    <a:pt x="8773" y="1105"/>
                    <a:pt x="8773" y="1038"/>
                    <a:pt x="8806" y="938"/>
                  </a:cubicBezTo>
                  <a:cubicBezTo>
                    <a:pt x="8773" y="771"/>
                    <a:pt x="8740" y="571"/>
                    <a:pt x="8873" y="438"/>
                  </a:cubicBezTo>
                  <a:cubicBezTo>
                    <a:pt x="8873" y="371"/>
                    <a:pt x="8873" y="304"/>
                    <a:pt x="8873" y="238"/>
                  </a:cubicBezTo>
                  <a:cubicBezTo>
                    <a:pt x="8840" y="204"/>
                    <a:pt x="8806" y="171"/>
                    <a:pt x="8773" y="171"/>
                  </a:cubicBezTo>
                  <a:cubicBezTo>
                    <a:pt x="8648" y="173"/>
                    <a:pt x="8523" y="174"/>
                    <a:pt x="8398" y="174"/>
                  </a:cubicBezTo>
                  <a:cubicBezTo>
                    <a:pt x="6780" y="174"/>
                    <a:pt x="5162" y="1"/>
                    <a:pt x="3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6"/>
            <p:cNvSpPr/>
            <p:nvPr/>
          </p:nvSpPr>
          <p:spPr>
            <a:xfrm rot="-5400000">
              <a:off x="2628829" y="398519"/>
              <a:ext cx="210240" cy="311960"/>
            </a:xfrm>
            <a:custGeom>
              <a:avLst/>
              <a:gdLst/>
              <a:ahLst/>
              <a:cxnLst/>
              <a:rect l="l" t="t" r="r" b="b"/>
              <a:pathLst>
                <a:path w="8474" h="7006" extrusionOk="0">
                  <a:moveTo>
                    <a:pt x="7539" y="0"/>
                  </a:moveTo>
                  <a:cubicBezTo>
                    <a:pt x="5938" y="234"/>
                    <a:pt x="4337" y="467"/>
                    <a:pt x="2736" y="701"/>
                  </a:cubicBezTo>
                  <a:cubicBezTo>
                    <a:pt x="1802" y="834"/>
                    <a:pt x="901" y="934"/>
                    <a:pt x="0" y="1201"/>
                  </a:cubicBezTo>
                  <a:lnTo>
                    <a:pt x="0" y="2869"/>
                  </a:lnTo>
                  <a:cubicBezTo>
                    <a:pt x="0" y="3036"/>
                    <a:pt x="0" y="3203"/>
                    <a:pt x="34" y="3369"/>
                  </a:cubicBezTo>
                  <a:cubicBezTo>
                    <a:pt x="134" y="3569"/>
                    <a:pt x="101" y="3770"/>
                    <a:pt x="67" y="3970"/>
                  </a:cubicBezTo>
                  <a:cubicBezTo>
                    <a:pt x="101" y="4137"/>
                    <a:pt x="101" y="4270"/>
                    <a:pt x="101" y="4403"/>
                  </a:cubicBezTo>
                  <a:cubicBezTo>
                    <a:pt x="234" y="4570"/>
                    <a:pt x="201" y="4770"/>
                    <a:pt x="167" y="4937"/>
                  </a:cubicBezTo>
                  <a:cubicBezTo>
                    <a:pt x="167" y="5004"/>
                    <a:pt x="167" y="5104"/>
                    <a:pt x="201" y="5204"/>
                  </a:cubicBezTo>
                  <a:cubicBezTo>
                    <a:pt x="301" y="5337"/>
                    <a:pt x="267" y="5471"/>
                    <a:pt x="267" y="5638"/>
                  </a:cubicBezTo>
                  <a:cubicBezTo>
                    <a:pt x="267" y="5704"/>
                    <a:pt x="267" y="5804"/>
                    <a:pt x="301" y="5904"/>
                  </a:cubicBezTo>
                  <a:cubicBezTo>
                    <a:pt x="367" y="5971"/>
                    <a:pt x="367" y="6038"/>
                    <a:pt x="334" y="6138"/>
                  </a:cubicBezTo>
                  <a:cubicBezTo>
                    <a:pt x="367" y="6238"/>
                    <a:pt x="367" y="6338"/>
                    <a:pt x="367" y="6405"/>
                  </a:cubicBezTo>
                  <a:cubicBezTo>
                    <a:pt x="434" y="6438"/>
                    <a:pt x="434" y="6505"/>
                    <a:pt x="434" y="6572"/>
                  </a:cubicBezTo>
                  <a:cubicBezTo>
                    <a:pt x="434" y="6638"/>
                    <a:pt x="434" y="6705"/>
                    <a:pt x="467" y="6772"/>
                  </a:cubicBezTo>
                  <a:cubicBezTo>
                    <a:pt x="534" y="6838"/>
                    <a:pt x="534" y="6939"/>
                    <a:pt x="534" y="7005"/>
                  </a:cubicBezTo>
                  <a:cubicBezTo>
                    <a:pt x="1768" y="6472"/>
                    <a:pt x="2936" y="5804"/>
                    <a:pt x="4170" y="5337"/>
                  </a:cubicBezTo>
                  <a:cubicBezTo>
                    <a:pt x="5538" y="4770"/>
                    <a:pt x="6905" y="4203"/>
                    <a:pt x="8306" y="3803"/>
                  </a:cubicBezTo>
                  <a:cubicBezTo>
                    <a:pt x="8473" y="3636"/>
                    <a:pt x="8340" y="3469"/>
                    <a:pt x="8306" y="3303"/>
                  </a:cubicBezTo>
                  <a:cubicBezTo>
                    <a:pt x="8240" y="3069"/>
                    <a:pt x="8106" y="2836"/>
                    <a:pt x="8106" y="2602"/>
                  </a:cubicBezTo>
                  <a:lnTo>
                    <a:pt x="8073" y="2435"/>
                  </a:lnTo>
                  <a:cubicBezTo>
                    <a:pt x="8006" y="2369"/>
                    <a:pt x="8006" y="2335"/>
                    <a:pt x="8006" y="2235"/>
                  </a:cubicBezTo>
                  <a:cubicBezTo>
                    <a:pt x="8006" y="2202"/>
                    <a:pt x="8006" y="2135"/>
                    <a:pt x="7973" y="2068"/>
                  </a:cubicBezTo>
                  <a:cubicBezTo>
                    <a:pt x="7906" y="2035"/>
                    <a:pt x="7906" y="1968"/>
                    <a:pt x="7939" y="1902"/>
                  </a:cubicBezTo>
                  <a:lnTo>
                    <a:pt x="7906" y="1735"/>
                  </a:lnTo>
                  <a:cubicBezTo>
                    <a:pt x="7806" y="1668"/>
                    <a:pt x="7806" y="1568"/>
                    <a:pt x="7839" y="1468"/>
                  </a:cubicBezTo>
                  <a:cubicBezTo>
                    <a:pt x="7839" y="1401"/>
                    <a:pt x="7839" y="1301"/>
                    <a:pt x="7806" y="1201"/>
                  </a:cubicBezTo>
                  <a:cubicBezTo>
                    <a:pt x="7739" y="1134"/>
                    <a:pt x="7739" y="1034"/>
                    <a:pt x="7773" y="968"/>
                  </a:cubicBezTo>
                  <a:cubicBezTo>
                    <a:pt x="7739" y="868"/>
                    <a:pt x="7739" y="767"/>
                    <a:pt x="7739" y="701"/>
                  </a:cubicBezTo>
                  <a:cubicBezTo>
                    <a:pt x="7639" y="601"/>
                    <a:pt x="7639" y="467"/>
                    <a:pt x="7673" y="334"/>
                  </a:cubicBezTo>
                  <a:cubicBezTo>
                    <a:pt x="7673" y="267"/>
                    <a:pt x="7639" y="167"/>
                    <a:pt x="7639" y="100"/>
                  </a:cubicBezTo>
                  <a:lnTo>
                    <a:pt x="75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6"/>
            <p:cNvSpPr/>
            <p:nvPr/>
          </p:nvSpPr>
          <p:spPr>
            <a:xfrm rot="-5400000">
              <a:off x="2817675" y="370769"/>
              <a:ext cx="234231" cy="303722"/>
            </a:xfrm>
            <a:custGeom>
              <a:avLst/>
              <a:gdLst/>
              <a:ahLst/>
              <a:cxnLst/>
              <a:rect l="l" t="t" r="r" b="b"/>
              <a:pathLst>
                <a:path w="9441" h="6821" extrusionOk="0">
                  <a:moveTo>
                    <a:pt x="7872" y="1"/>
                  </a:moveTo>
                  <a:cubicBezTo>
                    <a:pt x="7138" y="234"/>
                    <a:pt x="6405" y="501"/>
                    <a:pt x="5671" y="801"/>
                  </a:cubicBezTo>
                  <a:cubicBezTo>
                    <a:pt x="3769" y="1502"/>
                    <a:pt x="1901" y="2402"/>
                    <a:pt x="0" y="3203"/>
                  </a:cubicBezTo>
                  <a:cubicBezTo>
                    <a:pt x="0" y="3536"/>
                    <a:pt x="234" y="3803"/>
                    <a:pt x="234" y="4137"/>
                  </a:cubicBezTo>
                  <a:cubicBezTo>
                    <a:pt x="267" y="4270"/>
                    <a:pt x="300" y="4370"/>
                    <a:pt x="334" y="4504"/>
                  </a:cubicBezTo>
                  <a:cubicBezTo>
                    <a:pt x="400" y="4537"/>
                    <a:pt x="434" y="4604"/>
                    <a:pt x="400" y="4671"/>
                  </a:cubicBezTo>
                  <a:cubicBezTo>
                    <a:pt x="467" y="4804"/>
                    <a:pt x="567" y="4971"/>
                    <a:pt x="534" y="5138"/>
                  </a:cubicBezTo>
                  <a:cubicBezTo>
                    <a:pt x="634" y="5171"/>
                    <a:pt x="701" y="5238"/>
                    <a:pt x="767" y="5271"/>
                  </a:cubicBezTo>
                  <a:cubicBezTo>
                    <a:pt x="1128" y="5271"/>
                    <a:pt x="1493" y="5260"/>
                    <a:pt x="1858" y="5260"/>
                  </a:cubicBezTo>
                  <a:cubicBezTo>
                    <a:pt x="2404" y="5260"/>
                    <a:pt x="2949" y="5284"/>
                    <a:pt x="3469" y="5404"/>
                  </a:cubicBezTo>
                  <a:cubicBezTo>
                    <a:pt x="5337" y="5871"/>
                    <a:pt x="7172" y="6405"/>
                    <a:pt x="9073" y="6805"/>
                  </a:cubicBezTo>
                  <a:cubicBezTo>
                    <a:pt x="9125" y="6814"/>
                    <a:pt x="9175" y="6821"/>
                    <a:pt x="9221" y="6821"/>
                  </a:cubicBezTo>
                  <a:cubicBezTo>
                    <a:pt x="9349" y="6821"/>
                    <a:pt x="9440" y="6769"/>
                    <a:pt x="9440" y="6572"/>
                  </a:cubicBezTo>
                  <a:cubicBezTo>
                    <a:pt x="9340" y="6439"/>
                    <a:pt x="9373" y="6272"/>
                    <a:pt x="9373" y="6138"/>
                  </a:cubicBezTo>
                  <a:cubicBezTo>
                    <a:pt x="9373" y="6005"/>
                    <a:pt x="9373" y="5905"/>
                    <a:pt x="9340" y="5771"/>
                  </a:cubicBezTo>
                  <a:cubicBezTo>
                    <a:pt x="9240" y="5671"/>
                    <a:pt x="9273" y="5571"/>
                    <a:pt x="9307" y="5438"/>
                  </a:cubicBezTo>
                  <a:cubicBezTo>
                    <a:pt x="9273" y="5371"/>
                    <a:pt x="9273" y="5271"/>
                    <a:pt x="9273" y="5171"/>
                  </a:cubicBezTo>
                  <a:cubicBezTo>
                    <a:pt x="9173" y="5104"/>
                    <a:pt x="9173" y="5038"/>
                    <a:pt x="9207" y="4937"/>
                  </a:cubicBezTo>
                  <a:cubicBezTo>
                    <a:pt x="9173" y="4871"/>
                    <a:pt x="9173" y="4804"/>
                    <a:pt x="9173" y="4737"/>
                  </a:cubicBezTo>
                  <a:cubicBezTo>
                    <a:pt x="9107" y="4704"/>
                    <a:pt x="9107" y="4637"/>
                    <a:pt x="9107" y="4571"/>
                  </a:cubicBezTo>
                  <a:cubicBezTo>
                    <a:pt x="9107" y="4537"/>
                    <a:pt x="9107" y="4470"/>
                    <a:pt x="9073" y="4404"/>
                  </a:cubicBezTo>
                  <a:cubicBezTo>
                    <a:pt x="9040" y="4370"/>
                    <a:pt x="9006" y="4304"/>
                    <a:pt x="9040" y="4237"/>
                  </a:cubicBezTo>
                  <a:cubicBezTo>
                    <a:pt x="9040" y="4137"/>
                    <a:pt x="9006" y="4070"/>
                    <a:pt x="9006" y="3970"/>
                  </a:cubicBezTo>
                  <a:cubicBezTo>
                    <a:pt x="8940" y="3937"/>
                    <a:pt x="8906" y="3870"/>
                    <a:pt x="8940" y="3803"/>
                  </a:cubicBezTo>
                  <a:cubicBezTo>
                    <a:pt x="8940" y="3703"/>
                    <a:pt x="8906" y="3637"/>
                    <a:pt x="8906" y="3536"/>
                  </a:cubicBezTo>
                  <a:cubicBezTo>
                    <a:pt x="8840" y="3503"/>
                    <a:pt x="8840" y="3436"/>
                    <a:pt x="8873" y="3370"/>
                  </a:cubicBezTo>
                  <a:cubicBezTo>
                    <a:pt x="8840" y="3270"/>
                    <a:pt x="8840" y="3203"/>
                    <a:pt x="8840" y="3103"/>
                  </a:cubicBezTo>
                  <a:cubicBezTo>
                    <a:pt x="8706" y="2936"/>
                    <a:pt x="8673" y="2736"/>
                    <a:pt x="8673" y="2502"/>
                  </a:cubicBezTo>
                  <a:cubicBezTo>
                    <a:pt x="8673" y="2436"/>
                    <a:pt x="8673" y="2402"/>
                    <a:pt x="8640" y="2336"/>
                  </a:cubicBezTo>
                  <a:cubicBezTo>
                    <a:pt x="8539" y="2202"/>
                    <a:pt x="8506" y="2069"/>
                    <a:pt x="8506" y="1902"/>
                  </a:cubicBezTo>
                  <a:cubicBezTo>
                    <a:pt x="8473" y="1702"/>
                    <a:pt x="8339" y="1535"/>
                    <a:pt x="8373" y="1335"/>
                  </a:cubicBezTo>
                  <a:cubicBezTo>
                    <a:pt x="8139" y="1135"/>
                    <a:pt x="8139" y="868"/>
                    <a:pt x="8072" y="601"/>
                  </a:cubicBezTo>
                  <a:cubicBezTo>
                    <a:pt x="8039" y="434"/>
                    <a:pt x="8006" y="301"/>
                    <a:pt x="7972" y="167"/>
                  </a:cubicBezTo>
                  <a:cubicBezTo>
                    <a:pt x="7939" y="101"/>
                    <a:pt x="7906" y="34"/>
                    <a:pt x="7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6"/>
            <p:cNvSpPr/>
            <p:nvPr/>
          </p:nvSpPr>
          <p:spPr>
            <a:xfrm rot="-5400000">
              <a:off x="3079578" y="377627"/>
              <a:ext cx="217683" cy="258571"/>
            </a:xfrm>
            <a:custGeom>
              <a:avLst/>
              <a:gdLst/>
              <a:ahLst/>
              <a:cxnLst/>
              <a:rect l="l" t="t" r="r" b="b"/>
              <a:pathLst>
                <a:path w="8774" h="5807" extrusionOk="0">
                  <a:moveTo>
                    <a:pt x="229" y="0"/>
                  </a:moveTo>
                  <a:cubicBezTo>
                    <a:pt x="175" y="0"/>
                    <a:pt x="121" y="1"/>
                    <a:pt x="67" y="2"/>
                  </a:cubicBezTo>
                  <a:cubicBezTo>
                    <a:pt x="0" y="202"/>
                    <a:pt x="134" y="369"/>
                    <a:pt x="134" y="536"/>
                  </a:cubicBezTo>
                  <a:cubicBezTo>
                    <a:pt x="167" y="669"/>
                    <a:pt x="201" y="836"/>
                    <a:pt x="234" y="969"/>
                  </a:cubicBezTo>
                  <a:cubicBezTo>
                    <a:pt x="334" y="1103"/>
                    <a:pt x="401" y="1236"/>
                    <a:pt x="367" y="1403"/>
                  </a:cubicBezTo>
                  <a:lnTo>
                    <a:pt x="401" y="1570"/>
                  </a:lnTo>
                  <a:cubicBezTo>
                    <a:pt x="467" y="1603"/>
                    <a:pt x="501" y="1670"/>
                    <a:pt x="467" y="1737"/>
                  </a:cubicBezTo>
                  <a:cubicBezTo>
                    <a:pt x="467" y="1803"/>
                    <a:pt x="501" y="1870"/>
                    <a:pt x="501" y="1903"/>
                  </a:cubicBezTo>
                  <a:cubicBezTo>
                    <a:pt x="567" y="1937"/>
                    <a:pt x="567" y="2003"/>
                    <a:pt x="567" y="2070"/>
                  </a:cubicBezTo>
                  <a:cubicBezTo>
                    <a:pt x="567" y="2137"/>
                    <a:pt x="567" y="2204"/>
                    <a:pt x="601" y="2270"/>
                  </a:cubicBezTo>
                  <a:cubicBezTo>
                    <a:pt x="634" y="2304"/>
                    <a:pt x="668" y="2370"/>
                    <a:pt x="634" y="2437"/>
                  </a:cubicBezTo>
                  <a:cubicBezTo>
                    <a:pt x="634" y="2470"/>
                    <a:pt x="668" y="2537"/>
                    <a:pt x="668" y="2604"/>
                  </a:cubicBezTo>
                  <a:cubicBezTo>
                    <a:pt x="768" y="2704"/>
                    <a:pt x="768" y="2837"/>
                    <a:pt x="734" y="2937"/>
                  </a:cubicBezTo>
                  <a:cubicBezTo>
                    <a:pt x="734" y="3004"/>
                    <a:pt x="734" y="3071"/>
                    <a:pt x="768" y="3104"/>
                  </a:cubicBezTo>
                  <a:cubicBezTo>
                    <a:pt x="868" y="3238"/>
                    <a:pt x="834" y="3404"/>
                    <a:pt x="834" y="3538"/>
                  </a:cubicBezTo>
                  <a:cubicBezTo>
                    <a:pt x="834" y="3605"/>
                    <a:pt x="834" y="3671"/>
                    <a:pt x="834" y="3738"/>
                  </a:cubicBezTo>
                  <a:cubicBezTo>
                    <a:pt x="968" y="3905"/>
                    <a:pt x="934" y="4138"/>
                    <a:pt x="934" y="4338"/>
                  </a:cubicBezTo>
                  <a:cubicBezTo>
                    <a:pt x="934" y="4372"/>
                    <a:pt x="934" y="4439"/>
                    <a:pt x="934" y="4505"/>
                  </a:cubicBezTo>
                  <a:cubicBezTo>
                    <a:pt x="1068" y="4739"/>
                    <a:pt x="1001" y="5006"/>
                    <a:pt x="1001" y="5272"/>
                  </a:cubicBezTo>
                  <a:cubicBezTo>
                    <a:pt x="1001" y="5406"/>
                    <a:pt x="1001" y="5506"/>
                    <a:pt x="1034" y="5639"/>
                  </a:cubicBezTo>
                  <a:cubicBezTo>
                    <a:pt x="1034" y="5706"/>
                    <a:pt x="1068" y="5739"/>
                    <a:pt x="1101" y="5806"/>
                  </a:cubicBezTo>
                  <a:cubicBezTo>
                    <a:pt x="3636" y="5506"/>
                    <a:pt x="6171" y="5306"/>
                    <a:pt x="8707" y="5072"/>
                  </a:cubicBezTo>
                  <a:cubicBezTo>
                    <a:pt x="8740" y="4338"/>
                    <a:pt x="8740" y="3605"/>
                    <a:pt x="8773" y="2871"/>
                  </a:cubicBezTo>
                  <a:lnTo>
                    <a:pt x="8740" y="2437"/>
                  </a:lnTo>
                  <a:cubicBezTo>
                    <a:pt x="8607" y="2304"/>
                    <a:pt x="8640" y="2137"/>
                    <a:pt x="8673" y="2003"/>
                  </a:cubicBezTo>
                  <a:cubicBezTo>
                    <a:pt x="8607" y="1903"/>
                    <a:pt x="8540" y="1837"/>
                    <a:pt x="8440" y="1837"/>
                  </a:cubicBezTo>
                  <a:cubicBezTo>
                    <a:pt x="7572" y="1737"/>
                    <a:pt x="6805" y="1470"/>
                    <a:pt x="6005" y="1170"/>
                  </a:cubicBezTo>
                  <a:lnTo>
                    <a:pt x="6005" y="1203"/>
                  </a:lnTo>
                  <a:cubicBezTo>
                    <a:pt x="5671" y="1069"/>
                    <a:pt x="5271" y="1036"/>
                    <a:pt x="4904" y="936"/>
                  </a:cubicBezTo>
                  <a:cubicBezTo>
                    <a:pt x="3386" y="484"/>
                    <a:pt x="1868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6"/>
            <p:cNvSpPr/>
            <p:nvPr/>
          </p:nvSpPr>
          <p:spPr>
            <a:xfrm rot="-5400000">
              <a:off x="4043389" y="392341"/>
              <a:ext cx="235869" cy="225843"/>
            </a:xfrm>
            <a:custGeom>
              <a:avLst/>
              <a:gdLst/>
              <a:ahLst/>
              <a:cxnLst/>
              <a:rect l="l" t="t" r="r" b="b"/>
              <a:pathLst>
                <a:path w="9507" h="5072" extrusionOk="0">
                  <a:moveTo>
                    <a:pt x="200" y="1"/>
                  </a:moveTo>
                  <a:cubicBezTo>
                    <a:pt x="167" y="34"/>
                    <a:pt x="134" y="34"/>
                    <a:pt x="100" y="34"/>
                  </a:cubicBezTo>
                  <a:cubicBezTo>
                    <a:pt x="100" y="234"/>
                    <a:pt x="100" y="435"/>
                    <a:pt x="67" y="635"/>
                  </a:cubicBezTo>
                  <a:cubicBezTo>
                    <a:pt x="100" y="868"/>
                    <a:pt x="134" y="1068"/>
                    <a:pt x="34" y="1268"/>
                  </a:cubicBezTo>
                  <a:cubicBezTo>
                    <a:pt x="0" y="1602"/>
                    <a:pt x="0" y="1936"/>
                    <a:pt x="0" y="2303"/>
                  </a:cubicBezTo>
                  <a:cubicBezTo>
                    <a:pt x="0" y="3237"/>
                    <a:pt x="0" y="4171"/>
                    <a:pt x="34" y="5071"/>
                  </a:cubicBezTo>
                  <a:cubicBezTo>
                    <a:pt x="801" y="4971"/>
                    <a:pt x="1568" y="4804"/>
                    <a:pt x="2369" y="4704"/>
                  </a:cubicBezTo>
                  <a:cubicBezTo>
                    <a:pt x="4603" y="4471"/>
                    <a:pt x="6838" y="4037"/>
                    <a:pt x="9107" y="3737"/>
                  </a:cubicBezTo>
                  <a:cubicBezTo>
                    <a:pt x="9340" y="3704"/>
                    <a:pt x="9507" y="3603"/>
                    <a:pt x="9474" y="3337"/>
                  </a:cubicBezTo>
                  <a:cubicBezTo>
                    <a:pt x="9340" y="3070"/>
                    <a:pt x="9374" y="2803"/>
                    <a:pt x="9407" y="2569"/>
                  </a:cubicBezTo>
                  <a:cubicBezTo>
                    <a:pt x="9407" y="2336"/>
                    <a:pt x="9374" y="2136"/>
                    <a:pt x="9374" y="1936"/>
                  </a:cubicBezTo>
                  <a:cubicBezTo>
                    <a:pt x="9273" y="1769"/>
                    <a:pt x="9307" y="1602"/>
                    <a:pt x="9307" y="1435"/>
                  </a:cubicBezTo>
                  <a:cubicBezTo>
                    <a:pt x="9307" y="1202"/>
                    <a:pt x="9173" y="1168"/>
                    <a:pt x="8973" y="1135"/>
                  </a:cubicBezTo>
                  <a:cubicBezTo>
                    <a:pt x="7973" y="1035"/>
                    <a:pt x="7005" y="935"/>
                    <a:pt x="6004" y="835"/>
                  </a:cubicBezTo>
                  <a:lnTo>
                    <a:pt x="6004" y="801"/>
                  </a:lnTo>
                  <a:cubicBezTo>
                    <a:pt x="4070" y="601"/>
                    <a:pt x="2102" y="435"/>
                    <a:pt x="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6"/>
            <p:cNvSpPr/>
            <p:nvPr/>
          </p:nvSpPr>
          <p:spPr>
            <a:xfrm rot="-5400000">
              <a:off x="1946067" y="302446"/>
              <a:ext cx="76167" cy="855017"/>
            </a:xfrm>
            <a:custGeom>
              <a:avLst/>
              <a:gdLst/>
              <a:ahLst/>
              <a:cxnLst/>
              <a:rect l="l" t="t" r="r" b="b"/>
              <a:pathLst>
                <a:path w="3070" h="19202" extrusionOk="0">
                  <a:moveTo>
                    <a:pt x="518" y="1"/>
                  </a:moveTo>
                  <a:cubicBezTo>
                    <a:pt x="321" y="1"/>
                    <a:pt x="150" y="154"/>
                    <a:pt x="67" y="421"/>
                  </a:cubicBezTo>
                  <a:cubicBezTo>
                    <a:pt x="34" y="555"/>
                    <a:pt x="1" y="688"/>
                    <a:pt x="1" y="821"/>
                  </a:cubicBezTo>
                  <a:cubicBezTo>
                    <a:pt x="34" y="1689"/>
                    <a:pt x="34" y="2556"/>
                    <a:pt x="134" y="3390"/>
                  </a:cubicBezTo>
                  <a:cubicBezTo>
                    <a:pt x="301" y="5225"/>
                    <a:pt x="634" y="6993"/>
                    <a:pt x="735" y="8794"/>
                  </a:cubicBezTo>
                  <a:lnTo>
                    <a:pt x="701" y="8794"/>
                  </a:lnTo>
                  <a:cubicBezTo>
                    <a:pt x="868" y="11396"/>
                    <a:pt x="968" y="13998"/>
                    <a:pt x="1368" y="16599"/>
                  </a:cubicBezTo>
                  <a:cubicBezTo>
                    <a:pt x="1468" y="17400"/>
                    <a:pt x="1602" y="18167"/>
                    <a:pt x="1835" y="18968"/>
                  </a:cubicBezTo>
                  <a:cubicBezTo>
                    <a:pt x="1869" y="19068"/>
                    <a:pt x="1869" y="19201"/>
                    <a:pt x="2035" y="19201"/>
                  </a:cubicBezTo>
                  <a:cubicBezTo>
                    <a:pt x="2169" y="19201"/>
                    <a:pt x="2169" y="19034"/>
                    <a:pt x="2202" y="18934"/>
                  </a:cubicBezTo>
                  <a:cubicBezTo>
                    <a:pt x="2269" y="18834"/>
                    <a:pt x="2302" y="18701"/>
                    <a:pt x="2336" y="18567"/>
                  </a:cubicBezTo>
                  <a:cubicBezTo>
                    <a:pt x="2769" y="16733"/>
                    <a:pt x="2903" y="14865"/>
                    <a:pt x="3070" y="13230"/>
                  </a:cubicBezTo>
                  <a:cubicBezTo>
                    <a:pt x="3003" y="11296"/>
                    <a:pt x="2903" y="9628"/>
                    <a:pt x="2836" y="7927"/>
                  </a:cubicBezTo>
                  <a:cubicBezTo>
                    <a:pt x="2769" y="5625"/>
                    <a:pt x="2102" y="3423"/>
                    <a:pt x="1502" y="1222"/>
                  </a:cubicBezTo>
                  <a:cubicBezTo>
                    <a:pt x="1402" y="821"/>
                    <a:pt x="1202" y="455"/>
                    <a:pt x="901" y="188"/>
                  </a:cubicBezTo>
                  <a:cubicBezTo>
                    <a:pt x="773" y="60"/>
                    <a:pt x="64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6"/>
            <p:cNvSpPr/>
            <p:nvPr/>
          </p:nvSpPr>
          <p:spPr>
            <a:xfrm rot="-5400000">
              <a:off x="1191283" y="501817"/>
              <a:ext cx="217584" cy="240181"/>
            </a:xfrm>
            <a:custGeom>
              <a:avLst/>
              <a:gdLst/>
              <a:ahLst/>
              <a:cxnLst/>
              <a:rect l="l" t="t" r="r" b="b"/>
              <a:pathLst>
                <a:path w="8770" h="5394" extrusionOk="0">
                  <a:moveTo>
                    <a:pt x="273" y="1"/>
                  </a:moveTo>
                  <a:cubicBezTo>
                    <a:pt x="74" y="1"/>
                    <a:pt x="1" y="107"/>
                    <a:pt x="30" y="341"/>
                  </a:cubicBezTo>
                  <a:cubicBezTo>
                    <a:pt x="130" y="441"/>
                    <a:pt x="97" y="608"/>
                    <a:pt x="97" y="741"/>
                  </a:cubicBezTo>
                  <a:lnTo>
                    <a:pt x="97" y="1008"/>
                  </a:lnTo>
                  <a:cubicBezTo>
                    <a:pt x="197" y="1108"/>
                    <a:pt x="197" y="1241"/>
                    <a:pt x="164" y="1375"/>
                  </a:cubicBezTo>
                  <a:cubicBezTo>
                    <a:pt x="164" y="1408"/>
                    <a:pt x="197" y="1475"/>
                    <a:pt x="197" y="1542"/>
                  </a:cubicBezTo>
                  <a:cubicBezTo>
                    <a:pt x="264" y="1608"/>
                    <a:pt x="264" y="1708"/>
                    <a:pt x="264" y="1808"/>
                  </a:cubicBezTo>
                  <a:cubicBezTo>
                    <a:pt x="264" y="1875"/>
                    <a:pt x="264" y="1975"/>
                    <a:pt x="297" y="2042"/>
                  </a:cubicBezTo>
                  <a:cubicBezTo>
                    <a:pt x="330" y="2109"/>
                    <a:pt x="364" y="2142"/>
                    <a:pt x="330" y="2242"/>
                  </a:cubicBezTo>
                  <a:cubicBezTo>
                    <a:pt x="330" y="2275"/>
                    <a:pt x="364" y="2342"/>
                    <a:pt x="364" y="2409"/>
                  </a:cubicBezTo>
                  <a:cubicBezTo>
                    <a:pt x="464" y="2476"/>
                    <a:pt x="430" y="2576"/>
                    <a:pt x="430" y="2676"/>
                  </a:cubicBezTo>
                  <a:cubicBezTo>
                    <a:pt x="430" y="2709"/>
                    <a:pt x="430" y="2776"/>
                    <a:pt x="464" y="2842"/>
                  </a:cubicBezTo>
                  <a:cubicBezTo>
                    <a:pt x="530" y="2909"/>
                    <a:pt x="530" y="3009"/>
                    <a:pt x="530" y="3109"/>
                  </a:cubicBezTo>
                  <a:cubicBezTo>
                    <a:pt x="530" y="3143"/>
                    <a:pt x="530" y="3209"/>
                    <a:pt x="564" y="3276"/>
                  </a:cubicBezTo>
                  <a:cubicBezTo>
                    <a:pt x="597" y="3309"/>
                    <a:pt x="631" y="3376"/>
                    <a:pt x="597" y="3443"/>
                  </a:cubicBezTo>
                  <a:cubicBezTo>
                    <a:pt x="597" y="3510"/>
                    <a:pt x="631" y="3543"/>
                    <a:pt x="631" y="3610"/>
                  </a:cubicBezTo>
                  <a:cubicBezTo>
                    <a:pt x="697" y="3643"/>
                    <a:pt x="697" y="3710"/>
                    <a:pt x="664" y="3776"/>
                  </a:cubicBezTo>
                  <a:cubicBezTo>
                    <a:pt x="697" y="3843"/>
                    <a:pt x="697" y="3910"/>
                    <a:pt x="697" y="3977"/>
                  </a:cubicBezTo>
                  <a:cubicBezTo>
                    <a:pt x="797" y="4043"/>
                    <a:pt x="797" y="4110"/>
                    <a:pt x="764" y="4210"/>
                  </a:cubicBezTo>
                  <a:cubicBezTo>
                    <a:pt x="797" y="4277"/>
                    <a:pt x="797" y="4344"/>
                    <a:pt x="797" y="4377"/>
                  </a:cubicBezTo>
                  <a:cubicBezTo>
                    <a:pt x="864" y="4444"/>
                    <a:pt x="864" y="4510"/>
                    <a:pt x="864" y="4577"/>
                  </a:cubicBezTo>
                  <a:cubicBezTo>
                    <a:pt x="864" y="4610"/>
                    <a:pt x="864" y="4677"/>
                    <a:pt x="897" y="4744"/>
                  </a:cubicBezTo>
                  <a:cubicBezTo>
                    <a:pt x="931" y="4777"/>
                    <a:pt x="964" y="4844"/>
                    <a:pt x="931" y="4911"/>
                  </a:cubicBezTo>
                  <a:cubicBezTo>
                    <a:pt x="931" y="4977"/>
                    <a:pt x="964" y="5011"/>
                    <a:pt x="964" y="5077"/>
                  </a:cubicBezTo>
                  <a:cubicBezTo>
                    <a:pt x="1031" y="5111"/>
                    <a:pt x="1031" y="5177"/>
                    <a:pt x="1031" y="5244"/>
                  </a:cubicBezTo>
                  <a:cubicBezTo>
                    <a:pt x="1088" y="5358"/>
                    <a:pt x="1163" y="5393"/>
                    <a:pt x="1241" y="5393"/>
                  </a:cubicBezTo>
                  <a:cubicBezTo>
                    <a:pt x="1345" y="5393"/>
                    <a:pt x="1455" y="5330"/>
                    <a:pt x="1531" y="5311"/>
                  </a:cubicBezTo>
                  <a:lnTo>
                    <a:pt x="1565" y="5311"/>
                  </a:lnTo>
                  <a:cubicBezTo>
                    <a:pt x="3833" y="4911"/>
                    <a:pt x="6134" y="4510"/>
                    <a:pt x="8469" y="4310"/>
                  </a:cubicBezTo>
                  <a:cubicBezTo>
                    <a:pt x="8503" y="4310"/>
                    <a:pt x="8538" y="4312"/>
                    <a:pt x="8573" y="4312"/>
                  </a:cubicBezTo>
                  <a:cubicBezTo>
                    <a:pt x="8676" y="4312"/>
                    <a:pt x="8770" y="4294"/>
                    <a:pt x="8770" y="4143"/>
                  </a:cubicBezTo>
                  <a:cubicBezTo>
                    <a:pt x="8636" y="3910"/>
                    <a:pt x="8570" y="3676"/>
                    <a:pt x="8536" y="3443"/>
                  </a:cubicBezTo>
                  <a:cubicBezTo>
                    <a:pt x="8503" y="3309"/>
                    <a:pt x="8469" y="3143"/>
                    <a:pt x="8436" y="3009"/>
                  </a:cubicBezTo>
                  <a:cubicBezTo>
                    <a:pt x="8336" y="2943"/>
                    <a:pt x="8336" y="2842"/>
                    <a:pt x="8369" y="2742"/>
                  </a:cubicBezTo>
                  <a:lnTo>
                    <a:pt x="8336" y="2576"/>
                  </a:lnTo>
                  <a:cubicBezTo>
                    <a:pt x="8236" y="2509"/>
                    <a:pt x="8236" y="2409"/>
                    <a:pt x="8269" y="2309"/>
                  </a:cubicBezTo>
                  <a:cubicBezTo>
                    <a:pt x="8236" y="2075"/>
                    <a:pt x="8236" y="1842"/>
                    <a:pt x="8236" y="1608"/>
                  </a:cubicBezTo>
                  <a:cubicBezTo>
                    <a:pt x="8136" y="1508"/>
                    <a:pt x="8203" y="1341"/>
                    <a:pt x="8136" y="1208"/>
                  </a:cubicBezTo>
                  <a:cubicBezTo>
                    <a:pt x="7869" y="1175"/>
                    <a:pt x="7636" y="1141"/>
                    <a:pt x="7369" y="1108"/>
                  </a:cubicBezTo>
                  <a:cubicBezTo>
                    <a:pt x="5034" y="741"/>
                    <a:pt x="2732" y="274"/>
                    <a:pt x="364" y="7"/>
                  </a:cubicBezTo>
                  <a:cubicBezTo>
                    <a:pt x="331" y="3"/>
                    <a:pt x="301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6"/>
            <p:cNvSpPr/>
            <p:nvPr/>
          </p:nvSpPr>
          <p:spPr>
            <a:xfrm rot="-5400000">
              <a:off x="-117721" y="496538"/>
              <a:ext cx="224009" cy="81708"/>
            </a:xfrm>
            <a:custGeom>
              <a:avLst/>
              <a:gdLst/>
              <a:ahLst/>
              <a:cxnLst/>
              <a:rect l="l" t="t" r="r" b="b"/>
              <a:pathLst>
                <a:path w="9029" h="1835" extrusionOk="0">
                  <a:moveTo>
                    <a:pt x="189" y="0"/>
                  </a:moveTo>
                  <a:cubicBezTo>
                    <a:pt x="189" y="100"/>
                    <a:pt x="189" y="167"/>
                    <a:pt x="189" y="267"/>
                  </a:cubicBezTo>
                  <a:cubicBezTo>
                    <a:pt x="189" y="367"/>
                    <a:pt x="222" y="467"/>
                    <a:pt x="122" y="534"/>
                  </a:cubicBezTo>
                  <a:cubicBezTo>
                    <a:pt x="122" y="701"/>
                    <a:pt x="89" y="867"/>
                    <a:pt x="89" y="1034"/>
                  </a:cubicBezTo>
                  <a:cubicBezTo>
                    <a:pt x="122" y="1134"/>
                    <a:pt x="122" y="1234"/>
                    <a:pt x="55" y="1301"/>
                  </a:cubicBezTo>
                  <a:cubicBezTo>
                    <a:pt x="0" y="1576"/>
                    <a:pt x="36" y="1760"/>
                    <a:pt x="294" y="1760"/>
                  </a:cubicBezTo>
                  <a:cubicBezTo>
                    <a:pt x="348" y="1760"/>
                    <a:pt x="413" y="1752"/>
                    <a:pt x="489" y="1735"/>
                  </a:cubicBezTo>
                  <a:cubicBezTo>
                    <a:pt x="956" y="1668"/>
                    <a:pt x="1456" y="1668"/>
                    <a:pt x="1957" y="1668"/>
                  </a:cubicBezTo>
                  <a:cubicBezTo>
                    <a:pt x="4292" y="1735"/>
                    <a:pt x="6627" y="1768"/>
                    <a:pt x="8962" y="1835"/>
                  </a:cubicBezTo>
                  <a:cubicBezTo>
                    <a:pt x="8995" y="1635"/>
                    <a:pt x="8895" y="1401"/>
                    <a:pt x="9029" y="1234"/>
                  </a:cubicBezTo>
                  <a:lnTo>
                    <a:pt x="90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6"/>
            <p:cNvSpPr/>
            <p:nvPr/>
          </p:nvSpPr>
          <p:spPr>
            <a:xfrm rot="-5400000">
              <a:off x="3344089" y="379034"/>
              <a:ext cx="193692" cy="231766"/>
            </a:xfrm>
            <a:custGeom>
              <a:avLst/>
              <a:gdLst/>
              <a:ahLst/>
              <a:cxnLst/>
              <a:rect l="l" t="t" r="r" b="b"/>
              <a:pathLst>
                <a:path w="7807" h="5205" extrusionOk="0">
                  <a:moveTo>
                    <a:pt x="7773" y="1"/>
                  </a:moveTo>
                  <a:cubicBezTo>
                    <a:pt x="6739" y="168"/>
                    <a:pt x="5671" y="234"/>
                    <a:pt x="4637" y="301"/>
                  </a:cubicBezTo>
                  <a:cubicBezTo>
                    <a:pt x="3270" y="401"/>
                    <a:pt x="1869" y="701"/>
                    <a:pt x="501" y="701"/>
                  </a:cubicBezTo>
                  <a:cubicBezTo>
                    <a:pt x="234" y="701"/>
                    <a:pt x="134" y="802"/>
                    <a:pt x="134" y="1068"/>
                  </a:cubicBezTo>
                  <a:cubicBezTo>
                    <a:pt x="268" y="1802"/>
                    <a:pt x="268" y="2536"/>
                    <a:pt x="134" y="3303"/>
                  </a:cubicBezTo>
                  <a:cubicBezTo>
                    <a:pt x="134" y="3470"/>
                    <a:pt x="101" y="3637"/>
                    <a:pt x="101" y="3804"/>
                  </a:cubicBezTo>
                  <a:cubicBezTo>
                    <a:pt x="134" y="4037"/>
                    <a:pt x="168" y="4237"/>
                    <a:pt x="34" y="4437"/>
                  </a:cubicBezTo>
                  <a:cubicBezTo>
                    <a:pt x="34" y="4604"/>
                    <a:pt x="34" y="4771"/>
                    <a:pt x="1" y="4938"/>
                  </a:cubicBezTo>
                  <a:cubicBezTo>
                    <a:pt x="67" y="5038"/>
                    <a:pt x="34" y="5171"/>
                    <a:pt x="134" y="5205"/>
                  </a:cubicBezTo>
                  <a:cubicBezTo>
                    <a:pt x="935" y="5071"/>
                    <a:pt x="1769" y="4938"/>
                    <a:pt x="2569" y="4804"/>
                  </a:cubicBezTo>
                  <a:cubicBezTo>
                    <a:pt x="4237" y="4504"/>
                    <a:pt x="5938" y="4171"/>
                    <a:pt x="7640" y="4037"/>
                  </a:cubicBezTo>
                  <a:cubicBezTo>
                    <a:pt x="7773" y="3370"/>
                    <a:pt x="7640" y="2703"/>
                    <a:pt x="7706" y="2002"/>
                  </a:cubicBezTo>
                  <a:cubicBezTo>
                    <a:pt x="7706" y="1836"/>
                    <a:pt x="7640" y="1635"/>
                    <a:pt x="7773" y="1469"/>
                  </a:cubicBezTo>
                  <a:cubicBezTo>
                    <a:pt x="7740" y="1002"/>
                    <a:pt x="7740" y="568"/>
                    <a:pt x="7806" y="101"/>
                  </a:cubicBezTo>
                  <a:cubicBezTo>
                    <a:pt x="7773" y="68"/>
                    <a:pt x="7773" y="34"/>
                    <a:pt x="7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6"/>
            <p:cNvSpPr/>
            <p:nvPr/>
          </p:nvSpPr>
          <p:spPr>
            <a:xfrm rot="-5400000">
              <a:off x="2381614" y="448198"/>
              <a:ext cx="201110" cy="218407"/>
            </a:xfrm>
            <a:custGeom>
              <a:avLst/>
              <a:gdLst/>
              <a:ahLst/>
              <a:cxnLst/>
              <a:rect l="l" t="t" r="r" b="b"/>
              <a:pathLst>
                <a:path w="8106" h="4905" extrusionOk="0">
                  <a:moveTo>
                    <a:pt x="367" y="1"/>
                  </a:moveTo>
                  <a:cubicBezTo>
                    <a:pt x="367" y="168"/>
                    <a:pt x="400" y="335"/>
                    <a:pt x="300" y="435"/>
                  </a:cubicBezTo>
                  <a:cubicBezTo>
                    <a:pt x="300" y="568"/>
                    <a:pt x="267" y="668"/>
                    <a:pt x="267" y="802"/>
                  </a:cubicBezTo>
                  <a:cubicBezTo>
                    <a:pt x="267" y="1168"/>
                    <a:pt x="334" y="1569"/>
                    <a:pt x="200" y="1936"/>
                  </a:cubicBezTo>
                  <a:cubicBezTo>
                    <a:pt x="200" y="2136"/>
                    <a:pt x="200" y="2336"/>
                    <a:pt x="167" y="2536"/>
                  </a:cubicBezTo>
                  <a:cubicBezTo>
                    <a:pt x="200" y="2770"/>
                    <a:pt x="267" y="3003"/>
                    <a:pt x="134" y="3203"/>
                  </a:cubicBezTo>
                  <a:cubicBezTo>
                    <a:pt x="100" y="3370"/>
                    <a:pt x="100" y="3503"/>
                    <a:pt x="100" y="3670"/>
                  </a:cubicBezTo>
                  <a:cubicBezTo>
                    <a:pt x="100" y="3837"/>
                    <a:pt x="134" y="4004"/>
                    <a:pt x="34" y="4171"/>
                  </a:cubicBezTo>
                  <a:lnTo>
                    <a:pt x="0" y="4538"/>
                  </a:lnTo>
                  <a:cubicBezTo>
                    <a:pt x="0" y="4638"/>
                    <a:pt x="34" y="4771"/>
                    <a:pt x="34" y="4904"/>
                  </a:cubicBezTo>
                  <a:cubicBezTo>
                    <a:pt x="1835" y="4404"/>
                    <a:pt x="3669" y="4204"/>
                    <a:pt x="5537" y="3904"/>
                  </a:cubicBezTo>
                  <a:cubicBezTo>
                    <a:pt x="6205" y="3804"/>
                    <a:pt x="6938" y="3804"/>
                    <a:pt x="7606" y="3570"/>
                  </a:cubicBezTo>
                  <a:cubicBezTo>
                    <a:pt x="7572" y="3470"/>
                    <a:pt x="7572" y="3370"/>
                    <a:pt x="7639" y="3303"/>
                  </a:cubicBezTo>
                  <a:lnTo>
                    <a:pt x="7672" y="3137"/>
                  </a:lnTo>
                  <a:cubicBezTo>
                    <a:pt x="7639" y="3036"/>
                    <a:pt x="7639" y="2936"/>
                    <a:pt x="7739" y="2870"/>
                  </a:cubicBezTo>
                  <a:cubicBezTo>
                    <a:pt x="7739" y="2803"/>
                    <a:pt x="7772" y="2703"/>
                    <a:pt x="7772" y="2603"/>
                  </a:cubicBezTo>
                  <a:cubicBezTo>
                    <a:pt x="7739" y="2536"/>
                    <a:pt x="7739" y="2436"/>
                    <a:pt x="7839" y="2369"/>
                  </a:cubicBezTo>
                  <a:lnTo>
                    <a:pt x="7839" y="2203"/>
                  </a:lnTo>
                  <a:cubicBezTo>
                    <a:pt x="7806" y="2102"/>
                    <a:pt x="7806" y="2002"/>
                    <a:pt x="7906" y="1936"/>
                  </a:cubicBezTo>
                  <a:cubicBezTo>
                    <a:pt x="7906" y="1869"/>
                    <a:pt x="7939" y="1802"/>
                    <a:pt x="7939" y="1769"/>
                  </a:cubicBezTo>
                  <a:cubicBezTo>
                    <a:pt x="7906" y="1669"/>
                    <a:pt x="7939" y="1635"/>
                    <a:pt x="8006" y="1569"/>
                  </a:cubicBezTo>
                  <a:cubicBezTo>
                    <a:pt x="8006" y="1502"/>
                    <a:pt x="8006" y="1402"/>
                    <a:pt x="8039" y="1335"/>
                  </a:cubicBezTo>
                  <a:cubicBezTo>
                    <a:pt x="8006" y="1235"/>
                    <a:pt x="8006" y="1202"/>
                    <a:pt x="8073" y="1135"/>
                  </a:cubicBezTo>
                  <a:lnTo>
                    <a:pt x="8106" y="1135"/>
                  </a:lnTo>
                  <a:lnTo>
                    <a:pt x="8106" y="968"/>
                  </a:lnTo>
                  <a:cubicBezTo>
                    <a:pt x="8106" y="935"/>
                    <a:pt x="8073" y="868"/>
                    <a:pt x="8039" y="835"/>
                  </a:cubicBezTo>
                  <a:cubicBezTo>
                    <a:pt x="5537" y="201"/>
                    <a:pt x="2969" y="10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6"/>
            <p:cNvSpPr/>
            <p:nvPr/>
          </p:nvSpPr>
          <p:spPr>
            <a:xfrm rot="-5400000">
              <a:off x="3547516" y="397607"/>
              <a:ext cx="203616" cy="201220"/>
            </a:xfrm>
            <a:custGeom>
              <a:avLst/>
              <a:gdLst/>
              <a:ahLst/>
              <a:cxnLst/>
              <a:rect l="l" t="t" r="r" b="b"/>
              <a:pathLst>
                <a:path w="8207" h="4519" extrusionOk="0">
                  <a:moveTo>
                    <a:pt x="7783" y="0"/>
                  </a:moveTo>
                  <a:cubicBezTo>
                    <a:pt x="7740" y="0"/>
                    <a:pt x="7693" y="5"/>
                    <a:pt x="7639" y="15"/>
                  </a:cubicBezTo>
                  <a:cubicBezTo>
                    <a:pt x="6338" y="248"/>
                    <a:pt x="5037" y="449"/>
                    <a:pt x="3736" y="649"/>
                  </a:cubicBezTo>
                  <a:cubicBezTo>
                    <a:pt x="2602" y="849"/>
                    <a:pt x="1468" y="1049"/>
                    <a:pt x="300" y="1116"/>
                  </a:cubicBezTo>
                  <a:cubicBezTo>
                    <a:pt x="267" y="1249"/>
                    <a:pt x="300" y="1383"/>
                    <a:pt x="200" y="1483"/>
                  </a:cubicBezTo>
                  <a:cubicBezTo>
                    <a:pt x="200" y="1583"/>
                    <a:pt x="200" y="1716"/>
                    <a:pt x="167" y="1816"/>
                  </a:cubicBezTo>
                  <a:cubicBezTo>
                    <a:pt x="200" y="2083"/>
                    <a:pt x="267" y="2350"/>
                    <a:pt x="100" y="2617"/>
                  </a:cubicBezTo>
                  <a:cubicBezTo>
                    <a:pt x="100" y="2683"/>
                    <a:pt x="100" y="2784"/>
                    <a:pt x="100" y="2884"/>
                  </a:cubicBezTo>
                  <a:cubicBezTo>
                    <a:pt x="100" y="3117"/>
                    <a:pt x="167" y="3351"/>
                    <a:pt x="34" y="3551"/>
                  </a:cubicBezTo>
                  <a:cubicBezTo>
                    <a:pt x="34" y="3684"/>
                    <a:pt x="0" y="3784"/>
                    <a:pt x="0" y="3918"/>
                  </a:cubicBezTo>
                  <a:cubicBezTo>
                    <a:pt x="0" y="4018"/>
                    <a:pt x="34" y="4118"/>
                    <a:pt x="34" y="4218"/>
                  </a:cubicBezTo>
                  <a:cubicBezTo>
                    <a:pt x="835" y="4190"/>
                    <a:pt x="1636" y="4174"/>
                    <a:pt x="2435" y="4174"/>
                  </a:cubicBezTo>
                  <a:cubicBezTo>
                    <a:pt x="3565" y="4174"/>
                    <a:pt x="4691" y="4206"/>
                    <a:pt x="5804" y="4285"/>
                  </a:cubicBezTo>
                  <a:cubicBezTo>
                    <a:pt x="6572" y="4318"/>
                    <a:pt x="7339" y="4351"/>
                    <a:pt x="8073" y="4518"/>
                  </a:cubicBezTo>
                  <a:cubicBezTo>
                    <a:pt x="8106" y="4485"/>
                    <a:pt x="8139" y="4451"/>
                    <a:pt x="8173" y="4418"/>
                  </a:cubicBezTo>
                  <a:cubicBezTo>
                    <a:pt x="8173" y="4185"/>
                    <a:pt x="8206" y="3951"/>
                    <a:pt x="8206" y="3718"/>
                  </a:cubicBezTo>
                  <a:lnTo>
                    <a:pt x="8206" y="1483"/>
                  </a:lnTo>
                  <a:cubicBezTo>
                    <a:pt x="8206" y="1349"/>
                    <a:pt x="8173" y="1182"/>
                    <a:pt x="8173" y="1049"/>
                  </a:cubicBezTo>
                  <a:cubicBezTo>
                    <a:pt x="8039" y="849"/>
                    <a:pt x="8106" y="649"/>
                    <a:pt x="8106" y="449"/>
                  </a:cubicBezTo>
                  <a:cubicBezTo>
                    <a:pt x="8106" y="164"/>
                    <a:pt x="8033" y="0"/>
                    <a:pt x="7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6"/>
            <p:cNvSpPr/>
            <p:nvPr/>
          </p:nvSpPr>
          <p:spPr>
            <a:xfrm rot="-5400000">
              <a:off x="2155183" y="427029"/>
              <a:ext cx="206915" cy="231766"/>
            </a:xfrm>
            <a:custGeom>
              <a:avLst/>
              <a:gdLst/>
              <a:ahLst/>
              <a:cxnLst/>
              <a:rect l="l" t="t" r="r" b="b"/>
              <a:pathLst>
                <a:path w="8340" h="5205" extrusionOk="0">
                  <a:moveTo>
                    <a:pt x="8306" y="1"/>
                  </a:moveTo>
                  <a:cubicBezTo>
                    <a:pt x="8139" y="67"/>
                    <a:pt x="7973" y="134"/>
                    <a:pt x="7772" y="167"/>
                  </a:cubicBezTo>
                  <a:cubicBezTo>
                    <a:pt x="5804" y="634"/>
                    <a:pt x="3836" y="1101"/>
                    <a:pt x="1868" y="1535"/>
                  </a:cubicBezTo>
                  <a:cubicBezTo>
                    <a:pt x="1379" y="1650"/>
                    <a:pt x="914" y="1815"/>
                    <a:pt x="410" y="1815"/>
                  </a:cubicBezTo>
                  <a:cubicBezTo>
                    <a:pt x="330" y="1815"/>
                    <a:pt x="249" y="1811"/>
                    <a:pt x="167" y="1802"/>
                  </a:cubicBezTo>
                  <a:lnTo>
                    <a:pt x="167" y="1802"/>
                  </a:lnTo>
                  <a:cubicBezTo>
                    <a:pt x="134" y="2002"/>
                    <a:pt x="234" y="2236"/>
                    <a:pt x="100" y="2402"/>
                  </a:cubicBezTo>
                  <a:cubicBezTo>
                    <a:pt x="67" y="2602"/>
                    <a:pt x="67" y="2769"/>
                    <a:pt x="67" y="2936"/>
                  </a:cubicBezTo>
                  <a:cubicBezTo>
                    <a:pt x="67" y="3170"/>
                    <a:pt x="134" y="3403"/>
                    <a:pt x="0" y="3637"/>
                  </a:cubicBezTo>
                  <a:cubicBezTo>
                    <a:pt x="0" y="3703"/>
                    <a:pt x="0" y="3803"/>
                    <a:pt x="0" y="3870"/>
                  </a:cubicBezTo>
                  <a:cubicBezTo>
                    <a:pt x="0" y="4037"/>
                    <a:pt x="0" y="4170"/>
                    <a:pt x="0" y="4337"/>
                  </a:cubicBezTo>
                  <a:cubicBezTo>
                    <a:pt x="326" y="4265"/>
                    <a:pt x="648" y="4240"/>
                    <a:pt x="969" y="4240"/>
                  </a:cubicBezTo>
                  <a:cubicBezTo>
                    <a:pt x="1533" y="4240"/>
                    <a:pt x="2094" y="4316"/>
                    <a:pt x="2669" y="4337"/>
                  </a:cubicBezTo>
                  <a:cubicBezTo>
                    <a:pt x="3770" y="4404"/>
                    <a:pt x="4904" y="4537"/>
                    <a:pt x="6004" y="4671"/>
                  </a:cubicBezTo>
                  <a:cubicBezTo>
                    <a:pt x="6405" y="4704"/>
                    <a:pt x="6838" y="4771"/>
                    <a:pt x="7239" y="4837"/>
                  </a:cubicBezTo>
                  <a:cubicBezTo>
                    <a:pt x="7506" y="4871"/>
                    <a:pt x="7606" y="5104"/>
                    <a:pt x="7806" y="5204"/>
                  </a:cubicBezTo>
                  <a:cubicBezTo>
                    <a:pt x="7806" y="5138"/>
                    <a:pt x="7806" y="5071"/>
                    <a:pt x="7872" y="5004"/>
                  </a:cubicBezTo>
                  <a:lnTo>
                    <a:pt x="7906" y="4837"/>
                  </a:lnTo>
                  <a:cubicBezTo>
                    <a:pt x="7872" y="4737"/>
                    <a:pt x="7872" y="4637"/>
                    <a:pt x="7973" y="4571"/>
                  </a:cubicBezTo>
                  <a:cubicBezTo>
                    <a:pt x="7973" y="4504"/>
                    <a:pt x="8006" y="4404"/>
                    <a:pt x="8006" y="4304"/>
                  </a:cubicBezTo>
                  <a:cubicBezTo>
                    <a:pt x="7973" y="4237"/>
                    <a:pt x="7973" y="4137"/>
                    <a:pt x="8073" y="4070"/>
                  </a:cubicBezTo>
                  <a:cubicBezTo>
                    <a:pt x="8073" y="4003"/>
                    <a:pt x="8073" y="3937"/>
                    <a:pt x="8073" y="3870"/>
                  </a:cubicBezTo>
                  <a:cubicBezTo>
                    <a:pt x="8073" y="3770"/>
                    <a:pt x="8039" y="3637"/>
                    <a:pt x="8139" y="3536"/>
                  </a:cubicBezTo>
                  <a:cubicBezTo>
                    <a:pt x="8139" y="3436"/>
                    <a:pt x="8173" y="3370"/>
                    <a:pt x="8173" y="3270"/>
                  </a:cubicBezTo>
                  <a:cubicBezTo>
                    <a:pt x="8139" y="3136"/>
                    <a:pt x="8106" y="2969"/>
                    <a:pt x="8239" y="2836"/>
                  </a:cubicBezTo>
                  <a:cubicBezTo>
                    <a:pt x="8239" y="2769"/>
                    <a:pt x="8239" y="2669"/>
                    <a:pt x="8239" y="2602"/>
                  </a:cubicBezTo>
                  <a:cubicBezTo>
                    <a:pt x="8239" y="2369"/>
                    <a:pt x="8206" y="2169"/>
                    <a:pt x="8339" y="1969"/>
                  </a:cubicBezTo>
                  <a:cubicBezTo>
                    <a:pt x="8339" y="1769"/>
                    <a:pt x="8339" y="1568"/>
                    <a:pt x="8339" y="1368"/>
                  </a:cubicBezTo>
                  <a:cubicBezTo>
                    <a:pt x="8339" y="935"/>
                    <a:pt x="8339" y="468"/>
                    <a:pt x="8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6"/>
            <p:cNvSpPr/>
            <p:nvPr/>
          </p:nvSpPr>
          <p:spPr>
            <a:xfrm rot="-5400000">
              <a:off x="1990275" y="445041"/>
              <a:ext cx="206915" cy="195743"/>
            </a:xfrm>
            <a:custGeom>
              <a:avLst/>
              <a:gdLst/>
              <a:ahLst/>
              <a:cxnLst/>
              <a:rect l="l" t="t" r="r" b="b"/>
              <a:pathLst>
                <a:path w="8340" h="4396" extrusionOk="0">
                  <a:moveTo>
                    <a:pt x="8027" y="1"/>
                  </a:moveTo>
                  <a:cubicBezTo>
                    <a:pt x="7955" y="1"/>
                    <a:pt x="7880" y="16"/>
                    <a:pt x="7806" y="31"/>
                  </a:cubicBezTo>
                  <a:cubicBezTo>
                    <a:pt x="5204" y="164"/>
                    <a:pt x="2602" y="297"/>
                    <a:pt x="0" y="331"/>
                  </a:cubicBezTo>
                  <a:cubicBezTo>
                    <a:pt x="0" y="364"/>
                    <a:pt x="0" y="398"/>
                    <a:pt x="0" y="431"/>
                  </a:cubicBezTo>
                  <a:cubicBezTo>
                    <a:pt x="0" y="598"/>
                    <a:pt x="0" y="731"/>
                    <a:pt x="0" y="865"/>
                  </a:cubicBezTo>
                  <a:cubicBezTo>
                    <a:pt x="134" y="1565"/>
                    <a:pt x="67" y="2266"/>
                    <a:pt x="67" y="2966"/>
                  </a:cubicBezTo>
                  <a:cubicBezTo>
                    <a:pt x="67" y="3333"/>
                    <a:pt x="100" y="3700"/>
                    <a:pt x="100" y="4067"/>
                  </a:cubicBezTo>
                  <a:cubicBezTo>
                    <a:pt x="100" y="4312"/>
                    <a:pt x="155" y="4395"/>
                    <a:pt x="303" y="4395"/>
                  </a:cubicBezTo>
                  <a:cubicBezTo>
                    <a:pt x="356" y="4395"/>
                    <a:pt x="421" y="4385"/>
                    <a:pt x="501" y="4367"/>
                  </a:cubicBezTo>
                  <a:cubicBezTo>
                    <a:pt x="1868" y="4033"/>
                    <a:pt x="3236" y="3733"/>
                    <a:pt x="4603" y="3400"/>
                  </a:cubicBezTo>
                  <a:cubicBezTo>
                    <a:pt x="5838" y="3133"/>
                    <a:pt x="7072" y="2866"/>
                    <a:pt x="8306" y="2599"/>
                  </a:cubicBezTo>
                  <a:lnTo>
                    <a:pt x="8339" y="1498"/>
                  </a:lnTo>
                  <a:cubicBezTo>
                    <a:pt x="8339" y="1198"/>
                    <a:pt x="8339" y="898"/>
                    <a:pt x="8306" y="631"/>
                  </a:cubicBezTo>
                  <a:cubicBezTo>
                    <a:pt x="8206" y="464"/>
                    <a:pt x="8239" y="264"/>
                    <a:pt x="8273" y="97"/>
                  </a:cubicBezTo>
                  <a:cubicBezTo>
                    <a:pt x="8199" y="24"/>
                    <a:pt x="8115" y="1"/>
                    <a:pt x="8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6"/>
            <p:cNvSpPr/>
            <p:nvPr/>
          </p:nvSpPr>
          <p:spPr>
            <a:xfrm rot="-5400000">
              <a:off x="4248913" y="395889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9540" y="1"/>
                  </a:moveTo>
                  <a:cubicBezTo>
                    <a:pt x="9440" y="34"/>
                    <a:pt x="9340" y="1"/>
                    <a:pt x="9273" y="68"/>
                  </a:cubicBezTo>
                  <a:cubicBezTo>
                    <a:pt x="8540" y="501"/>
                    <a:pt x="7739" y="568"/>
                    <a:pt x="6938" y="701"/>
                  </a:cubicBezTo>
                  <a:cubicBezTo>
                    <a:pt x="5237" y="1068"/>
                    <a:pt x="3469" y="1202"/>
                    <a:pt x="1735" y="1302"/>
                  </a:cubicBezTo>
                  <a:cubicBezTo>
                    <a:pt x="1450" y="1320"/>
                    <a:pt x="1155" y="1357"/>
                    <a:pt x="862" y="1357"/>
                  </a:cubicBezTo>
                  <a:cubicBezTo>
                    <a:pt x="605" y="1357"/>
                    <a:pt x="349" y="1328"/>
                    <a:pt x="100" y="1235"/>
                  </a:cubicBezTo>
                  <a:cubicBezTo>
                    <a:pt x="100" y="1269"/>
                    <a:pt x="100" y="1302"/>
                    <a:pt x="100" y="1302"/>
                  </a:cubicBezTo>
                  <a:cubicBezTo>
                    <a:pt x="34" y="1302"/>
                    <a:pt x="34" y="1369"/>
                    <a:pt x="34" y="1402"/>
                  </a:cubicBezTo>
                  <a:cubicBezTo>
                    <a:pt x="0" y="1802"/>
                    <a:pt x="0" y="2203"/>
                    <a:pt x="0" y="2636"/>
                  </a:cubicBezTo>
                  <a:cubicBezTo>
                    <a:pt x="34" y="2770"/>
                    <a:pt x="34" y="2903"/>
                    <a:pt x="67" y="3070"/>
                  </a:cubicBezTo>
                  <a:cubicBezTo>
                    <a:pt x="67" y="3137"/>
                    <a:pt x="34" y="3237"/>
                    <a:pt x="34" y="3303"/>
                  </a:cubicBezTo>
                  <a:cubicBezTo>
                    <a:pt x="34" y="3303"/>
                    <a:pt x="67" y="3303"/>
                    <a:pt x="100" y="3337"/>
                  </a:cubicBezTo>
                  <a:cubicBezTo>
                    <a:pt x="100" y="3537"/>
                    <a:pt x="100" y="3704"/>
                    <a:pt x="67" y="3904"/>
                  </a:cubicBezTo>
                  <a:cubicBezTo>
                    <a:pt x="100" y="4004"/>
                    <a:pt x="134" y="4104"/>
                    <a:pt x="134" y="4171"/>
                  </a:cubicBezTo>
                  <a:cubicBezTo>
                    <a:pt x="134" y="4271"/>
                    <a:pt x="134" y="4337"/>
                    <a:pt x="100" y="4437"/>
                  </a:cubicBezTo>
                  <a:lnTo>
                    <a:pt x="200" y="4437"/>
                  </a:lnTo>
                  <a:lnTo>
                    <a:pt x="200" y="4838"/>
                  </a:lnTo>
                  <a:cubicBezTo>
                    <a:pt x="2635" y="4504"/>
                    <a:pt x="5070" y="4371"/>
                    <a:pt x="7539" y="4171"/>
                  </a:cubicBezTo>
                  <a:cubicBezTo>
                    <a:pt x="8206" y="4104"/>
                    <a:pt x="8873" y="4071"/>
                    <a:pt x="9540" y="4004"/>
                  </a:cubicBezTo>
                  <a:cubicBezTo>
                    <a:pt x="9540" y="3637"/>
                    <a:pt x="9540" y="3270"/>
                    <a:pt x="9574" y="2903"/>
                  </a:cubicBezTo>
                  <a:cubicBezTo>
                    <a:pt x="9574" y="2903"/>
                    <a:pt x="9607" y="2870"/>
                    <a:pt x="9640" y="2870"/>
                  </a:cubicBezTo>
                  <a:lnTo>
                    <a:pt x="9640" y="635"/>
                  </a:lnTo>
                  <a:lnTo>
                    <a:pt x="9574" y="635"/>
                  </a:lnTo>
                  <a:cubicBezTo>
                    <a:pt x="9574" y="435"/>
                    <a:pt x="9540" y="201"/>
                    <a:pt x="9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6"/>
            <p:cNvSpPr/>
            <p:nvPr/>
          </p:nvSpPr>
          <p:spPr>
            <a:xfrm rot="-5400000">
              <a:off x="4479903" y="392986"/>
              <a:ext cx="231750" cy="215424"/>
            </a:xfrm>
            <a:custGeom>
              <a:avLst/>
              <a:gdLst/>
              <a:ahLst/>
              <a:cxnLst/>
              <a:rect l="l" t="t" r="r" b="b"/>
              <a:pathLst>
                <a:path w="9341" h="4838" extrusionOk="0">
                  <a:moveTo>
                    <a:pt x="9207" y="1"/>
                  </a:moveTo>
                  <a:lnTo>
                    <a:pt x="9207" y="1"/>
                  </a:lnTo>
                  <a:cubicBezTo>
                    <a:pt x="6138" y="401"/>
                    <a:pt x="3069" y="601"/>
                    <a:pt x="33" y="935"/>
                  </a:cubicBezTo>
                  <a:cubicBezTo>
                    <a:pt x="33" y="935"/>
                    <a:pt x="33" y="968"/>
                    <a:pt x="0" y="968"/>
                  </a:cubicBezTo>
                  <a:cubicBezTo>
                    <a:pt x="0" y="1468"/>
                    <a:pt x="0" y="1935"/>
                    <a:pt x="0" y="2402"/>
                  </a:cubicBezTo>
                  <a:cubicBezTo>
                    <a:pt x="0" y="2903"/>
                    <a:pt x="0" y="3370"/>
                    <a:pt x="0" y="3837"/>
                  </a:cubicBezTo>
                  <a:cubicBezTo>
                    <a:pt x="33" y="3837"/>
                    <a:pt x="33" y="3870"/>
                    <a:pt x="33" y="3903"/>
                  </a:cubicBezTo>
                  <a:cubicBezTo>
                    <a:pt x="3069" y="4237"/>
                    <a:pt x="6138" y="4437"/>
                    <a:pt x="9207" y="4837"/>
                  </a:cubicBezTo>
                  <a:cubicBezTo>
                    <a:pt x="9240" y="4370"/>
                    <a:pt x="9107" y="3937"/>
                    <a:pt x="9273" y="3503"/>
                  </a:cubicBezTo>
                  <a:cubicBezTo>
                    <a:pt x="9273" y="3303"/>
                    <a:pt x="9273" y="3103"/>
                    <a:pt x="9307" y="2903"/>
                  </a:cubicBezTo>
                  <a:cubicBezTo>
                    <a:pt x="9273" y="2736"/>
                    <a:pt x="9240" y="2569"/>
                    <a:pt x="9340" y="2402"/>
                  </a:cubicBezTo>
                  <a:cubicBezTo>
                    <a:pt x="9240" y="2269"/>
                    <a:pt x="9273" y="2102"/>
                    <a:pt x="9307" y="1935"/>
                  </a:cubicBezTo>
                  <a:cubicBezTo>
                    <a:pt x="9273" y="1735"/>
                    <a:pt x="9273" y="1535"/>
                    <a:pt x="9273" y="1335"/>
                  </a:cubicBezTo>
                  <a:cubicBezTo>
                    <a:pt x="9107" y="901"/>
                    <a:pt x="9240" y="434"/>
                    <a:pt x="9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6"/>
            <p:cNvSpPr/>
            <p:nvPr/>
          </p:nvSpPr>
          <p:spPr>
            <a:xfrm rot="-5400000">
              <a:off x="8052235" y="461328"/>
              <a:ext cx="228450" cy="310490"/>
            </a:xfrm>
            <a:custGeom>
              <a:avLst/>
              <a:gdLst/>
              <a:ahLst/>
              <a:cxnLst/>
              <a:rect l="l" t="t" r="r" b="b"/>
              <a:pathLst>
                <a:path w="9208" h="6973" extrusionOk="0">
                  <a:moveTo>
                    <a:pt x="8240" y="1"/>
                  </a:moveTo>
                  <a:lnTo>
                    <a:pt x="8240" y="1"/>
                  </a:lnTo>
                  <a:cubicBezTo>
                    <a:pt x="6072" y="134"/>
                    <a:pt x="3904" y="401"/>
                    <a:pt x="1735" y="668"/>
                  </a:cubicBezTo>
                  <a:cubicBezTo>
                    <a:pt x="1452" y="701"/>
                    <a:pt x="1168" y="710"/>
                    <a:pt x="885" y="710"/>
                  </a:cubicBezTo>
                  <a:cubicBezTo>
                    <a:pt x="601" y="710"/>
                    <a:pt x="318" y="701"/>
                    <a:pt x="34" y="701"/>
                  </a:cubicBezTo>
                  <a:cubicBezTo>
                    <a:pt x="1" y="1135"/>
                    <a:pt x="1" y="1569"/>
                    <a:pt x="1" y="2002"/>
                  </a:cubicBezTo>
                  <a:cubicBezTo>
                    <a:pt x="1" y="2269"/>
                    <a:pt x="1" y="2503"/>
                    <a:pt x="34" y="2770"/>
                  </a:cubicBezTo>
                  <a:cubicBezTo>
                    <a:pt x="168" y="3103"/>
                    <a:pt x="101" y="3403"/>
                    <a:pt x="101" y="3737"/>
                  </a:cubicBezTo>
                  <a:cubicBezTo>
                    <a:pt x="101" y="3837"/>
                    <a:pt x="101" y="3970"/>
                    <a:pt x="101" y="4071"/>
                  </a:cubicBezTo>
                  <a:cubicBezTo>
                    <a:pt x="234" y="4271"/>
                    <a:pt x="201" y="4471"/>
                    <a:pt x="168" y="4671"/>
                  </a:cubicBezTo>
                  <a:cubicBezTo>
                    <a:pt x="168" y="4771"/>
                    <a:pt x="201" y="4838"/>
                    <a:pt x="201" y="4938"/>
                  </a:cubicBezTo>
                  <a:cubicBezTo>
                    <a:pt x="301" y="5071"/>
                    <a:pt x="268" y="5205"/>
                    <a:pt x="268" y="5371"/>
                  </a:cubicBezTo>
                  <a:cubicBezTo>
                    <a:pt x="268" y="5438"/>
                    <a:pt x="268" y="5505"/>
                    <a:pt x="268" y="5538"/>
                  </a:cubicBezTo>
                  <a:cubicBezTo>
                    <a:pt x="401" y="5672"/>
                    <a:pt x="368" y="5838"/>
                    <a:pt x="334" y="5972"/>
                  </a:cubicBezTo>
                  <a:cubicBezTo>
                    <a:pt x="368" y="6039"/>
                    <a:pt x="368" y="6105"/>
                    <a:pt x="368" y="6139"/>
                  </a:cubicBezTo>
                  <a:cubicBezTo>
                    <a:pt x="401" y="6172"/>
                    <a:pt x="434" y="6205"/>
                    <a:pt x="468" y="6239"/>
                  </a:cubicBezTo>
                  <a:cubicBezTo>
                    <a:pt x="1368" y="6372"/>
                    <a:pt x="2269" y="6472"/>
                    <a:pt x="3203" y="6606"/>
                  </a:cubicBezTo>
                  <a:cubicBezTo>
                    <a:pt x="4204" y="6739"/>
                    <a:pt x="5238" y="6806"/>
                    <a:pt x="6272" y="6839"/>
                  </a:cubicBezTo>
                  <a:lnTo>
                    <a:pt x="6305" y="6839"/>
                  </a:lnTo>
                  <a:cubicBezTo>
                    <a:pt x="7173" y="6839"/>
                    <a:pt x="8040" y="6873"/>
                    <a:pt x="8940" y="6973"/>
                  </a:cubicBezTo>
                  <a:cubicBezTo>
                    <a:pt x="9074" y="6973"/>
                    <a:pt x="9141" y="6973"/>
                    <a:pt x="9207" y="6839"/>
                  </a:cubicBezTo>
                  <a:cubicBezTo>
                    <a:pt x="9141" y="6806"/>
                    <a:pt x="9141" y="6739"/>
                    <a:pt x="9174" y="6672"/>
                  </a:cubicBezTo>
                  <a:cubicBezTo>
                    <a:pt x="9141" y="6539"/>
                    <a:pt x="9141" y="6372"/>
                    <a:pt x="9107" y="6239"/>
                  </a:cubicBezTo>
                  <a:cubicBezTo>
                    <a:pt x="9074" y="6205"/>
                    <a:pt x="9041" y="6139"/>
                    <a:pt x="9074" y="6072"/>
                  </a:cubicBezTo>
                  <a:cubicBezTo>
                    <a:pt x="9074" y="5939"/>
                    <a:pt x="9041" y="5838"/>
                    <a:pt x="9041" y="5705"/>
                  </a:cubicBezTo>
                  <a:cubicBezTo>
                    <a:pt x="8940" y="5638"/>
                    <a:pt x="8940" y="5538"/>
                    <a:pt x="8974" y="5472"/>
                  </a:cubicBezTo>
                  <a:cubicBezTo>
                    <a:pt x="8974" y="5338"/>
                    <a:pt x="8974" y="5238"/>
                    <a:pt x="8940" y="5105"/>
                  </a:cubicBezTo>
                  <a:cubicBezTo>
                    <a:pt x="8874" y="5038"/>
                    <a:pt x="8874" y="4938"/>
                    <a:pt x="8907" y="4838"/>
                  </a:cubicBezTo>
                  <a:cubicBezTo>
                    <a:pt x="8874" y="4738"/>
                    <a:pt x="8874" y="4638"/>
                    <a:pt x="8840" y="4504"/>
                  </a:cubicBezTo>
                  <a:cubicBezTo>
                    <a:pt x="8774" y="4437"/>
                    <a:pt x="8774" y="4337"/>
                    <a:pt x="8807" y="4237"/>
                  </a:cubicBezTo>
                  <a:cubicBezTo>
                    <a:pt x="8807" y="4171"/>
                    <a:pt x="8774" y="4071"/>
                    <a:pt x="8774" y="4004"/>
                  </a:cubicBezTo>
                  <a:cubicBezTo>
                    <a:pt x="8674" y="3870"/>
                    <a:pt x="8707" y="3770"/>
                    <a:pt x="8707" y="3637"/>
                  </a:cubicBezTo>
                  <a:cubicBezTo>
                    <a:pt x="8707" y="3570"/>
                    <a:pt x="8707" y="3470"/>
                    <a:pt x="8674" y="3370"/>
                  </a:cubicBezTo>
                  <a:cubicBezTo>
                    <a:pt x="8607" y="3303"/>
                    <a:pt x="8607" y="3237"/>
                    <a:pt x="8640" y="3137"/>
                  </a:cubicBezTo>
                  <a:cubicBezTo>
                    <a:pt x="8607" y="3003"/>
                    <a:pt x="8607" y="2903"/>
                    <a:pt x="8607" y="2770"/>
                  </a:cubicBezTo>
                  <a:cubicBezTo>
                    <a:pt x="8540" y="2736"/>
                    <a:pt x="8540" y="2670"/>
                    <a:pt x="8574" y="2603"/>
                  </a:cubicBezTo>
                  <a:cubicBezTo>
                    <a:pt x="8507" y="2469"/>
                    <a:pt x="8507" y="2336"/>
                    <a:pt x="8507" y="2169"/>
                  </a:cubicBezTo>
                  <a:cubicBezTo>
                    <a:pt x="8440" y="2102"/>
                    <a:pt x="8440" y="2002"/>
                    <a:pt x="8473" y="1902"/>
                  </a:cubicBezTo>
                  <a:cubicBezTo>
                    <a:pt x="8440" y="1769"/>
                    <a:pt x="8440" y="1635"/>
                    <a:pt x="8407" y="1469"/>
                  </a:cubicBezTo>
                  <a:cubicBezTo>
                    <a:pt x="8340" y="1402"/>
                    <a:pt x="8340" y="1302"/>
                    <a:pt x="8373" y="1235"/>
                  </a:cubicBezTo>
                  <a:cubicBezTo>
                    <a:pt x="8307" y="1035"/>
                    <a:pt x="8340" y="868"/>
                    <a:pt x="8340" y="701"/>
                  </a:cubicBezTo>
                  <a:cubicBezTo>
                    <a:pt x="8207" y="468"/>
                    <a:pt x="8273" y="234"/>
                    <a:pt x="8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6"/>
            <p:cNvSpPr/>
            <p:nvPr/>
          </p:nvSpPr>
          <p:spPr>
            <a:xfrm rot="-5400000">
              <a:off x="8601093" y="378075"/>
              <a:ext cx="228426" cy="359471"/>
            </a:xfrm>
            <a:custGeom>
              <a:avLst/>
              <a:gdLst/>
              <a:ahLst/>
              <a:cxnLst/>
              <a:rect l="l" t="t" r="r" b="b"/>
              <a:pathLst>
                <a:path w="9207" h="8073" extrusionOk="0">
                  <a:moveTo>
                    <a:pt x="7872" y="0"/>
                  </a:moveTo>
                  <a:cubicBezTo>
                    <a:pt x="6305" y="667"/>
                    <a:pt x="4637" y="1001"/>
                    <a:pt x="3036" y="1568"/>
                  </a:cubicBezTo>
                  <a:cubicBezTo>
                    <a:pt x="2068" y="1868"/>
                    <a:pt x="1101" y="2135"/>
                    <a:pt x="100" y="2435"/>
                  </a:cubicBezTo>
                  <a:cubicBezTo>
                    <a:pt x="67" y="2468"/>
                    <a:pt x="33" y="2502"/>
                    <a:pt x="0" y="2502"/>
                  </a:cubicBezTo>
                  <a:cubicBezTo>
                    <a:pt x="0" y="2569"/>
                    <a:pt x="0" y="2635"/>
                    <a:pt x="0" y="2702"/>
                  </a:cubicBezTo>
                  <a:cubicBezTo>
                    <a:pt x="67" y="2735"/>
                    <a:pt x="67" y="2802"/>
                    <a:pt x="33" y="2869"/>
                  </a:cubicBezTo>
                  <a:cubicBezTo>
                    <a:pt x="67" y="2935"/>
                    <a:pt x="67" y="2969"/>
                    <a:pt x="67" y="3036"/>
                  </a:cubicBezTo>
                  <a:cubicBezTo>
                    <a:pt x="134" y="3069"/>
                    <a:pt x="167" y="3136"/>
                    <a:pt x="134" y="3202"/>
                  </a:cubicBezTo>
                  <a:cubicBezTo>
                    <a:pt x="134" y="3269"/>
                    <a:pt x="167" y="3336"/>
                    <a:pt x="167" y="3402"/>
                  </a:cubicBezTo>
                  <a:cubicBezTo>
                    <a:pt x="267" y="3569"/>
                    <a:pt x="334" y="3769"/>
                    <a:pt x="300" y="4003"/>
                  </a:cubicBezTo>
                  <a:cubicBezTo>
                    <a:pt x="300" y="4036"/>
                    <a:pt x="334" y="4103"/>
                    <a:pt x="334" y="4170"/>
                  </a:cubicBezTo>
                  <a:cubicBezTo>
                    <a:pt x="434" y="4370"/>
                    <a:pt x="500" y="4570"/>
                    <a:pt x="467" y="4770"/>
                  </a:cubicBezTo>
                  <a:cubicBezTo>
                    <a:pt x="500" y="4837"/>
                    <a:pt x="500" y="4904"/>
                    <a:pt x="500" y="4937"/>
                  </a:cubicBezTo>
                  <a:cubicBezTo>
                    <a:pt x="601" y="5004"/>
                    <a:pt x="601" y="5104"/>
                    <a:pt x="567" y="5204"/>
                  </a:cubicBezTo>
                  <a:lnTo>
                    <a:pt x="601" y="5371"/>
                  </a:lnTo>
                  <a:cubicBezTo>
                    <a:pt x="667" y="5437"/>
                    <a:pt x="667" y="5537"/>
                    <a:pt x="667" y="5637"/>
                  </a:cubicBezTo>
                  <a:lnTo>
                    <a:pt x="667" y="5804"/>
                  </a:lnTo>
                  <a:cubicBezTo>
                    <a:pt x="767" y="5904"/>
                    <a:pt x="767" y="6038"/>
                    <a:pt x="734" y="6171"/>
                  </a:cubicBezTo>
                  <a:cubicBezTo>
                    <a:pt x="767" y="6204"/>
                    <a:pt x="767" y="6271"/>
                    <a:pt x="767" y="6338"/>
                  </a:cubicBezTo>
                  <a:cubicBezTo>
                    <a:pt x="867" y="6471"/>
                    <a:pt x="834" y="6605"/>
                    <a:pt x="834" y="6772"/>
                  </a:cubicBezTo>
                  <a:lnTo>
                    <a:pt x="867" y="6938"/>
                  </a:lnTo>
                  <a:cubicBezTo>
                    <a:pt x="901" y="6972"/>
                    <a:pt x="901" y="7005"/>
                    <a:pt x="934" y="7038"/>
                  </a:cubicBezTo>
                  <a:lnTo>
                    <a:pt x="1168" y="7038"/>
                  </a:lnTo>
                  <a:cubicBezTo>
                    <a:pt x="3836" y="7472"/>
                    <a:pt x="6505" y="7706"/>
                    <a:pt x="9173" y="8072"/>
                  </a:cubicBezTo>
                  <a:cubicBezTo>
                    <a:pt x="9173" y="7906"/>
                    <a:pt x="9207" y="7706"/>
                    <a:pt x="9207" y="7539"/>
                  </a:cubicBezTo>
                  <a:cubicBezTo>
                    <a:pt x="9207" y="7439"/>
                    <a:pt x="9173" y="7372"/>
                    <a:pt x="9173" y="7272"/>
                  </a:cubicBezTo>
                  <a:cubicBezTo>
                    <a:pt x="9040" y="7072"/>
                    <a:pt x="9107" y="6872"/>
                    <a:pt x="9107" y="6671"/>
                  </a:cubicBezTo>
                  <a:cubicBezTo>
                    <a:pt x="9107" y="6571"/>
                    <a:pt x="9107" y="6505"/>
                    <a:pt x="9107" y="6405"/>
                  </a:cubicBezTo>
                  <a:cubicBezTo>
                    <a:pt x="8973" y="6238"/>
                    <a:pt x="9007" y="6071"/>
                    <a:pt x="9040" y="5904"/>
                  </a:cubicBezTo>
                  <a:cubicBezTo>
                    <a:pt x="9007" y="5804"/>
                    <a:pt x="9007" y="5737"/>
                    <a:pt x="9007" y="5637"/>
                  </a:cubicBezTo>
                  <a:cubicBezTo>
                    <a:pt x="8906" y="5504"/>
                    <a:pt x="8906" y="5337"/>
                    <a:pt x="8940" y="5204"/>
                  </a:cubicBezTo>
                  <a:cubicBezTo>
                    <a:pt x="8940" y="5070"/>
                    <a:pt x="8906" y="4970"/>
                    <a:pt x="8906" y="4870"/>
                  </a:cubicBezTo>
                  <a:cubicBezTo>
                    <a:pt x="8806" y="4770"/>
                    <a:pt x="8840" y="4637"/>
                    <a:pt x="8840" y="4503"/>
                  </a:cubicBezTo>
                  <a:lnTo>
                    <a:pt x="8840" y="4236"/>
                  </a:lnTo>
                  <a:cubicBezTo>
                    <a:pt x="8706" y="4103"/>
                    <a:pt x="8740" y="3970"/>
                    <a:pt x="8773" y="3803"/>
                  </a:cubicBezTo>
                  <a:cubicBezTo>
                    <a:pt x="8740" y="3769"/>
                    <a:pt x="8740" y="3703"/>
                    <a:pt x="8740" y="3636"/>
                  </a:cubicBezTo>
                  <a:cubicBezTo>
                    <a:pt x="8640" y="3536"/>
                    <a:pt x="8673" y="3436"/>
                    <a:pt x="8673" y="3302"/>
                  </a:cubicBezTo>
                  <a:cubicBezTo>
                    <a:pt x="8673" y="3236"/>
                    <a:pt x="8673" y="3169"/>
                    <a:pt x="8673" y="3136"/>
                  </a:cubicBezTo>
                  <a:cubicBezTo>
                    <a:pt x="8540" y="3036"/>
                    <a:pt x="8573" y="2902"/>
                    <a:pt x="8573" y="2769"/>
                  </a:cubicBezTo>
                  <a:cubicBezTo>
                    <a:pt x="8573" y="2735"/>
                    <a:pt x="8573" y="2669"/>
                    <a:pt x="8573" y="2602"/>
                  </a:cubicBezTo>
                  <a:cubicBezTo>
                    <a:pt x="8473" y="2535"/>
                    <a:pt x="8473" y="2435"/>
                    <a:pt x="8506" y="2335"/>
                  </a:cubicBezTo>
                  <a:cubicBezTo>
                    <a:pt x="8506" y="2302"/>
                    <a:pt x="8506" y="2235"/>
                    <a:pt x="8473" y="2168"/>
                  </a:cubicBezTo>
                  <a:cubicBezTo>
                    <a:pt x="8373" y="1968"/>
                    <a:pt x="8339" y="1735"/>
                    <a:pt x="8339" y="1468"/>
                  </a:cubicBezTo>
                  <a:cubicBezTo>
                    <a:pt x="8339" y="1434"/>
                    <a:pt x="8306" y="1368"/>
                    <a:pt x="8306" y="1301"/>
                  </a:cubicBezTo>
                  <a:cubicBezTo>
                    <a:pt x="8073" y="901"/>
                    <a:pt x="8139" y="400"/>
                    <a:pt x="7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6"/>
            <p:cNvSpPr/>
            <p:nvPr/>
          </p:nvSpPr>
          <p:spPr>
            <a:xfrm rot="-5400000">
              <a:off x="7493269" y="422626"/>
              <a:ext cx="223488" cy="328301"/>
            </a:xfrm>
            <a:custGeom>
              <a:avLst/>
              <a:gdLst/>
              <a:ahLst/>
              <a:cxnLst/>
              <a:rect l="l" t="t" r="r" b="b"/>
              <a:pathLst>
                <a:path w="9008" h="7373" extrusionOk="0">
                  <a:moveTo>
                    <a:pt x="1235" y="1"/>
                  </a:moveTo>
                  <a:cubicBezTo>
                    <a:pt x="1235" y="67"/>
                    <a:pt x="1235" y="134"/>
                    <a:pt x="1135" y="168"/>
                  </a:cubicBezTo>
                  <a:cubicBezTo>
                    <a:pt x="1135" y="234"/>
                    <a:pt x="1135" y="301"/>
                    <a:pt x="1135" y="368"/>
                  </a:cubicBezTo>
                  <a:cubicBezTo>
                    <a:pt x="1135" y="434"/>
                    <a:pt x="1135" y="501"/>
                    <a:pt x="1068" y="534"/>
                  </a:cubicBezTo>
                  <a:lnTo>
                    <a:pt x="1035" y="701"/>
                  </a:lnTo>
                  <a:cubicBezTo>
                    <a:pt x="1068" y="801"/>
                    <a:pt x="1068" y="901"/>
                    <a:pt x="968" y="968"/>
                  </a:cubicBezTo>
                  <a:cubicBezTo>
                    <a:pt x="968" y="1068"/>
                    <a:pt x="968" y="1135"/>
                    <a:pt x="935" y="1235"/>
                  </a:cubicBezTo>
                  <a:cubicBezTo>
                    <a:pt x="968" y="1302"/>
                    <a:pt x="968" y="1368"/>
                    <a:pt x="901" y="1402"/>
                  </a:cubicBezTo>
                  <a:lnTo>
                    <a:pt x="868" y="1569"/>
                  </a:lnTo>
                  <a:cubicBezTo>
                    <a:pt x="868" y="1802"/>
                    <a:pt x="835" y="2002"/>
                    <a:pt x="735" y="2169"/>
                  </a:cubicBezTo>
                  <a:cubicBezTo>
                    <a:pt x="701" y="2236"/>
                    <a:pt x="701" y="2302"/>
                    <a:pt x="701" y="2336"/>
                  </a:cubicBezTo>
                  <a:cubicBezTo>
                    <a:pt x="701" y="2436"/>
                    <a:pt x="701" y="2469"/>
                    <a:pt x="634" y="2536"/>
                  </a:cubicBezTo>
                  <a:cubicBezTo>
                    <a:pt x="634" y="2569"/>
                    <a:pt x="601" y="2636"/>
                    <a:pt x="601" y="2703"/>
                  </a:cubicBezTo>
                  <a:cubicBezTo>
                    <a:pt x="634" y="2769"/>
                    <a:pt x="601" y="2836"/>
                    <a:pt x="534" y="2870"/>
                  </a:cubicBezTo>
                  <a:cubicBezTo>
                    <a:pt x="534" y="2936"/>
                    <a:pt x="534" y="2970"/>
                    <a:pt x="501" y="3036"/>
                  </a:cubicBezTo>
                  <a:cubicBezTo>
                    <a:pt x="534" y="3103"/>
                    <a:pt x="534" y="3170"/>
                    <a:pt x="468" y="3203"/>
                  </a:cubicBezTo>
                  <a:cubicBezTo>
                    <a:pt x="434" y="3270"/>
                    <a:pt x="434" y="3337"/>
                    <a:pt x="434" y="3403"/>
                  </a:cubicBezTo>
                  <a:cubicBezTo>
                    <a:pt x="434" y="3470"/>
                    <a:pt x="434" y="3503"/>
                    <a:pt x="368" y="3570"/>
                  </a:cubicBezTo>
                  <a:cubicBezTo>
                    <a:pt x="368" y="3603"/>
                    <a:pt x="368" y="3670"/>
                    <a:pt x="334" y="3737"/>
                  </a:cubicBezTo>
                  <a:cubicBezTo>
                    <a:pt x="368" y="3837"/>
                    <a:pt x="368" y="3937"/>
                    <a:pt x="268" y="4004"/>
                  </a:cubicBezTo>
                  <a:lnTo>
                    <a:pt x="268" y="4170"/>
                  </a:lnTo>
                  <a:cubicBezTo>
                    <a:pt x="268" y="4271"/>
                    <a:pt x="301" y="4404"/>
                    <a:pt x="201" y="4504"/>
                  </a:cubicBezTo>
                  <a:lnTo>
                    <a:pt x="167" y="4771"/>
                  </a:lnTo>
                  <a:cubicBezTo>
                    <a:pt x="201" y="4904"/>
                    <a:pt x="234" y="5004"/>
                    <a:pt x="101" y="5104"/>
                  </a:cubicBezTo>
                  <a:cubicBezTo>
                    <a:pt x="101" y="5238"/>
                    <a:pt x="101" y="5338"/>
                    <a:pt x="101" y="5471"/>
                  </a:cubicBezTo>
                  <a:cubicBezTo>
                    <a:pt x="101" y="5605"/>
                    <a:pt x="134" y="5772"/>
                    <a:pt x="34" y="5905"/>
                  </a:cubicBezTo>
                  <a:lnTo>
                    <a:pt x="1" y="6139"/>
                  </a:lnTo>
                  <a:cubicBezTo>
                    <a:pt x="1" y="6205"/>
                    <a:pt x="34" y="6272"/>
                    <a:pt x="34" y="6339"/>
                  </a:cubicBezTo>
                  <a:cubicBezTo>
                    <a:pt x="1101" y="6472"/>
                    <a:pt x="2169" y="6639"/>
                    <a:pt x="3203" y="6806"/>
                  </a:cubicBezTo>
                  <a:cubicBezTo>
                    <a:pt x="4737" y="7039"/>
                    <a:pt x="6272" y="7239"/>
                    <a:pt x="7840" y="7373"/>
                  </a:cubicBezTo>
                  <a:cubicBezTo>
                    <a:pt x="7840" y="7273"/>
                    <a:pt x="7840" y="7173"/>
                    <a:pt x="7906" y="7106"/>
                  </a:cubicBezTo>
                  <a:lnTo>
                    <a:pt x="7940" y="6939"/>
                  </a:lnTo>
                  <a:cubicBezTo>
                    <a:pt x="7940" y="6706"/>
                    <a:pt x="7973" y="6472"/>
                    <a:pt x="8073" y="6239"/>
                  </a:cubicBezTo>
                  <a:lnTo>
                    <a:pt x="8106" y="5972"/>
                  </a:lnTo>
                  <a:cubicBezTo>
                    <a:pt x="8073" y="5905"/>
                    <a:pt x="8106" y="5838"/>
                    <a:pt x="8173" y="5805"/>
                  </a:cubicBezTo>
                  <a:lnTo>
                    <a:pt x="8173" y="5638"/>
                  </a:lnTo>
                  <a:cubicBezTo>
                    <a:pt x="8173" y="5405"/>
                    <a:pt x="8240" y="5205"/>
                    <a:pt x="8340" y="5038"/>
                  </a:cubicBezTo>
                  <a:cubicBezTo>
                    <a:pt x="8340" y="4971"/>
                    <a:pt x="8373" y="4904"/>
                    <a:pt x="8373" y="4838"/>
                  </a:cubicBezTo>
                  <a:cubicBezTo>
                    <a:pt x="8440" y="4371"/>
                    <a:pt x="8573" y="3904"/>
                    <a:pt x="8774" y="3470"/>
                  </a:cubicBezTo>
                  <a:cubicBezTo>
                    <a:pt x="8774" y="3403"/>
                    <a:pt x="8774" y="3337"/>
                    <a:pt x="8807" y="3303"/>
                  </a:cubicBezTo>
                  <a:cubicBezTo>
                    <a:pt x="8774" y="3236"/>
                    <a:pt x="8807" y="3170"/>
                    <a:pt x="8840" y="3136"/>
                  </a:cubicBezTo>
                  <a:cubicBezTo>
                    <a:pt x="8874" y="3070"/>
                    <a:pt x="8874" y="3003"/>
                    <a:pt x="8874" y="2936"/>
                  </a:cubicBezTo>
                  <a:cubicBezTo>
                    <a:pt x="8807" y="2769"/>
                    <a:pt x="9007" y="2603"/>
                    <a:pt x="8840" y="2436"/>
                  </a:cubicBezTo>
                  <a:cubicBezTo>
                    <a:pt x="8340" y="2369"/>
                    <a:pt x="7873" y="2202"/>
                    <a:pt x="7406" y="2036"/>
                  </a:cubicBezTo>
                  <a:cubicBezTo>
                    <a:pt x="5338" y="1402"/>
                    <a:pt x="3270" y="768"/>
                    <a:pt x="1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6"/>
            <p:cNvSpPr/>
            <p:nvPr/>
          </p:nvSpPr>
          <p:spPr>
            <a:xfrm rot="-5400000">
              <a:off x="5164628" y="377961"/>
              <a:ext cx="219320" cy="257903"/>
            </a:xfrm>
            <a:custGeom>
              <a:avLst/>
              <a:gdLst/>
              <a:ahLst/>
              <a:cxnLst/>
              <a:rect l="l" t="t" r="r" b="b"/>
              <a:pathLst>
                <a:path w="8840" h="5792" extrusionOk="0">
                  <a:moveTo>
                    <a:pt x="8694" y="0"/>
                  </a:moveTo>
                  <a:cubicBezTo>
                    <a:pt x="8623" y="0"/>
                    <a:pt x="8539" y="34"/>
                    <a:pt x="8473" y="50"/>
                  </a:cubicBezTo>
                  <a:cubicBezTo>
                    <a:pt x="5704" y="384"/>
                    <a:pt x="2902" y="751"/>
                    <a:pt x="133" y="1118"/>
                  </a:cubicBezTo>
                  <a:cubicBezTo>
                    <a:pt x="100" y="1118"/>
                    <a:pt x="67" y="1084"/>
                    <a:pt x="0" y="1084"/>
                  </a:cubicBezTo>
                  <a:cubicBezTo>
                    <a:pt x="0" y="1218"/>
                    <a:pt x="0" y="1318"/>
                    <a:pt x="0" y="1451"/>
                  </a:cubicBezTo>
                  <a:cubicBezTo>
                    <a:pt x="0" y="1551"/>
                    <a:pt x="0" y="1618"/>
                    <a:pt x="0" y="1718"/>
                  </a:cubicBezTo>
                  <a:cubicBezTo>
                    <a:pt x="133" y="1852"/>
                    <a:pt x="100" y="1985"/>
                    <a:pt x="67" y="2152"/>
                  </a:cubicBezTo>
                  <a:lnTo>
                    <a:pt x="100" y="2419"/>
                  </a:lnTo>
                  <a:cubicBezTo>
                    <a:pt x="200" y="2519"/>
                    <a:pt x="167" y="2619"/>
                    <a:pt x="133" y="2752"/>
                  </a:cubicBezTo>
                  <a:cubicBezTo>
                    <a:pt x="167" y="2852"/>
                    <a:pt x="167" y="2986"/>
                    <a:pt x="167" y="3086"/>
                  </a:cubicBezTo>
                  <a:cubicBezTo>
                    <a:pt x="300" y="3186"/>
                    <a:pt x="267" y="3319"/>
                    <a:pt x="234" y="3453"/>
                  </a:cubicBezTo>
                  <a:cubicBezTo>
                    <a:pt x="234" y="3553"/>
                    <a:pt x="267" y="3686"/>
                    <a:pt x="267" y="3786"/>
                  </a:cubicBezTo>
                  <a:cubicBezTo>
                    <a:pt x="367" y="3886"/>
                    <a:pt x="367" y="4020"/>
                    <a:pt x="334" y="4120"/>
                  </a:cubicBezTo>
                  <a:cubicBezTo>
                    <a:pt x="334" y="4253"/>
                    <a:pt x="334" y="4353"/>
                    <a:pt x="367" y="4487"/>
                  </a:cubicBezTo>
                  <a:cubicBezTo>
                    <a:pt x="467" y="4587"/>
                    <a:pt x="434" y="4720"/>
                    <a:pt x="400" y="4820"/>
                  </a:cubicBezTo>
                  <a:cubicBezTo>
                    <a:pt x="434" y="4954"/>
                    <a:pt x="434" y="5054"/>
                    <a:pt x="434" y="5187"/>
                  </a:cubicBezTo>
                  <a:cubicBezTo>
                    <a:pt x="567" y="5321"/>
                    <a:pt x="534" y="5521"/>
                    <a:pt x="500" y="5688"/>
                  </a:cubicBezTo>
                  <a:cubicBezTo>
                    <a:pt x="567" y="5777"/>
                    <a:pt x="649" y="5791"/>
                    <a:pt x="735" y="5791"/>
                  </a:cubicBezTo>
                  <a:cubicBezTo>
                    <a:pt x="778" y="5791"/>
                    <a:pt x="823" y="5788"/>
                    <a:pt x="867" y="5788"/>
                  </a:cubicBezTo>
                  <a:cubicBezTo>
                    <a:pt x="2802" y="5788"/>
                    <a:pt x="4703" y="5788"/>
                    <a:pt x="6605" y="5754"/>
                  </a:cubicBezTo>
                  <a:cubicBezTo>
                    <a:pt x="7305" y="5754"/>
                    <a:pt x="7972" y="5688"/>
                    <a:pt x="8673" y="5688"/>
                  </a:cubicBezTo>
                  <a:cubicBezTo>
                    <a:pt x="8673" y="5554"/>
                    <a:pt x="8706" y="5421"/>
                    <a:pt x="8706" y="5254"/>
                  </a:cubicBezTo>
                  <a:lnTo>
                    <a:pt x="8673" y="4920"/>
                  </a:lnTo>
                  <a:cubicBezTo>
                    <a:pt x="8539" y="4687"/>
                    <a:pt x="8606" y="4453"/>
                    <a:pt x="8606" y="4220"/>
                  </a:cubicBezTo>
                  <a:cubicBezTo>
                    <a:pt x="8573" y="3686"/>
                    <a:pt x="8573" y="3186"/>
                    <a:pt x="8606" y="2652"/>
                  </a:cubicBezTo>
                  <a:cubicBezTo>
                    <a:pt x="8606" y="2352"/>
                    <a:pt x="8539" y="2018"/>
                    <a:pt x="8673" y="1718"/>
                  </a:cubicBezTo>
                  <a:lnTo>
                    <a:pt x="8706" y="1351"/>
                  </a:lnTo>
                  <a:cubicBezTo>
                    <a:pt x="8673" y="1218"/>
                    <a:pt x="8640" y="1051"/>
                    <a:pt x="8773" y="951"/>
                  </a:cubicBezTo>
                  <a:cubicBezTo>
                    <a:pt x="8773" y="817"/>
                    <a:pt x="8773" y="717"/>
                    <a:pt x="8773" y="584"/>
                  </a:cubicBezTo>
                  <a:cubicBezTo>
                    <a:pt x="8773" y="451"/>
                    <a:pt x="8740" y="284"/>
                    <a:pt x="8840" y="150"/>
                  </a:cubicBezTo>
                  <a:cubicBezTo>
                    <a:pt x="8823" y="34"/>
                    <a:pt x="8765" y="0"/>
                    <a:pt x="8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6"/>
            <p:cNvSpPr/>
            <p:nvPr/>
          </p:nvSpPr>
          <p:spPr>
            <a:xfrm rot="-5400000">
              <a:off x="7250921" y="409731"/>
              <a:ext cx="216021" cy="288716"/>
            </a:xfrm>
            <a:custGeom>
              <a:avLst/>
              <a:gdLst/>
              <a:ahLst/>
              <a:cxnLst/>
              <a:rect l="l" t="t" r="r" b="b"/>
              <a:pathLst>
                <a:path w="8707" h="6484" extrusionOk="0">
                  <a:moveTo>
                    <a:pt x="741" y="0"/>
                  </a:moveTo>
                  <a:cubicBezTo>
                    <a:pt x="643" y="0"/>
                    <a:pt x="560" y="44"/>
                    <a:pt x="534" y="146"/>
                  </a:cubicBezTo>
                  <a:cubicBezTo>
                    <a:pt x="534" y="346"/>
                    <a:pt x="567" y="513"/>
                    <a:pt x="467" y="680"/>
                  </a:cubicBezTo>
                  <a:cubicBezTo>
                    <a:pt x="434" y="780"/>
                    <a:pt x="434" y="846"/>
                    <a:pt x="434" y="946"/>
                  </a:cubicBezTo>
                  <a:cubicBezTo>
                    <a:pt x="467" y="1113"/>
                    <a:pt x="501" y="1313"/>
                    <a:pt x="367" y="1447"/>
                  </a:cubicBezTo>
                  <a:cubicBezTo>
                    <a:pt x="367" y="1547"/>
                    <a:pt x="367" y="1614"/>
                    <a:pt x="334" y="1714"/>
                  </a:cubicBezTo>
                  <a:cubicBezTo>
                    <a:pt x="367" y="1880"/>
                    <a:pt x="401" y="2081"/>
                    <a:pt x="267" y="2214"/>
                  </a:cubicBezTo>
                  <a:cubicBezTo>
                    <a:pt x="267" y="2347"/>
                    <a:pt x="267" y="2448"/>
                    <a:pt x="234" y="2581"/>
                  </a:cubicBezTo>
                  <a:cubicBezTo>
                    <a:pt x="267" y="2681"/>
                    <a:pt x="267" y="2781"/>
                    <a:pt x="201" y="2848"/>
                  </a:cubicBezTo>
                  <a:cubicBezTo>
                    <a:pt x="167" y="2948"/>
                    <a:pt x="167" y="3081"/>
                    <a:pt x="167" y="3181"/>
                  </a:cubicBezTo>
                  <a:cubicBezTo>
                    <a:pt x="167" y="3248"/>
                    <a:pt x="167" y="3315"/>
                    <a:pt x="100" y="3348"/>
                  </a:cubicBezTo>
                  <a:lnTo>
                    <a:pt x="67" y="3515"/>
                  </a:lnTo>
                  <a:cubicBezTo>
                    <a:pt x="100" y="3615"/>
                    <a:pt x="100" y="3715"/>
                    <a:pt x="0" y="3782"/>
                  </a:cubicBezTo>
                  <a:cubicBezTo>
                    <a:pt x="0" y="3849"/>
                    <a:pt x="0" y="3915"/>
                    <a:pt x="0" y="3949"/>
                  </a:cubicBezTo>
                  <a:cubicBezTo>
                    <a:pt x="0" y="4015"/>
                    <a:pt x="34" y="4082"/>
                    <a:pt x="34" y="4115"/>
                  </a:cubicBezTo>
                  <a:cubicBezTo>
                    <a:pt x="434" y="4249"/>
                    <a:pt x="868" y="4349"/>
                    <a:pt x="1268" y="4482"/>
                  </a:cubicBezTo>
                  <a:cubicBezTo>
                    <a:pt x="3369" y="5149"/>
                    <a:pt x="5538" y="5717"/>
                    <a:pt x="7639" y="6484"/>
                  </a:cubicBezTo>
                  <a:cubicBezTo>
                    <a:pt x="7706" y="6317"/>
                    <a:pt x="7739" y="6184"/>
                    <a:pt x="7806" y="6050"/>
                  </a:cubicBezTo>
                  <a:cubicBezTo>
                    <a:pt x="7806" y="5983"/>
                    <a:pt x="7839" y="5917"/>
                    <a:pt x="7839" y="5850"/>
                  </a:cubicBezTo>
                  <a:cubicBezTo>
                    <a:pt x="7806" y="5750"/>
                    <a:pt x="7806" y="5616"/>
                    <a:pt x="7906" y="5516"/>
                  </a:cubicBezTo>
                  <a:cubicBezTo>
                    <a:pt x="7906" y="5450"/>
                    <a:pt x="7939" y="5416"/>
                    <a:pt x="7939" y="5350"/>
                  </a:cubicBezTo>
                  <a:cubicBezTo>
                    <a:pt x="7906" y="5250"/>
                    <a:pt x="7906" y="5149"/>
                    <a:pt x="7973" y="5083"/>
                  </a:cubicBezTo>
                  <a:lnTo>
                    <a:pt x="8006" y="4916"/>
                  </a:lnTo>
                  <a:cubicBezTo>
                    <a:pt x="8039" y="4482"/>
                    <a:pt x="8106" y="4049"/>
                    <a:pt x="8240" y="3615"/>
                  </a:cubicBezTo>
                  <a:cubicBezTo>
                    <a:pt x="8240" y="3548"/>
                    <a:pt x="8273" y="3515"/>
                    <a:pt x="8273" y="3448"/>
                  </a:cubicBezTo>
                  <a:cubicBezTo>
                    <a:pt x="8240" y="3115"/>
                    <a:pt x="8306" y="2814"/>
                    <a:pt x="8406" y="2481"/>
                  </a:cubicBezTo>
                  <a:cubicBezTo>
                    <a:pt x="8440" y="2448"/>
                    <a:pt x="8440" y="2381"/>
                    <a:pt x="8440" y="2314"/>
                  </a:cubicBezTo>
                  <a:cubicBezTo>
                    <a:pt x="8406" y="2181"/>
                    <a:pt x="8406" y="2081"/>
                    <a:pt x="8506" y="1981"/>
                  </a:cubicBezTo>
                  <a:cubicBezTo>
                    <a:pt x="8506" y="1914"/>
                    <a:pt x="8506" y="1847"/>
                    <a:pt x="8506" y="1780"/>
                  </a:cubicBezTo>
                  <a:cubicBezTo>
                    <a:pt x="8506" y="1680"/>
                    <a:pt x="8473" y="1547"/>
                    <a:pt x="8607" y="1447"/>
                  </a:cubicBezTo>
                  <a:cubicBezTo>
                    <a:pt x="8607" y="1380"/>
                    <a:pt x="8607" y="1347"/>
                    <a:pt x="8607" y="1280"/>
                  </a:cubicBezTo>
                  <a:cubicBezTo>
                    <a:pt x="8607" y="1147"/>
                    <a:pt x="8573" y="1013"/>
                    <a:pt x="8673" y="913"/>
                  </a:cubicBezTo>
                  <a:cubicBezTo>
                    <a:pt x="8705" y="882"/>
                    <a:pt x="8707" y="820"/>
                    <a:pt x="8707" y="758"/>
                  </a:cubicBezTo>
                  <a:lnTo>
                    <a:pt x="8707" y="758"/>
                  </a:lnTo>
                  <a:cubicBezTo>
                    <a:pt x="8707" y="765"/>
                    <a:pt x="8707" y="772"/>
                    <a:pt x="8707" y="780"/>
                  </a:cubicBezTo>
                  <a:lnTo>
                    <a:pt x="8707" y="746"/>
                  </a:lnTo>
                  <a:cubicBezTo>
                    <a:pt x="8707" y="750"/>
                    <a:pt x="8707" y="754"/>
                    <a:pt x="8707" y="758"/>
                  </a:cubicBezTo>
                  <a:lnTo>
                    <a:pt x="8707" y="758"/>
                  </a:lnTo>
                  <a:cubicBezTo>
                    <a:pt x="8707" y="635"/>
                    <a:pt x="8705" y="539"/>
                    <a:pt x="8673" y="413"/>
                  </a:cubicBezTo>
                  <a:cubicBezTo>
                    <a:pt x="8438" y="430"/>
                    <a:pt x="8202" y="437"/>
                    <a:pt x="7967" y="437"/>
                  </a:cubicBezTo>
                  <a:cubicBezTo>
                    <a:pt x="6835" y="437"/>
                    <a:pt x="5708" y="268"/>
                    <a:pt x="4604" y="213"/>
                  </a:cubicBezTo>
                  <a:cubicBezTo>
                    <a:pt x="3703" y="179"/>
                    <a:pt x="2802" y="113"/>
                    <a:pt x="1902" y="79"/>
                  </a:cubicBezTo>
                  <a:cubicBezTo>
                    <a:pt x="1568" y="79"/>
                    <a:pt x="1201" y="79"/>
                    <a:pt x="834" y="12"/>
                  </a:cubicBezTo>
                  <a:cubicBezTo>
                    <a:pt x="803" y="5"/>
                    <a:pt x="771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6"/>
            <p:cNvSpPr/>
            <p:nvPr/>
          </p:nvSpPr>
          <p:spPr>
            <a:xfrm rot="-5400000">
              <a:off x="8351945" y="452023"/>
              <a:ext cx="235050" cy="292679"/>
            </a:xfrm>
            <a:custGeom>
              <a:avLst/>
              <a:gdLst/>
              <a:ahLst/>
              <a:cxnLst/>
              <a:rect l="l" t="t" r="r" b="b"/>
              <a:pathLst>
                <a:path w="9474" h="6573" extrusionOk="0">
                  <a:moveTo>
                    <a:pt x="34" y="1"/>
                  </a:moveTo>
                  <a:cubicBezTo>
                    <a:pt x="34" y="68"/>
                    <a:pt x="0" y="134"/>
                    <a:pt x="0" y="201"/>
                  </a:cubicBezTo>
                  <a:cubicBezTo>
                    <a:pt x="0" y="234"/>
                    <a:pt x="34" y="301"/>
                    <a:pt x="34" y="368"/>
                  </a:cubicBezTo>
                  <a:cubicBezTo>
                    <a:pt x="100" y="401"/>
                    <a:pt x="100" y="468"/>
                    <a:pt x="100" y="535"/>
                  </a:cubicBezTo>
                  <a:cubicBezTo>
                    <a:pt x="100" y="601"/>
                    <a:pt x="100" y="668"/>
                    <a:pt x="100" y="701"/>
                  </a:cubicBezTo>
                  <a:cubicBezTo>
                    <a:pt x="234" y="902"/>
                    <a:pt x="267" y="1102"/>
                    <a:pt x="267" y="1302"/>
                  </a:cubicBezTo>
                  <a:cubicBezTo>
                    <a:pt x="267" y="1369"/>
                    <a:pt x="300" y="1435"/>
                    <a:pt x="300" y="1502"/>
                  </a:cubicBezTo>
                  <a:cubicBezTo>
                    <a:pt x="367" y="1535"/>
                    <a:pt x="367" y="1602"/>
                    <a:pt x="334" y="1669"/>
                  </a:cubicBezTo>
                  <a:cubicBezTo>
                    <a:pt x="367" y="1736"/>
                    <a:pt x="367" y="1769"/>
                    <a:pt x="367" y="1836"/>
                  </a:cubicBezTo>
                  <a:cubicBezTo>
                    <a:pt x="434" y="1869"/>
                    <a:pt x="467" y="1936"/>
                    <a:pt x="434" y="2002"/>
                  </a:cubicBezTo>
                  <a:cubicBezTo>
                    <a:pt x="434" y="2069"/>
                    <a:pt x="467" y="2136"/>
                    <a:pt x="467" y="2203"/>
                  </a:cubicBezTo>
                  <a:cubicBezTo>
                    <a:pt x="567" y="2269"/>
                    <a:pt x="567" y="2336"/>
                    <a:pt x="534" y="2436"/>
                  </a:cubicBezTo>
                  <a:cubicBezTo>
                    <a:pt x="534" y="2503"/>
                    <a:pt x="567" y="2569"/>
                    <a:pt x="567" y="2603"/>
                  </a:cubicBezTo>
                  <a:cubicBezTo>
                    <a:pt x="667" y="2803"/>
                    <a:pt x="701" y="3003"/>
                    <a:pt x="701" y="3237"/>
                  </a:cubicBezTo>
                  <a:cubicBezTo>
                    <a:pt x="701" y="3270"/>
                    <a:pt x="701" y="3337"/>
                    <a:pt x="734" y="3403"/>
                  </a:cubicBezTo>
                  <a:cubicBezTo>
                    <a:pt x="834" y="3570"/>
                    <a:pt x="901" y="3770"/>
                    <a:pt x="867" y="4004"/>
                  </a:cubicBezTo>
                  <a:cubicBezTo>
                    <a:pt x="867" y="4071"/>
                    <a:pt x="901" y="4104"/>
                    <a:pt x="901" y="4171"/>
                  </a:cubicBezTo>
                  <a:cubicBezTo>
                    <a:pt x="968" y="4204"/>
                    <a:pt x="968" y="4271"/>
                    <a:pt x="968" y="4337"/>
                  </a:cubicBezTo>
                  <a:cubicBezTo>
                    <a:pt x="968" y="4404"/>
                    <a:pt x="968" y="4471"/>
                    <a:pt x="1001" y="4538"/>
                  </a:cubicBezTo>
                  <a:cubicBezTo>
                    <a:pt x="1068" y="4571"/>
                    <a:pt x="1068" y="4638"/>
                    <a:pt x="1034" y="4704"/>
                  </a:cubicBezTo>
                  <a:cubicBezTo>
                    <a:pt x="1068" y="4738"/>
                    <a:pt x="1068" y="4804"/>
                    <a:pt x="1068" y="4871"/>
                  </a:cubicBezTo>
                  <a:cubicBezTo>
                    <a:pt x="1134" y="4904"/>
                    <a:pt x="1168" y="4971"/>
                    <a:pt x="1134" y="5038"/>
                  </a:cubicBezTo>
                  <a:cubicBezTo>
                    <a:pt x="1134" y="5105"/>
                    <a:pt x="1168" y="5138"/>
                    <a:pt x="1168" y="5205"/>
                  </a:cubicBezTo>
                  <a:cubicBezTo>
                    <a:pt x="1301" y="5438"/>
                    <a:pt x="1368" y="5705"/>
                    <a:pt x="1401" y="6005"/>
                  </a:cubicBezTo>
                  <a:cubicBezTo>
                    <a:pt x="1401" y="6039"/>
                    <a:pt x="1401" y="6105"/>
                    <a:pt x="1435" y="6172"/>
                  </a:cubicBezTo>
                  <a:cubicBezTo>
                    <a:pt x="1535" y="6272"/>
                    <a:pt x="1535" y="6406"/>
                    <a:pt x="1568" y="6572"/>
                  </a:cubicBezTo>
                  <a:cubicBezTo>
                    <a:pt x="3102" y="6072"/>
                    <a:pt x="4637" y="5572"/>
                    <a:pt x="6171" y="5105"/>
                  </a:cubicBezTo>
                  <a:cubicBezTo>
                    <a:pt x="7272" y="4738"/>
                    <a:pt x="8373" y="4471"/>
                    <a:pt x="9440" y="4071"/>
                  </a:cubicBezTo>
                  <a:cubicBezTo>
                    <a:pt x="9474" y="3637"/>
                    <a:pt x="9173" y="3303"/>
                    <a:pt x="9173" y="2870"/>
                  </a:cubicBezTo>
                  <a:cubicBezTo>
                    <a:pt x="9107" y="2736"/>
                    <a:pt x="9073" y="2569"/>
                    <a:pt x="9040" y="2436"/>
                  </a:cubicBezTo>
                  <a:cubicBezTo>
                    <a:pt x="8973" y="2403"/>
                    <a:pt x="8973" y="2336"/>
                    <a:pt x="8973" y="2269"/>
                  </a:cubicBezTo>
                  <a:cubicBezTo>
                    <a:pt x="8873" y="1902"/>
                    <a:pt x="8773" y="1535"/>
                    <a:pt x="8773" y="1135"/>
                  </a:cubicBezTo>
                  <a:cubicBezTo>
                    <a:pt x="8706" y="1068"/>
                    <a:pt x="8706" y="968"/>
                    <a:pt x="8673" y="902"/>
                  </a:cubicBezTo>
                  <a:cubicBezTo>
                    <a:pt x="5804" y="635"/>
                    <a:pt x="2869" y="668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6"/>
            <p:cNvSpPr/>
            <p:nvPr/>
          </p:nvSpPr>
          <p:spPr>
            <a:xfrm rot="-5400000">
              <a:off x="8896725" y="421037"/>
              <a:ext cx="221007" cy="236307"/>
            </a:xfrm>
            <a:custGeom>
              <a:avLst/>
              <a:gdLst/>
              <a:ahLst/>
              <a:cxnLst/>
              <a:rect l="l" t="t" r="r" b="b"/>
              <a:pathLst>
                <a:path w="8908" h="5307" extrusionOk="0">
                  <a:moveTo>
                    <a:pt x="134" y="0"/>
                  </a:moveTo>
                  <a:cubicBezTo>
                    <a:pt x="134" y="133"/>
                    <a:pt x="101" y="300"/>
                    <a:pt x="101" y="467"/>
                  </a:cubicBezTo>
                  <a:cubicBezTo>
                    <a:pt x="101" y="634"/>
                    <a:pt x="134" y="801"/>
                    <a:pt x="134" y="1001"/>
                  </a:cubicBezTo>
                  <a:cubicBezTo>
                    <a:pt x="234" y="1201"/>
                    <a:pt x="234" y="1434"/>
                    <a:pt x="134" y="1668"/>
                  </a:cubicBezTo>
                  <a:cubicBezTo>
                    <a:pt x="134" y="1868"/>
                    <a:pt x="101" y="2068"/>
                    <a:pt x="101" y="2268"/>
                  </a:cubicBezTo>
                  <a:cubicBezTo>
                    <a:pt x="134" y="2535"/>
                    <a:pt x="168" y="2802"/>
                    <a:pt x="34" y="3069"/>
                  </a:cubicBezTo>
                  <a:cubicBezTo>
                    <a:pt x="34" y="3603"/>
                    <a:pt x="67" y="4170"/>
                    <a:pt x="1" y="4703"/>
                  </a:cubicBezTo>
                  <a:lnTo>
                    <a:pt x="34" y="5304"/>
                  </a:lnTo>
                  <a:lnTo>
                    <a:pt x="3203" y="5304"/>
                  </a:lnTo>
                  <a:cubicBezTo>
                    <a:pt x="3314" y="5306"/>
                    <a:pt x="3424" y="5307"/>
                    <a:pt x="3535" y="5307"/>
                  </a:cubicBezTo>
                  <a:cubicBezTo>
                    <a:pt x="5083" y="5307"/>
                    <a:pt x="6632" y="5126"/>
                    <a:pt x="8180" y="5126"/>
                  </a:cubicBezTo>
                  <a:cubicBezTo>
                    <a:pt x="8389" y="5126"/>
                    <a:pt x="8598" y="5130"/>
                    <a:pt x="8807" y="5137"/>
                  </a:cubicBezTo>
                  <a:cubicBezTo>
                    <a:pt x="8840" y="5104"/>
                    <a:pt x="8874" y="5070"/>
                    <a:pt x="8907" y="5070"/>
                  </a:cubicBezTo>
                  <a:cubicBezTo>
                    <a:pt x="8907" y="5004"/>
                    <a:pt x="8874" y="4937"/>
                    <a:pt x="8874" y="4870"/>
                  </a:cubicBezTo>
                  <a:cubicBezTo>
                    <a:pt x="8774" y="4703"/>
                    <a:pt x="8807" y="4537"/>
                    <a:pt x="8807" y="4370"/>
                  </a:cubicBezTo>
                  <a:cubicBezTo>
                    <a:pt x="8807" y="4270"/>
                    <a:pt x="8807" y="4170"/>
                    <a:pt x="8807" y="4103"/>
                  </a:cubicBezTo>
                  <a:cubicBezTo>
                    <a:pt x="8707" y="4003"/>
                    <a:pt x="8707" y="3869"/>
                    <a:pt x="8740" y="3736"/>
                  </a:cubicBezTo>
                  <a:cubicBezTo>
                    <a:pt x="8740" y="3636"/>
                    <a:pt x="8707" y="3503"/>
                    <a:pt x="8707" y="3402"/>
                  </a:cubicBezTo>
                  <a:cubicBezTo>
                    <a:pt x="8607" y="3269"/>
                    <a:pt x="8607" y="3136"/>
                    <a:pt x="8640" y="2969"/>
                  </a:cubicBezTo>
                  <a:cubicBezTo>
                    <a:pt x="8640" y="2902"/>
                    <a:pt x="8640" y="2802"/>
                    <a:pt x="8607" y="2702"/>
                  </a:cubicBezTo>
                  <a:cubicBezTo>
                    <a:pt x="8507" y="2569"/>
                    <a:pt x="8540" y="2368"/>
                    <a:pt x="8540" y="2202"/>
                  </a:cubicBezTo>
                  <a:cubicBezTo>
                    <a:pt x="8540" y="2102"/>
                    <a:pt x="8540" y="2035"/>
                    <a:pt x="8540" y="1935"/>
                  </a:cubicBezTo>
                  <a:cubicBezTo>
                    <a:pt x="8373" y="1668"/>
                    <a:pt x="8473" y="1368"/>
                    <a:pt x="8440" y="1101"/>
                  </a:cubicBezTo>
                  <a:cubicBezTo>
                    <a:pt x="7673" y="1001"/>
                    <a:pt x="6906" y="901"/>
                    <a:pt x="6138" y="834"/>
                  </a:cubicBezTo>
                  <a:cubicBezTo>
                    <a:pt x="4104" y="600"/>
                    <a:pt x="2102" y="3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6"/>
            <p:cNvSpPr/>
            <p:nvPr/>
          </p:nvSpPr>
          <p:spPr>
            <a:xfrm rot="-5400000">
              <a:off x="6351751" y="397784"/>
              <a:ext cx="210240" cy="313429"/>
            </a:xfrm>
            <a:custGeom>
              <a:avLst/>
              <a:gdLst/>
              <a:ahLst/>
              <a:cxnLst/>
              <a:rect l="l" t="t" r="r" b="b"/>
              <a:pathLst>
                <a:path w="8474" h="7039" extrusionOk="0">
                  <a:moveTo>
                    <a:pt x="534" y="0"/>
                  </a:moveTo>
                  <a:cubicBezTo>
                    <a:pt x="534" y="101"/>
                    <a:pt x="534" y="201"/>
                    <a:pt x="434" y="267"/>
                  </a:cubicBezTo>
                  <a:cubicBezTo>
                    <a:pt x="434" y="334"/>
                    <a:pt x="434" y="401"/>
                    <a:pt x="401" y="434"/>
                  </a:cubicBezTo>
                  <a:cubicBezTo>
                    <a:pt x="434" y="534"/>
                    <a:pt x="434" y="568"/>
                    <a:pt x="367" y="634"/>
                  </a:cubicBezTo>
                  <a:cubicBezTo>
                    <a:pt x="367" y="701"/>
                    <a:pt x="334" y="801"/>
                    <a:pt x="334" y="868"/>
                  </a:cubicBezTo>
                  <a:cubicBezTo>
                    <a:pt x="367" y="968"/>
                    <a:pt x="367" y="1068"/>
                    <a:pt x="267" y="1135"/>
                  </a:cubicBezTo>
                  <a:cubicBezTo>
                    <a:pt x="267" y="1235"/>
                    <a:pt x="267" y="1301"/>
                    <a:pt x="234" y="1401"/>
                  </a:cubicBezTo>
                  <a:cubicBezTo>
                    <a:pt x="267" y="1568"/>
                    <a:pt x="301" y="1702"/>
                    <a:pt x="167" y="1835"/>
                  </a:cubicBezTo>
                  <a:cubicBezTo>
                    <a:pt x="167" y="1935"/>
                    <a:pt x="167" y="2002"/>
                    <a:pt x="167" y="2102"/>
                  </a:cubicBezTo>
                  <a:cubicBezTo>
                    <a:pt x="167" y="2269"/>
                    <a:pt x="201" y="2469"/>
                    <a:pt x="101" y="2602"/>
                  </a:cubicBezTo>
                  <a:cubicBezTo>
                    <a:pt x="101" y="2769"/>
                    <a:pt x="67" y="2903"/>
                    <a:pt x="67" y="3036"/>
                  </a:cubicBezTo>
                  <a:cubicBezTo>
                    <a:pt x="101" y="3269"/>
                    <a:pt x="134" y="3470"/>
                    <a:pt x="0" y="3670"/>
                  </a:cubicBezTo>
                  <a:cubicBezTo>
                    <a:pt x="0" y="3837"/>
                    <a:pt x="0" y="4003"/>
                    <a:pt x="0" y="4170"/>
                  </a:cubicBezTo>
                  <a:lnTo>
                    <a:pt x="0" y="5805"/>
                  </a:lnTo>
                  <a:cubicBezTo>
                    <a:pt x="868" y="6105"/>
                    <a:pt x="1802" y="6205"/>
                    <a:pt x="2736" y="6338"/>
                  </a:cubicBezTo>
                  <a:cubicBezTo>
                    <a:pt x="4337" y="6572"/>
                    <a:pt x="5938" y="6805"/>
                    <a:pt x="7539" y="7039"/>
                  </a:cubicBezTo>
                  <a:lnTo>
                    <a:pt x="7639" y="6939"/>
                  </a:lnTo>
                  <a:cubicBezTo>
                    <a:pt x="7639" y="6872"/>
                    <a:pt x="7639" y="6772"/>
                    <a:pt x="7673" y="6672"/>
                  </a:cubicBezTo>
                  <a:cubicBezTo>
                    <a:pt x="7639" y="6572"/>
                    <a:pt x="7606" y="6438"/>
                    <a:pt x="7706" y="6338"/>
                  </a:cubicBezTo>
                  <a:cubicBezTo>
                    <a:pt x="7739" y="6238"/>
                    <a:pt x="7739" y="6172"/>
                    <a:pt x="7739" y="6071"/>
                  </a:cubicBezTo>
                  <a:cubicBezTo>
                    <a:pt x="7706" y="5971"/>
                    <a:pt x="7706" y="5905"/>
                    <a:pt x="7806" y="5805"/>
                  </a:cubicBezTo>
                  <a:cubicBezTo>
                    <a:pt x="7806" y="5738"/>
                    <a:pt x="7839" y="5638"/>
                    <a:pt x="7839" y="5571"/>
                  </a:cubicBezTo>
                  <a:cubicBezTo>
                    <a:pt x="7806" y="5471"/>
                    <a:pt x="7806" y="5371"/>
                    <a:pt x="7906" y="5304"/>
                  </a:cubicBezTo>
                  <a:lnTo>
                    <a:pt x="7906" y="5137"/>
                  </a:lnTo>
                  <a:cubicBezTo>
                    <a:pt x="7906" y="5071"/>
                    <a:pt x="7906" y="5004"/>
                    <a:pt x="7973" y="4937"/>
                  </a:cubicBezTo>
                  <a:cubicBezTo>
                    <a:pt x="7973" y="4904"/>
                    <a:pt x="7973" y="4837"/>
                    <a:pt x="8006" y="4771"/>
                  </a:cubicBezTo>
                  <a:cubicBezTo>
                    <a:pt x="7973" y="4704"/>
                    <a:pt x="8006" y="4637"/>
                    <a:pt x="8073" y="4604"/>
                  </a:cubicBezTo>
                  <a:lnTo>
                    <a:pt x="8106" y="4437"/>
                  </a:lnTo>
                  <a:cubicBezTo>
                    <a:pt x="8106" y="4170"/>
                    <a:pt x="8240" y="3970"/>
                    <a:pt x="8273" y="3736"/>
                  </a:cubicBezTo>
                  <a:cubicBezTo>
                    <a:pt x="8306" y="3570"/>
                    <a:pt x="8473" y="3403"/>
                    <a:pt x="8273" y="3236"/>
                  </a:cubicBezTo>
                  <a:cubicBezTo>
                    <a:pt x="6872" y="2836"/>
                    <a:pt x="5538" y="2269"/>
                    <a:pt x="4170" y="1702"/>
                  </a:cubicBezTo>
                  <a:cubicBezTo>
                    <a:pt x="2936" y="1201"/>
                    <a:pt x="1768" y="534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6"/>
            <p:cNvSpPr/>
            <p:nvPr/>
          </p:nvSpPr>
          <p:spPr>
            <a:xfrm rot="-5400000">
              <a:off x="6139516" y="370635"/>
              <a:ext cx="234231" cy="303989"/>
            </a:xfrm>
            <a:custGeom>
              <a:avLst/>
              <a:gdLst/>
              <a:ahLst/>
              <a:cxnLst/>
              <a:rect l="l" t="t" r="r" b="b"/>
              <a:pathLst>
                <a:path w="9441" h="6827" extrusionOk="0">
                  <a:moveTo>
                    <a:pt x="9249" y="1"/>
                  </a:moveTo>
                  <a:cubicBezTo>
                    <a:pt x="9196" y="1"/>
                    <a:pt x="9136" y="11"/>
                    <a:pt x="9073" y="22"/>
                  </a:cubicBezTo>
                  <a:cubicBezTo>
                    <a:pt x="7172" y="422"/>
                    <a:pt x="5337" y="956"/>
                    <a:pt x="3469" y="1423"/>
                  </a:cubicBezTo>
                  <a:cubicBezTo>
                    <a:pt x="3003" y="1530"/>
                    <a:pt x="2518" y="1561"/>
                    <a:pt x="2028" y="1561"/>
                  </a:cubicBezTo>
                  <a:cubicBezTo>
                    <a:pt x="1607" y="1561"/>
                    <a:pt x="1184" y="1538"/>
                    <a:pt x="767" y="1523"/>
                  </a:cubicBezTo>
                  <a:cubicBezTo>
                    <a:pt x="701" y="1589"/>
                    <a:pt x="600" y="1623"/>
                    <a:pt x="534" y="1690"/>
                  </a:cubicBezTo>
                  <a:cubicBezTo>
                    <a:pt x="567" y="1856"/>
                    <a:pt x="467" y="1990"/>
                    <a:pt x="400" y="2157"/>
                  </a:cubicBezTo>
                  <a:cubicBezTo>
                    <a:pt x="434" y="2223"/>
                    <a:pt x="400" y="2290"/>
                    <a:pt x="334" y="2323"/>
                  </a:cubicBezTo>
                  <a:cubicBezTo>
                    <a:pt x="300" y="2423"/>
                    <a:pt x="267" y="2557"/>
                    <a:pt x="234" y="2657"/>
                  </a:cubicBezTo>
                  <a:cubicBezTo>
                    <a:pt x="234" y="2990"/>
                    <a:pt x="0" y="3291"/>
                    <a:pt x="0" y="3624"/>
                  </a:cubicBezTo>
                  <a:cubicBezTo>
                    <a:pt x="1901" y="4425"/>
                    <a:pt x="3769" y="5292"/>
                    <a:pt x="5671" y="6026"/>
                  </a:cubicBezTo>
                  <a:cubicBezTo>
                    <a:pt x="6405" y="6293"/>
                    <a:pt x="7138" y="6560"/>
                    <a:pt x="7872" y="6827"/>
                  </a:cubicBezTo>
                  <a:cubicBezTo>
                    <a:pt x="7906" y="6760"/>
                    <a:pt x="7939" y="6726"/>
                    <a:pt x="7972" y="6660"/>
                  </a:cubicBezTo>
                  <a:cubicBezTo>
                    <a:pt x="8006" y="6493"/>
                    <a:pt x="8039" y="6360"/>
                    <a:pt x="8072" y="6226"/>
                  </a:cubicBezTo>
                  <a:cubicBezTo>
                    <a:pt x="8139" y="5959"/>
                    <a:pt x="8139" y="5692"/>
                    <a:pt x="8373" y="5492"/>
                  </a:cubicBezTo>
                  <a:cubicBezTo>
                    <a:pt x="8339" y="5292"/>
                    <a:pt x="8439" y="5092"/>
                    <a:pt x="8506" y="4925"/>
                  </a:cubicBezTo>
                  <a:cubicBezTo>
                    <a:pt x="8506" y="4758"/>
                    <a:pt x="8539" y="4625"/>
                    <a:pt x="8640" y="4492"/>
                  </a:cubicBezTo>
                  <a:cubicBezTo>
                    <a:pt x="8673" y="4425"/>
                    <a:pt x="8673" y="4358"/>
                    <a:pt x="8673" y="4325"/>
                  </a:cubicBezTo>
                  <a:cubicBezTo>
                    <a:pt x="8673" y="4091"/>
                    <a:pt x="8706" y="3891"/>
                    <a:pt x="8806" y="3724"/>
                  </a:cubicBezTo>
                  <a:cubicBezTo>
                    <a:pt x="8840" y="3624"/>
                    <a:pt x="8840" y="3524"/>
                    <a:pt x="8840" y="3457"/>
                  </a:cubicBezTo>
                  <a:cubicBezTo>
                    <a:pt x="8840" y="3391"/>
                    <a:pt x="8840" y="3324"/>
                    <a:pt x="8906" y="3291"/>
                  </a:cubicBezTo>
                  <a:cubicBezTo>
                    <a:pt x="8906" y="3191"/>
                    <a:pt x="8940" y="3091"/>
                    <a:pt x="8940" y="3024"/>
                  </a:cubicBezTo>
                  <a:cubicBezTo>
                    <a:pt x="8906" y="2957"/>
                    <a:pt x="8940" y="2890"/>
                    <a:pt x="8973" y="2857"/>
                  </a:cubicBezTo>
                  <a:cubicBezTo>
                    <a:pt x="9006" y="2757"/>
                    <a:pt x="9006" y="2657"/>
                    <a:pt x="9040" y="2590"/>
                  </a:cubicBezTo>
                  <a:cubicBezTo>
                    <a:pt x="9006" y="2523"/>
                    <a:pt x="9006" y="2457"/>
                    <a:pt x="9073" y="2423"/>
                  </a:cubicBezTo>
                  <a:cubicBezTo>
                    <a:pt x="9073" y="2357"/>
                    <a:pt x="9107" y="2290"/>
                    <a:pt x="9107" y="2257"/>
                  </a:cubicBezTo>
                  <a:cubicBezTo>
                    <a:pt x="9073" y="2157"/>
                    <a:pt x="9107" y="2123"/>
                    <a:pt x="9173" y="2056"/>
                  </a:cubicBezTo>
                  <a:cubicBezTo>
                    <a:pt x="9173" y="2023"/>
                    <a:pt x="9173" y="1956"/>
                    <a:pt x="9173" y="1890"/>
                  </a:cubicBezTo>
                  <a:cubicBezTo>
                    <a:pt x="9173" y="1790"/>
                    <a:pt x="9173" y="1723"/>
                    <a:pt x="9240" y="1623"/>
                  </a:cubicBezTo>
                  <a:cubicBezTo>
                    <a:pt x="9273" y="1556"/>
                    <a:pt x="9273" y="1456"/>
                    <a:pt x="9273" y="1389"/>
                  </a:cubicBezTo>
                  <a:cubicBezTo>
                    <a:pt x="9273" y="1256"/>
                    <a:pt x="9240" y="1122"/>
                    <a:pt x="9340" y="1022"/>
                  </a:cubicBezTo>
                  <a:cubicBezTo>
                    <a:pt x="9340" y="922"/>
                    <a:pt x="9373" y="789"/>
                    <a:pt x="9373" y="689"/>
                  </a:cubicBezTo>
                  <a:cubicBezTo>
                    <a:pt x="9340" y="522"/>
                    <a:pt x="9307" y="389"/>
                    <a:pt x="9440" y="255"/>
                  </a:cubicBezTo>
                  <a:cubicBezTo>
                    <a:pt x="9440" y="50"/>
                    <a:pt x="9362" y="1"/>
                    <a:pt x="9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6"/>
            <p:cNvSpPr/>
            <p:nvPr/>
          </p:nvSpPr>
          <p:spPr>
            <a:xfrm rot="-5400000">
              <a:off x="5893247" y="378049"/>
              <a:ext cx="216839" cy="258571"/>
            </a:xfrm>
            <a:custGeom>
              <a:avLst/>
              <a:gdLst/>
              <a:ahLst/>
              <a:cxnLst/>
              <a:rect l="l" t="t" r="r" b="b"/>
              <a:pathLst>
                <a:path w="8740" h="5807" extrusionOk="0">
                  <a:moveTo>
                    <a:pt x="1101" y="1"/>
                  </a:moveTo>
                  <a:cubicBezTo>
                    <a:pt x="1068" y="67"/>
                    <a:pt x="1034" y="134"/>
                    <a:pt x="1001" y="167"/>
                  </a:cubicBezTo>
                  <a:cubicBezTo>
                    <a:pt x="1001" y="301"/>
                    <a:pt x="1001" y="401"/>
                    <a:pt x="1001" y="534"/>
                  </a:cubicBezTo>
                  <a:cubicBezTo>
                    <a:pt x="1001" y="801"/>
                    <a:pt x="1068" y="1068"/>
                    <a:pt x="934" y="1301"/>
                  </a:cubicBezTo>
                  <a:cubicBezTo>
                    <a:pt x="934" y="1368"/>
                    <a:pt x="934" y="1435"/>
                    <a:pt x="901" y="1468"/>
                  </a:cubicBezTo>
                  <a:cubicBezTo>
                    <a:pt x="934" y="1702"/>
                    <a:pt x="968" y="1902"/>
                    <a:pt x="834" y="2102"/>
                  </a:cubicBezTo>
                  <a:cubicBezTo>
                    <a:pt x="834" y="2135"/>
                    <a:pt x="834" y="2202"/>
                    <a:pt x="834" y="2269"/>
                  </a:cubicBezTo>
                  <a:cubicBezTo>
                    <a:pt x="834" y="2402"/>
                    <a:pt x="868" y="2569"/>
                    <a:pt x="768" y="2703"/>
                  </a:cubicBezTo>
                  <a:cubicBezTo>
                    <a:pt x="734" y="2736"/>
                    <a:pt x="734" y="2803"/>
                    <a:pt x="734" y="2869"/>
                  </a:cubicBezTo>
                  <a:cubicBezTo>
                    <a:pt x="768" y="3003"/>
                    <a:pt x="768" y="3103"/>
                    <a:pt x="668" y="3203"/>
                  </a:cubicBezTo>
                  <a:cubicBezTo>
                    <a:pt x="668" y="3270"/>
                    <a:pt x="634" y="3336"/>
                    <a:pt x="634" y="3403"/>
                  </a:cubicBezTo>
                  <a:cubicBezTo>
                    <a:pt x="668" y="3470"/>
                    <a:pt x="634" y="3503"/>
                    <a:pt x="567" y="3570"/>
                  </a:cubicBezTo>
                  <a:cubicBezTo>
                    <a:pt x="567" y="3603"/>
                    <a:pt x="567" y="3670"/>
                    <a:pt x="567" y="3737"/>
                  </a:cubicBezTo>
                  <a:cubicBezTo>
                    <a:pt x="567" y="3803"/>
                    <a:pt x="567" y="3870"/>
                    <a:pt x="501" y="3903"/>
                  </a:cubicBezTo>
                  <a:cubicBezTo>
                    <a:pt x="501" y="3970"/>
                    <a:pt x="467" y="4037"/>
                    <a:pt x="467" y="4070"/>
                  </a:cubicBezTo>
                  <a:cubicBezTo>
                    <a:pt x="501" y="4137"/>
                    <a:pt x="467" y="4204"/>
                    <a:pt x="401" y="4237"/>
                  </a:cubicBezTo>
                  <a:lnTo>
                    <a:pt x="367" y="4437"/>
                  </a:lnTo>
                  <a:cubicBezTo>
                    <a:pt x="367" y="4571"/>
                    <a:pt x="334" y="4737"/>
                    <a:pt x="234" y="4871"/>
                  </a:cubicBezTo>
                  <a:cubicBezTo>
                    <a:pt x="201" y="5004"/>
                    <a:pt x="167" y="5138"/>
                    <a:pt x="100" y="5304"/>
                  </a:cubicBezTo>
                  <a:cubicBezTo>
                    <a:pt x="134" y="5471"/>
                    <a:pt x="0" y="5638"/>
                    <a:pt x="67" y="5805"/>
                  </a:cubicBezTo>
                  <a:cubicBezTo>
                    <a:pt x="120" y="5806"/>
                    <a:pt x="173" y="5806"/>
                    <a:pt x="226" y="5806"/>
                  </a:cubicBezTo>
                  <a:cubicBezTo>
                    <a:pt x="1837" y="5806"/>
                    <a:pt x="3386" y="5324"/>
                    <a:pt x="4904" y="4904"/>
                  </a:cubicBezTo>
                  <a:cubicBezTo>
                    <a:pt x="5271" y="4771"/>
                    <a:pt x="5671" y="4771"/>
                    <a:pt x="6005" y="4637"/>
                  </a:cubicBezTo>
                  <a:cubicBezTo>
                    <a:pt x="6772" y="4337"/>
                    <a:pt x="7572" y="4070"/>
                    <a:pt x="8440" y="3970"/>
                  </a:cubicBezTo>
                  <a:cubicBezTo>
                    <a:pt x="8540" y="3970"/>
                    <a:pt x="8607" y="3903"/>
                    <a:pt x="8673" y="3803"/>
                  </a:cubicBezTo>
                  <a:cubicBezTo>
                    <a:pt x="8640" y="3670"/>
                    <a:pt x="8607" y="3503"/>
                    <a:pt x="8740" y="3370"/>
                  </a:cubicBezTo>
                  <a:lnTo>
                    <a:pt x="8740" y="2936"/>
                  </a:lnTo>
                  <a:cubicBezTo>
                    <a:pt x="8740" y="2202"/>
                    <a:pt x="8740" y="1468"/>
                    <a:pt x="8707" y="734"/>
                  </a:cubicBezTo>
                  <a:cubicBezTo>
                    <a:pt x="6171" y="501"/>
                    <a:pt x="3636" y="301"/>
                    <a:pt x="1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6"/>
            <p:cNvSpPr/>
            <p:nvPr/>
          </p:nvSpPr>
          <p:spPr>
            <a:xfrm rot="-5400000">
              <a:off x="4563175" y="-318260"/>
              <a:ext cx="63737" cy="1319305"/>
            </a:xfrm>
            <a:custGeom>
              <a:avLst/>
              <a:gdLst/>
              <a:ahLst/>
              <a:cxnLst/>
              <a:rect l="l" t="t" r="r" b="b"/>
              <a:pathLst>
                <a:path w="2569" h="29629" extrusionOk="0">
                  <a:moveTo>
                    <a:pt x="761" y="1"/>
                  </a:moveTo>
                  <a:cubicBezTo>
                    <a:pt x="741" y="1"/>
                    <a:pt x="721" y="2"/>
                    <a:pt x="701" y="4"/>
                  </a:cubicBezTo>
                  <a:cubicBezTo>
                    <a:pt x="300" y="70"/>
                    <a:pt x="100" y="371"/>
                    <a:pt x="33" y="1004"/>
                  </a:cubicBezTo>
                  <a:cubicBezTo>
                    <a:pt x="33" y="1071"/>
                    <a:pt x="0" y="1138"/>
                    <a:pt x="33" y="1205"/>
                  </a:cubicBezTo>
                  <a:cubicBezTo>
                    <a:pt x="133" y="3006"/>
                    <a:pt x="100" y="4774"/>
                    <a:pt x="167" y="6575"/>
                  </a:cubicBezTo>
                  <a:cubicBezTo>
                    <a:pt x="200" y="8243"/>
                    <a:pt x="200" y="9877"/>
                    <a:pt x="400" y="11545"/>
                  </a:cubicBezTo>
                  <a:cubicBezTo>
                    <a:pt x="567" y="12613"/>
                    <a:pt x="667" y="13714"/>
                    <a:pt x="767" y="14814"/>
                  </a:cubicBezTo>
                  <a:cubicBezTo>
                    <a:pt x="667" y="15915"/>
                    <a:pt x="567" y="17016"/>
                    <a:pt x="400" y="18117"/>
                  </a:cubicBezTo>
                  <a:cubicBezTo>
                    <a:pt x="200" y="19751"/>
                    <a:pt x="200" y="21419"/>
                    <a:pt x="167" y="23054"/>
                  </a:cubicBezTo>
                  <a:cubicBezTo>
                    <a:pt x="100" y="24855"/>
                    <a:pt x="167" y="26623"/>
                    <a:pt x="33" y="28424"/>
                  </a:cubicBezTo>
                  <a:cubicBezTo>
                    <a:pt x="33" y="28491"/>
                    <a:pt x="33" y="28558"/>
                    <a:pt x="33" y="28624"/>
                  </a:cubicBezTo>
                  <a:cubicBezTo>
                    <a:pt x="100" y="29258"/>
                    <a:pt x="300" y="29558"/>
                    <a:pt x="701" y="29625"/>
                  </a:cubicBezTo>
                  <a:cubicBezTo>
                    <a:pt x="721" y="29627"/>
                    <a:pt x="741" y="29628"/>
                    <a:pt x="761" y="29628"/>
                  </a:cubicBezTo>
                  <a:cubicBezTo>
                    <a:pt x="1067" y="29628"/>
                    <a:pt x="1313" y="29386"/>
                    <a:pt x="1501" y="28791"/>
                  </a:cubicBezTo>
                  <a:cubicBezTo>
                    <a:pt x="1835" y="27757"/>
                    <a:pt x="1935" y="26656"/>
                    <a:pt x="2068" y="25589"/>
                  </a:cubicBezTo>
                  <a:cubicBezTo>
                    <a:pt x="2302" y="23487"/>
                    <a:pt x="2235" y="21419"/>
                    <a:pt x="2368" y="19318"/>
                  </a:cubicBezTo>
                  <a:cubicBezTo>
                    <a:pt x="2468" y="17817"/>
                    <a:pt x="2502" y="16315"/>
                    <a:pt x="2569" y="14814"/>
                  </a:cubicBezTo>
                  <a:cubicBezTo>
                    <a:pt x="2502" y="13313"/>
                    <a:pt x="2468" y="11812"/>
                    <a:pt x="2368" y="10311"/>
                  </a:cubicBezTo>
                  <a:cubicBezTo>
                    <a:pt x="2235" y="8210"/>
                    <a:pt x="2302" y="6141"/>
                    <a:pt x="2068" y="4040"/>
                  </a:cubicBezTo>
                  <a:cubicBezTo>
                    <a:pt x="1935" y="2973"/>
                    <a:pt x="1835" y="1872"/>
                    <a:pt x="1501" y="838"/>
                  </a:cubicBezTo>
                  <a:cubicBezTo>
                    <a:pt x="1313" y="243"/>
                    <a:pt x="1067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6"/>
            <p:cNvSpPr/>
            <p:nvPr/>
          </p:nvSpPr>
          <p:spPr>
            <a:xfrm rot="-5400000">
              <a:off x="4911973" y="392016"/>
              <a:ext cx="235050" cy="227313"/>
            </a:xfrm>
            <a:custGeom>
              <a:avLst/>
              <a:gdLst/>
              <a:ahLst/>
              <a:cxnLst/>
              <a:rect l="l" t="t" r="r" b="b"/>
              <a:pathLst>
                <a:path w="9474" h="5105" extrusionOk="0">
                  <a:moveTo>
                    <a:pt x="0" y="1"/>
                  </a:moveTo>
                  <a:cubicBezTo>
                    <a:pt x="0" y="935"/>
                    <a:pt x="0" y="1869"/>
                    <a:pt x="0" y="2803"/>
                  </a:cubicBezTo>
                  <a:cubicBezTo>
                    <a:pt x="0" y="3169"/>
                    <a:pt x="0" y="3503"/>
                    <a:pt x="34" y="3837"/>
                  </a:cubicBezTo>
                  <a:cubicBezTo>
                    <a:pt x="134" y="4037"/>
                    <a:pt x="100" y="4237"/>
                    <a:pt x="67" y="4437"/>
                  </a:cubicBezTo>
                  <a:cubicBezTo>
                    <a:pt x="67" y="4671"/>
                    <a:pt x="100" y="4871"/>
                    <a:pt x="100" y="5071"/>
                  </a:cubicBezTo>
                  <a:cubicBezTo>
                    <a:pt x="134" y="5071"/>
                    <a:pt x="167" y="5071"/>
                    <a:pt x="200" y="5104"/>
                  </a:cubicBezTo>
                  <a:cubicBezTo>
                    <a:pt x="2102" y="4671"/>
                    <a:pt x="4036" y="4504"/>
                    <a:pt x="6004" y="4270"/>
                  </a:cubicBezTo>
                  <a:cubicBezTo>
                    <a:pt x="6972" y="4170"/>
                    <a:pt x="7973" y="4070"/>
                    <a:pt x="8940" y="3970"/>
                  </a:cubicBezTo>
                  <a:cubicBezTo>
                    <a:pt x="9140" y="3937"/>
                    <a:pt x="9273" y="3903"/>
                    <a:pt x="9307" y="3670"/>
                  </a:cubicBezTo>
                  <a:cubicBezTo>
                    <a:pt x="9273" y="3503"/>
                    <a:pt x="9240" y="3336"/>
                    <a:pt x="9374" y="3169"/>
                  </a:cubicBezTo>
                  <a:cubicBezTo>
                    <a:pt x="9374" y="2969"/>
                    <a:pt x="9374" y="2769"/>
                    <a:pt x="9374" y="2569"/>
                  </a:cubicBezTo>
                  <a:cubicBezTo>
                    <a:pt x="9374" y="2302"/>
                    <a:pt x="9307" y="2035"/>
                    <a:pt x="9440" y="1768"/>
                  </a:cubicBezTo>
                  <a:cubicBezTo>
                    <a:pt x="9474" y="1502"/>
                    <a:pt x="9340" y="1402"/>
                    <a:pt x="9073" y="1368"/>
                  </a:cubicBezTo>
                  <a:lnTo>
                    <a:pt x="9107" y="1368"/>
                  </a:lnTo>
                  <a:cubicBezTo>
                    <a:pt x="6838" y="1068"/>
                    <a:pt x="4603" y="634"/>
                    <a:pt x="2369" y="367"/>
                  </a:cubicBezTo>
                  <a:cubicBezTo>
                    <a:pt x="1568" y="301"/>
                    <a:pt x="801" y="1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6"/>
            <p:cNvSpPr/>
            <p:nvPr/>
          </p:nvSpPr>
          <p:spPr>
            <a:xfrm rot="-5400000">
              <a:off x="7168876" y="302713"/>
              <a:ext cx="76167" cy="854483"/>
            </a:xfrm>
            <a:custGeom>
              <a:avLst/>
              <a:gdLst/>
              <a:ahLst/>
              <a:cxnLst/>
              <a:rect l="l" t="t" r="r" b="b"/>
              <a:pathLst>
                <a:path w="3070" h="19190" extrusionOk="0">
                  <a:moveTo>
                    <a:pt x="1995" y="0"/>
                  </a:moveTo>
                  <a:cubicBezTo>
                    <a:pt x="1868" y="0"/>
                    <a:pt x="1866" y="147"/>
                    <a:pt x="1835" y="238"/>
                  </a:cubicBezTo>
                  <a:cubicBezTo>
                    <a:pt x="1602" y="1006"/>
                    <a:pt x="1468" y="1806"/>
                    <a:pt x="1368" y="2607"/>
                  </a:cubicBezTo>
                  <a:cubicBezTo>
                    <a:pt x="968" y="5175"/>
                    <a:pt x="868" y="7777"/>
                    <a:pt x="701" y="10379"/>
                  </a:cubicBezTo>
                  <a:cubicBezTo>
                    <a:pt x="634" y="12180"/>
                    <a:pt x="301" y="13981"/>
                    <a:pt x="134" y="15783"/>
                  </a:cubicBezTo>
                  <a:cubicBezTo>
                    <a:pt x="34" y="16650"/>
                    <a:pt x="34" y="17517"/>
                    <a:pt x="1" y="18385"/>
                  </a:cubicBezTo>
                  <a:cubicBezTo>
                    <a:pt x="1" y="18518"/>
                    <a:pt x="34" y="18652"/>
                    <a:pt x="67" y="18752"/>
                  </a:cubicBezTo>
                  <a:cubicBezTo>
                    <a:pt x="129" y="19041"/>
                    <a:pt x="306" y="19189"/>
                    <a:pt x="511" y="19189"/>
                  </a:cubicBezTo>
                  <a:cubicBezTo>
                    <a:pt x="637" y="19189"/>
                    <a:pt x="774" y="19133"/>
                    <a:pt x="901" y="19018"/>
                  </a:cubicBezTo>
                  <a:cubicBezTo>
                    <a:pt x="1202" y="18718"/>
                    <a:pt x="1402" y="18351"/>
                    <a:pt x="1502" y="17984"/>
                  </a:cubicBezTo>
                  <a:cubicBezTo>
                    <a:pt x="2069" y="15749"/>
                    <a:pt x="2769" y="13581"/>
                    <a:pt x="2836" y="11246"/>
                  </a:cubicBezTo>
                  <a:cubicBezTo>
                    <a:pt x="2903" y="9578"/>
                    <a:pt x="3003" y="7910"/>
                    <a:pt x="3070" y="5976"/>
                  </a:cubicBezTo>
                  <a:cubicBezTo>
                    <a:pt x="2903" y="4341"/>
                    <a:pt x="2769" y="2473"/>
                    <a:pt x="2336" y="605"/>
                  </a:cubicBezTo>
                  <a:cubicBezTo>
                    <a:pt x="2302" y="505"/>
                    <a:pt x="2269" y="372"/>
                    <a:pt x="2202" y="238"/>
                  </a:cubicBezTo>
                  <a:cubicBezTo>
                    <a:pt x="2169" y="138"/>
                    <a:pt x="2169" y="5"/>
                    <a:pt x="2035" y="5"/>
                  </a:cubicBezTo>
                  <a:cubicBezTo>
                    <a:pt x="2021" y="2"/>
                    <a:pt x="2007" y="0"/>
                    <a:pt x="19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"/>
            <p:cNvSpPr/>
            <p:nvPr/>
          </p:nvSpPr>
          <p:spPr>
            <a:xfrm rot="-5400000">
              <a:off x="7782304" y="500732"/>
              <a:ext cx="216839" cy="241606"/>
            </a:xfrm>
            <a:custGeom>
              <a:avLst/>
              <a:gdLst/>
              <a:ahLst/>
              <a:cxnLst/>
              <a:rect l="l" t="t" r="r" b="b"/>
              <a:pathLst>
                <a:path w="8740" h="5426" extrusionOk="0">
                  <a:moveTo>
                    <a:pt x="1213" y="1"/>
                  </a:moveTo>
                  <a:cubicBezTo>
                    <a:pt x="1133" y="1"/>
                    <a:pt x="1058" y="36"/>
                    <a:pt x="1001" y="150"/>
                  </a:cubicBezTo>
                  <a:cubicBezTo>
                    <a:pt x="1034" y="216"/>
                    <a:pt x="1001" y="283"/>
                    <a:pt x="934" y="316"/>
                  </a:cubicBezTo>
                  <a:cubicBezTo>
                    <a:pt x="934" y="383"/>
                    <a:pt x="934" y="450"/>
                    <a:pt x="934" y="483"/>
                  </a:cubicBezTo>
                  <a:cubicBezTo>
                    <a:pt x="934" y="583"/>
                    <a:pt x="934" y="617"/>
                    <a:pt x="867" y="683"/>
                  </a:cubicBezTo>
                  <a:cubicBezTo>
                    <a:pt x="867" y="717"/>
                    <a:pt x="834" y="783"/>
                    <a:pt x="834" y="850"/>
                  </a:cubicBezTo>
                  <a:cubicBezTo>
                    <a:pt x="867" y="917"/>
                    <a:pt x="867" y="983"/>
                    <a:pt x="801" y="1017"/>
                  </a:cubicBezTo>
                  <a:cubicBezTo>
                    <a:pt x="767" y="1084"/>
                    <a:pt x="767" y="1150"/>
                    <a:pt x="767" y="1184"/>
                  </a:cubicBezTo>
                  <a:cubicBezTo>
                    <a:pt x="767" y="1284"/>
                    <a:pt x="767" y="1384"/>
                    <a:pt x="701" y="1450"/>
                  </a:cubicBezTo>
                  <a:cubicBezTo>
                    <a:pt x="667" y="1517"/>
                    <a:pt x="667" y="1551"/>
                    <a:pt x="667" y="1617"/>
                  </a:cubicBezTo>
                  <a:cubicBezTo>
                    <a:pt x="701" y="1684"/>
                    <a:pt x="667" y="1751"/>
                    <a:pt x="601" y="1784"/>
                  </a:cubicBezTo>
                  <a:cubicBezTo>
                    <a:pt x="601" y="1851"/>
                    <a:pt x="601" y="1917"/>
                    <a:pt x="567" y="1984"/>
                  </a:cubicBezTo>
                  <a:cubicBezTo>
                    <a:pt x="601" y="2051"/>
                    <a:pt x="601" y="2084"/>
                    <a:pt x="534" y="2151"/>
                  </a:cubicBezTo>
                  <a:cubicBezTo>
                    <a:pt x="534" y="2218"/>
                    <a:pt x="500" y="2251"/>
                    <a:pt x="500" y="2318"/>
                  </a:cubicBezTo>
                  <a:cubicBezTo>
                    <a:pt x="534" y="2418"/>
                    <a:pt x="534" y="2518"/>
                    <a:pt x="434" y="2585"/>
                  </a:cubicBezTo>
                  <a:cubicBezTo>
                    <a:pt x="434" y="2618"/>
                    <a:pt x="400" y="2685"/>
                    <a:pt x="400" y="2751"/>
                  </a:cubicBezTo>
                  <a:cubicBezTo>
                    <a:pt x="434" y="2851"/>
                    <a:pt x="434" y="2952"/>
                    <a:pt x="334" y="3018"/>
                  </a:cubicBezTo>
                  <a:lnTo>
                    <a:pt x="334" y="3185"/>
                  </a:lnTo>
                  <a:cubicBezTo>
                    <a:pt x="334" y="3252"/>
                    <a:pt x="334" y="3318"/>
                    <a:pt x="267" y="3352"/>
                  </a:cubicBezTo>
                  <a:cubicBezTo>
                    <a:pt x="267" y="3452"/>
                    <a:pt x="234" y="3519"/>
                    <a:pt x="234" y="3619"/>
                  </a:cubicBezTo>
                  <a:cubicBezTo>
                    <a:pt x="267" y="3719"/>
                    <a:pt x="267" y="3785"/>
                    <a:pt x="167" y="3886"/>
                  </a:cubicBezTo>
                  <a:cubicBezTo>
                    <a:pt x="167" y="3919"/>
                    <a:pt x="167" y="3986"/>
                    <a:pt x="167" y="4052"/>
                  </a:cubicBezTo>
                  <a:cubicBezTo>
                    <a:pt x="167" y="4152"/>
                    <a:pt x="200" y="4286"/>
                    <a:pt x="100" y="4386"/>
                  </a:cubicBezTo>
                  <a:lnTo>
                    <a:pt x="67" y="4653"/>
                  </a:lnTo>
                  <a:cubicBezTo>
                    <a:pt x="100" y="4786"/>
                    <a:pt x="134" y="4953"/>
                    <a:pt x="0" y="5086"/>
                  </a:cubicBezTo>
                  <a:cubicBezTo>
                    <a:pt x="0" y="5296"/>
                    <a:pt x="54" y="5425"/>
                    <a:pt x="282" y="5425"/>
                  </a:cubicBezTo>
                  <a:cubicBezTo>
                    <a:pt x="308" y="5425"/>
                    <a:pt x="336" y="5423"/>
                    <a:pt x="367" y="5420"/>
                  </a:cubicBezTo>
                  <a:cubicBezTo>
                    <a:pt x="2702" y="5120"/>
                    <a:pt x="5037" y="4686"/>
                    <a:pt x="7339" y="4286"/>
                  </a:cubicBezTo>
                  <a:cubicBezTo>
                    <a:pt x="7606" y="4252"/>
                    <a:pt x="7872" y="4219"/>
                    <a:pt x="8106" y="4219"/>
                  </a:cubicBezTo>
                  <a:cubicBezTo>
                    <a:pt x="8206" y="4086"/>
                    <a:pt x="8106" y="3919"/>
                    <a:pt x="8239" y="3785"/>
                  </a:cubicBezTo>
                  <a:cubicBezTo>
                    <a:pt x="8206" y="3552"/>
                    <a:pt x="8206" y="3318"/>
                    <a:pt x="8273" y="3085"/>
                  </a:cubicBezTo>
                  <a:cubicBezTo>
                    <a:pt x="8239" y="2985"/>
                    <a:pt x="8239" y="2918"/>
                    <a:pt x="8306" y="2818"/>
                  </a:cubicBezTo>
                  <a:lnTo>
                    <a:pt x="8339" y="2651"/>
                  </a:lnTo>
                  <a:cubicBezTo>
                    <a:pt x="8306" y="2551"/>
                    <a:pt x="8306" y="2485"/>
                    <a:pt x="8406" y="2384"/>
                  </a:cubicBezTo>
                  <a:cubicBezTo>
                    <a:pt x="8439" y="2251"/>
                    <a:pt x="8473" y="2118"/>
                    <a:pt x="8506" y="1951"/>
                  </a:cubicBezTo>
                  <a:lnTo>
                    <a:pt x="8506" y="1984"/>
                  </a:lnTo>
                  <a:cubicBezTo>
                    <a:pt x="8540" y="1717"/>
                    <a:pt x="8606" y="1484"/>
                    <a:pt x="8740" y="1284"/>
                  </a:cubicBezTo>
                  <a:cubicBezTo>
                    <a:pt x="8740" y="1084"/>
                    <a:pt x="8573" y="1117"/>
                    <a:pt x="8439" y="1084"/>
                  </a:cubicBezTo>
                  <a:cubicBezTo>
                    <a:pt x="6104" y="917"/>
                    <a:pt x="3836" y="516"/>
                    <a:pt x="1535" y="83"/>
                  </a:cubicBezTo>
                  <a:cubicBezTo>
                    <a:pt x="1439" y="64"/>
                    <a:pt x="1321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"/>
            <p:cNvSpPr/>
            <p:nvPr/>
          </p:nvSpPr>
          <p:spPr>
            <a:xfrm rot="-5400000">
              <a:off x="9084508" y="497298"/>
              <a:ext cx="224059" cy="80239"/>
            </a:xfrm>
            <a:custGeom>
              <a:avLst/>
              <a:gdLst/>
              <a:ahLst/>
              <a:cxnLst/>
              <a:rect l="l" t="t" r="r" b="b"/>
              <a:pathLst>
                <a:path w="9031" h="1802" extrusionOk="0">
                  <a:moveTo>
                    <a:pt x="8964" y="0"/>
                  </a:moveTo>
                  <a:lnTo>
                    <a:pt x="8964" y="0"/>
                  </a:lnTo>
                  <a:cubicBezTo>
                    <a:pt x="6629" y="34"/>
                    <a:pt x="4294" y="100"/>
                    <a:pt x="1959" y="134"/>
                  </a:cubicBezTo>
                  <a:cubicBezTo>
                    <a:pt x="1776" y="146"/>
                    <a:pt x="1593" y="154"/>
                    <a:pt x="1411" y="154"/>
                  </a:cubicBezTo>
                  <a:cubicBezTo>
                    <a:pt x="1097" y="154"/>
                    <a:pt x="787" y="131"/>
                    <a:pt x="491" y="67"/>
                  </a:cubicBezTo>
                  <a:cubicBezTo>
                    <a:pt x="428" y="57"/>
                    <a:pt x="372" y="53"/>
                    <a:pt x="324" y="53"/>
                  </a:cubicBezTo>
                  <a:cubicBezTo>
                    <a:pt x="41" y="53"/>
                    <a:pt x="0" y="216"/>
                    <a:pt x="57" y="501"/>
                  </a:cubicBezTo>
                  <a:cubicBezTo>
                    <a:pt x="124" y="601"/>
                    <a:pt x="124" y="668"/>
                    <a:pt x="91" y="768"/>
                  </a:cubicBezTo>
                  <a:cubicBezTo>
                    <a:pt x="91" y="934"/>
                    <a:pt x="124" y="1135"/>
                    <a:pt x="124" y="1301"/>
                  </a:cubicBezTo>
                  <a:cubicBezTo>
                    <a:pt x="224" y="1368"/>
                    <a:pt x="191" y="1468"/>
                    <a:pt x="191" y="1568"/>
                  </a:cubicBezTo>
                  <a:cubicBezTo>
                    <a:pt x="191" y="1635"/>
                    <a:pt x="191" y="1735"/>
                    <a:pt x="191" y="1802"/>
                  </a:cubicBezTo>
                  <a:lnTo>
                    <a:pt x="9031" y="1802"/>
                  </a:lnTo>
                  <a:lnTo>
                    <a:pt x="9031" y="601"/>
                  </a:lnTo>
                  <a:cubicBezTo>
                    <a:pt x="8897" y="401"/>
                    <a:pt x="8997" y="201"/>
                    <a:pt x="8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"/>
            <p:cNvSpPr/>
            <p:nvPr/>
          </p:nvSpPr>
          <p:spPr>
            <a:xfrm rot="-5400000">
              <a:off x="5653462" y="378722"/>
              <a:ext cx="192848" cy="233235"/>
            </a:xfrm>
            <a:custGeom>
              <a:avLst/>
              <a:gdLst/>
              <a:ahLst/>
              <a:cxnLst/>
              <a:rect l="l" t="t" r="r" b="b"/>
              <a:pathLst>
                <a:path w="7773" h="5238" extrusionOk="0">
                  <a:moveTo>
                    <a:pt x="134" y="0"/>
                  </a:moveTo>
                  <a:cubicBezTo>
                    <a:pt x="34" y="67"/>
                    <a:pt x="67" y="200"/>
                    <a:pt x="1" y="267"/>
                  </a:cubicBezTo>
                  <a:cubicBezTo>
                    <a:pt x="34" y="467"/>
                    <a:pt x="34" y="634"/>
                    <a:pt x="34" y="801"/>
                  </a:cubicBezTo>
                  <a:cubicBezTo>
                    <a:pt x="168" y="1001"/>
                    <a:pt x="134" y="1201"/>
                    <a:pt x="101" y="1401"/>
                  </a:cubicBezTo>
                  <a:cubicBezTo>
                    <a:pt x="101" y="1568"/>
                    <a:pt x="134" y="1735"/>
                    <a:pt x="134" y="1935"/>
                  </a:cubicBezTo>
                  <a:cubicBezTo>
                    <a:pt x="268" y="2669"/>
                    <a:pt x="268" y="3402"/>
                    <a:pt x="134" y="4170"/>
                  </a:cubicBezTo>
                  <a:cubicBezTo>
                    <a:pt x="134" y="4437"/>
                    <a:pt x="234" y="4503"/>
                    <a:pt x="501" y="4503"/>
                  </a:cubicBezTo>
                  <a:cubicBezTo>
                    <a:pt x="1869" y="4537"/>
                    <a:pt x="3236" y="4803"/>
                    <a:pt x="4637" y="4904"/>
                  </a:cubicBezTo>
                  <a:cubicBezTo>
                    <a:pt x="5671" y="4970"/>
                    <a:pt x="6739" y="5070"/>
                    <a:pt x="7773" y="5237"/>
                  </a:cubicBezTo>
                  <a:cubicBezTo>
                    <a:pt x="7773" y="5204"/>
                    <a:pt x="7773" y="5170"/>
                    <a:pt x="7773" y="5137"/>
                  </a:cubicBezTo>
                  <a:cubicBezTo>
                    <a:pt x="7740" y="4670"/>
                    <a:pt x="7740" y="4203"/>
                    <a:pt x="7773" y="3736"/>
                  </a:cubicBezTo>
                  <a:cubicBezTo>
                    <a:pt x="7640" y="3569"/>
                    <a:pt x="7706" y="3369"/>
                    <a:pt x="7706" y="3202"/>
                  </a:cubicBezTo>
                  <a:cubicBezTo>
                    <a:pt x="7640" y="2535"/>
                    <a:pt x="7773" y="1835"/>
                    <a:pt x="7640" y="1168"/>
                  </a:cubicBezTo>
                  <a:cubicBezTo>
                    <a:pt x="5938" y="1034"/>
                    <a:pt x="4237" y="701"/>
                    <a:pt x="2569" y="434"/>
                  </a:cubicBezTo>
                  <a:cubicBezTo>
                    <a:pt x="1769" y="267"/>
                    <a:pt x="935" y="133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"/>
            <p:cNvSpPr/>
            <p:nvPr/>
          </p:nvSpPr>
          <p:spPr>
            <a:xfrm rot="-5400000">
              <a:off x="6608075" y="448955"/>
              <a:ext cx="201110" cy="216893"/>
            </a:xfrm>
            <a:custGeom>
              <a:avLst/>
              <a:gdLst/>
              <a:ahLst/>
              <a:cxnLst/>
              <a:rect l="l" t="t" r="r" b="b"/>
              <a:pathLst>
                <a:path w="8106" h="4871" extrusionOk="0">
                  <a:moveTo>
                    <a:pt x="34" y="1"/>
                  </a:moveTo>
                  <a:cubicBezTo>
                    <a:pt x="34" y="134"/>
                    <a:pt x="34" y="234"/>
                    <a:pt x="0" y="368"/>
                  </a:cubicBezTo>
                  <a:lnTo>
                    <a:pt x="34" y="734"/>
                  </a:lnTo>
                  <a:cubicBezTo>
                    <a:pt x="167" y="868"/>
                    <a:pt x="134" y="1068"/>
                    <a:pt x="100" y="1235"/>
                  </a:cubicBezTo>
                  <a:cubicBezTo>
                    <a:pt x="100" y="1402"/>
                    <a:pt x="100" y="1535"/>
                    <a:pt x="134" y="1668"/>
                  </a:cubicBezTo>
                  <a:cubicBezTo>
                    <a:pt x="267" y="1902"/>
                    <a:pt x="200" y="2135"/>
                    <a:pt x="200" y="2369"/>
                  </a:cubicBezTo>
                  <a:cubicBezTo>
                    <a:pt x="200" y="2569"/>
                    <a:pt x="200" y="2769"/>
                    <a:pt x="200" y="2969"/>
                  </a:cubicBezTo>
                  <a:cubicBezTo>
                    <a:pt x="367" y="3336"/>
                    <a:pt x="300" y="3737"/>
                    <a:pt x="267" y="4104"/>
                  </a:cubicBezTo>
                  <a:cubicBezTo>
                    <a:pt x="300" y="4204"/>
                    <a:pt x="300" y="4337"/>
                    <a:pt x="300" y="4437"/>
                  </a:cubicBezTo>
                  <a:cubicBezTo>
                    <a:pt x="434" y="4571"/>
                    <a:pt x="367" y="4737"/>
                    <a:pt x="400" y="4871"/>
                  </a:cubicBezTo>
                  <a:cubicBezTo>
                    <a:pt x="2969" y="4771"/>
                    <a:pt x="5537" y="4704"/>
                    <a:pt x="8039" y="4070"/>
                  </a:cubicBezTo>
                  <a:cubicBezTo>
                    <a:pt x="8073" y="4003"/>
                    <a:pt x="8106" y="3970"/>
                    <a:pt x="8106" y="3937"/>
                  </a:cubicBezTo>
                  <a:lnTo>
                    <a:pt x="8106" y="3737"/>
                  </a:lnTo>
                  <a:cubicBezTo>
                    <a:pt x="8039" y="3703"/>
                    <a:pt x="8006" y="3637"/>
                    <a:pt x="8039" y="3570"/>
                  </a:cubicBezTo>
                  <a:cubicBezTo>
                    <a:pt x="8039" y="3503"/>
                    <a:pt x="8006" y="3403"/>
                    <a:pt x="8006" y="3303"/>
                  </a:cubicBezTo>
                  <a:cubicBezTo>
                    <a:pt x="7939" y="3270"/>
                    <a:pt x="7939" y="3203"/>
                    <a:pt x="7939" y="3136"/>
                  </a:cubicBezTo>
                  <a:cubicBezTo>
                    <a:pt x="7939" y="3069"/>
                    <a:pt x="7939" y="3036"/>
                    <a:pt x="7939" y="2969"/>
                  </a:cubicBezTo>
                  <a:cubicBezTo>
                    <a:pt x="7839" y="2903"/>
                    <a:pt x="7839" y="2803"/>
                    <a:pt x="7872" y="2703"/>
                  </a:cubicBezTo>
                  <a:lnTo>
                    <a:pt x="7839" y="2536"/>
                  </a:lnTo>
                  <a:cubicBezTo>
                    <a:pt x="7739" y="2469"/>
                    <a:pt x="7739" y="2369"/>
                    <a:pt x="7772" y="2269"/>
                  </a:cubicBezTo>
                  <a:cubicBezTo>
                    <a:pt x="7772" y="2202"/>
                    <a:pt x="7772" y="2102"/>
                    <a:pt x="7739" y="2035"/>
                  </a:cubicBezTo>
                  <a:cubicBezTo>
                    <a:pt x="7672" y="1935"/>
                    <a:pt x="7672" y="1869"/>
                    <a:pt x="7672" y="1769"/>
                  </a:cubicBezTo>
                  <a:lnTo>
                    <a:pt x="7672" y="1602"/>
                  </a:lnTo>
                  <a:cubicBezTo>
                    <a:pt x="7572" y="1502"/>
                    <a:pt x="7572" y="1435"/>
                    <a:pt x="7606" y="1335"/>
                  </a:cubicBezTo>
                  <a:cubicBezTo>
                    <a:pt x="6938" y="1101"/>
                    <a:pt x="6238" y="1101"/>
                    <a:pt x="5537" y="1001"/>
                  </a:cubicBezTo>
                  <a:cubicBezTo>
                    <a:pt x="3703" y="701"/>
                    <a:pt x="1835" y="50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"/>
            <p:cNvSpPr/>
            <p:nvPr/>
          </p:nvSpPr>
          <p:spPr>
            <a:xfrm rot="-5400000">
              <a:off x="5440344" y="397688"/>
              <a:ext cx="202797" cy="200240"/>
            </a:xfrm>
            <a:custGeom>
              <a:avLst/>
              <a:gdLst/>
              <a:ahLst/>
              <a:cxnLst/>
              <a:rect l="l" t="t" r="r" b="b"/>
              <a:pathLst>
                <a:path w="8174" h="4497" extrusionOk="0">
                  <a:moveTo>
                    <a:pt x="8073" y="1"/>
                  </a:moveTo>
                  <a:cubicBezTo>
                    <a:pt x="7306" y="168"/>
                    <a:pt x="6539" y="168"/>
                    <a:pt x="5771" y="234"/>
                  </a:cubicBezTo>
                  <a:cubicBezTo>
                    <a:pt x="4544" y="299"/>
                    <a:pt x="3302" y="336"/>
                    <a:pt x="2055" y="336"/>
                  </a:cubicBezTo>
                  <a:cubicBezTo>
                    <a:pt x="1371" y="336"/>
                    <a:pt x="686" y="325"/>
                    <a:pt x="1" y="301"/>
                  </a:cubicBezTo>
                  <a:cubicBezTo>
                    <a:pt x="1" y="401"/>
                    <a:pt x="1" y="501"/>
                    <a:pt x="1" y="601"/>
                  </a:cubicBezTo>
                  <a:cubicBezTo>
                    <a:pt x="1" y="701"/>
                    <a:pt x="1" y="835"/>
                    <a:pt x="1" y="935"/>
                  </a:cubicBezTo>
                  <a:cubicBezTo>
                    <a:pt x="134" y="1168"/>
                    <a:pt x="67" y="1402"/>
                    <a:pt x="67" y="1635"/>
                  </a:cubicBezTo>
                  <a:cubicBezTo>
                    <a:pt x="67" y="1736"/>
                    <a:pt x="67" y="1802"/>
                    <a:pt x="101" y="1902"/>
                  </a:cubicBezTo>
                  <a:cubicBezTo>
                    <a:pt x="234" y="2136"/>
                    <a:pt x="167" y="2403"/>
                    <a:pt x="167" y="2670"/>
                  </a:cubicBezTo>
                  <a:cubicBezTo>
                    <a:pt x="167" y="2803"/>
                    <a:pt x="167" y="2903"/>
                    <a:pt x="167" y="3036"/>
                  </a:cubicBezTo>
                  <a:cubicBezTo>
                    <a:pt x="301" y="3137"/>
                    <a:pt x="234" y="3270"/>
                    <a:pt x="267" y="3370"/>
                  </a:cubicBezTo>
                  <a:cubicBezTo>
                    <a:pt x="1435" y="3437"/>
                    <a:pt x="2569" y="3670"/>
                    <a:pt x="3703" y="3837"/>
                  </a:cubicBezTo>
                  <a:cubicBezTo>
                    <a:pt x="5004" y="4037"/>
                    <a:pt x="6305" y="4271"/>
                    <a:pt x="7606" y="4471"/>
                  </a:cubicBezTo>
                  <a:cubicBezTo>
                    <a:pt x="7677" y="4489"/>
                    <a:pt x="7738" y="4497"/>
                    <a:pt x="7792" y="4497"/>
                  </a:cubicBezTo>
                  <a:cubicBezTo>
                    <a:pt x="8039" y="4497"/>
                    <a:pt x="8106" y="4318"/>
                    <a:pt x="8106" y="4071"/>
                  </a:cubicBezTo>
                  <a:cubicBezTo>
                    <a:pt x="8073" y="3870"/>
                    <a:pt x="8040" y="3637"/>
                    <a:pt x="8140" y="3470"/>
                  </a:cubicBezTo>
                  <a:cubicBezTo>
                    <a:pt x="8173" y="3303"/>
                    <a:pt x="8173" y="3170"/>
                    <a:pt x="8173" y="3036"/>
                  </a:cubicBezTo>
                  <a:lnTo>
                    <a:pt x="8173" y="768"/>
                  </a:lnTo>
                  <a:cubicBezTo>
                    <a:pt x="8173" y="535"/>
                    <a:pt x="8173" y="301"/>
                    <a:pt x="8140" y="68"/>
                  </a:cubicBezTo>
                  <a:cubicBezTo>
                    <a:pt x="8106" y="68"/>
                    <a:pt x="8106" y="34"/>
                    <a:pt x="8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"/>
            <p:cNvSpPr/>
            <p:nvPr/>
          </p:nvSpPr>
          <p:spPr>
            <a:xfrm rot="-5400000">
              <a:off x="6827566" y="427451"/>
              <a:ext cx="207759" cy="231766"/>
            </a:xfrm>
            <a:custGeom>
              <a:avLst/>
              <a:gdLst/>
              <a:ahLst/>
              <a:cxnLst/>
              <a:rect l="l" t="t" r="r" b="b"/>
              <a:pathLst>
                <a:path w="8374" h="5205" extrusionOk="0">
                  <a:moveTo>
                    <a:pt x="7840" y="0"/>
                  </a:moveTo>
                  <a:cubicBezTo>
                    <a:pt x="7640" y="100"/>
                    <a:pt x="7540" y="334"/>
                    <a:pt x="7273" y="367"/>
                  </a:cubicBezTo>
                  <a:cubicBezTo>
                    <a:pt x="6872" y="434"/>
                    <a:pt x="6439" y="501"/>
                    <a:pt x="6038" y="567"/>
                  </a:cubicBezTo>
                  <a:cubicBezTo>
                    <a:pt x="4938" y="668"/>
                    <a:pt x="3804" y="801"/>
                    <a:pt x="2703" y="868"/>
                  </a:cubicBezTo>
                  <a:cubicBezTo>
                    <a:pt x="2118" y="911"/>
                    <a:pt x="1548" y="996"/>
                    <a:pt x="974" y="996"/>
                  </a:cubicBezTo>
                  <a:cubicBezTo>
                    <a:pt x="663" y="996"/>
                    <a:pt x="351" y="971"/>
                    <a:pt x="34" y="901"/>
                  </a:cubicBezTo>
                  <a:cubicBezTo>
                    <a:pt x="34" y="1034"/>
                    <a:pt x="34" y="1201"/>
                    <a:pt x="1" y="1335"/>
                  </a:cubicBezTo>
                  <a:cubicBezTo>
                    <a:pt x="34" y="1435"/>
                    <a:pt x="34" y="1501"/>
                    <a:pt x="34" y="1602"/>
                  </a:cubicBezTo>
                  <a:cubicBezTo>
                    <a:pt x="168" y="1802"/>
                    <a:pt x="101" y="2035"/>
                    <a:pt x="101" y="2269"/>
                  </a:cubicBezTo>
                  <a:cubicBezTo>
                    <a:pt x="101" y="2469"/>
                    <a:pt x="101" y="2636"/>
                    <a:pt x="134" y="2802"/>
                  </a:cubicBezTo>
                  <a:cubicBezTo>
                    <a:pt x="268" y="3003"/>
                    <a:pt x="168" y="3236"/>
                    <a:pt x="201" y="3436"/>
                  </a:cubicBezTo>
                  <a:cubicBezTo>
                    <a:pt x="284" y="3427"/>
                    <a:pt x="366" y="3423"/>
                    <a:pt x="446" y="3423"/>
                  </a:cubicBezTo>
                  <a:cubicBezTo>
                    <a:pt x="949" y="3423"/>
                    <a:pt x="1413" y="3583"/>
                    <a:pt x="1902" y="3670"/>
                  </a:cubicBezTo>
                  <a:cubicBezTo>
                    <a:pt x="3870" y="4103"/>
                    <a:pt x="5838" y="4604"/>
                    <a:pt x="7806" y="5037"/>
                  </a:cubicBezTo>
                  <a:cubicBezTo>
                    <a:pt x="7973" y="5104"/>
                    <a:pt x="8173" y="5171"/>
                    <a:pt x="8340" y="5204"/>
                  </a:cubicBezTo>
                  <a:cubicBezTo>
                    <a:pt x="8340" y="4770"/>
                    <a:pt x="8373" y="4303"/>
                    <a:pt x="8373" y="3836"/>
                  </a:cubicBezTo>
                  <a:cubicBezTo>
                    <a:pt x="8373" y="3636"/>
                    <a:pt x="8373" y="3436"/>
                    <a:pt x="8340" y="3236"/>
                  </a:cubicBezTo>
                  <a:cubicBezTo>
                    <a:pt x="8207" y="3036"/>
                    <a:pt x="8273" y="2836"/>
                    <a:pt x="8273" y="2636"/>
                  </a:cubicBezTo>
                  <a:cubicBezTo>
                    <a:pt x="8273" y="2536"/>
                    <a:pt x="8273" y="2435"/>
                    <a:pt x="8273" y="2369"/>
                  </a:cubicBezTo>
                  <a:cubicBezTo>
                    <a:pt x="8140" y="2235"/>
                    <a:pt x="8173" y="2069"/>
                    <a:pt x="8207" y="1935"/>
                  </a:cubicBezTo>
                  <a:cubicBezTo>
                    <a:pt x="8173" y="1835"/>
                    <a:pt x="8173" y="1768"/>
                    <a:pt x="8173" y="1668"/>
                  </a:cubicBezTo>
                  <a:cubicBezTo>
                    <a:pt x="8073" y="1568"/>
                    <a:pt x="8107" y="1435"/>
                    <a:pt x="8107" y="1335"/>
                  </a:cubicBezTo>
                  <a:cubicBezTo>
                    <a:pt x="8107" y="1268"/>
                    <a:pt x="8107" y="1201"/>
                    <a:pt x="8073" y="1168"/>
                  </a:cubicBezTo>
                  <a:cubicBezTo>
                    <a:pt x="8007" y="1068"/>
                    <a:pt x="8007" y="1001"/>
                    <a:pt x="8040" y="901"/>
                  </a:cubicBezTo>
                  <a:cubicBezTo>
                    <a:pt x="8007" y="801"/>
                    <a:pt x="8007" y="734"/>
                    <a:pt x="8007" y="634"/>
                  </a:cubicBezTo>
                  <a:cubicBezTo>
                    <a:pt x="7906" y="567"/>
                    <a:pt x="7906" y="467"/>
                    <a:pt x="7940" y="367"/>
                  </a:cubicBezTo>
                  <a:lnTo>
                    <a:pt x="7906" y="201"/>
                  </a:lnTo>
                  <a:cubicBezTo>
                    <a:pt x="7840" y="167"/>
                    <a:pt x="7840" y="67"/>
                    <a:pt x="7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"/>
            <p:cNvSpPr/>
            <p:nvPr/>
          </p:nvSpPr>
          <p:spPr>
            <a:xfrm rot="-5400000">
              <a:off x="6993030" y="445129"/>
              <a:ext cx="207759" cy="196411"/>
            </a:xfrm>
            <a:custGeom>
              <a:avLst/>
              <a:gdLst/>
              <a:ahLst/>
              <a:cxnLst/>
              <a:rect l="l" t="t" r="r" b="b"/>
              <a:pathLst>
                <a:path w="8374" h="4411" extrusionOk="0">
                  <a:moveTo>
                    <a:pt x="357" y="0"/>
                  </a:moveTo>
                  <a:cubicBezTo>
                    <a:pt x="183" y="0"/>
                    <a:pt x="108" y="99"/>
                    <a:pt x="134" y="357"/>
                  </a:cubicBezTo>
                  <a:cubicBezTo>
                    <a:pt x="134" y="724"/>
                    <a:pt x="101" y="1091"/>
                    <a:pt x="101" y="1458"/>
                  </a:cubicBezTo>
                  <a:cubicBezTo>
                    <a:pt x="101" y="2159"/>
                    <a:pt x="168" y="2859"/>
                    <a:pt x="34" y="3526"/>
                  </a:cubicBezTo>
                  <a:cubicBezTo>
                    <a:pt x="34" y="3693"/>
                    <a:pt x="34" y="3826"/>
                    <a:pt x="1" y="3960"/>
                  </a:cubicBezTo>
                  <a:cubicBezTo>
                    <a:pt x="34" y="3993"/>
                    <a:pt x="34" y="4027"/>
                    <a:pt x="34" y="4060"/>
                  </a:cubicBezTo>
                  <a:cubicBezTo>
                    <a:pt x="2636" y="4127"/>
                    <a:pt x="5238" y="4260"/>
                    <a:pt x="7840" y="4393"/>
                  </a:cubicBezTo>
                  <a:cubicBezTo>
                    <a:pt x="7923" y="4393"/>
                    <a:pt x="8007" y="4410"/>
                    <a:pt x="8082" y="4410"/>
                  </a:cubicBezTo>
                  <a:cubicBezTo>
                    <a:pt x="8157" y="4410"/>
                    <a:pt x="8223" y="4393"/>
                    <a:pt x="8273" y="4327"/>
                  </a:cubicBezTo>
                  <a:cubicBezTo>
                    <a:pt x="8273" y="4160"/>
                    <a:pt x="8240" y="3960"/>
                    <a:pt x="8340" y="3793"/>
                  </a:cubicBezTo>
                  <a:cubicBezTo>
                    <a:pt x="8340" y="3526"/>
                    <a:pt x="8373" y="3226"/>
                    <a:pt x="8373" y="2926"/>
                  </a:cubicBezTo>
                  <a:lnTo>
                    <a:pt x="8340" y="1825"/>
                  </a:lnTo>
                  <a:cubicBezTo>
                    <a:pt x="7106" y="1558"/>
                    <a:pt x="5872" y="1291"/>
                    <a:pt x="4637" y="991"/>
                  </a:cubicBezTo>
                  <a:cubicBezTo>
                    <a:pt x="3270" y="691"/>
                    <a:pt x="1902" y="357"/>
                    <a:pt x="535" y="24"/>
                  </a:cubicBezTo>
                  <a:cubicBezTo>
                    <a:pt x="467" y="9"/>
                    <a:pt x="408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"/>
            <p:cNvSpPr/>
            <p:nvPr/>
          </p:nvSpPr>
          <p:spPr>
            <a:xfrm rot="-5400000">
              <a:off x="4703449" y="395889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167" y="0"/>
                  </a:moveTo>
                  <a:lnTo>
                    <a:pt x="167" y="367"/>
                  </a:lnTo>
                  <a:cubicBezTo>
                    <a:pt x="167" y="367"/>
                    <a:pt x="134" y="401"/>
                    <a:pt x="100" y="401"/>
                  </a:cubicBezTo>
                  <a:cubicBezTo>
                    <a:pt x="134" y="467"/>
                    <a:pt x="134" y="567"/>
                    <a:pt x="134" y="634"/>
                  </a:cubicBezTo>
                  <a:cubicBezTo>
                    <a:pt x="134" y="734"/>
                    <a:pt x="100" y="834"/>
                    <a:pt x="67" y="901"/>
                  </a:cubicBezTo>
                  <a:cubicBezTo>
                    <a:pt x="67" y="1101"/>
                    <a:pt x="100" y="1301"/>
                    <a:pt x="100" y="1501"/>
                  </a:cubicBezTo>
                  <a:lnTo>
                    <a:pt x="0" y="1501"/>
                  </a:lnTo>
                  <a:cubicBezTo>
                    <a:pt x="34" y="1601"/>
                    <a:pt x="34" y="1702"/>
                    <a:pt x="67" y="1768"/>
                  </a:cubicBezTo>
                  <a:cubicBezTo>
                    <a:pt x="34" y="1935"/>
                    <a:pt x="0" y="2068"/>
                    <a:pt x="0" y="2202"/>
                  </a:cubicBezTo>
                  <a:cubicBezTo>
                    <a:pt x="0" y="2602"/>
                    <a:pt x="0" y="3002"/>
                    <a:pt x="0" y="3403"/>
                  </a:cubicBezTo>
                  <a:cubicBezTo>
                    <a:pt x="0" y="3469"/>
                    <a:pt x="34" y="3503"/>
                    <a:pt x="100" y="3503"/>
                  </a:cubicBezTo>
                  <a:cubicBezTo>
                    <a:pt x="100" y="3536"/>
                    <a:pt x="100" y="3570"/>
                    <a:pt x="100" y="3603"/>
                  </a:cubicBezTo>
                  <a:cubicBezTo>
                    <a:pt x="337" y="3499"/>
                    <a:pt x="573" y="3468"/>
                    <a:pt x="813" y="3468"/>
                  </a:cubicBezTo>
                  <a:cubicBezTo>
                    <a:pt x="1114" y="3468"/>
                    <a:pt x="1419" y="3518"/>
                    <a:pt x="1735" y="3536"/>
                  </a:cubicBezTo>
                  <a:cubicBezTo>
                    <a:pt x="3469" y="3636"/>
                    <a:pt x="5237" y="3770"/>
                    <a:pt x="6938" y="4103"/>
                  </a:cubicBezTo>
                  <a:cubicBezTo>
                    <a:pt x="7739" y="4270"/>
                    <a:pt x="8540" y="4303"/>
                    <a:pt x="9240" y="4770"/>
                  </a:cubicBezTo>
                  <a:cubicBezTo>
                    <a:pt x="9340" y="4804"/>
                    <a:pt x="9440" y="4804"/>
                    <a:pt x="9540" y="4837"/>
                  </a:cubicBezTo>
                  <a:cubicBezTo>
                    <a:pt x="9540" y="4604"/>
                    <a:pt x="9540" y="4403"/>
                    <a:pt x="9540" y="4203"/>
                  </a:cubicBezTo>
                  <a:lnTo>
                    <a:pt x="9640" y="4203"/>
                  </a:lnTo>
                  <a:lnTo>
                    <a:pt x="9640" y="1935"/>
                  </a:lnTo>
                  <a:lnTo>
                    <a:pt x="9540" y="1935"/>
                  </a:lnTo>
                  <a:cubicBezTo>
                    <a:pt x="9540" y="1568"/>
                    <a:pt x="9540" y="1201"/>
                    <a:pt x="9540" y="834"/>
                  </a:cubicBezTo>
                  <a:cubicBezTo>
                    <a:pt x="8873" y="768"/>
                    <a:pt x="8206" y="701"/>
                    <a:pt x="7539" y="667"/>
                  </a:cubicBezTo>
                  <a:cubicBezTo>
                    <a:pt x="5070" y="434"/>
                    <a:pt x="2635" y="3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"/>
            <p:cNvSpPr/>
            <p:nvPr/>
          </p:nvSpPr>
          <p:spPr>
            <a:xfrm rot="-5400000">
              <a:off x="2486174" y="656224"/>
              <a:ext cx="124993" cy="941133"/>
            </a:xfrm>
            <a:custGeom>
              <a:avLst/>
              <a:gdLst/>
              <a:ahLst/>
              <a:cxnLst/>
              <a:rect l="l" t="t" r="r" b="b"/>
              <a:pathLst>
                <a:path w="5038" h="21136" extrusionOk="0">
                  <a:moveTo>
                    <a:pt x="269" y="0"/>
                  </a:moveTo>
                  <a:cubicBezTo>
                    <a:pt x="249" y="0"/>
                    <a:pt x="226" y="6"/>
                    <a:pt x="201" y="18"/>
                  </a:cubicBezTo>
                  <a:cubicBezTo>
                    <a:pt x="1" y="85"/>
                    <a:pt x="101" y="218"/>
                    <a:pt x="134" y="352"/>
                  </a:cubicBezTo>
                  <a:cubicBezTo>
                    <a:pt x="268" y="919"/>
                    <a:pt x="334" y="1486"/>
                    <a:pt x="535" y="2020"/>
                  </a:cubicBezTo>
                  <a:cubicBezTo>
                    <a:pt x="1302" y="4455"/>
                    <a:pt x="1635" y="6990"/>
                    <a:pt x="1969" y="9492"/>
                  </a:cubicBezTo>
                  <a:cubicBezTo>
                    <a:pt x="2069" y="10092"/>
                    <a:pt x="2036" y="10693"/>
                    <a:pt x="2169" y="11293"/>
                  </a:cubicBezTo>
                  <a:cubicBezTo>
                    <a:pt x="2836" y="13928"/>
                    <a:pt x="3003" y="16597"/>
                    <a:pt x="3103" y="19299"/>
                  </a:cubicBezTo>
                  <a:cubicBezTo>
                    <a:pt x="3103" y="19666"/>
                    <a:pt x="3103" y="20033"/>
                    <a:pt x="3136" y="20400"/>
                  </a:cubicBezTo>
                  <a:cubicBezTo>
                    <a:pt x="3136" y="20800"/>
                    <a:pt x="3337" y="21100"/>
                    <a:pt x="3770" y="21133"/>
                  </a:cubicBezTo>
                  <a:cubicBezTo>
                    <a:pt x="3791" y="21135"/>
                    <a:pt x="3811" y="21136"/>
                    <a:pt x="3830" y="21136"/>
                  </a:cubicBezTo>
                  <a:cubicBezTo>
                    <a:pt x="4191" y="21136"/>
                    <a:pt x="4376" y="20849"/>
                    <a:pt x="4471" y="20533"/>
                  </a:cubicBezTo>
                  <a:cubicBezTo>
                    <a:pt x="4571" y="20199"/>
                    <a:pt x="4638" y="19866"/>
                    <a:pt x="4704" y="19532"/>
                  </a:cubicBezTo>
                  <a:cubicBezTo>
                    <a:pt x="5038" y="17497"/>
                    <a:pt x="4971" y="15396"/>
                    <a:pt x="4671" y="13361"/>
                  </a:cubicBezTo>
                  <a:cubicBezTo>
                    <a:pt x="4337" y="10959"/>
                    <a:pt x="4004" y="8491"/>
                    <a:pt x="3403" y="6089"/>
                  </a:cubicBezTo>
                  <a:cubicBezTo>
                    <a:pt x="2836" y="3888"/>
                    <a:pt x="1735" y="2020"/>
                    <a:pt x="468" y="185"/>
                  </a:cubicBezTo>
                  <a:cubicBezTo>
                    <a:pt x="414" y="104"/>
                    <a:pt x="359" y="0"/>
                    <a:pt x="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"/>
            <p:cNvSpPr/>
            <p:nvPr/>
          </p:nvSpPr>
          <p:spPr>
            <a:xfrm rot="-5400000">
              <a:off x="101605" y="630580"/>
              <a:ext cx="58800" cy="355151"/>
            </a:xfrm>
            <a:custGeom>
              <a:avLst/>
              <a:gdLst/>
              <a:ahLst/>
              <a:cxnLst/>
              <a:rect l="l" t="t" r="r" b="b"/>
              <a:pathLst>
                <a:path w="2370" h="7976" extrusionOk="0">
                  <a:moveTo>
                    <a:pt x="134" y="0"/>
                  </a:moveTo>
                  <a:cubicBezTo>
                    <a:pt x="134" y="467"/>
                    <a:pt x="101" y="934"/>
                    <a:pt x="101" y="1401"/>
                  </a:cubicBezTo>
                  <a:cubicBezTo>
                    <a:pt x="1" y="3503"/>
                    <a:pt x="301" y="5537"/>
                    <a:pt x="868" y="7572"/>
                  </a:cubicBezTo>
                  <a:cubicBezTo>
                    <a:pt x="901" y="7706"/>
                    <a:pt x="801" y="7906"/>
                    <a:pt x="1035" y="7972"/>
                  </a:cubicBezTo>
                  <a:cubicBezTo>
                    <a:pt x="1050" y="7975"/>
                    <a:pt x="1064" y="7976"/>
                    <a:pt x="1078" y="7976"/>
                  </a:cubicBezTo>
                  <a:cubicBezTo>
                    <a:pt x="1273" y="7976"/>
                    <a:pt x="1304" y="7764"/>
                    <a:pt x="1335" y="7639"/>
                  </a:cubicBezTo>
                  <a:cubicBezTo>
                    <a:pt x="1769" y="6772"/>
                    <a:pt x="1902" y="5838"/>
                    <a:pt x="2102" y="4904"/>
                  </a:cubicBezTo>
                  <a:cubicBezTo>
                    <a:pt x="2369" y="3836"/>
                    <a:pt x="2302" y="2702"/>
                    <a:pt x="2302" y="1601"/>
                  </a:cubicBezTo>
                  <a:cubicBezTo>
                    <a:pt x="2302" y="1068"/>
                    <a:pt x="2302" y="534"/>
                    <a:pt x="2302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"/>
            <p:cNvSpPr/>
            <p:nvPr/>
          </p:nvSpPr>
          <p:spPr>
            <a:xfrm rot="-5400000">
              <a:off x="3296610" y="422266"/>
              <a:ext cx="72023" cy="621159"/>
            </a:xfrm>
            <a:custGeom>
              <a:avLst/>
              <a:gdLst/>
              <a:ahLst/>
              <a:cxnLst/>
              <a:rect l="l" t="t" r="r" b="b"/>
              <a:pathLst>
                <a:path w="2903" h="13950" extrusionOk="0">
                  <a:moveTo>
                    <a:pt x="682" y="1"/>
                  </a:moveTo>
                  <a:cubicBezTo>
                    <a:pt x="544" y="1"/>
                    <a:pt x="405" y="126"/>
                    <a:pt x="267" y="368"/>
                  </a:cubicBezTo>
                  <a:cubicBezTo>
                    <a:pt x="134" y="602"/>
                    <a:pt x="67" y="868"/>
                    <a:pt x="67" y="1169"/>
                  </a:cubicBezTo>
                  <a:cubicBezTo>
                    <a:pt x="0" y="2736"/>
                    <a:pt x="134" y="4338"/>
                    <a:pt x="334" y="5905"/>
                  </a:cubicBezTo>
                  <a:cubicBezTo>
                    <a:pt x="601" y="8007"/>
                    <a:pt x="1134" y="10075"/>
                    <a:pt x="1435" y="12210"/>
                  </a:cubicBezTo>
                  <a:cubicBezTo>
                    <a:pt x="1501" y="12744"/>
                    <a:pt x="1635" y="13277"/>
                    <a:pt x="1902" y="13778"/>
                  </a:cubicBezTo>
                  <a:cubicBezTo>
                    <a:pt x="1931" y="13837"/>
                    <a:pt x="1961" y="13950"/>
                    <a:pt x="2062" y="13950"/>
                  </a:cubicBezTo>
                  <a:cubicBezTo>
                    <a:pt x="2074" y="13950"/>
                    <a:pt x="2087" y="13948"/>
                    <a:pt x="2102" y="13944"/>
                  </a:cubicBezTo>
                  <a:cubicBezTo>
                    <a:pt x="2202" y="13944"/>
                    <a:pt x="2202" y="13811"/>
                    <a:pt x="2202" y="13744"/>
                  </a:cubicBezTo>
                  <a:cubicBezTo>
                    <a:pt x="2535" y="12043"/>
                    <a:pt x="2902" y="10342"/>
                    <a:pt x="2869" y="8607"/>
                  </a:cubicBezTo>
                  <a:cubicBezTo>
                    <a:pt x="2869" y="7773"/>
                    <a:pt x="2836" y="6973"/>
                    <a:pt x="2702" y="6172"/>
                  </a:cubicBezTo>
                  <a:cubicBezTo>
                    <a:pt x="2502" y="4805"/>
                    <a:pt x="2035" y="3504"/>
                    <a:pt x="1735" y="2169"/>
                  </a:cubicBezTo>
                  <a:cubicBezTo>
                    <a:pt x="1601" y="1536"/>
                    <a:pt x="1401" y="902"/>
                    <a:pt x="1068" y="335"/>
                  </a:cubicBezTo>
                  <a:cubicBezTo>
                    <a:pt x="939" y="109"/>
                    <a:pt x="810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"/>
            <p:cNvSpPr/>
            <p:nvPr/>
          </p:nvSpPr>
          <p:spPr>
            <a:xfrm rot="-5400000">
              <a:off x="3305994" y="958009"/>
              <a:ext cx="62918" cy="310223"/>
            </a:xfrm>
            <a:custGeom>
              <a:avLst/>
              <a:gdLst/>
              <a:ahLst/>
              <a:cxnLst/>
              <a:rect l="l" t="t" r="r" b="b"/>
              <a:pathLst>
                <a:path w="2536" h="6967" extrusionOk="0">
                  <a:moveTo>
                    <a:pt x="1693" y="1"/>
                  </a:moveTo>
                  <a:cubicBezTo>
                    <a:pt x="1323" y="1"/>
                    <a:pt x="995" y="233"/>
                    <a:pt x="901" y="671"/>
                  </a:cubicBezTo>
                  <a:cubicBezTo>
                    <a:pt x="467" y="2372"/>
                    <a:pt x="334" y="4140"/>
                    <a:pt x="0" y="5875"/>
                  </a:cubicBezTo>
                  <a:cubicBezTo>
                    <a:pt x="0" y="6175"/>
                    <a:pt x="100" y="6442"/>
                    <a:pt x="200" y="6708"/>
                  </a:cubicBezTo>
                  <a:cubicBezTo>
                    <a:pt x="301" y="6885"/>
                    <a:pt x="441" y="6966"/>
                    <a:pt x="604" y="6966"/>
                  </a:cubicBezTo>
                  <a:cubicBezTo>
                    <a:pt x="656" y="6966"/>
                    <a:pt x="711" y="6958"/>
                    <a:pt x="767" y="6942"/>
                  </a:cubicBezTo>
                  <a:cubicBezTo>
                    <a:pt x="1134" y="6775"/>
                    <a:pt x="1468" y="6542"/>
                    <a:pt x="1568" y="6108"/>
                  </a:cubicBezTo>
                  <a:cubicBezTo>
                    <a:pt x="1868" y="4540"/>
                    <a:pt x="2335" y="3006"/>
                    <a:pt x="2469" y="1405"/>
                  </a:cubicBezTo>
                  <a:cubicBezTo>
                    <a:pt x="2469" y="1205"/>
                    <a:pt x="2535" y="1004"/>
                    <a:pt x="2502" y="804"/>
                  </a:cubicBezTo>
                  <a:cubicBezTo>
                    <a:pt x="2435" y="371"/>
                    <a:pt x="2235" y="70"/>
                    <a:pt x="1768" y="4"/>
                  </a:cubicBezTo>
                  <a:cubicBezTo>
                    <a:pt x="1743" y="2"/>
                    <a:pt x="1718" y="1"/>
                    <a:pt x="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"/>
            <p:cNvSpPr/>
            <p:nvPr/>
          </p:nvSpPr>
          <p:spPr>
            <a:xfrm rot="-5400000">
              <a:off x="525070" y="898924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235" y="0"/>
                  </a:moveTo>
                  <a:cubicBezTo>
                    <a:pt x="968" y="0"/>
                    <a:pt x="34" y="801"/>
                    <a:pt x="0" y="1968"/>
                  </a:cubicBezTo>
                  <a:cubicBezTo>
                    <a:pt x="0" y="3036"/>
                    <a:pt x="934" y="3970"/>
                    <a:pt x="2068" y="3970"/>
                  </a:cubicBezTo>
                  <a:cubicBezTo>
                    <a:pt x="2089" y="3970"/>
                    <a:pt x="2109" y="3970"/>
                    <a:pt x="2129" y="3970"/>
                  </a:cubicBezTo>
                  <a:cubicBezTo>
                    <a:pt x="3271" y="3970"/>
                    <a:pt x="4270" y="3050"/>
                    <a:pt x="4270" y="2001"/>
                  </a:cubicBezTo>
                  <a:cubicBezTo>
                    <a:pt x="4270" y="901"/>
                    <a:pt x="3336" y="0"/>
                    <a:pt x="2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"/>
            <p:cNvSpPr/>
            <p:nvPr/>
          </p:nvSpPr>
          <p:spPr>
            <a:xfrm rot="-5400000">
              <a:off x="-48365" y="1094273"/>
              <a:ext cx="99190" cy="95601"/>
            </a:xfrm>
            <a:custGeom>
              <a:avLst/>
              <a:gdLst/>
              <a:ahLst/>
              <a:cxnLst/>
              <a:rect l="l" t="t" r="r" b="b"/>
              <a:pathLst>
                <a:path w="3998" h="2147" extrusionOk="0">
                  <a:moveTo>
                    <a:pt x="97" y="0"/>
                  </a:moveTo>
                  <a:cubicBezTo>
                    <a:pt x="64" y="67"/>
                    <a:pt x="64" y="134"/>
                    <a:pt x="64" y="200"/>
                  </a:cubicBezTo>
                  <a:cubicBezTo>
                    <a:pt x="1" y="1203"/>
                    <a:pt x="910" y="2147"/>
                    <a:pt x="1794" y="2147"/>
                  </a:cubicBezTo>
                  <a:cubicBezTo>
                    <a:pt x="1851" y="2147"/>
                    <a:pt x="1908" y="2143"/>
                    <a:pt x="1965" y="2135"/>
                  </a:cubicBezTo>
                  <a:cubicBezTo>
                    <a:pt x="2025" y="2142"/>
                    <a:pt x="2085" y="2145"/>
                    <a:pt x="2143" y="2145"/>
                  </a:cubicBezTo>
                  <a:cubicBezTo>
                    <a:pt x="3220" y="2145"/>
                    <a:pt x="3998" y="1024"/>
                    <a:pt x="3966" y="234"/>
                  </a:cubicBezTo>
                  <a:cubicBezTo>
                    <a:pt x="3966" y="167"/>
                    <a:pt x="3966" y="67"/>
                    <a:pt x="3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"/>
            <p:cNvSpPr/>
            <p:nvPr/>
          </p:nvSpPr>
          <p:spPr>
            <a:xfrm rot="-5400000">
              <a:off x="1413447" y="991086"/>
              <a:ext cx="87753" cy="153041"/>
            </a:xfrm>
            <a:custGeom>
              <a:avLst/>
              <a:gdLst/>
              <a:ahLst/>
              <a:cxnLst/>
              <a:rect l="l" t="t" r="r" b="b"/>
              <a:pathLst>
                <a:path w="3537" h="3437" extrusionOk="0">
                  <a:moveTo>
                    <a:pt x="1802" y="0"/>
                  </a:moveTo>
                  <a:cubicBezTo>
                    <a:pt x="834" y="0"/>
                    <a:pt x="34" y="801"/>
                    <a:pt x="0" y="1702"/>
                  </a:cubicBezTo>
                  <a:cubicBezTo>
                    <a:pt x="0" y="2669"/>
                    <a:pt x="768" y="3436"/>
                    <a:pt x="1768" y="3436"/>
                  </a:cubicBezTo>
                  <a:cubicBezTo>
                    <a:pt x="2769" y="3436"/>
                    <a:pt x="3536" y="2702"/>
                    <a:pt x="3536" y="1735"/>
                  </a:cubicBezTo>
                  <a:cubicBezTo>
                    <a:pt x="3536" y="801"/>
                    <a:pt x="2702" y="0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"/>
            <p:cNvSpPr/>
            <p:nvPr/>
          </p:nvSpPr>
          <p:spPr>
            <a:xfrm rot="-5400000">
              <a:off x="2245237" y="931308"/>
              <a:ext cx="80285" cy="142666"/>
            </a:xfrm>
            <a:custGeom>
              <a:avLst/>
              <a:gdLst/>
              <a:ahLst/>
              <a:cxnLst/>
              <a:rect l="l" t="t" r="r" b="b"/>
              <a:pathLst>
                <a:path w="3236" h="3204" extrusionOk="0">
                  <a:moveTo>
                    <a:pt x="1601" y="1"/>
                  </a:moveTo>
                  <a:cubicBezTo>
                    <a:pt x="767" y="1"/>
                    <a:pt x="33" y="701"/>
                    <a:pt x="33" y="1569"/>
                  </a:cubicBezTo>
                  <a:cubicBezTo>
                    <a:pt x="0" y="2436"/>
                    <a:pt x="767" y="3203"/>
                    <a:pt x="1635" y="3203"/>
                  </a:cubicBezTo>
                  <a:cubicBezTo>
                    <a:pt x="2469" y="3203"/>
                    <a:pt x="3236" y="2436"/>
                    <a:pt x="3236" y="1602"/>
                  </a:cubicBezTo>
                  <a:cubicBezTo>
                    <a:pt x="3236" y="735"/>
                    <a:pt x="2469" y="1"/>
                    <a:pt x="1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"/>
            <p:cNvSpPr/>
            <p:nvPr/>
          </p:nvSpPr>
          <p:spPr>
            <a:xfrm rot="-5400000">
              <a:off x="970177" y="912962"/>
              <a:ext cx="78623" cy="139638"/>
            </a:xfrm>
            <a:custGeom>
              <a:avLst/>
              <a:gdLst/>
              <a:ahLst/>
              <a:cxnLst/>
              <a:rect l="l" t="t" r="r" b="b"/>
              <a:pathLst>
                <a:path w="3169" h="3136" extrusionOk="0">
                  <a:moveTo>
                    <a:pt x="1601" y="0"/>
                  </a:moveTo>
                  <a:cubicBezTo>
                    <a:pt x="701" y="0"/>
                    <a:pt x="0" y="667"/>
                    <a:pt x="0" y="1568"/>
                  </a:cubicBezTo>
                  <a:cubicBezTo>
                    <a:pt x="0" y="2435"/>
                    <a:pt x="667" y="3136"/>
                    <a:pt x="1534" y="3136"/>
                  </a:cubicBezTo>
                  <a:cubicBezTo>
                    <a:pt x="2402" y="3136"/>
                    <a:pt x="3169" y="2435"/>
                    <a:pt x="3169" y="1601"/>
                  </a:cubicBezTo>
                  <a:lnTo>
                    <a:pt x="3136" y="1601"/>
                  </a:lnTo>
                  <a:cubicBezTo>
                    <a:pt x="3136" y="734"/>
                    <a:pt x="2435" y="0"/>
                    <a:pt x="1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"/>
            <p:cNvSpPr/>
            <p:nvPr/>
          </p:nvSpPr>
          <p:spPr>
            <a:xfrm rot="-5400000">
              <a:off x="3997716" y="988563"/>
              <a:ext cx="76167" cy="138213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11" y="0"/>
                  </a:moveTo>
                  <a:cubicBezTo>
                    <a:pt x="670" y="0"/>
                    <a:pt x="0" y="722"/>
                    <a:pt x="0" y="1602"/>
                  </a:cubicBezTo>
                  <a:cubicBezTo>
                    <a:pt x="0" y="2436"/>
                    <a:pt x="634" y="3070"/>
                    <a:pt x="1501" y="3070"/>
                  </a:cubicBezTo>
                  <a:lnTo>
                    <a:pt x="1501" y="3103"/>
                  </a:lnTo>
                  <a:cubicBezTo>
                    <a:pt x="2369" y="3103"/>
                    <a:pt x="3069" y="2370"/>
                    <a:pt x="3069" y="1502"/>
                  </a:cubicBezTo>
                  <a:cubicBezTo>
                    <a:pt x="3069" y="668"/>
                    <a:pt x="2402" y="1"/>
                    <a:pt x="1568" y="1"/>
                  </a:cubicBezTo>
                  <a:cubicBezTo>
                    <a:pt x="1549" y="1"/>
                    <a:pt x="1530" y="0"/>
                    <a:pt x="1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"/>
            <p:cNvSpPr/>
            <p:nvPr/>
          </p:nvSpPr>
          <p:spPr>
            <a:xfrm rot="-5400000">
              <a:off x="3113644" y="901505"/>
              <a:ext cx="75323" cy="127794"/>
            </a:xfrm>
            <a:custGeom>
              <a:avLst/>
              <a:gdLst/>
              <a:ahLst/>
              <a:cxnLst/>
              <a:rect l="l" t="t" r="r" b="b"/>
              <a:pathLst>
                <a:path w="3036" h="2870" extrusionOk="0">
                  <a:moveTo>
                    <a:pt x="1601" y="1"/>
                  </a:moveTo>
                  <a:cubicBezTo>
                    <a:pt x="701" y="1"/>
                    <a:pt x="0" y="668"/>
                    <a:pt x="0" y="1435"/>
                  </a:cubicBezTo>
                  <a:cubicBezTo>
                    <a:pt x="0" y="2202"/>
                    <a:pt x="734" y="2870"/>
                    <a:pt x="1568" y="2870"/>
                  </a:cubicBezTo>
                  <a:cubicBezTo>
                    <a:pt x="2435" y="2870"/>
                    <a:pt x="3036" y="2269"/>
                    <a:pt x="3036" y="1435"/>
                  </a:cubicBezTo>
                  <a:cubicBezTo>
                    <a:pt x="3036" y="568"/>
                    <a:pt x="2469" y="1"/>
                    <a:pt x="1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"/>
            <p:cNvSpPr/>
            <p:nvPr/>
          </p:nvSpPr>
          <p:spPr>
            <a:xfrm rot="-5400000">
              <a:off x="3730060" y="927594"/>
              <a:ext cx="75323" cy="121961"/>
            </a:xfrm>
            <a:custGeom>
              <a:avLst/>
              <a:gdLst/>
              <a:ahLst/>
              <a:cxnLst/>
              <a:rect l="l" t="t" r="r" b="b"/>
              <a:pathLst>
                <a:path w="3036" h="2739" extrusionOk="0">
                  <a:moveTo>
                    <a:pt x="1505" y="0"/>
                  </a:moveTo>
                  <a:cubicBezTo>
                    <a:pt x="698" y="0"/>
                    <a:pt x="0" y="622"/>
                    <a:pt x="0" y="1369"/>
                  </a:cubicBezTo>
                  <a:cubicBezTo>
                    <a:pt x="0" y="2103"/>
                    <a:pt x="667" y="2737"/>
                    <a:pt x="1501" y="2737"/>
                  </a:cubicBezTo>
                  <a:cubicBezTo>
                    <a:pt x="1522" y="2738"/>
                    <a:pt x="1543" y="2738"/>
                    <a:pt x="1564" y="2738"/>
                  </a:cubicBezTo>
                  <a:cubicBezTo>
                    <a:pt x="2370" y="2738"/>
                    <a:pt x="3036" y="2117"/>
                    <a:pt x="3036" y="1369"/>
                  </a:cubicBezTo>
                  <a:cubicBezTo>
                    <a:pt x="3036" y="636"/>
                    <a:pt x="2369" y="2"/>
                    <a:pt x="1568" y="2"/>
                  </a:cubicBezTo>
                  <a:cubicBezTo>
                    <a:pt x="1547" y="1"/>
                    <a:pt x="1526" y="0"/>
                    <a:pt x="15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"/>
            <p:cNvSpPr/>
            <p:nvPr/>
          </p:nvSpPr>
          <p:spPr>
            <a:xfrm rot="-5400000">
              <a:off x="3444936" y="874911"/>
              <a:ext cx="73661" cy="126325"/>
            </a:xfrm>
            <a:custGeom>
              <a:avLst/>
              <a:gdLst/>
              <a:ahLst/>
              <a:cxnLst/>
              <a:rect l="l" t="t" r="r" b="b"/>
              <a:pathLst>
                <a:path w="2969" h="2837" extrusionOk="0">
                  <a:moveTo>
                    <a:pt x="1392" y="0"/>
                  </a:moveTo>
                  <a:cubicBezTo>
                    <a:pt x="765" y="0"/>
                    <a:pt x="0" y="717"/>
                    <a:pt x="33" y="1402"/>
                  </a:cubicBezTo>
                  <a:cubicBezTo>
                    <a:pt x="99" y="2270"/>
                    <a:pt x="600" y="2837"/>
                    <a:pt x="1434" y="2837"/>
                  </a:cubicBezTo>
                  <a:cubicBezTo>
                    <a:pt x="2268" y="2837"/>
                    <a:pt x="2835" y="2270"/>
                    <a:pt x="2835" y="1436"/>
                  </a:cubicBezTo>
                  <a:cubicBezTo>
                    <a:pt x="2968" y="735"/>
                    <a:pt x="2168" y="1"/>
                    <a:pt x="1434" y="1"/>
                  </a:cubicBezTo>
                  <a:cubicBezTo>
                    <a:pt x="1420" y="1"/>
                    <a:pt x="1406" y="0"/>
                    <a:pt x="13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"/>
            <p:cNvSpPr/>
            <p:nvPr/>
          </p:nvSpPr>
          <p:spPr>
            <a:xfrm rot="-5400000">
              <a:off x="2734007" y="875075"/>
              <a:ext cx="63737" cy="114436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234" y="1"/>
                  </a:moveTo>
                  <a:cubicBezTo>
                    <a:pt x="500" y="1"/>
                    <a:pt x="0" y="534"/>
                    <a:pt x="0" y="1302"/>
                  </a:cubicBezTo>
                  <a:cubicBezTo>
                    <a:pt x="0" y="2002"/>
                    <a:pt x="600" y="2569"/>
                    <a:pt x="1268" y="2569"/>
                  </a:cubicBezTo>
                  <a:cubicBezTo>
                    <a:pt x="1935" y="2569"/>
                    <a:pt x="2569" y="1935"/>
                    <a:pt x="2569" y="1302"/>
                  </a:cubicBezTo>
                  <a:cubicBezTo>
                    <a:pt x="2569" y="568"/>
                    <a:pt x="1968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"/>
            <p:cNvSpPr/>
            <p:nvPr/>
          </p:nvSpPr>
          <p:spPr>
            <a:xfrm rot="-5400000">
              <a:off x="1740319" y="974061"/>
              <a:ext cx="63762" cy="108469"/>
            </a:xfrm>
            <a:custGeom>
              <a:avLst/>
              <a:gdLst/>
              <a:ahLst/>
              <a:cxnLst/>
              <a:rect l="l" t="t" r="r" b="b"/>
              <a:pathLst>
                <a:path w="2570" h="2436" extrusionOk="0">
                  <a:moveTo>
                    <a:pt x="1235" y="0"/>
                  </a:moveTo>
                  <a:cubicBezTo>
                    <a:pt x="601" y="34"/>
                    <a:pt x="1" y="601"/>
                    <a:pt x="1" y="1168"/>
                  </a:cubicBezTo>
                  <a:cubicBezTo>
                    <a:pt x="1" y="1835"/>
                    <a:pt x="601" y="2436"/>
                    <a:pt x="1302" y="2436"/>
                  </a:cubicBezTo>
                  <a:cubicBezTo>
                    <a:pt x="2002" y="2402"/>
                    <a:pt x="2569" y="1902"/>
                    <a:pt x="2569" y="1301"/>
                  </a:cubicBezTo>
                  <a:cubicBezTo>
                    <a:pt x="2536" y="601"/>
                    <a:pt x="1935" y="0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"/>
            <p:cNvSpPr/>
            <p:nvPr/>
          </p:nvSpPr>
          <p:spPr>
            <a:xfrm rot="-5400000">
              <a:off x="61373" y="937223"/>
              <a:ext cx="52969" cy="93597"/>
            </a:xfrm>
            <a:custGeom>
              <a:avLst/>
              <a:gdLst/>
              <a:ahLst/>
              <a:cxnLst/>
              <a:rect l="l" t="t" r="r" b="b"/>
              <a:pathLst>
                <a:path w="2135" h="2102" extrusionOk="0">
                  <a:moveTo>
                    <a:pt x="1034" y="0"/>
                  </a:moveTo>
                  <a:cubicBezTo>
                    <a:pt x="434" y="0"/>
                    <a:pt x="0" y="434"/>
                    <a:pt x="0" y="1034"/>
                  </a:cubicBezTo>
                  <a:cubicBezTo>
                    <a:pt x="0" y="1635"/>
                    <a:pt x="467" y="2102"/>
                    <a:pt x="1067" y="2102"/>
                  </a:cubicBezTo>
                  <a:cubicBezTo>
                    <a:pt x="1668" y="2102"/>
                    <a:pt x="2135" y="1601"/>
                    <a:pt x="2135" y="1034"/>
                  </a:cubicBezTo>
                  <a:cubicBezTo>
                    <a:pt x="2135" y="434"/>
                    <a:pt x="1701" y="0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"/>
            <p:cNvSpPr/>
            <p:nvPr/>
          </p:nvSpPr>
          <p:spPr>
            <a:xfrm rot="-5400000">
              <a:off x="4095718" y="834993"/>
              <a:ext cx="48032" cy="86205"/>
            </a:xfrm>
            <a:custGeom>
              <a:avLst/>
              <a:gdLst/>
              <a:ahLst/>
              <a:cxnLst/>
              <a:rect l="l" t="t" r="r" b="b"/>
              <a:pathLst>
                <a:path w="1936" h="1936" extrusionOk="0">
                  <a:moveTo>
                    <a:pt x="1002" y="1"/>
                  </a:moveTo>
                  <a:cubicBezTo>
                    <a:pt x="434" y="1"/>
                    <a:pt x="1" y="468"/>
                    <a:pt x="1" y="1001"/>
                  </a:cubicBezTo>
                  <a:cubicBezTo>
                    <a:pt x="1" y="1502"/>
                    <a:pt x="468" y="1935"/>
                    <a:pt x="1002" y="1935"/>
                  </a:cubicBezTo>
                  <a:cubicBezTo>
                    <a:pt x="1535" y="1935"/>
                    <a:pt x="1936" y="1535"/>
                    <a:pt x="1936" y="968"/>
                  </a:cubicBezTo>
                  <a:cubicBezTo>
                    <a:pt x="1936" y="401"/>
                    <a:pt x="1569" y="1"/>
                    <a:pt x="1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"/>
            <p:cNvSpPr/>
            <p:nvPr/>
          </p:nvSpPr>
          <p:spPr>
            <a:xfrm rot="-5400000">
              <a:off x="629081" y="1061009"/>
              <a:ext cx="46370" cy="87675"/>
            </a:xfrm>
            <a:custGeom>
              <a:avLst/>
              <a:gdLst/>
              <a:ahLst/>
              <a:cxnLst/>
              <a:rect l="l" t="t" r="r" b="b"/>
              <a:pathLst>
                <a:path w="1869" h="1969" extrusionOk="0">
                  <a:moveTo>
                    <a:pt x="934" y="1"/>
                  </a:moveTo>
                  <a:cubicBezTo>
                    <a:pt x="367" y="1"/>
                    <a:pt x="0" y="368"/>
                    <a:pt x="0" y="901"/>
                  </a:cubicBezTo>
                  <a:cubicBezTo>
                    <a:pt x="0" y="1502"/>
                    <a:pt x="434" y="1969"/>
                    <a:pt x="1001" y="1969"/>
                  </a:cubicBezTo>
                  <a:cubicBezTo>
                    <a:pt x="1501" y="1969"/>
                    <a:pt x="1868" y="1535"/>
                    <a:pt x="1868" y="935"/>
                  </a:cubicBezTo>
                  <a:cubicBezTo>
                    <a:pt x="1868" y="368"/>
                    <a:pt x="1501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6"/>
            <p:cNvSpPr/>
            <p:nvPr/>
          </p:nvSpPr>
          <p:spPr>
            <a:xfrm rot="-5400000">
              <a:off x="4259943" y="925044"/>
              <a:ext cx="46370" cy="83222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35" y="0"/>
                  </a:moveTo>
                  <a:cubicBezTo>
                    <a:pt x="401" y="0"/>
                    <a:pt x="1" y="367"/>
                    <a:pt x="1" y="934"/>
                  </a:cubicBezTo>
                  <a:cubicBezTo>
                    <a:pt x="1" y="1468"/>
                    <a:pt x="368" y="1868"/>
                    <a:pt x="902" y="1868"/>
                  </a:cubicBezTo>
                  <a:cubicBezTo>
                    <a:pt x="1435" y="1868"/>
                    <a:pt x="1836" y="1501"/>
                    <a:pt x="1836" y="968"/>
                  </a:cubicBezTo>
                  <a:cubicBezTo>
                    <a:pt x="1869" y="434"/>
                    <a:pt x="1435" y="34"/>
                    <a:pt x="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6"/>
            <p:cNvSpPr/>
            <p:nvPr/>
          </p:nvSpPr>
          <p:spPr>
            <a:xfrm rot="-5400000">
              <a:off x="333024" y="889863"/>
              <a:ext cx="48851" cy="83222"/>
            </a:xfrm>
            <a:custGeom>
              <a:avLst/>
              <a:gdLst/>
              <a:ahLst/>
              <a:cxnLst/>
              <a:rect l="l" t="t" r="r" b="b"/>
              <a:pathLst>
                <a:path w="1969" h="1869" extrusionOk="0">
                  <a:moveTo>
                    <a:pt x="835" y="0"/>
                  </a:moveTo>
                  <a:cubicBezTo>
                    <a:pt x="334" y="0"/>
                    <a:pt x="1" y="267"/>
                    <a:pt x="1" y="767"/>
                  </a:cubicBezTo>
                  <a:cubicBezTo>
                    <a:pt x="1" y="1301"/>
                    <a:pt x="568" y="1835"/>
                    <a:pt x="1101" y="1868"/>
                  </a:cubicBezTo>
                  <a:lnTo>
                    <a:pt x="1135" y="1868"/>
                  </a:lnTo>
                  <a:cubicBezTo>
                    <a:pt x="1535" y="1868"/>
                    <a:pt x="1902" y="1535"/>
                    <a:pt x="1935" y="1134"/>
                  </a:cubicBezTo>
                  <a:cubicBezTo>
                    <a:pt x="1969" y="601"/>
                    <a:pt x="1402" y="0"/>
                    <a:pt x="8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6"/>
            <p:cNvSpPr/>
            <p:nvPr/>
          </p:nvSpPr>
          <p:spPr>
            <a:xfrm rot="-5400000">
              <a:off x="4572245" y="816354"/>
              <a:ext cx="45551" cy="71333"/>
            </a:xfrm>
            <a:custGeom>
              <a:avLst/>
              <a:gdLst/>
              <a:ahLst/>
              <a:cxnLst/>
              <a:rect l="l" t="t" r="r" b="b"/>
              <a:pathLst>
                <a:path w="1836" h="1602" extrusionOk="0">
                  <a:moveTo>
                    <a:pt x="935" y="1"/>
                  </a:moveTo>
                  <a:cubicBezTo>
                    <a:pt x="468" y="1"/>
                    <a:pt x="67" y="368"/>
                    <a:pt x="1" y="801"/>
                  </a:cubicBezTo>
                  <a:cubicBezTo>
                    <a:pt x="67" y="1268"/>
                    <a:pt x="468" y="1602"/>
                    <a:pt x="935" y="1602"/>
                  </a:cubicBezTo>
                  <a:cubicBezTo>
                    <a:pt x="1435" y="1602"/>
                    <a:pt x="1802" y="1302"/>
                    <a:pt x="1835" y="801"/>
                  </a:cubicBezTo>
                  <a:cubicBezTo>
                    <a:pt x="1802" y="334"/>
                    <a:pt x="143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"/>
            <p:cNvSpPr/>
            <p:nvPr/>
          </p:nvSpPr>
          <p:spPr>
            <a:xfrm rot="-5400000">
              <a:off x="2495894" y="890926"/>
              <a:ext cx="36446" cy="65366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768" y="0"/>
                  </a:moveTo>
                  <a:cubicBezTo>
                    <a:pt x="434" y="0"/>
                    <a:pt x="67" y="367"/>
                    <a:pt x="34" y="701"/>
                  </a:cubicBezTo>
                  <a:cubicBezTo>
                    <a:pt x="1" y="1067"/>
                    <a:pt x="368" y="1468"/>
                    <a:pt x="735" y="1468"/>
                  </a:cubicBezTo>
                  <a:cubicBezTo>
                    <a:pt x="1101" y="1468"/>
                    <a:pt x="1435" y="1101"/>
                    <a:pt x="1468" y="767"/>
                  </a:cubicBezTo>
                  <a:cubicBezTo>
                    <a:pt x="1468" y="400"/>
                    <a:pt x="1135" y="33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"/>
            <p:cNvSpPr/>
            <p:nvPr/>
          </p:nvSpPr>
          <p:spPr>
            <a:xfrm rot="-5400000">
              <a:off x="1322113" y="938851"/>
              <a:ext cx="35627" cy="58064"/>
            </a:xfrm>
            <a:custGeom>
              <a:avLst/>
              <a:gdLst/>
              <a:ahLst/>
              <a:cxnLst/>
              <a:rect l="l" t="t" r="r" b="b"/>
              <a:pathLst>
                <a:path w="1436" h="1304" extrusionOk="0">
                  <a:moveTo>
                    <a:pt x="684" y="0"/>
                  </a:moveTo>
                  <a:cubicBezTo>
                    <a:pt x="340" y="0"/>
                    <a:pt x="66" y="318"/>
                    <a:pt x="34" y="636"/>
                  </a:cubicBezTo>
                  <a:cubicBezTo>
                    <a:pt x="1" y="1037"/>
                    <a:pt x="301" y="1303"/>
                    <a:pt x="701" y="1303"/>
                  </a:cubicBezTo>
                  <a:cubicBezTo>
                    <a:pt x="1135" y="1303"/>
                    <a:pt x="1402" y="1070"/>
                    <a:pt x="1402" y="670"/>
                  </a:cubicBezTo>
                  <a:cubicBezTo>
                    <a:pt x="1435" y="336"/>
                    <a:pt x="1102" y="3"/>
                    <a:pt x="735" y="3"/>
                  </a:cubicBezTo>
                  <a:cubicBezTo>
                    <a:pt x="718" y="1"/>
                    <a:pt x="701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"/>
            <p:cNvSpPr/>
            <p:nvPr/>
          </p:nvSpPr>
          <p:spPr>
            <a:xfrm rot="-5400000">
              <a:off x="2039741" y="991531"/>
              <a:ext cx="30640" cy="53656"/>
            </a:xfrm>
            <a:custGeom>
              <a:avLst/>
              <a:gdLst/>
              <a:ahLst/>
              <a:cxnLst/>
              <a:rect l="l" t="t" r="r" b="b"/>
              <a:pathLst>
                <a:path w="1235" h="1205" extrusionOk="0">
                  <a:moveTo>
                    <a:pt x="587" y="1"/>
                  </a:moveTo>
                  <a:cubicBezTo>
                    <a:pt x="559" y="1"/>
                    <a:pt x="530" y="2"/>
                    <a:pt x="500" y="4"/>
                  </a:cubicBezTo>
                  <a:cubicBezTo>
                    <a:pt x="234" y="4"/>
                    <a:pt x="33" y="204"/>
                    <a:pt x="33" y="571"/>
                  </a:cubicBezTo>
                  <a:cubicBezTo>
                    <a:pt x="0" y="938"/>
                    <a:pt x="267" y="1205"/>
                    <a:pt x="634" y="1205"/>
                  </a:cubicBezTo>
                  <a:cubicBezTo>
                    <a:pt x="1001" y="1172"/>
                    <a:pt x="1234" y="938"/>
                    <a:pt x="1234" y="571"/>
                  </a:cubicBezTo>
                  <a:cubicBezTo>
                    <a:pt x="1203" y="228"/>
                    <a:pt x="996" y="1"/>
                    <a:pt x="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"/>
            <p:cNvSpPr/>
            <p:nvPr/>
          </p:nvSpPr>
          <p:spPr>
            <a:xfrm rot="-5400000">
              <a:off x="287573" y="1130722"/>
              <a:ext cx="22379" cy="40119"/>
            </a:xfrm>
            <a:custGeom>
              <a:avLst/>
              <a:gdLst/>
              <a:ahLst/>
              <a:cxnLst/>
              <a:rect l="l" t="t" r="r" b="b"/>
              <a:pathLst>
                <a:path w="902" h="901" extrusionOk="0">
                  <a:moveTo>
                    <a:pt x="468" y="0"/>
                  </a:moveTo>
                  <a:cubicBezTo>
                    <a:pt x="167" y="34"/>
                    <a:pt x="1" y="167"/>
                    <a:pt x="1" y="467"/>
                  </a:cubicBezTo>
                  <a:cubicBezTo>
                    <a:pt x="1" y="734"/>
                    <a:pt x="201" y="901"/>
                    <a:pt x="434" y="901"/>
                  </a:cubicBezTo>
                  <a:cubicBezTo>
                    <a:pt x="735" y="901"/>
                    <a:pt x="901" y="701"/>
                    <a:pt x="901" y="434"/>
                  </a:cubicBezTo>
                  <a:cubicBezTo>
                    <a:pt x="901" y="167"/>
                    <a:pt x="735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"/>
            <p:cNvSpPr/>
            <p:nvPr/>
          </p:nvSpPr>
          <p:spPr>
            <a:xfrm rot="-5400000">
              <a:off x="3734417" y="84476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201" y="67"/>
                    <a:pt x="0" y="134"/>
                    <a:pt x="34" y="401"/>
                  </a:cubicBezTo>
                  <a:cubicBezTo>
                    <a:pt x="67" y="635"/>
                    <a:pt x="234" y="735"/>
                    <a:pt x="467" y="735"/>
                  </a:cubicBezTo>
                  <a:lnTo>
                    <a:pt x="467" y="701"/>
                  </a:lnTo>
                  <a:cubicBezTo>
                    <a:pt x="701" y="701"/>
                    <a:pt x="768" y="568"/>
                    <a:pt x="768" y="334"/>
                  </a:cubicBezTo>
                  <a:cubicBezTo>
                    <a:pt x="734" y="134"/>
                    <a:pt x="601" y="34"/>
                    <a:pt x="4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"/>
            <p:cNvSpPr/>
            <p:nvPr/>
          </p:nvSpPr>
          <p:spPr>
            <a:xfrm rot="-5400000">
              <a:off x="6579698" y="655534"/>
              <a:ext cx="124993" cy="942514"/>
            </a:xfrm>
            <a:custGeom>
              <a:avLst/>
              <a:gdLst/>
              <a:ahLst/>
              <a:cxnLst/>
              <a:rect l="l" t="t" r="r" b="b"/>
              <a:pathLst>
                <a:path w="5038" h="21167" extrusionOk="0">
                  <a:moveTo>
                    <a:pt x="3737" y="0"/>
                  </a:moveTo>
                  <a:cubicBezTo>
                    <a:pt x="3337" y="34"/>
                    <a:pt x="3136" y="367"/>
                    <a:pt x="3103" y="734"/>
                  </a:cubicBezTo>
                  <a:cubicBezTo>
                    <a:pt x="3103" y="1101"/>
                    <a:pt x="3103" y="1468"/>
                    <a:pt x="3103" y="1835"/>
                  </a:cubicBezTo>
                  <a:cubicBezTo>
                    <a:pt x="3003" y="4537"/>
                    <a:pt x="2836" y="7239"/>
                    <a:pt x="2169" y="9874"/>
                  </a:cubicBezTo>
                  <a:cubicBezTo>
                    <a:pt x="2036" y="10441"/>
                    <a:pt x="2069" y="11075"/>
                    <a:pt x="1969" y="11642"/>
                  </a:cubicBezTo>
                  <a:cubicBezTo>
                    <a:pt x="1635" y="14177"/>
                    <a:pt x="1268" y="16679"/>
                    <a:pt x="535" y="19114"/>
                  </a:cubicBezTo>
                  <a:cubicBezTo>
                    <a:pt x="334" y="19648"/>
                    <a:pt x="268" y="20215"/>
                    <a:pt x="134" y="20782"/>
                  </a:cubicBezTo>
                  <a:cubicBezTo>
                    <a:pt x="101" y="20915"/>
                    <a:pt x="1" y="21049"/>
                    <a:pt x="201" y="21149"/>
                  </a:cubicBezTo>
                  <a:cubicBezTo>
                    <a:pt x="226" y="21161"/>
                    <a:pt x="249" y="21167"/>
                    <a:pt x="269" y="21167"/>
                  </a:cubicBezTo>
                  <a:cubicBezTo>
                    <a:pt x="359" y="21167"/>
                    <a:pt x="414" y="21063"/>
                    <a:pt x="468" y="20982"/>
                  </a:cubicBezTo>
                  <a:cubicBezTo>
                    <a:pt x="1735" y="19114"/>
                    <a:pt x="2836" y="17279"/>
                    <a:pt x="3403" y="15044"/>
                  </a:cubicBezTo>
                  <a:cubicBezTo>
                    <a:pt x="4004" y="12643"/>
                    <a:pt x="4337" y="10208"/>
                    <a:pt x="4671" y="7773"/>
                  </a:cubicBezTo>
                  <a:cubicBezTo>
                    <a:pt x="4971" y="5771"/>
                    <a:pt x="5038" y="3670"/>
                    <a:pt x="4704" y="1602"/>
                  </a:cubicBezTo>
                  <a:cubicBezTo>
                    <a:pt x="4638" y="1268"/>
                    <a:pt x="4571" y="934"/>
                    <a:pt x="4471" y="634"/>
                  </a:cubicBezTo>
                  <a:cubicBezTo>
                    <a:pt x="4371" y="267"/>
                    <a:pt x="4171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"/>
            <p:cNvSpPr/>
            <p:nvPr/>
          </p:nvSpPr>
          <p:spPr>
            <a:xfrm rot="-5400000">
              <a:off x="9030416" y="631315"/>
              <a:ext cx="58800" cy="353682"/>
            </a:xfrm>
            <a:custGeom>
              <a:avLst/>
              <a:gdLst/>
              <a:ahLst/>
              <a:cxnLst/>
              <a:rect l="l" t="t" r="r" b="b"/>
              <a:pathLst>
                <a:path w="2370" h="7943" extrusionOk="0">
                  <a:moveTo>
                    <a:pt x="1072" y="0"/>
                  </a:moveTo>
                  <a:cubicBezTo>
                    <a:pt x="1060" y="0"/>
                    <a:pt x="1048" y="1"/>
                    <a:pt x="1035" y="4"/>
                  </a:cubicBezTo>
                  <a:cubicBezTo>
                    <a:pt x="835" y="37"/>
                    <a:pt x="901" y="270"/>
                    <a:pt x="868" y="404"/>
                  </a:cubicBezTo>
                  <a:cubicBezTo>
                    <a:pt x="334" y="2405"/>
                    <a:pt x="1" y="4474"/>
                    <a:pt x="101" y="6575"/>
                  </a:cubicBezTo>
                  <a:cubicBezTo>
                    <a:pt x="101" y="7042"/>
                    <a:pt x="134" y="7476"/>
                    <a:pt x="167" y="7943"/>
                  </a:cubicBezTo>
                  <a:lnTo>
                    <a:pt x="2302" y="7943"/>
                  </a:lnTo>
                  <a:cubicBezTo>
                    <a:pt x="2302" y="7409"/>
                    <a:pt x="2336" y="6909"/>
                    <a:pt x="2336" y="6375"/>
                  </a:cubicBezTo>
                  <a:cubicBezTo>
                    <a:pt x="2336" y="5241"/>
                    <a:pt x="2369" y="4140"/>
                    <a:pt x="2102" y="3039"/>
                  </a:cubicBezTo>
                  <a:cubicBezTo>
                    <a:pt x="1902" y="2138"/>
                    <a:pt x="1769" y="1204"/>
                    <a:pt x="1368" y="337"/>
                  </a:cubicBezTo>
                  <a:lnTo>
                    <a:pt x="1335" y="337"/>
                  </a:lnTo>
                  <a:cubicBezTo>
                    <a:pt x="1273" y="213"/>
                    <a:pt x="1239" y="0"/>
                    <a:pt x="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"/>
            <p:cNvSpPr/>
            <p:nvPr/>
          </p:nvSpPr>
          <p:spPr>
            <a:xfrm rot="-5400000">
              <a:off x="5821920" y="422021"/>
              <a:ext cx="72023" cy="621648"/>
            </a:xfrm>
            <a:custGeom>
              <a:avLst/>
              <a:gdLst/>
              <a:ahLst/>
              <a:cxnLst/>
              <a:rect l="l" t="t" r="r" b="b"/>
              <a:pathLst>
                <a:path w="2903" h="13961" extrusionOk="0">
                  <a:moveTo>
                    <a:pt x="2102" y="0"/>
                  </a:moveTo>
                  <a:cubicBezTo>
                    <a:pt x="1968" y="0"/>
                    <a:pt x="1935" y="100"/>
                    <a:pt x="1902" y="200"/>
                  </a:cubicBezTo>
                  <a:cubicBezTo>
                    <a:pt x="1635" y="667"/>
                    <a:pt x="1501" y="1201"/>
                    <a:pt x="1435" y="1768"/>
                  </a:cubicBezTo>
                  <a:cubicBezTo>
                    <a:pt x="1134" y="3870"/>
                    <a:pt x="601" y="5938"/>
                    <a:pt x="334" y="8039"/>
                  </a:cubicBezTo>
                  <a:cubicBezTo>
                    <a:pt x="134" y="9641"/>
                    <a:pt x="0" y="11208"/>
                    <a:pt x="67" y="12810"/>
                  </a:cubicBezTo>
                  <a:cubicBezTo>
                    <a:pt x="67" y="13076"/>
                    <a:pt x="134" y="13343"/>
                    <a:pt x="267" y="13610"/>
                  </a:cubicBezTo>
                  <a:cubicBezTo>
                    <a:pt x="401" y="13844"/>
                    <a:pt x="534" y="13960"/>
                    <a:pt x="667" y="13960"/>
                  </a:cubicBezTo>
                  <a:cubicBezTo>
                    <a:pt x="801" y="13960"/>
                    <a:pt x="934" y="13844"/>
                    <a:pt x="1068" y="13610"/>
                  </a:cubicBezTo>
                  <a:cubicBezTo>
                    <a:pt x="1401" y="13043"/>
                    <a:pt x="1601" y="12443"/>
                    <a:pt x="1735" y="11809"/>
                  </a:cubicBezTo>
                  <a:cubicBezTo>
                    <a:pt x="2035" y="10475"/>
                    <a:pt x="2502" y="9174"/>
                    <a:pt x="2702" y="7806"/>
                  </a:cubicBezTo>
                  <a:cubicBezTo>
                    <a:pt x="2836" y="7005"/>
                    <a:pt x="2869" y="6171"/>
                    <a:pt x="2869" y="5371"/>
                  </a:cubicBezTo>
                  <a:cubicBezTo>
                    <a:pt x="2902" y="3603"/>
                    <a:pt x="2535" y="1935"/>
                    <a:pt x="2202" y="234"/>
                  </a:cubicBezTo>
                  <a:cubicBezTo>
                    <a:pt x="2202" y="134"/>
                    <a:pt x="2202" y="34"/>
                    <a:pt x="2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"/>
            <p:cNvSpPr/>
            <p:nvPr/>
          </p:nvSpPr>
          <p:spPr>
            <a:xfrm rot="-5400000">
              <a:off x="5821198" y="958564"/>
              <a:ext cx="63762" cy="309956"/>
            </a:xfrm>
            <a:custGeom>
              <a:avLst/>
              <a:gdLst/>
              <a:ahLst/>
              <a:cxnLst/>
              <a:rect l="l" t="t" r="r" b="b"/>
              <a:pathLst>
                <a:path w="2570" h="6961" extrusionOk="0">
                  <a:moveTo>
                    <a:pt x="589" y="1"/>
                  </a:moveTo>
                  <a:cubicBezTo>
                    <a:pt x="443" y="1"/>
                    <a:pt x="305" y="90"/>
                    <a:pt x="234" y="279"/>
                  </a:cubicBezTo>
                  <a:cubicBezTo>
                    <a:pt x="134" y="545"/>
                    <a:pt x="34" y="812"/>
                    <a:pt x="1" y="1113"/>
                  </a:cubicBezTo>
                  <a:cubicBezTo>
                    <a:pt x="368" y="2847"/>
                    <a:pt x="501" y="4582"/>
                    <a:pt x="935" y="6283"/>
                  </a:cubicBezTo>
                  <a:cubicBezTo>
                    <a:pt x="1025" y="6702"/>
                    <a:pt x="1330" y="6960"/>
                    <a:pt x="1681" y="6960"/>
                  </a:cubicBezTo>
                  <a:cubicBezTo>
                    <a:pt x="1721" y="6960"/>
                    <a:pt x="1761" y="6957"/>
                    <a:pt x="1802" y="6950"/>
                  </a:cubicBezTo>
                  <a:cubicBezTo>
                    <a:pt x="2269" y="6917"/>
                    <a:pt x="2436" y="6583"/>
                    <a:pt x="2536" y="6183"/>
                  </a:cubicBezTo>
                  <a:cubicBezTo>
                    <a:pt x="2569" y="5983"/>
                    <a:pt x="2503" y="5783"/>
                    <a:pt x="2503" y="5582"/>
                  </a:cubicBezTo>
                  <a:cubicBezTo>
                    <a:pt x="2369" y="3981"/>
                    <a:pt x="1902" y="2447"/>
                    <a:pt x="1569" y="879"/>
                  </a:cubicBezTo>
                  <a:cubicBezTo>
                    <a:pt x="1502" y="412"/>
                    <a:pt x="1168" y="212"/>
                    <a:pt x="768" y="45"/>
                  </a:cubicBezTo>
                  <a:cubicBezTo>
                    <a:pt x="710" y="16"/>
                    <a:pt x="649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"/>
            <p:cNvSpPr/>
            <p:nvPr/>
          </p:nvSpPr>
          <p:spPr>
            <a:xfrm rot="-5400000">
              <a:off x="8559122" y="898924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068" y="0"/>
                  </a:moveTo>
                  <a:cubicBezTo>
                    <a:pt x="934" y="34"/>
                    <a:pt x="0" y="968"/>
                    <a:pt x="0" y="2035"/>
                  </a:cubicBezTo>
                  <a:cubicBezTo>
                    <a:pt x="33" y="3147"/>
                    <a:pt x="932" y="3971"/>
                    <a:pt x="2162" y="3971"/>
                  </a:cubicBezTo>
                  <a:cubicBezTo>
                    <a:pt x="2186" y="3971"/>
                    <a:pt x="2211" y="3970"/>
                    <a:pt x="2235" y="3970"/>
                  </a:cubicBezTo>
                  <a:cubicBezTo>
                    <a:pt x="3336" y="3970"/>
                    <a:pt x="4270" y="3069"/>
                    <a:pt x="4270" y="2002"/>
                  </a:cubicBezTo>
                  <a:cubicBezTo>
                    <a:pt x="4270" y="934"/>
                    <a:pt x="3236" y="0"/>
                    <a:pt x="2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6"/>
            <p:cNvSpPr/>
            <p:nvPr/>
          </p:nvSpPr>
          <p:spPr>
            <a:xfrm rot="-5400000">
              <a:off x="9139271" y="1094308"/>
              <a:ext cx="99215" cy="95556"/>
            </a:xfrm>
            <a:custGeom>
              <a:avLst/>
              <a:gdLst/>
              <a:ahLst/>
              <a:cxnLst/>
              <a:rect l="l" t="t" r="r" b="b"/>
              <a:pathLst>
                <a:path w="3999" h="2146" extrusionOk="0">
                  <a:moveTo>
                    <a:pt x="2140" y="1"/>
                  </a:moveTo>
                  <a:cubicBezTo>
                    <a:pt x="2083" y="1"/>
                    <a:pt x="2025" y="4"/>
                    <a:pt x="1966" y="11"/>
                  </a:cubicBezTo>
                  <a:cubicBezTo>
                    <a:pt x="1922" y="6"/>
                    <a:pt x="1879" y="4"/>
                    <a:pt x="1835" y="4"/>
                  </a:cubicBezTo>
                  <a:cubicBezTo>
                    <a:pt x="938" y="4"/>
                    <a:pt x="1" y="960"/>
                    <a:pt x="65" y="1946"/>
                  </a:cubicBezTo>
                  <a:cubicBezTo>
                    <a:pt x="65" y="2012"/>
                    <a:pt x="65" y="2079"/>
                    <a:pt x="98" y="2146"/>
                  </a:cubicBezTo>
                  <a:lnTo>
                    <a:pt x="3967" y="2146"/>
                  </a:lnTo>
                  <a:cubicBezTo>
                    <a:pt x="3967" y="2079"/>
                    <a:pt x="3967" y="2012"/>
                    <a:pt x="3967" y="1946"/>
                  </a:cubicBezTo>
                  <a:cubicBezTo>
                    <a:pt x="3999" y="1154"/>
                    <a:pt x="3219" y="1"/>
                    <a:pt x="2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6"/>
            <p:cNvSpPr/>
            <p:nvPr/>
          </p:nvSpPr>
          <p:spPr>
            <a:xfrm rot="-5400000">
              <a:off x="4550683" y="907486"/>
              <a:ext cx="90234" cy="203535"/>
            </a:xfrm>
            <a:custGeom>
              <a:avLst/>
              <a:gdLst/>
              <a:ahLst/>
              <a:cxnLst/>
              <a:rect l="l" t="t" r="r" b="b"/>
              <a:pathLst>
                <a:path w="3637" h="4571" extrusionOk="0">
                  <a:moveTo>
                    <a:pt x="1801" y="0"/>
                  </a:moveTo>
                  <a:cubicBezTo>
                    <a:pt x="834" y="0"/>
                    <a:pt x="0" y="801"/>
                    <a:pt x="33" y="1768"/>
                  </a:cubicBezTo>
                  <a:cubicBezTo>
                    <a:pt x="33" y="1935"/>
                    <a:pt x="67" y="2135"/>
                    <a:pt x="134" y="2268"/>
                  </a:cubicBezTo>
                  <a:cubicBezTo>
                    <a:pt x="67" y="2435"/>
                    <a:pt x="33" y="2602"/>
                    <a:pt x="33" y="2802"/>
                  </a:cubicBezTo>
                  <a:cubicBezTo>
                    <a:pt x="0" y="3736"/>
                    <a:pt x="834" y="4570"/>
                    <a:pt x="1801" y="4570"/>
                  </a:cubicBezTo>
                  <a:cubicBezTo>
                    <a:pt x="2802" y="4570"/>
                    <a:pt x="3636" y="3769"/>
                    <a:pt x="3603" y="2802"/>
                  </a:cubicBezTo>
                  <a:cubicBezTo>
                    <a:pt x="3603" y="2635"/>
                    <a:pt x="3569" y="2435"/>
                    <a:pt x="3536" y="2268"/>
                  </a:cubicBezTo>
                  <a:cubicBezTo>
                    <a:pt x="3569" y="2102"/>
                    <a:pt x="3603" y="1935"/>
                    <a:pt x="3603" y="1768"/>
                  </a:cubicBezTo>
                  <a:cubicBezTo>
                    <a:pt x="3636" y="801"/>
                    <a:pt x="2802" y="0"/>
                    <a:pt x="1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6"/>
            <p:cNvSpPr/>
            <p:nvPr/>
          </p:nvSpPr>
          <p:spPr>
            <a:xfrm rot="-5400000">
              <a:off x="7690355" y="991086"/>
              <a:ext cx="87753" cy="153041"/>
            </a:xfrm>
            <a:custGeom>
              <a:avLst/>
              <a:gdLst/>
              <a:ahLst/>
              <a:cxnLst/>
              <a:rect l="l" t="t" r="r" b="b"/>
              <a:pathLst>
                <a:path w="3537" h="3437" extrusionOk="0">
                  <a:moveTo>
                    <a:pt x="1768" y="1"/>
                  </a:moveTo>
                  <a:cubicBezTo>
                    <a:pt x="768" y="1"/>
                    <a:pt x="0" y="735"/>
                    <a:pt x="0" y="1736"/>
                  </a:cubicBezTo>
                  <a:cubicBezTo>
                    <a:pt x="34" y="2636"/>
                    <a:pt x="834" y="3403"/>
                    <a:pt x="1802" y="3437"/>
                  </a:cubicBezTo>
                  <a:cubicBezTo>
                    <a:pt x="2702" y="3437"/>
                    <a:pt x="3503" y="2603"/>
                    <a:pt x="3503" y="1669"/>
                  </a:cubicBezTo>
                  <a:lnTo>
                    <a:pt x="3536" y="1669"/>
                  </a:lnTo>
                  <a:cubicBezTo>
                    <a:pt x="3536" y="701"/>
                    <a:pt x="2769" y="1"/>
                    <a:pt x="17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6"/>
            <p:cNvSpPr/>
            <p:nvPr/>
          </p:nvSpPr>
          <p:spPr>
            <a:xfrm rot="-5400000">
              <a:off x="6865299" y="930574"/>
              <a:ext cx="80285" cy="144136"/>
            </a:xfrm>
            <a:custGeom>
              <a:avLst/>
              <a:gdLst/>
              <a:ahLst/>
              <a:cxnLst/>
              <a:rect l="l" t="t" r="r" b="b"/>
              <a:pathLst>
                <a:path w="3236" h="3237" extrusionOk="0">
                  <a:moveTo>
                    <a:pt x="1635" y="1"/>
                  </a:moveTo>
                  <a:cubicBezTo>
                    <a:pt x="767" y="1"/>
                    <a:pt x="0" y="801"/>
                    <a:pt x="33" y="1635"/>
                  </a:cubicBezTo>
                  <a:cubicBezTo>
                    <a:pt x="33" y="2502"/>
                    <a:pt x="767" y="3236"/>
                    <a:pt x="1601" y="3236"/>
                  </a:cubicBezTo>
                  <a:cubicBezTo>
                    <a:pt x="2502" y="3236"/>
                    <a:pt x="3236" y="2469"/>
                    <a:pt x="3236" y="1602"/>
                  </a:cubicBezTo>
                  <a:cubicBezTo>
                    <a:pt x="3236" y="801"/>
                    <a:pt x="2469" y="34"/>
                    <a:pt x="1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6"/>
            <p:cNvSpPr/>
            <p:nvPr/>
          </p:nvSpPr>
          <p:spPr>
            <a:xfrm rot="-5400000">
              <a:off x="8143143" y="913349"/>
              <a:ext cx="77804" cy="139683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91" y="0"/>
                  </a:moveTo>
                  <a:cubicBezTo>
                    <a:pt x="1572" y="0"/>
                    <a:pt x="1554" y="1"/>
                    <a:pt x="1534" y="1"/>
                  </a:cubicBezTo>
                  <a:cubicBezTo>
                    <a:pt x="667" y="1"/>
                    <a:pt x="0" y="668"/>
                    <a:pt x="0" y="1569"/>
                  </a:cubicBezTo>
                  <a:cubicBezTo>
                    <a:pt x="0" y="2470"/>
                    <a:pt x="701" y="3137"/>
                    <a:pt x="1601" y="3137"/>
                  </a:cubicBezTo>
                  <a:cubicBezTo>
                    <a:pt x="2435" y="3103"/>
                    <a:pt x="3136" y="2403"/>
                    <a:pt x="3136" y="1536"/>
                  </a:cubicBezTo>
                  <a:cubicBezTo>
                    <a:pt x="3136" y="720"/>
                    <a:pt x="2434" y="0"/>
                    <a:pt x="15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6"/>
            <p:cNvSpPr/>
            <p:nvPr/>
          </p:nvSpPr>
          <p:spPr>
            <a:xfrm rot="-5400000">
              <a:off x="5117650" y="988586"/>
              <a:ext cx="76167" cy="138169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501" y="1"/>
                  </a:moveTo>
                  <a:cubicBezTo>
                    <a:pt x="634" y="1"/>
                    <a:pt x="0" y="634"/>
                    <a:pt x="0" y="1502"/>
                  </a:cubicBezTo>
                  <a:cubicBezTo>
                    <a:pt x="0" y="2402"/>
                    <a:pt x="701" y="3103"/>
                    <a:pt x="1568" y="3103"/>
                  </a:cubicBezTo>
                  <a:cubicBezTo>
                    <a:pt x="2402" y="3103"/>
                    <a:pt x="3069" y="2436"/>
                    <a:pt x="3069" y="1568"/>
                  </a:cubicBezTo>
                  <a:cubicBezTo>
                    <a:pt x="3069" y="701"/>
                    <a:pt x="2369" y="1"/>
                    <a:pt x="15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6"/>
            <p:cNvSpPr/>
            <p:nvPr/>
          </p:nvSpPr>
          <p:spPr>
            <a:xfrm rot="-5400000">
              <a:off x="6002566" y="901483"/>
              <a:ext cx="75323" cy="127838"/>
            </a:xfrm>
            <a:custGeom>
              <a:avLst/>
              <a:gdLst/>
              <a:ahLst/>
              <a:cxnLst/>
              <a:rect l="l" t="t" r="r" b="b"/>
              <a:pathLst>
                <a:path w="3036" h="2871" extrusionOk="0">
                  <a:moveTo>
                    <a:pt x="1637" y="0"/>
                  </a:moveTo>
                  <a:cubicBezTo>
                    <a:pt x="1614" y="0"/>
                    <a:pt x="1591" y="1"/>
                    <a:pt x="1568" y="2"/>
                  </a:cubicBezTo>
                  <a:cubicBezTo>
                    <a:pt x="734" y="2"/>
                    <a:pt x="0" y="635"/>
                    <a:pt x="0" y="1403"/>
                  </a:cubicBezTo>
                  <a:cubicBezTo>
                    <a:pt x="0" y="2203"/>
                    <a:pt x="734" y="2870"/>
                    <a:pt x="1601" y="2870"/>
                  </a:cubicBezTo>
                  <a:cubicBezTo>
                    <a:pt x="2469" y="2870"/>
                    <a:pt x="3036" y="2270"/>
                    <a:pt x="3036" y="1403"/>
                  </a:cubicBezTo>
                  <a:cubicBezTo>
                    <a:pt x="3036" y="591"/>
                    <a:pt x="2467" y="0"/>
                    <a:pt x="1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6"/>
            <p:cNvSpPr/>
            <p:nvPr/>
          </p:nvSpPr>
          <p:spPr>
            <a:xfrm rot="-5400000">
              <a:off x="5384993" y="927303"/>
              <a:ext cx="76167" cy="123386"/>
            </a:xfrm>
            <a:custGeom>
              <a:avLst/>
              <a:gdLst/>
              <a:ahLst/>
              <a:cxnLst/>
              <a:rect l="l" t="t" r="r" b="b"/>
              <a:pathLst>
                <a:path w="3070" h="2771" extrusionOk="0">
                  <a:moveTo>
                    <a:pt x="1595" y="0"/>
                  </a:moveTo>
                  <a:cubicBezTo>
                    <a:pt x="1575" y="0"/>
                    <a:pt x="1555" y="1"/>
                    <a:pt x="1535" y="2"/>
                  </a:cubicBezTo>
                  <a:cubicBezTo>
                    <a:pt x="701" y="35"/>
                    <a:pt x="1" y="669"/>
                    <a:pt x="34" y="1403"/>
                  </a:cubicBezTo>
                  <a:cubicBezTo>
                    <a:pt x="34" y="2137"/>
                    <a:pt x="768" y="2770"/>
                    <a:pt x="1602" y="2770"/>
                  </a:cubicBezTo>
                  <a:cubicBezTo>
                    <a:pt x="2403" y="2770"/>
                    <a:pt x="3070" y="2137"/>
                    <a:pt x="3070" y="1403"/>
                  </a:cubicBezTo>
                  <a:cubicBezTo>
                    <a:pt x="3070" y="654"/>
                    <a:pt x="2403" y="0"/>
                    <a:pt x="1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6"/>
            <p:cNvSpPr/>
            <p:nvPr/>
          </p:nvSpPr>
          <p:spPr>
            <a:xfrm rot="-5400000">
              <a:off x="5672514" y="875355"/>
              <a:ext cx="74504" cy="126280"/>
            </a:xfrm>
            <a:custGeom>
              <a:avLst/>
              <a:gdLst/>
              <a:ahLst/>
              <a:cxnLst/>
              <a:rect l="l" t="t" r="r" b="b"/>
              <a:pathLst>
                <a:path w="3003" h="2836" extrusionOk="0">
                  <a:moveTo>
                    <a:pt x="1468" y="0"/>
                  </a:moveTo>
                  <a:cubicBezTo>
                    <a:pt x="667" y="0"/>
                    <a:pt x="133" y="567"/>
                    <a:pt x="67" y="1435"/>
                  </a:cubicBezTo>
                  <a:cubicBezTo>
                    <a:pt x="0" y="2135"/>
                    <a:pt x="834" y="2836"/>
                    <a:pt x="1434" y="2836"/>
                  </a:cubicBezTo>
                  <a:cubicBezTo>
                    <a:pt x="2202" y="2802"/>
                    <a:pt x="3002" y="2102"/>
                    <a:pt x="2869" y="1368"/>
                  </a:cubicBezTo>
                  <a:cubicBezTo>
                    <a:pt x="2869" y="567"/>
                    <a:pt x="2302" y="0"/>
                    <a:pt x="1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6"/>
            <p:cNvSpPr/>
            <p:nvPr/>
          </p:nvSpPr>
          <p:spPr>
            <a:xfrm rot="-5400000">
              <a:off x="6393811" y="875075"/>
              <a:ext cx="63737" cy="114436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268" y="1"/>
                  </a:moveTo>
                  <a:cubicBezTo>
                    <a:pt x="600" y="1"/>
                    <a:pt x="0" y="568"/>
                    <a:pt x="0" y="1268"/>
                  </a:cubicBezTo>
                  <a:cubicBezTo>
                    <a:pt x="0" y="2036"/>
                    <a:pt x="500" y="2569"/>
                    <a:pt x="1234" y="2569"/>
                  </a:cubicBezTo>
                  <a:cubicBezTo>
                    <a:pt x="1968" y="2569"/>
                    <a:pt x="2569" y="1969"/>
                    <a:pt x="2569" y="1268"/>
                  </a:cubicBezTo>
                  <a:cubicBezTo>
                    <a:pt x="2569" y="601"/>
                    <a:pt x="1935" y="1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6"/>
            <p:cNvSpPr/>
            <p:nvPr/>
          </p:nvSpPr>
          <p:spPr>
            <a:xfrm rot="-5400000">
              <a:off x="7386740" y="974795"/>
              <a:ext cx="63762" cy="107000"/>
            </a:xfrm>
            <a:custGeom>
              <a:avLst/>
              <a:gdLst/>
              <a:ahLst/>
              <a:cxnLst/>
              <a:rect l="l" t="t" r="r" b="b"/>
              <a:pathLst>
                <a:path w="2570" h="2403" extrusionOk="0">
                  <a:moveTo>
                    <a:pt x="1268" y="1"/>
                  </a:moveTo>
                  <a:cubicBezTo>
                    <a:pt x="601" y="1"/>
                    <a:pt x="1" y="568"/>
                    <a:pt x="1" y="1235"/>
                  </a:cubicBezTo>
                  <a:cubicBezTo>
                    <a:pt x="1" y="1835"/>
                    <a:pt x="601" y="2402"/>
                    <a:pt x="1235" y="2402"/>
                  </a:cubicBezTo>
                  <a:cubicBezTo>
                    <a:pt x="1935" y="2402"/>
                    <a:pt x="2536" y="1835"/>
                    <a:pt x="2569" y="1135"/>
                  </a:cubicBezTo>
                  <a:cubicBezTo>
                    <a:pt x="2569" y="501"/>
                    <a:pt x="2002" y="1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6"/>
            <p:cNvSpPr/>
            <p:nvPr/>
          </p:nvSpPr>
          <p:spPr>
            <a:xfrm rot="-5400000">
              <a:off x="9077168" y="937179"/>
              <a:ext cx="52969" cy="93686"/>
            </a:xfrm>
            <a:custGeom>
              <a:avLst/>
              <a:gdLst/>
              <a:ahLst/>
              <a:cxnLst/>
              <a:rect l="l" t="t" r="r" b="b"/>
              <a:pathLst>
                <a:path w="2135" h="2104" extrusionOk="0">
                  <a:moveTo>
                    <a:pt x="1014" y="1"/>
                  </a:moveTo>
                  <a:cubicBezTo>
                    <a:pt x="469" y="1"/>
                    <a:pt x="0" y="488"/>
                    <a:pt x="0" y="1070"/>
                  </a:cubicBezTo>
                  <a:cubicBezTo>
                    <a:pt x="0" y="1670"/>
                    <a:pt x="434" y="2104"/>
                    <a:pt x="1034" y="2104"/>
                  </a:cubicBezTo>
                  <a:cubicBezTo>
                    <a:pt x="1701" y="2104"/>
                    <a:pt x="2135" y="1670"/>
                    <a:pt x="2135" y="1037"/>
                  </a:cubicBezTo>
                  <a:cubicBezTo>
                    <a:pt x="2135" y="469"/>
                    <a:pt x="1668" y="2"/>
                    <a:pt x="1067" y="2"/>
                  </a:cubicBezTo>
                  <a:cubicBezTo>
                    <a:pt x="1050" y="1"/>
                    <a:pt x="1032" y="1"/>
                    <a:pt x="1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6"/>
            <p:cNvSpPr/>
            <p:nvPr/>
          </p:nvSpPr>
          <p:spPr>
            <a:xfrm rot="-5400000">
              <a:off x="5046336" y="834993"/>
              <a:ext cx="48032" cy="86205"/>
            </a:xfrm>
            <a:custGeom>
              <a:avLst/>
              <a:gdLst/>
              <a:ahLst/>
              <a:cxnLst/>
              <a:rect l="l" t="t" r="r" b="b"/>
              <a:pathLst>
                <a:path w="1936" h="1936" extrusionOk="0">
                  <a:moveTo>
                    <a:pt x="1002" y="0"/>
                  </a:moveTo>
                  <a:cubicBezTo>
                    <a:pt x="468" y="0"/>
                    <a:pt x="1" y="434"/>
                    <a:pt x="1" y="968"/>
                  </a:cubicBezTo>
                  <a:cubicBezTo>
                    <a:pt x="1" y="1501"/>
                    <a:pt x="468" y="1935"/>
                    <a:pt x="1002" y="1935"/>
                  </a:cubicBezTo>
                  <a:cubicBezTo>
                    <a:pt x="1602" y="1935"/>
                    <a:pt x="1936" y="1568"/>
                    <a:pt x="1936" y="968"/>
                  </a:cubicBezTo>
                  <a:cubicBezTo>
                    <a:pt x="1936" y="434"/>
                    <a:pt x="1535" y="0"/>
                    <a:pt x="1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6"/>
            <p:cNvSpPr/>
            <p:nvPr/>
          </p:nvSpPr>
          <p:spPr>
            <a:xfrm rot="-5400000">
              <a:off x="8515369" y="1061744"/>
              <a:ext cx="46370" cy="86205"/>
            </a:xfrm>
            <a:custGeom>
              <a:avLst/>
              <a:gdLst/>
              <a:ahLst/>
              <a:cxnLst/>
              <a:rect l="l" t="t" r="r" b="b"/>
              <a:pathLst>
                <a:path w="1869" h="1936" extrusionOk="0">
                  <a:moveTo>
                    <a:pt x="1001" y="0"/>
                  </a:moveTo>
                  <a:cubicBezTo>
                    <a:pt x="434" y="0"/>
                    <a:pt x="0" y="467"/>
                    <a:pt x="0" y="1034"/>
                  </a:cubicBezTo>
                  <a:cubicBezTo>
                    <a:pt x="0" y="1602"/>
                    <a:pt x="367" y="1935"/>
                    <a:pt x="934" y="1935"/>
                  </a:cubicBezTo>
                  <a:cubicBezTo>
                    <a:pt x="1501" y="1935"/>
                    <a:pt x="1868" y="1568"/>
                    <a:pt x="1868" y="1034"/>
                  </a:cubicBezTo>
                  <a:cubicBezTo>
                    <a:pt x="1868" y="401"/>
                    <a:pt x="1535" y="0"/>
                    <a:pt x="1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6"/>
            <p:cNvSpPr/>
            <p:nvPr/>
          </p:nvSpPr>
          <p:spPr>
            <a:xfrm rot="-5400000">
              <a:off x="4883818" y="924999"/>
              <a:ext cx="46370" cy="83311"/>
            </a:xfrm>
            <a:custGeom>
              <a:avLst/>
              <a:gdLst/>
              <a:ahLst/>
              <a:cxnLst/>
              <a:rect l="l" t="t" r="r" b="b"/>
              <a:pathLst>
                <a:path w="1869" h="1871" extrusionOk="0">
                  <a:moveTo>
                    <a:pt x="902" y="0"/>
                  </a:moveTo>
                  <a:cubicBezTo>
                    <a:pt x="368" y="34"/>
                    <a:pt x="1" y="401"/>
                    <a:pt x="1" y="968"/>
                  </a:cubicBezTo>
                  <a:cubicBezTo>
                    <a:pt x="1" y="1481"/>
                    <a:pt x="371" y="1870"/>
                    <a:pt x="873" y="1870"/>
                  </a:cubicBezTo>
                  <a:cubicBezTo>
                    <a:pt x="894" y="1870"/>
                    <a:pt x="914" y="1870"/>
                    <a:pt x="935" y="1868"/>
                  </a:cubicBezTo>
                  <a:cubicBezTo>
                    <a:pt x="1435" y="1868"/>
                    <a:pt x="1869" y="1435"/>
                    <a:pt x="1836" y="934"/>
                  </a:cubicBezTo>
                  <a:cubicBezTo>
                    <a:pt x="1836" y="401"/>
                    <a:pt x="1435" y="0"/>
                    <a:pt x="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6"/>
            <p:cNvSpPr/>
            <p:nvPr/>
          </p:nvSpPr>
          <p:spPr>
            <a:xfrm rot="-5400000">
              <a:off x="8808665" y="889409"/>
              <a:ext cx="48032" cy="83311"/>
            </a:xfrm>
            <a:custGeom>
              <a:avLst/>
              <a:gdLst/>
              <a:ahLst/>
              <a:cxnLst/>
              <a:rect l="l" t="t" r="r" b="b"/>
              <a:pathLst>
                <a:path w="1936" h="1871" extrusionOk="0">
                  <a:moveTo>
                    <a:pt x="1102" y="0"/>
                  </a:moveTo>
                  <a:lnTo>
                    <a:pt x="1102" y="34"/>
                  </a:lnTo>
                  <a:cubicBezTo>
                    <a:pt x="535" y="34"/>
                    <a:pt x="1" y="568"/>
                    <a:pt x="1" y="1101"/>
                  </a:cubicBezTo>
                  <a:cubicBezTo>
                    <a:pt x="1" y="1576"/>
                    <a:pt x="272" y="1871"/>
                    <a:pt x="727" y="1871"/>
                  </a:cubicBezTo>
                  <a:cubicBezTo>
                    <a:pt x="752" y="1871"/>
                    <a:pt x="776" y="1870"/>
                    <a:pt x="802" y="1868"/>
                  </a:cubicBezTo>
                  <a:cubicBezTo>
                    <a:pt x="1369" y="1868"/>
                    <a:pt x="1936" y="1301"/>
                    <a:pt x="1902" y="734"/>
                  </a:cubicBezTo>
                  <a:cubicBezTo>
                    <a:pt x="1869" y="334"/>
                    <a:pt x="1502" y="0"/>
                    <a:pt x="1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6"/>
            <p:cNvSpPr/>
            <p:nvPr/>
          </p:nvSpPr>
          <p:spPr>
            <a:xfrm rot="-5400000">
              <a:off x="6658481" y="891572"/>
              <a:ext cx="36446" cy="64075"/>
            </a:xfrm>
            <a:custGeom>
              <a:avLst/>
              <a:gdLst/>
              <a:ahLst/>
              <a:cxnLst/>
              <a:rect l="l" t="t" r="r" b="b"/>
              <a:pathLst>
                <a:path w="1469" h="1439" extrusionOk="0">
                  <a:moveTo>
                    <a:pt x="777" y="0"/>
                  </a:moveTo>
                  <a:cubicBezTo>
                    <a:pt x="763" y="0"/>
                    <a:pt x="749" y="1"/>
                    <a:pt x="735" y="2"/>
                  </a:cubicBezTo>
                  <a:cubicBezTo>
                    <a:pt x="368" y="2"/>
                    <a:pt x="1" y="403"/>
                    <a:pt x="34" y="770"/>
                  </a:cubicBezTo>
                  <a:cubicBezTo>
                    <a:pt x="66" y="1089"/>
                    <a:pt x="404" y="1439"/>
                    <a:pt x="725" y="1439"/>
                  </a:cubicBezTo>
                  <a:cubicBezTo>
                    <a:pt x="739" y="1439"/>
                    <a:pt x="754" y="1438"/>
                    <a:pt x="768" y="1437"/>
                  </a:cubicBezTo>
                  <a:cubicBezTo>
                    <a:pt x="1101" y="1437"/>
                    <a:pt x="1468" y="1070"/>
                    <a:pt x="1435" y="703"/>
                  </a:cubicBezTo>
                  <a:cubicBezTo>
                    <a:pt x="1435" y="352"/>
                    <a:pt x="1099" y="0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6"/>
            <p:cNvSpPr/>
            <p:nvPr/>
          </p:nvSpPr>
          <p:spPr>
            <a:xfrm rot="-5400000">
              <a:off x="7833770" y="938895"/>
              <a:ext cx="35627" cy="57975"/>
            </a:xfrm>
            <a:custGeom>
              <a:avLst/>
              <a:gdLst/>
              <a:ahLst/>
              <a:cxnLst/>
              <a:rect l="l" t="t" r="r" b="b"/>
              <a:pathLst>
                <a:path w="1436" h="1302" extrusionOk="0">
                  <a:moveTo>
                    <a:pt x="701" y="1"/>
                  </a:moveTo>
                  <a:cubicBezTo>
                    <a:pt x="301" y="1"/>
                    <a:pt x="1" y="267"/>
                    <a:pt x="34" y="634"/>
                  </a:cubicBezTo>
                  <a:cubicBezTo>
                    <a:pt x="34" y="1001"/>
                    <a:pt x="368" y="1302"/>
                    <a:pt x="735" y="1302"/>
                  </a:cubicBezTo>
                  <a:cubicBezTo>
                    <a:pt x="1102" y="1302"/>
                    <a:pt x="1435" y="968"/>
                    <a:pt x="1402" y="634"/>
                  </a:cubicBezTo>
                  <a:cubicBezTo>
                    <a:pt x="1402" y="234"/>
                    <a:pt x="1135" y="1"/>
                    <a:pt x="7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6"/>
            <p:cNvSpPr/>
            <p:nvPr/>
          </p:nvSpPr>
          <p:spPr>
            <a:xfrm rot="-5400000">
              <a:off x="7121085" y="991620"/>
              <a:ext cx="30640" cy="53478"/>
            </a:xfrm>
            <a:custGeom>
              <a:avLst/>
              <a:gdLst/>
              <a:ahLst/>
              <a:cxnLst/>
              <a:rect l="l" t="t" r="r" b="b"/>
              <a:pathLst>
                <a:path w="1235" h="1201" extrusionOk="0">
                  <a:moveTo>
                    <a:pt x="634" y="0"/>
                  </a:moveTo>
                  <a:cubicBezTo>
                    <a:pt x="267" y="0"/>
                    <a:pt x="0" y="234"/>
                    <a:pt x="33" y="634"/>
                  </a:cubicBezTo>
                  <a:cubicBezTo>
                    <a:pt x="33" y="1001"/>
                    <a:pt x="234" y="1168"/>
                    <a:pt x="500" y="1201"/>
                  </a:cubicBezTo>
                  <a:cubicBezTo>
                    <a:pt x="967" y="1201"/>
                    <a:pt x="1201" y="1001"/>
                    <a:pt x="1234" y="634"/>
                  </a:cubicBezTo>
                  <a:cubicBezTo>
                    <a:pt x="1234" y="234"/>
                    <a:pt x="1001" y="0"/>
                    <a:pt x="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6"/>
            <p:cNvSpPr/>
            <p:nvPr/>
          </p:nvSpPr>
          <p:spPr>
            <a:xfrm rot="-5400000">
              <a:off x="8880869" y="1131279"/>
              <a:ext cx="22379" cy="39006"/>
            </a:xfrm>
            <a:custGeom>
              <a:avLst/>
              <a:gdLst/>
              <a:ahLst/>
              <a:cxnLst/>
              <a:rect l="l" t="t" r="r" b="b"/>
              <a:pathLst>
                <a:path w="902" h="876" extrusionOk="0">
                  <a:moveTo>
                    <a:pt x="498" y="1"/>
                  </a:moveTo>
                  <a:cubicBezTo>
                    <a:pt x="477" y="1"/>
                    <a:pt x="456" y="2"/>
                    <a:pt x="434" y="4"/>
                  </a:cubicBezTo>
                  <a:cubicBezTo>
                    <a:pt x="201" y="4"/>
                    <a:pt x="1" y="138"/>
                    <a:pt x="1" y="438"/>
                  </a:cubicBezTo>
                  <a:cubicBezTo>
                    <a:pt x="1" y="738"/>
                    <a:pt x="167" y="871"/>
                    <a:pt x="434" y="871"/>
                  </a:cubicBezTo>
                  <a:cubicBezTo>
                    <a:pt x="456" y="874"/>
                    <a:pt x="478" y="875"/>
                    <a:pt x="499" y="875"/>
                  </a:cubicBezTo>
                  <a:cubicBezTo>
                    <a:pt x="758" y="875"/>
                    <a:pt x="901" y="687"/>
                    <a:pt x="901" y="471"/>
                  </a:cubicBezTo>
                  <a:cubicBezTo>
                    <a:pt x="901" y="193"/>
                    <a:pt x="758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6"/>
            <p:cNvSpPr/>
            <p:nvPr/>
          </p:nvSpPr>
          <p:spPr>
            <a:xfrm rot="-5400000">
              <a:off x="5438084" y="84476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67" y="0"/>
                  </a:moveTo>
                  <a:cubicBezTo>
                    <a:pt x="234" y="0"/>
                    <a:pt x="67" y="101"/>
                    <a:pt x="34" y="334"/>
                  </a:cubicBezTo>
                  <a:cubicBezTo>
                    <a:pt x="0" y="568"/>
                    <a:pt x="201" y="668"/>
                    <a:pt x="401" y="734"/>
                  </a:cubicBezTo>
                  <a:cubicBezTo>
                    <a:pt x="601" y="701"/>
                    <a:pt x="734" y="601"/>
                    <a:pt x="768" y="367"/>
                  </a:cubicBezTo>
                  <a:cubicBezTo>
                    <a:pt x="768" y="167"/>
                    <a:pt x="701" y="34"/>
                    <a:pt x="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6"/>
            <p:cNvSpPr/>
            <p:nvPr/>
          </p:nvSpPr>
          <p:spPr>
            <a:xfrm rot="-5400000">
              <a:off x="3881202" y="1147086"/>
              <a:ext cx="59618" cy="423679"/>
            </a:xfrm>
            <a:custGeom>
              <a:avLst/>
              <a:gdLst/>
              <a:ahLst/>
              <a:cxnLst/>
              <a:rect l="l" t="t" r="r" b="b"/>
              <a:pathLst>
                <a:path w="2403" h="9515" extrusionOk="0">
                  <a:moveTo>
                    <a:pt x="1885" y="1"/>
                  </a:moveTo>
                  <a:cubicBezTo>
                    <a:pt x="1718" y="1"/>
                    <a:pt x="1627" y="150"/>
                    <a:pt x="1535" y="272"/>
                  </a:cubicBezTo>
                  <a:cubicBezTo>
                    <a:pt x="901" y="972"/>
                    <a:pt x="535" y="1773"/>
                    <a:pt x="434" y="2740"/>
                  </a:cubicBezTo>
                  <a:cubicBezTo>
                    <a:pt x="301" y="4441"/>
                    <a:pt x="268" y="6143"/>
                    <a:pt x="34" y="7844"/>
                  </a:cubicBezTo>
                  <a:cubicBezTo>
                    <a:pt x="1" y="8144"/>
                    <a:pt x="34" y="8478"/>
                    <a:pt x="34" y="8811"/>
                  </a:cubicBezTo>
                  <a:cubicBezTo>
                    <a:pt x="68" y="9212"/>
                    <a:pt x="334" y="9478"/>
                    <a:pt x="735" y="9512"/>
                  </a:cubicBezTo>
                  <a:cubicBezTo>
                    <a:pt x="756" y="9514"/>
                    <a:pt x="777" y="9515"/>
                    <a:pt x="797" y="9515"/>
                  </a:cubicBezTo>
                  <a:cubicBezTo>
                    <a:pt x="1094" y="9515"/>
                    <a:pt x="1277" y="9292"/>
                    <a:pt x="1402" y="9011"/>
                  </a:cubicBezTo>
                  <a:cubicBezTo>
                    <a:pt x="1469" y="8878"/>
                    <a:pt x="1502" y="8745"/>
                    <a:pt x="1502" y="8611"/>
                  </a:cubicBezTo>
                  <a:cubicBezTo>
                    <a:pt x="1669" y="7677"/>
                    <a:pt x="1769" y="6743"/>
                    <a:pt x="1969" y="5809"/>
                  </a:cubicBezTo>
                  <a:cubicBezTo>
                    <a:pt x="2069" y="4775"/>
                    <a:pt x="2102" y="3708"/>
                    <a:pt x="2269" y="2674"/>
                  </a:cubicBezTo>
                  <a:cubicBezTo>
                    <a:pt x="2403" y="1906"/>
                    <a:pt x="2336" y="1139"/>
                    <a:pt x="2136" y="372"/>
                  </a:cubicBezTo>
                  <a:cubicBezTo>
                    <a:pt x="2102" y="238"/>
                    <a:pt x="2136" y="38"/>
                    <a:pt x="1936" y="5"/>
                  </a:cubicBezTo>
                  <a:cubicBezTo>
                    <a:pt x="1918" y="2"/>
                    <a:pt x="1901" y="1"/>
                    <a:pt x="18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6"/>
            <p:cNvSpPr/>
            <p:nvPr/>
          </p:nvSpPr>
          <p:spPr>
            <a:xfrm rot="-5400000">
              <a:off x="185441" y="1124855"/>
              <a:ext cx="58775" cy="419315"/>
            </a:xfrm>
            <a:custGeom>
              <a:avLst/>
              <a:gdLst/>
              <a:ahLst/>
              <a:cxnLst/>
              <a:rect l="l" t="t" r="r" b="b"/>
              <a:pathLst>
                <a:path w="2369" h="9417" extrusionOk="0">
                  <a:moveTo>
                    <a:pt x="1088" y="1"/>
                  </a:moveTo>
                  <a:cubicBezTo>
                    <a:pt x="861" y="1"/>
                    <a:pt x="687" y="129"/>
                    <a:pt x="568" y="339"/>
                  </a:cubicBezTo>
                  <a:cubicBezTo>
                    <a:pt x="401" y="639"/>
                    <a:pt x="334" y="973"/>
                    <a:pt x="267" y="1307"/>
                  </a:cubicBezTo>
                  <a:cubicBezTo>
                    <a:pt x="1" y="2841"/>
                    <a:pt x="134" y="4342"/>
                    <a:pt x="367" y="5876"/>
                  </a:cubicBezTo>
                  <a:cubicBezTo>
                    <a:pt x="434" y="6277"/>
                    <a:pt x="534" y="6710"/>
                    <a:pt x="801" y="7044"/>
                  </a:cubicBezTo>
                  <a:cubicBezTo>
                    <a:pt x="1301" y="7678"/>
                    <a:pt x="1602" y="8412"/>
                    <a:pt x="1902" y="9145"/>
                  </a:cubicBezTo>
                  <a:cubicBezTo>
                    <a:pt x="1933" y="9238"/>
                    <a:pt x="1935" y="9416"/>
                    <a:pt x="2067" y="9416"/>
                  </a:cubicBezTo>
                  <a:cubicBezTo>
                    <a:pt x="2078" y="9416"/>
                    <a:pt x="2089" y="9415"/>
                    <a:pt x="2102" y="9412"/>
                  </a:cubicBezTo>
                  <a:cubicBezTo>
                    <a:pt x="2302" y="9379"/>
                    <a:pt x="2202" y="9212"/>
                    <a:pt x="2235" y="9079"/>
                  </a:cubicBezTo>
                  <a:cubicBezTo>
                    <a:pt x="2369" y="8011"/>
                    <a:pt x="2002" y="7011"/>
                    <a:pt x="2035" y="6010"/>
                  </a:cubicBezTo>
                  <a:cubicBezTo>
                    <a:pt x="2069" y="4576"/>
                    <a:pt x="1768" y="3175"/>
                    <a:pt x="1768" y="1774"/>
                  </a:cubicBezTo>
                  <a:cubicBezTo>
                    <a:pt x="1768" y="1373"/>
                    <a:pt x="1702" y="940"/>
                    <a:pt x="1635" y="506"/>
                  </a:cubicBezTo>
                  <a:cubicBezTo>
                    <a:pt x="1602" y="239"/>
                    <a:pt x="1468" y="39"/>
                    <a:pt x="1168" y="6"/>
                  </a:cubicBezTo>
                  <a:cubicBezTo>
                    <a:pt x="1141" y="2"/>
                    <a:pt x="1114" y="1"/>
                    <a:pt x="10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6"/>
            <p:cNvSpPr/>
            <p:nvPr/>
          </p:nvSpPr>
          <p:spPr>
            <a:xfrm rot="-5400000">
              <a:off x="4463029" y="-3293865"/>
              <a:ext cx="264028" cy="9283227"/>
            </a:xfrm>
            <a:custGeom>
              <a:avLst/>
              <a:gdLst/>
              <a:ahLst/>
              <a:cxnLst/>
              <a:rect l="l" t="t" r="r" b="b"/>
              <a:pathLst>
                <a:path w="10642" h="208483" extrusionOk="0">
                  <a:moveTo>
                    <a:pt x="434" y="0"/>
                  </a:moveTo>
                  <a:cubicBezTo>
                    <a:pt x="267" y="467"/>
                    <a:pt x="167" y="967"/>
                    <a:pt x="134" y="1468"/>
                  </a:cubicBezTo>
                  <a:cubicBezTo>
                    <a:pt x="1" y="2769"/>
                    <a:pt x="67" y="4036"/>
                    <a:pt x="234" y="5304"/>
                  </a:cubicBezTo>
                  <a:cubicBezTo>
                    <a:pt x="434" y="7038"/>
                    <a:pt x="568" y="8740"/>
                    <a:pt x="1135" y="10374"/>
                  </a:cubicBezTo>
                  <a:cubicBezTo>
                    <a:pt x="1535" y="11608"/>
                    <a:pt x="1969" y="12843"/>
                    <a:pt x="2235" y="14144"/>
                  </a:cubicBezTo>
                  <a:cubicBezTo>
                    <a:pt x="2569" y="15711"/>
                    <a:pt x="3036" y="17279"/>
                    <a:pt x="3303" y="18880"/>
                  </a:cubicBezTo>
                  <a:cubicBezTo>
                    <a:pt x="3703" y="21182"/>
                    <a:pt x="4037" y="23450"/>
                    <a:pt x="4170" y="25785"/>
                  </a:cubicBezTo>
                  <a:cubicBezTo>
                    <a:pt x="4270" y="27820"/>
                    <a:pt x="4204" y="29855"/>
                    <a:pt x="3903" y="31856"/>
                  </a:cubicBezTo>
                  <a:cubicBezTo>
                    <a:pt x="3703" y="33357"/>
                    <a:pt x="3403" y="34825"/>
                    <a:pt x="3136" y="36293"/>
                  </a:cubicBezTo>
                  <a:cubicBezTo>
                    <a:pt x="2903" y="37727"/>
                    <a:pt x="2803" y="39161"/>
                    <a:pt x="2736" y="40596"/>
                  </a:cubicBezTo>
                  <a:cubicBezTo>
                    <a:pt x="2569" y="42897"/>
                    <a:pt x="2602" y="45166"/>
                    <a:pt x="3036" y="47434"/>
                  </a:cubicBezTo>
                  <a:cubicBezTo>
                    <a:pt x="3636" y="50336"/>
                    <a:pt x="4370" y="53238"/>
                    <a:pt x="5104" y="56107"/>
                  </a:cubicBezTo>
                  <a:cubicBezTo>
                    <a:pt x="6205" y="60410"/>
                    <a:pt x="6438" y="64813"/>
                    <a:pt x="6739" y="69216"/>
                  </a:cubicBezTo>
                  <a:cubicBezTo>
                    <a:pt x="6839" y="70918"/>
                    <a:pt x="6805" y="72652"/>
                    <a:pt x="6839" y="74353"/>
                  </a:cubicBezTo>
                  <a:cubicBezTo>
                    <a:pt x="6839" y="74787"/>
                    <a:pt x="6905" y="75187"/>
                    <a:pt x="6872" y="75621"/>
                  </a:cubicBezTo>
                  <a:cubicBezTo>
                    <a:pt x="6639" y="77689"/>
                    <a:pt x="6438" y="79724"/>
                    <a:pt x="6472" y="81825"/>
                  </a:cubicBezTo>
                  <a:cubicBezTo>
                    <a:pt x="6539" y="84461"/>
                    <a:pt x="6505" y="87129"/>
                    <a:pt x="6472" y="89764"/>
                  </a:cubicBezTo>
                  <a:cubicBezTo>
                    <a:pt x="6472" y="90598"/>
                    <a:pt x="6405" y="91432"/>
                    <a:pt x="6305" y="92266"/>
                  </a:cubicBezTo>
                  <a:cubicBezTo>
                    <a:pt x="5938" y="94835"/>
                    <a:pt x="5905" y="97436"/>
                    <a:pt x="5705" y="100005"/>
                  </a:cubicBezTo>
                  <a:lnTo>
                    <a:pt x="5871" y="100005"/>
                  </a:lnTo>
                  <a:cubicBezTo>
                    <a:pt x="5871" y="101172"/>
                    <a:pt x="5838" y="102340"/>
                    <a:pt x="5871" y="103508"/>
                  </a:cubicBezTo>
                  <a:cubicBezTo>
                    <a:pt x="5871" y="103741"/>
                    <a:pt x="5871" y="104008"/>
                    <a:pt x="5905" y="104241"/>
                  </a:cubicBezTo>
                  <a:cubicBezTo>
                    <a:pt x="5871" y="104475"/>
                    <a:pt x="5871" y="104742"/>
                    <a:pt x="5871" y="104975"/>
                  </a:cubicBezTo>
                  <a:cubicBezTo>
                    <a:pt x="5838" y="106143"/>
                    <a:pt x="5871" y="107310"/>
                    <a:pt x="5871" y="108478"/>
                  </a:cubicBezTo>
                  <a:lnTo>
                    <a:pt x="5705" y="108478"/>
                  </a:lnTo>
                  <a:cubicBezTo>
                    <a:pt x="5905" y="111046"/>
                    <a:pt x="5938" y="113648"/>
                    <a:pt x="6305" y="116217"/>
                  </a:cubicBezTo>
                  <a:cubicBezTo>
                    <a:pt x="6438" y="117051"/>
                    <a:pt x="6472" y="117884"/>
                    <a:pt x="6472" y="118718"/>
                  </a:cubicBezTo>
                  <a:cubicBezTo>
                    <a:pt x="6505" y="121354"/>
                    <a:pt x="6539" y="124022"/>
                    <a:pt x="6472" y="126657"/>
                  </a:cubicBezTo>
                  <a:cubicBezTo>
                    <a:pt x="6438" y="128759"/>
                    <a:pt x="6639" y="130794"/>
                    <a:pt x="6872" y="132862"/>
                  </a:cubicBezTo>
                  <a:cubicBezTo>
                    <a:pt x="6905" y="133295"/>
                    <a:pt x="6839" y="133696"/>
                    <a:pt x="6839" y="134129"/>
                  </a:cubicBezTo>
                  <a:cubicBezTo>
                    <a:pt x="6805" y="135831"/>
                    <a:pt x="6839" y="137532"/>
                    <a:pt x="6739" y="139266"/>
                  </a:cubicBezTo>
                  <a:cubicBezTo>
                    <a:pt x="6438" y="143670"/>
                    <a:pt x="6205" y="148073"/>
                    <a:pt x="5104" y="152376"/>
                  </a:cubicBezTo>
                  <a:cubicBezTo>
                    <a:pt x="4370" y="155245"/>
                    <a:pt x="3636" y="158147"/>
                    <a:pt x="3036" y="161049"/>
                  </a:cubicBezTo>
                  <a:cubicBezTo>
                    <a:pt x="2602" y="163317"/>
                    <a:pt x="2569" y="165585"/>
                    <a:pt x="2736" y="167887"/>
                  </a:cubicBezTo>
                  <a:cubicBezTo>
                    <a:pt x="2803" y="169321"/>
                    <a:pt x="2903" y="170756"/>
                    <a:pt x="3136" y="172190"/>
                  </a:cubicBezTo>
                  <a:cubicBezTo>
                    <a:pt x="3370" y="173658"/>
                    <a:pt x="3703" y="175125"/>
                    <a:pt x="3903" y="176627"/>
                  </a:cubicBezTo>
                  <a:cubicBezTo>
                    <a:pt x="4204" y="178628"/>
                    <a:pt x="4270" y="180663"/>
                    <a:pt x="4170" y="182698"/>
                  </a:cubicBezTo>
                  <a:cubicBezTo>
                    <a:pt x="4037" y="185033"/>
                    <a:pt x="3703" y="187301"/>
                    <a:pt x="3303" y="189602"/>
                  </a:cubicBezTo>
                  <a:cubicBezTo>
                    <a:pt x="3036" y="191204"/>
                    <a:pt x="2569" y="192771"/>
                    <a:pt x="2235" y="194339"/>
                  </a:cubicBezTo>
                  <a:cubicBezTo>
                    <a:pt x="1969" y="195640"/>
                    <a:pt x="1535" y="196874"/>
                    <a:pt x="1135" y="198109"/>
                  </a:cubicBezTo>
                  <a:cubicBezTo>
                    <a:pt x="568" y="199743"/>
                    <a:pt x="434" y="201444"/>
                    <a:pt x="234" y="203179"/>
                  </a:cubicBezTo>
                  <a:cubicBezTo>
                    <a:pt x="67" y="204446"/>
                    <a:pt x="1" y="205714"/>
                    <a:pt x="134" y="207015"/>
                  </a:cubicBezTo>
                  <a:cubicBezTo>
                    <a:pt x="167" y="207515"/>
                    <a:pt x="267" y="208016"/>
                    <a:pt x="434" y="208483"/>
                  </a:cubicBezTo>
                  <a:lnTo>
                    <a:pt x="3703" y="208483"/>
                  </a:lnTo>
                  <a:cubicBezTo>
                    <a:pt x="3937" y="207816"/>
                    <a:pt x="3937" y="207148"/>
                    <a:pt x="3870" y="206481"/>
                  </a:cubicBezTo>
                  <a:cubicBezTo>
                    <a:pt x="3770" y="205514"/>
                    <a:pt x="3870" y="204546"/>
                    <a:pt x="3970" y="203612"/>
                  </a:cubicBezTo>
                  <a:cubicBezTo>
                    <a:pt x="4170" y="201578"/>
                    <a:pt x="4504" y="199610"/>
                    <a:pt x="5238" y="197708"/>
                  </a:cubicBezTo>
                  <a:cubicBezTo>
                    <a:pt x="5438" y="197175"/>
                    <a:pt x="5571" y="196607"/>
                    <a:pt x="5705" y="196074"/>
                  </a:cubicBezTo>
                  <a:cubicBezTo>
                    <a:pt x="6238" y="193672"/>
                    <a:pt x="6905" y="191304"/>
                    <a:pt x="7272" y="188869"/>
                  </a:cubicBezTo>
                  <a:cubicBezTo>
                    <a:pt x="7539" y="187067"/>
                    <a:pt x="7773" y="185233"/>
                    <a:pt x="7906" y="183398"/>
                  </a:cubicBezTo>
                  <a:cubicBezTo>
                    <a:pt x="8006" y="181597"/>
                    <a:pt x="7973" y="179829"/>
                    <a:pt x="7873" y="178061"/>
                  </a:cubicBezTo>
                  <a:cubicBezTo>
                    <a:pt x="7739" y="176393"/>
                    <a:pt x="7439" y="174725"/>
                    <a:pt x="7106" y="173091"/>
                  </a:cubicBezTo>
                  <a:cubicBezTo>
                    <a:pt x="6772" y="171323"/>
                    <a:pt x="6605" y="169555"/>
                    <a:pt x="6472" y="167753"/>
                  </a:cubicBezTo>
                  <a:cubicBezTo>
                    <a:pt x="6472" y="167420"/>
                    <a:pt x="6438" y="167053"/>
                    <a:pt x="6405" y="166719"/>
                  </a:cubicBezTo>
                  <a:cubicBezTo>
                    <a:pt x="6272" y="164017"/>
                    <a:pt x="6772" y="161416"/>
                    <a:pt x="7406" y="158780"/>
                  </a:cubicBezTo>
                  <a:cubicBezTo>
                    <a:pt x="8106" y="156012"/>
                    <a:pt x="8840" y="153243"/>
                    <a:pt x="9374" y="150408"/>
                  </a:cubicBezTo>
                  <a:cubicBezTo>
                    <a:pt x="9707" y="148640"/>
                    <a:pt x="9941" y="146839"/>
                    <a:pt x="10074" y="145037"/>
                  </a:cubicBezTo>
                  <a:cubicBezTo>
                    <a:pt x="10341" y="141702"/>
                    <a:pt x="10541" y="138332"/>
                    <a:pt x="10608" y="134997"/>
                  </a:cubicBezTo>
                  <a:cubicBezTo>
                    <a:pt x="10641" y="133029"/>
                    <a:pt x="10441" y="131127"/>
                    <a:pt x="10275" y="129226"/>
                  </a:cubicBezTo>
                  <a:cubicBezTo>
                    <a:pt x="10275" y="128926"/>
                    <a:pt x="10241" y="128592"/>
                    <a:pt x="10241" y="128292"/>
                  </a:cubicBezTo>
                  <a:cubicBezTo>
                    <a:pt x="10241" y="125190"/>
                    <a:pt x="10241" y="122087"/>
                    <a:pt x="10241" y="119019"/>
                  </a:cubicBezTo>
                  <a:cubicBezTo>
                    <a:pt x="10241" y="117451"/>
                    <a:pt x="10074" y="115883"/>
                    <a:pt x="9874" y="114349"/>
                  </a:cubicBezTo>
                  <a:cubicBezTo>
                    <a:pt x="9774" y="113581"/>
                    <a:pt x="9741" y="112781"/>
                    <a:pt x="9674" y="112014"/>
                  </a:cubicBezTo>
                  <a:cubicBezTo>
                    <a:pt x="9641" y="110613"/>
                    <a:pt x="9441" y="109245"/>
                    <a:pt x="9507" y="107844"/>
                  </a:cubicBezTo>
                  <a:cubicBezTo>
                    <a:pt x="9574" y="106643"/>
                    <a:pt x="9607" y="105442"/>
                    <a:pt x="9674" y="104241"/>
                  </a:cubicBezTo>
                  <a:cubicBezTo>
                    <a:pt x="9607" y="103041"/>
                    <a:pt x="9574" y="101840"/>
                    <a:pt x="9507" y="100639"/>
                  </a:cubicBezTo>
                  <a:cubicBezTo>
                    <a:pt x="9441" y="99238"/>
                    <a:pt x="9641" y="97870"/>
                    <a:pt x="9674" y="96502"/>
                  </a:cubicBezTo>
                  <a:cubicBezTo>
                    <a:pt x="9707" y="95702"/>
                    <a:pt x="9774" y="94935"/>
                    <a:pt x="9874" y="94134"/>
                  </a:cubicBezTo>
                  <a:cubicBezTo>
                    <a:pt x="10074" y="92600"/>
                    <a:pt x="10241" y="91065"/>
                    <a:pt x="10241" y="89497"/>
                  </a:cubicBezTo>
                  <a:cubicBezTo>
                    <a:pt x="10241" y="86395"/>
                    <a:pt x="10241" y="83293"/>
                    <a:pt x="10241" y="80191"/>
                  </a:cubicBezTo>
                  <a:cubicBezTo>
                    <a:pt x="10241" y="79891"/>
                    <a:pt x="10275" y="79590"/>
                    <a:pt x="10275" y="79257"/>
                  </a:cubicBezTo>
                  <a:cubicBezTo>
                    <a:pt x="10441" y="77355"/>
                    <a:pt x="10641" y="75454"/>
                    <a:pt x="10608" y="73519"/>
                  </a:cubicBezTo>
                  <a:cubicBezTo>
                    <a:pt x="10541" y="70150"/>
                    <a:pt x="10341" y="66781"/>
                    <a:pt x="10074" y="63445"/>
                  </a:cubicBezTo>
                  <a:cubicBezTo>
                    <a:pt x="9941" y="61644"/>
                    <a:pt x="9707" y="59876"/>
                    <a:pt x="9374" y="58075"/>
                  </a:cubicBezTo>
                  <a:cubicBezTo>
                    <a:pt x="8874" y="55273"/>
                    <a:pt x="8106" y="52471"/>
                    <a:pt x="7406" y="49702"/>
                  </a:cubicBezTo>
                  <a:cubicBezTo>
                    <a:pt x="6772" y="47100"/>
                    <a:pt x="6272" y="44465"/>
                    <a:pt x="6405" y="41797"/>
                  </a:cubicBezTo>
                  <a:cubicBezTo>
                    <a:pt x="6438" y="41430"/>
                    <a:pt x="6472" y="41063"/>
                    <a:pt x="6472" y="40729"/>
                  </a:cubicBezTo>
                  <a:cubicBezTo>
                    <a:pt x="6605" y="38928"/>
                    <a:pt x="6772" y="37160"/>
                    <a:pt x="7106" y="35392"/>
                  </a:cubicBezTo>
                  <a:cubicBezTo>
                    <a:pt x="7439" y="33758"/>
                    <a:pt x="7739" y="32090"/>
                    <a:pt x="7873" y="30422"/>
                  </a:cubicBezTo>
                  <a:cubicBezTo>
                    <a:pt x="7973" y="28654"/>
                    <a:pt x="8006" y="26886"/>
                    <a:pt x="7906" y="25085"/>
                  </a:cubicBezTo>
                  <a:cubicBezTo>
                    <a:pt x="7773" y="23250"/>
                    <a:pt x="7539" y="21449"/>
                    <a:pt x="7272" y="19614"/>
                  </a:cubicBezTo>
                  <a:cubicBezTo>
                    <a:pt x="6905" y="17179"/>
                    <a:pt x="6238" y="14811"/>
                    <a:pt x="5705" y="12442"/>
                  </a:cubicBezTo>
                  <a:cubicBezTo>
                    <a:pt x="5571" y="11875"/>
                    <a:pt x="5438" y="11308"/>
                    <a:pt x="5238" y="10774"/>
                  </a:cubicBezTo>
                  <a:cubicBezTo>
                    <a:pt x="4504" y="8873"/>
                    <a:pt x="4137" y="6905"/>
                    <a:pt x="3970" y="4870"/>
                  </a:cubicBezTo>
                  <a:cubicBezTo>
                    <a:pt x="3870" y="3936"/>
                    <a:pt x="3770" y="2969"/>
                    <a:pt x="3870" y="2002"/>
                  </a:cubicBezTo>
                  <a:cubicBezTo>
                    <a:pt x="3937" y="1334"/>
                    <a:pt x="3937" y="667"/>
                    <a:pt x="3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6"/>
            <p:cNvSpPr/>
            <p:nvPr/>
          </p:nvSpPr>
          <p:spPr>
            <a:xfrm rot="-5400000">
              <a:off x="5250320" y="1146850"/>
              <a:ext cx="58800" cy="424970"/>
            </a:xfrm>
            <a:custGeom>
              <a:avLst/>
              <a:gdLst/>
              <a:ahLst/>
              <a:cxnLst/>
              <a:rect l="l" t="t" r="r" b="b"/>
              <a:pathLst>
                <a:path w="2370" h="9544" extrusionOk="0">
                  <a:moveTo>
                    <a:pt x="762" y="0"/>
                  </a:moveTo>
                  <a:cubicBezTo>
                    <a:pt x="743" y="0"/>
                    <a:pt x="722" y="1"/>
                    <a:pt x="701" y="3"/>
                  </a:cubicBezTo>
                  <a:cubicBezTo>
                    <a:pt x="301" y="36"/>
                    <a:pt x="68" y="303"/>
                    <a:pt x="34" y="703"/>
                  </a:cubicBezTo>
                  <a:cubicBezTo>
                    <a:pt x="1" y="1037"/>
                    <a:pt x="1" y="1371"/>
                    <a:pt x="34" y="1671"/>
                  </a:cubicBezTo>
                  <a:cubicBezTo>
                    <a:pt x="268" y="3372"/>
                    <a:pt x="301" y="5073"/>
                    <a:pt x="434" y="6774"/>
                  </a:cubicBezTo>
                  <a:cubicBezTo>
                    <a:pt x="535" y="7742"/>
                    <a:pt x="901" y="8542"/>
                    <a:pt x="1535" y="9276"/>
                  </a:cubicBezTo>
                  <a:cubicBezTo>
                    <a:pt x="1635" y="9376"/>
                    <a:pt x="1735" y="9543"/>
                    <a:pt x="1902" y="9543"/>
                  </a:cubicBezTo>
                  <a:cubicBezTo>
                    <a:pt x="2136" y="9510"/>
                    <a:pt x="2102" y="9276"/>
                    <a:pt x="2136" y="9143"/>
                  </a:cubicBezTo>
                  <a:cubicBezTo>
                    <a:pt x="2336" y="8376"/>
                    <a:pt x="2369" y="7608"/>
                    <a:pt x="2269" y="6841"/>
                  </a:cubicBezTo>
                  <a:cubicBezTo>
                    <a:pt x="2102" y="5807"/>
                    <a:pt x="2069" y="4773"/>
                    <a:pt x="1969" y="3706"/>
                  </a:cubicBezTo>
                  <a:cubicBezTo>
                    <a:pt x="1769" y="2805"/>
                    <a:pt x="1669" y="1871"/>
                    <a:pt x="1502" y="904"/>
                  </a:cubicBezTo>
                  <a:cubicBezTo>
                    <a:pt x="1502" y="770"/>
                    <a:pt x="1435" y="637"/>
                    <a:pt x="1402" y="537"/>
                  </a:cubicBezTo>
                  <a:cubicBezTo>
                    <a:pt x="1276" y="254"/>
                    <a:pt x="1091" y="0"/>
                    <a:pt x="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6"/>
            <p:cNvSpPr/>
            <p:nvPr/>
          </p:nvSpPr>
          <p:spPr>
            <a:xfrm rot="-5400000">
              <a:off x="8946672" y="1124231"/>
              <a:ext cx="58775" cy="420562"/>
            </a:xfrm>
            <a:custGeom>
              <a:avLst/>
              <a:gdLst/>
              <a:ahLst/>
              <a:cxnLst/>
              <a:rect l="l" t="t" r="r" b="b"/>
              <a:pathLst>
                <a:path w="2369" h="9445" extrusionOk="0">
                  <a:moveTo>
                    <a:pt x="2102" y="0"/>
                  </a:moveTo>
                  <a:cubicBezTo>
                    <a:pt x="1935" y="0"/>
                    <a:pt x="1935" y="201"/>
                    <a:pt x="1902" y="301"/>
                  </a:cubicBezTo>
                  <a:cubicBezTo>
                    <a:pt x="1602" y="1034"/>
                    <a:pt x="1301" y="1768"/>
                    <a:pt x="801" y="2402"/>
                  </a:cubicBezTo>
                  <a:cubicBezTo>
                    <a:pt x="568" y="2736"/>
                    <a:pt x="468" y="3136"/>
                    <a:pt x="401" y="3570"/>
                  </a:cubicBezTo>
                  <a:cubicBezTo>
                    <a:pt x="134" y="5071"/>
                    <a:pt x="1" y="6605"/>
                    <a:pt x="267" y="8140"/>
                  </a:cubicBezTo>
                  <a:cubicBezTo>
                    <a:pt x="334" y="8473"/>
                    <a:pt x="401" y="8807"/>
                    <a:pt x="601" y="9107"/>
                  </a:cubicBezTo>
                  <a:cubicBezTo>
                    <a:pt x="723" y="9290"/>
                    <a:pt x="873" y="9445"/>
                    <a:pt x="1101" y="9445"/>
                  </a:cubicBezTo>
                  <a:cubicBezTo>
                    <a:pt x="1123" y="9445"/>
                    <a:pt x="1145" y="9443"/>
                    <a:pt x="1168" y="9441"/>
                  </a:cubicBezTo>
                  <a:cubicBezTo>
                    <a:pt x="1468" y="9407"/>
                    <a:pt x="1602" y="9174"/>
                    <a:pt x="1635" y="8940"/>
                  </a:cubicBezTo>
                  <a:cubicBezTo>
                    <a:pt x="1702" y="8507"/>
                    <a:pt x="1802" y="8073"/>
                    <a:pt x="1802" y="7639"/>
                  </a:cubicBezTo>
                  <a:cubicBezTo>
                    <a:pt x="1802" y="6238"/>
                    <a:pt x="2069" y="4871"/>
                    <a:pt x="2069" y="3436"/>
                  </a:cubicBezTo>
                  <a:cubicBezTo>
                    <a:pt x="2002" y="2435"/>
                    <a:pt x="2369" y="1401"/>
                    <a:pt x="2235" y="367"/>
                  </a:cubicBezTo>
                  <a:cubicBezTo>
                    <a:pt x="2202" y="234"/>
                    <a:pt x="2302" y="34"/>
                    <a:pt x="2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6"/>
            <p:cNvSpPr/>
            <p:nvPr/>
          </p:nvSpPr>
          <p:spPr>
            <a:xfrm rot="-5400000">
              <a:off x="3933149" y="1383206"/>
              <a:ext cx="79466" cy="813785"/>
            </a:xfrm>
            <a:custGeom>
              <a:avLst/>
              <a:gdLst/>
              <a:ahLst/>
              <a:cxnLst/>
              <a:rect l="l" t="t" r="r" b="b"/>
              <a:pathLst>
                <a:path w="3203" h="18276" extrusionOk="0">
                  <a:moveTo>
                    <a:pt x="521" y="1"/>
                  </a:moveTo>
                  <a:cubicBezTo>
                    <a:pt x="473" y="1"/>
                    <a:pt x="422" y="9"/>
                    <a:pt x="367" y="27"/>
                  </a:cubicBezTo>
                  <a:cubicBezTo>
                    <a:pt x="67" y="94"/>
                    <a:pt x="0" y="394"/>
                    <a:pt x="34" y="694"/>
                  </a:cubicBezTo>
                  <a:cubicBezTo>
                    <a:pt x="134" y="2596"/>
                    <a:pt x="467" y="4497"/>
                    <a:pt x="801" y="6398"/>
                  </a:cubicBezTo>
                  <a:cubicBezTo>
                    <a:pt x="1268" y="8733"/>
                    <a:pt x="1368" y="11068"/>
                    <a:pt x="1401" y="13437"/>
                  </a:cubicBezTo>
                  <a:cubicBezTo>
                    <a:pt x="1401" y="14071"/>
                    <a:pt x="1201" y="14738"/>
                    <a:pt x="1235" y="15338"/>
                  </a:cubicBezTo>
                  <a:cubicBezTo>
                    <a:pt x="1235" y="15605"/>
                    <a:pt x="1201" y="15805"/>
                    <a:pt x="1235" y="15972"/>
                  </a:cubicBezTo>
                  <a:cubicBezTo>
                    <a:pt x="1335" y="16806"/>
                    <a:pt x="1635" y="17540"/>
                    <a:pt x="2302" y="18107"/>
                  </a:cubicBezTo>
                  <a:cubicBezTo>
                    <a:pt x="2402" y="18182"/>
                    <a:pt x="2521" y="18276"/>
                    <a:pt x="2659" y="18276"/>
                  </a:cubicBezTo>
                  <a:cubicBezTo>
                    <a:pt x="2704" y="18276"/>
                    <a:pt x="2752" y="18265"/>
                    <a:pt x="2802" y="18240"/>
                  </a:cubicBezTo>
                  <a:cubicBezTo>
                    <a:pt x="2936" y="18140"/>
                    <a:pt x="2836" y="17973"/>
                    <a:pt x="2869" y="17840"/>
                  </a:cubicBezTo>
                  <a:cubicBezTo>
                    <a:pt x="2903" y="17706"/>
                    <a:pt x="2903" y="17606"/>
                    <a:pt x="2903" y="17506"/>
                  </a:cubicBezTo>
                  <a:cubicBezTo>
                    <a:pt x="3203" y="16239"/>
                    <a:pt x="3169" y="14938"/>
                    <a:pt x="3169" y="13670"/>
                  </a:cubicBezTo>
                  <a:cubicBezTo>
                    <a:pt x="3169" y="12603"/>
                    <a:pt x="3003" y="11569"/>
                    <a:pt x="2969" y="10501"/>
                  </a:cubicBezTo>
                  <a:cubicBezTo>
                    <a:pt x="2903" y="8500"/>
                    <a:pt x="2536" y="6532"/>
                    <a:pt x="2202" y="4564"/>
                  </a:cubicBezTo>
                  <a:cubicBezTo>
                    <a:pt x="1969" y="3330"/>
                    <a:pt x="1568" y="2129"/>
                    <a:pt x="1235" y="894"/>
                  </a:cubicBezTo>
                  <a:cubicBezTo>
                    <a:pt x="1168" y="728"/>
                    <a:pt x="1101" y="528"/>
                    <a:pt x="1001" y="361"/>
                  </a:cubicBezTo>
                  <a:cubicBezTo>
                    <a:pt x="892" y="170"/>
                    <a:pt x="738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6"/>
            <p:cNvSpPr/>
            <p:nvPr/>
          </p:nvSpPr>
          <p:spPr>
            <a:xfrm rot="-5400000">
              <a:off x="2176049" y="1415105"/>
              <a:ext cx="61256" cy="769836"/>
            </a:xfrm>
            <a:custGeom>
              <a:avLst/>
              <a:gdLst/>
              <a:ahLst/>
              <a:cxnLst/>
              <a:rect l="l" t="t" r="r" b="b"/>
              <a:pathLst>
                <a:path w="2469" h="17289" extrusionOk="0">
                  <a:moveTo>
                    <a:pt x="617" y="1"/>
                  </a:moveTo>
                  <a:cubicBezTo>
                    <a:pt x="601" y="1"/>
                    <a:pt x="585" y="2"/>
                    <a:pt x="567" y="4"/>
                  </a:cubicBezTo>
                  <a:cubicBezTo>
                    <a:pt x="334" y="38"/>
                    <a:pt x="234" y="238"/>
                    <a:pt x="167" y="438"/>
                  </a:cubicBezTo>
                  <a:cubicBezTo>
                    <a:pt x="134" y="672"/>
                    <a:pt x="100" y="872"/>
                    <a:pt x="100" y="1105"/>
                  </a:cubicBezTo>
                  <a:cubicBezTo>
                    <a:pt x="0" y="3407"/>
                    <a:pt x="334" y="5709"/>
                    <a:pt x="567" y="7977"/>
                  </a:cubicBezTo>
                  <a:cubicBezTo>
                    <a:pt x="701" y="9144"/>
                    <a:pt x="801" y="10312"/>
                    <a:pt x="634" y="11479"/>
                  </a:cubicBezTo>
                  <a:cubicBezTo>
                    <a:pt x="400" y="13314"/>
                    <a:pt x="367" y="15149"/>
                    <a:pt x="434" y="17017"/>
                  </a:cubicBezTo>
                  <a:cubicBezTo>
                    <a:pt x="434" y="17117"/>
                    <a:pt x="400" y="17250"/>
                    <a:pt x="567" y="17283"/>
                  </a:cubicBezTo>
                  <a:lnTo>
                    <a:pt x="534" y="17283"/>
                  </a:lnTo>
                  <a:cubicBezTo>
                    <a:pt x="552" y="17287"/>
                    <a:pt x="568" y="17289"/>
                    <a:pt x="583" y="17289"/>
                  </a:cubicBezTo>
                  <a:cubicBezTo>
                    <a:pt x="708" y="17289"/>
                    <a:pt x="737" y="17173"/>
                    <a:pt x="767" y="17083"/>
                  </a:cubicBezTo>
                  <a:cubicBezTo>
                    <a:pt x="1068" y="16550"/>
                    <a:pt x="1268" y="16016"/>
                    <a:pt x="1434" y="15449"/>
                  </a:cubicBezTo>
                  <a:cubicBezTo>
                    <a:pt x="2068" y="12980"/>
                    <a:pt x="2469" y="10479"/>
                    <a:pt x="2402" y="8544"/>
                  </a:cubicBezTo>
                  <a:cubicBezTo>
                    <a:pt x="2402" y="6142"/>
                    <a:pt x="2168" y="4408"/>
                    <a:pt x="1768" y="2673"/>
                  </a:cubicBezTo>
                  <a:cubicBezTo>
                    <a:pt x="1601" y="1872"/>
                    <a:pt x="1401" y="1072"/>
                    <a:pt x="1001" y="338"/>
                  </a:cubicBezTo>
                  <a:cubicBezTo>
                    <a:pt x="908" y="184"/>
                    <a:pt x="816" y="1"/>
                    <a:pt x="617" y="1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6"/>
            <p:cNvSpPr/>
            <p:nvPr/>
          </p:nvSpPr>
          <p:spPr>
            <a:xfrm rot="-5400000">
              <a:off x="1898000" y="1233063"/>
              <a:ext cx="53813" cy="522352"/>
            </a:xfrm>
            <a:custGeom>
              <a:avLst/>
              <a:gdLst/>
              <a:ahLst/>
              <a:cxnLst/>
              <a:rect l="l" t="t" r="r" b="b"/>
              <a:pathLst>
                <a:path w="2169" h="11731" extrusionOk="0">
                  <a:moveTo>
                    <a:pt x="1250" y="0"/>
                  </a:moveTo>
                  <a:cubicBezTo>
                    <a:pt x="1077" y="0"/>
                    <a:pt x="944" y="120"/>
                    <a:pt x="835" y="284"/>
                  </a:cubicBezTo>
                  <a:lnTo>
                    <a:pt x="868" y="251"/>
                  </a:lnTo>
                  <a:lnTo>
                    <a:pt x="868" y="251"/>
                  </a:lnTo>
                  <a:cubicBezTo>
                    <a:pt x="701" y="551"/>
                    <a:pt x="601" y="852"/>
                    <a:pt x="534" y="1152"/>
                  </a:cubicBezTo>
                  <a:cubicBezTo>
                    <a:pt x="134" y="3020"/>
                    <a:pt x="1" y="4888"/>
                    <a:pt x="134" y="6789"/>
                  </a:cubicBezTo>
                  <a:cubicBezTo>
                    <a:pt x="268" y="8424"/>
                    <a:pt x="701" y="9991"/>
                    <a:pt x="1435" y="11492"/>
                  </a:cubicBezTo>
                  <a:cubicBezTo>
                    <a:pt x="1465" y="11584"/>
                    <a:pt x="1496" y="11730"/>
                    <a:pt x="1627" y="11730"/>
                  </a:cubicBezTo>
                  <a:cubicBezTo>
                    <a:pt x="1640" y="11730"/>
                    <a:pt x="1654" y="11729"/>
                    <a:pt x="1669" y="11726"/>
                  </a:cubicBezTo>
                  <a:cubicBezTo>
                    <a:pt x="1835" y="11726"/>
                    <a:pt x="1835" y="11593"/>
                    <a:pt x="1835" y="11459"/>
                  </a:cubicBezTo>
                  <a:cubicBezTo>
                    <a:pt x="1869" y="9991"/>
                    <a:pt x="2169" y="8557"/>
                    <a:pt x="2102" y="7256"/>
                  </a:cubicBezTo>
                  <a:cubicBezTo>
                    <a:pt x="2102" y="5588"/>
                    <a:pt x="1969" y="4054"/>
                    <a:pt x="1902" y="2553"/>
                  </a:cubicBezTo>
                  <a:cubicBezTo>
                    <a:pt x="1869" y="1852"/>
                    <a:pt x="1835" y="1118"/>
                    <a:pt x="1702" y="418"/>
                  </a:cubicBezTo>
                  <a:cubicBezTo>
                    <a:pt x="1669" y="218"/>
                    <a:pt x="1568" y="51"/>
                    <a:pt x="1368" y="18"/>
                  </a:cubicBezTo>
                  <a:cubicBezTo>
                    <a:pt x="1327" y="6"/>
                    <a:pt x="1288" y="0"/>
                    <a:pt x="1250" y="0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6"/>
            <p:cNvSpPr/>
            <p:nvPr/>
          </p:nvSpPr>
          <p:spPr>
            <a:xfrm rot="-5400000">
              <a:off x="2155239" y="1598424"/>
              <a:ext cx="139879" cy="139193"/>
            </a:xfrm>
            <a:custGeom>
              <a:avLst/>
              <a:gdLst/>
              <a:ahLst/>
              <a:cxnLst/>
              <a:rect l="l" t="t" r="r" b="b"/>
              <a:pathLst>
                <a:path w="5638" h="3126" extrusionOk="0">
                  <a:moveTo>
                    <a:pt x="1884" y="0"/>
                  </a:moveTo>
                  <a:cubicBezTo>
                    <a:pt x="1282" y="0"/>
                    <a:pt x="693" y="78"/>
                    <a:pt x="167" y="446"/>
                  </a:cubicBezTo>
                  <a:cubicBezTo>
                    <a:pt x="167" y="880"/>
                    <a:pt x="167" y="1347"/>
                    <a:pt x="167" y="1781"/>
                  </a:cubicBezTo>
                  <a:cubicBezTo>
                    <a:pt x="167" y="2048"/>
                    <a:pt x="0" y="2281"/>
                    <a:pt x="167" y="2515"/>
                  </a:cubicBezTo>
                  <a:cubicBezTo>
                    <a:pt x="567" y="2715"/>
                    <a:pt x="967" y="2948"/>
                    <a:pt x="1468" y="2982"/>
                  </a:cubicBezTo>
                  <a:cubicBezTo>
                    <a:pt x="1768" y="3015"/>
                    <a:pt x="2068" y="3015"/>
                    <a:pt x="2368" y="3048"/>
                  </a:cubicBezTo>
                  <a:cubicBezTo>
                    <a:pt x="2801" y="3071"/>
                    <a:pt x="3234" y="3125"/>
                    <a:pt x="3667" y="3125"/>
                  </a:cubicBezTo>
                  <a:cubicBezTo>
                    <a:pt x="3868" y="3125"/>
                    <a:pt x="4069" y="3113"/>
                    <a:pt x="4270" y="3082"/>
                  </a:cubicBezTo>
                  <a:cubicBezTo>
                    <a:pt x="5037" y="2982"/>
                    <a:pt x="5637" y="2314"/>
                    <a:pt x="5604" y="1581"/>
                  </a:cubicBezTo>
                  <a:cubicBezTo>
                    <a:pt x="5571" y="847"/>
                    <a:pt x="5204" y="280"/>
                    <a:pt x="4270" y="113"/>
                  </a:cubicBezTo>
                  <a:cubicBezTo>
                    <a:pt x="3953" y="46"/>
                    <a:pt x="3636" y="38"/>
                    <a:pt x="3319" y="38"/>
                  </a:cubicBezTo>
                  <a:cubicBezTo>
                    <a:pt x="3213" y="38"/>
                    <a:pt x="3108" y="39"/>
                    <a:pt x="3002" y="39"/>
                  </a:cubicBezTo>
                  <a:cubicBezTo>
                    <a:pt x="2791" y="39"/>
                    <a:pt x="2580" y="35"/>
                    <a:pt x="2368" y="13"/>
                  </a:cubicBezTo>
                  <a:cubicBezTo>
                    <a:pt x="2207" y="6"/>
                    <a:pt x="2045" y="0"/>
                    <a:pt x="1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6"/>
            <p:cNvSpPr/>
            <p:nvPr/>
          </p:nvSpPr>
          <p:spPr>
            <a:xfrm rot="-5400000">
              <a:off x="1538322" y="1643695"/>
              <a:ext cx="113407" cy="166177"/>
            </a:xfrm>
            <a:custGeom>
              <a:avLst/>
              <a:gdLst/>
              <a:ahLst/>
              <a:cxnLst/>
              <a:rect l="l" t="t" r="r" b="b"/>
              <a:pathLst>
                <a:path w="4571" h="3732" extrusionOk="0">
                  <a:moveTo>
                    <a:pt x="780" y="0"/>
                  </a:moveTo>
                  <a:cubicBezTo>
                    <a:pt x="520" y="0"/>
                    <a:pt x="260" y="8"/>
                    <a:pt x="0" y="24"/>
                  </a:cubicBezTo>
                  <a:cubicBezTo>
                    <a:pt x="101" y="658"/>
                    <a:pt x="234" y="1325"/>
                    <a:pt x="334" y="1992"/>
                  </a:cubicBezTo>
                  <a:cubicBezTo>
                    <a:pt x="434" y="2526"/>
                    <a:pt x="467" y="3126"/>
                    <a:pt x="701" y="3627"/>
                  </a:cubicBezTo>
                  <a:cubicBezTo>
                    <a:pt x="801" y="3660"/>
                    <a:pt x="934" y="3660"/>
                    <a:pt x="1068" y="3660"/>
                  </a:cubicBezTo>
                  <a:cubicBezTo>
                    <a:pt x="1384" y="3701"/>
                    <a:pt x="1694" y="3731"/>
                    <a:pt x="2003" y="3731"/>
                  </a:cubicBezTo>
                  <a:cubicBezTo>
                    <a:pt x="2445" y="3731"/>
                    <a:pt x="2885" y="3670"/>
                    <a:pt x="3336" y="3493"/>
                  </a:cubicBezTo>
                  <a:cubicBezTo>
                    <a:pt x="4003" y="3226"/>
                    <a:pt x="4570" y="2493"/>
                    <a:pt x="4570" y="1859"/>
                  </a:cubicBezTo>
                  <a:cubicBezTo>
                    <a:pt x="4570" y="1192"/>
                    <a:pt x="4003" y="458"/>
                    <a:pt x="3269" y="291"/>
                  </a:cubicBezTo>
                  <a:cubicBezTo>
                    <a:pt x="2454" y="87"/>
                    <a:pt x="1619" y="0"/>
                    <a:pt x="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6"/>
            <p:cNvSpPr/>
            <p:nvPr/>
          </p:nvSpPr>
          <p:spPr>
            <a:xfrm rot="-5400000">
              <a:off x="-53142" y="1726321"/>
              <a:ext cx="105939" cy="92795"/>
            </a:xfrm>
            <a:custGeom>
              <a:avLst/>
              <a:gdLst/>
              <a:ahLst/>
              <a:cxnLst/>
              <a:rect l="l" t="t" r="r" b="b"/>
              <a:pathLst>
                <a:path w="4270" h="2084" extrusionOk="0">
                  <a:moveTo>
                    <a:pt x="0" y="0"/>
                  </a:moveTo>
                  <a:cubicBezTo>
                    <a:pt x="34" y="701"/>
                    <a:pt x="67" y="1401"/>
                    <a:pt x="100" y="2068"/>
                  </a:cubicBezTo>
                  <a:cubicBezTo>
                    <a:pt x="345" y="2068"/>
                    <a:pt x="604" y="2083"/>
                    <a:pt x="859" y="2083"/>
                  </a:cubicBezTo>
                  <a:cubicBezTo>
                    <a:pt x="986" y="2083"/>
                    <a:pt x="1112" y="2079"/>
                    <a:pt x="1234" y="2068"/>
                  </a:cubicBezTo>
                  <a:cubicBezTo>
                    <a:pt x="1968" y="2002"/>
                    <a:pt x="2702" y="1968"/>
                    <a:pt x="3369" y="1601"/>
                  </a:cubicBezTo>
                  <a:cubicBezTo>
                    <a:pt x="3970" y="1234"/>
                    <a:pt x="4270" y="767"/>
                    <a:pt x="4203" y="67"/>
                  </a:cubicBezTo>
                  <a:cubicBezTo>
                    <a:pt x="4203" y="67"/>
                    <a:pt x="4203" y="33"/>
                    <a:pt x="4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6"/>
            <p:cNvSpPr/>
            <p:nvPr/>
          </p:nvSpPr>
          <p:spPr>
            <a:xfrm rot="-5400000">
              <a:off x="1773594" y="1537838"/>
              <a:ext cx="117525" cy="133761"/>
            </a:xfrm>
            <a:custGeom>
              <a:avLst/>
              <a:gdLst/>
              <a:ahLst/>
              <a:cxnLst/>
              <a:rect l="l" t="t" r="r" b="b"/>
              <a:pathLst>
                <a:path w="4737" h="3004" extrusionOk="0">
                  <a:moveTo>
                    <a:pt x="4737" y="1"/>
                  </a:moveTo>
                  <a:cubicBezTo>
                    <a:pt x="3836" y="1"/>
                    <a:pt x="2936" y="1"/>
                    <a:pt x="2068" y="34"/>
                  </a:cubicBezTo>
                  <a:cubicBezTo>
                    <a:pt x="1435" y="34"/>
                    <a:pt x="868" y="201"/>
                    <a:pt x="534" y="768"/>
                  </a:cubicBezTo>
                  <a:cubicBezTo>
                    <a:pt x="0" y="1635"/>
                    <a:pt x="601" y="2669"/>
                    <a:pt x="1668" y="2836"/>
                  </a:cubicBezTo>
                  <a:cubicBezTo>
                    <a:pt x="2052" y="2903"/>
                    <a:pt x="2444" y="2920"/>
                    <a:pt x="2836" y="2920"/>
                  </a:cubicBezTo>
                  <a:cubicBezTo>
                    <a:pt x="3228" y="2920"/>
                    <a:pt x="3619" y="2903"/>
                    <a:pt x="4003" y="2903"/>
                  </a:cubicBezTo>
                  <a:cubicBezTo>
                    <a:pt x="4203" y="2936"/>
                    <a:pt x="4370" y="2903"/>
                    <a:pt x="4537" y="3003"/>
                  </a:cubicBezTo>
                  <a:cubicBezTo>
                    <a:pt x="4570" y="2936"/>
                    <a:pt x="4604" y="2870"/>
                    <a:pt x="4604" y="2803"/>
                  </a:cubicBezTo>
                  <a:cubicBezTo>
                    <a:pt x="4570" y="1869"/>
                    <a:pt x="4704" y="935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6"/>
            <p:cNvSpPr/>
            <p:nvPr/>
          </p:nvSpPr>
          <p:spPr>
            <a:xfrm rot="-5400000">
              <a:off x="2140383" y="1730077"/>
              <a:ext cx="3325" cy="7481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67" y="1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34" y="101"/>
                    <a:pt x="134" y="6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6"/>
            <p:cNvSpPr/>
            <p:nvPr/>
          </p:nvSpPr>
          <p:spPr>
            <a:xfrm rot="-5400000">
              <a:off x="4386177" y="1528665"/>
              <a:ext cx="162233" cy="170318"/>
            </a:xfrm>
            <a:custGeom>
              <a:avLst/>
              <a:gdLst/>
              <a:ahLst/>
              <a:cxnLst/>
              <a:rect l="l" t="t" r="r" b="b"/>
              <a:pathLst>
                <a:path w="6539" h="3825" extrusionOk="0">
                  <a:moveTo>
                    <a:pt x="2613" y="1"/>
                  </a:moveTo>
                  <a:cubicBezTo>
                    <a:pt x="2178" y="1"/>
                    <a:pt x="1735" y="65"/>
                    <a:pt x="1335" y="278"/>
                  </a:cubicBezTo>
                  <a:cubicBezTo>
                    <a:pt x="501" y="645"/>
                    <a:pt x="1" y="1579"/>
                    <a:pt x="234" y="2346"/>
                  </a:cubicBezTo>
                  <a:lnTo>
                    <a:pt x="201" y="2346"/>
                  </a:lnTo>
                  <a:cubicBezTo>
                    <a:pt x="449" y="3215"/>
                    <a:pt x="1304" y="3824"/>
                    <a:pt x="2174" y="3824"/>
                  </a:cubicBezTo>
                  <a:cubicBezTo>
                    <a:pt x="2239" y="3824"/>
                    <a:pt x="2304" y="3821"/>
                    <a:pt x="2369" y="3814"/>
                  </a:cubicBezTo>
                  <a:cubicBezTo>
                    <a:pt x="3170" y="3714"/>
                    <a:pt x="3970" y="3581"/>
                    <a:pt x="4771" y="3581"/>
                  </a:cubicBezTo>
                  <a:cubicBezTo>
                    <a:pt x="5471" y="3547"/>
                    <a:pt x="6238" y="2947"/>
                    <a:pt x="6372" y="2380"/>
                  </a:cubicBezTo>
                  <a:cubicBezTo>
                    <a:pt x="6539" y="1512"/>
                    <a:pt x="6205" y="812"/>
                    <a:pt x="5471" y="445"/>
                  </a:cubicBezTo>
                  <a:cubicBezTo>
                    <a:pt x="4671" y="45"/>
                    <a:pt x="3803" y="45"/>
                    <a:pt x="2936" y="11"/>
                  </a:cubicBezTo>
                  <a:cubicBezTo>
                    <a:pt x="2829" y="5"/>
                    <a:pt x="2721" y="1"/>
                    <a:pt x="2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6"/>
            <p:cNvSpPr/>
            <p:nvPr/>
          </p:nvSpPr>
          <p:spPr>
            <a:xfrm rot="-5400000">
              <a:off x="4049822" y="1496332"/>
              <a:ext cx="151490" cy="143111"/>
            </a:xfrm>
            <a:custGeom>
              <a:avLst/>
              <a:gdLst/>
              <a:ahLst/>
              <a:cxnLst/>
              <a:rect l="l" t="t" r="r" b="b"/>
              <a:pathLst>
                <a:path w="6106" h="3214" extrusionOk="0">
                  <a:moveTo>
                    <a:pt x="1695" y="1"/>
                  </a:moveTo>
                  <a:cubicBezTo>
                    <a:pt x="1376" y="1"/>
                    <a:pt x="1057" y="31"/>
                    <a:pt x="768" y="208"/>
                  </a:cubicBezTo>
                  <a:cubicBezTo>
                    <a:pt x="334" y="475"/>
                    <a:pt x="34" y="776"/>
                    <a:pt x="1" y="1276"/>
                  </a:cubicBezTo>
                  <a:cubicBezTo>
                    <a:pt x="1" y="1776"/>
                    <a:pt x="201" y="2243"/>
                    <a:pt x="668" y="2443"/>
                  </a:cubicBezTo>
                  <a:cubicBezTo>
                    <a:pt x="1833" y="2947"/>
                    <a:pt x="3088" y="3213"/>
                    <a:pt x="4376" y="3213"/>
                  </a:cubicBezTo>
                  <a:cubicBezTo>
                    <a:pt x="4452" y="3213"/>
                    <a:pt x="4528" y="3212"/>
                    <a:pt x="4604" y="3211"/>
                  </a:cubicBezTo>
                  <a:cubicBezTo>
                    <a:pt x="5405" y="3211"/>
                    <a:pt x="6005" y="2510"/>
                    <a:pt x="6038" y="1810"/>
                  </a:cubicBezTo>
                  <a:cubicBezTo>
                    <a:pt x="6105" y="1176"/>
                    <a:pt x="5605" y="475"/>
                    <a:pt x="4804" y="309"/>
                  </a:cubicBezTo>
                  <a:cubicBezTo>
                    <a:pt x="3970" y="108"/>
                    <a:pt x="3070" y="8"/>
                    <a:pt x="2169" y="8"/>
                  </a:cubicBezTo>
                  <a:cubicBezTo>
                    <a:pt x="2013" y="8"/>
                    <a:pt x="1854" y="1"/>
                    <a:pt x="1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6"/>
            <p:cNvSpPr/>
            <p:nvPr/>
          </p:nvSpPr>
          <p:spPr>
            <a:xfrm rot="-5400000">
              <a:off x="3226550" y="1638706"/>
              <a:ext cx="153946" cy="132291"/>
            </a:xfrm>
            <a:custGeom>
              <a:avLst/>
              <a:gdLst/>
              <a:ahLst/>
              <a:cxnLst/>
              <a:rect l="l" t="t" r="r" b="b"/>
              <a:pathLst>
                <a:path w="6205" h="2971" extrusionOk="0">
                  <a:moveTo>
                    <a:pt x="4670" y="1"/>
                  </a:moveTo>
                  <a:cubicBezTo>
                    <a:pt x="4648" y="1"/>
                    <a:pt x="4626" y="1"/>
                    <a:pt x="4603" y="2"/>
                  </a:cubicBezTo>
                  <a:cubicBezTo>
                    <a:pt x="3503" y="2"/>
                    <a:pt x="2402" y="102"/>
                    <a:pt x="1334" y="235"/>
                  </a:cubicBezTo>
                  <a:cubicBezTo>
                    <a:pt x="601" y="335"/>
                    <a:pt x="0" y="969"/>
                    <a:pt x="34" y="1603"/>
                  </a:cubicBezTo>
                  <a:cubicBezTo>
                    <a:pt x="67" y="2137"/>
                    <a:pt x="567" y="2737"/>
                    <a:pt x="1368" y="2837"/>
                  </a:cubicBezTo>
                  <a:cubicBezTo>
                    <a:pt x="2202" y="2904"/>
                    <a:pt x="3069" y="2804"/>
                    <a:pt x="3903" y="2971"/>
                  </a:cubicBezTo>
                  <a:cubicBezTo>
                    <a:pt x="4237" y="2971"/>
                    <a:pt x="4537" y="2971"/>
                    <a:pt x="4837" y="2904"/>
                  </a:cubicBezTo>
                  <a:cubicBezTo>
                    <a:pt x="5671" y="2737"/>
                    <a:pt x="6205" y="2070"/>
                    <a:pt x="6171" y="1303"/>
                  </a:cubicBezTo>
                  <a:cubicBezTo>
                    <a:pt x="6106" y="588"/>
                    <a:pt x="5472" y="1"/>
                    <a:pt x="4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6"/>
            <p:cNvSpPr/>
            <p:nvPr/>
          </p:nvSpPr>
          <p:spPr>
            <a:xfrm rot="-5400000">
              <a:off x="992641" y="1703810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1601" y="0"/>
                  </a:moveTo>
                  <a:cubicBezTo>
                    <a:pt x="1268" y="0"/>
                    <a:pt x="968" y="100"/>
                    <a:pt x="701" y="267"/>
                  </a:cubicBezTo>
                  <a:cubicBezTo>
                    <a:pt x="100" y="634"/>
                    <a:pt x="0" y="1401"/>
                    <a:pt x="467" y="1935"/>
                  </a:cubicBezTo>
                  <a:cubicBezTo>
                    <a:pt x="934" y="2402"/>
                    <a:pt x="1535" y="2502"/>
                    <a:pt x="2135" y="2502"/>
                  </a:cubicBezTo>
                  <a:cubicBezTo>
                    <a:pt x="2602" y="2502"/>
                    <a:pt x="3069" y="2519"/>
                    <a:pt x="3536" y="2519"/>
                  </a:cubicBezTo>
                  <a:cubicBezTo>
                    <a:pt x="4003" y="2519"/>
                    <a:pt x="4470" y="2502"/>
                    <a:pt x="4937" y="2435"/>
                  </a:cubicBezTo>
                  <a:cubicBezTo>
                    <a:pt x="5571" y="2335"/>
                    <a:pt x="6105" y="1968"/>
                    <a:pt x="6171" y="1401"/>
                  </a:cubicBezTo>
                  <a:cubicBezTo>
                    <a:pt x="6238" y="801"/>
                    <a:pt x="5804" y="267"/>
                    <a:pt x="5137" y="100"/>
                  </a:cubicBezTo>
                  <a:cubicBezTo>
                    <a:pt x="4846" y="27"/>
                    <a:pt x="4548" y="12"/>
                    <a:pt x="4258" y="12"/>
                  </a:cubicBezTo>
                  <a:cubicBezTo>
                    <a:pt x="4041" y="12"/>
                    <a:pt x="3828" y="20"/>
                    <a:pt x="3625" y="20"/>
                  </a:cubicBezTo>
                  <a:cubicBezTo>
                    <a:pt x="3478" y="20"/>
                    <a:pt x="3337" y="16"/>
                    <a:pt x="3203" y="0"/>
                  </a:cubicBezTo>
                  <a:lnTo>
                    <a:pt x="2335" y="0"/>
                  </a:lnTo>
                  <a:cubicBezTo>
                    <a:pt x="2180" y="0"/>
                    <a:pt x="2024" y="15"/>
                    <a:pt x="1858" y="15"/>
                  </a:cubicBezTo>
                  <a:cubicBezTo>
                    <a:pt x="1776" y="15"/>
                    <a:pt x="1690" y="11"/>
                    <a:pt x="1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6"/>
            <p:cNvSpPr/>
            <p:nvPr/>
          </p:nvSpPr>
          <p:spPr>
            <a:xfrm rot="-5400000">
              <a:off x="3471258" y="1461526"/>
              <a:ext cx="144047" cy="117553"/>
            </a:xfrm>
            <a:custGeom>
              <a:avLst/>
              <a:gdLst/>
              <a:ahLst/>
              <a:cxnLst/>
              <a:rect l="l" t="t" r="r" b="b"/>
              <a:pathLst>
                <a:path w="5806" h="2640" extrusionOk="0">
                  <a:moveTo>
                    <a:pt x="1570" y="1"/>
                  </a:moveTo>
                  <a:cubicBezTo>
                    <a:pt x="1405" y="1"/>
                    <a:pt x="1240" y="13"/>
                    <a:pt x="1068" y="56"/>
                  </a:cubicBezTo>
                  <a:cubicBezTo>
                    <a:pt x="601" y="189"/>
                    <a:pt x="201" y="389"/>
                    <a:pt x="101" y="923"/>
                  </a:cubicBezTo>
                  <a:cubicBezTo>
                    <a:pt x="1" y="1424"/>
                    <a:pt x="168" y="1857"/>
                    <a:pt x="601" y="2157"/>
                  </a:cubicBezTo>
                  <a:cubicBezTo>
                    <a:pt x="835" y="2358"/>
                    <a:pt x="1135" y="2491"/>
                    <a:pt x="1469" y="2558"/>
                  </a:cubicBezTo>
                  <a:cubicBezTo>
                    <a:pt x="1749" y="2618"/>
                    <a:pt x="2029" y="2630"/>
                    <a:pt x="2309" y="2630"/>
                  </a:cubicBezTo>
                  <a:cubicBezTo>
                    <a:pt x="2496" y="2630"/>
                    <a:pt x="2683" y="2624"/>
                    <a:pt x="2870" y="2624"/>
                  </a:cubicBezTo>
                  <a:cubicBezTo>
                    <a:pt x="3061" y="2633"/>
                    <a:pt x="3251" y="2640"/>
                    <a:pt x="3438" y="2640"/>
                  </a:cubicBezTo>
                  <a:cubicBezTo>
                    <a:pt x="3969" y="2640"/>
                    <a:pt x="4487" y="2588"/>
                    <a:pt x="5005" y="2391"/>
                  </a:cubicBezTo>
                  <a:cubicBezTo>
                    <a:pt x="5472" y="2191"/>
                    <a:pt x="5805" y="1790"/>
                    <a:pt x="5805" y="1357"/>
                  </a:cubicBezTo>
                  <a:cubicBezTo>
                    <a:pt x="5805" y="890"/>
                    <a:pt x="5438" y="456"/>
                    <a:pt x="4938" y="289"/>
                  </a:cubicBezTo>
                  <a:cubicBezTo>
                    <a:pt x="4671" y="189"/>
                    <a:pt x="4371" y="156"/>
                    <a:pt x="4104" y="123"/>
                  </a:cubicBezTo>
                  <a:cubicBezTo>
                    <a:pt x="3470" y="123"/>
                    <a:pt x="2870" y="89"/>
                    <a:pt x="2236" y="23"/>
                  </a:cubicBezTo>
                  <a:cubicBezTo>
                    <a:pt x="2007" y="23"/>
                    <a:pt x="1789" y="1"/>
                    <a:pt x="1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6"/>
            <p:cNvSpPr/>
            <p:nvPr/>
          </p:nvSpPr>
          <p:spPr>
            <a:xfrm rot="-5400000">
              <a:off x="1220579" y="1561074"/>
              <a:ext cx="133255" cy="126191"/>
            </a:xfrm>
            <a:custGeom>
              <a:avLst/>
              <a:gdLst/>
              <a:ahLst/>
              <a:cxnLst/>
              <a:rect l="l" t="t" r="r" b="b"/>
              <a:pathLst>
                <a:path w="5371" h="2834" extrusionOk="0">
                  <a:moveTo>
                    <a:pt x="3453" y="0"/>
                  </a:moveTo>
                  <a:cubicBezTo>
                    <a:pt x="3211" y="0"/>
                    <a:pt x="2969" y="17"/>
                    <a:pt x="2736" y="17"/>
                  </a:cubicBezTo>
                  <a:cubicBezTo>
                    <a:pt x="2517" y="17"/>
                    <a:pt x="2299" y="8"/>
                    <a:pt x="2084" y="8"/>
                  </a:cubicBezTo>
                  <a:cubicBezTo>
                    <a:pt x="1707" y="8"/>
                    <a:pt x="1341" y="35"/>
                    <a:pt x="1001" y="184"/>
                  </a:cubicBezTo>
                  <a:cubicBezTo>
                    <a:pt x="534" y="350"/>
                    <a:pt x="201" y="651"/>
                    <a:pt x="101" y="1151"/>
                  </a:cubicBezTo>
                  <a:cubicBezTo>
                    <a:pt x="0" y="1651"/>
                    <a:pt x="301" y="1985"/>
                    <a:pt x="634" y="2252"/>
                  </a:cubicBezTo>
                  <a:cubicBezTo>
                    <a:pt x="801" y="2352"/>
                    <a:pt x="968" y="2452"/>
                    <a:pt x="1168" y="2485"/>
                  </a:cubicBezTo>
                  <a:cubicBezTo>
                    <a:pt x="1933" y="2684"/>
                    <a:pt x="2721" y="2834"/>
                    <a:pt x="3534" y="2834"/>
                  </a:cubicBezTo>
                  <a:cubicBezTo>
                    <a:pt x="3679" y="2834"/>
                    <a:pt x="3824" y="2829"/>
                    <a:pt x="3970" y="2819"/>
                  </a:cubicBezTo>
                  <a:lnTo>
                    <a:pt x="3937" y="2819"/>
                  </a:lnTo>
                  <a:cubicBezTo>
                    <a:pt x="4704" y="2785"/>
                    <a:pt x="5238" y="2318"/>
                    <a:pt x="5304" y="1651"/>
                  </a:cubicBezTo>
                  <a:cubicBezTo>
                    <a:pt x="5371" y="851"/>
                    <a:pt x="4971" y="317"/>
                    <a:pt x="4170" y="84"/>
                  </a:cubicBezTo>
                  <a:cubicBezTo>
                    <a:pt x="3937" y="17"/>
                    <a:pt x="3695" y="0"/>
                    <a:pt x="3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6"/>
            <p:cNvSpPr/>
            <p:nvPr/>
          </p:nvSpPr>
          <p:spPr>
            <a:xfrm rot="-5400000">
              <a:off x="2969401" y="1498464"/>
              <a:ext cx="144022" cy="109894"/>
            </a:xfrm>
            <a:custGeom>
              <a:avLst/>
              <a:gdLst/>
              <a:ahLst/>
              <a:cxnLst/>
              <a:rect l="l" t="t" r="r" b="b"/>
              <a:pathLst>
                <a:path w="5805" h="2468" extrusionOk="0">
                  <a:moveTo>
                    <a:pt x="2265" y="1"/>
                  </a:moveTo>
                  <a:cubicBezTo>
                    <a:pt x="1880" y="1"/>
                    <a:pt x="1492" y="12"/>
                    <a:pt x="1101" y="33"/>
                  </a:cubicBezTo>
                  <a:cubicBezTo>
                    <a:pt x="501" y="33"/>
                    <a:pt x="34" y="500"/>
                    <a:pt x="34" y="967"/>
                  </a:cubicBezTo>
                  <a:cubicBezTo>
                    <a:pt x="1" y="1501"/>
                    <a:pt x="301" y="1901"/>
                    <a:pt x="935" y="2101"/>
                  </a:cubicBezTo>
                  <a:cubicBezTo>
                    <a:pt x="1902" y="2435"/>
                    <a:pt x="2936" y="2401"/>
                    <a:pt x="3937" y="2468"/>
                  </a:cubicBezTo>
                  <a:lnTo>
                    <a:pt x="4504" y="2468"/>
                  </a:lnTo>
                  <a:cubicBezTo>
                    <a:pt x="5138" y="2435"/>
                    <a:pt x="5705" y="2001"/>
                    <a:pt x="5738" y="1501"/>
                  </a:cubicBezTo>
                  <a:cubicBezTo>
                    <a:pt x="5805" y="733"/>
                    <a:pt x="5505" y="266"/>
                    <a:pt x="4737" y="166"/>
                  </a:cubicBezTo>
                  <a:cubicBezTo>
                    <a:pt x="3917" y="52"/>
                    <a:pt x="3096" y="1"/>
                    <a:pt x="2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"/>
            <p:cNvSpPr/>
            <p:nvPr/>
          </p:nvSpPr>
          <p:spPr>
            <a:xfrm rot="-5400000">
              <a:off x="405099" y="1674955"/>
              <a:ext cx="145684" cy="107801"/>
            </a:xfrm>
            <a:custGeom>
              <a:avLst/>
              <a:gdLst/>
              <a:ahLst/>
              <a:cxnLst/>
              <a:rect l="l" t="t" r="r" b="b"/>
              <a:pathLst>
                <a:path w="5872" h="2421" extrusionOk="0">
                  <a:moveTo>
                    <a:pt x="4374" y="0"/>
                  </a:moveTo>
                  <a:cubicBezTo>
                    <a:pt x="3239" y="0"/>
                    <a:pt x="2107" y="123"/>
                    <a:pt x="1001" y="272"/>
                  </a:cubicBezTo>
                  <a:cubicBezTo>
                    <a:pt x="468" y="339"/>
                    <a:pt x="167" y="606"/>
                    <a:pt x="101" y="1039"/>
                  </a:cubicBezTo>
                  <a:cubicBezTo>
                    <a:pt x="1" y="1440"/>
                    <a:pt x="234" y="1873"/>
                    <a:pt x="634" y="2107"/>
                  </a:cubicBezTo>
                  <a:cubicBezTo>
                    <a:pt x="1026" y="2376"/>
                    <a:pt x="1453" y="2412"/>
                    <a:pt x="1929" y="2412"/>
                  </a:cubicBezTo>
                  <a:cubicBezTo>
                    <a:pt x="2103" y="2412"/>
                    <a:pt x="2282" y="2407"/>
                    <a:pt x="2469" y="2407"/>
                  </a:cubicBezTo>
                  <a:cubicBezTo>
                    <a:pt x="2567" y="2417"/>
                    <a:pt x="2665" y="2421"/>
                    <a:pt x="2764" y="2421"/>
                  </a:cubicBezTo>
                  <a:cubicBezTo>
                    <a:pt x="3243" y="2421"/>
                    <a:pt x="3738" y="2326"/>
                    <a:pt x="4250" y="2326"/>
                  </a:cubicBezTo>
                  <a:cubicBezTo>
                    <a:pt x="4356" y="2326"/>
                    <a:pt x="4463" y="2331"/>
                    <a:pt x="4571" y="2340"/>
                  </a:cubicBezTo>
                  <a:cubicBezTo>
                    <a:pt x="4737" y="2340"/>
                    <a:pt x="4904" y="2274"/>
                    <a:pt x="5071" y="2240"/>
                  </a:cubicBezTo>
                  <a:cubicBezTo>
                    <a:pt x="5571" y="2073"/>
                    <a:pt x="5871" y="1540"/>
                    <a:pt x="5805" y="873"/>
                  </a:cubicBezTo>
                  <a:cubicBezTo>
                    <a:pt x="5738" y="439"/>
                    <a:pt x="5271" y="39"/>
                    <a:pt x="4771" y="5"/>
                  </a:cubicBezTo>
                  <a:cubicBezTo>
                    <a:pt x="4638" y="2"/>
                    <a:pt x="4506" y="0"/>
                    <a:pt x="4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"/>
            <p:cNvSpPr/>
            <p:nvPr/>
          </p:nvSpPr>
          <p:spPr>
            <a:xfrm rot="-5400000">
              <a:off x="2466964" y="1533443"/>
              <a:ext cx="130774" cy="119378"/>
            </a:xfrm>
            <a:custGeom>
              <a:avLst/>
              <a:gdLst/>
              <a:ahLst/>
              <a:cxnLst/>
              <a:rect l="l" t="t" r="r" b="b"/>
              <a:pathLst>
                <a:path w="5271" h="2681" extrusionOk="0">
                  <a:moveTo>
                    <a:pt x="2949" y="0"/>
                  </a:moveTo>
                  <a:cubicBezTo>
                    <a:pt x="2481" y="0"/>
                    <a:pt x="2008" y="30"/>
                    <a:pt x="1535" y="30"/>
                  </a:cubicBezTo>
                  <a:cubicBezTo>
                    <a:pt x="1301" y="30"/>
                    <a:pt x="1101" y="130"/>
                    <a:pt x="901" y="230"/>
                  </a:cubicBezTo>
                  <a:cubicBezTo>
                    <a:pt x="334" y="464"/>
                    <a:pt x="0" y="1064"/>
                    <a:pt x="100" y="1698"/>
                  </a:cubicBezTo>
                  <a:cubicBezTo>
                    <a:pt x="201" y="2232"/>
                    <a:pt x="734" y="2665"/>
                    <a:pt x="1335" y="2665"/>
                  </a:cubicBezTo>
                  <a:cubicBezTo>
                    <a:pt x="1446" y="2677"/>
                    <a:pt x="1561" y="2680"/>
                    <a:pt x="1677" y="2680"/>
                  </a:cubicBezTo>
                  <a:cubicBezTo>
                    <a:pt x="1909" y="2680"/>
                    <a:pt x="2146" y="2665"/>
                    <a:pt x="2369" y="2665"/>
                  </a:cubicBezTo>
                  <a:lnTo>
                    <a:pt x="3136" y="2665"/>
                  </a:lnTo>
                  <a:cubicBezTo>
                    <a:pt x="3193" y="2672"/>
                    <a:pt x="3249" y="2675"/>
                    <a:pt x="3305" y="2675"/>
                  </a:cubicBezTo>
                  <a:cubicBezTo>
                    <a:pt x="3538" y="2675"/>
                    <a:pt x="3754" y="2626"/>
                    <a:pt x="3970" y="2599"/>
                  </a:cubicBezTo>
                  <a:cubicBezTo>
                    <a:pt x="4670" y="2499"/>
                    <a:pt x="5204" y="1998"/>
                    <a:pt x="5237" y="1431"/>
                  </a:cubicBezTo>
                  <a:cubicBezTo>
                    <a:pt x="5271" y="764"/>
                    <a:pt x="4871" y="264"/>
                    <a:pt x="4103" y="97"/>
                  </a:cubicBezTo>
                  <a:cubicBezTo>
                    <a:pt x="3724" y="21"/>
                    <a:pt x="3338" y="0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"/>
            <p:cNvSpPr/>
            <p:nvPr/>
          </p:nvSpPr>
          <p:spPr>
            <a:xfrm rot="-5400000">
              <a:off x="124264" y="1607378"/>
              <a:ext cx="132461" cy="115504"/>
            </a:xfrm>
            <a:custGeom>
              <a:avLst/>
              <a:gdLst/>
              <a:ahLst/>
              <a:cxnLst/>
              <a:rect l="l" t="t" r="r" b="b"/>
              <a:pathLst>
                <a:path w="5339" h="2594" extrusionOk="0">
                  <a:moveTo>
                    <a:pt x="2715" y="1"/>
                  </a:moveTo>
                  <a:cubicBezTo>
                    <a:pt x="2211" y="1"/>
                    <a:pt x="1702" y="26"/>
                    <a:pt x="1202" y="43"/>
                  </a:cubicBezTo>
                  <a:cubicBezTo>
                    <a:pt x="568" y="43"/>
                    <a:pt x="134" y="510"/>
                    <a:pt x="68" y="1077"/>
                  </a:cubicBezTo>
                  <a:cubicBezTo>
                    <a:pt x="1" y="1644"/>
                    <a:pt x="368" y="2178"/>
                    <a:pt x="1002" y="2378"/>
                  </a:cubicBezTo>
                  <a:cubicBezTo>
                    <a:pt x="1486" y="2547"/>
                    <a:pt x="2005" y="2594"/>
                    <a:pt x="2521" y="2594"/>
                  </a:cubicBezTo>
                  <a:cubicBezTo>
                    <a:pt x="2716" y="2594"/>
                    <a:pt x="2911" y="2587"/>
                    <a:pt x="3103" y="2578"/>
                  </a:cubicBezTo>
                  <a:lnTo>
                    <a:pt x="4004" y="2578"/>
                  </a:lnTo>
                  <a:cubicBezTo>
                    <a:pt x="4671" y="2578"/>
                    <a:pt x="5238" y="2111"/>
                    <a:pt x="5271" y="1510"/>
                  </a:cubicBezTo>
                  <a:cubicBezTo>
                    <a:pt x="5338" y="743"/>
                    <a:pt x="4938" y="209"/>
                    <a:pt x="4204" y="109"/>
                  </a:cubicBezTo>
                  <a:cubicBezTo>
                    <a:pt x="3720" y="26"/>
                    <a:pt x="3220" y="1"/>
                    <a:pt x="2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"/>
            <p:cNvSpPr/>
            <p:nvPr/>
          </p:nvSpPr>
          <p:spPr>
            <a:xfrm rot="-5400000">
              <a:off x="3720304" y="1600358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701" y="1"/>
                  </a:moveTo>
                  <a:cubicBezTo>
                    <a:pt x="3680" y="1"/>
                    <a:pt x="3658" y="1"/>
                    <a:pt x="3636" y="2"/>
                  </a:cubicBezTo>
                  <a:cubicBezTo>
                    <a:pt x="2536" y="35"/>
                    <a:pt x="1468" y="269"/>
                    <a:pt x="501" y="836"/>
                  </a:cubicBezTo>
                  <a:cubicBezTo>
                    <a:pt x="267" y="969"/>
                    <a:pt x="0" y="1169"/>
                    <a:pt x="0" y="1536"/>
                  </a:cubicBezTo>
                  <a:cubicBezTo>
                    <a:pt x="0" y="2103"/>
                    <a:pt x="301" y="2470"/>
                    <a:pt x="1001" y="2604"/>
                  </a:cubicBezTo>
                  <a:cubicBezTo>
                    <a:pt x="1868" y="2771"/>
                    <a:pt x="2736" y="2837"/>
                    <a:pt x="3603" y="2871"/>
                  </a:cubicBezTo>
                  <a:cubicBezTo>
                    <a:pt x="3626" y="2872"/>
                    <a:pt x="3648" y="2872"/>
                    <a:pt x="3671" y="2872"/>
                  </a:cubicBezTo>
                  <a:cubicBezTo>
                    <a:pt x="4535" y="2872"/>
                    <a:pt x="5137" y="2249"/>
                    <a:pt x="5137" y="1436"/>
                  </a:cubicBezTo>
                  <a:cubicBezTo>
                    <a:pt x="5137" y="623"/>
                    <a:pt x="4535" y="1"/>
                    <a:pt x="37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"/>
            <p:cNvSpPr/>
            <p:nvPr/>
          </p:nvSpPr>
          <p:spPr>
            <a:xfrm rot="-5400000">
              <a:off x="2704896" y="1609621"/>
              <a:ext cx="134917" cy="118488"/>
            </a:xfrm>
            <a:custGeom>
              <a:avLst/>
              <a:gdLst/>
              <a:ahLst/>
              <a:cxnLst/>
              <a:rect l="l" t="t" r="r" b="b"/>
              <a:pathLst>
                <a:path w="5438" h="2661" extrusionOk="0">
                  <a:moveTo>
                    <a:pt x="3570" y="1"/>
                  </a:moveTo>
                  <a:cubicBezTo>
                    <a:pt x="3270" y="34"/>
                    <a:pt x="2970" y="34"/>
                    <a:pt x="2636" y="101"/>
                  </a:cubicBezTo>
                  <a:cubicBezTo>
                    <a:pt x="1969" y="201"/>
                    <a:pt x="1235" y="168"/>
                    <a:pt x="601" y="501"/>
                  </a:cubicBezTo>
                  <a:cubicBezTo>
                    <a:pt x="234" y="668"/>
                    <a:pt x="34" y="935"/>
                    <a:pt x="34" y="1335"/>
                  </a:cubicBezTo>
                  <a:cubicBezTo>
                    <a:pt x="1" y="1735"/>
                    <a:pt x="134" y="2069"/>
                    <a:pt x="535" y="2302"/>
                  </a:cubicBezTo>
                  <a:cubicBezTo>
                    <a:pt x="835" y="2469"/>
                    <a:pt x="1135" y="2569"/>
                    <a:pt x="1502" y="2569"/>
                  </a:cubicBezTo>
                  <a:cubicBezTo>
                    <a:pt x="2069" y="2603"/>
                    <a:pt x="2636" y="2569"/>
                    <a:pt x="3203" y="2636"/>
                  </a:cubicBezTo>
                  <a:cubicBezTo>
                    <a:pt x="3316" y="2652"/>
                    <a:pt x="3427" y="2660"/>
                    <a:pt x="3535" y="2660"/>
                  </a:cubicBezTo>
                  <a:cubicBezTo>
                    <a:pt x="4101" y="2660"/>
                    <a:pt x="4596" y="2434"/>
                    <a:pt x="4904" y="1902"/>
                  </a:cubicBezTo>
                  <a:cubicBezTo>
                    <a:pt x="5438" y="1001"/>
                    <a:pt x="4704" y="1"/>
                    <a:pt x="3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"/>
            <p:cNvSpPr/>
            <p:nvPr/>
          </p:nvSpPr>
          <p:spPr>
            <a:xfrm rot="-5400000">
              <a:off x="5178294" y="1382561"/>
              <a:ext cx="79466" cy="815076"/>
            </a:xfrm>
            <a:custGeom>
              <a:avLst/>
              <a:gdLst/>
              <a:ahLst/>
              <a:cxnLst/>
              <a:rect l="l" t="t" r="r" b="b"/>
              <a:pathLst>
                <a:path w="3203" h="18305" extrusionOk="0">
                  <a:moveTo>
                    <a:pt x="2677" y="1"/>
                  </a:moveTo>
                  <a:cubicBezTo>
                    <a:pt x="2532" y="1"/>
                    <a:pt x="2407" y="120"/>
                    <a:pt x="2302" y="198"/>
                  </a:cubicBezTo>
                  <a:cubicBezTo>
                    <a:pt x="1635" y="732"/>
                    <a:pt x="1335" y="1466"/>
                    <a:pt x="1235" y="2300"/>
                  </a:cubicBezTo>
                  <a:cubicBezTo>
                    <a:pt x="1201" y="2500"/>
                    <a:pt x="1235" y="2700"/>
                    <a:pt x="1235" y="2967"/>
                  </a:cubicBezTo>
                  <a:cubicBezTo>
                    <a:pt x="1201" y="3567"/>
                    <a:pt x="1401" y="4201"/>
                    <a:pt x="1401" y="4868"/>
                  </a:cubicBezTo>
                  <a:cubicBezTo>
                    <a:pt x="1368" y="7203"/>
                    <a:pt x="1268" y="9538"/>
                    <a:pt x="834" y="11873"/>
                  </a:cubicBezTo>
                  <a:cubicBezTo>
                    <a:pt x="467" y="13775"/>
                    <a:pt x="134" y="15676"/>
                    <a:pt x="34" y="17611"/>
                  </a:cubicBezTo>
                  <a:cubicBezTo>
                    <a:pt x="0" y="17911"/>
                    <a:pt x="67" y="18178"/>
                    <a:pt x="367" y="18278"/>
                  </a:cubicBezTo>
                  <a:cubicBezTo>
                    <a:pt x="421" y="18296"/>
                    <a:pt x="472" y="18304"/>
                    <a:pt x="519" y="18304"/>
                  </a:cubicBezTo>
                  <a:cubicBezTo>
                    <a:pt x="737" y="18304"/>
                    <a:pt x="892" y="18130"/>
                    <a:pt x="1001" y="17911"/>
                  </a:cubicBezTo>
                  <a:cubicBezTo>
                    <a:pt x="1101" y="17744"/>
                    <a:pt x="1201" y="17577"/>
                    <a:pt x="1235" y="17377"/>
                  </a:cubicBezTo>
                  <a:cubicBezTo>
                    <a:pt x="1568" y="16176"/>
                    <a:pt x="2002" y="14976"/>
                    <a:pt x="2202" y="13708"/>
                  </a:cubicBezTo>
                  <a:cubicBezTo>
                    <a:pt x="2536" y="11773"/>
                    <a:pt x="2903" y="9805"/>
                    <a:pt x="2969" y="7804"/>
                  </a:cubicBezTo>
                  <a:cubicBezTo>
                    <a:pt x="3003" y="6736"/>
                    <a:pt x="3169" y="5669"/>
                    <a:pt x="3169" y="4601"/>
                  </a:cubicBezTo>
                  <a:cubicBezTo>
                    <a:pt x="3169" y="3334"/>
                    <a:pt x="3203" y="2066"/>
                    <a:pt x="2936" y="799"/>
                  </a:cubicBezTo>
                  <a:cubicBezTo>
                    <a:pt x="2903" y="699"/>
                    <a:pt x="2903" y="565"/>
                    <a:pt x="2869" y="465"/>
                  </a:cubicBezTo>
                  <a:cubicBezTo>
                    <a:pt x="2869" y="332"/>
                    <a:pt x="2969" y="132"/>
                    <a:pt x="2802" y="32"/>
                  </a:cubicBezTo>
                  <a:cubicBezTo>
                    <a:pt x="2759" y="10"/>
                    <a:pt x="2717" y="1"/>
                    <a:pt x="2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6"/>
            <p:cNvSpPr/>
            <p:nvPr/>
          </p:nvSpPr>
          <p:spPr>
            <a:xfrm rot="-5400000">
              <a:off x="6952892" y="1415216"/>
              <a:ext cx="61256" cy="769613"/>
            </a:xfrm>
            <a:custGeom>
              <a:avLst/>
              <a:gdLst/>
              <a:ahLst/>
              <a:cxnLst/>
              <a:rect l="l" t="t" r="r" b="b"/>
              <a:pathLst>
                <a:path w="2469" h="17284" extrusionOk="0">
                  <a:moveTo>
                    <a:pt x="567" y="0"/>
                  </a:moveTo>
                  <a:cubicBezTo>
                    <a:pt x="400" y="34"/>
                    <a:pt x="434" y="200"/>
                    <a:pt x="434" y="300"/>
                  </a:cubicBezTo>
                  <a:cubicBezTo>
                    <a:pt x="367" y="2135"/>
                    <a:pt x="400" y="3970"/>
                    <a:pt x="634" y="5804"/>
                  </a:cubicBezTo>
                  <a:cubicBezTo>
                    <a:pt x="801" y="6972"/>
                    <a:pt x="701" y="8139"/>
                    <a:pt x="567" y="9307"/>
                  </a:cubicBezTo>
                  <a:cubicBezTo>
                    <a:pt x="334" y="11609"/>
                    <a:pt x="0" y="13877"/>
                    <a:pt x="100" y="16212"/>
                  </a:cubicBezTo>
                  <a:cubicBezTo>
                    <a:pt x="100" y="16412"/>
                    <a:pt x="134" y="16645"/>
                    <a:pt x="200" y="16846"/>
                  </a:cubicBezTo>
                  <a:cubicBezTo>
                    <a:pt x="234" y="17079"/>
                    <a:pt x="334" y="17246"/>
                    <a:pt x="567" y="17279"/>
                  </a:cubicBezTo>
                  <a:cubicBezTo>
                    <a:pt x="587" y="17282"/>
                    <a:pt x="607" y="17284"/>
                    <a:pt x="625" y="17284"/>
                  </a:cubicBezTo>
                  <a:cubicBezTo>
                    <a:pt x="818" y="17284"/>
                    <a:pt x="909" y="17129"/>
                    <a:pt x="1001" y="16946"/>
                  </a:cubicBezTo>
                  <a:cubicBezTo>
                    <a:pt x="1401" y="16212"/>
                    <a:pt x="1601" y="15411"/>
                    <a:pt x="1768" y="14611"/>
                  </a:cubicBezTo>
                  <a:cubicBezTo>
                    <a:pt x="2168" y="12876"/>
                    <a:pt x="2402" y="11142"/>
                    <a:pt x="2402" y="8740"/>
                  </a:cubicBezTo>
                  <a:cubicBezTo>
                    <a:pt x="2469" y="6805"/>
                    <a:pt x="2068" y="4337"/>
                    <a:pt x="1434" y="1868"/>
                  </a:cubicBezTo>
                  <a:cubicBezTo>
                    <a:pt x="1268" y="1301"/>
                    <a:pt x="1068" y="734"/>
                    <a:pt x="801" y="200"/>
                  </a:cubicBezTo>
                  <a:cubicBezTo>
                    <a:pt x="734" y="100"/>
                    <a:pt x="701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6"/>
            <p:cNvSpPr/>
            <p:nvPr/>
          </p:nvSpPr>
          <p:spPr>
            <a:xfrm rot="-5400000">
              <a:off x="7239518" y="1231996"/>
              <a:ext cx="52969" cy="523643"/>
            </a:xfrm>
            <a:custGeom>
              <a:avLst/>
              <a:gdLst/>
              <a:ahLst/>
              <a:cxnLst/>
              <a:rect l="l" t="t" r="r" b="b"/>
              <a:pathLst>
                <a:path w="2135" h="11760" extrusionOk="0">
                  <a:moveTo>
                    <a:pt x="1635" y="1"/>
                  </a:moveTo>
                  <a:cubicBezTo>
                    <a:pt x="1468" y="1"/>
                    <a:pt x="1468" y="168"/>
                    <a:pt x="1401" y="268"/>
                  </a:cubicBezTo>
                  <a:cubicBezTo>
                    <a:pt x="667" y="1735"/>
                    <a:pt x="234" y="3303"/>
                    <a:pt x="100" y="4971"/>
                  </a:cubicBezTo>
                  <a:cubicBezTo>
                    <a:pt x="0" y="6839"/>
                    <a:pt x="100" y="8740"/>
                    <a:pt x="500" y="10608"/>
                  </a:cubicBezTo>
                  <a:cubicBezTo>
                    <a:pt x="567" y="10909"/>
                    <a:pt x="667" y="11209"/>
                    <a:pt x="834" y="11476"/>
                  </a:cubicBezTo>
                  <a:cubicBezTo>
                    <a:pt x="916" y="11640"/>
                    <a:pt x="1044" y="11760"/>
                    <a:pt x="1217" y="11760"/>
                  </a:cubicBezTo>
                  <a:cubicBezTo>
                    <a:pt x="1254" y="11760"/>
                    <a:pt x="1293" y="11754"/>
                    <a:pt x="1334" y="11743"/>
                  </a:cubicBezTo>
                  <a:cubicBezTo>
                    <a:pt x="1568" y="11709"/>
                    <a:pt x="1635" y="11542"/>
                    <a:pt x="1701" y="11342"/>
                  </a:cubicBezTo>
                  <a:cubicBezTo>
                    <a:pt x="1801" y="10642"/>
                    <a:pt x="1835" y="9908"/>
                    <a:pt x="1868" y="9207"/>
                  </a:cubicBezTo>
                  <a:cubicBezTo>
                    <a:pt x="1968" y="7673"/>
                    <a:pt x="2068" y="6172"/>
                    <a:pt x="2068" y="4504"/>
                  </a:cubicBezTo>
                  <a:cubicBezTo>
                    <a:pt x="2135" y="3203"/>
                    <a:pt x="1835" y="1735"/>
                    <a:pt x="1835" y="301"/>
                  </a:cubicBezTo>
                  <a:cubicBezTo>
                    <a:pt x="1835" y="168"/>
                    <a:pt x="1801" y="34"/>
                    <a:pt x="1635" y="1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6"/>
            <p:cNvSpPr/>
            <p:nvPr/>
          </p:nvSpPr>
          <p:spPr>
            <a:xfrm rot="-5400000">
              <a:off x="6894991" y="1598447"/>
              <a:ext cx="139879" cy="139148"/>
            </a:xfrm>
            <a:custGeom>
              <a:avLst/>
              <a:gdLst/>
              <a:ahLst/>
              <a:cxnLst/>
              <a:rect l="l" t="t" r="r" b="b"/>
              <a:pathLst>
                <a:path w="5638" h="3125" extrusionOk="0">
                  <a:moveTo>
                    <a:pt x="3692" y="1"/>
                  </a:moveTo>
                  <a:cubicBezTo>
                    <a:pt x="3251" y="1"/>
                    <a:pt x="2810" y="63"/>
                    <a:pt x="2368" y="110"/>
                  </a:cubicBezTo>
                  <a:cubicBezTo>
                    <a:pt x="2068" y="110"/>
                    <a:pt x="1768" y="110"/>
                    <a:pt x="1468" y="143"/>
                  </a:cubicBezTo>
                  <a:cubicBezTo>
                    <a:pt x="967" y="176"/>
                    <a:pt x="567" y="443"/>
                    <a:pt x="167" y="610"/>
                  </a:cubicBezTo>
                  <a:cubicBezTo>
                    <a:pt x="0" y="877"/>
                    <a:pt x="167" y="1110"/>
                    <a:pt x="167" y="1344"/>
                  </a:cubicBezTo>
                  <a:cubicBezTo>
                    <a:pt x="167" y="1811"/>
                    <a:pt x="167" y="2245"/>
                    <a:pt x="167" y="2712"/>
                  </a:cubicBezTo>
                  <a:cubicBezTo>
                    <a:pt x="689" y="3051"/>
                    <a:pt x="1273" y="3125"/>
                    <a:pt x="1870" y="3125"/>
                  </a:cubicBezTo>
                  <a:cubicBezTo>
                    <a:pt x="2035" y="3125"/>
                    <a:pt x="2202" y="3119"/>
                    <a:pt x="2368" y="3112"/>
                  </a:cubicBezTo>
                  <a:cubicBezTo>
                    <a:pt x="2470" y="3107"/>
                    <a:pt x="2572" y="3105"/>
                    <a:pt x="2673" y="3105"/>
                  </a:cubicBezTo>
                  <a:cubicBezTo>
                    <a:pt x="2931" y="3105"/>
                    <a:pt x="3189" y="3117"/>
                    <a:pt x="3446" y="3117"/>
                  </a:cubicBezTo>
                  <a:cubicBezTo>
                    <a:pt x="3721" y="3117"/>
                    <a:pt x="3995" y="3103"/>
                    <a:pt x="4270" y="3045"/>
                  </a:cubicBezTo>
                  <a:cubicBezTo>
                    <a:pt x="5204" y="2845"/>
                    <a:pt x="5571" y="2311"/>
                    <a:pt x="5604" y="1544"/>
                  </a:cubicBezTo>
                  <a:cubicBezTo>
                    <a:pt x="5637" y="810"/>
                    <a:pt x="5037" y="176"/>
                    <a:pt x="4270" y="43"/>
                  </a:cubicBezTo>
                  <a:cubicBezTo>
                    <a:pt x="4077" y="13"/>
                    <a:pt x="3885" y="1"/>
                    <a:pt x="3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6"/>
            <p:cNvSpPr/>
            <p:nvPr/>
          </p:nvSpPr>
          <p:spPr>
            <a:xfrm rot="-5400000">
              <a:off x="7539115" y="1643562"/>
              <a:ext cx="113407" cy="166444"/>
            </a:xfrm>
            <a:custGeom>
              <a:avLst/>
              <a:gdLst/>
              <a:ahLst/>
              <a:cxnLst/>
              <a:rect l="l" t="t" r="r" b="b"/>
              <a:pathLst>
                <a:path w="4571" h="3738" extrusionOk="0">
                  <a:moveTo>
                    <a:pt x="2022" y="1"/>
                  </a:moveTo>
                  <a:cubicBezTo>
                    <a:pt x="1700" y="1"/>
                    <a:pt x="1381" y="29"/>
                    <a:pt x="1068" y="58"/>
                  </a:cubicBezTo>
                  <a:cubicBezTo>
                    <a:pt x="934" y="91"/>
                    <a:pt x="801" y="91"/>
                    <a:pt x="701" y="91"/>
                  </a:cubicBezTo>
                  <a:cubicBezTo>
                    <a:pt x="467" y="625"/>
                    <a:pt x="434" y="1192"/>
                    <a:pt x="334" y="1759"/>
                  </a:cubicBezTo>
                  <a:cubicBezTo>
                    <a:pt x="234" y="2393"/>
                    <a:pt x="101" y="3060"/>
                    <a:pt x="0" y="3727"/>
                  </a:cubicBezTo>
                  <a:cubicBezTo>
                    <a:pt x="221" y="3734"/>
                    <a:pt x="441" y="3738"/>
                    <a:pt x="661" y="3738"/>
                  </a:cubicBezTo>
                  <a:cubicBezTo>
                    <a:pt x="1540" y="3738"/>
                    <a:pt x="2415" y="3674"/>
                    <a:pt x="3269" y="3460"/>
                  </a:cubicBezTo>
                  <a:cubicBezTo>
                    <a:pt x="4003" y="3260"/>
                    <a:pt x="4570" y="2526"/>
                    <a:pt x="4570" y="1892"/>
                  </a:cubicBezTo>
                  <a:cubicBezTo>
                    <a:pt x="4570" y="1259"/>
                    <a:pt x="4003" y="525"/>
                    <a:pt x="3336" y="224"/>
                  </a:cubicBezTo>
                  <a:cubicBezTo>
                    <a:pt x="2896" y="52"/>
                    <a:pt x="2456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6"/>
            <p:cNvSpPr/>
            <p:nvPr/>
          </p:nvSpPr>
          <p:spPr>
            <a:xfrm rot="-5400000">
              <a:off x="9137623" y="1726655"/>
              <a:ext cx="105939" cy="92127"/>
            </a:xfrm>
            <a:custGeom>
              <a:avLst/>
              <a:gdLst/>
              <a:ahLst/>
              <a:cxnLst/>
              <a:rect l="l" t="t" r="r" b="b"/>
              <a:pathLst>
                <a:path w="4270" h="2069" extrusionOk="0">
                  <a:moveTo>
                    <a:pt x="100" y="1"/>
                  </a:moveTo>
                  <a:cubicBezTo>
                    <a:pt x="67" y="701"/>
                    <a:pt x="34" y="1402"/>
                    <a:pt x="0" y="2069"/>
                  </a:cubicBezTo>
                  <a:lnTo>
                    <a:pt x="4203" y="2069"/>
                  </a:lnTo>
                  <a:cubicBezTo>
                    <a:pt x="4203" y="2069"/>
                    <a:pt x="4203" y="2035"/>
                    <a:pt x="4203" y="2002"/>
                  </a:cubicBezTo>
                  <a:cubicBezTo>
                    <a:pt x="4270" y="1301"/>
                    <a:pt x="3970" y="834"/>
                    <a:pt x="3369" y="501"/>
                  </a:cubicBezTo>
                  <a:cubicBezTo>
                    <a:pt x="2702" y="134"/>
                    <a:pt x="1968" y="101"/>
                    <a:pt x="1234" y="34"/>
                  </a:cubicBezTo>
                  <a:cubicBezTo>
                    <a:pt x="1051" y="17"/>
                    <a:pt x="859" y="17"/>
                    <a:pt x="667" y="17"/>
                  </a:cubicBezTo>
                  <a:cubicBezTo>
                    <a:pt x="476" y="17"/>
                    <a:pt x="284" y="17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6"/>
            <p:cNvSpPr/>
            <p:nvPr/>
          </p:nvSpPr>
          <p:spPr>
            <a:xfrm rot="-5400000">
              <a:off x="7300459" y="1537860"/>
              <a:ext cx="117525" cy="133716"/>
            </a:xfrm>
            <a:custGeom>
              <a:avLst/>
              <a:gdLst/>
              <a:ahLst/>
              <a:cxnLst/>
              <a:rect l="l" t="t" r="r" b="b"/>
              <a:pathLst>
                <a:path w="4737" h="3003" extrusionOk="0">
                  <a:moveTo>
                    <a:pt x="4537" y="0"/>
                  </a:moveTo>
                  <a:cubicBezTo>
                    <a:pt x="4437" y="60"/>
                    <a:pt x="4337" y="72"/>
                    <a:pt x="4229" y="72"/>
                  </a:cubicBezTo>
                  <a:cubicBezTo>
                    <a:pt x="4158" y="72"/>
                    <a:pt x="4083" y="67"/>
                    <a:pt x="4003" y="67"/>
                  </a:cubicBezTo>
                  <a:cubicBezTo>
                    <a:pt x="3811" y="75"/>
                    <a:pt x="3617" y="77"/>
                    <a:pt x="3422" y="77"/>
                  </a:cubicBezTo>
                  <a:cubicBezTo>
                    <a:pt x="3228" y="77"/>
                    <a:pt x="3032" y="75"/>
                    <a:pt x="2836" y="75"/>
                  </a:cubicBezTo>
                  <a:cubicBezTo>
                    <a:pt x="2444" y="75"/>
                    <a:pt x="2052" y="83"/>
                    <a:pt x="1668" y="133"/>
                  </a:cubicBezTo>
                  <a:lnTo>
                    <a:pt x="1668" y="167"/>
                  </a:lnTo>
                  <a:cubicBezTo>
                    <a:pt x="601" y="334"/>
                    <a:pt x="0" y="1334"/>
                    <a:pt x="534" y="2235"/>
                  </a:cubicBezTo>
                  <a:cubicBezTo>
                    <a:pt x="868" y="2802"/>
                    <a:pt x="1435" y="2935"/>
                    <a:pt x="2068" y="2969"/>
                  </a:cubicBezTo>
                  <a:cubicBezTo>
                    <a:pt x="2502" y="2986"/>
                    <a:pt x="2944" y="2986"/>
                    <a:pt x="3390" y="2986"/>
                  </a:cubicBezTo>
                  <a:cubicBezTo>
                    <a:pt x="3836" y="2986"/>
                    <a:pt x="4287" y="2986"/>
                    <a:pt x="4737" y="3002"/>
                  </a:cubicBezTo>
                  <a:cubicBezTo>
                    <a:pt x="4704" y="2035"/>
                    <a:pt x="4570" y="1101"/>
                    <a:pt x="4604" y="167"/>
                  </a:cubicBezTo>
                  <a:cubicBezTo>
                    <a:pt x="4604" y="100"/>
                    <a:pt x="4570" y="33"/>
                    <a:pt x="4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6"/>
            <p:cNvSpPr/>
            <p:nvPr/>
          </p:nvSpPr>
          <p:spPr>
            <a:xfrm rot="-5400000">
              <a:off x="7045969" y="1729667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0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67" y="134"/>
                    <a:pt x="167" y="67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"/>
            <p:cNvSpPr/>
            <p:nvPr/>
          </p:nvSpPr>
          <p:spPr>
            <a:xfrm rot="-5400000">
              <a:off x="4642945" y="1528598"/>
              <a:ext cx="162233" cy="170451"/>
            </a:xfrm>
            <a:custGeom>
              <a:avLst/>
              <a:gdLst/>
              <a:ahLst/>
              <a:cxnLst/>
              <a:rect l="l" t="t" r="r" b="b"/>
              <a:pathLst>
                <a:path w="6539" h="3828" extrusionOk="0">
                  <a:moveTo>
                    <a:pt x="2128" y="0"/>
                  </a:moveTo>
                  <a:cubicBezTo>
                    <a:pt x="1274" y="0"/>
                    <a:pt x="445" y="631"/>
                    <a:pt x="201" y="1485"/>
                  </a:cubicBezTo>
                  <a:cubicBezTo>
                    <a:pt x="1" y="2252"/>
                    <a:pt x="501" y="3186"/>
                    <a:pt x="1335" y="3553"/>
                  </a:cubicBezTo>
                  <a:cubicBezTo>
                    <a:pt x="1756" y="3749"/>
                    <a:pt x="2224" y="3828"/>
                    <a:pt x="2680" y="3828"/>
                  </a:cubicBezTo>
                  <a:cubicBezTo>
                    <a:pt x="2766" y="3828"/>
                    <a:pt x="2852" y="3825"/>
                    <a:pt x="2936" y="3820"/>
                  </a:cubicBezTo>
                  <a:cubicBezTo>
                    <a:pt x="3803" y="3786"/>
                    <a:pt x="4671" y="3786"/>
                    <a:pt x="5471" y="3386"/>
                  </a:cubicBezTo>
                  <a:cubicBezTo>
                    <a:pt x="6205" y="3019"/>
                    <a:pt x="6539" y="2285"/>
                    <a:pt x="6372" y="1451"/>
                  </a:cubicBezTo>
                  <a:cubicBezTo>
                    <a:pt x="6238" y="884"/>
                    <a:pt x="5471" y="251"/>
                    <a:pt x="4771" y="251"/>
                  </a:cubicBezTo>
                  <a:cubicBezTo>
                    <a:pt x="3970" y="251"/>
                    <a:pt x="3170" y="117"/>
                    <a:pt x="2369" y="17"/>
                  </a:cubicBezTo>
                  <a:cubicBezTo>
                    <a:pt x="2289" y="6"/>
                    <a:pt x="2209" y="0"/>
                    <a:pt x="2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6"/>
            <p:cNvSpPr/>
            <p:nvPr/>
          </p:nvSpPr>
          <p:spPr>
            <a:xfrm rot="-5400000">
              <a:off x="8344521" y="1525279"/>
              <a:ext cx="168857" cy="137367"/>
            </a:xfrm>
            <a:custGeom>
              <a:avLst/>
              <a:gdLst/>
              <a:ahLst/>
              <a:cxnLst/>
              <a:rect l="l" t="t" r="r" b="b"/>
              <a:pathLst>
                <a:path w="6806" h="3085" extrusionOk="0">
                  <a:moveTo>
                    <a:pt x="3470" y="1"/>
                  </a:moveTo>
                  <a:cubicBezTo>
                    <a:pt x="2669" y="34"/>
                    <a:pt x="1936" y="134"/>
                    <a:pt x="1202" y="401"/>
                  </a:cubicBezTo>
                  <a:cubicBezTo>
                    <a:pt x="434" y="668"/>
                    <a:pt x="1" y="1369"/>
                    <a:pt x="201" y="2069"/>
                  </a:cubicBezTo>
                  <a:cubicBezTo>
                    <a:pt x="381" y="2698"/>
                    <a:pt x="1018" y="3085"/>
                    <a:pt x="1701" y="3085"/>
                  </a:cubicBezTo>
                  <a:cubicBezTo>
                    <a:pt x="1779" y="3085"/>
                    <a:pt x="1857" y="3080"/>
                    <a:pt x="1936" y="3070"/>
                  </a:cubicBezTo>
                  <a:cubicBezTo>
                    <a:pt x="2536" y="2981"/>
                    <a:pt x="3151" y="2907"/>
                    <a:pt x="3762" y="2907"/>
                  </a:cubicBezTo>
                  <a:cubicBezTo>
                    <a:pt x="4067" y="2907"/>
                    <a:pt x="4371" y="2925"/>
                    <a:pt x="4671" y="2970"/>
                  </a:cubicBezTo>
                  <a:cubicBezTo>
                    <a:pt x="4796" y="2992"/>
                    <a:pt x="4918" y="3004"/>
                    <a:pt x="5036" y="3004"/>
                  </a:cubicBezTo>
                  <a:cubicBezTo>
                    <a:pt x="5612" y="3004"/>
                    <a:pt x="6095" y="2740"/>
                    <a:pt x="6372" y="2269"/>
                  </a:cubicBezTo>
                  <a:cubicBezTo>
                    <a:pt x="6806" y="1502"/>
                    <a:pt x="6339" y="501"/>
                    <a:pt x="5405" y="268"/>
                  </a:cubicBezTo>
                  <a:cubicBezTo>
                    <a:pt x="4771" y="101"/>
                    <a:pt x="4137" y="1"/>
                    <a:pt x="3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6"/>
            <p:cNvSpPr/>
            <p:nvPr/>
          </p:nvSpPr>
          <p:spPr>
            <a:xfrm rot="-5400000">
              <a:off x="4988818" y="1496421"/>
              <a:ext cx="151490" cy="142933"/>
            </a:xfrm>
            <a:custGeom>
              <a:avLst/>
              <a:gdLst/>
              <a:ahLst/>
              <a:cxnLst/>
              <a:rect l="l" t="t" r="r" b="b"/>
              <a:pathLst>
                <a:path w="6106" h="3210" extrusionOk="0">
                  <a:moveTo>
                    <a:pt x="4604" y="0"/>
                  </a:moveTo>
                  <a:cubicBezTo>
                    <a:pt x="3236" y="0"/>
                    <a:pt x="1902" y="267"/>
                    <a:pt x="668" y="801"/>
                  </a:cubicBezTo>
                  <a:cubicBezTo>
                    <a:pt x="201" y="1001"/>
                    <a:pt x="1" y="1434"/>
                    <a:pt x="34" y="1968"/>
                  </a:cubicBezTo>
                  <a:cubicBezTo>
                    <a:pt x="34" y="2469"/>
                    <a:pt x="368" y="2769"/>
                    <a:pt x="768" y="3002"/>
                  </a:cubicBezTo>
                  <a:cubicBezTo>
                    <a:pt x="1057" y="3180"/>
                    <a:pt x="1376" y="3210"/>
                    <a:pt x="1695" y="3210"/>
                  </a:cubicBezTo>
                  <a:cubicBezTo>
                    <a:pt x="1854" y="3210"/>
                    <a:pt x="2013" y="3202"/>
                    <a:pt x="2169" y="3202"/>
                  </a:cubicBezTo>
                  <a:cubicBezTo>
                    <a:pt x="2283" y="3207"/>
                    <a:pt x="2398" y="3209"/>
                    <a:pt x="2512" y="3209"/>
                  </a:cubicBezTo>
                  <a:cubicBezTo>
                    <a:pt x="3298" y="3209"/>
                    <a:pt x="4080" y="3110"/>
                    <a:pt x="4838" y="2936"/>
                  </a:cubicBezTo>
                  <a:cubicBezTo>
                    <a:pt x="5605" y="2769"/>
                    <a:pt x="6105" y="2068"/>
                    <a:pt x="6038" y="1434"/>
                  </a:cubicBezTo>
                  <a:cubicBezTo>
                    <a:pt x="6005" y="734"/>
                    <a:pt x="5405" y="33"/>
                    <a:pt x="4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6"/>
            <p:cNvSpPr/>
            <p:nvPr/>
          </p:nvSpPr>
          <p:spPr>
            <a:xfrm rot="-5400000">
              <a:off x="5810303" y="1637993"/>
              <a:ext cx="153946" cy="133716"/>
            </a:xfrm>
            <a:custGeom>
              <a:avLst/>
              <a:gdLst/>
              <a:ahLst/>
              <a:cxnLst/>
              <a:rect l="l" t="t" r="r" b="b"/>
              <a:pathLst>
                <a:path w="6205" h="3003" extrusionOk="0">
                  <a:moveTo>
                    <a:pt x="3903" y="0"/>
                  </a:moveTo>
                  <a:cubicBezTo>
                    <a:pt x="3069" y="167"/>
                    <a:pt x="2202" y="67"/>
                    <a:pt x="1368" y="167"/>
                  </a:cubicBezTo>
                  <a:cubicBezTo>
                    <a:pt x="567" y="267"/>
                    <a:pt x="67" y="834"/>
                    <a:pt x="34" y="1401"/>
                  </a:cubicBezTo>
                  <a:cubicBezTo>
                    <a:pt x="0" y="2001"/>
                    <a:pt x="601" y="2635"/>
                    <a:pt x="1334" y="2735"/>
                  </a:cubicBezTo>
                  <a:cubicBezTo>
                    <a:pt x="2402" y="2902"/>
                    <a:pt x="3503" y="2969"/>
                    <a:pt x="4603" y="3002"/>
                  </a:cubicBezTo>
                  <a:cubicBezTo>
                    <a:pt x="5437" y="3002"/>
                    <a:pt x="6105" y="2435"/>
                    <a:pt x="6171" y="1701"/>
                  </a:cubicBezTo>
                  <a:cubicBezTo>
                    <a:pt x="6205" y="934"/>
                    <a:pt x="5671" y="267"/>
                    <a:pt x="4837" y="100"/>
                  </a:cubicBezTo>
                  <a:cubicBezTo>
                    <a:pt x="4537" y="33"/>
                    <a:pt x="4237" y="33"/>
                    <a:pt x="3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6"/>
            <p:cNvSpPr/>
            <p:nvPr/>
          </p:nvSpPr>
          <p:spPr>
            <a:xfrm rot="-5400000">
              <a:off x="8044559" y="1704219"/>
              <a:ext cx="153946" cy="112165"/>
            </a:xfrm>
            <a:custGeom>
              <a:avLst/>
              <a:gdLst/>
              <a:ahLst/>
              <a:cxnLst/>
              <a:rect l="l" t="t" r="r" b="b"/>
              <a:pathLst>
                <a:path w="6205" h="2519" extrusionOk="0">
                  <a:moveTo>
                    <a:pt x="3536" y="0"/>
                  </a:moveTo>
                  <a:cubicBezTo>
                    <a:pt x="3069" y="0"/>
                    <a:pt x="2602" y="17"/>
                    <a:pt x="2135" y="17"/>
                  </a:cubicBezTo>
                  <a:cubicBezTo>
                    <a:pt x="1535" y="17"/>
                    <a:pt x="934" y="117"/>
                    <a:pt x="467" y="584"/>
                  </a:cubicBezTo>
                  <a:cubicBezTo>
                    <a:pt x="0" y="1118"/>
                    <a:pt x="67" y="1885"/>
                    <a:pt x="701" y="2252"/>
                  </a:cubicBezTo>
                  <a:cubicBezTo>
                    <a:pt x="968" y="2419"/>
                    <a:pt x="1268" y="2519"/>
                    <a:pt x="1601" y="2519"/>
                  </a:cubicBezTo>
                  <a:cubicBezTo>
                    <a:pt x="1679" y="2508"/>
                    <a:pt x="1761" y="2504"/>
                    <a:pt x="1844" y="2504"/>
                  </a:cubicBezTo>
                  <a:cubicBezTo>
                    <a:pt x="2009" y="2504"/>
                    <a:pt x="2180" y="2519"/>
                    <a:pt x="2335" y="2519"/>
                  </a:cubicBezTo>
                  <a:lnTo>
                    <a:pt x="2335" y="2486"/>
                  </a:lnTo>
                  <a:lnTo>
                    <a:pt x="3203" y="2486"/>
                  </a:lnTo>
                  <a:cubicBezTo>
                    <a:pt x="3271" y="2482"/>
                    <a:pt x="3341" y="2480"/>
                    <a:pt x="3413" y="2480"/>
                  </a:cubicBezTo>
                  <a:cubicBezTo>
                    <a:pt x="3695" y="2480"/>
                    <a:pt x="4003" y="2505"/>
                    <a:pt x="4319" y="2505"/>
                  </a:cubicBezTo>
                  <a:cubicBezTo>
                    <a:pt x="4590" y="2505"/>
                    <a:pt x="4866" y="2487"/>
                    <a:pt x="5137" y="2419"/>
                  </a:cubicBezTo>
                  <a:cubicBezTo>
                    <a:pt x="5804" y="2252"/>
                    <a:pt x="6205" y="1718"/>
                    <a:pt x="6138" y="1118"/>
                  </a:cubicBezTo>
                  <a:cubicBezTo>
                    <a:pt x="6105" y="551"/>
                    <a:pt x="5571" y="184"/>
                    <a:pt x="4937" y="84"/>
                  </a:cubicBezTo>
                  <a:cubicBezTo>
                    <a:pt x="4470" y="17"/>
                    <a:pt x="4003" y="0"/>
                    <a:pt x="3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6"/>
            <p:cNvSpPr/>
            <p:nvPr/>
          </p:nvSpPr>
          <p:spPr>
            <a:xfrm rot="-5400000">
              <a:off x="5575360" y="1461615"/>
              <a:ext cx="144047" cy="117374"/>
            </a:xfrm>
            <a:custGeom>
              <a:avLst/>
              <a:gdLst/>
              <a:ahLst/>
              <a:cxnLst/>
              <a:rect l="l" t="t" r="r" b="b"/>
              <a:pathLst>
                <a:path w="5806" h="2636" extrusionOk="0">
                  <a:moveTo>
                    <a:pt x="2870" y="0"/>
                  </a:moveTo>
                  <a:cubicBezTo>
                    <a:pt x="2714" y="11"/>
                    <a:pt x="2558" y="11"/>
                    <a:pt x="2403" y="11"/>
                  </a:cubicBezTo>
                  <a:cubicBezTo>
                    <a:pt x="2091" y="11"/>
                    <a:pt x="1780" y="11"/>
                    <a:pt x="1469" y="100"/>
                  </a:cubicBezTo>
                  <a:cubicBezTo>
                    <a:pt x="1135" y="167"/>
                    <a:pt x="835" y="267"/>
                    <a:pt x="601" y="467"/>
                  </a:cubicBezTo>
                  <a:cubicBezTo>
                    <a:pt x="168" y="801"/>
                    <a:pt x="1" y="1235"/>
                    <a:pt x="101" y="1735"/>
                  </a:cubicBezTo>
                  <a:cubicBezTo>
                    <a:pt x="201" y="2235"/>
                    <a:pt x="601" y="2469"/>
                    <a:pt x="1068" y="2569"/>
                  </a:cubicBezTo>
                  <a:cubicBezTo>
                    <a:pt x="1269" y="2619"/>
                    <a:pt x="1460" y="2636"/>
                    <a:pt x="1652" y="2636"/>
                  </a:cubicBezTo>
                  <a:cubicBezTo>
                    <a:pt x="1844" y="2636"/>
                    <a:pt x="2036" y="2619"/>
                    <a:pt x="2236" y="2602"/>
                  </a:cubicBezTo>
                  <a:cubicBezTo>
                    <a:pt x="2870" y="2569"/>
                    <a:pt x="3470" y="2502"/>
                    <a:pt x="4104" y="2502"/>
                  </a:cubicBezTo>
                  <a:cubicBezTo>
                    <a:pt x="4371" y="2502"/>
                    <a:pt x="4671" y="2435"/>
                    <a:pt x="4938" y="2369"/>
                  </a:cubicBezTo>
                  <a:cubicBezTo>
                    <a:pt x="5438" y="2169"/>
                    <a:pt x="5805" y="1768"/>
                    <a:pt x="5805" y="1301"/>
                  </a:cubicBezTo>
                  <a:cubicBezTo>
                    <a:pt x="5805" y="868"/>
                    <a:pt x="5472" y="434"/>
                    <a:pt x="5005" y="267"/>
                  </a:cubicBezTo>
                  <a:cubicBezTo>
                    <a:pt x="4304" y="0"/>
                    <a:pt x="3604" y="0"/>
                    <a:pt x="28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6"/>
            <p:cNvSpPr/>
            <p:nvPr/>
          </p:nvSpPr>
          <p:spPr>
            <a:xfrm rot="-5400000">
              <a:off x="7836631" y="1560695"/>
              <a:ext cx="133255" cy="126948"/>
            </a:xfrm>
            <a:custGeom>
              <a:avLst/>
              <a:gdLst/>
              <a:ahLst/>
              <a:cxnLst/>
              <a:rect l="l" t="t" r="r" b="b"/>
              <a:pathLst>
                <a:path w="5371" h="2851" extrusionOk="0">
                  <a:moveTo>
                    <a:pt x="3514" y="0"/>
                  </a:moveTo>
                  <a:cubicBezTo>
                    <a:pt x="2721" y="0"/>
                    <a:pt x="1933" y="150"/>
                    <a:pt x="1168" y="348"/>
                  </a:cubicBezTo>
                  <a:cubicBezTo>
                    <a:pt x="968" y="415"/>
                    <a:pt x="801" y="482"/>
                    <a:pt x="634" y="615"/>
                  </a:cubicBezTo>
                  <a:cubicBezTo>
                    <a:pt x="301" y="882"/>
                    <a:pt x="0" y="1216"/>
                    <a:pt x="101" y="1683"/>
                  </a:cubicBezTo>
                  <a:cubicBezTo>
                    <a:pt x="167" y="2183"/>
                    <a:pt x="534" y="2483"/>
                    <a:pt x="1001" y="2683"/>
                  </a:cubicBezTo>
                  <a:cubicBezTo>
                    <a:pt x="1328" y="2827"/>
                    <a:pt x="1681" y="2844"/>
                    <a:pt x="2043" y="2844"/>
                  </a:cubicBezTo>
                  <a:cubicBezTo>
                    <a:pt x="2162" y="2844"/>
                    <a:pt x="2283" y="2842"/>
                    <a:pt x="2403" y="2842"/>
                  </a:cubicBezTo>
                  <a:cubicBezTo>
                    <a:pt x="2514" y="2842"/>
                    <a:pt x="2625" y="2844"/>
                    <a:pt x="2736" y="2850"/>
                  </a:cubicBezTo>
                  <a:cubicBezTo>
                    <a:pt x="2891" y="2839"/>
                    <a:pt x="3051" y="2839"/>
                    <a:pt x="3211" y="2839"/>
                  </a:cubicBezTo>
                  <a:cubicBezTo>
                    <a:pt x="3533" y="2839"/>
                    <a:pt x="3859" y="2839"/>
                    <a:pt x="4170" y="2750"/>
                  </a:cubicBezTo>
                  <a:cubicBezTo>
                    <a:pt x="4971" y="2550"/>
                    <a:pt x="5371" y="1983"/>
                    <a:pt x="5304" y="1216"/>
                  </a:cubicBezTo>
                  <a:cubicBezTo>
                    <a:pt x="5238" y="549"/>
                    <a:pt x="4704" y="82"/>
                    <a:pt x="3937" y="15"/>
                  </a:cubicBezTo>
                  <a:cubicBezTo>
                    <a:pt x="3796" y="5"/>
                    <a:pt x="3655" y="0"/>
                    <a:pt x="3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6"/>
            <p:cNvSpPr/>
            <p:nvPr/>
          </p:nvSpPr>
          <p:spPr>
            <a:xfrm rot="-5400000">
              <a:off x="6077256" y="1498673"/>
              <a:ext cx="144841" cy="110295"/>
            </a:xfrm>
            <a:custGeom>
              <a:avLst/>
              <a:gdLst/>
              <a:ahLst/>
              <a:cxnLst/>
              <a:rect l="l" t="t" r="r" b="b"/>
              <a:pathLst>
                <a:path w="5838" h="2477" extrusionOk="0">
                  <a:moveTo>
                    <a:pt x="4337" y="0"/>
                  </a:moveTo>
                  <a:cubicBezTo>
                    <a:pt x="4203" y="0"/>
                    <a:pt x="4070" y="15"/>
                    <a:pt x="3936" y="15"/>
                  </a:cubicBezTo>
                  <a:cubicBezTo>
                    <a:pt x="2969" y="82"/>
                    <a:pt x="1935" y="49"/>
                    <a:pt x="968" y="349"/>
                  </a:cubicBezTo>
                  <a:cubicBezTo>
                    <a:pt x="334" y="582"/>
                    <a:pt x="0" y="983"/>
                    <a:pt x="34" y="1516"/>
                  </a:cubicBezTo>
                  <a:cubicBezTo>
                    <a:pt x="67" y="1983"/>
                    <a:pt x="534" y="2417"/>
                    <a:pt x="1134" y="2450"/>
                  </a:cubicBezTo>
                  <a:cubicBezTo>
                    <a:pt x="1456" y="2468"/>
                    <a:pt x="1780" y="2476"/>
                    <a:pt x="2106" y="2476"/>
                  </a:cubicBezTo>
                  <a:cubicBezTo>
                    <a:pt x="2994" y="2476"/>
                    <a:pt x="3891" y="2414"/>
                    <a:pt x="4770" y="2317"/>
                  </a:cubicBezTo>
                  <a:cubicBezTo>
                    <a:pt x="5538" y="2217"/>
                    <a:pt x="5838" y="1750"/>
                    <a:pt x="5771" y="983"/>
                  </a:cubicBezTo>
                  <a:cubicBezTo>
                    <a:pt x="5704" y="482"/>
                    <a:pt x="5171" y="49"/>
                    <a:pt x="4537" y="15"/>
                  </a:cubicBezTo>
                  <a:cubicBezTo>
                    <a:pt x="4470" y="4"/>
                    <a:pt x="4403" y="0"/>
                    <a:pt x="4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"/>
            <p:cNvSpPr/>
            <p:nvPr/>
          </p:nvSpPr>
          <p:spPr>
            <a:xfrm rot="-5400000">
              <a:off x="8639503" y="1674710"/>
              <a:ext cx="145684" cy="108291"/>
            </a:xfrm>
            <a:custGeom>
              <a:avLst/>
              <a:gdLst/>
              <a:ahLst/>
              <a:cxnLst/>
              <a:rect l="l" t="t" r="r" b="b"/>
              <a:pathLst>
                <a:path w="5872" h="2432" extrusionOk="0">
                  <a:moveTo>
                    <a:pt x="2761" y="1"/>
                  </a:moveTo>
                  <a:cubicBezTo>
                    <a:pt x="2663" y="1"/>
                    <a:pt x="2565" y="5"/>
                    <a:pt x="2469" y="15"/>
                  </a:cubicBezTo>
                  <a:cubicBezTo>
                    <a:pt x="2282" y="15"/>
                    <a:pt x="2103" y="10"/>
                    <a:pt x="1929" y="10"/>
                  </a:cubicBezTo>
                  <a:cubicBezTo>
                    <a:pt x="1453" y="10"/>
                    <a:pt x="1026" y="46"/>
                    <a:pt x="634" y="315"/>
                  </a:cubicBezTo>
                  <a:cubicBezTo>
                    <a:pt x="234" y="582"/>
                    <a:pt x="1" y="982"/>
                    <a:pt x="101" y="1382"/>
                  </a:cubicBezTo>
                  <a:cubicBezTo>
                    <a:pt x="167" y="1816"/>
                    <a:pt x="468" y="2083"/>
                    <a:pt x="1001" y="2183"/>
                  </a:cubicBezTo>
                  <a:cubicBezTo>
                    <a:pt x="2042" y="2295"/>
                    <a:pt x="3106" y="2432"/>
                    <a:pt x="4174" y="2432"/>
                  </a:cubicBezTo>
                  <a:cubicBezTo>
                    <a:pt x="4373" y="2432"/>
                    <a:pt x="4572" y="2427"/>
                    <a:pt x="4771" y="2416"/>
                  </a:cubicBezTo>
                  <a:cubicBezTo>
                    <a:pt x="5271" y="2416"/>
                    <a:pt x="5738" y="2016"/>
                    <a:pt x="5805" y="1549"/>
                  </a:cubicBezTo>
                  <a:cubicBezTo>
                    <a:pt x="5871" y="915"/>
                    <a:pt x="5571" y="348"/>
                    <a:pt x="5071" y="215"/>
                  </a:cubicBezTo>
                  <a:cubicBezTo>
                    <a:pt x="4904" y="148"/>
                    <a:pt x="4737" y="115"/>
                    <a:pt x="4571" y="115"/>
                  </a:cubicBezTo>
                  <a:cubicBezTo>
                    <a:pt x="4513" y="117"/>
                    <a:pt x="4456" y="119"/>
                    <a:pt x="4400" y="119"/>
                  </a:cubicBezTo>
                  <a:cubicBezTo>
                    <a:pt x="3833" y="119"/>
                    <a:pt x="3287" y="1"/>
                    <a:pt x="2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"/>
            <p:cNvSpPr/>
            <p:nvPr/>
          </p:nvSpPr>
          <p:spPr>
            <a:xfrm rot="-5400000">
              <a:off x="6592994" y="1533465"/>
              <a:ext cx="130774" cy="119334"/>
            </a:xfrm>
            <a:custGeom>
              <a:avLst/>
              <a:gdLst/>
              <a:ahLst/>
              <a:cxnLst/>
              <a:rect l="l" t="t" r="r" b="b"/>
              <a:pathLst>
                <a:path w="5271" h="2680" extrusionOk="0">
                  <a:moveTo>
                    <a:pt x="1335" y="0"/>
                  </a:moveTo>
                  <a:cubicBezTo>
                    <a:pt x="734" y="34"/>
                    <a:pt x="201" y="434"/>
                    <a:pt x="100" y="968"/>
                  </a:cubicBezTo>
                  <a:cubicBezTo>
                    <a:pt x="0" y="1635"/>
                    <a:pt x="301" y="2235"/>
                    <a:pt x="901" y="2469"/>
                  </a:cubicBezTo>
                  <a:cubicBezTo>
                    <a:pt x="1101" y="2535"/>
                    <a:pt x="1301" y="2635"/>
                    <a:pt x="1501" y="2635"/>
                  </a:cubicBezTo>
                  <a:cubicBezTo>
                    <a:pt x="1997" y="2635"/>
                    <a:pt x="2493" y="2679"/>
                    <a:pt x="2988" y="2679"/>
                  </a:cubicBezTo>
                  <a:cubicBezTo>
                    <a:pt x="3360" y="2679"/>
                    <a:pt x="3732" y="2655"/>
                    <a:pt x="4103" y="2569"/>
                  </a:cubicBezTo>
                  <a:cubicBezTo>
                    <a:pt x="4871" y="2402"/>
                    <a:pt x="5271" y="1902"/>
                    <a:pt x="5237" y="1268"/>
                  </a:cubicBezTo>
                  <a:cubicBezTo>
                    <a:pt x="5204" y="667"/>
                    <a:pt x="4670" y="167"/>
                    <a:pt x="3970" y="100"/>
                  </a:cubicBezTo>
                  <a:cubicBezTo>
                    <a:pt x="3703" y="34"/>
                    <a:pt x="3436" y="0"/>
                    <a:pt x="3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"/>
            <p:cNvSpPr/>
            <p:nvPr/>
          </p:nvSpPr>
          <p:spPr>
            <a:xfrm rot="-5400000">
              <a:off x="8934163" y="1607245"/>
              <a:ext cx="132461" cy="115771"/>
            </a:xfrm>
            <a:custGeom>
              <a:avLst/>
              <a:gdLst/>
              <a:ahLst/>
              <a:cxnLst/>
              <a:rect l="l" t="t" r="r" b="b"/>
              <a:pathLst>
                <a:path w="5339" h="2600" extrusionOk="0">
                  <a:moveTo>
                    <a:pt x="3103" y="1"/>
                  </a:moveTo>
                  <a:cubicBezTo>
                    <a:pt x="2403" y="1"/>
                    <a:pt x="1669" y="1"/>
                    <a:pt x="1002" y="201"/>
                  </a:cubicBezTo>
                  <a:cubicBezTo>
                    <a:pt x="368" y="401"/>
                    <a:pt x="1" y="935"/>
                    <a:pt x="68" y="1502"/>
                  </a:cubicBezTo>
                  <a:cubicBezTo>
                    <a:pt x="134" y="2069"/>
                    <a:pt x="568" y="2536"/>
                    <a:pt x="1202" y="2569"/>
                  </a:cubicBezTo>
                  <a:cubicBezTo>
                    <a:pt x="1748" y="2569"/>
                    <a:pt x="2303" y="2599"/>
                    <a:pt x="2853" y="2599"/>
                  </a:cubicBezTo>
                  <a:cubicBezTo>
                    <a:pt x="3311" y="2599"/>
                    <a:pt x="3764" y="2579"/>
                    <a:pt x="4204" y="2503"/>
                  </a:cubicBezTo>
                  <a:cubicBezTo>
                    <a:pt x="4938" y="2369"/>
                    <a:pt x="5338" y="1836"/>
                    <a:pt x="5271" y="1068"/>
                  </a:cubicBezTo>
                  <a:cubicBezTo>
                    <a:pt x="5238" y="501"/>
                    <a:pt x="4671" y="1"/>
                    <a:pt x="4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"/>
            <p:cNvSpPr/>
            <p:nvPr/>
          </p:nvSpPr>
          <p:spPr>
            <a:xfrm rot="-5400000">
              <a:off x="5343777" y="1600358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671" y="0"/>
                  </a:moveTo>
                  <a:cubicBezTo>
                    <a:pt x="3648" y="0"/>
                    <a:pt x="3626" y="1"/>
                    <a:pt x="3603" y="1"/>
                  </a:cubicBezTo>
                  <a:cubicBezTo>
                    <a:pt x="2736" y="1"/>
                    <a:pt x="1868" y="68"/>
                    <a:pt x="1001" y="235"/>
                  </a:cubicBezTo>
                  <a:cubicBezTo>
                    <a:pt x="301" y="368"/>
                    <a:pt x="0" y="735"/>
                    <a:pt x="0" y="1336"/>
                  </a:cubicBezTo>
                  <a:cubicBezTo>
                    <a:pt x="0" y="1703"/>
                    <a:pt x="267" y="1903"/>
                    <a:pt x="501" y="2036"/>
                  </a:cubicBezTo>
                  <a:cubicBezTo>
                    <a:pt x="1468" y="2570"/>
                    <a:pt x="2536" y="2803"/>
                    <a:pt x="3636" y="2870"/>
                  </a:cubicBezTo>
                  <a:cubicBezTo>
                    <a:pt x="3657" y="2871"/>
                    <a:pt x="3678" y="2871"/>
                    <a:pt x="3698" y="2871"/>
                  </a:cubicBezTo>
                  <a:cubicBezTo>
                    <a:pt x="4534" y="2871"/>
                    <a:pt x="5137" y="2217"/>
                    <a:pt x="5137" y="1436"/>
                  </a:cubicBezTo>
                  <a:cubicBezTo>
                    <a:pt x="5137" y="623"/>
                    <a:pt x="4535" y="0"/>
                    <a:pt x="3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"/>
            <p:cNvSpPr/>
            <p:nvPr/>
          </p:nvSpPr>
          <p:spPr>
            <a:xfrm rot="-5400000">
              <a:off x="6351275" y="1609153"/>
              <a:ext cx="134917" cy="119423"/>
            </a:xfrm>
            <a:custGeom>
              <a:avLst/>
              <a:gdLst/>
              <a:ahLst/>
              <a:cxnLst/>
              <a:rect l="l" t="t" r="r" b="b"/>
              <a:pathLst>
                <a:path w="5438" h="2682" extrusionOk="0">
                  <a:moveTo>
                    <a:pt x="3453" y="0"/>
                  </a:moveTo>
                  <a:cubicBezTo>
                    <a:pt x="3372" y="0"/>
                    <a:pt x="3288" y="5"/>
                    <a:pt x="3203" y="13"/>
                  </a:cubicBezTo>
                  <a:cubicBezTo>
                    <a:pt x="2863" y="73"/>
                    <a:pt x="2523" y="85"/>
                    <a:pt x="2182" y="85"/>
                  </a:cubicBezTo>
                  <a:cubicBezTo>
                    <a:pt x="1956" y="85"/>
                    <a:pt x="1729" y="79"/>
                    <a:pt x="1502" y="79"/>
                  </a:cubicBezTo>
                  <a:cubicBezTo>
                    <a:pt x="1135" y="113"/>
                    <a:pt x="835" y="213"/>
                    <a:pt x="501" y="380"/>
                  </a:cubicBezTo>
                  <a:cubicBezTo>
                    <a:pt x="134" y="580"/>
                    <a:pt x="1" y="913"/>
                    <a:pt x="1" y="1347"/>
                  </a:cubicBezTo>
                  <a:cubicBezTo>
                    <a:pt x="34" y="1714"/>
                    <a:pt x="234" y="2014"/>
                    <a:pt x="601" y="2181"/>
                  </a:cubicBezTo>
                  <a:cubicBezTo>
                    <a:pt x="1235" y="2481"/>
                    <a:pt x="1936" y="2481"/>
                    <a:pt x="2636" y="2581"/>
                  </a:cubicBezTo>
                  <a:cubicBezTo>
                    <a:pt x="2936" y="2615"/>
                    <a:pt x="3270" y="2648"/>
                    <a:pt x="3570" y="2681"/>
                  </a:cubicBezTo>
                  <a:cubicBezTo>
                    <a:pt x="4704" y="2681"/>
                    <a:pt x="5438" y="1647"/>
                    <a:pt x="4904" y="780"/>
                  </a:cubicBezTo>
                  <a:lnTo>
                    <a:pt x="4904" y="747"/>
                  </a:lnTo>
                  <a:cubicBezTo>
                    <a:pt x="4553" y="219"/>
                    <a:pt x="4046" y="0"/>
                    <a:pt x="3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"/>
            <p:cNvSpPr/>
            <p:nvPr/>
          </p:nvSpPr>
          <p:spPr>
            <a:xfrm rot="-5400000">
              <a:off x="3208195" y="1578041"/>
              <a:ext cx="87753" cy="717071"/>
            </a:xfrm>
            <a:custGeom>
              <a:avLst/>
              <a:gdLst/>
              <a:ahLst/>
              <a:cxnLst/>
              <a:rect l="l" t="t" r="r" b="b"/>
              <a:pathLst>
                <a:path w="3537" h="16104" extrusionOk="0">
                  <a:moveTo>
                    <a:pt x="1579" y="1"/>
                  </a:moveTo>
                  <a:cubicBezTo>
                    <a:pt x="1397" y="1"/>
                    <a:pt x="1238" y="115"/>
                    <a:pt x="1101" y="252"/>
                  </a:cubicBezTo>
                  <a:cubicBezTo>
                    <a:pt x="901" y="519"/>
                    <a:pt x="801" y="819"/>
                    <a:pt x="701" y="1119"/>
                  </a:cubicBezTo>
                  <a:cubicBezTo>
                    <a:pt x="367" y="2554"/>
                    <a:pt x="67" y="3988"/>
                    <a:pt x="34" y="5456"/>
                  </a:cubicBezTo>
                  <a:cubicBezTo>
                    <a:pt x="0" y="7190"/>
                    <a:pt x="34" y="8925"/>
                    <a:pt x="534" y="10559"/>
                  </a:cubicBezTo>
                  <a:cubicBezTo>
                    <a:pt x="1001" y="12060"/>
                    <a:pt x="1635" y="13495"/>
                    <a:pt x="2402" y="14862"/>
                  </a:cubicBezTo>
                  <a:cubicBezTo>
                    <a:pt x="2636" y="15263"/>
                    <a:pt x="2836" y="15630"/>
                    <a:pt x="3136" y="15963"/>
                  </a:cubicBezTo>
                  <a:cubicBezTo>
                    <a:pt x="3194" y="16021"/>
                    <a:pt x="3276" y="16103"/>
                    <a:pt x="3362" y="16103"/>
                  </a:cubicBezTo>
                  <a:cubicBezTo>
                    <a:pt x="3376" y="16103"/>
                    <a:pt x="3389" y="16101"/>
                    <a:pt x="3403" y="16097"/>
                  </a:cubicBezTo>
                  <a:cubicBezTo>
                    <a:pt x="3503" y="16030"/>
                    <a:pt x="3536" y="15930"/>
                    <a:pt x="3503" y="15830"/>
                  </a:cubicBezTo>
                  <a:cubicBezTo>
                    <a:pt x="3403" y="14862"/>
                    <a:pt x="3403" y="13928"/>
                    <a:pt x="3203" y="12994"/>
                  </a:cubicBezTo>
                  <a:cubicBezTo>
                    <a:pt x="2669" y="10459"/>
                    <a:pt x="2169" y="7924"/>
                    <a:pt x="2369" y="5722"/>
                  </a:cubicBezTo>
                  <a:cubicBezTo>
                    <a:pt x="2369" y="4422"/>
                    <a:pt x="2402" y="3521"/>
                    <a:pt x="2369" y="2620"/>
                  </a:cubicBezTo>
                  <a:cubicBezTo>
                    <a:pt x="2335" y="1920"/>
                    <a:pt x="2269" y="1186"/>
                    <a:pt x="2069" y="452"/>
                  </a:cubicBezTo>
                  <a:cubicBezTo>
                    <a:pt x="2002" y="252"/>
                    <a:pt x="1935" y="52"/>
                    <a:pt x="1702" y="18"/>
                  </a:cubicBezTo>
                  <a:cubicBezTo>
                    <a:pt x="1660" y="6"/>
                    <a:pt x="1619" y="1"/>
                    <a:pt x="1579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"/>
            <p:cNvSpPr/>
            <p:nvPr/>
          </p:nvSpPr>
          <p:spPr>
            <a:xfrm rot="-5400000">
              <a:off x="1808949" y="1806907"/>
              <a:ext cx="86934" cy="776604"/>
            </a:xfrm>
            <a:custGeom>
              <a:avLst/>
              <a:gdLst/>
              <a:ahLst/>
              <a:cxnLst/>
              <a:rect l="l" t="t" r="r" b="b"/>
              <a:pathLst>
                <a:path w="3504" h="17441" extrusionOk="0">
                  <a:moveTo>
                    <a:pt x="1207" y="1"/>
                  </a:moveTo>
                  <a:cubicBezTo>
                    <a:pt x="1163" y="1"/>
                    <a:pt x="1117" y="10"/>
                    <a:pt x="1068" y="31"/>
                  </a:cubicBezTo>
                  <a:cubicBezTo>
                    <a:pt x="802" y="164"/>
                    <a:pt x="802" y="398"/>
                    <a:pt x="835" y="665"/>
                  </a:cubicBezTo>
                  <a:cubicBezTo>
                    <a:pt x="902" y="1132"/>
                    <a:pt x="968" y="1632"/>
                    <a:pt x="1002" y="2132"/>
                  </a:cubicBezTo>
                  <a:cubicBezTo>
                    <a:pt x="1102" y="3166"/>
                    <a:pt x="1168" y="4200"/>
                    <a:pt x="1235" y="5268"/>
                  </a:cubicBezTo>
                  <a:cubicBezTo>
                    <a:pt x="1269" y="6936"/>
                    <a:pt x="1435" y="8637"/>
                    <a:pt x="1102" y="10338"/>
                  </a:cubicBezTo>
                  <a:cubicBezTo>
                    <a:pt x="835" y="11839"/>
                    <a:pt x="501" y="13340"/>
                    <a:pt x="268" y="14841"/>
                  </a:cubicBezTo>
                  <a:lnTo>
                    <a:pt x="234" y="14841"/>
                  </a:lnTo>
                  <a:cubicBezTo>
                    <a:pt x="101" y="15609"/>
                    <a:pt x="1" y="16409"/>
                    <a:pt x="335" y="17176"/>
                  </a:cubicBezTo>
                  <a:cubicBezTo>
                    <a:pt x="407" y="17358"/>
                    <a:pt x="490" y="17441"/>
                    <a:pt x="582" y="17441"/>
                  </a:cubicBezTo>
                  <a:cubicBezTo>
                    <a:pt x="659" y="17441"/>
                    <a:pt x="744" y="17383"/>
                    <a:pt x="835" y="17276"/>
                  </a:cubicBezTo>
                  <a:cubicBezTo>
                    <a:pt x="1168" y="16943"/>
                    <a:pt x="1335" y="16543"/>
                    <a:pt x="1502" y="16109"/>
                  </a:cubicBezTo>
                  <a:cubicBezTo>
                    <a:pt x="1836" y="15208"/>
                    <a:pt x="2036" y="14308"/>
                    <a:pt x="2269" y="13374"/>
                  </a:cubicBezTo>
                  <a:cubicBezTo>
                    <a:pt x="2803" y="11272"/>
                    <a:pt x="3437" y="9237"/>
                    <a:pt x="3337" y="6902"/>
                  </a:cubicBezTo>
                  <a:cubicBezTo>
                    <a:pt x="3503" y="5134"/>
                    <a:pt x="3036" y="3300"/>
                    <a:pt x="2336" y="1498"/>
                  </a:cubicBezTo>
                  <a:cubicBezTo>
                    <a:pt x="2169" y="1065"/>
                    <a:pt x="1969" y="631"/>
                    <a:pt x="1635" y="264"/>
                  </a:cubicBezTo>
                  <a:cubicBezTo>
                    <a:pt x="1504" y="132"/>
                    <a:pt x="1372" y="1"/>
                    <a:pt x="1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"/>
            <p:cNvSpPr/>
            <p:nvPr/>
          </p:nvSpPr>
          <p:spPr>
            <a:xfrm rot="-5400000">
              <a:off x="807314" y="1707254"/>
              <a:ext cx="55475" cy="519057"/>
            </a:xfrm>
            <a:custGeom>
              <a:avLst/>
              <a:gdLst/>
              <a:ahLst/>
              <a:cxnLst/>
              <a:rect l="l" t="t" r="r" b="b"/>
              <a:pathLst>
                <a:path w="2236" h="11657" extrusionOk="0">
                  <a:moveTo>
                    <a:pt x="1962" y="0"/>
                  </a:moveTo>
                  <a:cubicBezTo>
                    <a:pt x="1861" y="0"/>
                    <a:pt x="1828" y="113"/>
                    <a:pt x="1768" y="173"/>
                  </a:cubicBezTo>
                  <a:cubicBezTo>
                    <a:pt x="1335" y="806"/>
                    <a:pt x="1001" y="1507"/>
                    <a:pt x="768" y="2274"/>
                  </a:cubicBezTo>
                  <a:cubicBezTo>
                    <a:pt x="167" y="4309"/>
                    <a:pt x="0" y="6410"/>
                    <a:pt x="234" y="8545"/>
                  </a:cubicBezTo>
                  <a:cubicBezTo>
                    <a:pt x="334" y="9412"/>
                    <a:pt x="501" y="10313"/>
                    <a:pt x="968" y="11080"/>
                  </a:cubicBezTo>
                  <a:cubicBezTo>
                    <a:pt x="1089" y="11354"/>
                    <a:pt x="1267" y="11656"/>
                    <a:pt x="1576" y="11656"/>
                  </a:cubicBezTo>
                  <a:cubicBezTo>
                    <a:pt x="1605" y="11656"/>
                    <a:pt x="1636" y="11653"/>
                    <a:pt x="1668" y="11647"/>
                  </a:cubicBezTo>
                  <a:cubicBezTo>
                    <a:pt x="2002" y="11581"/>
                    <a:pt x="1968" y="11180"/>
                    <a:pt x="2035" y="10914"/>
                  </a:cubicBezTo>
                  <a:cubicBezTo>
                    <a:pt x="2068" y="10847"/>
                    <a:pt x="2068" y="10780"/>
                    <a:pt x="2068" y="10680"/>
                  </a:cubicBezTo>
                  <a:cubicBezTo>
                    <a:pt x="2035" y="8679"/>
                    <a:pt x="2202" y="6644"/>
                    <a:pt x="2235" y="4309"/>
                  </a:cubicBezTo>
                  <a:cubicBezTo>
                    <a:pt x="2202" y="3175"/>
                    <a:pt x="2135" y="1740"/>
                    <a:pt x="2068" y="273"/>
                  </a:cubicBezTo>
                  <a:cubicBezTo>
                    <a:pt x="2068" y="173"/>
                    <a:pt x="2102" y="39"/>
                    <a:pt x="2002" y="6"/>
                  </a:cubicBezTo>
                  <a:cubicBezTo>
                    <a:pt x="1987" y="2"/>
                    <a:pt x="1974" y="0"/>
                    <a:pt x="1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"/>
            <p:cNvSpPr/>
            <p:nvPr/>
          </p:nvSpPr>
          <p:spPr>
            <a:xfrm rot="-5400000">
              <a:off x="2541201" y="2091671"/>
              <a:ext cx="36446" cy="63897"/>
            </a:xfrm>
            <a:custGeom>
              <a:avLst/>
              <a:gdLst/>
              <a:ahLst/>
              <a:cxnLst/>
              <a:rect l="l" t="t" r="r" b="b"/>
              <a:pathLst>
                <a:path w="1469" h="1435" extrusionOk="0">
                  <a:moveTo>
                    <a:pt x="735" y="0"/>
                  </a:moveTo>
                  <a:cubicBezTo>
                    <a:pt x="744" y="0"/>
                    <a:pt x="753" y="0"/>
                    <a:pt x="762" y="1"/>
                  </a:cubicBezTo>
                  <a:lnTo>
                    <a:pt x="762" y="1"/>
                  </a:lnTo>
                  <a:cubicBezTo>
                    <a:pt x="764" y="0"/>
                    <a:pt x="766" y="0"/>
                    <a:pt x="768" y="0"/>
                  </a:cubicBezTo>
                  <a:close/>
                  <a:moveTo>
                    <a:pt x="762" y="1"/>
                  </a:moveTo>
                  <a:lnTo>
                    <a:pt x="762" y="1"/>
                  </a:lnTo>
                  <a:cubicBezTo>
                    <a:pt x="364" y="37"/>
                    <a:pt x="1" y="402"/>
                    <a:pt x="1" y="767"/>
                  </a:cubicBezTo>
                  <a:cubicBezTo>
                    <a:pt x="1" y="1201"/>
                    <a:pt x="234" y="1434"/>
                    <a:pt x="668" y="1434"/>
                  </a:cubicBezTo>
                  <a:cubicBezTo>
                    <a:pt x="1102" y="1434"/>
                    <a:pt x="1468" y="1068"/>
                    <a:pt x="1468" y="667"/>
                  </a:cubicBezTo>
                  <a:cubicBezTo>
                    <a:pt x="1468" y="309"/>
                    <a:pt x="1150" y="14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"/>
            <p:cNvSpPr/>
            <p:nvPr/>
          </p:nvSpPr>
          <p:spPr>
            <a:xfrm rot="-5400000">
              <a:off x="986403" y="2158189"/>
              <a:ext cx="37265" cy="62428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801" y="0"/>
                  </a:moveTo>
                  <a:cubicBezTo>
                    <a:pt x="334" y="0"/>
                    <a:pt x="34" y="267"/>
                    <a:pt x="34" y="634"/>
                  </a:cubicBezTo>
                  <a:cubicBezTo>
                    <a:pt x="0" y="1001"/>
                    <a:pt x="400" y="1368"/>
                    <a:pt x="767" y="1401"/>
                  </a:cubicBezTo>
                  <a:cubicBezTo>
                    <a:pt x="1101" y="1401"/>
                    <a:pt x="1501" y="1035"/>
                    <a:pt x="1501" y="701"/>
                  </a:cubicBezTo>
                  <a:cubicBezTo>
                    <a:pt x="1501" y="267"/>
                    <a:pt x="1201" y="0"/>
                    <a:pt x="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"/>
            <p:cNvSpPr/>
            <p:nvPr/>
          </p:nvSpPr>
          <p:spPr>
            <a:xfrm rot="-5400000">
              <a:off x="1154083" y="2069639"/>
              <a:ext cx="33146" cy="54991"/>
            </a:xfrm>
            <a:custGeom>
              <a:avLst/>
              <a:gdLst/>
              <a:ahLst/>
              <a:cxnLst/>
              <a:rect l="l" t="t" r="r" b="b"/>
              <a:pathLst>
                <a:path w="1336" h="1235" extrusionOk="0">
                  <a:moveTo>
                    <a:pt x="701" y="0"/>
                  </a:moveTo>
                  <a:cubicBezTo>
                    <a:pt x="268" y="0"/>
                    <a:pt x="1" y="167"/>
                    <a:pt x="1" y="567"/>
                  </a:cubicBezTo>
                  <a:cubicBezTo>
                    <a:pt x="1" y="1001"/>
                    <a:pt x="234" y="1234"/>
                    <a:pt x="668" y="1234"/>
                  </a:cubicBezTo>
                  <a:cubicBezTo>
                    <a:pt x="1035" y="1234"/>
                    <a:pt x="1302" y="968"/>
                    <a:pt x="1335" y="601"/>
                  </a:cubicBezTo>
                  <a:cubicBezTo>
                    <a:pt x="1335" y="200"/>
                    <a:pt x="1102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"/>
            <p:cNvSpPr/>
            <p:nvPr/>
          </p:nvSpPr>
          <p:spPr>
            <a:xfrm rot="-5400000">
              <a:off x="2888033" y="2123360"/>
              <a:ext cx="34784" cy="55125"/>
            </a:xfrm>
            <a:custGeom>
              <a:avLst/>
              <a:gdLst/>
              <a:ahLst/>
              <a:cxnLst/>
              <a:rect l="l" t="t" r="r" b="b"/>
              <a:pathLst>
                <a:path w="1402" h="1238" extrusionOk="0">
                  <a:moveTo>
                    <a:pt x="702" y="1"/>
                  </a:moveTo>
                  <a:cubicBezTo>
                    <a:pt x="301" y="1"/>
                    <a:pt x="0" y="291"/>
                    <a:pt x="0" y="671"/>
                  </a:cubicBezTo>
                  <a:cubicBezTo>
                    <a:pt x="0" y="1004"/>
                    <a:pt x="200" y="1204"/>
                    <a:pt x="434" y="1238"/>
                  </a:cubicBezTo>
                  <a:cubicBezTo>
                    <a:pt x="934" y="1238"/>
                    <a:pt x="1368" y="904"/>
                    <a:pt x="1401" y="570"/>
                  </a:cubicBezTo>
                  <a:cubicBezTo>
                    <a:pt x="1401" y="304"/>
                    <a:pt x="1101" y="3"/>
                    <a:pt x="768" y="3"/>
                  </a:cubicBezTo>
                  <a:cubicBezTo>
                    <a:pt x="745" y="2"/>
                    <a:pt x="724" y="1"/>
                    <a:pt x="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"/>
            <p:cNvSpPr/>
            <p:nvPr/>
          </p:nvSpPr>
          <p:spPr>
            <a:xfrm rot="-5400000">
              <a:off x="2473194" y="1963044"/>
              <a:ext cx="35627" cy="52186"/>
            </a:xfrm>
            <a:custGeom>
              <a:avLst/>
              <a:gdLst/>
              <a:ahLst/>
              <a:cxnLst/>
              <a:rect l="l" t="t" r="r" b="b"/>
              <a:pathLst>
                <a:path w="1436" h="1172" extrusionOk="0">
                  <a:moveTo>
                    <a:pt x="938" y="1"/>
                  </a:moveTo>
                  <a:cubicBezTo>
                    <a:pt x="916" y="1"/>
                    <a:pt x="892" y="2"/>
                    <a:pt x="868" y="4"/>
                  </a:cubicBezTo>
                  <a:cubicBezTo>
                    <a:pt x="468" y="4"/>
                    <a:pt x="1" y="371"/>
                    <a:pt x="34" y="671"/>
                  </a:cubicBezTo>
                  <a:cubicBezTo>
                    <a:pt x="68" y="938"/>
                    <a:pt x="201" y="1172"/>
                    <a:pt x="535" y="1172"/>
                  </a:cubicBezTo>
                  <a:cubicBezTo>
                    <a:pt x="935" y="1172"/>
                    <a:pt x="1435" y="805"/>
                    <a:pt x="1402" y="504"/>
                  </a:cubicBezTo>
                  <a:cubicBezTo>
                    <a:pt x="1371" y="195"/>
                    <a:pt x="1225" y="1"/>
                    <a:pt x="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"/>
            <p:cNvSpPr/>
            <p:nvPr/>
          </p:nvSpPr>
          <p:spPr>
            <a:xfrm rot="-5400000">
              <a:off x="25409" y="1985743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566" y="0"/>
                  </a:moveTo>
                  <a:cubicBezTo>
                    <a:pt x="233" y="0"/>
                    <a:pt x="33" y="167"/>
                    <a:pt x="33" y="500"/>
                  </a:cubicBezTo>
                  <a:cubicBezTo>
                    <a:pt x="1" y="818"/>
                    <a:pt x="303" y="1137"/>
                    <a:pt x="678" y="1137"/>
                  </a:cubicBezTo>
                  <a:cubicBezTo>
                    <a:pt x="696" y="1137"/>
                    <a:pt x="715" y="1136"/>
                    <a:pt x="733" y="1134"/>
                  </a:cubicBezTo>
                  <a:lnTo>
                    <a:pt x="700" y="1134"/>
                  </a:lnTo>
                  <a:cubicBezTo>
                    <a:pt x="1033" y="1134"/>
                    <a:pt x="1267" y="1068"/>
                    <a:pt x="1267" y="634"/>
                  </a:cubicBezTo>
                  <a:cubicBezTo>
                    <a:pt x="1267" y="300"/>
                    <a:pt x="967" y="0"/>
                    <a:pt x="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"/>
            <p:cNvSpPr/>
            <p:nvPr/>
          </p:nvSpPr>
          <p:spPr>
            <a:xfrm rot="-5400000">
              <a:off x="4293819" y="2015108"/>
              <a:ext cx="28978" cy="50672"/>
            </a:xfrm>
            <a:custGeom>
              <a:avLst/>
              <a:gdLst/>
              <a:ahLst/>
              <a:cxnLst/>
              <a:rect l="l" t="t" r="r" b="b"/>
              <a:pathLst>
                <a:path w="1168" h="1138" extrusionOk="0">
                  <a:moveTo>
                    <a:pt x="571" y="0"/>
                  </a:moveTo>
                  <a:cubicBezTo>
                    <a:pt x="267" y="0"/>
                    <a:pt x="32" y="225"/>
                    <a:pt x="0" y="537"/>
                  </a:cubicBezTo>
                  <a:cubicBezTo>
                    <a:pt x="0" y="904"/>
                    <a:pt x="234" y="1137"/>
                    <a:pt x="601" y="1137"/>
                  </a:cubicBezTo>
                  <a:cubicBezTo>
                    <a:pt x="968" y="1137"/>
                    <a:pt x="1134" y="937"/>
                    <a:pt x="1168" y="737"/>
                  </a:cubicBezTo>
                  <a:cubicBezTo>
                    <a:pt x="1168" y="270"/>
                    <a:pt x="968" y="3"/>
                    <a:pt x="634" y="3"/>
                  </a:cubicBezTo>
                  <a:cubicBezTo>
                    <a:pt x="613" y="1"/>
                    <a:pt x="592" y="0"/>
                    <a:pt x="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"/>
            <p:cNvSpPr/>
            <p:nvPr/>
          </p:nvSpPr>
          <p:spPr>
            <a:xfrm rot="-5400000">
              <a:off x="3657291" y="2059825"/>
              <a:ext cx="30640" cy="50628"/>
            </a:xfrm>
            <a:custGeom>
              <a:avLst/>
              <a:gdLst/>
              <a:ahLst/>
              <a:cxnLst/>
              <a:rect l="l" t="t" r="r" b="b"/>
              <a:pathLst>
                <a:path w="1235" h="1137" extrusionOk="0">
                  <a:moveTo>
                    <a:pt x="592" y="0"/>
                  </a:moveTo>
                  <a:cubicBezTo>
                    <a:pt x="304" y="0"/>
                    <a:pt x="1" y="317"/>
                    <a:pt x="1" y="603"/>
                  </a:cubicBezTo>
                  <a:cubicBezTo>
                    <a:pt x="34" y="903"/>
                    <a:pt x="201" y="1137"/>
                    <a:pt x="601" y="1137"/>
                  </a:cubicBezTo>
                  <a:cubicBezTo>
                    <a:pt x="901" y="1137"/>
                    <a:pt x="1235" y="836"/>
                    <a:pt x="1201" y="570"/>
                  </a:cubicBezTo>
                  <a:cubicBezTo>
                    <a:pt x="1168" y="236"/>
                    <a:pt x="968" y="36"/>
                    <a:pt x="634" y="2"/>
                  </a:cubicBezTo>
                  <a:cubicBezTo>
                    <a:pt x="620" y="1"/>
                    <a:pt x="606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6"/>
            <p:cNvSpPr/>
            <p:nvPr/>
          </p:nvSpPr>
          <p:spPr>
            <a:xfrm rot="-5400000">
              <a:off x="196564" y="2030763"/>
              <a:ext cx="29003" cy="49158"/>
            </a:xfrm>
            <a:custGeom>
              <a:avLst/>
              <a:gdLst/>
              <a:ahLst/>
              <a:cxnLst/>
              <a:rect l="l" t="t" r="r" b="b"/>
              <a:pathLst>
                <a:path w="1169" h="1104" extrusionOk="0">
                  <a:moveTo>
                    <a:pt x="531" y="1"/>
                  </a:moveTo>
                  <a:cubicBezTo>
                    <a:pt x="301" y="1"/>
                    <a:pt x="1" y="284"/>
                    <a:pt x="1" y="537"/>
                  </a:cubicBezTo>
                  <a:cubicBezTo>
                    <a:pt x="34" y="870"/>
                    <a:pt x="201" y="1104"/>
                    <a:pt x="535" y="1104"/>
                  </a:cubicBezTo>
                  <a:cubicBezTo>
                    <a:pt x="868" y="1104"/>
                    <a:pt x="1102" y="971"/>
                    <a:pt x="1135" y="704"/>
                  </a:cubicBezTo>
                  <a:cubicBezTo>
                    <a:pt x="1168" y="303"/>
                    <a:pt x="901" y="3"/>
                    <a:pt x="568" y="3"/>
                  </a:cubicBezTo>
                  <a:cubicBezTo>
                    <a:pt x="556" y="1"/>
                    <a:pt x="544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6"/>
            <p:cNvSpPr/>
            <p:nvPr/>
          </p:nvSpPr>
          <p:spPr>
            <a:xfrm rot="-5400000">
              <a:off x="2223116" y="2024689"/>
              <a:ext cx="26522" cy="50539"/>
            </a:xfrm>
            <a:custGeom>
              <a:avLst/>
              <a:gdLst/>
              <a:ahLst/>
              <a:cxnLst/>
              <a:rect l="l" t="t" r="r" b="b"/>
              <a:pathLst>
                <a:path w="1069" h="1135" extrusionOk="0">
                  <a:moveTo>
                    <a:pt x="534" y="0"/>
                  </a:moveTo>
                  <a:cubicBezTo>
                    <a:pt x="201" y="0"/>
                    <a:pt x="1" y="200"/>
                    <a:pt x="34" y="534"/>
                  </a:cubicBezTo>
                  <a:cubicBezTo>
                    <a:pt x="34" y="834"/>
                    <a:pt x="234" y="1101"/>
                    <a:pt x="601" y="1134"/>
                  </a:cubicBezTo>
                  <a:lnTo>
                    <a:pt x="701" y="1134"/>
                  </a:lnTo>
                  <a:cubicBezTo>
                    <a:pt x="768" y="1134"/>
                    <a:pt x="835" y="1101"/>
                    <a:pt x="901" y="1067"/>
                  </a:cubicBezTo>
                  <a:cubicBezTo>
                    <a:pt x="1035" y="1001"/>
                    <a:pt x="1068" y="834"/>
                    <a:pt x="1068" y="600"/>
                  </a:cubicBezTo>
                  <a:cubicBezTo>
                    <a:pt x="1068" y="434"/>
                    <a:pt x="1001" y="267"/>
                    <a:pt x="935" y="167"/>
                  </a:cubicBezTo>
                  <a:cubicBezTo>
                    <a:pt x="868" y="100"/>
                    <a:pt x="835" y="67"/>
                    <a:pt x="768" y="33"/>
                  </a:cubicBezTo>
                  <a:cubicBezTo>
                    <a:pt x="701" y="0"/>
                    <a:pt x="634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6"/>
            <p:cNvSpPr/>
            <p:nvPr/>
          </p:nvSpPr>
          <p:spPr>
            <a:xfrm rot="-5400000">
              <a:off x="4130492" y="2051425"/>
              <a:ext cx="28978" cy="47555"/>
            </a:xfrm>
            <a:custGeom>
              <a:avLst/>
              <a:gdLst/>
              <a:ahLst/>
              <a:cxnLst/>
              <a:rect l="l" t="t" r="r" b="b"/>
              <a:pathLst>
                <a:path w="1168" h="1068" extrusionOk="0">
                  <a:moveTo>
                    <a:pt x="534" y="0"/>
                  </a:moveTo>
                  <a:cubicBezTo>
                    <a:pt x="200" y="34"/>
                    <a:pt x="0" y="201"/>
                    <a:pt x="0" y="567"/>
                  </a:cubicBezTo>
                  <a:cubicBezTo>
                    <a:pt x="0" y="934"/>
                    <a:pt x="267" y="1034"/>
                    <a:pt x="534" y="1068"/>
                  </a:cubicBezTo>
                  <a:cubicBezTo>
                    <a:pt x="901" y="1068"/>
                    <a:pt x="1168" y="801"/>
                    <a:pt x="1134" y="534"/>
                  </a:cubicBezTo>
                  <a:cubicBezTo>
                    <a:pt x="1101" y="167"/>
                    <a:pt x="868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6"/>
            <p:cNvSpPr/>
            <p:nvPr/>
          </p:nvSpPr>
          <p:spPr>
            <a:xfrm rot="-5400000">
              <a:off x="3728632" y="1977420"/>
              <a:ext cx="28978" cy="43281"/>
            </a:xfrm>
            <a:custGeom>
              <a:avLst/>
              <a:gdLst/>
              <a:ahLst/>
              <a:cxnLst/>
              <a:rect l="l" t="t" r="r" b="b"/>
              <a:pathLst>
                <a:path w="1168" h="972" extrusionOk="0">
                  <a:moveTo>
                    <a:pt x="616" y="1"/>
                  </a:moveTo>
                  <a:cubicBezTo>
                    <a:pt x="263" y="1"/>
                    <a:pt x="33" y="195"/>
                    <a:pt x="33" y="505"/>
                  </a:cubicBezTo>
                  <a:cubicBezTo>
                    <a:pt x="0" y="805"/>
                    <a:pt x="134" y="972"/>
                    <a:pt x="434" y="972"/>
                  </a:cubicBezTo>
                  <a:cubicBezTo>
                    <a:pt x="701" y="972"/>
                    <a:pt x="1134" y="605"/>
                    <a:pt x="1134" y="338"/>
                  </a:cubicBezTo>
                  <a:cubicBezTo>
                    <a:pt x="1168" y="71"/>
                    <a:pt x="934" y="4"/>
                    <a:pt x="701" y="4"/>
                  </a:cubicBezTo>
                  <a:cubicBezTo>
                    <a:pt x="672" y="2"/>
                    <a:pt x="643" y="1"/>
                    <a:pt x="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6"/>
            <p:cNvSpPr/>
            <p:nvPr/>
          </p:nvSpPr>
          <p:spPr>
            <a:xfrm rot="-5400000">
              <a:off x="1602905" y="1980301"/>
              <a:ext cx="26497" cy="43325"/>
            </a:xfrm>
            <a:custGeom>
              <a:avLst/>
              <a:gdLst/>
              <a:ahLst/>
              <a:cxnLst/>
              <a:rect l="l" t="t" r="r" b="b"/>
              <a:pathLst>
                <a:path w="1068" h="973" extrusionOk="0">
                  <a:moveTo>
                    <a:pt x="681" y="1"/>
                  </a:moveTo>
                  <a:cubicBezTo>
                    <a:pt x="655" y="1"/>
                    <a:pt x="629" y="2"/>
                    <a:pt x="601" y="5"/>
                  </a:cubicBezTo>
                  <a:cubicBezTo>
                    <a:pt x="267" y="5"/>
                    <a:pt x="34" y="205"/>
                    <a:pt x="0" y="539"/>
                  </a:cubicBezTo>
                  <a:cubicBezTo>
                    <a:pt x="0" y="639"/>
                    <a:pt x="0" y="705"/>
                    <a:pt x="34" y="772"/>
                  </a:cubicBezTo>
                  <a:cubicBezTo>
                    <a:pt x="34" y="772"/>
                    <a:pt x="67" y="805"/>
                    <a:pt x="100" y="839"/>
                  </a:cubicBezTo>
                  <a:cubicBezTo>
                    <a:pt x="134" y="872"/>
                    <a:pt x="134" y="872"/>
                    <a:pt x="167" y="905"/>
                  </a:cubicBezTo>
                  <a:cubicBezTo>
                    <a:pt x="167" y="905"/>
                    <a:pt x="201" y="905"/>
                    <a:pt x="234" y="939"/>
                  </a:cubicBezTo>
                  <a:cubicBezTo>
                    <a:pt x="334" y="939"/>
                    <a:pt x="434" y="972"/>
                    <a:pt x="534" y="972"/>
                  </a:cubicBezTo>
                  <a:cubicBezTo>
                    <a:pt x="801" y="972"/>
                    <a:pt x="968" y="905"/>
                    <a:pt x="1034" y="705"/>
                  </a:cubicBezTo>
                  <a:cubicBezTo>
                    <a:pt x="1034" y="639"/>
                    <a:pt x="1068" y="572"/>
                    <a:pt x="1068" y="472"/>
                  </a:cubicBezTo>
                  <a:cubicBezTo>
                    <a:pt x="1068" y="166"/>
                    <a:pt x="956" y="1"/>
                    <a:pt x="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6"/>
            <p:cNvSpPr/>
            <p:nvPr/>
          </p:nvSpPr>
          <p:spPr>
            <a:xfrm rot="-5400000">
              <a:off x="2246536" y="1956830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434" y="0"/>
                  </a:moveTo>
                  <a:cubicBezTo>
                    <a:pt x="234" y="0"/>
                    <a:pt x="134" y="67"/>
                    <a:pt x="67" y="201"/>
                  </a:cubicBezTo>
                  <a:cubicBezTo>
                    <a:pt x="67" y="234"/>
                    <a:pt x="34" y="267"/>
                    <a:pt x="34" y="301"/>
                  </a:cubicBezTo>
                  <a:cubicBezTo>
                    <a:pt x="34" y="334"/>
                    <a:pt x="34" y="367"/>
                    <a:pt x="34" y="401"/>
                  </a:cubicBezTo>
                  <a:cubicBezTo>
                    <a:pt x="1" y="668"/>
                    <a:pt x="368" y="968"/>
                    <a:pt x="635" y="968"/>
                  </a:cubicBezTo>
                  <a:cubicBezTo>
                    <a:pt x="935" y="968"/>
                    <a:pt x="1035" y="801"/>
                    <a:pt x="1035" y="568"/>
                  </a:cubicBezTo>
                  <a:cubicBezTo>
                    <a:pt x="1035" y="501"/>
                    <a:pt x="1035" y="434"/>
                    <a:pt x="1001" y="367"/>
                  </a:cubicBezTo>
                  <a:cubicBezTo>
                    <a:pt x="968" y="301"/>
                    <a:pt x="901" y="234"/>
                    <a:pt x="868" y="167"/>
                  </a:cubicBezTo>
                  <a:cubicBezTo>
                    <a:pt x="735" y="67"/>
                    <a:pt x="568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6"/>
            <p:cNvSpPr/>
            <p:nvPr/>
          </p:nvSpPr>
          <p:spPr>
            <a:xfrm rot="-5400000">
              <a:off x="1590444" y="2023445"/>
              <a:ext cx="24835" cy="43103"/>
            </a:xfrm>
            <a:custGeom>
              <a:avLst/>
              <a:gdLst/>
              <a:ahLst/>
              <a:cxnLst/>
              <a:rect l="l" t="t" r="r" b="b"/>
              <a:pathLst>
                <a:path w="1001" h="968" extrusionOk="0">
                  <a:moveTo>
                    <a:pt x="534" y="1"/>
                  </a:moveTo>
                  <a:cubicBezTo>
                    <a:pt x="267" y="34"/>
                    <a:pt x="67" y="167"/>
                    <a:pt x="34" y="468"/>
                  </a:cubicBezTo>
                  <a:cubicBezTo>
                    <a:pt x="0" y="801"/>
                    <a:pt x="200" y="968"/>
                    <a:pt x="501" y="968"/>
                  </a:cubicBezTo>
                  <a:cubicBezTo>
                    <a:pt x="801" y="968"/>
                    <a:pt x="1001" y="835"/>
                    <a:pt x="1001" y="501"/>
                  </a:cubicBezTo>
                  <a:cubicBezTo>
                    <a:pt x="1001" y="201"/>
                    <a:pt x="867" y="34"/>
                    <a:pt x="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6"/>
            <p:cNvSpPr/>
            <p:nvPr/>
          </p:nvSpPr>
          <p:spPr>
            <a:xfrm rot="-5400000">
              <a:off x="601147" y="2139692"/>
              <a:ext cx="26497" cy="35711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540" y="1"/>
                    <a:pt x="546" y="1"/>
                    <a:pt x="552" y="1"/>
                  </a:cubicBezTo>
                  <a:lnTo>
                    <a:pt x="552" y="1"/>
                  </a:lnTo>
                  <a:cubicBezTo>
                    <a:pt x="557" y="1"/>
                    <a:pt x="562" y="1"/>
                    <a:pt x="567" y="1"/>
                  </a:cubicBezTo>
                  <a:close/>
                  <a:moveTo>
                    <a:pt x="552" y="1"/>
                  </a:moveTo>
                  <a:lnTo>
                    <a:pt x="552" y="1"/>
                  </a:lnTo>
                  <a:cubicBezTo>
                    <a:pt x="359" y="3"/>
                    <a:pt x="198" y="37"/>
                    <a:pt x="100" y="134"/>
                  </a:cubicBezTo>
                  <a:cubicBezTo>
                    <a:pt x="34" y="201"/>
                    <a:pt x="0" y="301"/>
                    <a:pt x="34" y="434"/>
                  </a:cubicBezTo>
                  <a:cubicBezTo>
                    <a:pt x="34" y="768"/>
                    <a:pt x="334" y="768"/>
                    <a:pt x="567" y="801"/>
                  </a:cubicBezTo>
                  <a:cubicBezTo>
                    <a:pt x="801" y="801"/>
                    <a:pt x="1068" y="735"/>
                    <a:pt x="1068" y="401"/>
                  </a:cubicBezTo>
                  <a:cubicBezTo>
                    <a:pt x="1068" y="301"/>
                    <a:pt x="1034" y="234"/>
                    <a:pt x="1034" y="201"/>
                  </a:cubicBezTo>
                  <a:cubicBezTo>
                    <a:pt x="937" y="38"/>
                    <a:pt x="776" y="3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6"/>
            <p:cNvSpPr/>
            <p:nvPr/>
          </p:nvSpPr>
          <p:spPr>
            <a:xfrm rot="-5400000">
              <a:off x="3433882" y="2134330"/>
              <a:ext cx="28978" cy="35667"/>
            </a:xfrm>
            <a:custGeom>
              <a:avLst/>
              <a:gdLst/>
              <a:ahLst/>
              <a:cxnLst/>
              <a:rect l="l" t="t" r="r" b="b"/>
              <a:pathLst>
                <a:path w="1168" h="801" extrusionOk="0">
                  <a:moveTo>
                    <a:pt x="701" y="0"/>
                  </a:moveTo>
                  <a:cubicBezTo>
                    <a:pt x="334" y="0"/>
                    <a:pt x="100" y="200"/>
                    <a:pt x="67" y="501"/>
                  </a:cubicBezTo>
                  <a:cubicBezTo>
                    <a:pt x="0" y="768"/>
                    <a:pt x="367" y="701"/>
                    <a:pt x="534" y="801"/>
                  </a:cubicBezTo>
                  <a:cubicBezTo>
                    <a:pt x="834" y="734"/>
                    <a:pt x="1134" y="701"/>
                    <a:pt x="1134" y="334"/>
                  </a:cubicBezTo>
                  <a:cubicBezTo>
                    <a:pt x="1168" y="67"/>
                    <a:pt x="934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6"/>
            <p:cNvSpPr/>
            <p:nvPr/>
          </p:nvSpPr>
          <p:spPr>
            <a:xfrm rot="-5400000">
              <a:off x="3947663" y="1936197"/>
              <a:ext cx="24835" cy="37180"/>
            </a:xfrm>
            <a:custGeom>
              <a:avLst/>
              <a:gdLst/>
              <a:ahLst/>
              <a:cxnLst/>
              <a:rect l="l" t="t" r="r" b="b"/>
              <a:pathLst>
                <a:path w="1001" h="835" extrusionOk="0">
                  <a:moveTo>
                    <a:pt x="567" y="0"/>
                  </a:moveTo>
                  <a:cubicBezTo>
                    <a:pt x="300" y="0"/>
                    <a:pt x="67" y="100"/>
                    <a:pt x="33" y="367"/>
                  </a:cubicBezTo>
                  <a:cubicBezTo>
                    <a:pt x="0" y="667"/>
                    <a:pt x="234" y="834"/>
                    <a:pt x="500" y="834"/>
                  </a:cubicBezTo>
                  <a:cubicBezTo>
                    <a:pt x="734" y="834"/>
                    <a:pt x="1001" y="801"/>
                    <a:pt x="967" y="434"/>
                  </a:cubicBezTo>
                  <a:cubicBezTo>
                    <a:pt x="1001" y="134"/>
                    <a:pt x="801" y="34"/>
                    <a:pt x="567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6"/>
            <p:cNvSpPr/>
            <p:nvPr/>
          </p:nvSpPr>
          <p:spPr>
            <a:xfrm rot="-5400000">
              <a:off x="3369187" y="2022270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335" y="0"/>
                  </a:moveTo>
                  <a:cubicBezTo>
                    <a:pt x="117" y="0"/>
                    <a:pt x="31" y="155"/>
                    <a:pt x="0" y="338"/>
                  </a:cubicBezTo>
                  <a:cubicBezTo>
                    <a:pt x="0" y="672"/>
                    <a:pt x="100" y="872"/>
                    <a:pt x="401" y="872"/>
                  </a:cubicBezTo>
                  <a:cubicBezTo>
                    <a:pt x="667" y="872"/>
                    <a:pt x="834" y="672"/>
                    <a:pt x="834" y="438"/>
                  </a:cubicBezTo>
                  <a:cubicBezTo>
                    <a:pt x="868" y="205"/>
                    <a:pt x="701" y="5"/>
                    <a:pt x="401" y="5"/>
                  </a:cubicBezTo>
                  <a:cubicBezTo>
                    <a:pt x="378" y="2"/>
                    <a:pt x="356" y="0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6"/>
            <p:cNvSpPr/>
            <p:nvPr/>
          </p:nvSpPr>
          <p:spPr>
            <a:xfrm rot="-5400000">
              <a:off x="3064375" y="2102030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34" y="1"/>
                  </a:moveTo>
                  <a:cubicBezTo>
                    <a:pt x="167" y="1"/>
                    <a:pt x="0" y="134"/>
                    <a:pt x="0" y="434"/>
                  </a:cubicBezTo>
                  <a:cubicBezTo>
                    <a:pt x="0" y="701"/>
                    <a:pt x="201" y="801"/>
                    <a:pt x="467" y="801"/>
                  </a:cubicBezTo>
                  <a:cubicBezTo>
                    <a:pt x="701" y="801"/>
                    <a:pt x="901" y="668"/>
                    <a:pt x="868" y="401"/>
                  </a:cubicBezTo>
                  <a:cubicBezTo>
                    <a:pt x="868" y="101"/>
                    <a:pt x="70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6"/>
            <p:cNvSpPr/>
            <p:nvPr/>
          </p:nvSpPr>
          <p:spPr>
            <a:xfrm rot="-5400000">
              <a:off x="735436" y="2071219"/>
              <a:ext cx="24016" cy="34464"/>
            </a:xfrm>
            <a:custGeom>
              <a:avLst/>
              <a:gdLst/>
              <a:ahLst/>
              <a:cxnLst/>
              <a:rect l="l" t="t" r="r" b="b"/>
              <a:pathLst>
                <a:path w="968" h="774" extrusionOk="0">
                  <a:moveTo>
                    <a:pt x="301" y="1"/>
                  </a:moveTo>
                  <a:cubicBezTo>
                    <a:pt x="134" y="34"/>
                    <a:pt x="1" y="134"/>
                    <a:pt x="34" y="334"/>
                  </a:cubicBezTo>
                  <a:cubicBezTo>
                    <a:pt x="34" y="601"/>
                    <a:pt x="301" y="735"/>
                    <a:pt x="568" y="768"/>
                  </a:cubicBezTo>
                  <a:cubicBezTo>
                    <a:pt x="588" y="771"/>
                    <a:pt x="608" y="773"/>
                    <a:pt x="628" y="773"/>
                  </a:cubicBezTo>
                  <a:cubicBezTo>
                    <a:pt x="806" y="773"/>
                    <a:pt x="968" y="638"/>
                    <a:pt x="968" y="368"/>
                  </a:cubicBezTo>
                  <a:cubicBezTo>
                    <a:pt x="968" y="334"/>
                    <a:pt x="968" y="301"/>
                    <a:pt x="935" y="268"/>
                  </a:cubicBezTo>
                  <a:cubicBezTo>
                    <a:pt x="901" y="68"/>
                    <a:pt x="701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6"/>
            <p:cNvSpPr/>
            <p:nvPr/>
          </p:nvSpPr>
          <p:spPr>
            <a:xfrm rot="-5400000">
              <a:off x="-18917" y="2069915"/>
              <a:ext cx="19054" cy="42034"/>
            </a:xfrm>
            <a:custGeom>
              <a:avLst/>
              <a:gdLst/>
              <a:ahLst/>
              <a:cxnLst/>
              <a:rect l="l" t="t" r="r" b="b"/>
              <a:pathLst>
                <a:path w="768" h="944" extrusionOk="0">
                  <a:moveTo>
                    <a:pt x="285" y="0"/>
                  </a:moveTo>
                  <a:cubicBezTo>
                    <a:pt x="87" y="0"/>
                    <a:pt x="1" y="190"/>
                    <a:pt x="1" y="438"/>
                  </a:cubicBezTo>
                  <a:cubicBezTo>
                    <a:pt x="34" y="671"/>
                    <a:pt x="34" y="938"/>
                    <a:pt x="368" y="938"/>
                  </a:cubicBezTo>
                  <a:cubicBezTo>
                    <a:pt x="392" y="941"/>
                    <a:pt x="415" y="943"/>
                    <a:pt x="438" y="943"/>
                  </a:cubicBezTo>
                  <a:cubicBezTo>
                    <a:pt x="633" y="943"/>
                    <a:pt x="761" y="817"/>
                    <a:pt x="701" y="638"/>
                  </a:cubicBezTo>
                  <a:cubicBezTo>
                    <a:pt x="634" y="404"/>
                    <a:pt x="768" y="4"/>
                    <a:pt x="334" y="4"/>
                  </a:cubicBezTo>
                  <a:cubicBezTo>
                    <a:pt x="317" y="2"/>
                    <a:pt x="301" y="0"/>
                    <a:pt x="2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6"/>
            <p:cNvSpPr/>
            <p:nvPr/>
          </p:nvSpPr>
          <p:spPr>
            <a:xfrm rot="-5400000">
              <a:off x="4535312" y="1961019"/>
              <a:ext cx="19898" cy="37180"/>
            </a:xfrm>
            <a:custGeom>
              <a:avLst/>
              <a:gdLst/>
              <a:ahLst/>
              <a:cxnLst/>
              <a:rect l="l" t="t" r="r" b="b"/>
              <a:pathLst>
                <a:path w="802" h="835" extrusionOk="0">
                  <a:moveTo>
                    <a:pt x="401" y="1"/>
                  </a:moveTo>
                  <a:cubicBezTo>
                    <a:pt x="167" y="1"/>
                    <a:pt x="0" y="134"/>
                    <a:pt x="34" y="401"/>
                  </a:cubicBezTo>
                  <a:cubicBezTo>
                    <a:pt x="0" y="668"/>
                    <a:pt x="134" y="835"/>
                    <a:pt x="367" y="835"/>
                  </a:cubicBezTo>
                  <a:cubicBezTo>
                    <a:pt x="601" y="835"/>
                    <a:pt x="801" y="701"/>
                    <a:pt x="801" y="435"/>
                  </a:cubicBezTo>
                  <a:cubicBezTo>
                    <a:pt x="801" y="201"/>
                    <a:pt x="634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6"/>
            <p:cNvSpPr/>
            <p:nvPr/>
          </p:nvSpPr>
          <p:spPr>
            <a:xfrm rot="-5400000">
              <a:off x="1920383" y="2005972"/>
              <a:ext cx="21560" cy="31704"/>
            </a:xfrm>
            <a:custGeom>
              <a:avLst/>
              <a:gdLst/>
              <a:ahLst/>
              <a:cxnLst/>
              <a:rect l="l" t="t" r="r" b="b"/>
              <a:pathLst>
                <a:path w="869" h="712" extrusionOk="0">
                  <a:moveTo>
                    <a:pt x="500" y="1"/>
                  </a:moveTo>
                  <a:cubicBezTo>
                    <a:pt x="479" y="1"/>
                    <a:pt x="457" y="2"/>
                    <a:pt x="435" y="5"/>
                  </a:cubicBezTo>
                  <a:cubicBezTo>
                    <a:pt x="234" y="38"/>
                    <a:pt x="1" y="105"/>
                    <a:pt x="1" y="372"/>
                  </a:cubicBezTo>
                  <a:cubicBezTo>
                    <a:pt x="1" y="606"/>
                    <a:pt x="155" y="712"/>
                    <a:pt x="395" y="712"/>
                  </a:cubicBezTo>
                  <a:cubicBezTo>
                    <a:pt x="429" y="712"/>
                    <a:pt x="464" y="710"/>
                    <a:pt x="501" y="705"/>
                  </a:cubicBezTo>
                  <a:cubicBezTo>
                    <a:pt x="701" y="705"/>
                    <a:pt x="868" y="639"/>
                    <a:pt x="835" y="372"/>
                  </a:cubicBezTo>
                  <a:cubicBezTo>
                    <a:pt x="835" y="158"/>
                    <a:pt x="723" y="1"/>
                    <a:pt x="5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6"/>
            <p:cNvSpPr/>
            <p:nvPr/>
          </p:nvSpPr>
          <p:spPr>
            <a:xfrm rot="-5400000">
              <a:off x="1374607" y="2012168"/>
              <a:ext cx="19873" cy="34197"/>
            </a:xfrm>
            <a:custGeom>
              <a:avLst/>
              <a:gdLst/>
              <a:ahLst/>
              <a:cxnLst/>
              <a:rect l="l" t="t" r="r" b="b"/>
              <a:pathLst>
                <a:path w="801" h="768" extrusionOk="0">
                  <a:moveTo>
                    <a:pt x="400" y="0"/>
                  </a:moveTo>
                  <a:cubicBezTo>
                    <a:pt x="200" y="0"/>
                    <a:pt x="33" y="167"/>
                    <a:pt x="0" y="400"/>
                  </a:cubicBezTo>
                  <a:cubicBezTo>
                    <a:pt x="0" y="634"/>
                    <a:pt x="167" y="767"/>
                    <a:pt x="400" y="767"/>
                  </a:cubicBezTo>
                  <a:cubicBezTo>
                    <a:pt x="634" y="767"/>
                    <a:pt x="767" y="634"/>
                    <a:pt x="801" y="467"/>
                  </a:cubicBezTo>
                  <a:cubicBezTo>
                    <a:pt x="801" y="134"/>
                    <a:pt x="634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6"/>
            <p:cNvSpPr/>
            <p:nvPr/>
          </p:nvSpPr>
          <p:spPr>
            <a:xfrm rot="-5400000">
              <a:off x="512764" y="206380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200" y="34"/>
                    <a:pt x="34" y="134"/>
                    <a:pt x="34" y="335"/>
                  </a:cubicBezTo>
                  <a:cubicBezTo>
                    <a:pt x="0" y="601"/>
                    <a:pt x="167" y="701"/>
                    <a:pt x="401" y="735"/>
                  </a:cubicBezTo>
                  <a:cubicBezTo>
                    <a:pt x="634" y="735"/>
                    <a:pt x="734" y="568"/>
                    <a:pt x="767" y="368"/>
                  </a:cubicBezTo>
                  <a:cubicBezTo>
                    <a:pt x="734" y="168"/>
                    <a:pt x="667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6"/>
            <p:cNvSpPr/>
            <p:nvPr/>
          </p:nvSpPr>
          <p:spPr>
            <a:xfrm rot="-5400000">
              <a:off x="2312241" y="2069339"/>
              <a:ext cx="19079" cy="28275"/>
            </a:xfrm>
            <a:custGeom>
              <a:avLst/>
              <a:gdLst/>
              <a:ahLst/>
              <a:cxnLst/>
              <a:rect l="l" t="t" r="r" b="b"/>
              <a:pathLst>
                <a:path w="769" h="635" extrusionOk="0">
                  <a:moveTo>
                    <a:pt x="368" y="0"/>
                  </a:moveTo>
                  <a:cubicBezTo>
                    <a:pt x="168" y="0"/>
                    <a:pt x="1" y="100"/>
                    <a:pt x="1" y="300"/>
                  </a:cubicBezTo>
                  <a:cubicBezTo>
                    <a:pt x="1" y="567"/>
                    <a:pt x="201" y="634"/>
                    <a:pt x="468" y="634"/>
                  </a:cubicBezTo>
                  <a:cubicBezTo>
                    <a:pt x="635" y="634"/>
                    <a:pt x="768" y="567"/>
                    <a:pt x="735" y="334"/>
                  </a:cubicBezTo>
                  <a:cubicBezTo>
                    <a:pt x="735" y="100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6"/>
            <p:cNvSpPr/>
            <p:nvPr/>
          </p:nvSpPr>
          <p:spPr>
            <a:xfrm rot="-5400000">
              <a:off x="2715926" y="2039230"/>
              <a:ext cx="18235" cy="29744"/>
            </a:xfrm>
            <a:custGeom>
              <a:avLst/>
              <a:gdLst/>
              <a:ahLst/>
              <a:cxnLst/>
              <a:rect l="l" t="t" r="r" b="b"/>
              <a:pathLst>
                <a:path w="735" h="668" extrusionOk="0">
                  <a:moveTo>
                    <a:pt x="368" y="0"/>
                  </a:moveTo>
                  <a:cubicBezTo>
                    <a:pt x="201" y="0"/>
                    <a:pt x="34" y="100"/>
                    <a:pt x="1" y="300"/>
                  </a:cubicBezTo>
                  <a:cubicBezTo>
                    <a:pt x="1" y="534"/>
                    <a:pt x="134" y="667"/>
                    <a:pt x="368" y="667"/>
                  </a:cubicBezTo>
                  <a:lnTo>
                    <a:pt x="434" y="667"/>
                  </a:lnTo>
                  <a:cubicBezTo>
                    <a:pt x="601" y="667"/>
                    <a:pt x="701" y="567"/>
                    <a:pt x="701" y="367"/>
                  </a:cubicBezTo>
                  <a:cubicBezTo>
                    <a:pt x="735" y="167"/>
                    <a:pt x="601" y="33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6"/>
            <p:cNvSpPr/>
            <p:nvPr/>
          </p:nvSpPr>
          <p:spPr>
            <a:xfrm rot="-5400000">
              <a:off x="4159291" y="1971502"/>
              <a:ext cx="15730" cy="26984"/>
            </a:xfrm>
            <a:custGeom>
              <a:avLst/>
              <a:gdLst/>
              <a:ahLst/>
              <a:cxnLst/>
              <a:rect l="l" t="t" r="r" b="b"/>
              <a:pathLst>
                <a:path w="634" h="606" extrusionOk="0">
                  <a:moveTo>
                    <a:pt x="306" y="0"/>
                  </a:moveTo>
                  <a:cubicBezTo>
                    <a:pt x="134" y="0"/>
                    <a:pt x="0" y="126"/>
                    <a:pt x="0" y="305"/>
                  </a:cubicBezTo>
                  <a:cubicBezTo>
                    <a:pt x="0" y="472"/>
                    <a:pt x="133" y="572"/>
                    <a:pt x="300" y="606"/>
                  </a:cubicBezTo>
                  <a:cubicBezTo>
                    <a:pt x="500" y="572"/>
                    <a:pt x="634" y="506"/>
                    <a:pt x="634" y="339"/>
                  </a:cubicBezTo>
                  <a:cubicBezTo>
                    <a:pt x="634" y="172"/>
                    <a:pt x="567" y="5"/>
                    <a:pt x="367" y="5"/>
                  </a:cubicBezTo>
                  <a:cubicBezTo>
                    <a:pt x="346" y="2"/>
                    <a:pt x="326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6"/>
            <p:cNvSpPr/>
            <p:nvPr/>
          </p:nvSpPr>
          <p:spPr>
            <a:xfrm rot="-5400000">
              <a:off x="3076509" y="2032602"/>
              <a:ext cx="17392" cy="2230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200" y="1"/>
                    <a:pt x="0" y="1"/>
                    <a:pt x="34" y="234"/>
                  </a:cubicBezTo>
                  <a:cubicBezTo>
                    <a:pt x="34" y="401"/>
                    <a:pt x="167" y="501"/>
                    <a:pt x="367" y="501"/>
                  </a:cubicBezTo>
                  <a:cubicBezTo>
                    <a:pt x="534" y="501"/>
                    <a:pt x="667" y="401"/>
                    <a:pt x="701" y="234"/>
                  </a:cubicBezTo>
                  <a:cubicBezTo>
                    <a:pt x="701" y="1"/>
                    <a:pt x="534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6"/>
            <p:cNvSpPr/>
            <p:nvPr/>
          </p:nvSpPr>
          <p:spPr>
            <a:xfrm rot="-5400000">
              <a:off x="387517" y="2140423"/>
              <a:ext cx="14092" cy="26806"/>
            </a:xfrm>
            <a:custGeom>
              <a:avLst/>
              <a:gdLst/>
              <a:ahLst/>
              <a:cxnLst/>
              <a:rect l="l" t="t" r="r" b="b"/>
              <a:pathLst>
                <a:path w="568" h="602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601"/>
                  </a:cubicBezTo>
                  <a:cubicBezTo>
                    <a:pt x="468" y="601"/>
                    <a:pt x="568" y="535"/>
                    <a:pt x="568" y="368"/>
                  </a:cubicBezTo>
                  <a:cubicBezTo>
                    <a:pt x="568" y="168"/>
                    <a:pt x="468" y="34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6"/>
            <p:cNvSpPr/>
            <p:nvPr/>
          </p:nvSpPr>
          <p:spPr>
            <a:xfrm rot="-5400000">
              <a:off x="1856080" y="1963748"/>
              <a:ext cx="14936" cy="26761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267" y="0"/>
                  </a:moveTo>
                  <a:cubicBezTo>
                    <a:pt x="101" y="0"/>
                    <a:pt x="1" y="134"/>
                    <a:pt x="1" y="300"/>
                  </a:cubicBezTo>
                  <a:cubicBezTo>
                    <a:pt x="34" y="467"/>
                    <a:pt x="167" y="567"/>
                    <a:pt x="334" y="567"/>
                  </a:cubicBezTo>
                  <a:lnTo>
                    <a:pt x="334" y="601"/>
                  </a:lnTo>
                  <a:cubicBezTo>
                    <a:pt x="501" y="601"/>
                    <a:pt x="601" y="534"/>
                    <a:pt x="601" y="367"/>
                  </a:cubicBezTo>
                  <a:cubicBezTo>
                    <a:pt x="568" y="167"/>
                    <a:pt x="468" y="0"/>
                    <a:pt x="267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6"/>
            <p:cNvSpPr/>
            <p:nvPr/>
          </p:nvSpPr>
          <p:spPr>
            <a:xfrm rot="-5400000">
              <a:off x="3937006" y="2022353"/>
              <a:ext cx="14936" cy="23778"/>
            </a:xfrm>
            <a:custGeom>
              <a:avLst/>
              <a:gdLst/>
              <a:ahLst/>
              <a:cxnLst/>
              <a:rect l="l" t="t" r="r" b="b"/>
              <a:pathLst>
                <a:path w="602" h="534" extrusionOk="0">
                  <a:moveTo>
                    <a:pt x="268" y="0"/>
                  </a:moveTo>
                  <a:cubicBezTo>
                    <a:pt x="134" y="0"/>
                    <a:pt x="34" y="100"/>
                    <a:pt x="1" y="234"/>
                  </a:cubicBezTo>
                  <a:lnTo>
                    <a:pt x="34" y="234"/>
                  </a:lnTo>
                  <a:cubicBezTo>
                    <a:pt x="1" y="434"/>
                    <a:pt x="101" y="534"/>
                    <a:pt x="268" y="534"/>
                  </a:cubicBezTo>
                  <a:cubicBezTo>
                    <a:pt x="435" y="534"/>
                    <a:pt x="568" y="467"/>
                    <a:pt x="601" y="300"/>
                  </a:cubicBezTo>
                  <a:cubicBezTo>
                    <a:pt x="601" y="133"/>
                    <a:pt x="468" y="33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6"/>
            <p:cNvSpPr/>
            <p:nvPr/>
          </p:nvSpPr>
          <p:spPr>
            <a:xfrm rot="-5400000">
              <a:off x="5894926" y="1578055"/>
              <a:ext cx="86934" cy="716225"/>
            </a:xfrm>
            <a:custGeom>
              <a:avLst/>
              <a:gdLst/>
              <a:ahLst/>
              <a:cxnLst/>
              <a:rect l="l" t="t" r="r" b="b"/>
              <a:pathLst>
                <a:path w="3504" h="16085" extrusionOk="0">
                  <a:moveTo>
                    <a:pt x="3307" y="1"/>
                  </a:moveTo>
                  <a:cubicBezTo>
                    <a:pt x="3238" y="1"/>
                    <a:pt x="3181" y="78"/>
                    <a:pt x="3103" y="156"/>
                  </a:cubicBezTo>
                  <a:cubicBezTo>
                    <a:pt x="2803" y="456"/>
                    <a:pt x="2603" y="856"/>
                    <a:pt x="2369" y="1223"/>
                  </a:cubicBezTo>
                  <a:cubicBezTo>
                    <a:pt x="1635" y="2591"/>
                    <a:pt x="968" y="4059"/>
                    <a:pt x="501" y="5526"/>
                  </a:cubicBezTo>
                  <a:cubicBezTo>
                    <a:pt x="1" y="7194"/>
                    <a:pt x="1" y="8929"/>
                    <a:pt x="1" y="10630"/>
                  </a:cubicBezTo>
                  <a:cubicBezTo>
                    <a:pt x="34" y="12098"/>
                    <a:pt x="368" y="13532"/>
                    <a:pt x="701" y="14967"/>
                  </a:cubicBezTo>
                  <a:cubicBezTo>
                    <a:pt x="768" y="15300"/>
                    <a:pt x="868" y="15600"/>
                    <a:pt x="1068" y="15834"/>
                  </a:cubicBezTo>
                  <a:cubicBezTo>
                    <a:pt x="1205" y="15971"/>
                    <a:pt x="1364" y="16085"/>
                    <a:pt x="1546" y="16085"/>
                  </a:cubicBezTo>
                  <a:cubicBezTo>
                    <a:pt x="1586" y="16085"/>
                    <a:pt x="1627" y="16079"/>
                    <a:pt x="1669" y="16067"/>
                  </a:cubicBezTo>
                  <a:cubicBezTo>
                    <a:pt x="1902" y="16034"/>
                    <a:pt x="1969" y="15834"/>
                    <a:pt x="2036" y="15634"/>
                  </a:cubicBezTo>
                  <a:cubicBezTo>
                    <a:pt x="2236" y="14933"/>
                    <a:pt x="2302" y="14199"/>
                    <a:pt x="2336" y="13466"/>
                  </a:cubicBezTo>
                  <a:cubicBezTo>
                    <a:pt x="2369" y="12565"/>
                    <a:pt x="2336" y="11664"/>
                    <a:pt x="2336" y="10363"/>
                  </a:cubicBezTo>
                  <a:cubicBezTo>
                    <a:pt x="2136" y="8162"/>
                    <a:pt x="2636" y="5627"/>
                    <a:pt x="3170" y="3091"/>
                  </a:cubicBezTo>
                  <a:cubicBezTo>
                    <a:pt x="3370" y="2157"/>
                    <a:pt x="3370" y="1223"/>
                    <a:pt x="3503" y="256"/>
                  </a:cubicBezTo>
                  <a:cubicBezTo>
                    <a:pt x="3503" y="156"/>
                    <a:pt x="3470" y="56"/>
                    <a:pt x="3370" y="23"/>
                  </a:cubicBezTo>
                  <a:cubicBezTo>
                    <a:pt x="3347" y="8"/>
                    <a:pt x="3326" y="1"/>
                    <a:pt x="330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6"/>
            <p:cNvSpPr/>
            <p:nvPr/>
          </p:nvSpPr>
          <p:spPr>
            <a:xfrm rot="-5400000">
              <a:off x="7294172" y="1807516"/>
              <a:ext cx="87753" cy="776203"/>
            </a:xfrm>
            <a:custGeom>
              <a:avLst/>
              <a:gdLst/>
              <a:ahLst/>
              <a:cxnLst/>
              <a:rect l="l" t="t" r="r" b="b"/>
              <a:pathLst>
                <a:path w="3537" h="17432" extrusionOk="0">
                  <a:moveTo>
                    <a:pt x="575" y="0"/>
                  </a:moveTo>
                  <a:cubicBezTo>
                    <a:pt x="485" y="0"/>
                    <a:pt x="405" y="74"/>
                    <a:pt x="334" y="251"/>
                  </a:cubicBezTo>
                  <a:cubicBezTo>
                    <a:pt x="1" y="1052"/>
                    <a:pt x="134" y="1819"/>
                    <a:pt x="267" y="2620"/>
                  </a:cubicBezTo>
                  <a:cubicBezTo>
                    <a:pt x="534" y="4121"/>
                    <a:pt x="835" y="5589"/>
                    <a:pt x="1135" y="7090"/>
                  </a:cubicBezTo>
                  <a:cubicBezTo>
                    <a:pt x="1468" y="8791"/>
                    <a:pt x="1302" y="10492"/>
                    <a:pt x="1235" y="12193"/>
                  </a:cubicBezTo>
                  <a:cubicBezTo>
                    <a:pt x="1201" y="13227"/>
                    <a:pt x="1101" y="14261"/>
                    <a:pt x="1035" y="15296"/>
                  </a:cubicBezTo>
                  <a:cubicBezTo>
                    <a:pt x="1001" y="15796"/>
                    <a:pt x="935" y="16296"/>
                    <a:pt x="868" y="16797"/>
                  </a:cubicBezTo>
                  <a:cubicBezTo>
                    <a:pt x="835" y="17030"/>
                    <a:pt x="835" y="17297"/>
                    <a:pt x="1101" y="17397"/>
                  </a:cubicBezTo>
                  <a:cubicBezTo>
                    <a:pt x="1157" y="17421"/>
                    <a:pt x="1209" y="17431"/>
                    <a:pt x="1258" y="17431"/>
                  </a:cubicBezTo>
                  <a:cubicBezTo>
                    <a:pt x="1415" y="17431"/>
                    <a:pt x="1542" y="17324"/>
                    <a:pt x="1668" y="17197"/>
                  </a:cubicBezTo>
                  <a:cubicBezTo>
                    <a:pt x="2002" y="16830"/>
                    <a:pt x="2202" y="16396"/>
                    <a:pt x="2369" y="15929"/>
                  </a:cubicBezTo>
                  <a:cubicBezTo>
                    <a:pt x="3036" y="14161"/>
                    <a:pt x="3536" y="12327"/>
                    <a:pt x="3370" y="10525"/>
                  </a:cubicBezTo>
                  <a:cubicBezTo>
                    <a:pt x="3470" y="8224"/>
                    <a:pt x="2803" y="6156"/>
                    <a:pt x="2302" y="4087"/>
                  </a:cubicBezTo>
                  <a:cubicBezTo>
                    <a:pt x="2069" y="3153"/>
                    <a:pt x="1869" y="2219"/>
                    <a:pt x="1535" y="1319"/>
                  </a:cubicBezTo>
                  <a:cubicBezTo>
                    <a:pt x="1368" y="885"/>
                    <a:pt x="1168" y="485"/>
                    <a:pt x="835" y="151"/>
                  </a:cubicBezTo>
                  <a:cubicBezTo>
                    <a:pt x="741" y="58"/>
                    <a:pt x="654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6"/>
            <p:cNvSpPr/>
            <p:nvPr/>
          </p:nvSpPr>
          <p:spPr>
            <a:xfrm rot="-5400000">
              <a:off x="8328788" y="1707277"/>
              <a:ext cx="55475" cy="519013"/>
            </a:xfrm>
            <a:custGeom>
              <a:avLst/>
              <a:gdLst/>
              <a:ahLst/>
              <a:cxnLst/>
              <a:rect l="l" t="t" r="r" b="b"/>
              <a:pathLst>
                <a:path w="2236" h="11656" extrusionOk="0">
                  <a:moveTo>
                    <a:pt x="1576" y="0"/>
                  </a:moveTo>
                  <a:cubicBezTo>
                    <a:pt x="1272" y="0"/>
                    <a:pt x="1120" y="299"/>
                    <a:pt x="968" y="542"/>
                  </a:cubicBezTo>
                  <a:cubicBezTo>
                    <a:pt x="501" y="1343"/>
                    <a:pt x="334" y="2210"/>
                    <a:pt x="234" y="3111"/>
                  </a:cubicBezTo>
                  <a:cubicBezTo>
                    <a:pt x="0" y="5246"/>
                    <a:pt x="167" y="7347"/>
                    <a:pt x="768" y="9382"/>
                  </a:cubicBezTo>
                  <a:cubicBezTo>
                    <a:pt x="1001" y="10149"/>
                    <a:pt x="1335" y="10850"/>
                    <a:pt x="1768" y="11484"/>
                  </a:cubicBezTo>
                  <a:cubicBezTo>
                    <a:pt x="1828" y="11543"/>
                    <a:pt x="1861" y="11656"/>
                    <a:pt x="1962" y="11656"/>
                  </a:cubicBezTo>
                  <a:cubicBezTo>
                    <a:pt x="1974" y="11656"/>
                    <a:pt x="1987" y="11654"/>
                    <a:pt x="2002" y="11650"/>
                  </a:cubicBezTo>
                  <a:cubicBezTo>
                    <a:pt x="2102" y="11584"/>
                    <a:pt x="2068" y="11484"/>
                    <a:pt x="2068" y="11383"/>
                  </a:cubicBezTo>
                  <a:cubicBezTo>
                    <a:pt x="2135" y="9916"/>
                    <a:pt x="2202" y="8481"/>
                    <a:pt x="2235" y="7347"/>
                  </a:cubicBezTo>
                  <a:cubicBezTo>
                    <a:pt x="2202" y="5012"/>
                    <a:pt x="2002" y="2977"/>
                    <a:pt x="2068" y="943"/>
                  </a:cubicBezTo>
                  <a:cubicBezTo>
                    <a:pt x="2068" y="876"/>
                    <a:pt x="2068" y="809"/>
                    <a:pt x="2035" y="743"/>
                  </a:cubicBezTo>
                  <a:cubicBezTo>
                    <a:pt x="1968" y="442"/>
                    <a:pt x="2002" y="42"/>
                    <a:pt x="1668" y="9"/>
                  </a:cubicBezTo>
                  <a:cubicBezTo>
                    <a:pt x="1636" y="3"/>
                    <a:pt x="1605" y="0"/>
                    <a:pt x="1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6"/>
            <p:cNvSpPr/>
            <p:nvPr/>
          </p:nvSpPr>
          <p:spPr>
            <a:xfrm rot="-5400000">
              <a:off x="6613241" y="2092339"/>
              <a:ext cx="36446" cy="62561"/>
            </a:xfrm>
            <a:custGeom>
              <a:avLst/>
              <a:gdLst/>
              <a:ahLst/>
              <a:cxnLst/>
              <a:rect l="l" t="t" r="r" b="b"/>
              <a:pathLst>
                <a:path w="1469" h="1405" extrusionOk="0">
                  <a:moveTo>
                    <a:pt x="668" y="1"/>
                  </a:moveTo>
                  <a:cubicBezTo>
                    <a:pt x="234" y="1"/>
                    <a:pt x="1" y="201"/>
                    <a:pt x="1" y="668"/>
                  </a:cubicBezTo>
                  <a:cubicBezTo>
                    <a:pt x="1" y="1035"/>
                    <a:pt x="368" y="1402"/>
                    <a:pt x="768" y="1402"/>
                  </a:cubicBezTo>
                  <a:cubicBezTo>
                    <a:pt x="788" y="1403"/>
                    <a:pt x="808" y="1404"/>
                    <a:pt x="828" y="1404"/>
                  </a:cubicBezTo>
                  <a:cubicBezTo>
                    <a:pt x="1198" y="1404"/>
                    <a:pt x="1468" y="1114"/>
                    <a:pt x="1468" y="734"/>
                  </a:cubicBezTo>
                  <a:cubicBezTo>
                    <a:pt x="1468" y="368"/>
                    <a:pt x="1102" y="1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6"/>
            <p:cNvSpPr/>
            <p:nvPr/>
          </p:nvSpPr>
          <p:spPr>
            <a:xfrm rot="-5400000">
              <a:off x="8167843" y="2158145"/>
              <a:ext cx="37265" cy="62517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807" y="1"/>
                  </a:moveTo>
                  <a:cubicBezTo>
                    <a:pt x="794" y="1"/>
                    <a:pt x="781" y="1"/>
                    <a:pt x="767" y="3"/>
                  </a:cubicBezTo>
                  <a:cubicBezTo>
                    <a:pt x="400" y="3"/>
                    <a:pt x="0" y="403"/>
                    <a:pt x="34" y="736"/>
                  </a:cubicBezTo>
                  <a:cubicBezTo>
                    <a:pt x="34" y="1137"/>
                    <a:pt x="334" y="1404"/>
                    <a:pt x="801" y="1404"/>
                  </a:cubicBezTo>
                  <a:cubicBezTo>
                    <a:pt x="1201" y="1404"/>
                    <a:pt x="1501" y="1103"/>
                    <a:pt x="1501" y="703"/>
                  </a:cubicBezTo>
                  <a:cubicBezTo>
                    <a:pt x="1501" y="383"/>
                    <a:pt x="1132" y="1"/>
                    <a:pt x="8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6"/>
            <p:cNvSpPr/>
            <p:nvPr/>
          </p:nvSpPr>
          <p:spPr>
            <a:xfrm rot="-5400000">
              <a:off x="8004327" y="2069639"/>
              <a:ext cx="33146" cy="54991"/>
            </a:xfrm>
            <a:custGeom>
              <a:avLst/>
              <a:gdLst/>
              <a:ahLst/>
              <a:cxnLst/>
              <a:rect l="l" t="t" r="r" b="b"/>
              <a:pathLst>
                <a:path w="1336" h="1235" extrusionOk="0">
                  <a:moveTo>
                    <a:pt x="668" y="1"/>
                  </a:moveTo>
                  <a:cubicBezTo>
                    <a:pt x="234" y="1"/>
                    <a:pt x="1" y="234"/>
                    <a:pt x="1" y="634"/>
                  </a:cubicBezTo>
                  <a:cubicBezTo>
                    <a:pt x="1" y="1035"/>
                    <a:pt x="268" y="1235"/>
                    <a:pt x="701" y="1235"/>
                  </a:cubicBezTo>
                  <a:cubicBezTo>
                    <a:pt x="1102" y="1235"/>
                    <a:pt x="1335" y="1001"/>
                    <a:pt x="1335" y="601"/>
                  </a:cubicBezTo>
                  <a:cubicBezTo>
                    <a:pt x="1335" y="268"/>
                    <a:pt x="1035" y="1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6"/>
            <p:cNvSpPr/>
            <p:nvPr/>
          </p:nvSpPr>
          <p:spPr>
            <a:xfrm rot="-5400000">
              <a:off x="6268672" y="2123427"/>
              <a:ext cx="34784" cy="54991"/>
            </a:xfrm>
            <a:custGeom>
              <a:avLst/>
              <a:gdLst/>
              <a:ahLst/>
              <a:cxnLst/>
              <a:rect l="l" t="t" r="r" b="b"/>
              <a:pathLst>
                <a:path w="1402" h="1235" extrusionOk="0">
                  <a:moveTo>
                    <a:pt x="434" y="0"/>
                  </a:moveTo>
                  <a:cubicBezTo>
                    <a:pt x="200" y="34"/>
                    <a:pt x="0" y="201"/>
                    <a:pt x="0" y="568"/>
                  </a:cubicBezTo>
                  <a:cubicBezTo>
                    <a:pt x="0" y="968"/>
                    <a:pt x="334" y="1235"/>
                    <a:pt x="768" y="1235"/>
                  </a:cubicBezTo>
                  <a:cubicBezTo>
                    <a:pt x="1101" y="1235"/>
                    <a:pt x="1401" y="934"/>
                    <a:pt x="1401" y="634"/>
                  </a:cubicBezTo>
                  <a:cubicBezTo>
                    <a:pt x="1368" y="301"/>
                    <a:pt x="934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6"/>
            <p:cNvSpPr/>
            <p:nvPr/>
          </p:nvSpPr>
          <p:spPr>
            <a:xfrm rot="-5400000">
              <a:off x="6682645" y="1963133"/>
              <a:ext cx="35627" cy="52008"/>
            </a:xfrm>
            <a:custGeom>
              <a:avLst/>
              <a:gdLst/>
              <a:ahLst/>
              <a:cxnLst/>
              <a:rect l="l" t="t" r="r" b="b"/>
              <a:pathLst>
                <a:path w="1436" h="1168" extrusionOk="0">
                  <a:moveTo>
                    <a:pt x="535" y="0"/>
                  </a:moveTo>
                  <a:cubicBezTo>
                    <a:pt x="201" y="0"/>
                    <a:pt x="68" y="201"/>
                    <a:pt x="34" y="501"/>
                  </a:cubicBezTo>
                  <a:cubicBezTo>
                    <a:pt x="1" y="801"/>
                    <a:pt x="468" y="1168"/>
                    <a:pt x="868" y="1168"/>
                  </a:cubicBezTo>
                  <a:cubicBezTo>
                    <a:pt x="1202" y="1168"/>
                    <a:pt x="1369" y="968"/>
                    <a:pt x="1402" y="668"/>
                  </a:cubicBezTo>
                  <a:cubicBezTo>
                    <a:pt x="1435" y="367"/>
                    <a:pt x="935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6"/>
            <p:cNvSpPr/>
            <p:nvPr/>
          </p:nvSpPr>
          <p:spPr>
            <a:xfrm rot="-5400000">
              <a:off x="9134419" y="1984655"/>
              <a:ext cx="30640" cy="52008"/>
            </a:xfrm>
            <a:custGeom>
              <a:avLst/>
              <a:gdLst/>
              <a:ahLst/>
              <a:cxnLst/>
              <a:rect l="l" t="t" r="r" b="b"/>
              <a:pathLst>
                <a:path w="1235" h="1168" extrusionOk="0">
                  <a:moveTo>
                    <a:pt x="701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01"/>
                    <a:pt x="201" y="1168"/>
                    <a:pt x="534" y="1168"/>
                  </a:cubicBezTo>
                  <a:cubicBezTo>
                    <a:pt x="935" y="1168"/>
                    <a:pt x="1235" y="834"/>
                    <a:pt x="1235" y="534"/>
                  </a:cubicBezTo>
                  <a:cubicBezTo>
                    <a:pt x="1235" y="101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6"/>
            <p:cNvSpPr/>
            <p:nvPr/>
          </p:nvSpPr>
          <p:spPr>
            <a:xfrm rot="-5400000">
              <a:off x="4868602" y="2015085"/>
              <a:ext cx="28978" cy="50717"/>
            </a:xfrm>
            <a:custGeom>
              <a:avLst/>
              <a:gdLst/>
              <a:ahLst/>
              <a:cxnLst/>
              <a:rect l="l" t="t" r="r" b="b"/>
              <a:pathLst>
                <a:path w="1168" h="1139" extrusionOk="0">
                  <a:moveTo>
                    <a:pt x="679" y="1"/>
                  </a:moveTo>
                  <a:cubicBezTo>
                    <a:pt x="654" y="1"/>
                    <a:pt x="628" y="2"/>
                    <a:pt x="601" y="5"/>
                  </a:cubicBezTo>
                  <a:cubicBezTo>
                    <a:pt x="234" y="5"/>
                    <a:pt x="0" y="238"/>
                    <a:pt x="0" y="605"/>
                  </a:cubicBezTo>
                  <a:cubicBezTo>
                    <a:pt x="34" y="905"/>
                    <a:pt x="300" y="1139"/>
                    <a:pt x="634" y="1139"/>
                  </a:cubicBezTo>
                  <a:cubicBezTo>
                    <a:pt x="968" y="1105"/>
                    <a:pt x="1168" y="872"/>
                    <a:pt x="1168" y="405"/>
                  </a:cubicBezTo>
                  <a:cubicBezTo>
                    <a:pt x="1137" y="189"/>
                    <a:pt x="992" y="1"/>
                    <a:pt x="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6"/>
            <p:cNvSpPr/>
            <p:nvPr/>
          </p:nvSpPr>
          <p:spPr>
            <a:xfrm rot="-5400000">
              <a:off x="5502889" y="2059090"/>
              <a:ext cx="30640" cy="52097"/>
            </a:xfrm>
            <a:custGeom>
              <a:avLst/>
              <a:gdLst/>
              <a:ahLst/>
              <a:cxnLst/>
              <a:rect l="l" t="t" r="r" b="b"/>
              <a:pathLst>
                <a:path w="1235" h="1170" extrusionOk="0">
                  <a:moveTo>
                    <a:pt x="601" y="0"/>
                  </a:moveTo>
                  <a:lnTo>
                    <a:pt x="601" y="33"/>
                  </a:lnTo>
                  <a:cubicBezTo>
                    <a:pt x="576" y="31"/>
                    <a:pt x="551" y="30"/>
                    <a:pt x="527" y="30"/>
                  </a:cubicBezTo>
                  <a:cubicBezTo>
                    <a:pt x="180" y="30"/>
                    <a:pt x="32" y="255"/>
                    <a:pt x="1" y="567"/>
                  </a:cubicBezTo>
                  <a:cubicBezTo>
                    <a:pt x="1" y="853"/>
                    <a:pt x="304" y="1170"/>
                    <a:pt x="592" y="1170"/>
                  </a:cubicBezTo>
                  <a:cubicBezTo>
                    <a:pt x="606" y="1170"/>
                    <a:pt x="620" y="1169"/>
                    <a:pt x="634" y="1168"/>
                  </a:cubicBezTo>
                  <a:cubicBezTo>
                    <a:pt x="968" y="1134"/>
                    <a:pt x="1168" y="934"/>
                    <a:pt x="1201" y="601"/>
                  </a:cubicBezTo>
                  <a:cubicBezTo>
                    <a:pt x="1235" y="300"/>
                    <a:pt x="901" y="0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6"/>
            <p:cNvSpPr/>
            <p:nvPr/>
          </p:nvSpPr>
          <p:spPr>
            <a:xfrm rot="-5400000">
              <a:off x="8965988" y="2030763"/>
              <a:ext cx="29003" cy="49158"/>
            </a:xfrm>
            <a:custGeom>
              <a:avLst/>
              <a:gdLst/>
              <a:ahLst/>
              <a:cxnLst/>
              <a:rect l="l" t="t" r="r" b="b"/>
              <a:pathLst>
                <a:path w="1169" h="1104" extrusionOk="0">
                  <a:moveTo>
                    <a:pt x="535" y="0"/>
                  </a:moveTo>
                  <a:cubicBezTo>
                    <a:pt x="201" y="0"/>
                    <a:pt x="34" y="200"/>
                    <a:pt x="1" y="534"/>
                  </a:cubicBezTo>
                  <a:cubicBezTo>
                    <a:pt x="1" y="788"/>
                    <a:pt x="304" y="1103"/>
                    <a:pt x="535" y="1103"/>
                  </a:cubicBezTo>
                  <a:cubicBezTo>
                    <a:pt x="546" y="1103"/>
                    <a:pt x="557" y="1102"/>
                    <a:pt x="568" y="1101"/>
                  </a:cubicBezTo>
                  <a:cubicBezTo>
                    <a:pt x="901" y="1068"/>
                    <a:pt x="1168" y="801"/>
                    <a:pt x="1135" y="400"/>
                  </a:cubicBezTo>
                  <a:cubicBezTo>
                    <a:pt x="1102" y="134"/>
                    <a:pt x="868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6"/>
            <p:cNvSpPr/>
            <p:nvPr/>
          </p:nvSpPr>
          <p:spPr>
            <a:xfrm rot="-5400000">
              <a:off x="6941940" y="2024667"/>
              <a:ext cx="26522" cy="50583"/>
            </a:xfrm>
            <a:custGeom>
              <a:avLst/>
              <a:gdLst/>
              <a:ahLst/>
              <a:cxnLst/>
              <a:rect l="l" t="t" r="r" b="b"/>
              <a:pathLst>
                <a:path w="1069" h="1136" extrusionOk="0">
                  <a:moveTo>
                    <a:pt x="568" y="1"/>
                  </a:moveTo>
                  <a:cubicBezTo>
                    <a:pt x="201" y="34"/>
                    <a:pt x="34" y="268"/>
                    <a:pt x="1" y="601"/>
                  </a:cubicBezTo>
                  <a:cubicBezTo>
                    <a:pt x="1" y="935"/>
                    <a:pt x="201" y="1102"/>
                    <a:pt x="534" y="1135"/>
                  </a:cubicBezTo>
                  <a:cubicBezTo>
                    <a:pt x="601" y="1135"/>
                    <a:pt x="701" y="1135"/>
                    <a:pt x="735" y="1102"/>
                  </a:cubicBezTo>
                  <a:cubicBezTo>
                    <a:pt x="801" y="1068"/>
                    <a:pt x="868" y="1035"/>
                    <a:pt x="901" y="968"/>
                  </a:cubicBezTo>
                  <a:cubicBezTo>
                    <a:pt x="1001" y="868"/>
                    <a:pt x="1035" y="701"/>
                    <a:pt x="1035" y="535"/>
                  </a:cubicBezTo>
                  <a:cubicBezTo>
                    <a:pt x="1068" y="301"/>
                    <a:pt x="1001" y="134"/>
                    <a:pt x="868" y="34"/>
                  </a:cubicBezTo>
                  <a:cubicBezTo>
                    <a:pt x="835" y="34"/>
                    <a:pt x="768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6"/>
            <p:cNvSpPr/>
            <p:nvPr/>
          </p:nvSpPr>
          <p:spPr>
            <a:xfrm rot="-5400000">
              <a:off x="5031350" y="2052160"/>
              <a:ext cx="28978" cy="46086"/>
            </a:xfrm>
            <a:custGeom>
              <a:avLst/>
              <a:gdLst/>
              <a:ahLst/>
              <a:cxnLst/>
              <a:rect l="l" t="t" r="r" b="b"/>
              <a:pathLst>
                <a:path w="1168" h="1035" extrusionOk="0">
                  <a:moveTo>
                    <a:pt x="534" y="0"/>
                  </a:moveTo>
                  <a:cubicBezTo>
                    <a:pt x="267" y="34"/>
                    <a:pt x="0" y="134"/>
                    <a:pt x="0" y="501"/>
                  </a:cubicBezTo>
                  <a:cubicBezTo>
                    <a:pt x="0" y="868"/>
                    <a:pt x="200" y="1034"/>
                    <a:pt x="534" y="1034"/>
                  </a:cubicBezTo>
                  <a:cubicBezTo>
                    <a:pt x="868" y="1034"/>
                    <a:pt x="1101" y="868"/>
                    <a:pt x="1134" y="534"/>
                  </a:cubicBezTo>
                  <a:cubicBezTo>
                    <a:pt x="1168" y="267"/>
                    <a:pt x="901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6"/>
            <p:cNvSpPr/>
            <p:nvPr/>
          </p:nvSpPr>
          <p:spPr>
            <a:xfrm rot="-5400000">
              <a:off x="5434222" y="1977874"/>
              <a:ext cx="28159" cy="43192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469" y="0"/>
                  </a:moveTo>
                  <a:cubicBezTo>
                    <a:pt x="457" y="0"/>
                    <a:pt x="445" y="1"/>
                    <a:pt x="434" y="2"/>
                  </a:cubicBezTo>
                  <a:cubicBezTo>
                    <a:pt x="134" y="2"/>
                    <a:pt x="0" y="169"/>
                    <a:pt x="33" y="436"/>
                  </a:cubicBezTo>
                  <a:cubicBezTo>
                    <a:pt x="33" y="770"/>
                    <a:pt x="300" y="970"/>
                    <a:pt x="701" y="970"/>
                  </a:cubicBezTo>
                  <a:cubicBezTo>
                    <a:pt x="934" y="970"/>
                    <a:pt x="1134" y="903"/>
                    <a:pt x="1134" y="603"/>
                  </a:cubicBezTo>
                  <a:cubicBezTo>
                    <a:pt x="1134" y="347"/>
                    <a:pt x="737" y="0"/>
                    <a:pt x="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6"/>
            <p:cNvSpPr/>
            <p:nvPr/>
          </p:nvSpPr>
          <p:spPr>
            <a:xfrm rot="-5400000">
              <a:off x="7561998" y="1980190"/>
              <a:ext cx="26497" cy="43548"/>
            </a:xfrm>
            <a:custGeom>
              <a:avLst/>
              <a:gdLst/>
              <a:ahLst/>
              <a:cxnLst/>
              <a:rect l="l" t="t" r="r" b="b"/>
              <a:pathLst>
                <a:path w="1068" h="978" extrusionOk="0">
                  <a:moveTo>
                    <a:pt x="633" y="1"/>
                  </a:moveTo>
                  <a:cubicBezTo>
                    <a:pt x="601" y="1"/>
                    <a:pt x="569" y="3"/>
                    <a:pt x="534" y="7"/>
                  </a:cubicBezTo>
                  <a:cubicBezTo>
                    <a:pt x="434" y="7"/>
                    <a:pt x="334" y="7"/>
                    <a:pt x="234" y="40"/>
                  </a:cubicBezTo>
                  <a:cubicBezTo>
                    <a:pt x="201" y="40"/>
                    <a:pt x="201" y="74"/>
                    <a:pt x="167" y="74"/>
                  </a:cubicBezTo>
                  <a:cubicBezTo>
                    <a:pt x="134" y="74"/>
                    <a:pt x="134" y="107"/>
                    <a:pt x="100" y="107"/>
                  </a:cubicBezTo>
                  <a:cubicBezTo>
                    <a:pt x="100" y="107"/>
                    <a:pt x="100" y="107"/>
                    <a:pt x="100" y="140"/>
                  </a:cubicBezTo>
                  <a:cubicBezTo>
                    <a:pt x="67" y="140"/>
                    <a:pt x="67" y="174"/>
                    <a:pt x="34" y="207"/>
                  </a:cubicBezTo>
                  <a:cubicBezTo>
                    <a:pt x="34" y="274"/>
                    <a:pt x="0" y="341"/>
                    <a:pt x="34" y="407"/>
                  </a:cubicBezTo>
                  <a:cubicBezTo>
                    <a:pt x="34" y="741"/>
                    <a:pt x="267" y="941"/>
                    <a:pt x="601" y="974"/>
                  </a:cubicBezTo>
                  <a:cubicBezTo>
                    <a:pt x="625" y="977"/>
                    <a:pt x="648" y="978"/>
                    <a:pt x="670" y="978"/>
                  </a:cubicBezTo>
                  <a:cubicBezTo>
                    <a:pt x="953" y="978"/>
                    <a:pt x="1068" y="783"/>
                    <a:pt x="1068" y="474"/>
                  </a:cubicBezTo>
                  <a:cubicBezTo>
                    <a:pt x="1068" y="407"/>
                    <a:pt x="1068" y="307"/>
                    <a:pt x="1034" y="240"/>
                  </a:cubicBezTo>
                  <a:cubicBezTo>
                    <a:pt x="976" y="95"/>
                    <a:pt x="842" y="1"/>
                    <a:pt x="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6"/>
            <p:cNvSpPr/>
            <p:nvPr/>
          </p:nvSpPr>
          <p:spPr>
            <a:xfrm rot="-5400000">
              <a:off x="6918919" y="1956409"/>
              <a:ext cx="26522" cy="43103"/>
            </a:xfrm>
            <a:custGeom>
              <a:avLst/>
              <a:gdLst/>
              <a:ahLst/>
              <a:cxnLst/>
              <a:rect l="l" t="t" r="r" b="b"/>
              <a:pathLst>
                <a:path w="1069" h="968" extrusionOk="0">
                  <a:moveTo>
                    <a:pt x="635" y="0"/>
                  </a:moveTo>
                  <a:cubicBezTo>
                    <a:pt x="368" y="0"/>
                    <a:pt x="1" y="300"/>
                    <a:pt x="34" y="567"/>
                  </a:cubicBezTo>
                  <a:cubicBezTo>
                    <a:pt x="34" y="567"/>
                    <a:pt x="34" y="601"/>
                    <a:pt x="34" y="634"/>
                  </a:cubicBezTo>
                  <a:cubicBezTo>
                    <a:pt x="34" y="701"/>
                    <a:pt x="67" y="734"/>
                    <a:pt x="67" y="767"/>
                  </a:cubicBezTo>
                  <a:cubicBezTo>
                    <a:pt x="134" y="901"/>
                    <a:pt x="234" y="968"/>
                    <a:pt x="434" y="968"/>
                  </a:cubicBezTo>
                  <a:cubicBezTo>
                    <a:pt x="568" y="968"/>
                    <a:pt x="735" y="901"/>
                    <a:pt x="868" y="767"/>
                  </a:cubicBezTo>
                  <a:cubicBezTo>
                    <a:pt x="901" y="734"/>
                    <a:pt x="968" y="667"/>
                    <a:pt x="1001" y="601"/>
                  </a:cubicBezTo>
                  <a:cubicBezTo>
                    <a:pt x="1035" y="534"/>
                    <a:pt x="1068" y="467"/>
                    <a:pt x="1035" y="401"/>
                  </a:cubicBezTo>
                  <a:cubicBezTo>
                    <a:pt x="1035" y="167"/>
                    <a:pt x="935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6"/>
            <p:cNvSpPr/>
            <p:nvPr/>
          </p:nvSpPr>
          <p:spPr>
            <a:xfrm rot="-5400000">
              <a:off x="7574785" y="2023423"/>
              <a:ext cx="24835" cy="43147"/>
            </a:xfrm>
            <a:custGeom>
              <a:avLst/>
              <a:gdLst/>
              <a:ahLst/>
              <a:cxnLst/>
              <a:rect l="l" t="t" r="r" b="b"/>
              <a:pathLst>
                <a:path w="1001" h="969" extrusionOk="0">
                  <a:moveTo>
                    <a:pt x="501" y="1"/>
                  </a:moveTo>
                  <a:cubicBezTo>
                    <a:pt x="200" y="1"/>
                    <a:pt x="0" y="201"/>
                    <a:pt x="34" y="501"/>
                  </a:cubicBezTo>
                  <a:cubicBezTo>
                    <a:pt x="67" y="801"/>
                    <a:pt x="267" y="968"/>
                    <a:pt x="534" y="968"/>
                  </a:cubicBezTo>
                  <a:cubicBezTo>
                    <a:pt x="867" y="968"/>
                    <a:pt x="1001" y="801"/>
                    <a:pt x="1001" y="501"/>
                  </a:cubicBezTo>
                  <a:cubicBezTo>
                    <a:pt x="1001" y="1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6"/>
            <p:cNvSpPr/>
            <p:nvPr/>
          </p:nvSpPr>
          <p:spPr>
            <a:xfrm rot="-5400000">
              <a:off x="8563719" y="2139616"/>
              <a:ext cx="25678" cy="35043"/>
            </a:xfrm>
            <a:custGeom>
              <a:avLst/>
              <a:gdLst/>
              <a:ahLst/>
              <a:cxnLst/>
              <a:rect l="l" t="t" r="r" b="b"/>
              <a:pathLst>
                <a:path w="1035" h="787" extrusionOk="0">
                  <a:moveTo>
                    <a:pt x="619" y="1"/>
                  </a:moveTo>
                  <a:cubicBezTo>
                    <a:pt x="591" y="1"/>
                    <a:pt x="562" y="3"/>
                    <a:pt x="534" y="7"/>
                  </a:cubicBezTo>
                  <a:cubicBezTo>
                    <a:pt x="301" y="40"/>
                    <a:pt x="1" y="7"/>
                    <a:pt x="1" y="374"/>
                  </a:cubicBezTo>
                  <a:cubicBezTo>
                    <a:pt x="1" y="507"/>
                    <a:pt x="1" y="607"/>
                    <a:pt x="67" y="674"/>
                  </a:cubicBezTo>
                  <a:cubicBezTo>
                    <a:pt x="142" y="749"/>
                    <a:pt x="255" y="786"/>
                    <a:pt x="391" y="786"/>
                  </a:cubicBezTo>
                  <a:cubicBezTo>
                    <a:pt x="436" y="786"/>
                    <a:pt x="484" y="782"/>
                    <a:pt x="534" y="774"/>
                  </a:cubicBezTo>
                  <a:cubicBezTo>
                    <a:pt x="579" y="781"/>
                    <a:pt x="623" y="786"/>
                    <a:pt x="664" y="786"/>
                  </a:cubicBezTo>
                  <a:cubicBezTo>
                    <a:pt x="806" y="786"/>
                    <a:pt x="924" y="736"/>
                    <a:pt x="1001" y="607"/>
                  </a:cubicBezTo>
                  <a:cubicBezTo>
                    <a:pt x="1001" y="540"/>
                    <a:pt x="1035" y="474"/>
                    <a:pt x="1035" y="407"/>
                  </a:cubicBezTo>
                  <a:cubicBezTo>
                    <a:pt x="1035" y="113"/>
                    <a:pt x="828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6"/>
            <p:cNvSpPr/>
            <p:nvPr/>
          </p:nvSpPr>
          <p:spPr>
            <a:xfrm rot="-5400000">
              <a:off x="5728696" y="2134330"/>
              <a:ext cx="28978" cy="35667"/>
            </a:xfrm>
            <a:custGeom>
              <a:avLst/>
              <a:gdLst/>
              <a:ahLst/>
              <a:cxnLst/>
              <a:rect l="l" t="t" r="r" b="b"/>
              <a:pathLst>
                <a:path w="1168" h="801" extrusionOk="0">
                  <a:moveTo>
                    <a:pt x="534" y="0"/>
                  </a:moveTo>
                  <a:cubicBezTo>
                    <a:pt x="367" y="67"/>
                    <a:pt x="0" y="0"/>
                    <a:pt x="67" y="300"/>
                  </a:cubicBezTo>
                  <a:cubicBezTo>
                    <a:pt x="100" y="601"/>
                    <a:pt x="334" y="801"/>
                    <a:pt x="701" y="801"/>
                  </a:cubicBezTo>
                  <a:cubicBezTo>
                    <a:pt x="934" y="801"/>
                    <a:pt x="1168" y="734"/>
                    <a:pt x="1134" y="434"/>
                  </a:cubicBezTo>
                  <a:cubicBezTo>
                    <a:pt x="1134" y="100"/>
                    <a:pt x="834" y="34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6"/>
            <p:cNvSpPr/>
            <p:nvPr/>
          </p:nvSpPr>
          <p:spPr>
            <a:xfrm rot="-5400000">
              <a:off x="5218300" y="1936642"/>
              <a:ext cx="24835" cy="36290"/>
            </a:xfrm>
            <a:custGeom>
              <a:avLst/>
              <a:gdLst/>
              <a:ahLst/>
              <a:cxnLst/>
              <a:rect l="l" t="t" r="r" b="b"/>
              <a:pathLst>
                <a:path w="1001" h="815" extrusionOk="0">
                  <a:moveTo>
                    <a:pt x="606" y="0"/>
                  </a:moveTo>
                  <a:cubicBezTo>
                    <a:pt x="571" y="0"/>
                    <a:pt x="535" y="3"/>
                    <a:pt x="500" y="8"/>
                  </a:cubicBezTo>
                  <a:cubicBezTo>
                    <a:pt x="234" y="8"/>
                    <a:pt x="0" y="175"/>
                    <a:pt x="33" y="475"/>
                  </a:cubicBezTo>
                  <a:cubicBezTo>
                    <a:pt x="63" y="709"/>
                    <a:pt x="246" y="815"/>
                    <a:pt x="470" y="815"/>
                  </a:cubicBezTo>
                  <a:cubicBezTo>
                    <a:pt x="502" y="815"/>
                    <a:pt x="534" y="813"/>
                    <a:pt x="567" y="809"/>
                  </a:cubicBezTo>
                  <a:cubicBezTo>
                    <a:pt x="801" y="809"/>
                    <a:pt x="1001" y="675"/>
                    <a:pt x="967" y="375"/>
                  </a:cubicBezTo>
                  <a:cubicBezTo>
                    <a:pt x="996" y="91"/>
                    <a:pt x="807" y="0"/>
                    <a:pt x="60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6"/>
            <p:cNvSpPr/>
            <p:nvPr/>
          </p:nvSpPr>
          <p:spPr>
            <a:xfrm rot="-5400000">
              <a:off x="5800655" y="2022270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458" y="1"/>
                  </a:moveTo>
                  <a:cubicBezTo>
                    <a:pt x="439" y="1"/>
                    <a:pt x="420" y="2"/>
                    <a:pt x="401" y="4"/>
                  </a:cubicBezTo>
                  <a:cubicBezTo>
                    <a:pt x="100" y="4"/>
                    <a:pt x="0" y="204"/>
                    <a:pt x="0" y="505"/>
                  </a:cubicBezTo>
                  <a:cubicBezTo>
                    <a:pt x="34" y="705"/>
                    <a:pt x="134" y="872"/>
                    <a:pt x="401" y="872"/>
                  </a:cubicBezTo>
                  <a:cubicBezTo>
                    <a:pt x="701" y="872"/>
                    <a:pt x="868" y="671"/>
                    <a:pt x="834" y="405"/>
                  </a:cubicBezTo>
                  <a:cubicBezTo>
                    <a:pt x="834" y="188"/>
                    <a:pt x="6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6"/>
            <p:cNvSpPr/>
            <p:nvPr/>
          </p:nvSpPr>
          <p:spPr>
            <a:xfrm rot="-5400000">
              <a:off x="6104802" y="2102030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67" y="1"/>
                  </a:moveTo>
                  <a:cubicBezTo>
                    <a:pt x="201" y="1"/>
                    <a:pt x="0" y="101"/>
                    <a:pt x="0" y="368"/>
                  </a:cubicBezTo>
                  <a:cubicBezTo>
                    <a:pt x="0" y="668"/>
                    <a:pt x="167" y="801"/>
                    <a:pt x="434" y="801"/>
                  </a:cubicBezTo>
                  <a:lnTo>
                    <a:pt x="434" y="768"/>
                  </a:lnTo>
                  <a:cubicBezTo>
                    <a:pt x="701" y="768"/>
                    <a:pt x="868" y="668"/>
                    <a:pt x="868" y="401"/>
                  </a:cubicBezTo>
                  <a:cubicBezTo>
                    <a:pt x="901" y="101"/>
                    <a:pt x="701" y="1"/>
                    <a:pt x="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6"/>
            <p:cNvSpPr/>
            <p:nvPr/>
          </p:nvSpPr>
          <p:spPr>
            <a:xfrm rot="-5400000">
              <a:off x="8431731" y="2070847"/>
              <a:ext cx="24760" cy="34464"/>
            </a:xfrm>
            <a:custGeom>
              <a:avLst/>
              <a:gdLst/>
              <a:ahLst/>
              <a:cxnLst/>
              <a:rect l="l" t="t" r="r" b="b"/>
              <a:pathLst>
                <a:path w="998" h="774" extrusionOk="0">
                  <a:moveTo>
                    <a:pt x="637" y="1"/>
                  </a:moveTo>
                  <a:cubicBezTo>
                    <a:pt x="615" y="1"/>
                    <a:pt x="591" y="3"/>
                    <a:pt x="568" y="6"/>
                  </a:cubicBezTo>
                  <a:cubicBezTo>
                    <a:pt x="301" y="6"/>
                    <a:pt x="67" y="173"/>
                    <a:pt x="34" y="440"/>
                  </a:cubicBezTo>
                  <a:cubicBezTo>
                    <a:pt x="1" y="640"/>
                    <a:pt x="134" y="740"/>
                    <a:pt x="301" y="740"/>
                  </a:cubicBezTo>
                  <a:cubicBezTo>
                    <a:pt x="368" y="773"/>
                    <a:pt x="434" y="773"/>
                    <a:pt x="501" y="773"/>
                  </a:cubicBezTo>
                  <a:cubicBezTo>
                    <a:pt x="734" y="773"/>
                    <a:pt x="901" y="706"/>
                    <a:pt x="968" y="473"/>
                  </a:cubicBezTo>
                  <a:cubicBezTo>
                    <a:pt x="968" y="440"/>
                    <a:pt x="968" y="406"/>
                    <a:pt x="968" y="373"/>
                  </a:cubicBezTo>
                  <a:cubicBezTo>
                    <a:pt x="998" y="133"/>
                    <a:pt x="839" y="1"/>
                    <a:pt x="63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6"/>
            <p:cNvSpPr/>
            <p:nvPr/>
          </p:nvSpPr>
          <p:spPr>
            <a:xfrm rot="-5400000">
              <a:off x="9190728" y="2069359"/>
              <a:ext cx="19054" cy="43147"/>
            </a:xfrm>
            <a:custGeom>
              <a:avLst/>
              <a:gdLst/>
              <a:ahLst/>
              <a:cxnLst/>
              <a:rect l="l" t="t" r="r" b="b"/>
              <a:pathLst>
                <a:path w="768" h="969" extrusionOk="0">
                  <a:moveTo>
                    <a:pt x="368" y="1"/>
                  </a:moveTo>
                  <a:cubicBezTo>
                    <a:pt x="34" y="34"/>
                    <a:pt x="34" y="301"/>
                    <a:pt x="1" y="501"/>
                  </a:cubicBezTo>
                  <a:cubicBezTo>
                    <a:pt x="1" y="768"/>
                    <a:pt x="101" y="968"/>
                    <a:pt x="334" y="968"/>
                  </a:cubicBezTo>
                  <a:cubicBezTo>
                    <a:pt x="768" y="935"/>
                    <a:pt x="634" y="534"/>
                    <a:pt x="701" y="301"/>
                  </a:cubicBezTo>
                  <a:cubicBezTo>
                    <a:pt x="734" y="101"/>
                    <a:pt x="601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6"/>
            <p:cNvSpPr/>
            <p:nvPr/>
          </p:nvSpPr>
          <p:spPr>
            <a:xfrm rot="-5400000">
              <a:off x="4635588" y="1961776"/>
              <a:ext cx="19898" cy="35667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367" y="0"/>
                  </a:moveTo>
                  <a:cubicBezTo>
                    <a:pt x="134" y="0"/>
                    <a:pt x="0" y="167"/>
                    <a:pt x="34" y="401"/>
                  </a:cubicBezTo>
                  <a:cubicBezTo>
                    <a:pt x="0" y="667"/>
                    <a:pt x="167" y="801"/>
                    <a:pt x="401" y="801"/>
                  </a:cubicBezTo>
                  <a:cubicBezTo>
                    <a:pt x="634" y="801"/>
                    <a:pt x="801" y="634"/>
                    <a:pt x="801" y="401"/>
                  </a:cubicBezTo>
                  <a:cubicBezTo>
                    <a:pt x="801" y="134"/>
                    <a:pt x="601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6"/>
            <p:cNvSpPr/>
            <p:nvPr/>
          </p:nvSpPr>
          <p:spPr>
            <a:xfrm rot="-5400000">
              <a:off x="7248277" y="2006106"/>
              <a:ext cx="21560" cy="31436"/>
            </a:xfrm>
            <a:custGeom>
              <a:avLst/>
              <a:gdLst/>
              <a:ahLst/>
              <a:cxnLst/>
              <a:rect l="l" t="t" r="r" b="b"/>
              <a:pathLst>
                <a:path w="869" h="706" extrusionOk="0">
                  <a:moveTo>
                    <a:pt x="501" y="0"/>
                  </a:moveTo>
                  <a:cubicBezTo>
                    <a:pt x="201" y="0"/>
                    <a:pt x="1" y="100"/>
                    <a:pt x="1" y="367"/>
                  </a:cubicBezTo>
                  <a:cubicBezTo>
                    <a:pt x="1" y="634"/>
                    <a:pt x="234" y="667"/>
                    <a:pt x="435" y="701"/>
                  </a:cubicBezTo>
                  <a:cubicBezTo>
                    <a:pt x="458" y="704"/>
                    <a:pt x="480" y="705"/>
                    <a:pt x="501" y="705"/>
                  </a:cubicBezTo>
                  <a:cubicBezTo>
                    <a:pt x="724" y="705"/>
                    <a:pt x="838" y="550"/>
                    <a:pt x="868" y="367"/>
                  </a:cubicBezTo>
                  <a:cubicBezTo>
                    <a:pt x="868" y="100"/>
                    <a:pt x="701" y="34"/>
                    <a:pt x="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6"/>
            <p:cNvSpPr/>
            <p:nvPr/>
          </p:nvSpPr>
          <p:spPr>
            <a:xfrm rot="-5400000">
              <a:off x="7797076" y="2012168"/>
              <a:ext cx="19873" cy="34197"/>
            </a:xfrm>
            <a:custGeom>
              <a:avLst/>
              <a:gdLst/>
              <a:ahLst/>
              <a:cxnLst/>
              <a:rect l="l" t="t" r="r" b="b"/>
              <a:pathLst>
                <a:path w="801" h="768" extrusionOk="0">
                  <a:moveTo>
                    <a:pt x="400" y="1"/>
                  </a:moveTo>
                  <a:cubicBezTo>
                    <a:pt x="167" y="1"/>
                    <a:pt x="0" y="134"/>
                    <a:pt x="0" y="368"/>
                  </a:cubicBezTo>
                  <a:cubicBezTo>
                    <a:pt x="33" y="601"/>
                    <a:pt x="200" y="768"/>
                    <a:pt x="400" y="768"/>
                  </a:cubicBezTo>
                  <a:cubicBezTo>
                    <a:pt x="634" y="768"/>
                    <a:pt x="801" y="635"/>
                    <a:pt x="767" y="301"/>
                  </a:cubicBezTo>
                  <a:cubicBezTo>
                    <a:pt x="767" y="134"/>
                    <a:pt x="634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6"/>
            <p:cNvSpPr/>
            <p:nvPr/>
          </p:nvSpPr>
          <p:spPr>
            <a:xfrm rot="-5400000">
              <a:off x="8658981" y="2064558"/>
              <a:ext cx="19054" cy="31214"/>
            </a:xfrm>
            <a:custGeom>
              <a:avLst/>
              <a:gdLst/>
              <a:ahLst/>
              <a:cxnLst/>
              <a:rect l="l" t="t" r="r" b="b"/>
              <a:pathLst>
                <a:path w="768" h="701" extrusionOk="0">
                  <a:moveTo>
                    <a:pt x="401" y="0"/>
                  </a:moveTo>
                  <a:cubicBezTo>
                    <a:pt x="167" y="0"/>
                    <a:pt x="0" y="134"/>
                    <a:pt x="34" y="367"/>
                  </a:cubicBezTo>
                  <a:cubicBezTo>
                    <a:pt x="34" y="601"/>
                    <a:pt x="167" y="701"/>
                    <a:pt x="401" y="701"/>
                  </a:cubicBezTo>
                  <a:cubicBezTo>
                    <a:pt x="634" y="701"/>
                    <a:pt x="734" y="534"/>
                    <a:pt x="767" y="367"/>
                  </a:cubicBezTo>
                  <a:cubicBezTo>
                    <a:pt x="734" y="167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6"/>
            <p:cNvSpPr/>
            <p:nvPr/>
          </p:nvSpPr>
          <p:spPr>
            <a:xfrm rot="-5400000">
              <a:off x="6858766" y="2069339"/>
              <a:ext cx="19079" cy="28275"/>
            </a:xfrm>
            <a:custGeom>
              <a:avLst/>
              <a:gdLst/>
              <a:ahLst/>
              <a:cxnLst/>
              <a:rect l="l" t="t" r="r" b="b"/>
              <a:pathLst>
                <a:path w="769" h="635" extrusionOk="0">
                  <a:moveTo>
                    <a:pt x="468" y="1"/>
                  </a:moveTo>
                  <a:lnTo>
                    <a:pt x="468" y="34"/>
                  </a:lnTo>
                  <a:cubicBezTo>
                    <a:pt x="201" y="34"/>
                    <a:pt x="1" y="101"/>
                    <a:pt x="1" y="334"/>
                  </a:cubicBezTo>
                  <a:cubicBezTo>
                    <a:pt x="1" y="534"/>
                    <a:pt x="168" y="634"/>
                    <a:pt x="368" y="634"/>
                  </a:cubicBezTo>
                  <a:cubicBezTo>
                    <a:pt x="568" y="634"/>
                    <a:pt x="735" y="534"/>
                    <a:pt x="735" y="301"/>
                  </a:cubicBezTo>
                  <a:cubicBezTo>
                    <a:pt x="768" y="101"/>
                    <a:pt x="635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6"/>
            <p:cNvSpPr/>
            <p:nvPr/>
          </p:nvSpPr>
          <p:spPr>
            <a:xfrm rot="-5400000">
              <a:off x="6457202" y="2040240"/>
              <a:ext cx="17417" cy="28542"/>
            </a:xfrm>
            <a:custGeom>
              <a:avLst/>
              <a:gdLst/>
              <a:ahLst/>
              <a:cxnLst/>
              <a:rect l="l" t="t" r="r" b="b"/>
              <a:pathLst>
                <a:path w="702" h="641" extrusionOk="0">
                  <a:moveTo>
                    <a:pt x="368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39"/>
                    <a:pt x="128" y="641"/>
                    <a:pt x="294" y="641"/>
                  </a:cubicBezTo>
                  <a:cubicBezTo>
                    <a:pt x="318" y="641"/>
                    <a:pt x="343" y="639"/>
                    <a:pt x="368" y="635"/>
                  </a:cubicBezTo>
                  <a:lnTo>
                    <a:pt x="434" y="635"/>
                  </a:lnTo>
                  <a:cubicBezTo>
                    <a:pt x="601" y="601"/>
                    <a:pt x="701" y="501"/>
                    <a:pt x="701" y="268"/>
                  </a:cubicBezTo>
                  <a:cubicBezTo>
                    <a:pt x="701" y="68"/>
                    <a:pt x="60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6"/>
            <p:cNvSpPr/>
            <p:nvPr/>
          </p:nvSpPr>
          <p:spPr>
            <a:xfrm rot="-5400000">
              <a:off x="5016423" y="1971613"/>
              <a:ext cx="15730" cy="26761"/>
            </a:xfrm>
            <a:custGeom>
              <a:avLst/>
              <a:gdLst/>
              <a:ahLst/>
              <a:cxnLst/>
              <a:rect l="l" t="t" r="r" b="b"/>
              <a:pathLst>
                <a:path w="634" h="601" extrusionOk="0">
                  <a:moveTo>
                    <a:pt x="334" y="0"/>
                  </a:moveTo>
                  <a:cubicBezTo>
                    <a:pt x="133" y="34"/>
                    <a:pt x="0" y="134"/>
                    <a:pt x="0" y="301"/>
                  </a:cubicBezTo>
                  <a:cubicBezTo>
                    <a:pt x="0" y="501"/>
                    <a:pt x="167" y="601"/>
                    <a:pt x="367" y="601"/>
                  </a:cubicBezTo>
                  <a:cubicBezTo>
                    <a:pt x="567" y="601"/>
                    <a:pt x="634" y="434"/>
                    <a:pt x="634" y="267"/>
                  </a:cubicBezTo>
                  <a:cubicBezTo>
                    <a:pt x="634" y="100"/>
                    <a:pt x="500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6"/>
            <p:cNvSpPr/>
            <p:nvPr/>
          </p:nvSpPr>
          <p:spPr>
            <a:xfrm rot="-5400000">
              <a:off x="6096898" y="2031845"/>
              <a:ext cx="17392" cy="2382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67" y="1"/>
                    <a:pt x="34" y="101"/>
                    <a:pt x="34" y="301"/>
                  </a:cubicBezTo>
                  <a:cubicBezTo>
                    <a:pt x="0" y="501"/>
                    <a:pt x="167" y="535"/>
                    <a:pt x="367" y="535"/>
                  </a:cubicBezTo>
                  <a:cubicBezTo>
                    <a:pt x="534" y="535"/>
                    <a:pt x="701" y="501"/>
                    <a:pt x="667" y="301"/>
                  </a:cubicBezTo>
                  <a:cubicBezTo>
                    <a:pt x="667" y="101"/>
                    <a:pt x="534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6"/>
            <p:cNvSpPr/>
            <p:nvPr/>
          </p:nvSpPr>
          <p:spPr>
            <a:xfrm rot="-5400000">
              <a:off x="8788156" y="2140743"/>
              <a:ext cx="14911" cy="26984"/>
            </a:xfrm>
            <a:custGeom>
              <a:avLst/>
              <a:gdLst/>
              <a:ahLst/>
              <a:cxnLst/>
              <a:rect l="l" t="t" r="r" b="b"/>
              <a:pathLst>
                <a:path w="601" h="606" extrusionOk="0">
                  <a:moveTo>
                    <a:pt x="334" y="0"/>
                  </a:moveTo>
                  <a:cubicBezTo>
                    <a:pt x="167" y="34"/>
                    <a:pt x="0" y="134"/>
                    <a:pt x="34" y="334"/>
                  </a:cubicBezTo>
                  <a:cubicBezTo>
                    <a:pt x="34" y="483"/>
                    <a:pt x="141" y="606"/>
                    <a:pt x="283" y="606"/>
                  </a:cubicBezTo>
                  <a:cubicBezTo>
                    <a:pt x="299" y="606"/>
                    <a:pt x="316" y="604"/>
                    <a:pt x="334" y="601"/>
                  </a:cubicBezTo>
                  <a:cubicBezTo>
                    <a:pt x="501" y="567"/>
                    <a:pt x="601" y="467"/>
                    <a:pt x="601" y="267"/>
                  </a:cubicBezTo>
                  <a:cubicBezTo>
                    <a:pt x="601" y="100"/>
                    <a:pt x="501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6"/>
            <p:cNvSpPr/>
            <p:nvPr/>
          </p:nvSpPr>
          <p:spPr>
            <a:xfrm rot="-5400000">
              <a:off x="7319805" y="1964483"/>
              <a:ext cx="14936" cy="25292"/>
            </a:xfrm>
            <a:custGeom>
              <a:avLst/>
              <a:gdLst/>
              <a:ahLst/>
              <a:cxnLst/>
              <a:rect l="l" t="t" r="r" b="b"/>
              <a:pathLst>
                <a:path w="602" h="568" extrusionOk="0">
                  <a:moveTo>
                    <a:pt x="334" y="0"/>
                  </a:moveTo>
                  <a:cubicBezTo>
                    <a:pt x="167" y="0"/>
                    <a:pt x="34" y="100"/>
                    <a:pt x="1" y="301"/>
                  </a:cubicBezTo>
                  <a:cubicBezTo>
                    <a:pt x="1" y="467"/>
                    <a:pt x="101" y="567"/>
                    <a:pt x="267" y="567"/>
                  </a:cubicBezTo>
                  <a:cubicBezTo>
                    <a:pt x="468" y="567"/>
                    <a:pt x="568" y="401"/>
                    <a:pt x="601" y="234"/>
                  </a:cubicBezTo>
                  <a:cubicBezTo>
                    <a:pt x="601" y="67"/>
                    <a:pt x="501" y="0"/>
                    <a:pt x="334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6"/>
            <p:cNvSpPr/>
            <p:nvPr/>
          </p:nvSpPr>
          <p:spPr>
            <a:xfrm rot="-5400000">
              <a:off x="5238122" y="2022330"/>
              <a:ext cx="14936" cy="23822"/>
            </a:xfrm>
            <a:custGeom>
              <a:avLst/>
              <a:gdLst/>
              <a:ahLst/>
              <a:cxnLst/>
              <a:rect l="l" t="t" r="r" b="b"/>
              <a:pathLst>
                <a:path w="602" h="535" extrusionOk="0">
                  <a:moveTo>
                    <a:pt x="268" y="1"/>
                  </a:moveTo>
                  <a:cubicBezTo>
                    <a:pt x="101" y="34"/>
                    <a:pt x="1" y="134"/>
                    <a:pt x="34" y="301"/>
                  </a:cubicBezTo>
                  <a:cubicBezTo>
                    <a:pt x="34" y="468"/>
                    <a:pt x="134" y="535"/>
                    <a:pt x="301" y="535"/>
                  </a:cubicBezTo>
                  <a:cubicBezTo>
                    <a:pt x="468" y="535"/>
                    <a:pt x="601" y="435"/>
                    <a:pt x="601" y="234"/>
                  </a:cubicBezTo>
                  <a:cubicBezTo>
                    <a:pt x="568" y="101"/>
                    <a:pt x="435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6"/>
            <p:cNvSpPr/>
            <p:nvPr/>
          </p:nvSpPr>
          <p:spPr>
            <a:xfrm rot="-5400000">
              <a:off x="677554" y="1525903"/>
              <a:ext cx="168857" cy="136121"/>
            </a:xfrm>
            <a:custGeom>
              <a:avLst/>
              <a:gdLst/>
              <a:ahLst/>
              <a:cxnLst/>
              <a:rect l="l" t="t" r="r" b="b"/>
              <a:pathLst>
                <a:path w="6806" h="3057" extrusionOk="0">
                  <a:moveTo>
                    <a:pt x="1701" y="0"/>
                  </a:moveTo>
                  <a:cubicBezTo>
                    <a:pt x="1018" y="0"/>
                    <a:pt x="381" y="387"/>
                    <a:pt x="201" y="1016"/>
                  </a:cubicBezTo>
                  <a:cubicBezTo>
                    <a:pt x="1" y="1683"/>
                    <a:pt x="434" y="2384"/>
                    <a:pt x="1202" y="2684"/>
                  </a:cubicBezTo>
                  <a:cubicBezTo>
                    <a:pt x="1936" y="2951"/>
                    <a:pt x="2703" y="3051"/>
                    <a:pt x="3470" y="3051"/>
                  </a:cubicBezTo>
                  <a:cubicBezTo>
                    <a:pt x="3540" y="3054"/>
                    <a:pt x="3610" y="3056"/>
                    <a:pt x="3680" y="3056"/>
                  </a:cubicBezTo>
                  <a:cubicBezTo>
                    <a:pt x="4271" y="3056"/>
                    <a:pt x="4838" y="2937"/>
                    <a:pt x="5405" y="2817"/>
                  </a:cubicBezTo>
                  <a:cubicBezTo>
                    <a:pt x="6339" y="2584"/>
                    <a:pt x="6806" y="1550"/>
                    <a:pt x="6372" y="816"/>
                  </a:cubicBezTo>
                  <a:cubicBezTo>
                    <a:pt x="6085" y="327"/>
                    <a:pt x="5574" y="61"/>
                    <a:pt x="4969" y="61"/>
                  </a:cubicBezTo>
                  <a:cubicBezTo>
                    <a:pt x="4872" y="61"/>
                    <a:pt x="4772" y="68"/>
                    <a:pt x="4671" y="82"/>
                  </a:cubicBezTo>
                  <a:cubicBezTo>
                    <a:pt x="4334" y="144"/>
                    <a:pt x="3993" y="169"/>
                    <a:pt x="3651" y="169"/>
                  </a:cubicBezTo>
                  <a:cubicBezTo>
                    <a:pt x="3077" y="169"/>
                    <a:pt x="2500" y="99"/>
                    <a:pt x="1936" y="15"/>
                  </a:cubicBezTo>
                  <a:cubicBezTo>
                    <a:pt x="1857" y="5"/>
                    <a:pt x="1779" y="0"/>
                    <a:pt x="1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6"/>
            <p:cNvSpPr/>
            <p:nvPr/>
          </p:nvSpPr>
          <p:spPr>
            <a:xfrm rot="-5400000">
              <a:off x="4332919" y="-1014682"/>
              <a:ext cx="527188" cy="9283227"/>
            </a:xfrm>
            <a:custGeom>
              <a:avLst/>
              <a:gdLst/>
              <a:ahLst/>
              <a:cxnLst/>
              <a:rect l="l" t="t" r="r" b="b"/>
              <a:pathLst>
                <a:path w="21249" h="208483" extrusionOk="0">
                  <a:moveTo>
                    <a:pt x="11241" y="1902"/>
                  </a:moveTo>
                  <a:cubicBezTo>
                    <a:pt x="11875" y="1902"/>
                    <a:pt x="12342" y="2335"/>
                    <a:pt x="12342" y="2969"/>
                  </a:cubicBezTo>
                  <a:cubicBezTo>
                    <a:pt x="12342" y="3536"/>
                    <a:pt x="11842" y="4037"/>
                    <a:pt x="11275" y="4037"/>
                  </a:cubicBezTo>
                  <a:cubicBezTo>
                    <a:pt x="10674" y="4037"/>
                    <a:pt x="10207" y="3570"/>
                    <a:pt x="10207" y="2936"/>
                  </a:cubicBezTo>
                  <a:cubicBezTo>
                    <a:pt x="10207" y="2335"/>
                    <a:pt x="10641" y="1902"/>
                    <a:pt x="11241" y="1902"/>
                  </a:cubicBezTo>
                  <a:close/>
                  <a:moveTo>
                    <a:pt x="4537" y="7272"/>
                  </a:moveTo>
                  <a:cubicBezTo>
                    <a:pt x="4837" y="7272"/>
                    <a:pt x="4970" y="7439"/>
                    <a:pt x="4970" y="7706"/>
                  </a:cubicBezTo>
                  <a:cubicBezTo>
                    <a:pt x="4970" y="7973"/>
                    <a:pt x="4803" y="8173"/>
                    <a:pt x="4537" y="8173"/>
                  </a:cubicBezTo>
                  <a:cubicBezTo>
                    <a:pt x="4270" y="8173"/>
                    <a:pt x="4103" y="8006"/>
                    <a:pt x="4070" y="7739"/>
                  </a:cubicBezTo>
                  <a:cubicBezTo>
                    <a:pt x="4070" y="7439"/>
                    <a:pt x="4270" y="7306"/>
                    <a:pt x="4537" y="7272"/>
                  </a:cubicBezTo>
                  <a:close/>
                  <a:moveTo>
                    <a:pt x="13243" y="8106"/>
                  </a:moveTo>
                  <a:cubicBezTo>
                    <a:pt x="13810" y="8106"/>
                    <a:pt x="14344" y="8673"/>
                    <a:pt x="14310" y="9240"/>
                  </a:cubicBezTo>
                  <a:cubicBezTo>
                    <a:pt x="14310" y="9641"/>
                    <a:pt x="13943" y="9974"/>
                    <a:pt x="13510" y="9974"/>
                  </a:cubicBezTo>
                  <a:cubicBezTo>
                    <a:pt x="12943" y="9941"/>
                    <a:pt x="12409" y="9407"/>
                    <a:pt x="12409" y="8873"/>
                  </a:cubicBezTo>
                  <a:cubicBezTo>
                    <a:pt x="12409" y="8373"/>
                    <a:pt x="12709" y="8106"/>
                    <a:pt x="13243" y="8106"/>
                  </a:cubicBezTo>
                  <a:close/>
                  <a:moveTo>
                    <a:pt x="11135" y="12008"/>
                  </a:moveTo>
                  <a:cubicBezTo>
                    <a:pt x="11159" y="12008"/>
                    <a:pt x="11184" y="12008"/>
                    <a:pt x="11208" y="12009"/>
                  </a:cubicBezTo>
                  <a:cubicBezTo>
                    <a:pt x="12342" y="12009"/>
                    <a:pt x="13243" y="12910"/>
                    <a:pt x="13243" y="13977"/>
                  </a:cubicBezTo>
                  <a:cubicBezTo>
                    <a:pt x="13243" y="15059"/>
                    <a:pt x="12244" y="15979"/>
                    <a:pt x="11102" y="15979"/>
                  </a:cubicBezTo>
                  <a:cubicBezTo>
                    <a:pt x="11082" y="15979"/>
                    <a:pt x="11062" y="15979"/>
                    <a:pt x="11041" y="15979"/>
                  </a:cubicBezTo>
                  <a:cubicBezTo>
                    <a:pt x="9940" y="15945"/>
                    <a:pt x="8973" y="15045"/>
                    <a:pt x="9006" y="13977"/>
                  </a:cubicBezTo>
                  <a:cubicBezTo>
                    <a:pt x="9006" y="12832"/>
                    <a:pt x="9905" y="12008"/>
                    <a:pt x="11135" y="12008"/>
                  </a:cubicBezTo>
                  <a:close/>
                  <a:moveTo>
                    <a:pt x="6405" y="14678"/>
                  </a:moveTo>
                  <a:cubicBezTo>
                    <a:pt x="6938" y="14678"/>
                    <a:pt x="7305" y="15045"/>
                    <a:pt x="7305" y="15612"/>
                  </a:cubicBezTo>
                  <a:cubicBezTo>
                    <a:pt x="7305" y="16212"/>
                    <a:pt x="6972" y="16646"/>
                    <a:pt x="6438" y="16646"/>
                  </a:cubicBezTo>
                  <a:cubicBezTo>
                    <a:pt x="5904" y="16646"/>
                    <a:pt x="5471" y="16179"/>
                    <a:pt x="5471" y="15578"/>
                  </a:cubicBezTo>
                  <a:cubicBezTo>
                    <a:pt x="5471" y="15045"/>
                    <a:pt x="5838" y="14678"/>
                    <a:pt x="6405" y="14678"/>
                  </a:cubicBezTo>
                  <a:close/>
                  <a:moveTo>
                    <a:pt x="11280" y="22115"/>
                  </a:moveTo>
                  <a:cubicBezTo>
                    <a:pt x="11300" y="22115"/>
                    <a:pt x="11321" y="22115"/>
                    <a:pt x="11341" y="22116"/>
                  </a:cubicBezTo>
                  <a:cubicBezTo>
                    <a:pt x="12175" y="22116"/>
                    <a:pt x="12876" y="22850"/>
                    <a:pt x="12876" y="23684"/>
                  </a:cubicBezTo>
                  <a:cubicBezTo>
                    <a:pt x="12876" y="24551"/>
                    <a:pt x="12142" y="25252"/>
                    <a:pt x="11241" y="25252"/>
                  </a:cubicBezTo>
                  <a:cubicBezTo>
                    <a:pt x="10374" y="25252"/>
                    <a:pt x="9740" y="24551"/>
                    <a:pt x="9740" y="23651"/>
                  </a:cubicBezTo>
                  <a:cubicBezTo>
                    <a:pt x="9740" y="22803"/>
                    <a:pt x="10409" y="22115"/>
                    <a:pt x="11280" y="22115"/>
                  </a:cubicBezTo>
                  <a:close/>
                  <a:moveTo>
                    <a:pt x="11886" y="30453"/>
                  </a:moveTo>
                  <a:cubicBezTo>
                    <a:pt x="11905" y="30453"/>
                    <a:pt x="11923" y="30454"/>
                    <a:pt x="11942" y="30456"/>
                  </a:cubicBezTo>
                  <a:cubicBezTo>
                    <a:pt x="12309" y="30456"/>
                    <a:pt x="12609" y="30789"/>
                    <a:pt x="12609" y="31123"/>
                  </a:cubicBezTo>
                  <a:cubicBezTo>
                    <a:pt x="12576" y="31523"/>
                    <a:pt x="12309" y="31756"/>
                    <a:pt x="11875" y="31756"/>
                  </a:cubicBezTo>
                  <a:cubicBezTo>
                    <a:pt x="11475" y="31723"/>
                    <a:pt x="11208" y="31456"/>
                    <a:pt x="11208" y="31089"/>
                  </a:cubicBezTo>
                  <a:cubicBezTo>
                    <a:pt x="11240" y="30741"/>
                    <a:pt x="11542" y="30453"/>
                    <a:pt x="11886" y="30453"/>
                  </a:cubicBezTo>
                  <a:close/>
                  <a:moveTo>
                    <a:pt x="7906" y="32023"/>
                  </a:moveTo>
                  <a:cubicBezTo>
                    <a:pt x="8840" y="32023"/>
                    <a:pt x="9640" y="32824"/>
                    <a:pt x="9640" y="33758"/>
                  </a:cubicBezTo>
                  <a:cubicBezTo>
                    <a:pt x="9640" y="34725"/>
                    <a:pt x="8906" y="35426"/>
                    <a:pt x="7906" y="35426"/>
                  </a:cubicBezTo>
                  <a:cubicBezTo>
                    <a:pt x="6872" y="35426"/>
                    <a:pt x="6104" y="34692"/>
                    <a:pt x="6138" y="33725"/>
                  </a:cubicBezTo>
                  <a:cubicBezTo>
                    <a:pt x="6138" y="32791"/>
                    <a:pt x="6972" y="32023"/>
                    <a:pt x="7906" y="32023"/>
                  </a:cubicBezTo>
                  <a:close/>
                  <a:moveTo>
                    <a:pt x="9407" y="39595"/>
                  </a:moveTo>
                  <a:cubicBezTo>
                    <a:pt x="10107" y="39595"/>
                    <a:pt x="10741" y="40196"/>
                    <a:pt x="10741" y="40863"/>
                  </a:cubicBezTo>
                  <a:cubicBezTo>
                    <a:pt x="10741" y="41497"/>
                    <a:pt x="10174" y="41997"/>
                    <a:pt x="9473" y="41997"/>
                  </a:cubicBezTo>
                  <a:cubicBezTo>
                    <a:pt x="9455" y="41998"/>
                    <a:pt x="9436" y="41998"/>
                    <a:pt x="9418" y="41998"/>
                  </a:cubicBezTo>
                  <a:cubicBezTo>
                    <a:pt x="8741" y="41998"/>
                    <a:pt x="8173" y="41412"/>
                    <a:pt x="8173" y="40763"/>
                  </a:cubicBezTo>
                  <a:cubicBezTo>
                    <a:pt x="8206" y="40196"/>
                    <a:pt x="8806" y="39629"/>
                    <a:pt x="9407" y="39595"/>
                  </a:cubicBezTo>
                  <a:close/>
                  <a:moveTo>
                    <a:pt x="9740" y="46534"/>
                  </a:moveTo>
                  <a:lnTo>
                    <a:pt x="9740" y="46567"/>
                  </a:lnTo>
                  <a:cubicBezTo>
                    <a:pt x="9772" y="46565"/>
                    <a:pt x="9803" y="46564"/>
                    <a:pt x="9832" y="46564"/>
                  </a:cubicBezTo>
                  <a:cubicBezTo>
                    <a:pt x="10269" y="46564"/>
                    <a:pt x="10474" y="46791"/>
                    <a:pt x="10474" y="47134"/>
                  </a:cubicBezTo>
                  <a:cubicBezTo>
                    <a:pt x="10474" y="47501"/>
                    <a:pt x="10274" y="47735"/>
                    <a:pt x="9907" y="47735"/>
                  </a:cubicBezTo>
                  <a:cubicBezTo>
                    <a:pt x="9884" y="47736"/>
                    <a:pt x="9862" y="47737"/>
                    <a:pt x="9841" y="47737"/>
                  </a:cubicBezTo>
                  <a:cubicBezTo>
                    <a:pt x="9481" y="47737"/>
                    <a:pt x="9273" y="47480"/>
                    <a:pt x="9273" y="47134"/>
                  </a:cubicBezTo>
                  <a:cubicBezTo>
                    <a:pt x="9273" y="46734"/>
                    <a:pt x="9507" y="46567"/>
                    <a:pt x="9740" y="46534"/>
                  </a:cubicBezTo>
                  <a:close/>
                  <a:moveTo>
                    <a:pt x="10451" y="50736"/>
                  </a:moveTo>
                  <a:cubicBezTo>
                    <a:pt x="10470" y="50736"/>
                    <a:pt x="10489" y="50736"/>
                    <a:pt x="10508" y="50737"/>
                  </a:cubicBezTo>
                  <a:cubicBezTo>
                    <a:pt x="11375" y="50737"/>
                    <a:pt x="12109" y="51471"/>
                    <a:pt x="12109" y="52338"/>
                  </a:cubicBezTo>
                  <a:cubicBezTo>
                    <a:pt x="12109" y="53172"/>
                    <a:pt x="11341" y="53939"/>
                    <a:pt x="10508" y="53939"/>
                  </a:cubicBezTo>
                  <a:cubicBezTo>
                    <a:pt x="9674" y="53939"/>
                    <a:pt x="8906" y="53172"/>
                    <a:pt x="8906" y="52305"/>
                  </a:cubicBezTo>
                  <a:cubicBezTo>
                    <a:pt x="8906" y="51456"/>
                    <a:pt x="9608" y="50736"/>
                    <a:pt x="10451" y="50736"/>
                  </a:cubicBezTo>
                  <a:close/>
                  <a:moveTo>
                    <a:pt x="13743" y="56741"/>
                  </a:moveTo>
                  <a:cubicBezTo>
                    <a:pt x="14077" y="56774"/>
                    <a:pt x="14444" y="57141"/>
                    <a:pt x="14410" y="57475"/>
                  </a:cubicBezTo>
                  <a:cubicBezTo>
                    <a:pt x="14410" y="57842"/>
                    <a:pt x="14043" y="58209"/>
                    <a:pt x="13710" y="58209"/>
                  </a:cubicBezTo>
                  <a:cubicBezTo>
                    <a:pt x="13343" y="58175"/>
                    <a:pt x="12976" y="57808"/>
                    <a:pt x="12976" y="57442"/>
                  </a:cubicBezTo>
                  <a:cubicBezTo>
                    <a:pt x="13009" y="57075"/>
                    <a:pt x="13376" y="56741"/>
                    <a:pt x="13743" y="56741"/>
                  </a:cubicBezTo>
                  <a:close/>
                  <a:moveTo>
                    <a:pt x="13337" y="61843"/>
                  </a:moveTo>
                  <a:cubicBezTo>
                    <a:pt x="14075" y="61843"/>
                    <a:pt x="14643" y="62431"/>
                    <a:pt x="14610" y="63146"/>
                  </a:cubicBezTo>
                  <a:cubicBezTo>
                    <a:pt x="14610" y="63779"/>
                    <a:pt x="13977" y="64413"/>
                    <a:pt x="13343" y="64413"/>
                  </a:cubicBezTo>
                  <a:cubicBezTo>
                    <a:pt x="12642" y="64413"/>
                    <a:pt x="12042" y="63813"/>
                    <a:pt x="12042" y="63112"/>
                  </a:cubicBezTo>
                  <a:cubicBezTo>
                    <a:pt x="12042" y="62345"/>
                    <a:pt x="12542" y="61845"/>
                    <a:pt x="13276" y="61845"/>
                  </a:cubicBezTo>
                  <a:cubicBezTo>
                    <a:pt x="13297" y="61844"/>
                    <a:pt x="13317" y="61843"/>
                    <a:pt x="13337" y="61843"/>
                  </a:cubicBezTo>
                  <a:close/>
                  <a:moveTo>
                    <a:pt x="12075" y="70351"/>
                  </a:moveTo>
                  <a:cubicBezTo>
                    <a:pt x="12976" y="70351"/>
                    <a:pt x="13543" y="70918"/>
                    <a:pt x="13543" y="71785"/>
                  </a:cubicBezTo>
                  <a:cubicBezTo>
                    <a:pt x="13543" y="72619"/>
                    <a:pt x="12909" y="73220"/>
                    <a:pt x="12075" y="73220"/>
                  </a:cubicBezTo>
                  <a:cubicBezTo>
                    <a:pt x="11208" y="73220"/>
                    <a:pt x="10474" y="72552"/>
                    <a:pt x="10474" y="71785"/>
                  </a:cubicBezTo>
                  <a:cubicBezTo>
                    <a:pt x="10474" y="70985"/>
                    <a:pt x="11208" y="70351"/>
                    <a:pt x="12075" y="70351"/>
                  </a:cubicBezTo>
                  <a:close/>
                  <a:moveTo>
                    <a:pt x="13043" y="77756"/>
                  </a:moveTo>
                  <a:lnTo>
                    <a:pt x="13043" y="77789"/>
                  </a:lnTo>
                  <a:cubicBezTo>
                    <a:pt x="13810" y="77789"/>
                    <a:pt x="14577" y="78490"/>
                    <a:pt x="14444" y="79224"/>
                  </a:cubicBezTo>
                  <a:cubicBezTo>
                    <a:pt x="14444" y="80058"/>
                    <a:pt x="13910" y="80625"/>
                    <a:pt x="13076" y="80625"/>
                  </a:cubicBezTo>
                  <a:cubicBezTo>
                    <a:pt x="12242" y="80625"/>
                    <a:pt x="11708" y="80024"/>
                    <a:pt x="11642" y="79190"/>
                  </a:cubicBezTo>
                  <a:cubicBezTo>
                    <a:pt x="11608" y="78490"/>
                    <a:pt x="12409" y="77756"/>
                    <a:pt x="13043" y="77756"/>
                  </a:cubicBezTo>
                  <a:close/>
                  <a:moveTo>
                    <a:pt x="16212" y="84728"/>
                  </a:moveTo>
                  <a:cubicBezTo>
                    <a:pt x="16445" y="84761"/>
                    <a:pt x="16545" y="84861"/>
                    <a:pt x="16579" y="85061"/>
                  </a:cubicBezTo>
                  <a:cubicBezTo>
                    <a:pt x="16612" y="85295"/>
                    <a:pt x="16512" y="85428"/>
                    <a:pt x="16278" y="85428"/>
                  </a:cubicBezTo>
                  <a:cubicBezTo>
                    <a:pt x="16249" y="85432"/>
                    <a:pt x="16221" y="85435"/>
                    <a:pt x="16194" y="85435"/>
                  </a:cubicBezTo>
                  <a:cubicBezTo>
                    <a:pt x="16005" y="85435"/>
                    <a:pt x="15874" y="85332"/>
                    <a:pt x="15845" y="85128"/>
                  </a:cubicBezTo>
                  <a:cubicBezTo>
                    <a:pt x="15811" y="84861"/>
                    <a:pt x="16012" y="84794"/>
                    <a:pt x="16212" y="84728"/>
                  </a:cubicBezTo>
                  <a:close/>
                  <a:moveTo>
                    <a:pt x="11108" y="84227"/>
                  </a:moveTo>
                  <a:cubicBezTo>
                    <a:pt x="11909" y="84261"/>
                    <a:pt x="12576" y="84861"/>
                    <a:pt x="12576" y="85628"/>
                  </a:cubicBezTo>
                  <a:cubicBezTo>
                    <a:pt x="12608" y="86345"/>
                    <a:pt x="11910" y="86997"/>
                    <a:pt x="11101" y="86997"/>
                  </a:cubicBezTo>
                  <a:cubicBezTo>
                    <a:pt x="11081" y="86997"/>
                    <a:pt x="11061" y="86997"/>
                    <a:pt x="11041" y="86996"/>
                  </a:cubicBezTo>
                  <a:cubicBezTo>
                    <a:pt x="10241" y="86996"/>
                    <a:pt x="9540" y="86362"/>
                    <a:pt x="9540" y="85595"/>
                  </a:cubicBezTo>
                  <a:cubicBezTo>
                    <a:pt x="9540" y="84861"/>
                    <a:pt x="10274" y="84227"/>
                    <a:pt x="11108" y="84227"/>
                  </a:cubicBezTo>
                  <a:close/>
                  <a:moveTo>
                    <a:pt x="8306" y="90065"/>
                  </a:moveTo>
                  <a:cubicBezTo>
                    <a:pt x="9173" y="90098"/>
                    <a:pt x="9807" y="90732"/>
                    <a:pt x="9807" y="91599"/>
                  </a:cubicBezTo>
                  <a:cubicBezTo>
                    <a:pt x="9840" y="92448"/>
                    <a:pt x="9138" y="93168"/>
                    <a:pt x="8296" y="93168"/>
                  </a:cubicBezTo>
                  <a:cubicBezTo>
                    <a:pt x="8277" y="93168"/>
                    <a:pt x="8258" y="93168"/>
                    <a:pt x="8239" y="93167"/>
                  </a:cubicBezTo>
                  <a:cubicBezTo>
                    <a:pt x="7372" y="93167"/>
                    <a:pt x="6772" y="92533"/>
                    <a:pt x="6772" y="91699"/>
                  </a:cubicBezTo>
                  <a:lnTo>
                    <a:pt x="6772" y="91666"/>
                  </a:lnTo>
                  <a:cubicBezTo>
                    <a:pt x="6772" y="90765"/>
                    <a:pt x="7439" y="90065"/>
                    <a:pt x="8306" y="90065"/>
                  </a:cubicBezTo>
                  <a:close/>
                  <a:moveTo>
                    <a:pt x="15578" y="92567"/>
                  </a:moveTo>
                  <a:cubicBezTo>
                    <a:pt x="16145" y="92567"/>
                    <a:pt x="16512" y="92967"/>
                    <a:pt x="16512" y="93534"/>
                  </a:cubicBezTo>
                  <a:cubicBezTo>
                    <a:pt x="16512" y="94101"/>
                    <a:pt x="16078" y="94501"/>
                    <a:pt x="15545" y="94501"/>
                  </a:cubicBezTo>
                  <a:cubicBezTo>
                    <a:pt x="15011" y="94501"/>
                    <a:pt x="14577" y="94068"/>
                    <a:pt x="14544" y="93567"/>
                  </a:cubicBezTo>
                  <a:cubicBezTo>
                    <a:pt x="14544" y="93034"/>
                    <a:pt x="15011" y="92567"/>
                    <a:pt x="15578" y="92567"/>
                  </a:cubicBezTo>
                  <a:close/>
                  <a:moveTo>
                    <a:pt x="11942" y="96269"/>
                  </a:moveTo>
                  <a:cubicBezTo>
                    <a:pt x="12476" y="96303"/>
                    <a:pt x="12876" y="96703"/>
                    <a:pt x="12876" y="97203"/>
                  </a:cubicBezTo>
                  <a:cubicBezTo>
                    <a:pt x="12876" y="97770"/>
                    <a:pt x="12476" y="98137"/>
                    <a:pt x="11942" y="98137"/>
                  </a:cubicBezTo>
                  <a:cubicBezTo>
                    <a:pt x="11375" y="98137"/>
                    <a:pt x="11008" y="97737"/>
                    <a:pt x="11008" y="97203"/>
                  </a:cubicBezTo>
                  <a:cubicBezTo>
                    <a:pt x="11041" y="96636"/>
                    <a:pt x="11408" y="96269"/>
                    <a:pt x="11942" y="96269"/>
                  </a:cubicBezTo>
                  <a:close/>
                  <a:moveTo>
                    <a:pt x="16579" y="103408"/>
                  </a:moveTo>
                  <a:cubicBezTo>
                    <a:pt x="17079" y="103408"/>
                    <a:pt x="17446" y="103741"/>
                    <a:pt x="17479" y="104208"/>
                  </a:cubicBezTo>
                  <a:cubicBezTo>
                    <a:pt x="17446" y="104709"/>
                    <a:pt x="17079" y="105009"/>
                    <a:pt x="16579" y="105009"/>
                  </a:cubicBezTo>
                  <a:cubicBezTo>
                    <a:pt x="16112" y="105009"/>
                    <a:pt x="15711" y="104675"/>
                    <a:pt x="15678" y="104208"/>
                  </a:cubicBezTo>
                  <a:cubicBezTo>
                    <a:pt x="15711" y="103741"/>
                    <a:pt x="16112" y="103408"/>
                    <a:pt x="16579" y="103408"/>
                  </a:cubicBezTo>
                  <a:close/>
                  <a:moveTo>
                    <a:pt x="10297" y="101939"/>
                  </a:moveTo>
                  <a:cubicBezTo>
                    <a:pt x="11240" y="101939"/>
                    <a:pt x="12041" y="102759"/>
                    <a:pt x="12009" y="103675"/>
                  </a:cubicBezTo>
                  <a:cubicBezTo>
                    <a:pt x="12009" y="103875"/>
                    <a:pt x="11975" y="104042"/>
                    <a:pt x="11942" y="104208"/>
                  </a:cubicBezTo>
                  <a:cubicBezTo>
                    <a:pt x="11975" y="104375"/>
                    <a:pt x="12009" y="104542"/>
                    <a:pt x="12009" y="104742"/>
                  </a:cubicBezTo>
                  <a:cubicBezTo>
                    <a:pt x="12042" y="105709"/>
                    <a:pt x="11208" y="106510"/>
                    <a:pt x="10241" y="106510"/>
                  </a:cubicBezTo>
                  <a:cubicBezTo>
                    <a:pt x="9240" y="106510"/>
                    <a:pt x="8439" y="105676"/>
                    <a:pt x="8439" y="104709"/>
                  </a:cubicBezTo>
                  <a:cubicBezTo>
                    <a:pt x="8439" y="104542"/>
                    <a:pt x="8473" y="104375"/>
                    <a:pt x="8539" y="104208"/>
                  </a:cubicBezTo>
                  <a:cubicBezTo>
                    <a:pt x="8473" y="104042"/>
                    <a:pt x="8439" y="103875"/>
                    <a:pt x="8439" y="103708"/>
                  </a:cubicBezTo>
                  <a:cubicBezTo>
                    <a:pt x="8406" y="102741"/>
                    <a:pt x="9240" y="101940"/>
                    <a:pt x="10241" y="101940"/>
                  </a:cubicBezTo>
                  <a:cubicBezTo>
                    <a:pt x="10259" y="101939"/>
                    <a:pt x="10278" y="101939"/>
                    <a:pt x="10297" y="101939"/>
                  </a:cubicBezTo>
                  <a:close/>
                  <a:moveTo>
                    <a:pt x="11942" y="110279"/>
                  </a:moveTo>
                  <a:cubicBezTo>
                    <a:pt x="12476" y="110279"/>
                    <a:pt x="12876" y="110680"/>
                    <a:pt x="12876" y="111213"/>
                  </a:cubicBezTo>
                  <a:cubicBezTo>
                    <a:pt x="12876" y="111714"/>
                    <a:pt x="12476" y="112147"/>
                    <a:pt x="11942" y="112147"/>
                  </a:cubicBezTo>
                  <a:cubicBezTo>
                    <a:pt x="11408" y="112147"/>
                    <a:pt x="11041" y="111780"/>
                    <a:pt x="11041" y="111213"/>
                  </a:cubicBezTo>
                  <a:cubicBezTo>
                    <a:pt x="11008" y="110680"/>
                    <a:pt x="11375" y="110313"/>
                    <a:pt x="11942" y="110279"/>
                  </a:cubicBezTo>
                  <a:close/>
                  <a:moveTo>
                    <a:pt x="15545" y="113915"/>
                  </a:moveTo>
                  <a:cubicBezTo>
                    <a:pt x="16078" y="113915"/>
                    <a:pt x="16479" y="114316"/>
                    <a:pt x="16479" y="114883"/>
                  </a:cubicBezTo>
                  <a:cubicBezTo>
                    <a:pt x="16512" y="115483"/>
                    <a:pt x="16145" y="115850"/>
                    <a:pt x="15545" y="115850"/>
                  </a:cubicBezTo>
                  <a:cubicBezTo>
                    <a:pt x="15011" y="115850"/>
                    <a:pt x="14544" y="115416"/>
                    <a:pt x="14544" y="114883"/>
                  </a:cubicBezTo>
                  <a:cubicBezTo>
                    <a:pt x="14544" y="114349"/>
                    <a:pt x="15011" y="113915"/>
                    <a:pt x="15545" y="113915"/>
                  </a:cubicBezTo>
                  <a:close/>
                  <a:moveTo>
                    <a:pt x="8296" y="115249"/>
                  </a:moveTo>
                  <a:cubicBezTo>
                    <a:pt x="9138" y="115249"/>
                    <a:pt x="9840" y="115969"/>
                    <a:pt x="9807" y="116817"/>
                  </a:cubicBezTo>
                  <a:cubicBezTo>
                    <a:pt x="9807" y="117685"/>
                    <a:pt x="9173" y="118318"/>
                    <a:pt x="8306" y="118352"/>
                  </a:cubicBezTo>
                  <a:cubicBezTo>
                    <a:pt x="7439" y="118352"/>
                    <a:pt x="6772" y="117651"/>
                    <a:pt x="6772" y="116717"/>
                  </a:cubicBezTo>
                  <a:cubicBezTo>
                    <a:pt x="6772" y="115883"/>
                    <a:pt x="7372" y="115250"/>
                    <a:pt x="8239" y="115250"/>
                  </a:cubicBezTo>
                  <a:cubicBezTo>
                    <a:pt x="8258" y="115249"/>
                    <a:pt x="8277" y="115249"/>
                    <a:pt x="8296" y="115249"/>
                  </a:cubicBezTo>
                  <a:close/>
                  <a:moveTo>
                    <a:pt x="16209" y="122983"/>
                  </a:moveTo>
                  <a:cubicBezTo>
                    <a:pt x="16231" y="122983"/>
                    <a:pt x="16255" y="122985"/>
                    <a:pt x="16278" y="122988"/>
                  </a:cubicBezTo>
                  <a:cubicBezTo>
                    <a:pt x="16512" y="122988"/>
                    <a:pt x="16612" y="123155"/>
                    <a:pt x="16579" y="123355"/>
                  </a:cubicBezTo>
                  <a:cubicBezTo>
                    <a:pt x="16545" y="123589"/>
                    <a:pt x="16412" y="123689"/>
                    <a:pt x="16212" y="123689"/>
                  </a:cubicBezTo>
                  <a:cubicBezTo>
                    <a:pt x="16012" y="123656"/>
                    <a:pt x="15811" y="123556"/>
                    <a:pt x="15845" y="123322"/>
                  </a:cubicBezTo>
                  <a:cubicBezTo>
                    <a:pt x="15875" y="123112"/>
                    <a:pt x="16012" y="122983"/>
                    <a:pt x="16209" y="122983"/>
                  </a:cubicBezTo>
                  <a:close/>
                  <a:moveTo>
                    <a:pt x="11101" y="121419"/>
                  </a:moveTo>
                  <a:cubicBezTo>
                    <a:pt x="11910" y="121419"/>
                    <a:pt x="12609" y="122073"/>
                    <a:pt x="12609" y="122822"/>
                  </a:cubicBezTo>
                  <a:cubicBezTo>
                    <a:pt x="12576" y="123556"/>
                    <a:pt x="11909" y="124189"/>
                    <a:pt x="11141" y="124189"/>
                  </a:cubicBezTo>
                  <a:cubicBezTo>
                    <a:pt x="10274" y="124189"/>
                    <a:pt x="9574" y="123556"/>
                    <a:pt x="9540" y="122822"/>
                  </a:cubicBezTo>
                  <a:cubicBezTo>
                    <a:pt x="9540" y="122088"/>
                    <a:pt x="10241" y="121421"/>
                    <a:pt x="11041" y="121421"/>
                  </a:cubicBezTo>
                  <a:cubicBezTo>
                    <a:pt x="11061" y="121420"/>
                    <a:pt x="11081" y="121419"/>
                    <a:pt x="11101" y="121419"/>
                  </a:cubicBezTo>
                  <a:close/>
                  <a:moveTo>
                    <a:pt x="13076" y="127792"/>
                  </a:moveTo>
                  <a:cubicBezTo>
                    <a:pt x="13877" y="127792"/>
                    <a:pt x="14444" y="128392"/>
                    <a:pt x="14444" y="129193"/>
                  </a:cubicBezTo>
                  <a:cubicBezTo>
                    <a:pt x="14577" y="129927"/>
                    <a:pt x="13810" y="130627"/>
                    <a:pt x="13043" y="130661"/>
                  </a:cubicBezTo>
                  <a:cubicBezTo>
                    <a:pt x="12409" y="130661"/>
                    <a:pt x="11608" y="129927"/>
                    <a:pt x="11642" y="129260"/>
                  </a:cubicBezTo>
                  <a:cubicBezTo>
                    <a:pt x="11708" y="128392"/>
                    <a:pt x="12242" y="127792"/>
                    <a:pt x="13076" y="127792"/>
                  </a:cubicBezTo>
                  <a:close/>
                  <a:moveTo>
                    <a:pt x="12075" y="135197"/>
                  </a:moveTo>
                  <a:cubicBezTo>
                    <a:pt x="12909" y="135197"/>
                    <a:pt x="13543" y="135798"/>
                    <a:pt x="13543" y="136632"/>
                  </a:cubicBezTo>
                  <a:cubicBezTo>
                    <a:pt x="13543" y="137499"/>
                    <a:pt x="12943" y="138099"/>
                    <a:pt x="12075" y="138099"/>
                  </a:cubicBezTo>
                  <a:cubicBezTo>
                    <a:pt x="11208" y="138099"/>
                    <a:pt x="10474" y="137432"/>
                    <a:pt x="10474" y="136632"/>
                  </a:cubicBezTo>
                  <a:cubicBezTo>
                    <a:pt x="10474" y="135864"/>
                    <a:pt x="11208" y="135231"/>
                    <a:pt x="12075" y="135197"/>
                  </a:cubicBezTo>
                  <a:close/>
                  <a:moveTo>
                    <a:pt x="13343" y="144004"/>
                  </a:moveTo>
                  <a:cubicBezTo>
                    <a:pt x="13977" y="144004"/>
                    <a:pt x="14610" y="144637"/>
                    <a:pt x="14610" y="145304"/>
                  </a:cubicBezTo>
                  <a:cubicBezTo>
                    <a:pt x="14610" y="146005"/>
                    <a:pt x="14010" y="146605"/>
                    <a:pt x="13276" y="146605"/>
                  </a:cubicBezTo>
                  <a:cubicBezTo>
                    <a:pt x="12542" y="146605"/>
                    <a:pt x="12042" y="146072"/>
                    <a:pt x="12042" y="145304"/>
                  </a:cubicBezTo>
                  <a:cubicBezTo>
                    <a:pt x="12042" y="144604"/>
                    <a:pt x="12642" y="144004"/>
                    <a:pt x="13343" y="144004"/>
                  </a:cubicBezTo>
                  <a:close/>
                  <a:moveTo>
                    <a:pt x="13676" y="150208"/>
                  </a:moveTo>
                  <a:cubicBezTo>
                    <a:pt x="14043" y="150208"/>
                    <a:pt x="14410" y="150575"/>
                    <a:pt x="14410" y="150942"/>
                  </a:cubicBezTo>
                  <a:cubicBezTo>
                    <a:pt x="14410" y="151275"/>
                    <a:pt x="14077" y="151676"/>
                    <a:pt x="13710" y="151676"/>
                  </a:cubicBezTo>
                  <a:cubicBezTo>
                    <a:pt x="13376" y="151676"/>
                    <a:pt x="13009" y="151342"/>
                    <a:pt x="12976" y="150975"/>
                  </a:cubicBezTo>
                  <a:cubicBezTo>
                    <a:pt x="12943" y="150642"/>
                    <a:pt x="13310" y="150241"/>
                    <a:pt x="13676" y="150208"/>
                  </a:cubicBezTo>
                  <a:close/>
                  <a:moveTo>
                    <a:pt x="10508" y="154478"/>
                  </a:moveTo>
                  <a:cubicBezTo>
                    <a:pt x="11341" y="154478"/>
                    <a:pt x="12109" y="155245"/>
                    <a:pt x="12109" y="156079"/>
                  </a:cubicBezTo>
                  <a:cubicBezTo>
                    <a:pt x="12142" y="156946"/>
                    <a:pt x="11375" y="157680"/>
                    <a:pt x="10508" y="157713"/>
                  </a:cubicBezTo>
                  <a:cubicBezTo>
                    <a:pt x="9640" y="157713"/>
                    <a:pt x="8906" y="156979"/>
                    <a:pt x="8906" y="156112"/>
                  </a:cubicBezTo>
                  <a:cubicBezTo>
                    <a:pt x="8906" y="155245"/>
                    <a:pt x="9674" y="154478"/>
                    <a:pt x="10508" y="154478"/>
                  </a:cubicBezTo>
                  <a:close/>
                  <a:moveTo>
                    <a:pt x="9841" y="160679"/>
                  </a:moveTo>
                  <a:cubicBezTo>
                    <a:pt x="9862" y="160679"/>
                    <a:pt x="9885" y="160680"/>
                    <a:pt x="9907" y="160682"/>
                  </a:cubicBezTo>
                  <a:cubicBezTo>
                    <a:pt x="10274" y="160682"/>
                    <a:pt x="10474" y="160916"/>
                    <a:pt x="10474" y="161283"/>
                  </a:cubicBezTo>
                  <a:cubicBezTo>
                    <a:pt x="10474" y="161649"/>
                    <a:pt x="10241" y="161883"/>
                    <a:pt x="9740" y="161883"/>
                  </a:cubicBezTo>
                  <a:cubicBezTo>
                    <a:pt x="9507" y="161850"/>
                    <a:pt x="9273" y="161683"/>
                    <a:pt x="9273" y="161316"/>
                  </a:cubicBezTo>
                  <a:cubicBezTo>
                    <a:pt x="9273" y="160938"/>
                    <a:pt x="9481" y="160679"/>
                    <a:pt x="9841" y="160679"/>
                  </a:cubicBezTo>
                  <a:close/>
                  <a:moveTo>
                    <a:pt x="9473" y="166420"/>
                  </a:moveTo>
                  <a:cubicBezTo>
                    <a:pt x="10174" y="166420"/>
                    <a:pt x="10741" y="166920"/>
                    <a:pt x="10741" y="167554"/>
                  </a:cubicBezTo>
                  <a:cubicBezTo>
                    <a:pt x="10741" y="168221"/>
                    <a:pt x="10107" y="168821"/>
                    <a:pt x="9407" y="168821"/>
                  </a:cubicBezTo>
                  <a:cubicBezTo>
                    <a:pt x="8806" y="168821"/>
                    <a:pt x="8173" y="168221"/>
                    <a:pt x="8173" y="167654"/>
                  </a:cubicBezTo>
                  <a:cubicBezTo>
                    <a:pt x="8173" y="166987"/>
                    <a:pt x="8773" y="166420"/>
                    <a:pt x="9473" y="166420"/>
                  </a:cubicBezTo>
                  <a:close/>
                  <a:moveTo>
                    <a:pt x="7906" y="172991"/>
                  </a:moveTo>
                  <a:cubicBezTo>
                    <a:pt x="8906" y="172991"/>
                    <a:pt x="9640" y="173691"/>
                    <a:pt x="9640" y="174659"/>
                  </a:cubicBezTo>
                  <a:cubicBezTo>
                    <a:pt x="9640" y="175593"/>
                    <a:pt x="8840" y="176393"/>
                    <a:pt x="7906" y="176393"/>
                  </a:cubicBezTo>
                  <a:cubicBezTo>
                    <a:pt x="6938" y="176393"/>
                    <a:pt x="6138" y="175626"/>
                    <a:pt x="6138" y="174692"/>
                  </a:cubicBezTo>
                  <a:cubicBezTo>
                    <a:pt x="6104" y="173725"/>
                    <a:pt x="6872" y="172991"/>
                    <a:pt x="7906" y="172991"/>
                  </a:cubicBezTo>
                  <a:close/>
                  <a:moveTo>
                    <a:pt x="11947" y="176691"/>
                  </a:moveTo>
                  <a:cubicBezTo>
                    <a:pt x="12338" y="176691"/>
                    <a:pt x="12578" y="176948"/>
                    <a:pt x="12609" y="177294"/>
                  </a:cubicBezTo>
                  <a:cubicBezTo>
                    <a:pt x="12609" y="177661"/>
                    <a:pt x="12275" y="177961"/>
                    <a:pt x="11942" y="177995"/>
                  </a:cubicBezTo>
                  <a:cubicBezTo>
                    <a:pt x="11575" y="177995"/>
                    <a:pt x="11241" y="177694"/>
                    <a:pt x="11208" y="177327"/>
                  </a:cubicBezTo>
                  <a:cubicBezTo>
                    <a:pt x="11208" y="176960"/>
                    <a:pt x="11475" y="176694"/>
                    <a:pt x="11875" y="176694"/>
                  </a:cubicBezTo>
                  <a:cubicBezTo>
                    <a:pt x="11900" y="176692"/>
                    <a:pt x="11924" y="176691"/>
                    <a:pt x="11947" y="176691"/>
                  </a:cubicBezTo>
                  <a:close/>
                  <a:moveTo>
                    <a:pt x="11241" y="183165"/>
                  </a:moveTo>
                  <a:cubicBezTo>
                    <a:pt x="12109" y="183165"/>
                    <a:pt x="12876" y="183899"/>
                    <a:pt x="12876" y="184733"/>
                  </a:cubicBezTo>
                  <a:cubicBezTo>
                    <a:pt x="12843" y="185600"/>
                    <a:pt x="12175" y="186300"/>
                    <a:pt x="11341" y="186300"/>
                  </a:cubicBezTo>
                  <a:cubicBezTo>
                    <a:pt x="11320" y="186301"/>
                    <a:pt x="11298" y="186302"/>
                    <a:pt x="11277" y="186302"/>
                  </a:cubicBezTo>
                  <a:cubicBezTo>
                    <a:pt x="10408" y="186302"/>
                    <a:pt x="9740" y="185645"/>
                    <a:pt x="9740" y="184766"/>
                  </a:cubicBezTo>
                  <a:cubicBezTo>
                    <a:pt x="9740" y="183865"/>
                    <a:pt x="10374" y="183198"/>
                    <a:pt x="11241" y="183165"/>
                  </a:cubicBezTo>
                  <a:close/>
                  <a:moveTo>
                    <a:pt x="6438" y="191771"/>
                  </a:moveTo>
                  <a:cubicBezTo>
                    <a:pt x="6972" y="191771"/>
                    <a:pt x="7305" y="192205"/>
                    <a:pt x="7305" y="192805"/>
                  </a:cubicBezTo>
                  <a:cubicBezTo>
                    <a:pt x="7305" y="193372"/>
                    <a:pt x="6938" y="193739"/>
                    <a:pt x="6371" y="193739"/>
                  </a:cubicBezTo>
                  <a:cubicBezTo>
                    <a:pt x="5804" y="193739"/>
                    <a:pt x="5471" y="193406"/>
                    <a:pt x="5471" y="192838"/>
                  </a:cubicBezTo>
                  <a:cubicBezTo>
                    <a:pt x="5471" y="192238"/>
                    <a:pt x="5904" y="191771"/>
                    <a:pt x="6438" y="191771"/>
                  </a:cubicBezTo>
                  <a:close/>
                  <a:moveTo>
                    <a:pt x="11100" y="192437"/>
                  </a:moveTo>
                  <a:cubicBezTo>
                    <a:pt x="12243" y="192437"/>
                    <a:pt x="13243" y="193390"/>
                    <a:pt x="13243" y="194440"/>
                  </a:cubicBezTo>
                  <a:cubicBezTo>
                    <a:pt x="13243" y="195507"/>
                    <a:pt x="12309" y="196408"/>
                    <a:pt x="11208" y="196408"/>
                  </a:cubicBezTo>
                  <a:lnTo>
                    <a:pt x="11241" y="196408"/>
                  </a:lnTo>
                  <a:cubicBezTo>
                    <a:pt x="11216" y="196408"/>
                    <a:pt x="11191" y="196409"/>
                    <a:pt x="11166" y="196409"/>
                  </a:cubicBezTo>
                  <a:cubicBezTo>
                    <a:pt x="9905" y="196409"/>
                    <a:pt x="9006" y="195585"/>
                    <a:pt x="9006" y="194473"/>
                  </a:cubicBezTo>
                  <a:cubicBezTo>
                    <a:pt x="8973" y="193406"/>
                    <a:pt x="9907" y="192472"/>
                    <a:pt x="11041" y="192438"/>
                  </a:cubicBezTo>
                  <a:cubicBezTo>
                    <a:pt x="11061" y="192438"/>
                    <a:pt x="11080" y="192437"/>
                    <a:pt x="11100" y="192437"/>
                  </a:cubicBezTo>
                  <a:close/>
                  <a:moveTo>
                    <a:pt x="13510" y="198442"/>
                  </a:moveTo>
                  <a:cubicBezTo>
                    <a:pt x="13910" y="198442"/>
                    <a:pt x="14310" y="198776"/>
                    <a:pt x="14310" y="199176"/>
                  </a:cubicBezTo>
                  <a:cubicBezTo>
                    <a:pt x="14344" y="199743"/>
                    <a:pt x="13810" y="200310"/>
                    <a:pt x="13209" y="200310"/>
                  </a:cubicBezTo>
                  <a:cubicBezTo>
                    <a:pt x="12709" y="200310"/>
                    <a:pt x="12409" y="200044"/>
                    <a:pt x="12409" y="199543"/>
                  </a:cubicBezTo>
                  <a:cubicBezTo>
                    <a:pt x="12409" y="199010"/>
                    <a:pt x="12943" y="198476"/>
                    <a:pt x="13510" y="198442"/>
                  </a:cubicBezTo>
                  <a:close/>
                  <a:moveTo>
                    <a:pt x="4593" y="200274"/>
                  </a:moveTo>
                  <a:cubicBezTo>
                    <a:pt x="4827" y="200274"/>
                    <a:pt x="4970" y="200466"/>
                    <a:pt x="4970" y="200744"/>
                  </a:cubicBezTo>
                  <a:cubicBezTo>
                    <a:pt x="4970" y="200960"/>
                    <a:pt x="4856" y="201148"/>
                    <a:pt x="4600" y="201148"/>
                  </a:cubicBezTo>
                  <a:cubicBezTo>
                    <a:pt x="4580" y="201148"/>
                    <a:pt x="4559" y="201147"/>
                    <a:pt x="4537" y="201144"/>
                  </a:cubicBezTo>
                  <a:cubicBezTo>
                    <a:pt x="4270" y="201144"/>
                    <a:pt x="4070" y="201011"/>
                    <a:pt x="4070" y="200711"/>
                  </a:cubicBezTo>
                  <a:cubicBezTo>
                    <a:pt x="4103" y="200411"/>
                    <a:pt x="4270" y="200277"/>
                    <a:pt x="4537" y="200277"/>
                  </a:cubicBezTo>
                  <a:cubicBezTo>
                    <a:pt x="4556" y="200275"/>
                    <a:pt x="4575" y="200274"/>
                    <a:pt x="4593" y="200274"/>
                  </a:cubicBezTo>
                  <a:close/>
                  <a:moveTo>
                    <a:pt x="11275" y="204380"/>
                  </a:moveTo>
                  <a:cubicBezTo>
                    <a:pt x="11842" y="204413"/>
                    <a:pt x="12309" y="204880"/>
                    <a:pt x="12309" y="205448"/>
                  </a:cubicBezTo>
                  <a:cubicBezTo>
                    <a:pt x="12309" y="206081"/>
                    <a:pt x="11875" y="206515"/>
                    <a:pt x="11241" y="206515"/>
                  </a:cubicBezTo>
                  <a:cubicBezTo>
                    <a:pt x="10608" y="206515"/>
                    <a:pt x="10174" y="206081"/>
                    <a:pt x="10174" y="205481"/>
                  </a:cubicBezTo>
                  <a:cubicBezTo>
                    <a:pt x="10174" y="204847"/>
                    <a:pt x="10674" y="204380"/>
                    <a:pt x="11275" y="204380"/>
                  </a:cubicBezTo>
                  <a:close/>
                  <a:moveTo>
                    <a:pt x="0" y="0"/>
                  </a:moveTo>
                  <a:cubicBezTo>
                    <a:pt x="200" y="2102"/>
                    <a:pt x="500" y="4237"/>
                    <a:pt x="701" y="6338"/>
                  </a:cubicBezTo>
                  <a:cubicBezTo>
                    <a:pt x="934" y="8640"/>
                    <a:pt x="1568" y="10842"/>
                    <a:pt x="2235" y="13010"/>
                  </a:cubicBezTo>
                  <a:cubicBezTo>
                    <a:pt x="3703" y="17680"/>
                    <a:pt x="4103" y="22483"/>
                    <a:pt x="3869" y="27353"/>
                  </a:cubicBezTo>
                  <a:cubicBezTo>
                    <a:pt x="3736" y="30289"/>
                    <a:pt x="3603" y="33224"/>
                    <a:pt x="3736" y="36160"/>
                  </a:cubicBezTo>
                  <a:cubicBezTo>
                    <a:pt x="3803" y="37994"/>
                    <a:pt x="4136" y="39796"/>
                    <a:pt x="4803" y="41530"/>
                  </a:cubicBezTo>
                  <a:cubicBezTo>
                    <a:pt x="5504" y="43398"/>
                    <a:pt x="6438" y="45166"/>
                    <a:pt x="7038" y="47067"/>
                  </a:cubicBezTo>
                  <a:cubicBezTo>
                    <a:pt x="8339" y="51137"/>
                    <a:pt x="9040" y="55307"/>
                    <a:pt x="9240" y="59576"/>
                  </a:cubicBezTo>
                  <a:cubicBezTo>
                    <a:pt x="9373" y="62545"/>
                    <a:pt x="9407" y="65514"/>
                    <a:pt x="9240" y="68483"/>
                  </a:cubicBezTo>
                  <a:cubicBezTo>
                    <a:pt x="9173" y="69884"/>
                    <a:pt x="9040" y="71318"/>
                    <a:pt x="8840" y="72719"/>
                  </a:cubicBezTo>
                  <a:cubicBezTo>
                    <a:pt x="8506" y="75221"/>
                    <a:pt x="8039" y="77689"/>
                    <a:pt x="7572" y="80191"/>
                  </a:cubicBezTo>
                  <a:cubicBezTo>
                    <a:pt x="7138" y="82660"/>
                    <a:pt x="6805" y="85195"/>
                    <a:pt x="6138" y="87630"/>
                  </a:cubicBezTo>
                  <a:cubicBezTo>
                    <a:pt x="5337" y="90398"/>
                    <a:pt x="4637" y="93234"/>
                    <a:pt x="4403" y="96136"/>
                  </a:cubicBezTo>
                  <a:cubicBezTo>
                    <a:pt x="4203" y="98838"/>
                    <a:pt x="4270" y="101540"/>
                    <a:pt x="4370" y="104242"/>
                  </a:cubicBezTo>
                  <a:cubicBezTo>
                    <a:pt x="4270" y="106944"/>
                    <a:pt x="4203" y="109646"/>
                    <a:pt x="4403" y="112348"/>
                  </a:cubicBezTo>
                  <a:cubicBezTo>
                    <a:pt x="4637" y="115250"/>
                    <a:pt x="5337" y="118052"/>
                    <a:pt x="6138" y="120854"/>
                  </a:cubicBezTo>
                  <a:cubicBezTo>
                    <a:pt x="6805" y="123289"/>
                    <a:pt x="7138" y="125790"/>
                    <a:pt x="7572" y="128292"/>
                  </a:cubicBezTo>
                  <a:cubicBezTo>
                    <a:pt x="8039" y="130761"/>
                    <a:pt x="8506" y="133262"/>
                    <a:pt x="8840" y="135764"/>
                  </a:cubicBezTo>
                  <a:cubicBezTo>
                    <a:pt x="9040" y="137165"/>
                    <a:pt x="9173" y="138566"/>
                    <a:pt x="9240" y="140001"/>
                  </a:cubicBezTo>
                  <a:cubicBezTo>
                    <a:pt x="9407" y="142936"/>
                    <a:pt x="9373" y="145905"/>
                    <a:pt x="9240" y="148874"/>
                  </a:cubicBezTo>
                  <a:cubicBezTo>
                    <a:pt x="9040" y="153143"/>
                    <a:pt x="8339" y="157313"/>
                    <a:pt x="7038" y="161416"/>
                  </a:cubicBezTo>
                  <a:cubicBezTo>
                    <a:pt x="6438" y="163284"/>
                    <a:pt x="5504" y="165085"/>
                    <a:pt x="4803" y="166920"/>
                  </a:cubicBezTo>
                  <a:cubicBezTo>
                    <a:pt x="4136" y="168654"/>
                    <a:pt x="3803" y="170456"/>
                    <a:pt x="3736" y="172290"/>
                  </a:cubicBezTo>
                  <a:cubicBezTo>
                    <a:pt x="3603" y="175226"/>
                    <a:pt x="3736" y="178161"/>
                    <a:pt x="3869" y="181097"/>
                  </a:cubicBezTo>
                  <a:cubicBezTo>
                    <a:pt x="4103" y="185967"/>
                    <a:pt x="3703" y="190770"/>
                    <a:pt x="2235" y="195440"/>
                  </a:cubicBezTo>
                  <a:cubicBezTo>
                    <a:pt x="1568" y="197642"/>
                    <a:pt x="934" y="199810"/>
                    <a:pt x="701" y="202112"/>
                  </a:cubicBezTo>
                  <a:cubicBezTo>
                    <a:pt x="500" y="204247"/>
                    <a:pt x="200" y="206348"/>
                    <a:pt x="0" y="208483"/>
                  </a:cubicBezTo>
                  <a:lnTo>
                    <a:pt x="2969" y="208483"/>
                  </a:lnTo>
                  <a:cubicBezTo>
                    <a:pt x="2969" y="208416"/>
                    <a:pt x="2969" y="208350"/>
                    <a:pt x="2969" y="208283"/>
                  </a:cubicBezTo>
                  <a:cubicBezTo>
                    <a:pt x="2906" y="207280"/>
                    <a:pt x="3815" y="206336"/>
                    <a:pt x="4700" y="206336"/>
                  </a:cubicBezTo>
                  <a:cubicBezTo>
                    <a:pt x="4757" y="206336"/>
                    <a:pt x="4814" y="206340"/>
                    <a:pt x="4870" y="206348"/>
                  </a:cubicBezTo>
                  <a:cubicBezTo>
                    <a:pt x="4941" y="206338"/>
                    <a:pt x="5010" y="206333"/>
                    <a:pt x="5078" y="206333"/>
                  </a:cubicBezTo>
                  <a:cubicBezTo>
                    <a:pt x="6109" y="206333"/>
                    <a:pt x="6872" y="207467"/>
                    <a:pt x="6872" y="208250"/>
                  </a:cubicBezTo>
                  <a:cubicBezTo>
                    <a:pt x="6872" y="208316"/>
                    <a:pt x="6838" y="208383"/>
                    <a:pt x="6838" y="208483"/>
                  </a:cubicBezTo>
                  <a:lnTo>
                    <a:pt x="16378" y="208483"/>
                  </a:lnTo>
                  <a:cubicBezTo>
                    <a:pt x="16378" y="207215"/>
                    <a:pt x="16312" y="205948"/>
                    <a:pt x="16245" y="204680"/>
                  </a:cubicBezTo>
                  <a:cubicBezTo>
                    <a:pt x="16245" y="204447"/>
                    <a:pt x="16245" y="204213"/>
                    <a:pt x="16245" y="203980"/>
                  </a:cubicBezTo>
                  <a:cubicBezTo>
                    <a:pt x="16178" y="201545"/>
                    <a:pt x="16178" y="199110"/>
                    <a:pt x="16112" y="196675"/>
                  </a:cubicBezTo>
                  <a:cubicBezTo>
                    <a:pt x="16045" y="194673"/>
                    <a:pt x="16045" y="192672"/>
                    <a:pt x="16045" y="190704"/>
                  </a:cubicBezTo>
                  <a:cubicBezTo>
                    <a:pt x="16045" y="188369"/>
                    <a:pt x="15711" y="186034"/>
                    <a:pt x="15611" y="183732"/>
                  </a:cubicBezTo>
                  <a:cubicBezTo>
                    <a:pt x="15511" y="180997"/>
                    <a:pt x="15044" y="178328"/>
                    <a:pt x="14744" y="175626"/>
                  </a:cubicBezTo>
                  <a:cubicBezTo>
                    <a:pt x="14577" y="174292"/>
                    <a:pt x="14344" y="172958"/>
                    <a:pt x="14210" y="171590"/>
                  </a:cubicBezTo>
                  <a:cubicBezTo>
                    <a:pt x="14010" y="169955"/>
                    <a:pt x="14077" y="168321"/>
                    <a:pt x="14377" y="166686"/>
                  </a:cubicBezTo>
                  <a:cubicBezTo>
                    <a:pt x="14711" y="164552"/>
                    <a:pt x="14911" y="162417"/>
                    <a:pt x="15178" y="160282"/>
                  </a:cubicBezTo>
                  <a:cubicBezTo>
                    <a:pt x="15444" y="157947"/>
                    <a:pt x="15978" y="155645"/>
                    <a:pt x="16445" y="153344"/>
                  </a:cubicBezTo>
                  <a:cubicBezTo>
                    <a:pt x="16779" y="151542"/>
                    <a:pt x="16946" y="149708"/>
                    <a:pt x="17146" y="147873"/>
                  </a:cubicBezTo>
                  <a:cubicBezTo>
                    <a:pt x="17346" y="145805"/>
                    <a:pt x="17646" y="143737"/>
                    <a:pt x="17913" y="141635"/>
                  </a:cubicBezTo>
                  <a:cubicBezTo>
                    <a:pt x="18113" y="140201"/>
                    <a:pt x="18280" y="138733"/>
                    <a:pt x="18313" y="137265"/>
                  </a:cubicBezTo>
                  <a:cubicBezTo>
                    <a:pt x="18413" y="133596"/>
                    <a:pt x="18947" y="129993"/>
                    <a:pt x="19848" y="126458"/>
                  </a:cubicBezTo>
                  <a:cubicBezTo>
                    <a:pt x="20448" y="123956"/>
                    <a:pt x="20715" y="121421"/>
                    <a:pt x="20948" y="118852"/>
                  </a:cubicBezTo>
                  <a:cubicBezTo>
                    <a:pt x="21015" y="118018"/>
                    <a:pt x="21082" y="117184"/>
                    <a:pt x="21115" y="116384"/>
                  </a:cubicBezTo>
                  <a:cubicBezTo>
                    <a:pt x="21249" y="114316"/>
                    <a:pt x="20848" y="112281"/>
                    <a:pt x="20715" y="110246"/>
                  </a:cubicBezTo>
                  <a:cubicBezTo>
                    <a:pt x="20615" y="108678"/>
                    <a:pt x="20548" y="107110"/>
                    <a:pt x="20615" y="105509"/>
                  </a:cubicBezTo>
                  <a:cubicBezTo>
                    <a:pt x="20615" y="105109"/>
                    <a:pt x="20648" y="104675"/>
                    <a:pt x="20648" y="104242"/>
                  </a:cubicBezTo>
                  <a:cubicBezTo>
                    <a:pt x="20648" y="103808"/>
                    <a:pt x="20615" y="103374"/>
                    <a:pt x="20615" y="102941"/>
                  </a:cubicBezTo>
                  <a:cubicBezTo>
                    <a:pt x="20548" y="101340"/>
                    <a:pt x="20615" y="99772"/>
                    <a:pt x="20715" y="98204"/>
                  </a:cubicBezTo>
                  <a:cubicBezTo>
                    <a:pt x="20848" y="96169"/>
                    <a:pt x="21249" y="94134"/>
                    <a:pt x="21115" y="92100"/>
                  </a:cubicBezTo>
                  <a:cubicBezTo>
                    <a:pt x="21082" y="91266"/>
                    <a:pt x="21015" y="90432"/>
                    <a:pt x="20948" y="89598"/>
                  </a:cubicBezTo>
                  <a:cubicBezTo>
                    <a:pt x="20715" y="87029"/>
                    <a:pt x="20448" y="84494"/>
                    <a:pt x="19848" y="81992"/>
                  </a:cubicBezTo>
                  <a:cubicBezTo>
                    <a:pt x="18947" y="78457"/>
                    <a:pt x="18413" y="74854"/>
                    <a:pt x="18313" y="71185"/>
                  </a:cubicBezTo>
                  <a:cubicBezTo>
                    <a:pt x="18280" y="69717"/>
                    <a:pt x="18113" y="68249"/>
                    <a:pt x="17913" y="66815"/>
                  </a:cubicBezTo>
                  <a:cubicBezTo>
                    <a:pt x="17646" y="64713"/>
                    <a:pt x="17346" y="62645"/>
                    <a:pt x="17146" y="60577"/>
                  </a:cubicBezTo>
                  <a:cubicBezTo>
                    <a:pt x="16946" y="58742"/>
                    <a:pt x="16779" y="56908"/>
                    <a:pt x="16445" y="55107"/>
                  </a:cubicBezTo>
                  <a:cubicBezTo>
                    <a:pt x="15978" y="52805"/>
                    <a:pt x="15444" y="50503"/>
                    <a:pt x="15178" y="48168"/>
                  </a:cubicBezTo>
                  <a:cubicBezTo>
                    <a:pt x="14911" y="46033"/>
                    <a:pt x="14711" y="43899"/>
                    <a:pt x="14377" y="41764"/>
                  </a:cubicBezTo>
                  <a:cubicBezTo>
                    <a:pt x="14077" y="40129"/>
                    <a:pt x="14010" y="38495"/>
                    <a:pt x="14210" y="36860"/>
                  </a:cubicBezTo>
                  <a:cubicBezTo>
                    <a:pt x="14344" y="35493"/>
                    <a:pt x="14577" y="34158"/>
                    <a:pt x="14744" y="32824"/>
                  </a:cubicBezTo>
                  <a:cubicBezTo>
                    <a:pt x="15044" y="30122"/>
                    <a:pt x="15511" y="27453"/>
                    <a:pt x="15611" y="24718"/>
                  </a:cubicBezTo>
                  <a:cubicBezTo>
                    <a:pt x="15711" y="22416"/>
                    <a:pt x="16045" y="20081"/>
                    <a:pt x="16045" y="17746"/>
                  </a:cubicBezTo>
                  <a:cubicBezTo>
                    <a:pt x="16045" y="15778"/>
                    <a:pt x="16045" y="13777"/>
                    <a:pt x="16112" y="11776"/>
                  </a:cubicBezTo>
                  <a:cubicBezTo>
                    <a:pt x="16178" y="9340"/>
                    <a:pt x="16178" y="6905"/>
                    <a:pt x="16245" y="4470"/>
                  </a:cubicBezTo>
                  <a:cubicBezTo>
                    <a:pt x="16245" y="4237"/>
                    <a:pt x="16245" y="4003"/>
                    <a:pt x="16245" y="3770"/>
                  </a:cubicBezTo>
                  <a:cubicBezTo>
                    <a:pt x="16312" y="2536"/>
                    <a:pt x="16378" y="1268"/>
                    <a:pt x="16378" y="0"/>
                  </a:cubicBezTo>
                  <a:lnTo>
                    <a:pt x="6838" y="0"/>
                  </a:lnTo>
                  <a:cubicBezTo>
                    <a:pt x="6872" y="67"/>
                    <a:pt x="6872" y="134"/>
                    <a:pt x="6872" y="201"/>
                  </a:cubicBezTo>
                  <a:cubicBezTo>
                    <a:pt x="6903" y="992"/>
                    <a:pt x="6093" y="2145"/>
                    <a:pt x="5040" y="2145"/>
                  </a:cubicBezTo>
                  <a:cubicBezTo>
                    <a:pt x="4984" y="2145"/>
                    <a:pt x="4927" y="2142"/>
                    <a:pt x="4870" y="2135"/>
                  </a:cubicBezTo>
                  <a:cubicBezTo>
                    <a:pt x="4827" y="2140"/>
                    <a:pt x="4783" y="2142"/>
                    <a:pt x="4739" y="2142"/>
                  </a:cubicBezTo>
                  <a:cubicBezTo>
                    <a:pt x="3842" y="2142"/>
                    <a:pt x="2905" y="1187"/>
                    <a:pt x="2969" y="201"/>
                  </a:cubicBezTo>
                  <a:cubicBezTo>
                    <a:pt x="2969" y="101"/>
                    <a:pt x="2969" y="67"/>
                    <a:pt x="2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6"/>
            <p:cNvSpPr/>
            <p:nvPr/>
          </p:nvSpPr>
          <p:spPr>
            <a:xfrm rot="-5400000">
              <a:off x="4367858" y="-363357"/>
              <a:ext cx="454370" cy="9283227"/>
            </a:xfrm>
            <a:custGeom>
              <a:avLst/>
              <a:gdLst/>
              <a:ahLst/>
              <a:cxnLst/>
              <a:rect l="l" t="t" r="r" b="b"/>
              <a:pathLst>
                <a:path w="18314" h="208483" extrusionOk="0">
                  <a:moveTo>
                    <a:pt x="8640" y="4028"/>
                  </a:moveTo>
                  <a:cubicBezTo>
                    <a:pt x="9141" y="4028"/>
                    <a:pt x="9641" y="4053"/>
                    <a:pt x="10141" y="4136"/>
                  </a:cubicBezTo>
                  <a:cubicBezTo>
                    <a:pt x="10875" y="4236"/>
                    <a:pt x="11275" y="4770"/>
                    <a:pt x="11209" y="5537"/>
                  </a:cubicBezTo>
                  <a:cubicBezTo>
                    <a:pt x="11175" y="6138"/>
                    <a:pt x="10608" y="6605"/>
                    <a:pt x="9941" y="6605"/>
                  </a:cubicBezTo>
                  <a:lnTo>
                    <a:pt x="9040" y="6605"/>
                  </a:lnTo>
                  <a:cubicBezTo>
                    <a:pt x="8839" y="6614"/>
                    <a:pt x="8640" y="6621"/>
                    <a:pt x="8443" y="6621"/>
                  </a:cubicBezTo>
                  <a:cubicBezTo>
                    <a:pt x="7922" y="6621"/>
                    <a:pt x="7414" y="6574"/>
                    <a:pt x="6906" y="6405"/>
                  </a:cubicBezTo>
                  <a:cubicBezTo>
                    <a:pt x="6272" y="6205"/>
                    <a:pt x="5938" y="5671"/>
                    <a:pt x="6005" y="5104"/>
                  </a:cubicBezTo>
                  <a:cubicBezTo>
                    <a:pt x="6072" y="4537"/>
                    <a:pt x="6505" y="4070"/>
                    <a:pt x="7139" y="4070"/>
                  </a:cubicBezTo>
                  <a:cubicBezTo>
                    <a:pt x="7639" y="4053"/>
                    <a:pt x="8140" y="4028"/>
                    <a:pt x="8640" y="4028"/>
                  </a:cubicBezTo>
                  <a:close/>
                  <a:moveTo>
                    <a:pt x="7476" y="10569"/>
                  </a:moveTo>
                  <a:cubicBezTo>
                    <a:pt x="7608" y="10569"/>
                    <a:pt x="7741" y="10571"/>
                    <a:pt x="7873" y="10574"/>
                  </a:cubicBezTo>
                  <a:cubicBezTo>
                    <a:pt x="8373" y="10608"/>
                    <a:pt x="8840" y="11008"/>
                    <a:pt x="8874" y="11442"/>
                  </a:cubicBezTo>
                  <a:cubicBezTo>
                    <a:pt x="8974" y="12109"/>
                    <a:pt x="8674" y="12642"/>
                    <a:pt x="8140" y="12809"/>
                  </a:cubicBezTo>
                  <a:cubicBezTo>
                    <a:pt x="8006" y="12843"/>
                    <a:pt x="7840" y="12909"/>
                    <a:pt x="7673" y="12909"/>
                  </a:cubicBezTo>
                  <a:cubicBezTo>
                    <a:pt x="7565" y="12900"/>
                    <a:pt x="7458" y="12895"/>
                    <a:pt x="7351" y="12895"/>
                  </a:cubicBezTo>
                  <a:cubicBezTo>
                    <a:pt x="6833" y="12895"/>
                    <a:pt x="6320" y="12990"/>
                    <a:pt x="5835" y="12990"/>
                  </a:cubicBezTo>
                  <a:cubicBezTo>
                    <a:pt x="5735" y="12990"/>
                    <a:pt x="5636" y="12986"/>
                    <a:pt x="5538" y="12976"/>
                  </a:cubicBezTo>
                  <a:cubicBezTo>
                    <a:pt x="5360" y="12976"/>
                    <a:pt x="5187" y="12981"/>
                    <a:pt x="5018" y="12981"/>
                  </a:cubicBezTo>
                  <a:cubicBezTo>
                    <a:pt x="4555" y="12981"/>
                    <a:pt x="4128" y="12945"/>
                    <a:pt x="3737" y="12676"/>
                  </a:cubicBezTo>
                  <a:cubicBezTo>
                    <a:pt x="3303" y="12442"/>
                    <a:pt x="3103" y="12009"/>
                    <a:pt x="3170" y="11608"/>
                  </a:cubicBezTo>
                  <a:cubicBezTo>
                    <a:pt x="3270" y="11175"/>
                    <a:pt x="3570" y="10908"/>
                    <a:pt x="4070" y="10841"/>
                  </a:cubicBezTo>
                  <a:cubicBezTo>
                    <a:pt x="5206" y="10692"/>
                    <a:pt x="6341" y="10569"/>
                    <a:pt x="7476" y="10569"/>
                  </a:cubicBezTo>
                  <a:close/>
                  <a:moveTo>
                    <a:pt x="9764" y="16630"/>
                  </a:moveTo>
                  <a:cubicBezTo>
                    <a:pt x="9845" y="16630"/>
                    <a:pt x="9926" y="16635"/>
                    <a:pt x="10008" y="16645"/>
                  </a:cubicBezTo>
                  <a:cubicBezTo>
                    <a:pt x="10572" y="16729"/>
                    <a:pt x="11136" y="16799"/>
                    <a:pt x="11709" y="16799"/>
                  </a:cubicBezTo>
                  <a:cubicBezTo>
                    <a:pt x="12050" y="16799"/>
                    <a:pt x="12394" y="16774"/>
                    <a:pt x="12743" y="16712"/>
                  </a:cubicBezTo>
                  <a:cubicBezTo>
                    <a:pt x="12844" y="16698"/>
                    <a:pt x="12943" y="16691"/>
                    <a:pt x="13039" y="16691"/>
                  </a:cubicBezTo>
                  <a:cubicBezTo>
                    <a:pt x="13638" y="16691"/>
                    <a:pt x="14123" y="16957"/>
                    <a:pt x="14411" y="17446"/>
                  </a:cubicBezTo>
                  <a:cubicBezTo>
                    <a:pt x="14878" y="18180"/>
                    <a:pt x="14411" y="19214"/>
                    <a:pt x="13477" y="19447"/>
                  </a:cubicBezTo>
                  <a:cubicBezTo>
                    <a:pt x="12910" y="19567"/>
                    <a:pt x="12317" y="19686"/>
                    <a:pt x="11720" y="19686"/>
                  </a:cubicBezTo>
                  <a:cubicBezTo>
                    <a:pt x="11650" y="19686"/>
                    <a:pt x="11579" y="19684"/>
                    <a:pt x="11509" y="19681"/>
                  </a:cubicBezTo>
                  <a:cubicBezTo>
                    <a:pt x="10742" y="19681"/>
                    <a:pt x="9974" y="19581"/>
                    <a:pt x="9241" y="19314"/>
                  </a:cubicBezTo>
                  <a:cubicBezTo>
                    <a:pt x="8507" y="19014"/>
                    <a:pt x="8073" y="18313"/>
                    <a:pt x="8273" y="17646"/>
                  </a:cubicBezTo>
                  <a:cubicBezTo>
                    <a:pt x="8423" y="17017"/>
                    <a:pt x="9057" y="16630"/>
                    <a:pt x="9764" y="16630"/>
                  </a:cubicBezTo>
                  <a:close/>
                  <a:moveTo>
                    <a:pt x="4871" y="23817"/>
                  </a:moveTo>
                  <a:cubicBezTo>
                    <a:pt x="5005" y="23833"/>
                    <a:pt x="5147" y="23837"/>
                    <a:pt x="5294" y="23837"/>
                  </a:cubicBezTo>
                  <a:cubicBezTo>
                    <a:pt x="5496" y="23837"/>
                    <a:pt x="5709" y="23829"/>
                    <a:pt x="5926" y="23829"/>
                  </a:cubicBezTo>
                  <a:cubicBezTo>
                    <a:pt x="6216" y="23829"/>
                    <a:pt x="6514" y="23844"/>
                    <a:pt x="6806" y="23917"/>
                  </a:cubicBezTo>
                  <a:cubicBezTo>
                    <a:pt x="7473" y="24084"/>
                    <a:pt x="7873" y="24618"/>
                    <a:pt x="7806" y="25218"/>
                  </a:cubicBezTo>
                  <a:cubicBezTo>
                    <a:pt x="7740" y="25785"/>
                    <a:pt x="7239" y="26152"/>
                    <a:pt x="6605" y="26252"/>
                  </a:cubicBezTo>
                  <a:cubicBezTo>
                    <a:pt x="6138" y="26319"/>
                    <a:pt x="5671" y="26336"/>
                    <a:pt x="5204" y="26336"/>
                  </a:cubicBezTo>
                  <a:cubicBezTo>
                    <a:pt x="4737" y="26336"/>
                    <a:pt x="4270" y="26319"/>
                    <a:pt x="3803" y="26319"/>
                  </a:cubicBezTo>
                  <a:cubicBezTo>
                    <a:pt x="3203" y="26319"/>
                    <a:pt x="2603" y="26219"/>
                    <a:pt x="2136" y="25752"/>
                  </a:cubicBezTo>
                  <a:cubicBezTo>
                    <a:pt x="1635" y="25218"/>
                    <a:pt x="1735" y="24451"/>
                    <a:pt x="2369" y="24084"/>
                  </a:cubicBezTo>
                  <a:cubicBezTo>
                    <a:pt x="2636" y="23917"/>
                    <a:pt x="2936" y="23817"/>
                    <a:pt x="3270" y="23817"/>
                  </a:cubicBezTo>
                  <a:cubicBezTo>
                    <a:pt x="3348" y="23828"/>
                    <a:pt x="3429" y="23832"/>
                    <a:pt x="3512" y="23832"/>
                  </a:cubicBezTo>
                  <a:cubicBezTo>
                    <a:pt x="3677" y="23832"/>
                    <a:pt x="3848" y="23817"/>
                    <a:pt x="4004" y="23817"/>
                  </a:cubicBezTo>
                  <a:close/>
                  <a:moveTo>
                    <a:pt x="10996" y="28537"/>
                  </a:moveTo>
                  <a:cubicBezTo>
                    <a:pt x="11242" y="28537"/>
                    <a:pt x="11492" y="28554"/>
                    <a:pt x="11742" y="28621"/>
                  </a:cubicBezTo>
                  <a:cubicBezTo>
                    <a:pt x="12510" y="28821"/>
                    <a:pt x="12943" y="29388"/>
                    <a:pt x="12843" y="30155"/>
                  </a:cubicBezTo>
                  <a:cubicBezTo>
                    <a:pt x="12776" y="30855"/>
                    <a:pt x="12276" y="31322"/>
                    <a:pt x="11509" y="31356"/>
                  </a:cubicBezTo>
                  <a:cubicBezTo>
                    <a:pt x="11368" y="31366"/>
                    <a:pt x="11227" y="31371"/>
                    <a:pt x="11086" y="31371"/>
                  </a:cubicBezTo>
                  <a:cubicBezTo>
                    <a:pt x="10293" y="31371"/>
                    <a:pt x="9500" y="31221"/>
                    <a:pt x="8707" y="31022"/>
                  </a:cubicBezTo>
                  <a:cubicBezTo>
                    <a:pt x="8540" y="30989"/>
                    <a:pt x="8340" y="30889"/>
                    <a:pt x="8207" y="30789"/>
                  </a:cubicBezTo>
                  <a:cubicBezTo>
                    <a:pt x="7840" y="30522"/>
                    <a:pt x="7573" y="30188"/>
                    <a:pt x="7639" y="29688"/>
                  </a:cubicBezTo>
                  <a:cubicBezTo>
                    <a:pt x="7740" y="29188"/>
                    <a:pt x="8073" y="28887"/>
                    <a:pt x="8540" y="28687"/>
                  </a:cubicBezTo>
                  <a:cubicBezTo>
                    <a:pt x="8880" y="28567"/>
                    <a:pt x="9221" y="28543"/>
                    <a:pt x="9568" y="28543"/>
                  </a:cubicBezTo>
                  <a:cubicBezTo>
                    <a:pt x="9800" y="28543"/>
                    <a:pt x="10035" y="28554"/>
                    <a:pt x="10275" y="28554"/>
                  </a:cubicBezTo>
                  <a:cubicBezTo>
                    <a:pt x="10508" y="28554"/>
                    <a:pt x="10750" y="28537"/>
                    <a:pt x="10996" y="28537"/>
                  </a:cubicBezTo>
                  <a:close/>
                  <a:moveTo>
                    <a:pt x="11794" y="56577"/>
                  </a:moveTo>
                  <a:cubicBezTo>
                    <a:pt x="12188" y="56577"/>
                    <a:pt x="12582" y="56598"/>
                    <a:pt x="12977" y="56674"/>
                  </a:cubicBezTo>
                  <a:cubicBezTo>
                    <a:pt x="13710" y="56841"/>
                    <a:pt x="14144" y="57341"/>
                    <a:pt x="14111" y="58008"/>
                  </a:cubicBezTo>
                  <a:cubicBezTo>
                    <a:pt x="14077" y="58575"/>
                    <a:pt x="13544" y="59076"/>
                    <a:pt x="12810" y="59176"/>
                  </a:cubicBezTo>
                  <a:cubicBezTo>
                    <a:pt x="12594" y="59203"/>
                    <a:pt x="12378" y="59252"/>
                    <a:pt x="12162" y="59252"/>
                  </a:cubicBezTo>
                  <a:cubicBezTo>
                    <a:pt x="12111" y="59252"/>
                    <a:pt x="12060" y="59249"/>
                    <a:pt x="12009" y="59242"/>
                  </a:cubicBezTo>
                  <a:lnTo>
                    <a:pt x="11209" y="59242"/>
                  </a:lnTo>
                  <a:cubicBezTo>
                    <a:pt x="10986" y="59242"/>
                    <a:pt x="10764" y="59257"/>
                    <a:pt x="10542" y="59257"/>
                  </a:cubicBezTo>
                  <a:cubicBezTo>
                    <a:pt x="10430" y="59257"/>
                    <a:pt x="10319" y="59254"/>
                    <a:pt x="10208" y="59242"/>
                  </a:cubicBezTo>
                  <a:cubicBezTo>
                    <a:pt x="9574" y="59242"/>
                    <a:pt x="9074" y="58809"/>
                    <a:pt x="8974" y="58275"/>
                  </a:cubicBezTo>
                  <a:cubicBezTo>
                    <a:pt x="8874" y="57641"/>
                    <a:pt x="9174" y="57041"/>
                    <a:pt x="9741" y="56807"/>
                  </a:cubicBezTo>
                  <a:cubicBezTo>
                    <a:pt x="9941" y="56707"/>
                    <a:pt x="10175" y="56607"/>
                    <a:pt x="10375" y="56607"/>
                  </a:cubicBezTo>
                  <a:cubicBezTo>
                    <a:pt x="10848" y="56607"/>
                    <a:pt x="11321" y="56577"/>
                    <a:pt x="11794" y="56577"/>
                  </a:cubicBezTo>
                  <a:close/>
                  <a:moveTo>
                    <a:pt x="9274" y="61978"/>
                  </a:moveTo>
                  <a:cubicBezTo>
                    <a:pt x="10441" y="61978"/>
                    <a:pt x="11142" y="62978"/>
                    <a:pt x="10608" y="63879"/>
                  </a:cubicBezTo>
                  <a:cubicBezTo>
                    <a:pt x="10300" y="64411"/>
                    <a:pt x="9805" y="64637"/>
                    <a:pt x="9259" y="64637"/>
                  </a:cubicBezTo>
                  <a:cubicBezTo>
                    <a:pt x="9154" y="64637"/>
                    <a:pt x="9048" y="64629"/>
                    <a:pt x="8940" y="64613"/>
                  </a:cubicBezTo>
                  <a:cubicBezTo>
                    <a:pt x="8373" y="64546"/>
                    <a:pt x="7806" y="64580"/>
                    <a:pt x="7206" y="64546"/>
                  </a:cubicBezTo>
                  <a:cubicBezTo>
                    <a:pt x="6872" y="64546"/>
                    <a:pt x="6539" y="64446"/>
                    <a:pt x="6238" y="64279"/>
                  </a:cubicBezTo>
                  <a:cubicBezTo>
                    <a:pt x="5872" y="64046"/>
                    <a:pt x="5705" y="63712"/>
                    <a:pt x="5738" y="63312"/>
                  </a:cubicBezTo>
                  <a:cubicBezTo>
                    <a:pt x="5771" y="62912"/>
                    <a:pt x="5972" y="62645"/>
                    <a:pt x="6305" y="62478"/>
                  </a:cubicBezTo>
                  <a:cubicBezTo>
                    <a:pt x="6972" y="62145"/>
                    <a:pt x="7673" y="62178"/>
                    <a:pt x="8373" y="62078"/>
                  </a:cubicBezTo>
                  <a:cubicBezTo>
                    <a:pt x="8674" y="62011"/>
                    <a:pt x="9007" y="62011"/>
                    <a:pt x="9274" y="61978"/>
                  </a:cubicBezTo>
                  <a:close/>
                  <a:moveTo>
                    <a:pt x="12449" y="68117"/>
                  </a:moveTo>
                  <a:cubicBezTo>
                    <a:pt x="13270" y="68117"/>
                    <a:pt x="14091" y="68168"/>
                    <a:pt x="14911" y="68282"/>
                  </a:cubicBezTo>
                  <a:cubicBezTo>
                    <a:pt x="15712" y="68382"/>
                    <a:pt x="15979" y="68849"/>
                    <a:pt x="15912" y="69617"/>
                  </a:cubicBezTo>
                  <a:cubicBezTo>
                    <a:pt x="15879" y="70117"/>
                    <a:pt x="15312" y="70551"/>
                    <a:pt x="14711" y="70584"/>
                  </a:cubicBezTo>
                  <a:lnTo>
                    <a:pt x="14111" y="70584"/>
                  </a:lnTo>
                  <a:cubicBezTo>
                    <a:pt x="13110" y="70517"/>
                    <a:pt x="12109" y="70551"/>
                    <a:pt x="11142" y="70217"/>
                  </a:cubicBezTo>
                  <a:cubicBezTo>
                    <a:pt x="10508" y="70017"/>
                    <a:pt x="10175" y="69617"/>
                    <a:pt x="10208" y="69083"/>
                  </a:cubicBezTo>
                  <a:cubicBezTo>
                    <a:pt x="10241" y="68616"/>
                    <a:pt x="10675" y="68149"/>
                    <a:pt x="11309" y="68149"/>
                  </a:cubicBezTo>
                  <a:cubicBezTo>
                    <a:pt x="11689" y="68128"/>
                    <a:pt x="12069" y="68117"/>
                    <a:pt x="12449" y="68117"/>
                  </a:cubicBezTo>
                  <a:close/>
                  <a:moveTo>
                    <a:pt x="8570" y="73752"/>
                  </a:moveTo>
                  <a:cubicBezTo>
                    <a:pt x="9342" y="73752"/>
                    <a:pt x="9976" y="74339"/>
                    <a:pt x="10041" y="75054"/>
                  </a:cubicBezTo>
                  <a:cubicBezTo>
                    <a:pt x="10108" y="75821"/>
                    <a:pt x="9541" y="76488"/>
                    <a:pt x="8740" y="76655"/>
                  </a:cubicBezTo>
                  <a:cubicBezTo>
                    <a:pt x="8440" y="76722"/>
                    <a:pt x="8106" y="76722"/>
                    <a:pt x="7806" y="76722"/>
                  </a:cubicBezTo>
                  <a:cubicBezTo>
                    <a:pt x="6972" y="76555"/>
                    <a:pt x="6105" y="76655"/>
                    <a:pt x="5238" y="76588"/>
                  </a:cubicBezTo>
                  <a:cubicBezTo>
                    <a:pt x="4437" y="76488"/>
                    <a:pt x="3937" y="75888"/>
                    <a:pt x="3937" y="75354"/>
                  </a:cubicBezTo>
                  <a:cubicBezTo>
                    <a:pt x="3903" y="74720"/>
                    <a:pt x="4471" y="74086"/>
                    <a:pt x="5204" y="73986"/>
                  </a:cubicBezTo>
                  <a:cubicBezTo>
                    <a:pt x="6305" y="73853"/>
                    <a:pt x="7406" y="73753"/>
                    <a:pt x="8507" y="73753"/>
                  </a:cubicBezTo>
                  <a:cubicBezTo>
                    <a:pt x="8528" y="73752"/>
                    <a:pt x="8549" y="73752"/>
                    <a:pt x="8570" y="73752"/>
                  </a:cubicBezTo>
                  <a:close/>
                  <a:moveTo>
                    <a:pt x="13097" y="79302"/>
                  </a:moveTo>
                  <a:cubicBezTo>
                    <a:pt x="13320" y="79302"/>
                    <a:pt x="13548" y="79324"/>
                    <a:pt x="13777" y="79324"/>
                  </a:cubicBezTo>
                  <a:cubicBezTo>
                    <a:pt x="14378" y="79390"/>
                    <a:pt x="15011" y="79424"/>
                    <a:pt x="15612" y="79457"/>
                  </a:cubicBezTo>
                  <a:cubicBezTo>
                    <a:pt x="15912" y="79457"/>
                    <a:pt x="16212" y="79490"/>
                    <a:pt x="16479" y="79590"/>
                  </a:cubicBezTo>
                  <a:cubicBezTo>
                    <a:pt x="16979" y="79757"/>
                    <a:pt x="17313" y="80191"/>
                    <a:pt x="17313" y="80658"/>
                  </a:cubicBezTo>
                  <a:cubicBezTo>
                    <a:pt x="17313" y="81091"/>
                    <a:pt x="17013" y="81492"/>
                    <a:pt x="16512" y="81692"/>
                  </a:cubicBezTo>
                  <a:cubicBezTo>
                    <a:pt x="16020" y="81889"/>
                    <a:pt x="15490" y="81941"/>
                    <a:pt x="14965" y="81941"/>
                  </a:cubicBezTo>
                  <a:cubicBezTo>
                    <a:pt x="14779" y="81941"/>
                    <a:pt x="14594" y="81934"/>
                    <a:pt x="14411" y="81925"/>
                  </a:cubicBezTo>
                  <a:cubicBezTo>
                    <a:pt x="14224" y="81925"/>
                    <a:pt x="14037" y="81931"/>
                    <a:pt x="13851" y="81931"/>
                  </a:cubicBezTo>
                  <a:cubicBezTo>
                    <a:pt x="13570" y="81931"/>
                    <a:pt x="13290" y="81919"/>
                    <a:pt x="13010" y="81859"/>
                  </a:cubicBezTo>
                  <a:cubicBezTo>
                    <a:pt x="12676" y="81792"/>
                    <a:pt x="12376" y="81659"/>
                    <a:pt x="12109" y="81458"/>
                  </a:cubicBezTo>
                  <a:cubicBezTo>
                    <a:pt x="11709" y="81158"/>
                    <a:pt x="11542" y="80725"/>
                    <a:pt x="11642" y="80224"/>
                  </a:cubicBezTo>
                  <a:cubicBezTo>
                    <a:pt x="11742" y="79690"/>
                    <a:pt x="12143" y="79490"/>
                    <a:pt x="12610" y="79357"/>
                  </a:cubicBezTo>
                  <a:cubicBezTo>
                    <a:pt x="12767" y="79314"/>
                    <a:pt x="12930" y="79302"/>
                    <a:pt x="13097" y="79302"/>
                  </a:cubicBezTo>
                  <a:close/>
                  <a:moveTo>
                    <a:pt x="9742" y="84593"/>
                  </a:moveTo>
                  <a:cubicBezTo>
                    <a:pt x="10606" y="84593"/>
                    <a:pt x="11209" y="85215"/>
                    <a:pt x="11209" y="86028"/>
                  </a:cubicBezTo>
                  <a:cubicBezTo>
                    <a:pt x="11209" y="86841"/>
                    <a:pt x="10606" y="87464"/>
                    <a:pt x="9711" y="87464"/>
                  </a:cubicBezTo>
                  <a:cubicBezTo>
                    <a:pt x="9688" y="87464"/>
                    <a:pt x="9664" y="87464"/>
                    <a:pt x="9641" y="87463"/>
                  </a:cubicBezTo>
                  <a:cubicBezTo>
                    <a:pt x="8774" y="87429"/>
                    <a:pt x="7906" y="87363"/>
                    <a:pt x="7072" y="87196"/>
                  </a:cubicBezTo>
                  <a:cubicBezTo>
                    <a:pt x="6339" y="87062"/>
                    <a:pt x="6038" y="86695"/>
                    <a:pt x="6072" y="86128"/>
                  </a:cubicBezTo>
                  <a:cubicBezTo>
                    <a:pt x="6072" y="85761"/>
                    <a:pt x="6305" y="85561"/>
                    <a:pt x="6572" y="85428"/>
                  </a:cubicBezTo>
                  <a:cubicBezTo>
                    <a:pt x="7539" y="84861"/>
                    <a:pt x="8573" y="84627"/>
                    <a:pt x="9674" y="84594"/>
                  </a:cubicBezTo>
                  <a:cubicBezTo>
                    <a:pt x="9697" y="84593"/>
                    <a:pt x="9720" y="84593"/>
                    <a:pt x="9742" y="84593"/>
                  </a:cubicBezTo>
                  <a:close/>
                  <a:moveTo>
                    <a:pt x="11152" y="92092"/>
                  </a:moveTo>
                  <a:cubicBezTo>
                    <a:pt x="11312" y="92092"/>
                    <a:pt x="11476" y="92099"/>
                    <a:pt x="11642" y="92099"/>
                  </a:cubicBezTo>
                  <a:cubicBezTo>
                    <a:pt x="12510" y="92099"/>
                    <a:pt x="13410" y="92199"/>
                    <a:pt x="14278" y="92400"/>
                  </a:cubicBezTo>
                  <a:cubicBezTo>
                    <a:pt x="15045" y="92566"/>
                    <a:pt x="15545" y="93267"/>
                    <a:pt x="15512" y="93901"/>
                  </a:cubicBezTo>
                  <a:cubicBezTo>
                    <a:pt x="15445" y="94601"/>
                    <a:pt x="14878" y="95302"/>
                    <a:pt x="14077" y="95302"/>
                  </a:cubicBezTo>
                  <a:cubicBezTo>
                    <a:pt x="14001" y="95303"/>
                    <a:pt x="13925" y="95304"/>
                    <a:pt x="13849" y="95304"/>
                  </a:cubicBezTo>
                  <a:cubicBezTo>
                    <a:pt x="12561" y="95304"/>
                    <a:pt x="11305" y="95038"/>
                    <a:pt x="10108" y="94534"/>
                  </a:cubicBezTo>
                  <a:cubicBezTo>
                    <a:pt x="9641" y="94301"/>
                    <a:pt x="9441" y="93867"/>
                    <a:pt x="9474" y="93367"/>
                  </a:cubicBezTo>
                  <a:cubicBezTo>
                    <a:pt x="9507" y="92867"/>
                    <a:pt x="9808" y="92566"/>
                    <a:pt x="10208" y="92299"/>
                  </a:cubicBezTo>
                  <a:cubicBezTo>
                    <a:pt x="10519" y="92122"/>
                    <a:pt x="10831" y="92092"/>
                    <a:pt x="11152" y="92092"/>
                  </a:cubicBezTo>
                  <a:close/>
                  <a:moveTo>
                    <a:pt x="10075" y="99463"/>
                  </a:moveTo>
                  <a:cubicBezTo>
                    <a:pt x="10163" y="99463"/>
                    <a:pt x="10252" y="99466"/>
                    <a:pt x="10341" y="99471"/>
                  </a:cubicBezTo>
                  <a:cubicBezTo>
                    <a:pt x="11209" y="99505"/>
                    <a:pt x="12076" y="99505"/>
                    <a:pt x="12877" y="99905"/>
                  </a:cubicBezTo>
                  <a:cubicBezTo>
                    <a:pt x="13610" y="100272"/>
                    <a:pt x="13944" y="101006"/>
                    <a:pt x="13777" y="101840"/>
                  </a:cubicBezTo>
                  <a:cubicBezTo>
                    <a:pt x="13644" y="102407"/>
                    <a:pt x="12877" y="103007"/>
                    <a:pt x="12176" y="103041"/>
                  </a:cubicBezTo>
                  <a:cubicBezTo>
                    <a:pt x="11375" y="103041"/>
                    <a:pt x="10575" y="103174"/>
                    <a:pt x="9774" y="103274"/>
                  </a:cubicBezTo>
                  <a:cubicBezTo>
                    <a:pt x="9709" y="103281"/>
                    <a:pt x="9644" y="103284"/>
                    <a:pt x="9579" y="103284"/>
                  </a:cubicBezTo>
                  <a:cubicBezTo>
                    <a:pt x="8709" y="103284"/>
                    <a:pt x="7854" y="102675"/>
                    <a:pt x="7606" y="101806"/>
                  </a:cubicBezTo>
                  <a:cubicBezTo>
                    <a:pt x="7406" y="101039"/>
                    <a:pt x="7906" y="100105"/>
                    <a:pt x="8740" y="99738"/>
                  </a:cubicBezTo>
                  <a:cubicBezTo>
                    <a:pt x="9161" y="99542"/>
                    <a:pt x="9606" y="99463"/>
                    <a:pt x="10075" y="99463"/>
                  </a:cubicBezTo>
                  <a:close/>
                  <a:moveTo>
                    <a:pt x="9534" y="105225"/>
                  </a:moveTo>
                  <a:cubicBezTo>
                    <a:pt x="9614" y="105225"/>
                    <a:pt x="9694" y="105231"/>
                    <a:pt x="9774" y="105242"/>
                  </a:cubicBezTo>
                  <a:cubicBezTo>
                    <a:pt x="10575" y="105342"/>
                    <a:pt x="11375" y="105476"/>
                    <a:pt x="12176" y="105476"/>
                  </a:cubicBezTo>
                  <a:cubicBezTo>
                    <a:pt x="12877" y="105476"/>
                    <a:pt x="13644" y="106109"/>
                    <a:pt x="13777" y="106676"/>
                  </a:cubicBezTo>
                  <a:cubicBezTo>
                    <a:pt x="13944" y="107510"/>
                    <a:pt x="13610" y="108244"/>
                    <a:pt x="12877" y="108611"/>
                  </a:cubicBezTo>
                  <a:cubicBezTo>
                    <a:pt x="12076" y="109011"/>
                    <a:pt x="11209" y="109011"/>
                    <a:pt x="10341" y="109045"/>
                  </a:cubicBezTo>
                  <a:cubicBezTo>
                    <a:pt x="10252" y="109050"/>
                    <a:pt x="10163" y="109053"/>
                    <a:pt x="10074" y="109053"/>
                  </a:cubicBezTo>
                  <a:cubicBezTo>
                    <a:pt x="9605" y="109053"/>
                    <a:pt x="9156" y="108974"/>
                    <a:pt x="8707" y="108778"/>
                  </a:cubicBezTo>
                  <a:cubicBezTo>
                    <a:pt x="7906" y="108411"/>
                    <a:pt x="7406" y="107477"/>
                    <a:pt x="7606" y="106710"/>
                  </a:cubicBezTo>
                  <a:cubicBezTo>
                    <a:pt x="7850" y="105856"/>
                    <a:pt x="8680" y="105225"/>
                    <a:pt x="9534" y="105225"/>
                  </a:cubicBezTo>
                  <a:close/>
                  <a:moveTo>
                    <a:pt x="13849" y="113212"/>
                  </a:moveTo>
                  <a:cubicBezTo>
                    <a:pt x="13925" y="113212"/>
                    <a:pt x="14001" y="113213"/>
                    <a:pt x="14077" y="113214"/>
                  </a:cubicBezTo>
                  <a:cubicBezTo>
                    <a:pt x="14878" y="113214"/>
                    <a:pt x="15445" y="113915"/>
                    <a:pt x="15512" y="114615"/>
                  </a:cubicBezTo>
                  <a:cubicBezTo>
                    <a:pt x="15545" y="115249"/>
                    <a:pt x="15045" y="115950"/>
                    <a:pt x="14278" y="116117"/>
                  </a:cubicBezTo>
                  <a:cubicBezTo>
                    <a:pt x="13410" y="116317"/>
                    <a:pt x="12510" y="116417"/>
                    <a:pt x="11642" y="116417"/>
                  </a:cubicBezTo>
                  <a:cubicBezTo>
                    <a:pt x="11142" y="116383"/>
                    <a:pt x="10675" y="116450"/>
                    <a:pt x="10208" y="116183"/>
                  </a:cubicBezTo>
                  <a:cubicBezTo>
                    <a:pt x="9808" y="115950"/>
                    <a:pt x="9507" y="115650"/>
                    <a:pt x="9474" y="115149"/>
                  </a:cubicBezTo>
                  <a:cubicBezTo>
                    <a:pt x="9441" y="114649"/>
                    <a:pt x="9641" y="114182"/>
                    <a:pt x="10108" y="113982"/>
                  </a:cubicBezTo>
                  <a:cubicBezTo>
                    <a:pt x="11305" y="113478"/>
                    <a:pt x="12561" y="113212"/>
                    <a:pt x="13849" y="113212"/>
                  </a:cubicBezTo>
                  <a:close/>
                  <a:moveTo>
                    <a:pt x="9711" y="121052"/>
                  </a:moveTo>
                  <a:cubicBezTo>
                    <a:pt x="10606" y="121052"/>
                    <a:pt x="11209" y="121675"/>
                    <a:pt x="11209" y="122488"/>
                  </a:cubicBezTo>
                  <a:cubicBezTo>
                    <a:pt x="11209" y="123269"/>
                    <a:pt x="10605" y="123923"/>
                    <a:pt x="9739" y="123923"/>
                  </a:cubicBezTo>
                  <a:cubicBezTo>
                    <a:pt x="9717" y="123923"/>
                    <a:pt x="9696" y="123923"/>
                    <a:pt x="9674" y="123922"/>
                  </a:cubicBezTo>
                  <a:cubicBezTo>
                    <a:pt x="8573" y="123855"/>
                    <a:pt x="7539" y="123622"/>
                    <a:pt x="6572" y="123088"/>
                  </a:cubicBezTo>
                  <a:cubicBezTo>
                    <a:pt x="6305" y="122955"/>
                    <a:pt x="6072" y="122755"/>
                    <a:pt x="6072" y="122388"/>
                  </a:cubicBezTo>
                  <a:cubicBezTo>
                    <a:pt x="6072" y="121787"/>
                    <a:pt x="6372" y="121420"/>
                    <a:pt x="7072" y="121287"/>
                  </a:cubicBezTo>
                  <a:cubicBezTo>
                    <a:pt x="7906" y="121120"/>
                    <a:pt x="8774" y="121053"/>
                    <a:pt x="9641" y="121053"/>
                  </a:cubicBezTo>
                  <a:cubicBezTo>
                    <a:pt x="9664" y="121053"/>
                    <a:pt x="9688" y="121052"/>
                    <a:pt x="9711" y="121052"/>
                  </a:cubicBezTo>
                  <a:close/>
                  <a:moveTo>
                    <a:pt x="14411" y="126557"/>
                  </a:moveTo>
                  <a:cubicBezTo>
                    <a:pt x="15111" y="126557"/>
                    <a:pt x="15845" y="126557"/>
                    <a:pt x="16512" y="126824"/>
                  </a:cubicBezTo>
                  <a:cubicBezTo>
                    <a:pt x="17013" y="126991"/>
                    <a:pt x="17313" y="127425"/>
                    <a:pt x="17313" y="127858"/>
                  </a:cubicBezTo>
                  <a:cubicBezTo>
                    <a:pt x="17313" y="128325"/>
                    <a:pt x="16979" y="128726"/>
                    <a:pt x="16479" y="128926"/>
                  </a:cubicBezTo>
                  <a:cubicBezTo>
                    <a:pt x="16212" y="128992"/>
                    <a:pt x="15912" y="129059"/>
                    <a:pt x="15612" y="129059"/>
                  </a:cubicBezTo>
                  <a:cubicBezTo>
                    <a:pt x="15011" y="129059"/>
                    <a:pt x="14378" y="129126"/>
                    <a:pt x="13777" y="129159"/>
                  </a:cubicBezTo>
                  <a:cubicBezTo>
                    <a:pt x="13577" y="129176"/>
                    <a:pt x="13377" y="129193"/>
                    <a:pt x="13181" y="129193"/>
                  </a:cubicBezTo>
                  <a:cubicBezTo>
                    <a:pt x="12985" y="129193"/>
                    <a:pt x="12793" y="129176"/>
                    <a:pt x="12610" y="129126"/>
                  </a:cubicBezTo>
                  <a:cubicBezTo>
                    <a:pt x="12143" y="129026"/>
                    <a:pt x="11742" y="128792"/>
                    <a:pt x="11642" y="128292"/>
                  </a:cubicBezTo>
                  <a:cubicBezTo>
                    <a:pt x="11542" y="127792"/>
                    <a:pt x="11709" y="127358"/>
                    <a:pt x="12109" y="127058"/>
                  </a:cubicBezTo>
                  <a:cubicBezTo>
                    <a:pt x="12376" y="126824"/>
                    <a:pt x="12676" y="126724"/>
                    <a:pt x="13010" y="126657"/>
                  </a:cubicBezTo>
                  <a:cubicBezTo>
                    <a:pt x="13477" y="126557"/>
                    <a:pt x="13944" y="126591"/>
                    <a:pt x="14411" y="126557"/>
                  </a:cubicBezTo>
                  <a:close/>
                  <a:moveTo>
                    <a:pt x="7806" y="131761"/>
                  </a:moveTo>
                  <a:cubicBezTo>
                    <a:pt x="8106" y="131794"/>
                    <a:pt x="8407" y="131794"/>
                    <a:pt x="8740" y="131861"/>
                  </a:cubicBezTo>
                  <a:cubicBezTo>
                    <a:pt x="9541" y="132028"/>
                    <a:pt x="10108" y="132695"/>
                    <a:pt x="10041" y="133462"/>
                  </a:cubicBezTo>
                  <a:cubicBezTo>
                    <a:pt x="9976" y="134177"/>
                    <a:pt x="9342" y="134765"/>
                    <a:pt x="8570" y="134765"/>
                  </a:cubicBezTo>
                  <a:cubicBezTo>
                    <a:pt x="8549" y="134765"/>
                    <a:pt x="8528" y="134764"/>
                    <a:pt x="8507" y="134763"/>
                  </a:cubicBezTo>
                  <a:cubicBezTo>
                    <a:pt x="7406" y="134730"/>
                    <a:pt x="6305" y="134663"/>
                    <a:pt x="5204" y="134496"/>
                  </a:cubicBezTo>
                  <a:cubicBezTo>
                    <a:pt x="4471" y="134396"/>
                    <a:pt x="3903" y="133796"/>
                    <a:pt x="3937" y="133162"/>
                  </a:cubicBezTo>
                  <a:cubicBezTo>
                    <a:pt x="3937" y="132595"/>
                    <a:pt x="4437" y="132028"/>
                    <a:pt x="5238" y="131928"/>
                  </a:cubicBezTo>
                  <a:cubicBezTo>
                    <a:pt x="6105" y="131828"/>
                    <a:pt x="6939" y="131961"/>
                    <a:pt x="7806" y="131761"/>
                  </a:cubicBezTo>
                  <a:close/>
                  <a:moveTo>
                    <a:pt x="14501" y="137917"/>
                  </a:moveTo>
                  <a:cubicBezTo>
                    <a:pt x="14563" y="137917"/>
                    <a:pt x="14622" y="137921"/>
                    <a:pt x="14678" y="137932"/>
                  </a:cubicBezTo>
                  <a:cubicBezTo>
                    <a:pt x="15312" y="137966"/>
                    <a:pt x="15879" y="138399"/>
                    <a:pt x="15912" y="138900"/>
                  </a:cubicBezTo>
                  <a:cubicBezTo>
                    <a:pt x="15979" y="139667"/>
                    <a:pt x="15712" y="140134"/>
                    <a:pt x="14911" y="140234"/>
                  </a:cubicBezTo>
                  <a:cubicBezTo>
                    <a:pt x="14032" y="140331"/>
                    <a:pt x="13153" y="140393"/>
                    <a:pt x="12274" y="140393"/>
                  </a:cubicBezTo>
                  <a:cubicBezTo>
                    <a:pt x="11952" y="140393"/>
                    <a:pt x="11631" y="140385"/>
                    <a:pt x="11309" y="140367"/>
                  </a:cubicBezTo>
                  <a:cubicBezTo>
                    <a:pt x="10675" y="140334"/>
                    <a:pt x="10241" y="139900"/>
                    <a:pt x="10208" y="139433"/>
                  </a:cubicBezTo>
                  <a:cubicBezTo>
                    <a:pt x="10175" y="138900"/>
                    <a:pt x="10508" y="138499"/>
                    <a:pt x="11142" y="138266"/>
                  </a:cubicBezTo>
                  <a:cubicBezTo>
                    <a:pt x="12109" y="137966"/>
                    <a:pt x="13110" y="137999"/>
                    <a:pt x="14111" y="137932"/>
                  </a:cubicBezTo>
                  <a:cubicBezTo>
                    <a:pt x="14244" y="137932"/>
                    <a:pt x="14378" y="137917"/>
                    <a:pt x="14501" y="137917"/>
                  </a:cubicBezTo>
                  <a:close/>
                  <a:moveTo>
                    <a:pt x="9181" y="143857"/>
                  </a:moveTo>
                  <a:cubicBezTo>
                    <a:pt x="9757" y="143857"/>
                    <a:pt x="10286" y="144076"/>
                    <a:pt x="10608" y="144604"/>
                  </a:cubicBezTo>
                  <a:cubicBezTo>
                    <a:pt x="11142" y="145504"/>
                    <a:pt x="10441" y="146505"/>
                    <a:pt x="9274" y="146505"/>
                  </a:cubicBezTo>
                  <a:cubicBezTo>
                    <a:pt x="8974" y="146505"/>
                    <a:pt x="8674" y="146472"/>
                    <a:pt x="8373" y="146438"/>
                  </a:cubicBezTo>
                  <a:lnTo>
                    <a:pt x="8340" y="146438"/>
                  </a:lnTo>
                  <a:cubicBezTo>
                    <a:pt x="7673" y="146338"/>
                    <a:pt x="6972" y="146338"/>
                    <a:pt x="6305" y="146038"/>
                  </a:cubicBezTo>
                  <a:cubicBezTo>
                    <a:pt x="5938" y="145871"/>
                    <a:pt x="5771" y="145571"/>
                    <a:pt x="5738" y="145204"/>
                  </a:cubicBezTo>
                  <a:cubicBezTo>
                    <a:pt x="5705" y="144770"/>
                    <a:pt x="5872" y="144437"/>
                    <a:pt x="6238" y="144237"/>
                  </a:cubicBezTo>
                  <a:cubicBezTo>
                    <a:pt x="6539" y="144070"/>
                    <a:pt x="6872" y="143970"/>
                    <a:pt x="7206" y="143936"/>
                  </a:cubicBezTo>
                  <a:cubicBezTo>
                    <a:pt x="7433" y="143936"/>
                    <a:pt x="7665" y="143942"/>
                    <a:pt x="7898" y="143942"/>
                  </a:cubicBezTo>
                  <a:cubicBezTo>
                    <a:pt x="8248" y="143942"/>
                    <a:pt x="8600" y="143930"/>
                    <a:pt x="8940" y="143870"/>
                  </a:cubicBezTo>
                  <a:cubicBezTo>
                    <a:pt x="9021" y="143862"/>
                    <a:pt x="9102" y="143857"/>
                    <a:pt x="9181" y="143857"/>
                  </a:cubicBezTo>
                  <a:close/>
                  <a:moveTo>
                    <a:pt x="12009" y="149240"/>
                  </a:moveTo>
                  <a:cubicBezTo>
                    <a:pt x="12276" y="149240"/>
                    <a:pt x="12543" y="149274"/>
                    <a:pt x="12810" y="149340"/>
                  </a:cubicBezTo>
                  <a:cubicBezTo>
                    <a:pt x="13544" y="149407"/>
                    <a:pt x="14077" y="149907"/>
                    <a:pt x="14111" y="150508"/>
                  </a:cubicBezTo>
                  <a:cubicBezTo>
                    <a:pt x="14144" y="151142"/>
                    <a:pt x="13710" y="151642"/>
                    <a:pt x="12977" y="151809"/>
                  </a:cubicBezTo>
                  <a:cubicBezTo>
                    <a:pt x="12605" y="151895"/>
                    <a:pt x="12233" y="151919"/>
                    <a:pt x="11862" y="151919"/>
                  </a:cubicBezTo>
                  <a:cubicBezTo>
                    <a:pt x="11366" y="151919"/>
                    <a:pt x="10870" y="151875"/>
                    <a:pt x="10375" y="151875"/>
                  </a:cubicBezTo>
                  <a:cubicBezTo>
                    <a:pt x="10175" y="151875"/>
                    <a:pt x="9941" y="151775"/>
                    <a:pt x="9741" y="151709"/>
                  </a:cubicBezTo>
                  <a:cubicBezTo>
                    <a:pt x="9174" y="151475"/>
                    <a:pt x="8874" y="150875"/>
                    <a:pt x="8974" y="150208"/>
                  </a:cubicBezTo>
                  <a:cubicBezTo>
                    <a:pt x="9074" y="149674"/>
                    <a:pt x="9574" y="149274"/>
                    <a:pt x="10208" y="149240"/>
                  </a:cubicBezTo>
                  <a:close/>
                  <a:moveTo>
                    <a:pt x="11075" y="177112"/>
                  </a:moveTo>
                  <a:cubicBezTo>
                    <a:pt x="11218" y="177112"/>
                    <a:pt x="11363" y="177117"/>
                    <a:pt x="11509" y="177127"/>
                  </a:cubicBezTo>
                  <a:cubicBezTo>
                    <a:pt x="12276" y="177194"/>
                    <a:pt x="12776" y="177661"/>
                    <a:pt x="12843" y="178328"/>
                  </a:cubicBezTo>
                  <a:cubicBezTo>
                    <a:pt x="12943" y="179095"/>
                    <a:pt x="12510" y="179662"/>
                    <a:pt x="11742" y="179862"/>
                  </a:cubicBezTo>
                  <a:cubicBezTo>
                    <a:pt x="11409" y="179951"/>
                    <a:pt x="11075" y="179951"/>
                    <a:pt x="10752" y="179951"/>
                  </a:cubicBezTo>
                  <a:cubicBezTo>
                    <a:pt x="10590" y="179951"/>
                    <a:pt x="10430" y="179951"/>
                    <a:pt x="10275" y="179962"/>
                  </a:cubicBezTo>
                  <a:cubicBezTo>
                    <a:pt x="10056" y="179962"/>
                    <a:pt x="9842" y="179971"/>
                    <a:pt x="9631" y="179971"/>
                  </a:cubicBezTo>
                  <a:cubicBezTo>
                    <a:pt x="9262" y="179971"/>
                    <a:pt x="8901" y="179944"/>
                    <a:pt x="8540" y="179795"/>
                  </a:cubicBezTo>
                  <a:cubicBezTo>
                    <a:pt x="8073" y="179629"/>
                    <a:pt x="7740" y="179295"/>
                    <a:pt x="7639" y="178795"/>
                  </a:cubicBezTo>
                  <a:cubicBezTo>
                    <a:pt x="7573" y="178328"/>
                    <a:pt x="7840" y="177994"/>
                    <a:pt x="8207" y="177727"/>
                  </a:cubicBezTo>
                  <a:cubicBezTo>
                    <a:pt x="8340" y="177594"/>
                    <a:pt x="8540" y="177527"/>
                    <a:pt x="8707" y="177460"/>
                  </a:cubicBezTo>
                  <a:cubicBezTo>
                    <a:pt x="9500" y="177262"/>
                    <a:pt x="10269" y="177112"/>
                    <a:pt x="11075" y="177112"/>
                  </a:cubicBezTo>
                  <a:close/>
                  <a:moveTo>
                    <a:pt x="4891" y="182192"/>
                  </a:moveTo>
                  <a:cubicBezTo>
                    <a:pt x="5451" y="182192"/>
                    <a:pt x="6012" y="182204"/>
                    <a:pt x="6572" y="182264"/>
                  </a:cubicBezTo>
                  <a:cubicBezTo>
                    <a:pt x="7206" y="182364"/>
                    <a:pt x="7740" y="182731"/>
                    <a:pt x="7806" y="183298"/>
                  </a:cubicBezTo>
                  <a:cubicBezTo>
                    <a:pt x="7873" y="183898"/>
                    <a:pt x="7473" y="184432"/>
                    <a:pt x="6806" y="184599"/>
                  </a:cubicBezTo>
                  <a:cubicBezTo>
                    <a:pt x="6521" y="184667"/>
                    <a:pt x="6242" y="184685"/>
                    <a:pt x="5973" y="184685"/>
                  </a:cubicBezTo>
                  <a:cubicBezTo>
                    <a:pt x="5660" y="184685"/>
                    <a:pt x="5359" y="184660"/>
                    <a:pt x="5080" y="184660"/>
                  </a:cubicBezTo>
                  <a:cubicBezTo>
                    <a:pt x="5009" y="184660"/>
                    <a:pt x="4939" y="184662"/>
                    <a:pt x="4871" y="184666"/>
                  </a:cubicBezTo>
                  <a:lnTo>
                    <a:pt x="3270" y="184666"/>
                  </a:lnTo>
                  <a:lnTo>
                    <a:pt x="3236" y="184699"/>
                  </a:lnTo>
                  <a:cubicBezTo>
                    <a:pt x="2936" y="184699"/>
                    <a:pt x="2636" y="184599"/>
                    <a:pt x="2336" y="184432"/>
                  </a:cubicBezTo>
                  <a:cubicBezTo>
                    <a:pt x="1735" y="184065"/>
                    <a:pt x="1635" y="183298"/>
                    <a:pt x="2136" y="182798"/>
                  </a:cubicBezTo>
                  <a:cubicBezTo>
                    <a:pt x="2569" y="182297"/>
                    <a:pt x="3170" y="182231"/>
                    <a:pt x="3770" y="182197"/>
                  </a:cubicBezTo>
                  <a:cubicBezTo>
                    <a:pt x="4144" y="182197"/>
                    <a:pt x="4517" y="182192"/>
                    <a:pt x="4891" y="182192"/>
                  </a:cubicBezTo>
                  <a:close/>
                  <a:moveTo>
                    <a:pt x="11509" y="188802"/>
                  </a:moveTo>
                  <a:cubicBezTo>
                    <a:pt x="12176" y="188802"/>
                    <a:pt x="12810" y="188902"/>
                    <a:pt x="13477" y="189069"/>
                  </a:cubicBezTo>
                  <a:cubicBezTo>
                    <a:pt x="14378" y="189302"/>
                    <a:pt x="14845" y="190303"/>
                    <a:pt x="14411" y="191070"/>
                  </a:cubicBezTo>
                  <a:cubicBezTo>
                    <a:pt x="14134" y="191541"/>
                    <a:pt x="13674" y="191805"/>
                    <a:pt x="13106" y="191805"/>
                  </a:cubicBezTo>
                  <a:cubicBezTo>
                    <a:pt x="12989" y="191805"/>
                    <a:pt x="12868" y="191793"/>
                    <a:pt x="12743" y="191771"/>
                  </a:cubicBezTo>
                  <a:cubicBezTo>
                    <a:pt x="12432" y="191726"/>
                    <a:pt x="12124" y="191708"/>
                    <a:pt x="11818" y="191708"/>
                  </a:cubicBezTo>
                  <a:cubicBezTo>
                    <a:pt x="11205" y="191708"/>
                    <a:pt x="10597" y="191782"/>
                    <a:pt x="9974" y="191871"/>
                  </a:cubicBezTo>
                  <a:cubicBezTo>
                    <a:pt x="9896" y="191881"/>
                    <a:pt x="9818" y="191886"/>
                    <a:pt x="9740" y="191886"/>
                  </a:cubicBezTo>
                  <a:cubicBezTo>
                    <a:pt x="9057" y="191886"/>
                    <a:pt x="8420" y="191499"/>
                    <a:pt x="8240" y="190870"/>
                  </a:cubicBezTo>
                  <a:cubicBezTo>
                    <a:pt x="8073" y="190203"/>
                    <a:pt x="8473" y="189502"/>
                    <a:pt x="9241" y="189202"/>
                  </a:cubicBezTo>
                  <a:cubicBezTo>
                    <a:pt x="9974" y="188935"/>
                    <a:pt x="10742" y="188835"/>
                    <a:pt x="11509" y="188802"/>
                  </a:cubicBezTo>
                  <a:close/>
                  <a:moveTo>
                    <a:pt x="5723" y="195502"/>
                  </a:moveTo>
                  <a:cubicBezTo>
                    <a:pt x="6277" y="195502"/>
                    <a:pt x="6872" y="195611"/>
                    <a:pt x="7471" y="195611"/>
                  </a:cubicBezTo>
                  <a:cubicBezTo>
                    <a:pt x="7538" y="195611"/>
                    <a:pt x="7605" y="195610"/>
                    <a:pt x="7673" y="195607"/>
                  </a:cubicBezTo>
                  <a:cubicBezTo>
                    <a:pt x="7806" y="195607"/>
                    <a:pt x="7973" y="195640"/>
                    <a:pt x="8140" y="195707"/>
                  </a:cubicBezTo>
                  <a:cubicBezTo>
                    <a:pt x="8674" y="195874"/>
                    <a:pt x="8940" y="196407"/>
                    <a:pt x="8874" y="197074"/>
                  </a:cubicBezTo>
                  <a:cubicBezTo>
                    <a:pt x="8840" y="197508"/>
                    <a:pt x="8340" y="197908"/>
                    <a:pt x="7840" y="197908"/>
                  </a:cubicBezTo>
                  <a:cubicBezTo>
                    <a:pt x="7611" y="197920"/>
                    <a:pt x="7384" y="197926"/>
                    <a:pt x="7157" y="197926"/>
                  </a:cubicBezTo>
                  <a:cubicBezTo>
                    <a:pt x="6126" y="197926"/>
                    <a:pt x="5109" y="197812"/>
                    <a:pt x="4070" y="197675"/>
                  </a:cubicBezTo>
                  <a:cubicBezTo>
                    <a:pt x="3537" y="197608"/>
                    <a:pt x="3270" y="197308"/>
                    <a:pt x="3170" y="196874"/>
                  </a:cubicBezTo>
                  <a:cubicBezTo>
                    <a:pt x="3103" y="196507"/>
                    <a:pt x="3303" y="196074"/>
                    <a:pt x="3703" y="195807"/>
                  </a:cubicBezTo>
                  <a:cubicBezTo>
                    <a:pt x="4176" y="195529"/>
                    <a:pt x="4672" y="195506"/>
                    <a:pt x="5210" y="195506"/>
                  </a:cubicBezTo>
                  <a:cubicBezTo>
                    <a:pt x="5317" y="195506"/>
                    <a:pt x="5427" y="195507"/>
                    <a:pt x="5538" y="195507"/>
                  </a:cubicBezTo>
                  <a:cubicBezTo>
                    <a:pt x="5599" y="195504"/>
                    <a:pt x="5661" y="195502"/>
                    <a:pt x="5723" y="195502"/>
                  </a:cubicBezTo>
                  <a:close/>
                  <a:moveTo>
                    <a:pt x="9941" y="201878"/>
                  </a:moveTo>
                  <a:cubicBezTo>
                    <a:pt x="10575" y="201911"/>
                    <a:pt x="11142" y="202378"/>
                    <a:pt x="11209" y="202945"/>
                  </a:cubicBezTo>
                  <a:cubicBezTo>
                    <a:pt x="11242" y="203713"/>
                    <a:pt x="10875" y="204246"/>
                    <a:pt x="10141" y="204380"/>
                  </a:cubicBezTo>
                  <a:cubicBezTo>
                    <a:pt x="9686" y="204456"/>
                    <a:pt x="9232" y="204476"/>
                    <a:pt x="8777" y="204476"/>
                  </a:cubicBezTo>
                  <a:cubicBezTo>
                    <a:pt x="8231" y="204476"/>
                    <a:pt x="7685" y="204446"/>
                    <a:pt x="7139" y="204446"/>
                  </a:cubicBezTo>
                  <a:cubicBezTo>
                    <a:pt x="6505" y="204413"/>
                    <a:pt x="6072" y="203946"/>
                    <a:pt x="5972" y="203379"/>
                  </a:cubicBezTo>
                  <a:cubicBezTo>
                    <a:pt x="5905" y="202812"/>
                    <a:pt x="6272" y="202278"/>
                    <a:pt x="6906" y="202078"/>
                  </a:cubicBezTo>
                  <a:cubicBezTo>
                    <a:pt x="7606" y="201878"/>
                    <a:pt x="8307" y="201878"/>
                    <a:pt x="9040" y="201878"/>
                  </a:cubicBezTo>
                  <a:close/>
                  <a:moveTo>
                    <a:pt x="6305" y="0"/>
                  </a:moveTo>
                  <a:cubicBezTo>
                    <a:pt x="6305" y="33"/>
                    <a:pt x="6339" y="67"/>
                    <a:pt x="6339" y="67"/>
                  </a:cubicBezTo>
                  <a:cubicBezTo>
                    <a:pt x="6372" y="767"/>
                    <a:pt x="6072" y="1268"/>
                    <a:pt x="5471" y="1601"/>
                  </a:cubicBezTo>
                  <a:cubicBezTo>
                    <a:pt x="4804" y="1968"/>
                    <a:pt x="4070" y="2002"/>
                    <a:pt x="3370" y="2068"/>
                  </a:cubicBezTo>
                  <a:cubicBezTo>
                    <a:pt x="3236" y="2079"/>
                    <a:pt x="3107" y="2083"/>
                    <a:pt x="2978" y="2083"/>
                  </a:cubicBezTo>
                  <a:cubicBezTo>
                    <a:pt x="2721" y="2083"/>
                    <a:pt x="2469" y="2068"/>
                    <a:pt x="2202" y="2068"/>
                  </a:cubicBezTo>
                  <a:cubicBezTo>
                    <a:pt x="2102" y="4904"/>
                    <a:pt x="2236" y="7706"/>
                    <a:pt x="2169" y="10508"/>
                  </a:cubicBezTo>
                  <a:cubicBezTo>
                    <a:pt x="2169" y="10741"/>
                    <a:pt x="2169" y="10941"/>
                    <a:pt x="2136" y="11175"/>
                  </a:cubicBezTo>
                  <a:cubicBezTo>
                    <a:pt x="1935" y="12776"/>
                    <a:pt x="1435" y="14310"/>
                    <a:pt x="1035" y="15845"/>
                  </a:cubicBezTo>
                  <a:cubicBezTo>
                    <a:pt x="634" y="17279"/>
                    <a:pt x="234" y="18713"/>
                    <a:pt x="134" y="20215"/>
                  </a:cubicBezTo>
                  <a:cubicBezTo>
                    <a:pt x="1" y="21782"/>
                    <a:pt x="501" y="23250"/>
                    <a:pt x="835" y="24751"/>
                  </a:cubicBezTo>
                  <a:cubicBezTo>
                    <a:pt x="1669" y="28220"/>
                    <a:pt x="2969" y="31556"/>
                    <a:pt x="3837" y="35025"/>
                  </a:cubicBezTo>
                  <a:cubicBezTo>
                    <a:pt x="4097" y="35009"/>
                    <a:pt x="4355" y="35001"/>
                    <a:pt x="4611" y="35001"/>
                  </a:cubicBezTo>
                  <a:cubicBezTo>
                    <a:pt x="5442" y="35001"/>
                    <a:pt x="6257" y="35088"/>
                    <a:pt x="7072" y="35292"/>
                  </a:cubicBezTo>
                  <a:cubicBezTo>
                    <a:pt x="7840" y="35459"/>
                    <a:pt x="8373" y="36193"/>
                    <a:pt x="8373" y="36860"/>
                  </a:cubicBezTo>
                  <a:cubicBezTo>
                    <a:pt x="8407" y="37494"/>
                    <a:pt x="7840" y="38227"/>
                    <a:pt x="7139" y="38494"/>
                  </a:cubicBezTo>
                  <a:cubicBezTo>
                    <a:pt x="6707" y="38671"/>
                    <a:pt x="6264" y="38732"/>
                    <a:pt x="5815" y="38732"/>
                  </a:cubicBezTo>
                  <a:cubicBezTo>
                    <a:pt x="5502" y="38732"/>
                    <a:pt x="5186" y="38702"/>
                    <a:pt x="4871" y="38661"/>
                  </a:cubicBezTo>
                  <a:cubicBezTo>
                    <a:pt x="4771" y="38661"/>
                    <a:pt x="4637" y="38661"/>
                    <a:pt x="4504" y="38628"/>
                  </a:cubicBezTo>
                  <a:lnTo>
                    <a:pt x="4504" y="38628"/>
                  </a:lnTo>
                  <a:cubicBezTo>
                    <a:pt x="4571" y="38928"/>
                    <a:pt x="4604" y="39195"/>
                    <a:pt x="4671" y="39495"/>
                  </a:cubicBezTo>
                  <a:cubicBezTo>
                    <a:pt x="5004" y="41263"/>
                    <a:pt x="5204" y="43031"/>
                    <a:pt x="5405" y="44799"/>
                  </a:cubicBezTo>
                  <a:cubicBezTo>
                    <a:pt x="5571" y="46233"/>
                    <a:pt x="5805" y="47634"/>
                    <a:pt x="5838" y="49069"/>
                  </a:cubicBezTo>
                  <a:cubicBezTo>
                    <a:pt x="5905" y="49135"/>
                    <a:pt x="5905" y="49169"/>
                    <a:pt x="5838" y="49235"/>
                  </a:cubicBezTo>
                  <a:cubicBezTo>
                    <a:pt x="5838" y="49469"/>
                    <a:pt x="5838" y="49669"/>
                    <a:pt x="5838" y="49902"/>
                  </a:cubicBezTo>
                  <a:cubicBezTo>
                    <a:pt x="6365" y="49534"/>
                    <a:pt x="6933" y="49456"/>
                    <a:pt x="7526" y="49456"/>
                  </a:cubicBezTo>
                  <a:cubicBezTo>
                    <a:pt x="7684" y="49456"/>
                    <a:pt x="7845" y="49462"/>
                    <a:pt x="8006" y="49469"/>
                  </a:cubicBezTo>
                  <a:cubicBezTo>
                    <a:pt x="8218" y="49491"/>
                    <a:pt x="8433" y="49495"/>
                    <a:pt x="8649" y="49495"/>
                  </a:cubicBezTo>
                  <a:cubicBezTo>
                    <a:pt x="8757" y="49495"/>
                    <a:pt x="8865" y="49494"/>
                    <a:pt x="8974" y="49494"/>
                  </a:cubicBezTo>
                  <a:cubicBezTo>
                    <a:pt x="9299" y="49494"/>
                    <a:pt x="9624" y="49502"/>
                    <a:pt x="9941" y="49569"/>
                  </a:cubicBezTo>
                  <a:cubicBezTo>
                    <a:pt x="10875" y="49736"/>
                    <a:pt x="11242" y="50303"/>
                    <a:pt x="11275" y="51037"/>
                  </a:cubicBezTo>
                  <a:cubicBezTo>
                    <a:pt x="11275" y="51770"/>
                    <a:pt x="10708" y="52438"/>
                    <a:pt x="9941" y="52538"/>
                  </a:cubicBezTo>
                  <a:cubicBezTo>
                    <a:pt x="9740" y="52569"/>
                    <a:pt x="9536" y="52581"/>
                    <a:pt x="9330" y="52581"/>
                  </a:cubicBezTo>
                  <a:cubicBezTo>
                    <a:pt x="8888" y="52581"/>
                    <a:pt x="8439" y="52527"/>
                    <a:pt x="8006" y="52504"/>
                  </a:cubicBezTo>
                  <a:cubicBezTo>
                    <a:pt x="7706" y="52471"/>
                    <a:pt x="7406" y="52471"/>
                    <a:pt x="7106" y="52438"/>
                  </a:cubicBezTo>
                  <a:cubicBezTo>
                    <a:pt x="6639" y="52404"/>
                    <a:pt x="6238" y="52171"/>
                    <a:pt x="5838" y="51971"/>
                  </a:cubicBezTo>
                  <a:lnTo>
                    <a:pt x="5838" y="51971"/>
                  </a:lnTo>
                  <a:cubicBezTo>
                    <a:pt x="5872" y="53772"/>
                    <a:pt x="5638" y="55540"/>
                    <a:pt x="5471" y="57341"/>
                  </a:cubicBezTo>
                  <a:cubicBezTo>
                    <a:pt x="5371" y="58442"/>
                    <a:pt x="5338" y="59576"/>
                    <a:pt x="5104" y="60677"/>
                  </a:cubicBezTo>
                  <a:cubicBezTo>
                    <a:pt x="4471" y="63479"/>
                    <a:pt x="3770" y="66281"/>
                    <a:pt x="3537" y="69116"/>
                  </a:cubicBezTo>
                  <a:cubicBezTo>
                    <a:pt x="3436" y="70284"/>
                    <a:pt x="3370" y="71485"/>
                    <a:pt x="3436" y="72652"/>
                  </a:cubicBezTo>
                  <a:cubicBezTo>
                    <a:pt x="3570" y="74453"/>
                    <a:pt x="3803" y="76288"/>
                    <a:pt x="3970" y="78089"/>
                  </a:cubicBezTo>
                  <a:cubicBezTo>
                    <a:pt x="4204" y="80224"/>
                    <a:pt x="4604" y="82326"/>
                    <a:pt x="5238" y="84360"/>
                  </a:cubicBezTo>
                  <a:cubicBezTo>
                    <a:pt x="5571" y="85495"/>
                    <a:pt x="5938" y="86629"/>
                    <a:pt x="6072" y="87763"/>
                  </a:cubicBezTo>
                  <a:cubicBezTo>
                    <a:pt x="6238" y="89131"/>
                    <a:pt x="6405" y="90465"/>
                    <a:pt x="6572" y="91832"/>
                  </a:cubicBezTo>
                  <a:cubicBezTo>
                    <a:pt x="6705" y="93100"/>
                    <a:pt x="6939" y="94368"/>
                    <a:pt x="7006" y="95635"/>
                  </a:cubicBezTo>
                  <a:cubicBezTo>
                    <a:pt x="7072" y="96836"/>
                    <a:pt x="7139" y="98004"/>
                    <a:pt x="7172" y="99204"/>
                  </a:cubicBezTo>
                  <a:cubicBezTo>
                    <a:pt x="7239" y="100472"/>
                    <a:pt x="7139" y="101740"/>
                    <a:pt x="7106" y="103041"/>
                  </a:cubicBezTo>
                  <a:cubicBezTo>
                    <a:pt x="7072" y="103441"/>
                    <a:pt x="7039" y="103841"/>
                    <a:pt x="7006" y="104241"/>
                  </a:cubicBezTo>
                  <a:cubicBezTo>
                    <a:pt x="7039" y="104675"/>
                    <a:pt x="7072" y="105075"/>
                    <a:pt x="7106" y="105476"/>
                  </a:cubicBezTo>
                  <a:cubicBezTo>
                    <a:pt x="7139" y="106743"/>
                    <a:pt x="7239" y="108044"/>
                    <a:pt x="7172" y="109312"/>
                  </a:cubicBezTo>
                  <a:cubicBezTo>
                    <a:pt x="7139" y="110513"/>
                    <a:pt x="7072" y="111680"/>
                    <a:pt x="7006" y="112848"/>
                  </a:cubicBezTo>
                  <a:cubicBezTo>
                    <a:pt x="6939" y="114148"/>
                    <a:pt x="6705" y="115416"/>
                    <a:pt x="6572" y="116684"/>
                  </a:cubicBezTo>
                  <a:cubicBezTo>
                    <a:pt x="6405" y="118018"/>
                    <a:pt x="6238" y="119386"/>
                    <a:pt x="6072" y="120720"/>
                  </a:cubicBezTo>
                  <a:cubicBezTo>
                    <a:pt x="5938" y="121887"/>
                    <a:pt x="5571" y="123021"/>
                    <a:pt x="5238" y="124122"/>
                  </a:cubicBezTo>
                  <a:cubicBezTo>
                    <a:pt x="4604" y="126190"/>
                    <a:pt x="4204" y="128292"/>
                    <a:pt x="3970" y="130393"/>
                  </a:cubicBezTo>
                  <a:cubicBezTo>
                    <a:pt x="3803" y="132228"/>
                    <a:pt x="3570" y="134029"/>
                    <a:pt x="3436" y="135864"/>
                  </a:cubicBezTo>
                  <a:cubicBezTo>
                    <a:pt x="3370" y="137032"/>
                    <a:pt x="3470" y="138199"/>
                    <a:pt x="3537" y="139367"/>
                  </a:cubicBezTo>
                  <a:cubicBezTo>
                    <a:pt x="3770" y="142235"/>
                    <a:pt x="4471" y="145037"/>
                    <a:pt x="5104" y="147806"/>
                  </a:cubicBezTo>
                  <a:cubicBezTo>
                    <a:pt x="5338" y="148907"/>
                    <a:pt x="5371" y="150041"/>
                    <a:pt x="5471" y="151175"/>
                  </a:cubicBezTo>
                  <a:cubicBezTo>
                    <a:pt x="5638" y="152976"/>
                    <a:pt x="5872" y="154744"/>
                    <a:pt x="5838" y="156545"/>
                  </a:cubicBezTo>
                  <a:cubicBezTo>
                    <a:pt x="6238" y="156345"/>
                    <a:pt x="6639" y="156078"/>
                    <a:pt x="7106" y="156045"/>
                  </a:cubicBezTo>
                  <a:cubicBezTo>
                    <a:pt x="7406" y="156045"/>
                    <a:pt x="7706" y="156012"/>
                    <a:pt x="8006" y="156012"/>
                  </a:cubicBezTo>
                  <a:cubicBezTo>
                    <a:pt x="8455" y="155965"/>
                    <a:pt x="8919" y="155917"/>
                    <a:pt x="9377" y="155917"/>
                  </a:cubicBezTo>
                  <a:cubicBezTo>
                    <a:pt x="9567" y="155917"/>
                    <a:pt x="9755" y="155926"/>
                    <a:pt x="9941" y="155945"/>
                  </a:cubicBezTo>
                  <a:cubicBezTo>
                    <a:pt x="10708" y="156078"/>
                    <a:pt x="11275" y="156746"/>
                    <a:pt x="11275" y="157446"/>
                  </a:cubicBezTo>
                  <a:cubicBezTo>
                    <a:pt x="11242" y="158213"/>
                    <a:pt x="10875" y="158780"/>
                    <a:pt x="9941" y="158947"/>
                  </a:cubicBezTo>
                  <a:cubicBezTo>
                    <a:pt x="9667" y="159005"/>
                    <a:pt x="9386" y="159019"/>
                    <a:pt x="9104" y="159019"/>
                  </a:cubicBezTo>
                  <a:cubicBezTo>
                    <a:pt x="8840" y="159019"/>
                    <a:pt x="8575" y="159007"/>
                    <a:pt x="8314" y="159007"/>
                  </a:cubicBezTo>
                  <a:cubicBezTo>
                    <a:pt x="8211" y="159007"/>
                    <a:pt x="8108" y="159009"/>
                    <a:pt x="8006" y="159014"/>
                  </a:cubicBezTo>
                  <a:cubicBezTo>
                    <a:pt x="7796" y="159032"/>
                    <a:pt x="7588" y="159045"/>
                    <a:pt x="7383" y="159045"/>
                  </a:cubicBezTo>
                  <a:cubicBezTo>
                    <a:pt x="6842" y="159045"/>
                    <a:pt x="6322" y="158953"/>
                    <a:pt x="5838" y="158614"/>
                  </a:cubicBezTo>
                  <a:cubicBezTo>
                    <a:pt x="5838" y="158847"/>
                    <a:pt x="5838" y="159047"/>
                    <a:pt x="5838" y="159281"/>
                  </a:cubicBezTo>
                  <a:cubicBezTo>
                    <a:pt x="5905" y="159347"/>
                    <a:pt x="5905" y="159381"/>
                    <a:pt x="5838" y="159448"/>
                  </a:cubicBezTo>
                  <a:cubicBezTo>
                    <a:pt x="5805" y="160882"/>
                    <a:pt x="5571" y="162283"/>
                    <a:pt x="5405" y="163717"/>
                  </a:cubicBezTo>
                  <a:cubicBezTo>
                    <a:pt x="5204" y="165485"/>
                    <a:pt x="5004" y="167253"/>
                    <a:pt x="4671" y="169021"/>
                  </a:cubicBezTo>
                  <a:cubicBezTo>
                    <a:pt x="4604" y="169288"/>
                    <a:pt x="4571" y="169588"/>
                    <a:pt x="4504" y="169855"/>
                  </a:cubicBezTo>
                  <a:cubicBezTo>
                    <a:pt x="4637" y="169855"/>
                    <a:pt x="4771" y="169855"/>
                    <a:pt x="4871" y="169822"/>
                  </a:cubicBezTo>
                  <a:cubicBezTo>
                    <a:pt x="5157" y="169797"/>
                    <a:pt x="5443" y="169776"/>
                    <a:pt x="5728" y="169776"/>
                  </a:cubicBezTo>
                  <a:cubicBezTo>
                    <a:pt x="6206" y="169776"/>
                    <a:pt x="6679" y="169834"/>
                    <a:pt x="7139" y="170022"/>
                  </a:cubicBezTo>
                  <a:cubicBezTo>
                    <a:pt x="7840" y="170289"/>
                    <a:pt x="8407" y="171023"/>
                    <a:pt x="8373" y="171656"/>
                  </a:cubicBezTo>
                  <a:cubicBezTo>
                    <a:pt x="8373" y="172323"/>
                    <a:pt x="7840" y="173057"/>
                    <a:pt x="7072" y="173224"/>
                  </a:cubicBezTo>
                  <a:cubicBezTo>
                    <a:pt x="6218" y="173438"/>
                    <a:pt x="5365" y="173502"/>
                    <a:pt x="4493" y="173502"/>
                  </a:cubicBezTo>
                  <a:cubicBezTo>
                    <a:pt x="4276" y="173502"/>
                    <a:pt x="4057" y="173498"/>
                    <a:pt x="3837" y="173491"/>
                  </a:cubicBezTo>
                  <a:cubicBezTo>
                    <a:pt x="2969" y="176960"/>
                    <a:pt x="1669" y="180262"/>
                    <a:pt x="835" y="183732"/>
                  </a:cubicBezTo>
                  <a:cubicBezTo>
                    <a:pt x="501" y="185233"/>
                    <a:pt x="1" y="186734"/>
                    <a:pt x="134" y="188302"/>
                  </a:cubicBezTo>
                  <a:cubicBezTo>
                    <a:pt x="234" y="189769"/>
                    <a:pt x="634" y="191204"/>
                    <a:pt x="1035" y="192638"/>
                  </a:cubicBezTo>
                  <a:cubicBezTo>
                    <a:pt x="1435" y="194206"/>
                    <a:pt x="1935" y="195740"/>
                    <a:pt x="2136" y="197341"/>
                  </a:cubicBezTo>
                  <a:cubicBezTo>
                    <a:pt x="2169" y="197541"/>
                    <a:pt x="2169" y="197775"/>
                    <a:pt x="2169" y="198008"/>
                  </a:cubicBezTo>
                  <a:cubicBezTo>
                    <a:pt x="2236" y="200810"/>
                    <a:pt x="2102" y="203612"/>
                    <a:pt x="2202" y="206415"/>
                  </a:cubicBezTo>
                  <a:cubicBezTo>
                    <a:pt x="2603" y="206415"/>
                    <a:pt x="2969" y="206415"/>
                    <a:pt x="3370" y="206448"/>
                  </a:cubicBezTo>
                  <a:cubicBezTo>
                    <a:pt x="4070" y="206515"/>
                    <a:pt x="4804" y="206548"/>
                    <a:pt x="5471" y="206915"/>
                  </a:cubicBezTo>
                  <a:cubicBezTo>
                    <a:pt x="6105" y="207248"/>
                    <a:pt x="6372" y="207715"/>
                    <a:pt x="6339" y="208416"/>
                  </a:cubicBezTo>
                  <a:cubicBezTo>
                    <a:pt x="6339" y="208449"/>
                    <a:pt x="6305" y="208483"/>
                    <a:pt x="6305" y="208483"/>
                  </a:cubicBezTo>
                  <a:lnTo>
                    <a:pt x="12810" y="208483"/>
                  </a:lnTo>
                  <a:cubicBezTo>
                    <a:pt x="12810" y="207549"/>
                    <a:pt x="12877" y="206648"/>
                    <a:pt x="12943" y="205714"/>
                  </a:cubicBezTo>
                  <a:cubicBezTo>
                    <a:pt x="12943" y="205514"/>
                    <a:pt x="12977" y="205347"/>
                    <a:pt x="13043" y="205180"/>
                  </a:cubicBezTo>
                  <a:cubicBezTo>
                    <a:pt x="13877" y="202945"/>
                    <a:pt x="14344" y="200644"/>
                    <a:pt x="14511" y="198275"/>
                  </a:cubicBezTo>
                  <a:cubicBezTo>
                    <a:pt x="14611" y="197241"/>
                    <a:pt x="14911" y="196241"/>
                    <a:pt x="15145" y="195240"/>
                  </a:cubicBezTo>
                  <a:cubicBezTo>
                    <a:pt x="15679" y="192771"/>
                    <a:pt x="15645" y="190303"/>
                    <a:pt x="15545" y="187801"/>
                  </a:cubicBezTo>
                  <a:cubicBezTo>
                    <a:pt x="15512" y="187301"/>
                    <a:pt x="15612" y="186767"/>
                    <a:pt x="15679" y="186267"/>
                  </a:cubicBezTo>
                  <a:cubicBezTo>
                    <a:pt x="15879" y="185066"/>
                    <a:pt x="15679" y="183832"/>
                    <a:pt x="15578" y="182631"/>
                  </a:cubicBezTo>
                  <a:lnTo>
                    <a:pt x="15578" y="182597"/>
                  </a:lnTo>
                  <a:cubicBezTo>
                    <a:pt x="15345" y="180629"/>
                    <a:pt x="15111" y="178661"/>
                    <a:pt x="14778" y="176727"/>
                  </a:cubicBezTo>
                  <a:cubicBezTo>
                    <a:pt x="14411" y="174792"/>
                    <a:pt x="14077" y="172824"/>
                    <a:pt x="13811" y="170856"/>
                  </a:cubicBezTo>
                  <a:cubicBezTo>
                    <a:pt x="13677" y="169855"/>
                    <a:pt x="13544" y="168821"/>
                    <a:pt x="13377" y="167787"/>
                  </a:cubicBezTo>
                  <a:lnTo>
                    <a:pt x="10708" y="167787"/>
                  </a:lnTo>
                  <a:cubicBezTo>
                    <a:pt x="10108" y="167753"/>
                    <a:pt x="9507" y="167587"/>
                    <a:pt x="9174" y="167053"/>
                  </a:cubicBezTo>
                  <a:cubicBezTo>
                    <a:pt x="8640" y="166152"/>
                    <a:pt x="9241" y="165118"/>
                    <a:pt x="10341" y="164951"/>
                  </a:cubicBezTo>
                  <a:cubicBezTo>
                    <a:pt x="10725" y="164901"/>
                    <a:pt x="11109" y="164893"/>
                    <a:pt x="11496" y="164893"/>
                  </a:cubicBezTo>
                  <a:cubicBezTo>
                    <a:pt x="11690" y="164893"/>
                    <a:pt x="11885" y="164895"/>
                    <a:pt x="12082" y="164895"/>
                  </a:cubicBezTo>
                  <a:cubicBezTo>
                    <a:pt x="12278" y="164895"/>
                    <a:pt x="12476" y="164893"/>
                    <a:pt x="12676" y="164885"/>
                  </a:cubicBezTo>
                  <a:cubicBezTo>
                    <a:pt x="12843" y="164885"/>
                    <a:pt x="13043" y="164885"/>
                    <a:pt x="13177" y="164818"/>
                  </a:cubicBezTo>
                  <a:cubicBezTo>
                    <a:pt x="13077" y="162950"/>
                    <a:pt x="13610" y="161215"/>
                    <a:pt x="13944" y="159414"/>
                  </a:cubicBezTo>
                  <a:cubicBezTo>
                    <a:pt x="14211" y="158080"/>
                    <a:pt x="14378" y="156746"/>
                    <a:pt x="14511" y="155411"/>
                  </a:cubicBezTo>
                  <a:cubicBezTo>
                    <a:pt x="14578" y="154511"/>
                    <a:pt x="14811" y="153610"/>
                    <a:pt x="14945" y="152709"/>
                  </a:cubicBezTo>
                  <a:cubicBezTo>
                    <a:pt x="15145" y="151075"/>
                    <a:pt x="15245" y="149440"/>
                    <a:pt x="15712" y="147839"/>
                  </a:cubicBezTo>
                  <a:cubicBezTo>
                    <a:pt x="16446" y="145237"/>
                    <a:pt x="17080" y="142636"/>
                    <a:pt x="17613" y="140000"/>
                  </a:cubicBezTo>
                  <a:cubicBezTo>
                    <a:pt x="17947" y="138266"/>
                    <a:pt x="18180" y="136498"/>
                    <a:pt x="18247" y="134730"/>
                  </a:cubicBezTo>
                  <a:cubicBezTo>
                    <a:pt x="18280" y="133362"/>
                    <a:pt x="18314" y="131995"/>
                    <a:pt x="18247" y="130627"/>
                  </a:cubicBezTo>
                  <a:cubicBezTo>
                    <a:pt x="18114" y="127358"/>
                    <a:pt x="17813" y="124089"/>
                    <a:pt x="16813" y="120953"/>
                  </a:cubicBezTo>
                  <a:cubicBezTo>
                    <a:pt x="16312" y="119419"/>
                    <a:pt x="16212" y="117818"/>
                    <a:pt x="16012" y="116217"/>
                  </a:cubicBezTo>
                  <a:cubicBezTo>
                    <a:pt x="15712" y="114115"/>
                    <a:pt x="15712" y="111980"/>
                    <a:pt x="15779" y="109879"/>
                  </a:cubicBezTo>
                  <a:cubicBezTo>
                    <a:pt x="15812" y="108044"/>
                    <a:pt x="16012" y="106209"/>
                    <a:pt x="16146" y="104375"/>
                  </a:cubicBezTo>
                  <a:cubicBezTo>
                    <a:pt x="16146" y="104341"/>
                    <a:pt x="16146" y="104308"/>
                    <a:pt x="16146" y="104241"/>
                  </a:cubicBezTo>
                  <a:cubicBezTo>
                    <a:pt x="16146" y="104208"/>
                    <a:pt x="16146" y="104141"/>
                    <a:pt x="16146" y="104108"/>
                  </a:cubicBezTo>
                  <a:cubicBezTo>
                    <a:pt x="16012" y="102273"/>
                    <a:pt x="15812" y="100439"/>
                    <a:pt x="15779" y="98604"/>
                  </a:cubicBezTo>
                  <a:cubicBezTo>
                    <a:pt x="15712" y="96502"/>
                    <a:pt x="15712" y="94368"/>
                    <a:pt x="16012" y="92266"/>
                  </a:cubicBezTo>
                  <a:cubicBezTo>
                    <a:pt x="16212" y="90698"/>
                    <a:pt x="16312" y="89064"/>
                    <a:pt x="16813" y="87563"/>
                  </a:cubicBezTo>
                  <a:cubicBezTo>
                    <a:pt x="17813" y="84394"/>
                    <a:pt x="18114" y="81125"/>
                    <a:pt x="18247" y="77856"/>
                  </a:cubicBezTo>
                  <a:cubicBezTo>
                    <a:pt x="18314" y="76488"/>
                    <a:pt x="18280" y="75121"/>
                    <a:pt x="18247" y="73753"/>
                  </a:cubicBezTo>
                  <a:cubicBezTo>
                    <a:pt x="18180" y="71985"/>
                    <a:pt x="17947" y="70217"/>
                    <a:pt x="17613" y="68482"/>
                  </a:cubicBezTo>
                  <a:cubicBezTo>
                    <a:pt x="17080" y="65847"/>
                    <a:pt x="16446" y="63245"/>
                    <a:pt x="15712" y="60643"/>
                  </a:cubicBezTo>
                  <a:cubicBezTo>
                    <a:pt x="15245" y="59076"/>
                    <a:pt x="15145" y="57408"/>
                    <a:pt x="14945" y="55773"/>
                  </a:cubicBezTo>
                  <a:cubicBezTo>
                    <a:pt x="14811" y="54873"/>
                    <a:pt x="14578" y="53972"/>
                    <a:pt x="14511" y="53071"/>
                  </a:cubicBezTo>
                  <a:cubicBezTo>
                    <a:pt x="14378" y="51737"/>
                    <a:pt x="14211" y="50403"/>
                    <a:pt x="13944" y="49069"/>
                  </a:cubicBezTo>
                  <a:cubicBezTo>
                    <a:pt x="13610" y="47301"/>
                    <a:pt x="13077" y="45533"/>
                    <a:pt x="13177" y="43698"/>
                  </a:cubicBezTo>
                  <a:cubicBezTo>
                    <a:pt x="13043" y="43598"/>
                    <a:pt x="12843" y="43631"/>
                    <a:pt x="12676" y="43598"/>
                  </a:cubicBezTo>
                  <a:cubicBezTo>
                    <a:pt x="12276" y="43598"/>
                    <a:pt x="11884" y="43615"/>
                    <a:pt x="11496" y="43615"/>
                  </a:cubicBezTo>
                  <a:cubicBezTo>
                    <a:pt x="11109" y="43615"/>
                    <a:pt x="10725" y="43598"/>
                    <a:pt x="10341" y="43531"/>
                  </a:cubicBezTo>
                  <a:cubicBezTo>
                    <a:pt x="9241" y="43364"/>
                    <a:pt x="8640" y="42330"/>
                    <a:pt x="9174" y="41463"/>
                  </a:cubicBezTo>
                  <a:cubicBezTo>
                    <a:pt x="9507" y="40896"/>
                    <a:pt x="10108" y="40729"/>
                    <a:pt x="10708" y="40729"/>
                  </a:cubicBezTo>
                  <a:cubicBezTo>
                    <a:pt x="11609" y="40696"/>
                    <a:pt x="12510" y="40696"/>
                    <a:pt x="13377" y="40696"/>
                  </a:cubicBezTo>
                  <a:cubicBezTo>
                    <a:pt x="13544" y="39662"/>
                    <a:pt x="13677" y="38661"/>
                    <a:pt x="13811" y="37627"/>
                  </a:cubicBezTo>
                  <a:cubicBezTo>
                    <a:pt x="14077" y="35659"/>
                    <a:pt x="14411" y="33724"/>
                    <a:pt x="14778" y="31756"/>
                  </a:cubicBezTo>
                  <a:cubicBezTo>
                    <a:pt x="15111" y="29821"/>
                    <a:pt x="15345" y="27853"/>
                    <a:pt x="15578" y="25885"/>
                  </a:cubicBezTo>
                  <a:cubicBezTo>
                    <a:pt x="15679" y="24684"/>
                    <a:pt x="15879" y="23450"/>
                    <a:pt x="15679" y="22216"/>
                  </a:cubicBezTo>
                  <a:cubicBezTo>
                    <a:pt x="15612" y="21716"/>
                    <a:pt x="15512" y="21215"/>
                    <a:pt x="15545" y="20715"/>
                  </a:cubicBezTo>
                  <a:cubicBezTo>
                    <a:pt x="15645" y="18213"/>
                    <a:pt x="15679" y="15711"/>
                    <a:pt x="15145" y="13276"/>
                  </a:cubicBezTo>
                  <a:cubicBezTo>
                    <a:pt x="14911" y="12242"/>
                    <a:pt x="14611" y="11275"/>
                    <a:pt x="14511" y="10241"/>
                  </a:cubicBezTo>
                  <a:cubicBezTo>
                    <a:pt x="14344" y="7872"/>
                    <a:pt x="13877" y="5537"/>
                    <a:pt x="13043" y="3302"/>
                  </a:cubicBezTo>
                  <a:cubicBezTo>
                    <a:pt x="12977" y="3136"/>
                    <a:pt x="12943" y="2969"/>
                    <a:pt x="12943" y="2802"/>
                  </a:cubicBezTo>
                  <a:cubicBezTo>
                    <a:pt x="12877" y="1868"/>
                    <a:pt x="12810" y="934"/>
                    <a:pt x="1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4" name="Google Shape;3264;p6"/>
          <p:cNvSpPr/>
          <p:nvPr/>
        </p:nvSpPr>
        <p:spPr>
          <a:xfrm>
            <a:off x="349050" y="337675"/>
            <a:ext cx="8445900" cy="4468200"/>
          </a:xfrm>
          <a:prstGeom prst="roundRect">
            <a:avLst>
              <a:gd name="adj" fmla="val 363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8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4" name="Google Shape;5874;p13"/>
          <p:cNvGrpSpPr/>
          <p:nvPr/>
        </p:nvGrpSpPr>
        <p:grpSpPr>
          <a:xfrm>
            <a:off x="-298001" y="-112375"/>
            <a:ext cx="9740071" cy="5368281"/>
            <a:chOff x="-94126" y="-5"/>
            <a:chExt cx="9332252" cy="5143510"/>
          </a:xfrm>
        </p:grpSpPr>
        <p:sp>
          <p:nvSpPr>
            <p:cNvPr id="5875" name="Google Shape;5875;p13"/>
            <p:cNvSpPr/>
            <p:nvPr/>
          </p:nvSpPr>
          <p:spPr>
            <a:xfrm rot="-5400000">
              <a:off x="4416178" y="51580"/>
              <a:ext cx="359199" cy="9281757"/>
            </a:xfrm>
            <a:custGeom>
              <a:avLst/>
              <a:gdLst/>
              <a:ahLst/>
              <a:cxnLst/>
              <a:rect l="l" t="t" r="r" b="b"/>
              <a:pathLst>
                <a:path w="14478" h="208450" extrusionOk="0">
                  <a:moveTo>
                    <a:pt x="6115" y="330"/>
                  </a:moveTo>
                  <a:cubicBezTo>
                    <a:pt x="6133" y="330"/>
                    <a:pt x="6152" y="332"/>
                    <a:pt x="6172" y="334"/>
                  </a:cubicBezTo>
                  <a:cubicBezTo>
                    <a:pt x="6572" y="367"/>
                    <a:pt x="6438" y="734"/>
                    <a:pt x="6505" y="968"/>
                  </a:cubicBezTo>
                  <a:cubicBezTo>
                    <a:pt x="6565" y="1147"/>
                    <a:pt x="6437" y="1273"/>
                    <a:pt x="6266" y="1273"/>
                  </a:cubicBezTo>
                  <a:cubicBezTo>
                    <a:pt x="6246" y="1273"/>
                    <a:pt x="6226" y="1271"/>
                    <a:pt x="6205" y="1268"/>
                  </a:cubicBezTo>
                  <a:cubicBezTo>
                    <a:pt x="5871" y="1268"/>
                    <a:pt x="5838" y="1001"/>
                    <a:pt x="5805" y="768"/>
                  </a:cubicBezTo>
                  <a:cubicBezTo>
                    <a:pt x="5805" y="520"/>
                    <a:pt x="5891" y="330"/>
                    <a:pt x="6115" y="330"/>
                  </a:cubicBezTo>
                  <a:close/>
                  <a:moveTo>
                    <a:pt x="9374" y="1368"/>
                  </a:moveTo>
                  <a:cubicBezTo>
                    <a:pt x="9741" y="1368"/>
                    <a:pt x="10074" y="1668"/>
                    <a:pt x="10074" y="2002"/>
                  </a:cubicBezTo>
                  <a:cubicBezTo>
                    <a:pt x="10074" y="2436"/>
                    <a:pt x="9807" y="2502"/>
                    <a:pt x="9507" y="2502"/>
                  </a:cubicBezTo>
                  <a:cubicBezTo>
                    <a:pt x="9490" y="2504"/>
                    <a:pt x="9473" y="2505"/>
                    <a:pt x="9456" y="2505"/>
                  </a:cubicBezTo>
                  <a:cubicBezTo>
                    <a:pt x="9110" y="2505"/>
                    <a:pt x="8808" y="2186"/>
                    <a:pt x="8840" y="1868"/>
                  </a:cubicBezTo>
                  <a:cubicBezTo>
                    <a:pt x="8840" y="1535"/>
                    <a:pt x="9040" y="1368"/>
                    <a:pt x="9374" y="1368"/>
                  </a:cubicBezTo>
                  <a:close/>
                  <a:moveTo>
                    <a:pt x="7598" y="5202"/>
                  </a:moveTo>
                  <a:cubicBezTo>
                    <a:pt x="7612" y="5202"/>
                    <a:pt x="7626" y="5202"/>
                    <a:pt x="7639" y="5204"/>
                  </a:cubicBezTo>
                  <a:cubicBezTo>
                    <a:pt x="7939" y="5204"/>
                    <a:pt x="8206" y="5504"/>
                    <a:pt x="8206" y="5905"/>
                  </a:cubicBezTo>
                  <a:cubicBezTo>
                    <a:pt x="8173" y="6172"/>
                    <a:pt x="7939" y="6305"/>
                    <a:pt x="7606" y="6305"/>
                  </a:cubicBezTo>
                  <a:cubicBezTo>
                    <a:pt x="7272" y="6305"/>
                    <a:pt x="7072" y="6071"/>
                    <a:pt x="7072" y="5738"/>
                  </a:cubicBezTo>
                  <a:lnTo>
                    <a:pt x="7039" y="5738"/>
                  </a:lnTo>
                  <a:cubicBezTo>
                    <a:pt x="7039" y="5485"/>
                    <a:pt x="7339" y="5202"/>
                    <a:pt x="7598" y="5202"/>
                  </a:cubicBezTo>
                  <a:close/>
                  <a:moveTo>
                    <a:pt x="3670" y="9574"/>
                  </a:moveTo>
                  <a:cubicBezTo>
                    <a:pt x="3870" y="9607"/>
                    <a:pt x="3970" y="9741"/>
                    <a:pt x="3970" y="9908"/>
                  </a:cubicBezTo>
                  <a:cubicBezTo>
                    <a:pt x="3970" y="10108"/>
                    <a:pt x="3837" y="10174"/>
                    <a:pt x="3670" y="10174"/>
                  </a:cubicBezTo>
                  <a:cubicBezTo>
                    <a:pt x="3503" y="10141"/>
                    <a:pt x="3370" y="10074"/>
                    <a:pt x="3370" y="9874"/>
                  </a:cubicBezTo>
                  <a:cubicBezTo>
                    <a:pt x="3370" y="9707"/>
                    <a:pt x="3503" y="9574"/>
                    <a:pt x="3670" y="9574"/>
                  </a:cubicBezTo>
                  <a:close/>
                  <a:moveTo>
                    <a:pt x="6672" y="12376"/>
                  </a:moveTo>
                  <a:cubicBezTo>
                    <a:pt x="6905" y="12376"/>
                    <a:pt x="6972" y="12543"/>
                    <a:pt x="7039" y="12743"/>
                  </a:cubicBezTo>
                  <a:cubicBezTo>
                    <a:pt x="6978" y="12926"/>
                    <a:pt x="6917" y="13081"/>
                    <a:pt x="6703" y="13081"/>
                  </a:cubicBezTo>
                  <a:cubicBezTo>
                    <a:pt x="6683" y="13081"/>
                    <a:pt x="6662" y="13079"/>
                    <a:pt x="6639" y="13076"/>
                  </a:cubicBezTo>
                  <a:cubicBezTo>
                    <a:pt x="6405" y="13076"/>
                    <a:pt x="6272" y="12976"/>
                    <a:pt x="6272" y="12710"/>
                  </a:cubicBezTo>
                  <a:cubicBezTo>
                    <a:pt x="6272" y="12509"/>
                    <a:pt x="6438" y="12409"/>
                    <a:pt x="6672" y="12376"/>
                  </a:cubicBezTo>
                  <a:close/>
                  <a:moveTo>
                    <a:pt x="3536" y="14411"/>
                  </a:moveTo>
                  <a:cubicBezTo>
                    <a:pt x="3736" y="14411"/>
                    <a:pt x="3937" y="14444"/>
                    <a:pt x="4003" y="14611"/>
                  </a:cubicBezTo>
                  <a:cubicBezTo>
                    <a:pt x="4037" y="14644"/>
                    <a:pt x="4037" y="14711"/>
                    <a:pt x="4037" y="14811"/>
                  </a:cubicBezTo>
                  <a:cubicBezTo>
                    <a:pt x="4065" y="15095"/>
                    <a:pt x="3876" y="15186"/>
                    <a:pt x="3654" y="15186"/>
                  </a:cubicBezTo>
                  <a:cubicBezTo>
                    <a:pt x="3615" y="15186"/>
                    <a:pt x="3576" y="15183"/>
                    <a:pt x="3536" y="15178"/>
                  </a:cubicBezTo>
                  <a:cubicBezTo>
                    <a:pt x="3336" y="15178"/>
                    <a:pt x="3003" y="15178"/>
                    <a:pt x="3003" y="14811"/>
                  </a:cubicBezTo>
                  <a:cubicBezTo>
                    <a:pt x="3003" y="14678"/>
                    <a:pt x="3036" y="14611"/>
                    <a:pt x="3103" y="14544"/>
                  </a:cubicBezTo>
                  <a:cubicBezTo>
                    <a:pt x="3169" y="14411"/>
                    <a:pt x="3336" y="14411"/>
                    <a:pt x="3536" y="14411"/>
                  </a:cubicBezTo>
                  <a:close/>
                  <a:moveTo>
                    <a:pt x="6305" y="17413"/>
                  </a:moveTo>
                  <a:cubicBezTo>
                    <a:pt x="6538" y="17413"/>
                    <a:pt x="6705" y="17480"/>
                    <a:pt x="6772" y="17680"/>
                  </a:cubicBezTo>
                  <a:cubicBezTo>
                    <a:pt x="6772" y="17713"/>
                    <a:pt x="6772" y="17746"/>
                    <a:pt x="6772" y="17780"/>
                  </a:cubicBezTo>
                  <a:cubicBezTo>
                    <a:pt x="6802" y="18050"/>
                    <a:pt x="6643" y="18185"/>
                    <a:pt x="6441" y="18185"/>
                  </a:cubicBezTo>
                  <a:cubicBezTo>
                    <a:pt x="6418" y="18185"/>
                    <a:pt x="6395" y="18183"/>
                    <a:pt x="6372" y="18180"/>
                  </a:cubicBezTo>
                  <a:cubicBezTo>
                    <a:pt x="6105" y="18147"/>
                    <a:pt x="5871" y="18013"/>
                    <a:pt x="5838" y="17746"/>
                  </a:cubicBezTo>
                  <a:cubicBezTo>
                    <a:pt x="5838" y="17546"/>
                    <a:pt x="5971" y="17446"/>
                    <a:pt x="6138" y="17413"/>
                  </a:cubicBezTo>
                  <a:close/>
                  <a:moveTo>
                    <a:pt x="2269" y="22883"/>
                  </a:moveTo>
                  <a:cubicBezTo>
                    <a:pt x="2702" y="22883"/>
                    <a:pt x="3003" y="23150"/>
                    <a:pt x="3003" y="23584"/>
                  </a:cubicBezTo>
                  <a:cubicBezTo>
                    <a:pt x="3003" y="23918"/>
                    <a:pt x="2602" y="24284"/>
                    <a:pt x="2235" y="24284"/>
                  </a:cubicBezTo>
                  <a:cubicBezTo>
                    <a:pt x="1868" y="24251"/>
                    <a:pt x="1502" y="23884"/>
                    <a:pt x="1502" y="23517"/>
                  </a:cubicBezTo>
                  <a:cubicBezTo>
                    <a:pt x="1502" y="23150"/>
                    <a:pt x="1835" y="22883"/>
                    <a:pt x="2269" y="22883"/>
                  </a:cubicBezTo>
                  <a:close/>
                  <a:moveTo>
                    <a:pt x="6005" y="26686"/>
                  </a:moveTo>
                  <a:cubicBezTo>
                    <a:pt x="6405" y="26686"/>
                    <a:pt x="6605" y="26886"/>
                    <a:pt x="6605" y="27287"/>
                  </a:cubicBezTo>
                  <a:cubicBezTo>
                    <a:pt x="6605" y="27620"/>
                    <a:pt x="6305" y="27920"/>
                    <a:pt x="5938" y="27920"/>
                  </a:cubicBezTo>
                  <a:cubicBezTo>
                    <a:pt x="5504" y="27920"/>
                    <a:pt x="5271" y="27687"/>
                    <a:pt x="5271" y="27253"/>
                  </a:cubicBezTo>
                  <a:cubicBezTo>
                    <a:pt x="5304" y="26853"/>
                    <a:pt x="5538" y="26686"/>
                    <a:pt x="6005" y="26686"/>
                  </a:cubicBezTo>
                  <a:close/>
                  <a:moveTo>
                    <a:pt x="8707" y="31723"/>
                  </a:moveTo>
                  <a:cubicBezTo>
                    <a:pt x="8907" y="31723"/>
                    <a:pt x="9107" y="31857"/>
                    <a:pt x="9074" y="32190"/>
                  </a:cubicBezTo>
                  <a:cubicBezTo>
                    <a:pt x="9040" y="32357"/>
                    <a:pt x="8940" y="32490"/>
                    <a:pt x="8673" y="32490"/>
                  </a:cubicBezTo>
                  <a:cubicBezTo>
                    <a:pt x="8440" y="32490"/>
                    <a:pt x="8273" y="32357"/>
                    <a:pt x="8306" y="32123"/>
                  </a:cubicBezTo>
                  <a:cubicBezTo>
                    <a:pt x="8340" y="31890"/>
                    <a:pt x="8473" y="31723"/>
                    <a:pt x="8707" y="31723"/>
                  </a:cubicBezTo>
                  <a:close/>
                  <a:moveTo>
                    <a:pt x="8106" y="36527"/>
                  </a:moveTo>
                  <a:cubicBezTo>
                    <a:pt x="8440" y="36560"/>
                    <a:pt x="8540" y="36727"/>
                    <a:pt x="8573" y="37027"/>
                  </a:cubicBezTo>
                  <a:cubicBezTo>
                    <a:pt x="8573" y="37361"/>
                    <a:pt x="8373" y="37494"/>
                    <a:pt x="8073" y="37494"/>
                  </a:cubicBezTo>
                  <a:cubicBezTo>
                    <a:pt x="7773" y="37494"/>
                    <a:pt x="7573" y="37294"/>
                    <a:pt x="7606" y="36994"/>
                  </a:cubicBezTo>
                  <a:cubicBezTo>
                    <a:pt x="7606" y="36693"/>
                    <a:pt x="7839" y="36560"/>
                    <a:pt x="8106" y="36527"/>
                  </a:cubicBezTo>
                  <a:close/>
                  <a:moveTo>
                    <a:pt x="9841" y="36793"/>
                  </a:moveTo>
                  <a:cubicBezTo>
                    <a:pt x="10174" y="36793"/>
                    <a:pt x="10308" y="36960"/>
                    <a:pt x="10308" y="37294"/>
                  </a:cubicBezTo>
                  <a:cubicBezTo>
                    <a:pt x="10308" y="37361"/>
                    <a:pt x="10308" y="37461"/>
                    <a:pt x="10274" y="37527"/>
                  </a:cubicBezTo>
                  <a:cubicBezTo>
                    <a:pt x="10216" y="37673"/>
                    <a:pt x="10082" y="37767"/>
                    <a:pt x="9872" y="37767"/>
                  </a:cubicBezTo>
                  <a:cubicBezTo>
                    <a:pt x="9841" y="37767"/>
                    <a:pt x="9809" y="37765"/>
                    <a:pt x="9774" y="37761"/>
                  </a:cubicBezTo>
                  <a:cubicBezTo>
                    <a:pt x="9674" y="37761"/>
                    <a:pt x="9574" y="37761"/>
                    <a:pt x="9474" y="37727"/>
                  </a:cubicBezTo>
                  <a:cubicBezTo>
                    <a:pt x="9474" y="37727"/>
                    <a:pt x="9441" y="37727"/>
                    <a:pt x="9407" y="37694"/>
                  </a:cubicBezTo>
                  <a:cubicBezTo>
                    <a:pt x="9374" y="37694"/>
                    <a:pt x="9374" y="37661"/>
                    <a:pt x="9340" y="37661"/>
                  </a:cubicBezTo>
                  <a:cubicBezTo>
                    <a:pt x="9307" y="37627"/>
                    <a:pt x="9307" y="37594"/>
                    <a:pt x="9307" y="37561"/>
                  </a:cubicBezTo>
                  <a:cubicBezTo>
                    <a:pt x="9274" y="37527"/>
                    <a:pt x="9240" y="37427"/>
                    <a:pt x="9274" y="37361"/>
                  </a:cubicBezTo>
                  <a:cubicBezTo>
                    <a:pt x="9274" y="37027"/>
                    <a:pt x="9507" y="36827"/>
                    <a:pt x="9841" y="36793"/>
                  </a:cubicBezTo>
                  <a:close/>
                  <a:moveTo>
                    <a:pt x="10775" y="42564"/>
                  </a:moveTo>
                  <a:cubicBezTo>
                    <a:pt x="10975" y="42564"/>
                    <a:pt x="11042" y="42731"/>
                    <a:pt x="11108" y="42898"/>
                  </a:cubicBezTo>
                  <a:cubicBezTo>
                    <a:pt x="11075" y="43065"/>
                    <a:pt x="10975" y="43131"/>
                    <a:pt x="10842" y="43131"/>
                  </a:cubicBezTo>
                  <a:cubicBezTo>
                    <a:pt x="10641" y="43131"/>
                    <a:pt x="10508" y="43031"/>
                    <a:pt x="10508" y="42864"/>
                  </a:cubicBezTo>
                  <a:cubicBezTo>
                    <a:pt x="10475" y="42698"/>
                    <a:pt x="10608" y="42564"/>
                    <a:pt x="10775" y="42564"/>
                  </a:cubicBezTo>
                  <a:close/>
                  <a:moveTo>
                    <a:pt x="9039" y="44028"/>
                  </a:moveTo>
                  <a:cubicBezTo>
                    <a:pt x="9263" y="44028"/>
                    <a:pt x="9377" y="44185"/>
                    <a:pt x="9407" y="44399"/>
                  </a:cubicBezTo>
                  <a:cubicBezTo>
                    <a:pt x="9441" y="44632"/>
                    <a:pt x="9240" y="44732"/>
                    <a:pt x="9040" y="44732"/>
                  </a:cubicBezTo>
                  <a:cubicBezTo>
                    <a:pt x="8773" y="44732"/>
                    <a:pt x="8573" y="44666"/>
                    <a:pt x="8573" y="44366"/>
                  </a:cubicBezTo>
                  <a:cubicBezTo>
                    <a:pt x="8573" y="44132"/>
                    <a:pt x="8773" y="44065"/>
                    <a:pt x="8974" y="44032"/>
                  </a:cubicBezTo>
                  <a:cubicBezTo>
                    <a:pt x="8996" y="44029"/>
                    <a:pt x="9018" y="44028"/>
                    <a:pt x="9039" y="44028"/>
                  </a:cubicBezTo>
                  <a:close/>
                  <a:moveTo>
                    <a:pt x="7920" y="50656"/>
                  </a:moveTo>
                  <a:cubicBezTo>
                    <a:pt x="7979" y="50656"/>
                    <a:pt x="8026" y="50680"/>
                    <a:pt x="8073" y="50703"/>
                  </a:cubicBezTo>
                  <a:cubicBezTo>
                    <a:pt x="8140" y="50737"/>
                    <a:pt x="8173" y="50770"/>
                    <a:pt x="8240" y="50803"/>
                  </a:cubicBezTo>
                  <a:cubicBezTo>
                    <a:pt x="8306" y="50937"/>
                    <a:pt x="8373" y="51070"/>
                    <a:pt x="8373" y="51270"/>
                  </a:cubicBezTo>
                  <a:cubicBezTo>
                    <a:pt x="8373" y="51471"/>
                    <a:pt x="8340" y="51637"/>
                    <a:pt x="8206" y="51737"/>
                  </a:cubicBezTo>
                  <a:cubicBezTo>
                    <a:pt x="8140" y="51771"/>
                    <a:pt x="8106" y="51771"/>
                    <a:pt x="8040" y="51804"/>
                  </a:cubicBezTo>
                  <a:lnTo>
                    <a:pt x="7906" y="51804"/>
                  </a:lnTo>
                  <a:cubicBezTo>
                    <a:pt x="7539" y="51771"/>
                    <a:pt x="7372" y="51504"/>
                    <a:pt x="7339" y="51170"/>
                  </a:cubicBezTo>
                  <a:cubicBezTo>
                    <a:pt x="7306" y="50870"/>
                    <a:pt x="7506" y="50670"/>
                    <a:pt x="7839" y="50670"/>
                  </a:cubicBezTo>
                  <a:cubicBezTo>
                    <a:pt x="7869" y="50660"/>
                    <a:pt x="7895" y="50656"/>
                    <a:pt x="7920" y="50656"/>
                  </a:cubicBezTo>
                  <a:close/>
                  <a:moveTo>
                    <a:pt x="10576" y="51264"/>
                  </a:moveTo>
                  <a:cubicBezTo>
                    <a:pt x="10597" y="51264"/>
                    <a:pt x="10619" y="51266"/>
                    <a:pt x="10641" y="51270"/>
                  </a:cubicBezTo>
                  <a:cubicBezTo>
                    <a:pt x="10808" y="51270"/>
                    <a:pt x="10942" y="51337"/>
                    <a:pt x="11075" y="51437"/>
                  </a:cubicBezTo>
                  <a:cubicBezTo>
                    <a:pt x="11142" y="51504"/>
                    <a:pt x="11175" y="51571"/>
                    <a:pt x="11208" y="51637"/>
                  </a:cubicBezTo>
                  <a:cubicBezTo>
                    <a:pt x="11242" y="51671"/>
                    <a:pt x="11275" y="51771"/>
                    <a:pt x="11275" y="51838"/>
                  </a:cubicBezTo>
                  <a:cubicBezTo>
                    <a:pt x="11242" y="52071"/>
                    <a:pt x="11142" y="52238"/>
                    <a:pt x="10842" y="52238"/>
                  </a:cubicBezTo>
                  <a:cubicBezTo>
                    <a:pt x="10575" y="52238"/>
                    <a:pt x="10241" y="51938"/>
                    <a:pt x="10241" y="51671"/>
                  </a:cubicBezTo>
                  <a:cubicBezTo>
                    <a:pt x="10241" y="51637"/>
                    <a:pt x="10241" y="51604"/>
                    <a:pt x="10241" y="51571"/>
                  </a:cubicBezTo>
                  <a:cubicBezTo>
                    <a:pt x="10274" y="51537"/>
                    <a:pt x="10274" y="51504"/>
                    <a:pt x="10308" y="51437"/>
                  </a:cubicBezTo>
                  <a:cubicBezTo>
                    <a:pt x="10337" y="51351"/>
                    <a:pt x="10441" y="51264"/>
                    <a:pt x="10576" y="51264"/>
                  </a:cubicBezTo>
                  <a:close/>
                  <a:moveTo>
                    <a:pt x="6472" y="52838"/>
                  </a:moveTo>
                  <a:cubicBezTo>
                    <a:pt x="6705" y="52838"/>
                    <a:pt x="6839" y="52938"/>
                    <a:pt x="6872" y="53172"/>
                  </a:cubicBezTo>
                  <a:cubicBezTo>
                    <a:pt x="6905" y="53405"/>
                    <a:pt x="6739" y="53472"/>
                    <a:pt x="6572" y="53472"/>
                  </a:cubicBezTo>
                  <a:cubicBezTo>
                    <a:pt x="6305" y="53472"/>
                    <a:pt x="6105" y="53405"/>
                    <a:pt x="6105" y="53138"/>
                  </a:cubicBezTo>
                  <a:cubicBezTo>
                    <a:pt x="6105" y="52938"/>
                    <a:pt x="6272" y="52838"/>
                    <a:pt x="6472" y="52838"/>
                  </a:cubicBezTo>
                  <a:close/>
                  <a:moveTo>
                    <a:pt x="10512" y="56370"/>
                  </a:moveTo>
                  <a:cubicBezTo>
                    <a:pt x="10803" y="56370"/>
                    <a:pt x="10977" y="56563"/>
                    <a:pt x="11008" y="56841"/>
                  </a:cubicBezTo>
                  <a:cubicBezTo>
                    <a:pt x="11042" y="57141"/>
                    <a:pt x="10541" y="57508"/>
                    <a:pt x="10141" y="57508"/>
                  </a:cubicBezTo>
                  <a:cubicBezTo>
                    <a:pt x="9807" y="57508"/>
                    <a:pt x="9641" y="57308"/>
                    <a:pt x="9641" y="57041"/>
                  </a:cubicBezTo>
                  <a:cubicBezTo>
                    <a:pt x="9607" y="56708"/>
                    <a:pt x="10041" y="56374"/>
                    <a:pt x="10441" y="56374"/>
                  </a:cubicBezTo>
                  <a:cubicBezTo>
                    <a:pt x="10466" y="56372"/>
                    <a:pt x="10489" y="56370"/>
                    <a:pt x="10512" y="56370"/>
                  </a:cubicBezTo>
                  <a:close/>
                  <a:moveTo>
                    <a:pt x="4904" y="57775"/>
                  </a:moveTo>
                  <a:cubicBezTo>
                    <a:pt x="5304" y="57775"/>
                    <a:pt x="5638" y="58075"/>
                    <a:pt x="5638" y="58442"/>
                  </a:cubicBezTo>
                  <a:cubicBezTo>
                    <a:pt x="5638" y="58843"/>
                    <a:pt x="5238" y="59209"/>
                    <a:pt x="4804" y="59209"/>
                  </a:cubicBezTo>
                  <a:cubicBezTo>
                    <a:pt x="4370" y="59209"/>
                    <a:pt x="4137" y="58976"/>
                    <a:pt x="4137" y="58542"/>
                  </a:cubicBezTo>
                  <a:cubicBezTo>
                    <a:pt x="4137" y="58142"/>
                    <a:pt x="4504" y="57808"/>
                    <a:pt x="4904" y="57775"/>
                  </a:cubicBezTo>
                  <a:close/>
                  <a:moveTo>
                    <a:pt x="7773" y="61878"/>
                  </a:moveTo>
                  <a:cubicBezTo>
                    <a:pt x="7906" y="61911"/>
                    <a:pt x="8040" y="62045"/>
                    <a:pt x="8006" y="62245"/>
                  </a:cubicBezTo>
                  <a:cubicBezTo>
                    <a:pt x="8006" y="62445"/>
                    <a:pt x="7906" y="62545"/>
                    <a:pt x="7739" y="62545"/>
                  </a:cubicBezTo>
                  <a:lnTo>
                    <a:pt x="7673" y="62545"/>
                  </a:lnTo>
                  <a:cubicBezTo>
                    <a:pt x="7472" y="62512"/>
                    <a:pt x="7339" y="62412"/>
                    <a:pt x="7339" y="62178"/>
                  </a:cubicBezTo>
                  <a:cubicBezTo>
                    <a:pt x="7339" y="61945"/>
                    <a:pt x="7506" y="61878"/>
                    <a:pt x="7673" y="61878"/>
                  </a:cubicBezTo>
                  <a:close/>
                  <a:moveTo>
                    <a:pt x="3837" y="65614"/>
                  </a:moveTo>
                  <a:cubicBezTo>
                    <a:pt x="4170" y="65647"/>
                    <a:pt x="4504" y="65948"/>
                    <a:pt x="4470" y="66214"/>
                  </a:cubicBezTo>
                  <a:cubicBezTo>
                    <a:pt x="4470" y="66533"/>
                    <a:pt x="4046" y="66851"/>
                    <a:pt x="3573" y="66851"/>
                  </a:cubicBezTo>
                  <a:cubicBezTo>
                    <a:pt x="3549" y="66851"/>
                    <a:pt x="3526" y="66850"/>
                    <a:pt x="3503" y="66848"/>
                  </a:cubicBezTo>
                  <a:cubicBezTo>
                    <a:pt x="3269" y="66848"/>
                    <a:pt x="3069" y="66648"/>
                    <a:pt x="3069" y="66315"/>
                  </a:cubicBezTo>
                  <a:cubicBezTo>
                    <a:pt x="3103" y="65914"/>
                    <a:pt x="3436" y="65614"/>
                    <a:pt x="3837" y="65614"/>
                  </a:cubicBezTo>
                  <a:close/>
                  <a:moveTo>
                    <a:pt x="5037" y="69684"/>
                  </a:moveTo>
                  <a:cubicBezTo>
                    <a:pt x="5304" y="69684"/>
                    <a:pt x="5438" y="69784"/>
                    <a:pt x="5471" y="70084"/>
                  </a:cubicBezTo>
                  <a:cubicBezTo>
                    <a:pt x="5471" y="70351"/>
                    <a:pt x="5304" y="70484"/>
                    <a:pt x="5037" y="70484"/>
                  </a:cubicBezTo>
                  <a:cubicBezTo>
                    <a:pt x="4771" y="70484"/>
                    <a:pt x="4604" y="70384"/>
                    <a:pt x="4570" y="70117"/>
                  </a:cubicBezTo>
                  <a:cubicBezTo>
                    <a:pt x="4570" y="69817"/>
                    <a:pt x="4737" y="69684"/>
                    <a:pt x="5037" y="69684"/>
                  </a:cubicBezTo>
                  <a:close/>
                  <a:moveTo>
                    <a:pt x="8106" y="70051"/>
                  </a:moveTo>
                  <a:cubicBezTo>
                    <a:pt x="8273" y="70051"/>
                    <a:pt x="8473" y="70051"/>
                    <a:pt x="8440" y="70284"/>
                  </a:cubicBezTo>
                  <a:cubicBezTo>
                    <a:pt x="8440" y="70451"/>
                    <a:pt x="8306" y="70551"/>
                    <a:pt x="8106" y="70551"/>
                  </a:cubicBezTo>
                  <a:cubicBezTo>
                    <a:pt x="7939" y="70551"/>
                    <a:pt x="7806" y="70451"/>
                    <a:pt x="7773" y="70284"/>
                  </a:cubicBezTo>
                  <a:cubicBezTo>
                    <a:pt x="7773" y="70051"/>
                    <a:pt x="7939" y="70051"/>
                    <a:pt x="8106" y="70051"/>
                  </a:cubicBezTo>
                  <a:close/>
                  <a:moveTo>
                    <a:pt x="8107" y="76484"/>
                  </a:moveTo>
                  <a:cubicBezTo>
                    <a:pt x="8128" y="76484"/>
                    <a:pt x="8150" y="76486"/>
                    <a:pt x="8173" y="76489"/>
                  </a:cubicBezTo>
                  <a:cubicBezTo>
                    <a:pt x="8440" y="76489"/>
                    <a:pt x="8607" y="76689"/>
                    <a:pt x="8607" y="76922"/>
                  </a:cubicBezTo>
                  <a:cubicBezTo>
                    <a:pt x="8573" y="77156"/>
                    <a:pt x="8406" y="77356"/>
                    <a:pt x="8140" y="77356"/>
                  </a:cubicBezTo>
                  <a:cubicBezTo>
                    <a:pt x="7839" y="77322"/>
                    <a:pt x="7739" y="77156"/>
                    <a:pt x="7739" y="76822"/>
                  </a:cubicBezTo>
                  <a:cubicBezTo>
                    <a:pt x="7770" y="76639"/>
                    <a:pt x="7884" y="76484"/>
                    <a:pt x="8107" y="76484"/>
                  </a:cubicBezTo>
                  <a:close/>
                  <a:moveTo>
                    <a:pt x="3837" y="78056"/>
                  </a:moveTo>
                  <a:cubicBezTo>
                    <a:pt x="4070" y="78056"/>
                    <a:pt x="4304" y="78123"/>
                    <a:pt x="4304" y="78390"/>
                  </a:cubicBezTo>
                  <a:cubicBezTo>
                    <a:pt x="4270" y="78757"/>
                    <a:pt x="3970" y="78790"/>
                    <a:pt x="3670" y="78857"/>
                  </a:cubicBezTo>
                  <a:cubicBezTo>
                    <a:pt x="3503" y="78757"/>
                    <a:pt x="3169" y="78824"/>
                    <a:pt x="3203" y="78557"/>
                  </a:cubicBezTo>
                  <a:cubicBezTo>
                    <a:pt x="3236" y="78256"/>
                    <a:pt x="3503" y="78056"/>
                    <a:pt x="3837" y="78056"/>
                  </a:cubicBezTo>
                  <a:close/>
                  <a:moveTo>
                    <a:pt x="6429" y="82924"/>
                  </a:moveTo>
                  <a:cubicBezTo>
                    <a:pt x="6444" y="82924"/>
                    <a:pt x="6458" y="82925"/>
                    <a:pt x="6472" y="82926"/>
                  </a:cubicBezTo>
                  <a:cubicBezTo>
                    <a:pt x="6772" y="82960"/>
                    <a:pt x="7005" y="83160"/>
                    <a:pt x="7039" y="83494"/>
                  </a:cubicBezTo>
                  <a:cubicBezTo>
                    <a:pt x="7072" y="83760"/>
                    <a:pt x="6705" y="84061"/>
                    <a:pt x="6438" y="84061"/>
                  </a:cubicBezTo>
                  <a:cubicBezTo>
                    <a:pt x="6005" y="84061"/>
                    <a:pt x="5871" y="83860"/>
                    <a:pt x="5838" y="83527"/>
                  </a:cubicBezTo>
                  <a:cubicBezTo>
                    <a:pt x="5806" y="83241"/>
                    <a:pt x="6138" y="82924"/>
                    <a:pt x="6429" y="82924"/>
                  </a:cubicBezTo>
                  <a:close/>
                  <a:moveTo>
                    <a:pt x="10041" y="84561"/>
                  </a:moveTo>
                  <a:cubicBezTo>
                    <a:pt x="10274" y="84594"/>
                    <a:pt x="10475" y="84628"/>
                    <a:pt x="10475" y="84928"/>
                  </a:cubicBezTo>
                  <a:cubicBezTo>
                    <a:pt x="10475" y="85195"/>
                    <a:pt x="10041" y="85562"/>
                    <a:pt x="9741" y="85562"/>
                  </a:cubicBezTo>
                  <a:cubicBezTo>
                    <a:pt x="9474" y="85528"/>
                    <a:pt x="9340" y="85362"/>
                    <a:pt x="9340" y="85095"/>
                  </a:cubicBezTo>
                  <a:cubicBezTo>
                    <a:pt x="9340" y="84761"/>
                    <a:pt x="9607" y="84561"/>
                    <a:pt x="10041" y="84561"/>
                  </a:cubicBezTo>
                  <a:close/>
                  <a:moveTo>
                    <a:pt x="8473" y="89331"/>
                  </a:moveTo>
                  <a:cubicBezTo>
                    <a:pt x="8640" y="89364"/>
                    <a:pt x="8807" y="89431"/>
                    <a:pt x="8773" y="89631"/>
                  </a:cubicBezTo>
                  <a:cubicBezTo>
                    <a:pt x="8773" y="89765"/>
                    <a:pt x="8607" y="89865"/>
                    <a:pt x="8440" y="89865"/>
                  </a:cubicBezTo>
                  <a:cubicBezTo>
                    <a:pt x="8273" y="89831"/>
                    <a:pt x="8206" y="89731"/>
                    <a:pt x="8206" y="89565"/>
                  </a:cubicBezTo>
                  <a:cubicBezTo>
                    <a:pt x="8240" y="89431"/>
                    <a:pt x="8340" y="89331"/>
                    <a:pt x="8473" y="89331"/>
                  </a:cubicBezTo>
                  <a:close/>
                  <a:moveTo>
                    <a:pt x="11742" y="89531"/>
                  </a:moveTo>
                  <a:cubicBezTo>
                    <a:pt x="12009" y="89531"/>
                    <a:pt x="12176" y="89665"/>
                    <a:pt x="12176" y="89965"/>
                  </a:cubicBezTo>
                  <a:cubicBezTo>
                    <a:pt x="12176" y="90298"/>
                    <a:pt x="11909" y="90365"/>
                    <a:pt x="11675" y="90365"/>
                  </a:cubicBezTo>
                  <a:cubicBezTo>
                    <a:pt x="11442" y="90365"/>
                    <a:pt x="11175" y="90198"/>
                    <a:pt x="11208" y="89898"/>
                  </a:cubicBezTo>
                  <a:cubicBezTo>
                    <a:pt x="11242" y="89631"/>
                    <a:pt x="11509" y="89531"/>
                    <a:pt x="11742" y="89531"/>
                  </a:cubicBezTo>
                  <a:close/>
                  <a:moveTo>
                    <a:pt x="6805" y="93567"/>
                  </a:moveTo>
                  <a:cubicBezTo>
                    <a:pt x="7139" y="93567"/>
                    <a:pt x="7339" y="93734"/>
                    <a:pt x="7406" y="94068"/>
                  </a:cubicBezTo>
                  <a:cubicBezTo>
                    <a:pt x="7439" y="94368"/>
                    <a:pt x="7139" y="94635"/>
                    <a:pt x="6805" y="94635"/>
                  </a:cubicBezTo>
                  <a:cubicBezTo>
                    <a:pt x="6538" y="94568"/>
                    <a:pt x="6272" y="94501"/>
                    <a:pt x="6272" y="94134"/>
                  </a:cubicBezTo>
                  <a:cubicBezTo>
                    <a:pt x="6272" y="93768"/>
                    <a:pt x="6438" y="93567"/>
                    <a:pt x="6805" y="93567"/>
                  </a:cubicBezTo>
                  <a:close/>
                  <a:moveTo>
                    <a:pt x="10448" y="94296"/>
                  </a:moveTo>
                  <a:cubicBezTo>
                    <a:pt x="10467" y="94296"/>
                    <a:pt x="10487" y="94298"/>
                    <a:pt x="10508" y="94301"/>
                  </a:cubicBezTo>
                  <a:cubicBezTo>
                    <a:pt x="10708" y="94301"/>
                    <a:pt x="10808" y="94468"/>
                    <a:pt x="10808" y="94601"/>
                  </a:cubicBezTo>
                  <a:cubicBezTo>
                    <a:pt x="10808" y="94802"/>
                    <a:pt x="10641" y="94868"/>
                    <a:pt x="10475" y="94902"/>
                  </a:cubicBezTo>
                  <a:cubicBezTo>
                    <a:pt x="10308" y="94868"/>
                    <a:pt x="10141" y="94768"/>
                    <a:pt x="10141" y="94601"/>
                  </a:cubicBezTo>
                  <a:cubicBezTo>
                    <a:pt x="10171" y="94422"/>
                    <a:pt x="10281" y="94296"/>
                    <a:pt x="10448" y="94296"/>
                  </a:cubicBezTo>
                  <a:close/>
                  <a:moveTo>
                    <a:pt x="8210" y="97200"/>
                  </a:moveTo>
                  <a:cubicBezTo>
                    <a:pt x="8231" y="97200"/>
                    <a:pt x="8252" y="97201"/>
                    <a:pt x="8273" y="97203"/>
                  </a:cubicBezTo>
                  <a:cubicBezTo>
                    <a:pt x="8640" y="97203"/>
                    <a:pt x="8840" y="97470"/>
                    <a:pt x="8807" y="97937"/>
                  </a:cubicBezTo>
                  <a:cubicBezTo>
                    <a:pt x="8773" y="98137"/>
                    <a:pt x="8607" y="98337"/>
                    <a:pt x="8240" y="98337"/>
                  </a:cubicBezTo>
                  <a:cubicBezTo>
                    <a:pt x="7873" y="98337"/>
                    <a:pt x="7639" y="98104"/>
                    <a:pt x="7673" y="97737"/>
                  </a:cubicBezTo>
                  <a:cubicBezTo>
                    <a:pt x="7673" y="97425"/>
                    <a:pt x="7907" y="97200"/>
                    <a:pt x="8210" y="97200"/>
                  </a:cubicBezTo>
                  <a:close/>
                  <a:moveTo>
                    <a:pt x="10675" y="102674"/>
                  </a:moveTo>
                  <a:cubicBezTo>
                    <a:pt x="10908" y="102674"/>
                    <a:pt x="11075" y="102841"/>
                    <a:pt x="11075" y="103108"/>
                  </a:cubicBezTo>
                  <a:cubicBezTo>
                    <a:pt x="11075" y="103347"/>
                    <a:pt x="10913" y="103480"/>
                    <a:pt x="10711" y="103480"/>
                  </a:cubicBezTo>
                  <a:cubicBezTo>
                    <a:pt x="10688" y="103480"/>
                    <a:pt x="10665" y="103478"/>
                    <a:pt x="10641" y="103475"/>
                  </a:cubicBezTo>
                  <a:cubicBezTo>
                    <a:pt x="10408" y="103475"/>
                    <a:pt x="10274" y="103341"/>
                    <a:pt x="10308" y="103074"/>
                  </a:cubicBezTo>
                  <a:cubicBezTo>
                    <a:pt x="10308" y="102807"/>
                    <a:pt x="10475" y="102674"/>
                    <a:pt x="10675" y="102674"/>
                  </a:cubicBezTo>
                  <a:close/>
                  <a:moveTo>
                    <a:pt x="10641" y="104942"/>
                  </a:moveTo>
                  <a:cubicBezTo>
                    <a:pt x="10875" y="104942"/>
                    <a:pt x="11075" y="105076"/>
                    <a:pt x="11075" y="105343"/>
                  </a:cubicBezTo>
                  <a:cubicBezTo>
                    <a:pt x="11075" y="105576"/>
                    <a:pt x="10908" y="105743"/>
                    <a:pt x="10675" y="105743"/>
                  </a:cubicBezTo>
                  <a:cubicBezTo>
                    <a:pt x="10475" y="105743"/>
                    <a:pt x="10274" y="105609"/>
                    <a:pt x="10308" y="105343"/>
                  </a:cubicBezTo>
                  <a:cubicBezTo>
                    <a:pt x="10274" y="105109"/>
                    <a:pt x="10408" y="104942"/>
                    <a:pt x="10641" y="104942"/>
                  </a:cubicBezTo>
                  <a:close/>
                  <a:moveTo>
                    <a:pt x="8318" y="110109"/>
                  </a:moveTo>
                  <a:cubicBezTo>
                    <a:pt x="8630" y="110109"/>
                    <a:pt x="8776" y="110297"/>
                    <a:pt x="8807" y="110513"/>
                  </a:cubicBezTo>
                  <a:cubicBezTo>
                    <a:pt x="8840" y="110980"/>
                    <a:pt x="8640" y="111213"/>
                    <a:pt x="8273" y="111247"/>
                  </a:cubicBezTo>
                  <a:cubicBezTo>
                    <a:pt x="7939" y="111247"/>
                    <a:pt x="7673" y="111013"/>
                    <a:pt x="7673" y="110713"/>
                  </a:cubicBezTo>
                  <a:cubicBezTo>
                    <a:pt x="7639" y="110346"/>
                    <a:pt x="7873" y="110113"/>
                    <a:pt x="8240" y="110113"/>
                  </a:cubicBezTo>
                  <a:cubicBezTo>
                    <a:pt x="8267" y="110110"/>
                    <a:pt x="8293" y="110109"/>
                    <a:pt x="8318" y="110109"/>
                  </a:cubicBezTo>
                  <a:close/>
                  <a:moveTo>
                    <a:pt x="10475" y="113548"/>
                  </a:moveTo>
                  <a:cubicBezTo>
                    <a:pt x="10641" y="113548"/>
                    <a:pt x="10808" y="113615"/>
                    <a:pt x="10808" y="113815"/>
                  </a:cubicBezTo>
                  <a:cubicBezTo>
                    <a:pt x="10808" y="113982"/>
                    <a:pt x="10708" y="114115"/>
                    <a:pt x="10508" y="114149"/>
                  </a:cubicBezTo>
                  <a:cubicBezTo>
                    <a:pt x="10308" y="114149"/>
                    <a:pt x="10141" y="114049"/>
                    <a:pt x="10141" y="113849"/>
                  </a:cubicBezTo>
                  <a:cubicBezTo>
                    <a:pt x="10141" y="113648"/>
                    <a:pt x="10308" y="113548"/>
                    <a:pt x="10475" y="113548"/>
                  </a:cubicBezTo>
                  <a:close/>
                  <a:moveTo>
                    <a:pt x="6805" y="113815"/>
                  </a:moveTo>
                  <a:cubicBezTo>
                    <a:pt x="7139" y="113815"/>
                    <a:pt x="7439" y="114082"/>
                    <a:pt x="7406" y="114349"/>
                  </a:cubicBezTo>
                  <a:cubicBezTo>
                    <a:pt x="7372" y="114683"/>
                    <a:pt x="7139" y="114849"/>
                    <a:pt x="6805" y="114849"/>
                  </a:cubicBezTo>
                  <a:cubicBezTo>
                    <a:pt x="6438" y="114849"/>
                    <a:pt x="6272" y="114649"/>
                    <a:pt x="6272" y="114316"/>
                  </a:cubicBezTo>
                  <a:cubicBezTo>
                    <a:pt x="6272" y="113915"/>
                    <a:pt x="6538" y="113849"/>
                    <a:pt x="6805" y="113815"/>
                  </a:cubicBezTo>
                  <a:close/>
                  <a:moveTo>
                    <a:pt x="11675" y="118052"/>
                  </a:moveTo>
                  <a:cubicBezTo>
                    <a:pt x="11909" y="118052"/>
                    <a:pt x="12176" y="118118"/>
                    <a:pt x="12176" y="118452"/>
                  </a:cubicBezTo>
                  <a:cubicBezTo>
                    <a:pt x="12176" y="118752"/>
                    <a:pt x="12009" y="118886"/>
                    <a:pt x="11742" y="118886"/>
                  </a:cubicBezTo>
                  <a:cubicBezTo>
                    <a:pt x="11509" y="118886"/>
                    <a:pt x="11242" y="118785"/>
                    <a:pt x="11208" y="118519"/>
                  </a:cubicBezTo>
                  <a:cubicBezTo>
                    <a:pt x="11175" y="118218"/>
                    <a:pt x="11442" y="118085"/>
                    <a:pt x="11675" y="118052"/>
                  </a:cubicBezTo>
                  <a:close/>
                  <a:moveTo>
                    <a:pt x="8440" y="118552"/>
                  </a:moveTo>
                  <a:cubicBezTo>
                    <a:pt x="8607" y="118552"/>
                    <a:pt x="8740" y="118652"/>
                    <a:pt x="8773" y="118785"/>
                  </a:cubicBezTo>
                  <a:cubicBezTo>
                    <a:pt x="8807" y="118986"/>
                    <a:pt x="8640" y="119086"/>
                    <a:pt x="8473" y="119086"/>
                  </a:cubicBezTo>
                  <a:cubicBezTo>
                    <a:pt x="8306" y="119086"/>
                    <a:pt x="8206" y="119019"/>
                    <a:pt x="8206" y="118852"/>
                  </a:cubicBezTo>
                  <a:cubicBezTo>
                    <a:pt x="8206" y="118685"/>
                    <a:pt x="8273" y="118585"/>
                    <a:pt x="8440" y="118552"/>
                  </a:cubicBezTo>
                  <a:close/>
                  <a:moveTo>
                    <a:pt x="9741" y="122888"/>
                  </a:moveTo>
                  <a:cubicBezTo>
                    <a:pt x="10041" y="122888"/>
                    <a:pt x="10441" y="123222"/>
                    <a:pt x="10475" y="123489"/>
                  </a:cubicBezTo>
                  <a:cubicBezTo>
                    <a:pt x="10475" y="123789"/>
                    <a:pt x="10241" y="123856"/>
                    <a:pt x="10008" y="123856"/>
                  </a:cubicBezTo>
                  <a:cubicBezTo>
                    <a:pt x="9607" y="123856"/>
                    <a:pt x="9340" y="123656"/>
                    <a:pt x="9340" y="123322"/>
                  </a:cubicBezTo>
                  <a:cubicBezTo>
                    <a:pt x="9340" y="123055"/>
                    <a:pt x="9441" y="122888"/>
                    <a:pt x="9741" y="122888"/>
                  </a:cubicBezTo>
                  <a:close/>
                  <a:moveTo>
                    <a:pt x="6438" y="124356"/>
                  </a:moveTo>
                  <a:cubicBezTo>
                    <a:pt x="6705" y="124356"/>
                    <a:pt x="7072" y="124656"/>
                    <a:pt x="7039" y="124957"/>
                  </a:cubicBezTo>
                  <a:lnTo>
                    <a:pt x="7039" y="124923"/>
                  </a:lnTo>
                  <a:cubicBezTo>
                    <a:pt x="7005" y="125257"/>
                    <a:pt x="6772" y="125457"/>
                    <a:pt x="6438" y="125490"/>
                  </a:cubicBezTo>
                  <a:cubicBezTo>
                    <a:pt x="6426" y="125492"/>
                    <a:pt x="6413" y="125493"/>
                    <a:pt x="6400" y="125493"/>
                  </a:cubicBezTo>
                  <a:cubicBezTo>
                    <a:pt x="6138" y="125493"/>
                    <a:pt x="5806" y="125176"/>
                    <a:pt x="5838" y="124890"/>
                  </a:cubicBezTo>
                  <a:cubicBezTo>
                    <a:pt x="5838" y="124590"/>
                    <a:pt x="6005" y="124356"/>
                    <a:pt x="6438" y="124356"/>
                  </a:cubicBezTo>
                  <a:close/>
                  <a:moveTo>
                    <a:pt x="3670" y="129593"/>
                  </a:moveTo>
                  <a:cubicBezTo>
                    <a:pt x="3970" y="129627"/>
                    <a:pt x="4270" y="129693"/>
                    <a:pt x="4304" y="130027"/>
                  </a:cubicBezTo>
                  <a:cubicBezTo>
                    <a:pt x="4304" y="130327"/>
                    <a:pt x="4070" y="130360"/>
                    <a:pt x="3837" y="130360"/>
                  </a:cubicBezTo>
                  <a:cubicBezTo>
                    <a:pt x="3812" y="130363"/>
                    <a:pt x="3788" y="130364"/>
                    <a:pt x="3765" y="130364"/>
                  </a:cubicBezTo>
                  <a:cubicBezTo>
                    <a:pt x="3465" y="130364"/>
                    <a:pt x="3234" y="130172"/>
                    <a:pt x="3203" y="129893"/>
                  </a:cubicBezTo>
                  <a:cubicBezTo>
                    <a:pt x="3169" y="129593"/>
                    <a:pt x="3503" y="129660"/>
                    <a:pt x="3670" y="129593"/>
                  </a:cubicBezTo>
                  <a:close/>
                  <a:moveTo>
                    <a:pt x="8203" y="131091"/>
                  </a:moveTo>
                  <a:cubicBezTo>
                    <a:pt x="8459" y="131091"/>
                    <a:pt x="8576" y="131278"/>
                    <a:pt x="8607" y="131495"/>
                  </a:cubicBezTo>
                  <a:cubicBezTo>
                    <a:pt x="8607" y="131761"/>
                    <a:pt x="8440" y="131962"/>
                    <a:pt x="8173" y="131962"/>
                  </a:cubicBezTo>
                  <a:cubicBezTo>
                    <a:pt x="7906" y="131962"/>
                    <a:pt x="7773" y="131795"/>
                    <a:pt x="7739" y="131595"/>
                  </a:cubicBezTo>
                  <a:cubicBezTo>
                    <a:pt x="7739" y="131294"/>
                    <a:pt x="7839" y="131094"/>
                    <a:pt x="8140" y="131094"/>
                  </a:cubicBezTo>
                  <a:cubicBezTo>
                    <a:pt x="8162" y="131092"/>
                    <a:pt x="8183" y="131091"/>
                    <a:pt x="8203" y="131091"/>
                  </a:cubicBezTo>
                  <a:close/>
                  <a:moveTo>
                    <a:pt x="8106" y="137866"/>
                  </a:moveTo>
                  <a:cubicBezTo>
                    <a:pt x="8273" y="137866"/>
                    <a:pt x="8406" y="137966"/>
                    <a:pt x="8440" y="138166"/>
                  </a:cubicBezTo>
                  <a:cubicBezTo>
                    <a:pt x="8440" y="138366"/>
                    <a:pt x="8273" y="138400"/>
                    <a:pt x="8106" y="138400"/>
                  </a:cubicBezTo>
                  <a:cubicBezTo>
                    <a:pt x="7939" y="138400"/>
                    <a:pt x="7773" y="138366"/>
                    <a:pt x="7773" y="138166"/>
                  </a:cubicBezTo>
                  <a:cubicBezTo>
                    <a:pt x="7806" y="137966"/>
                    <a:pt x="7939" y="137866"/>
                    <a:pt x="8106" y="137866"/>
                  </a:cubicBezTo>
                  <a:close/>
                  <a:moveTo>
                    <a:pt x="5037" y="137966"/>
                  </a:moveTo>
                  <a:cubicBezTo>
                    <a:pt x="5304" y="137966"/>
                    <a:pt x="5471" y="138066"/>
                    <a:pt x="5471" y="138366"/>
                  </a:cubicBezTo>
                  <a:cubicBezTo>
                    <a:pt x="5471" y="138633"/>
                    <a:pt x="5304" y="138733"/>
                    <a:pt x="5037" y="138733"/>
                  </a:cubicBezTo>
                  <a:cubicBezTo>
                    <a:pt x="4737" y="138733"/>
                    <a:pt x="4570" y="138633"/>
                    <a:pt x="4604" y="138333"/>
                  </a:cubicBezTo>
                  <a:cubicBezTo>
                    <a:pt x="4604" y="138066"/>
                    <a:pt x="4771" y="137966"/>
                    <a:pt x="5037" y="137966"/>
                  </a:cubicBezTo>
                  <a:close/>
                  <a:moveTo>
                    <a:pt x="3503" y="141568"/>
                  </a:moveTo>
                  <a:cubicBezTo>
                    <a:pt x="4003" y="141568"/>
                    <a:pt x="4470" y="141869"/>
                    <a:pt x="4470" y="142202"/>
                  </a:cubicBezTo>
                  <a:cubicBezTo>
                    <a:pt x="4504" y="142502"/>
                    <a:pt x="4170" y="142803"/>
                    <a:pt x="3837" y="142803"/>
                  </a:cubicBezTo>
                  <a:cubicBezTo>
                    <a:pt x="3436" y="142803"/>
                    <a:pt x="3103" y="142502"/>
                    <a:pt x="3069" y="142136"/>
                  </a:cubicBezTo>
                  <a:cubicBezTo>
                    <a:pt x="3069" y="141769"/>
                    <a:pt x="3269" y="141602"/>
                    <a:pt x="3503" y="141568"/>
                  </a:cubicBezTo>
                  <a:close/>
                  <a:moveTo>
                    <a:pt x="7739" y="145905"/>
                  </a:moveTo>
                  <a:cubicBezTo>
                    <a:pt x="7906" y="145905"/>
                    <a:pt x="8006" y="145972"/>
                    <a:pt x="8006" y="146172"/>
                  </a:cubicBezTo>
                  <a:cubicBezTo>
                    <a:pt x="8040" y="146405"/>
                    <a:pt x="7906" y="146505"/>
                    <a:pt x="7773" y="146539"/>
                  </a:cubicBezTo>
                  <a:lnTo>
                    <a:pt x="7673" y="146539"/>
                  </a:lnTo>
                  <a:cubicBezTo>
                    <a:pt x="7652" y="146543"/>
                    <a:pt x="7631" y="146545"/>
                    <a:pt x="7610" y="146545"/>
                  </a:cubicBezTo>
                  <a:cubicBezTo>
                    <a:pt x="7467" y="146545"/>
                    <a:pt x="7339" y="146443"/>
                    <a:pt x="7339" y="146238"/>
                  </a:cubicBezTo>
                  <a:cubicBezTo>
                    <a:pt x="7306" y="146038"/>
                    <a:pt x="7439" y="145905"/>
                    <a:pt x="7673" y="145905"/>
                  </a:cubicBezTo>
                  <a:close/>
                  <a:moveTo>
                    <a:pt x="4804" y="149241"/>
                  </a:moveTo>
                  <a:cubicBezTo>
                    <a:pt x="5238" y="149241"/>
                    <a:pt x="5638" y="149608"/>
                    <a:pt x="5638" y="149974"/>
                  </a:cubicBezTo>
                  <a:cubicBezTo>
                    <a:pt x="5638" y="150354"/>
                    <a:pt x="5337" y="150644"/>
                    <a:pt x="4965" y="150644"/>
                  </a:cubicBezTo>
                  <a:cubicBezTo>
                    <a:pt x="4945" y="150644"/>
                    <a:pt x="4924" y="150643"/>
                    <a:pt x="4904" y="150642"/>
                  </a:cubicBezTo>
                  <a:cubicBezTo>
                    <a:pt x="4504" y="150642"/>
                    <a:pt x="4137" y="150275"/>
                    <a:pt x="4137" y="149908"/>
                  </a:cubicBezTo>
                  <a:cubicBezTo>
                    <a:pt x="4137" y="149441"/>
                    <a:pt x="4370" y="149241"/>
                    <a:pt x="4804" y="149241"/>
                  </a:cubicBezTo>
                  <a:close/>
                  <a:moveTo>
                    <a:pt x="10141" y="150908"/>
                  </a:moveTo>
                  <a:cubicBezTo>
                    <a:pt x="10541" y="150908"/>
                    <a:pt x="11042" y="151275"/>
                    <a:pt x="10975" y="151576"/>
                  </a:cubicBezTo>
                  <a:cubicBezTo>
                    <a:pt x="10944" y="151854"/>
                    <a:pt x="10798" y="152046"/>
                    <a:pt x="10512" y="152046"/>
                  </a:cubicBezTo>
                  <a:cubicBezTo>
                    <a:pt x="10489" y="152046"/>
                    <a:pt x="10466" y="152045"/>
                    <a:pt x="10441" y="152043"/>
                  </a:cubicBezTo>
                  <a:cubicBezTo>
                    <a:pt x="10041" y="152043"/>
                    <a:pt x="9574" y="151709"/>
                    <a:pt x="9607" y="151409"/>
                  </a:cubicBezTo>
                  <a:cubicBezTo>
                    <a:pt x="9641" y="151109"/>
                    <a:pt x="9774" y="150908"/>
                    <a:pt x="10141" y="150908"/>
                  </a:cubicBezTo>
                  <a:close/>
                  <a:moveTo>
                    <a:pt x="6572" y="154945"/>
                  </a:moveTo>
                  <a:cubicBezTo>
                    <a:pt x="6739" y="154945"/>
                    <a:pt x="6872" y="155045"/>
                    <a:pt x="6872" y="155245"/>
                  </a:cubicBezTo>
                  <a:cubicBezTo>
                    <a:pt x="6839" y="155478"/>
                    <a:pt x="6672" y="155578"/>
                    <a:pt x="6472" y="155578"/>
                  </a:cubicBezTo>
                  <a:cubicBezTo>
                    <a:pt x="6272" y="155578"/>
                    <a:pt x="6105" y="155478"/>
                    <a:pt x="6105" y="155278"/>
                  </a:cubicBezTo>
                  <a:cubicBezTo>
                    <a:pt x="6105" y="155045"/>
                    <a:pt x="6305" y="154945"/>
                    <a:pt x="6572" y="154945"/>
                  </a:cubicBezTo>
                  <a:close/>
                  <a:moveTo>
                    <a:pt x="10842" y="156179"/>
                  </a:moveTo>
                  <a:lnTo>
                    <a:pt x="10842" y="156212"/>
                  </a:lnTo>
                  <a:cubicBezTo>
                    <a:pt x="10864" y="156210"/>
                    <a:pt x="10885" y="156209"/>
                    <a:pt x="10905" y="156209"/>
                  </a:cubicBezTo>
                  <a:cubicBezTo>
                    <a:pt x="11156" y="156209"/>
                    <a:pt x="11242" y="156396"/>
                    <a:pt x="11242" y="156613"/>
                  </a:cubicBezTo>
                  <a:cubicBezTo>
                    <a:pt x="11275" y="156679"/>
                    <a:pt x="11242" y="156746"/>
                    <a:pt x="11208" y="156813"/>
                  </a:cubicBezTo>
                  <a:cubicBezTo>
                    <a:pt x="11175" y="156879"/>
                    <a:pt x="11108" y="156946"/>
                    <a:pt x="11042" y="156979"/>
                  </a:cubicBezTo>
                  <a:cubicBezTo>
                    <a:pt x="10942" y="157113"/>
                    <a:pt x="10775" y="157180"/>
                    <a:pt x="10641" y="157180"/>
                  </a:cubicBezTo>
                  <a:cubicBezTo>
                    <a:pt x="10441" y="157180"/>
                    <a:pt x="10341" y="157113"/>
                    <a:pt x="10274" y="156979"/>
                  </a:cubicBezTo>
                  <a:cubicBezTo>
                    <a:pt x="10274" y="156946"/>
                    <a:pt x="10241" y="156879"/>
                    <a:pt x="10241" y="156846"/>
                  </a:cubicBezTo>
                  <a:cubicBezTo>
                    <a:pt x="10241" y="156813"/>
                    <a:pt x="10241" y="156779"/>
                    <a:pt x="10241" y="156746"/>
                  </a:cubicBezTo>
                  <a:cubicBezTo>
                    <a:pt x="10208" y="156479"/>
                    <a:pt x="10575" y="156179"/>
                    <a:pt x="10842" y="156179"/>
                  </a:cubicBezTo>
                  <a:close/>
                  <a:moveTo>
                    <a:pt x="8040" y="156646"/>
                  </a:moveTo>
                  <a:cubicBezTo>
                    <a:pt x="8106" y="156646"/>
                    <a:pt x="8173" y="156679"/>
                    <a:pt x="8206" y="156713"/>
                  </a:cubicBezTo>
                  <a:cubicBezTo>
                    <a:pt x="8340" y="156779"/>
                    <a:pt x="8406" y="156946"/>
                    <a:pt x="8373" y="157180"/>
                  </a:cubicBezTo>
                  <a:cubicBezTo>
                    <a:pt x="8373" y="157346"/>
                    <a:pt x="8340" y="157513"/>
                    <a:pt x="8240" y="157613"/>
                  </a:cubicBezTo>
                  <a:cubicBezTo>
                    <a:pt x="8206" y="157680"/>
                    <a:pt x="8140" y="157713"/>
                    <a:pt x="8073" y="157747"/>
                  </a:cubicBezTo>
                  <a:cubicBezTo>
                    <a:pt x="8006" y="157780"/>
                    <a:pt x="7939" y="157780"/>
                    <a:pt x="7839" y="157780"/>
                  </a:cubicBezTo>
                  <a:cubicBezTo>
                    <a:pt x="7539" y="157747"/>
                    <a:pt x="7306" y="157580"/>
                    <a:pt x="7339" y="157246"/>
                  </a:cubicBezTo>
                  <a:cubicBezTo>
                    <a:pt x="7372" y="156946"/>
                    <a:pt x="7539" y="156679"/>
                    <a:pt x="7906" y="156646"/>
                  </a:cubicBezTo>
                  <a:close/>
                  <a:moveTo>
                    <a:pt x="9040" y="163684"/>
                  </a:moveTo>
                  <a:cubicBezTo>
                    <a:pt x="9240" y="163684"/>
                    <a:pt x="9441" y="163784"/>
                    <a:pt x="9407" y="164051"/>
                  </a:cubicBezTo>
                  <a:cubicBezTo>
                    <a:pt x="9377" y="164234"/>
                    <a:pt x="9263" y="164389"/>
                    <a:pt x="9040" y="164389"/>
                  </a:cubicBezTo>
                  <a:cubicBezTo>
                    <a:pt x="9019" y="164389"/>
                    <a:pt x="8997" y="164388"/>
                    <a:pt x="8974" y="164385"/>
                  </a:cubicBezTo>
                  <a:cubicBezTo>
                    <a:pt x="8773" y="164351"/>
                    <a:pt x="8540" y="164318"/>
                    <a:pt x="8540" y="164051"/>
                  </a:cubicBezTo>
                  <a:cubicBezTo>
                    <a:pt x="8540" y="163751"/>
                    <a:pt x="8740" y="163684"/>
                    <a:pt x="9040" y="163684"/>
                  </a:cubicBezTo>
                  <a:close/>
                  <a:moveTo>
                    <a:pt x="10842" y="165285"/>
                  </a:moveTo>
                  <a:cubicBezTo>
                    <a:pt x="10975" y="165285"/>
                    <a:pt x="11075" y="165352"/>
                    <a:pt x="11075" y="165519"/>
                  </a:cubicBezTo>
                  <a:cubicBezTo>
                    <a:pt x="11042" y="165686"/>
                    <a:pt x="10942" y="165852"/>
                    <a:pt x="10741" y="165852"/>
                  </a:cubicBezTo>
                  <a:cubicBezTo>
                    <a:pt x="10608" y="165852"/>
                    <a:pt x="10475" y="165719"/>
                    <a:pt x="10508" y="165552"/>
                  </a:cubicBezTo>
                  <a:cubicBezTo>
                    <a:pt x="10508" y="165385"/>
                    <a:pt x="10641" y="165285"/>
                    <a:pt x="10842" y="165285"/>
                  </a:cubicBezTo>
                  <a:close/>
                  <a:moveTo>
                    <a:pt x="9872" y="170650"/>
                  </a:moveTo>
                  <a:cubicBezTo>
                    <a:pt x="10082" y="170650"/>
                    <a:pt x="10216" y="170744"/>
                    <a:pt x="10274" y="170889"/>
                  </a:cubicBezTo>
                  <a:cubicBezTo>
                    <a:pt x="10308" y="170956"/>
                    <a:pt x="10308" y="171056"/>
                    <a:pt x="10308" y="171123"/>
                  </a:cubicBezTo>
                  <a:cubicBezTo>
                    <a:pt x="10308" y="171457"/>
                    <a:pt x="10174" y="171623"/>
                    <a:pt x="9841" y="171623"/>
                  </a:cubicBezTo>
                  <a:cubicBezTo>
                    <a:pt x="9507" y="171590"/>
                    <a:pt x="9274" y="171390"/>
                    <a:pt x="9274" y="171056"/>
                  </a:cubicBezTo>
                  <a:cubicBezTo>
                    <a:pt x="9240" y="170990"/>
                    <a:pt x="9274" y="170889"/>
                    <a:pt x="9307" y="170856"/>
                  </a:cubicBezTo>
                  <a:cubicBezTo>
                    <a:pt x="9307" y="170823"/>
                    <a:pt x="9307" y="170789"/>
                    <a:pt x="9340" y="170756"/>
                  </a:cubicBezTo>
                  <a:cubicBezTo>
                    <a:pt x="9374" y="170756"/>
                    <a:pt x="9374" y="170723"/>
                    <a:pt x="9407" y="170723"/>
                  </a:cubicBezTo>
                  <a:cubicBezTo>
                    <a:pt x="9441" y="170689"/>
                    <a:pt x="9474" y="170689"/>
                    <a:pt x="9474" y="170689"/>
                  </a:cubicBezTo>
                  <a:cubicBezTo>
                    <a:pt x="9574" y="170656"/>
                    <a:pt x="9674" y="170656"/>
                    <a:pt x="9774" y="170656"/>
                  </a:cubicBezTo>
                  <a:cubicBezTo>
                    <a:pt x="9809" y="170652"/>
                    <a:pt x="9841" y="170650"/>
                    <a:pt x="9872" y="170650"/>
                  </a:cubicBezTo>
                  <a:close/>
                  <a:moveTo>
                    <a:pt x="8073" y="170923"/>
                  </a:moveTo>
                  <a:cubicBezTo>
                    <a:pt x="8373" y="170923"/>
                    <a:pt x="8573" y="171056"/>
                    <a:pt x="8540" y="171423"/>
                  </a:cubicBezTo>
                  <a:cubicBezTo>
                    <a:pt x="8540" y="171723"/>
                    <a:pt x="8440" y="171890"/>
                    <a:pt x="8106" y="171890"/>
                  </a:cubicBezTo>
                  <a:cubicBezTo>
                    <a:pt x="7806" y="171890"/>
                    <a:pt x="7606" y="171757"/>
                    <a:pt x="7573" y="171423"/>
                  </a:cubicBezTo>
                  <a:cubicBezTo>
                    <a:pt x="7573" y="171123"/>
                    <a:pt x="7773" y="170923"/>
                    <a:pt x="8073" y="170923"/>
                  </a:cubicBezTo>
                  <a:close/>
                  <a:moveTo>
                    <a:pt x="8673" y="175926"/>
                  </a:moveTo>
                  <a:cubicBezTo>
                    <a:pt x="8907" y="175926"/>
                    <a:pt x="9040" y="176093"/>
                    <a:pt x="9074" y="176227"/>
                  </a:cubicBezTo>
                  <a:cubicBezTo>
                    <a:pt x="9074" y="176594"/>
                    <a:pt x="8907" y="176694"/>
                    <a:pt x="8707" y="176694"/>
                  </a:cubicBezTo>
                  <a:cubicBezTo>
                    <a:pt x="8689" y="176696"/>
                    <a:pt x="8672" y="176697"/>
                    <a:pt x="8656" y="176697"/>
                  </a:cubicBezTo>
                  <a:cubicBezTo>
                    <a:pt x="8449" y="176697"/>
                    <a:pt x="8306" y="176512"/>
                    <a:pt x="8306" y="176327"/>
                  </a:cubicBezTo>
                  <a:cubicBezTo>
                    <a:pt x="8273" y="176060"/>
                    <a:pt x="8440" y="175926"/>
                    <a:pt x="8673" y="175926"/>
                  </a:cubicBezTo>
                  <a:close/>
                  <a:moveTo>
                    <a:pt x="5938" y="180530"/>
                  </a:moveTo>
                  <a:cubicBezTo>
                    <a:pt x="6305" y="180530"/>
                    <a:pt x="6605" y="180797"/>
                    <a:pt x="6605" y="181130"/>
                  </a:cubicBezTo>
                  <a:cubicBezTo>
                    <a:pt x="6605" y="181530"/>
                    <a:pt x="6405" y="181764"/>
                    <a:pt x="6005" y="181764"/>
                  </a:cubicBezTo>
                  <a:cubicBezTo>
                    <a:pt x="5538" y="181764"/>
                    <a:pt x="5304" y="181564"/>
                    <a:pt x="5271" y="181163"/>
                  </a:cubicBezTo>
                  <a:cubicBezTo>
                    <a:pt x="5271" y="180763"/>
                    <a:pt x="5504" y="180530"/>
                    <a:pt x="5938" y="180530"/>
                  </a:cubicBezTo>
                  <a:close/>
                  <a:moveTo>
                    <a:pt x="2279" y="184164"/>
                  </a:moveTo>
                  <a:cubicBezTo>
                    <a:pt x="2633" y="184164"/>
                    <a:pt x="3003" y="184546"/>
                    <a:pt x="3003" y="184866"/>
                  </a:cubicBezTo>
                  <a:cubicBezTo>
                    <a:pt x="3003" y="185266"/>
                    <a:pt x="2702" y="185567"/>
                    <a:pt x="2269" y="185567"/>
                  </a:cubicBezTo>
                  <a:cubicBezTo>
                    <a:pt x="1835" y="185567"/>
                    <a:pt x="1502" y="185300"/>
                    <a:pt x="1502" y="184899"/>
                  </a:cubicBezTo>
                  <a:cubicBezTo>
                    <a:pt x="1502" y="184566"/>
                    <a:pt x="1868" y="184166"/>
                    <a:pt x="2235" y="184166"/>
                  </a:cubicBezTo>
                  <a:cubicBezTo>
                    <a:pt x="2250" y="184164"/>
                    <a:pt x="2264" y="184164"/>
                    <a:pt x="2279" y="184164"/>
                  </a:cubicBezTo>
                  <a:close/>
                  <a:moveTo>
                    <a:pt x="6372" y="190237"/>
                  </a:moveTo>
                  <a:cubicBezTo>
                    <a:pt x="6605" y="190237"/>
                    <a:pt x="6805" y="190337"/>
                    <a:pt x="6772" y="190637"/>
                  </a:cubicBezTo>
                  <a:cubicBezTo>
                    <a:pt x="6772" y="190670"/>
                    <a:pt x="6772" y="190704"/>
                    <a:pt x="6772" y="190737"/>
                  </a:cubicBezTo>
                  <a:cubicBezTo>
                    <a:pt x="6716" y="190934"/>
                    <a:pt x="6589" y="191012"/>
                    <a:pt x="6411" y="191012"/>
                  </a:cubicBezTo>
                  <a:cubicBezTo>
                    <a:pt x="6377" y="191012"/>
                    <a:pt x="6342" y="191009"/>
                    <a:pt x="6305" y="191004"/>
                  </a:cubicBezTo>
                  <a:cubicBezTo>
                    <a:pt x="6283" y="191015"/>
                    <a:pt x="6260" y="191019"/>
                    <a:pt x="6239" y="191019"/>
                  </a:cubicBezTo>
                  <a:cubicBezTo>
                    <a:pt x="6197" y="191019"/>
                    <a:pt x="6160" y="191004"/>
                    <a:pt x="6138" y="191004"/>
                  </a:cubicBezTo>
                  <a:cubicBezTo>
                    <a:pt x="5938" y="190970"/>
                    <a:pt x="5805" y="190904"/>
                    <a:pt x="5838" y="190704"/>
                  </a:cubicBezTo>
                  <a:cubicBezTo>
                    <a:pt x="5871" y="190437"/>
                    <a:pt x="6105" y="190270"/>
                    <a:pt x="6372" y="190237"/>
                  </a:cubicBezTo>
                  <a:close/>
                  <a:moveTo>
                    <a:pt x="3632" y="193233"/>
                  </a:moveTo>
                  <a:cubicBezTo>
                    <a:pt x="3863" y="193233"/>
                    <a:pt x="4066" y="193345"/>
                    <a:pt x="4037" y="193639"/>
                  </a:cubicBezTo>
                  <a:lnTo>
                    <a:pt x="4070" y="193639"/>
                  </a:lnTo>
                  <a:cubicBezTo>
                    <a:pt x="4037" y="193706"/>
                    <a:pt x="4037" y="193772"/>
                    <a:pt x="4003" y="193839"/>
                  </a:cubicBezTo>
                  <a:cubicBezTo>
                    <a:pt x="3952" y="193968"/>
                    <a:pt x="3820" y="194018"/>
                    <a:pt x="3670" y="194018"/>
                  </a:cubicBezTo>
                  <a:cubicBezTo>
                    <a:pt x="3626" y="194018"/>
                    <a:pt x="3581" y="194013"/>
                    <a:pt x="3536" y="194006"/>
                  </a:cubicBezTo>
                  <a:cubicBezTo>
                    <a:pt x="3486" y="194014"/>
                    <a:pt x="3440" y="194018"/>
                    <a:pt x="3398" y="194018"/>
                  </a:cubicBezTo>
                  <a:cubicBezTo>
                    <a:pt x="3272" y="194018"/>
                    <a:pt x="3178" y="193981"/>
                    <a:pt x="3103" y="193906"/>
                  </a:cubicBezTo>
                  <a:cubicBezTo>
                    <a:pt x="3036" y="193839"/>
                    <a:pt x="3003" y="193739"/>
                    <a:pt x="3003" y="193606"/>
                  </a:cubicBezTo>
                  <a:cubicBezTo>
                    <a:pt x="3003" y="193239"/>
                    <a:pt x="3336" y="193272"/>
                    <a:pt x="3536" y="193239"/>
                  </a:cubicBezTo>
                  <a:cubicBezTo>
                    <a:pt x="3568" y="193235"/>
                    <a:pt x="3600" y="193233"/>
                    <a:pt x="3632" y="193233"/>
                  </a:cubicBezTo>
                  <a:close/>
                  <a:moveTo>
                    <a:pt x="6703" y="195336"/>
                  </a:moveTo>
                  <a:cubicBezTo>
                    <a:pt x="6917" y="195336"/>
                    <a:pt x="6978" y="195494"/>
                    <a:pt x="7039" y="195707"/>
                  </a:cubicBezTo>
                  <a:cubicBezTo>
                    <a:pt x="6972" y="195874"/>
                    <a:pt x="6905" y="196041"/>
                    <a:pt x="6639" y="196041"/>
                  </a:cubicBezTo>
                  <a:cubicBezTo>
                    <a:pt x="6438" y="196041"/>
                    <a:pt x="6272" y="195941"/>
                    <a:pt x="6272" y="195707"/>
                  </a:cubicBezTo>
                  <a:cubicBezTo>
                    <a:pt x="6238" y="195474"/>
                    <a:pt x="6405" y="195340"/>
                    <a:pt x="6639" y="195340"/>
                  </a:cubicBezTo>
                  <a:cubicBezTo>
                    <a:pt x="6661" y="195337"/>
                    <a:pt x="6683" y="195336"/>
                    <a:pt x="6703" y="195336"/>
                  </a:cubicBezTo>
                  <a:close/>
                  <a:moveTo>
                    <a:pt x="3670" y="198242"/>
                  </a:moveTo>
                  <a:cubicBezTo>
                    <a:pt x="3837" y="198242"/>
                    <a:pt x="3970" y="198342"/>
                    <a:pt x="3970" y="198509"/>
                  </a:cubicBezTo>
                  <a:cubicBezTo>
                    <a:pt x="3970" y="198676"/>
                    <a:pt x="3870" y="198809"/>
                    <a:pt x="3670" y="198843"/>
                  </a:cubicBezTo>
                  <a:cubicBezTo>
                    <a:pt x="3653" y="198846"/>
                    <a:pt x="3636" y="198848"/>
                    <a:pt x="3619" y="198848"/>
                  </a:cubicBezTo>
                  <a:cubicBezTo>
                    <a:pt x="3477" y="198848"/>
                    <a:pt x="3370" y="198722"/>
                    <a:pt x="3370" y="198543"/>
                  </a:cubicBezTo>
                  <a:cubicBezTo>
                    <a:pt x="3370" y="198376"/>
                    <a:pt x="3503" y="198276"/>
                    <a:pt x="3670" y="198242"/>
                  </a:cubicBezTo>
                  <a:close/>
                  <a:moveTo>
                    <a:pt x="7606" y="202112"/>
                  </a:moveTo>
                  <a:cubicBezTo>
                    <a:pt x="7906" y="202112"/>
                    <a:pt x="8173" y="202279"/>
                    <a:pt x="8173" y="202512"/>
                  </a:cubicBezTo>
                  <a:lnTo>
                    <a:pt x="8206" y="202512"/>
                  </a:lnTo>
                  <a:cubicBezTo>
                    <a:pt x="8206" y="202912"/>
                    <a:pt x="7939" y="203213"/>
                    <a:pt x="7639" y="203246"/>
                  </a:cubicBezTo>
                  <a:cubicBezTo>
                    <a:pt x="7372" y="203246"/>
                    <a:pt x="7039" y="202946"/>
                    <a:pt x="7039" y="202679"/>
                  </a:cubicBezTo>
                  <a:cubicBezTo>
                    <a:pt x="7072" y="202345"/>
                    <a:pt x="7272" y="202145"/>
                    <a:pt x="7606" y="202112"/>
                  </a:cubicBezTo>
                  <a:close/>
                  <a:moveTo>
                    <a:pt x="9507" y="205915"/>
                  </a:moveTo>
                  <a:cubicBezTo>
                    <a:pt x="9807" y="205915"/>
                    <a:pt x="10041" y="206015"/>
                    <a:pt x="10041" y="206448"/>
                  </a:cubicBezTo>
                  <a:cubicBezTo>
                    <a:pt x="10041" y="206748"/>
                    <a:pt x="9741" y="207049"/>
                    <a:pt x="9340" y="207049"/>
                  </a:cubicBezTo>
                  <a:cubicBezTo>
                    <a:pt x="9007" y="207049"/>
                    <a:pt x="8840" y="206882"/>
                    <a:pt x="8807" y="206548"/>
                  </a:cubicBezTo>
                  <a:cubicBezTo>
                    <a:pt x="8807" y="206215"/>
                    <a:pt x="9107" y="205915"/>
                    <a:pt x="9507" y="205915"/>
                  </a:cubicBezTo>
                  <a:close/>
                  <a:moveTo>
                    <a:pt x="6266" y="207144"/>
                  </a:moveTo>
                  <a:cubicBezTo>
                    <a:pt x="6437" y="207144"/>
                    <a:pt x="6565" y="207269"/>
                    <a:pt x="6505" y="207449"/>
                  </a:cubicBezTo>
                  <a:cubicBezTo>
                    <a:pt x="6438" y="207682"/>
                    <a:pt x="6572" y="208083"/>
                    <a:pt x="6172" y="208116"/>
                  </a:cubicBezTo>
                  <a:cubicBezTo>
                    <a:pt x="5905" y="208116"/>
                    <a:pt x="5805" y="207916"/>
                    <a:pt x="5805" y="207649"/>
                  </a:cubicBezTo>
                  <a:cubicBezTo>
                    <a:pt x="5838" y="207449"/>
                    <a:pt x="5871" y="207182"/>
                    <a:pt x="6205" y="207149"/>
                  </a:cubicBezTo>
                  <a:cubicBezTo>
                    <a:pt x="6226" y="207145"/>
                    <a:pt x="6246" y="207144"/>
                    <a:pt x="6266" y="207144"/>
                  </a:cubicBezTo>
                  <a:close/>
                  <a:moveTo>
                    <a:pt x="2802" y="0"/>
                  </a:moveTo>
                  <a:cubicBezTo>
                    <a:pt x="2802" y="601"/>
                    <a:pt x="2802" y="1235"/>
                    <a:pt x="2836" y="1835"/>
                  </a:cubicBezTo>
                  <a:cubicBezTo>
                    <a:pt x="2869" y="3036"/>
                    <a:pt x="2669" y="4237"/>
                    <a:pt x="2402" y="5404"/>
                  </a:cubicBezTo>
                  <a:cubicBezTo>
                    <a:pt x="1969" y="7306"/>
                    <a:pt x="1368" y="9140"/>
                    <a:pt x="901" y="11008"/>
                  </a:cubicBezTo>
                  <a:cubicBezTo>
                    <a:pt x="401" y="12843"/>
                    <a:pt x="267" y="14711"/>
                    <a:pt x="134" y="16579"/>
                  </a:cubicBezTo>
                  <a:cubicBezTo>
                    <a:pt x="0" y="18380"/>
                    <a:pt x="34" y="20148"/>
                    <a:pt x="301" y="21949"/>
                  </a:cubicBezTo>
                  <a:cubicBezTo>
                    <a:pt x="701" y="24818"/>
                    <a:pt x="1602" y="27520"/>
                    <a:pt x="2769" y="30155"/>
                  </a:cubicBezTo>
                  <a:cubicBezTo>
                    <a:pt x="3670" y="32090"/>
                    <a:pt x="4237" y="34125"/>
                    <a:pt x="4604" y="36226"/>
                  </a:cubicBezTo>
                  <a:cubicBezTo>
                    <a:pt x="4837" y="37727"/>
                    <a:pt x="4871" y="39229"/>
                    <a:pt x="5037" y="40730"/>
                  </a:cubicBezTo>
                  <a:cubicBezTo>
                    <a:pt x="5304" y="43365"/>
                    <a:pt x="5238" y="45967"/>
                    <a:pt x="4604" y="48535"/>
                  </a:cubicBezTo>
                  <a:cubicBezTo>
                    <a:pt x="3903" y="51371"/>
                    <a:pt x="2802" y="54039"/>
                    <a:pt x="1835" y="56774"/>
                  </a:cubicBezTo>
                  <a:cubicBezTo>
                    <a:pt x="1301" y="58275"/>
                    <a:pt x="834" y="59843"/>
                    <a:pt x="701" y="61444"/>
                  </a:cubicBezTo>
                  <a:cubicBezTo>
                    <a:pt x="568" y="63412"/>
                    <a:pt x="601" y="65347"/>
                    <a:pt x="601" y="67315"/>
                  </a:cubicBezTo>
                  <a:cubicBezTo>
                    <a:pt x="634" y="69350"/>
                    <a:pt x="901" y="71418"/>
                    <a:pt x="1301" y="73420"/>
                  </a:cubicBezTo>
                  <a:cubicBezTo>
                    <a:pt x="1835" y="76222"/>
                    <a:pt x="2702" y="78924"/>
                    <a:pt x="3403" y="81692"/>
                  </a:cubicBezTo>
                  <a:cubicBezTo>
                    <a:pt x="3837" y="83527"/>
                    <a:pt x="4237" y="85362"/>
                    <a:pt x="4304" y="87263"/>
                  </a:cubicBezTo>
                  <a:cubicBezTo>
                    <a:pt x="4337" y="89064"/>
                    <a:pt x="4570" y="90832"/>
                    <a:pt x="4704" y="92600"/>
                  </a:cubicBezTo>
                  <a:cubicBezTo>
                    <a:pt x="4904" y="95469"/>
                    <a:pt x="5438" y="98304"/>
                    <a:pt x="5771" y="101173"/>
                  </a:cubicBezTo>
                  <a:cubicBezTo>
                    <a:pt x="5871" y="102074"/>
                    <a:pt x="5838" y="103008"/>
                    <a:pt x="5838" y="103908"/>
                  </a:cubicBezTo>
                  <a:cubicBezTo>
                    <a:pt x="5838" y="104008"/>
                    <a:pt x="5838" y="104108"/>
                    <a:pt x="5838" y="104208"/>
                  </a:cubicBezTo>
                  <a:cubicBezTo>
                    <a:pt x="5838" y="104308"/>
                    <a:pt x="5838" y="104409"/>
                    <a:pt x="5838" y="104509"/>
                  </a:cubicBezTo>
                  <a:cubicBezTo>
                    <a:pt x="5838" y="105443"/>
                    <a:pt x="5871" y="106377"/>
                    <a:pt x="5771" y="107277"/>
                  </a:cubicBezTo>
                  <a:cubicBezTo>
                    <a:pt x="5438" y="110146"/>
                    <a:pt x="4904" y="112981"/>
                    <a:pt x="4704" y="115817"/>
                  </a:cubicBezTo>
                  <a:cubicBezTo>
                    <a:pt x="4570" y="117618"/>
                    <a:pt x="4337" y="119386"/>
                    <a:pt x="4304" y="121187"/>
                  </a:cubicBezTo>
                  <a:cubicBezTo>
                    <a:pt x="4237" y="123089"/>
                    <a:pt x="3837" y="124923"/>
                    <a:pt x="3403" y="126758"/>
                  </a:cubicBezTo>
                  <a:cubicBezTo>
                    <a:pt x="2702" y="129526"/>
                    <a:pt x="1835" y="132228"/>
                    <a:pt x="1301" y="135030"/>
                  </a:cubicBezTo>
                  <a:cubicBezTo>
                    <a:pt x="868" y="137032"/>
                    <a:pt x="634" y="139067"/>
                    <a:pt x="601" y="141135"/>
                  </a:cubicBezTo>
                  <a:cubicBezTo>
                    <a:pt x="601" y="143103"/>
                    <a:pt x="568" y="145038"/>
                    <a:pt x="701" y="147006"/>
                  </a:cubicBezTo>
                  <a:cubicBezTo>
                    <a:pt x="834" y="148607"/>
                    <a:pt x="1301" y="150175"/>
                    <a:pt x="1835" y="151676"/>
                  </a:cubicBezTo>
                  <a:cubicBezTo>
                    <a:pt x="2802" y="154411"/>
                    <a:pt x="3903" y="157080"/>
                    <a:pt x="4604" y="159915"/>
                  </a:cubicBezTo>
                  <a:cubicBezTo>
                    <a:pt x="5238" y="162483"/>
                    <a:pt x="5304" y="165085"/>
                    <a:pt x="5037" y="167720"/>
                  </a:cubicBezTo>
                  <a:cubicBezTo>
                    <a:pt x="4904" y="169222"/>
                    <a:pt x="4837" y="170723"/>
                    <a:pt x="4604" y="172224"/>
                  </a:cubicBezTo>
                  <a:cubicBezTo>
                    <a:pt x="4237" y="174325"/>
                    <a:pt x="3670" y="176360"/>
                    <a:pt x="2769" y="178261"/>
                  </a:cubicBezTo>
                  <a:cubicBezTo>
                    <a:pt x="1602" y="180930"/>
                    <a:pt x="701" y="183632"/>
                    <a:pt x="301" y="186501"/>
                  </a:cubicBezTo>
                  <a:cubicBezTo>
                    <a:pt x="34" y="188269"/>
                    <a:pt x="0" y="190070"/>
                    <a:pt x="134" y="191871"/>
                  </a:cubicBezTo>
                  <a:cubicBezTo>
                    <a:pt x="267" y="193739"/>
                    <a:pt x="401" y="195607"/>
                    <a:pt x="901" y="197442"/>
                  </a:cubicBezTo>
                  <a:cubicBezTo>
                    <a:pt x="1368" y="199310"/>
                    <a:pt x="1969" y="201144"/>
                    <a:pt x="2402" y="203046"/>
                  </a:cubicBezTo>
                  <a:cubicBezTo>
                    <a:pt x="2669" y="204213"/>
                    <a:pt x="2869" y="205381"/>
                    <a:pt x="2836" y="206615"/>
                  </a:cubicBezTo>
                  <a:cubicBezTo>
                    <a:pt x="2836" y="207215"/>
                    <a:pt x="2802" y="207849"/>
                    <a:pt x="2802" y="208450"/>
                  </a:cubicBezTo>
                  <a:lnTo>
                    <a:pt x="12109" y="208450"/>
                  </a:lnTo>
                  <a:cubicBezTo>
                    <a:pt x="12042" y="207316"/>
                    <a:pt x="11942" y="206181"/>
                    <a:pt x="11842" y="205014"/>
                  </a:cubicBezTo>
                  <a:cubicBezTo>
                    <a:pt x="11776" y="204247"/>
                    <a:pt x="11776" y="203479"/>
                    <a:pt x="11742" y="202679"/>
                  </a:cubicBezTo>
                  <a:cubicBezTo>
                    <a:pt x="11675" y="199743"/>
                    <a:pt x="11042" y="196908"/>
                    <a:pt x="9974" y="194173"/>
                  </a:cubicBezTo>
                  <a:cubicBezTo>
                    <a:pt x="9374" y="192605"/>
                    <a:pt x="9074" y="191004"/>
                    <a:pt x="8974" y="189303"/>
                  </a:cubicBezTo>
                  <a:cubicBezTo>
                    <a:pt x="8840" y="187435"/>
                    <a:pt x="9207" y="185633"/>
                    <a:pt x="9774" y="183832"/>
                  </a:cubicBezTo>
                  <a:cubicBezTo>
                    <a:pt x="10575" y="181464"/>
                    <a:pt x="11509" y="179195"/>
                    <a:pt x="12076" y="176760"/>
                  </a:cubicBezTo>
                  <a:cubicBezTo>
                    <a:pt x="12710" y="174192"/>
                    <a:pt x="13177" y="171590"/>
                    <a:pt x="13243" y="168955"/>
                  </a:cubicBezTo>
                  <a:cubicBezTo>
                    <a:pt x="13277" y="167921"/>
                    <a:pt x="13543" y="166920"/>
                    <a:pt x="13610" y="165886"/>
                  </a:cubicBezTo>
                  <a:cubicBezTo>
                    <a:pt x="13644" y="164785"/>
                    <a:pt x="13744" y="163684"/>
                    <a:pt x="13844" y="162550"/>
                  </a:cubicBezTo>
                  <a:cubicBezTo>
                    <a:pt x="13910" y="161583"/>
                    <a:pt x="13977" y="160615"/>
                    <a:pt x="13944" y="159615"/>
                  </a:cubicBezTo>
                  <a:cubicBezTo>
                    <a:pt x="13910" y="158347"/>
                    <a:pt x="13810" y="157046"/>
                    <a:pt x="13410" y="155845"/>
                  </a:cubicBezTo>
                  <a:cubicBezTo>
                    <a:pt x="13076" y="154811"/>
                    <a:pt x="13076" y="153710"/>
                    <a:pt x="12876" y="152676"/>
                  </a:cubicBezTo>
                  <a:cubicBezTo>
                    <a:pt x="12409" y="150041"/>
                    <a:pt x="12109" y="147373"/>
                    <a:pt x="11342" y="144771"/>
                  </a:cubicBezTo>
                  <a:cubicBezTo>
                    <a:pt x="10741" y="142669"/>
                    <a:pt x="10308" y="140534"/>
                    <a:pt x="9974" y="138366"/>
                  </a:cubicBezTo>
                  <a:cubicBezTo>
                    <a:pt x="9641" y="136331"/>
                    <a:pt x="9774" y="134263"/>
                    <a:pt x="10174" y="132228"/>
                  </a:cubicBezTo>
                  <a:cubicBezTo>
                    <a:pt x="10975" y="128259"/>
                    <a:pt x="11876" y="124323"/>
                    <a:pt x="12810" y="120420"/>
                  </a:cubicBezTo>
                  <a:cubicBezTo>
                    <a:pt x="13143" y="119052"/>
                    <a:pt x="13310" y="117651"/>
                    <a:pt x="13377" y="116250"/>
                  </a:cubicBezTo>
                  <a:cubicBezTo>
                    <a:pt x="13477" y="114883"/>
                    <a:pt x="13744" y="113582"/>
                    <a:pt x="13977" y="112247"/>
                  </a:cubicBezTo>
                  <a:cubicBezTo>
                    <a:pt x="14111" y="111514"/>
                    <a:pt x="14144" y="110813"/>
                    <a:pt x="14111" y="110079"/>
                  </a:cubicBezTo>
                  <a:cubicBezTo>
                    <a:pt x="14111" y="108111"/>
                    <a:pt x="14244" y="106176"/>
                    <a:pt x="14477" y="104208"/>
                  </a:cubicBezTo>
                  <a:cubicBezTo>
                    <a:pt x="14245" y="102284"/>
                    <a:pt x="14112" y="100328"/>
                    <a:pt x="14111" y="98371"/>
                  </a:cubicBezTo>
                  <a:lnTo>
                    <a:pt x="14111" y="98371"/>
                  </a:lnTo>
                  <a:cubicBezTo>
                    <a:pt x="14144" y="97637"/>
                    <a:pt x="14111" y="96936"/>
                    <a:pt x="13977" y="96203"/>
                  </a:cubicBezTo>
                  <a:cubicBezTo>
                    <a:pt x="13744" y="94868"/>
                    <a:pt x="13477" y="93567"/>
                    <a:pt x="13377" y="92200"/>
                  </a:cubicBezTo>
                  <a:cubicBezTo>
                    <a:pt x="13310" y="90799"/>
                    <a:pt x="13143" y="89398"/>
                    <a:pt x="12810" y="88030"/>
                  </a:cubicBezTo>
                  <a:cubicBezTo>
                    <a:pt x="11876" y="84127"/>
                    <a:pt x="10975" y="80191"/>
                    <a:pt x="10174" y="76222"/>
                  </a:cubicBezTo>
                  <a:cubicBezTo>
                    <a:pt x="9774" y="74187"/>
                    <a:pt x="9641" y="72119"/>
                    <a:pt x="9974" y="70051"/>
                  </a:cubicBezTo>
                  <a:cubicBezTo>
                    <a:pt x="10308" y="67916"/>
                    <a:pt x="10741" y="65781"/>
                    <a:pt x="11342" y="63679"/>
                  </a:cubicBezTo>
                  <a:cubicBezTo>
                    <a:pt x="12109" y="61077"/>
                    <a:pt x="12409" y="58409"/>
                    <a:pt x="12876" y="55774"/>
                  </a:cubicBezTo>
                  <a:cubicBezTo>
                    <a:pt x="13076" y="54706"/>
                    <a:pt x="13076" y="53639"/>
                    <a:pt x="13410" y="52605"/>
                  </a:cubicBezTo>
                  <a:cubicBezTo>
                    <a:pt x="13810" y="51371"/>
                    <a:pt x="13910" y="50103"/>
                    <a:pt x="13944" y="48835"/>
                  </a:cubicBezTo>
                  <a:cubicBezTo>
                    <a:pt x="13977" y="47835"/>
                    <a:pt x="13910" y="46867"/>
                    <a:pt x="13844" y="45900"/>
                  </a:cubicBezTo>
                  <a:cubicBezTo>
                    <a:pt x="13744" y="44766"/>
                    <a:pt x="13644" y="43665"/>
                    <a:pt x="13610" y="42564"/>
                  </a:cubicBezTo>
                  <a:cubicBezTo>
                    <a:pt x="13543" y="41530"/>
                    <a:pt x="13277" y="40529"/>
                    <a:pt x="13243" y="39495"/>
                  </a:cubicBezTo>
                  <a:cubicBezTo>
                    <a:pt x="13177" y="36860"/>
                    <a:pt x="12710" y="34258"/>
                    <a:pt x="12076" y="31690"/>
                  </a:cubicBezTo>
                  <a:cubicBezTo>
                    <a:pt x="11509" y="29255"/>
                    <a:pt x="10541" y="26953"/>
                    <a:pt x="9774" y="24618"/>
                  </a:cubicBezTo>
                  <a:cubicBezTo>
                    <a:pt x="9207" y="22817"/>
                    <a:pt x="8840" y="21015"/>
                    <a:pt x="8974" y="19114"/>
                  </a:cubicBezTo>
                  <a:cubicBezTo>
                    <a:pt x="9074" y="17446"/>
                    <a:pt x="9374" y="15845"/>
                    <a:pt x="9974" y="14277"/>
                  </a:cubicBezTo>
                  <a:cubicBezTo>
                    <a:pt x="11042" y="11542"/>
                    <a:pt x="11675" y="8707"/>
                    <a:pt x="11742" y="5771"/>
                  </a:cubicBezTo>
                  <a:cubicBezTo>
                    <a:pt x="11776" y="4971"/>
                    <a:pt x="11776" y="4203"/>
                    <a:pt x="11842" y="3436"/>
                  </a:cubicBezTo>
                  <a:cubicBezTo>
                    <a:pt x="11942" y="2269"/>
                    <a:pt x="12042" y="1135"/>
                    <a:pt x="12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13"/>
            <p:cNvSpPr/>
            <p:nvPr/>
          </p:nvSpPr>
          <p:spPr>
            <a:xfrm rot="-5400000">
              <a:off x="4364923" y="-1811579"/>
              <a:ext cx="366642" cy="9284741"/>
            </a:xfrm>
            <a:custGeom>
              <a:avLst/>
              <a:gdLst/>
              <a:ahLst/>
              <a:cxnLst/>
              <a:rect l="l" t="t" r="r" b="b"/>
              <a:pathLst>
                <a:path w="14778" h="208517" extrusionOk="0">
                  <a:moveTo>
                    <a:pt x="6438" y="5004"/>
                  </a:moveTo>
                  <a:cubicBezTo>
                    <a:pt x="6672" y="5038"/>
                    <a:pt x="6772" y="5271"/>
                    <a:pt x="6839" y="5471"/>
                  </a:cubicBezTo>
                  <a:cubicBezTo>
                    <a:pt x="7072" y="6105"/>
                    <a:pt x="7105" y="6806"/>
                    <a:pt x="7205" y="7473"/>
                  </a:cubicBezTo>
                  <a:cubicBezTo>
                    <a:pt x="7239" y="7773"/>
                    <a:pt x="7272" y="8073"/>
                    <a:pt x="7306" y="8373"/>
                  </a:cubicBezTo>
                  <a:cubicBezTo>
                    <a:pt x="7239" y="8740"/>
                    <a:pt x="7272" y="9141"/>
                    <a:pt x="7005" y="9474"/>
                  </a:cubicBezTo>
                  <a:cubicBezTo>
                    <a:pt x="6789" y="9798"/>
                    <a:pt x="6485" y="9969"/>
                    <a:pt x="6165" y="9969"/>
                  </a:cubicBezTo>
                  <a:cubicBezTo>
                    <a:pt x="6090" y="9969"/>
                    <a:pt x="6014" y="9960"/>
                    <a:pt x="5938" y="9941"/>
                  </a:cubicBezTo>
                  <a:cubicBezTo>
                    <a:pt x="5471" y="9808"/>
                    <a:pt x="5171" y="9441"/>
                    <a:pt x="5137" y="8940"/>
                  </a:cubicBezTo>
                  <a:cubicBezTo>
                    <a:pt x="5137" y="8707"/>
                    <a:pt x="5171" y="8473"/>
                    <a:pt x="5204" y="8240"/>
                  </a:cubicBezTo>
                  <a:cubicBezTo>
                    <a:pt x="5371" y="7506"/>
                    <a:pt x="5504" y="6705"/>
                    <a:pt x="5671" y="5938"/>
                  </a:cubicBezTo>
                  <a:cubicBezTo>
                    <a:pt x="5704" y="5771"/>
                    <a:pt x="5771" y="5571"/>
                    <a:pt x="5871" y="5405"/>
                  </a:cubicBezTo>
                  <a:cubicBezTo>
                    <a:pt x="5971" y="5171"/>
                    <a:pt x="6171" y="5004"/>
                    <a:pt x="6438" y="5004"/>
                  </a:cubicBezTo>
                  <a:close/>
                  <a:moveTo>
                    <a:pt x="4904" y="14478"/>
                  </a:moveTo>
                  <a:cubicBezTo>
                    <a:pt x="5237" y="14478"/>
                    <a:pt x="5404" y="14745"/>
                    <a:pt x="5471" y="15045"/>
                  </a:cubicBezTo>
                  <a:cubicBezTo>
                    <a:pt x="5638" y="15545"/>
                    <a:pt x="5538" y="16045"/>
                    <a:pt x="5571" y="16512"/>
                  </a:cubicBezTo>
                  <a:cubicBezTo>
                    <a:pt x="5571" y="17080"/>
                    <a:pt x="5571" y="17647"/>
                    <a:pt x="5471" y="18180"/>
                  </a:cubicBezTo>
                  <a:cubicBezTo>
                    <a:pt x="5386" y="18692"/>
                    <a:pt x="5058" y="19010"/>
                    <a:pt x="4674" y="19010"/>
                  </a:cubicBezTo>
                  <a:cubicBezTo>
                    <a:pt x="4607" y="19010"/>
                    <a:pt x="4539" y="19001"/>
                    <a:pt x="4470" y="18981"/>
                  </a:cubicBezTo>
                  <a:lnTo>
                    <a:pt x="4470" y="18948"/>
                  </a:lnTo>
                  <a:cubicBezTo>
                    <a:pt x="4137" y="18847"/>
                    <a:pt x="4037" y="18614"/>
                    <a:pt x="4003" y="18314"/>
                  </a:cubicBezTo>
                  <a:cubicBezTo>
                    <a:pt x="3970" y="17446"/>
                    <a:pt x="4103" y="16613"/>
                    <a:pt x="4237" y="15745"/>
                  </a:cubicBezTo>
                  <a:cubicBezTo>
                    <a:pt x="4270" y="15512"/>
                    <a:pt x="4270" y="15278"/>
                    <a:pt x="4337" y="15045"/>
                  </a:cubicBezTo>
                  <a:cubicBezTo>
                    <a:pt x="4403" y="14745"/>
                    <a:pt x="4570" y="14478"/>
                    <a:pt x="4904" y="14478"/>
                  </a:cubicBezTo>
                  <a:close/>
                  <a:moveTo>
                    <a:pt x="8306" y="16779"/>
                  </a:moveTo>
                  <a:cubicBezTo>
                    <a:pt x="8773" y="16813"/>
                    <a:pt x="8907" y="17113"/>
                    <a:pt x="8973" y="17480"/>
                  </a:cubicBezTo>
                  <a:cubicBezTo>
                    <a:pt x="9240" y="18614"/>
                    <a:pt x="9574" y="19781"/>
                    <a:pt x="9540" y="20982"/>
                  </a:cubicBezTo>
                  <a:cubicBezTo>
                    <a:pt x="9540" y="21416"/>
                    <a:pt x="9407" y="21750"/>
                    <a:pt x="9073" y="21983"/>
                  </a:cubicBezTo>
                  <a:cubicBezTo>
                    <a:pt x="8893" y="22089"/>
                    <a:pt x="8712" y="22142"/>
                    <a:pt x="8539" y="22142"/>
                  </a:cubicBezTo>
                  <a:cubicBezTo>
                    <a:pt x="8169" y="22142"/>
                    <a:pt x="7833" y="21904"/>
                    <a:pt x="7606" y="21449"/>
                  </a:cubicBezTo>
                  <a:cubicBezTo>
                    <a:pt x="7606" y="21416"/>
                    <a:pt x="7572" y="21416"/>
                    <a:pt x="7572" y="21383"/>
                  </a:cubicBezTo>
                  <a:cubicBezTo>
                    <a:pt x="7539" y="21316"/>
                    <a:pt x="7506" y="21249"/>
                    <a:pt x="7506" y="21216"/>
                  </a:cubicBezTo>
                  <a:lnTo>
                    <a:pt x="7439" y="21049"/>
                  </a:lnTo>
                  <a:cubicBezTo>
                    <a:pt x="7439" y="20982"/>
                    <a:pt x="7406" y="20916"/>
                    <a:pt x="7406" y="20849"/>
                  </a:cubicBezTo>
                  <a:cubicBezTo>
                    <a:pt x="7339" y="20549"/>
                    <a:pt x="7306" y="20115"/>
                    <a:pt x="7306" y="19481"/>
                  </a:cubicBezTo>
                  <a:cubicBezTo>
                    <a:pt x="7272" y="18881"/>
                    <a:pt x="7306" y="18280"/>
                    <a:pt x="7472" y="17680"/>
                  </a:cubicBezTo>
                  <a:cubicBezTo>
                    <a:pt x="7506" y="17580"/>
                    <a:pt x="7539" y="17513"/>
                    <a:pt x="7572" y="17413"/>
                  </a:cubicBezTo>
                  <a:cubicBezTo>
                    <a:pt x="7706" y="17080"/>
                    <a:pt x="7873" y="16779"/>
                    <a:pt x="8306" y="16779"/>
                  </a:cubicBezTo>
                  <a:close/>
                  <a:moveTo>
                    <a:pt x="5291" y="24453"/>
                  </a:moveTo>
                  <a:cubicBezTo>
                    <a:pt x="5578" y="24453"/>
                    <a:pt x="5839" y="24611"/>
                    <a:pt x="5971" y="24952"/>
                  </a:cubicBezTo>
                  <a:cubicBezTo>
                    <a:pt x="6338" y="25886"/>
                    <a:pt x="6705" y="26887"/>
                    <a:pt x="6772" y="27921"/>
                  </a:cubicBezTo>
                  <a:lnTo>
                    <a:pt x="6772" y="27887"/>
                  </a:lnTo>
                  <a:lnTo>
                    <a:pt x="6772" y="27887"/>
                  </a:lnTo>
                  <a:cubicBezTo>
                    <a:pt x="6805" y="28454"/>
                    <a:pt x="6438" y="28888"/>
                    <a:pt x="5938" y="28988"/>
                  </a:cubicBezTo>
                  <a:cubicBezTo>
                    <a:pt x="5893" y="28999"/>
                    <a:pt x="5846" y="29005"/>
                    <a:pt x="5798" y="29005"/>
                  </a:cubicBezTo>
                  <a:cubicBezTo>
                    <a:pt x="5416" y="29005"/>
                    <a:pt x="4952" y="28669"/>
                    <a:pt x="4804" y="28254"/>
                  </a:cubicBezTo>
                  <a:cubicBezTo>
                    <a:pt x="4537" y="27454"/>
                    <a:pt x="4403" y="26586"/>
                    <a:pt x="4370" y="25719"/>
                  </a:cubicBezTo>
                  <a:cubicBezTo>
                    <a:pt x="4337" y="25352"/>
                    <a:pt x="4337" y="25019"/>
                    <a:pt x="4637" y="24718"/>
                  </a:cubicBezTo>
                  <a:cubicBezTo>
                    <a:pt x="4839" y="24545"/>
                    <a:pt x="5072" y="24453"/>
                    <a:pt x="5291" y="24453"/>
                  </a:cubicBezTo>
                  <a:close/>
                  <a:moveTo>
                    <a:pt x="7806" y="39629"/>
                  </a:moveTo>
                  <a:cubicBezTo>
                    <a:pt x="8139" y="39629"/>
                    <a:pt x="8306" y="39829"/>
                    <a:pt x="8406" y="40096"/>
                  </a:cubicBezTo>
                  <a:cubicBezTo>
                    <a:pt x="8506" y="40263"/>
                    <a:pt x="8540" y="40463"/>
                    <a:pt x="8540" y="40663"/>
                  </a:cubicBezTo>
                  <a:cubicBezTo>
                    <a:pt x="8640" y="41597"/>
                    <a:pt x="8740" y="42564"/>
                    <a:pt x="8573" y="43498"/>
                  </a:cubicBezTo>
                  <a:cubicBezTo>
                    <a:pt x="8573" y="43599"/>
                    <a:pt x="8540" y="43699"/>
                    <a:pt x="8506" y="43765"/>
                  </a:cubicBezTo>
                  <a:cubicBezTo>
                    <a:pt x="8373" y="44099"/>
                    <a:pt x="8173" y="44366"/>
                    <a:pt x="7806" y="44366"/>
                  </a:cubicBezTo>
                  <a:cubicBezTo>
                    <a:pt x="7472" y="44366"/>
                    <a:pt x="7306" y="44066"/>
                    <a:pt x="7205" y="43765"/>
                  </a:cubicBezTo>
                  <a:cubicBezTo>
                    <a:pt x="7139" y="43632"/>
                    <a:pt x="7105" y="43498"/>
                    <a:pt x="7072" y="43332"/>
                  </a:cubicBezTo>
                  <a:cubicBezTo>
                    <a:pt x="7072" y="43232"/>
                    <a:pt x="7039" y="43132"/>
                    <a:pt x="7039" y="42998"/>
                  </a:cubicBezTo>
                  <a:cubicBezTo>
                    <a:pt x="7039" y="42676"/>
                    <a:pt x="7039" y="42353"/>
                    <a:pt x="7039" y="42031"/>
                  </a:cubicBezTo>
                  <a:cubicBezTo>
                    <a:pt x="7039" y="41697"/>
                    <a:pt x="7039" y="41364"/>
                    <a:pt x="7072" y="41030"/>
                  </a:cubicBezTo>
                  <a:cubicBezTo>
                    <a:pt x="7072" y="40897"/>
                    <a:pt x="7072" y="40797"/>
                    <a:pt x="7105" y="40663"/>
                  </a:cubicBezTo>
                  <a:cubicBezTo>
                    <a:pt x="7105" y="40596"/>
                    <a:pt x="7105" y="40563"/>
                    <a:pt x="7139" y="40496"/>
                  </a:cubicBezTo>
                  <a:cubicBezTo>
                    <a:pt x="7172" y="40363"/>
                    <a:pt x="7172" y="40229"/>
                    <a:pt x="7239" y="40096"/>
                  </a:cubicBezTo>
                  <a:cubicBezTo>
                    <a:pt x="7339" y="39863"/>
                    <a:pt x="7506" y="39629"/>
                    <a:pt x="7806" y="39629"/>
                  </a:cubicBezTo>
                  <a:close/>
                  <a:moveTo>
                    <a:pt x="7571" y="51755"/>
                  </a:moveTo>
                  <a:cubicBezTo>
                    <a:pt x="7625" y="51755"/>
                    <a:pt x="7681" y="51760"/>
                    <a:pt x="7739" y="51771"/>
                  </a:cubicBezTo>
                  <a:cubicBezTo>
                    <a:pt x="8139" y="51838"/>
                    <a:pt x="8340" y="52138"/>
                    <a:pt x="8473" y="52438"/>
                  </a:cubicBezTo>
                  <a:cubicBezTo>
                    <a:pt x="8840" y="53339"/>
                    <a:pt x="9073" y="54273"/>
                    <a:pt x="9107" y="55240"/>
                  </a:cubicBezTo>
                  <a:cubicBezTo>
                    <a:pt x="9107" y="55774"/>
                    <a:pt x="9073" y="56274"/>
                    <a:pt x="8540" y="56541"/>
                  </a:cubicBezTo>
                  <a:cubicBezTo>
                    <a:pt x="8344" y="56639"/>
                    <a:pt x="8146" y="56685"/>
                    <a:pt x="7957" y="56685"/>
                  </a:cubicBezTo>
                  <a:cubicBezTo>
                    <a:pt x="7373" y="56685"/>
                    <a:pt x="6873" y="56246"/>
                    <a:pt x="6772" y="55540"/>
                  </a:cubicBezTo>
                  <a:cubicBezTo>
                    <a:pt x="6638" y="54606"/>
                    <a:pt x="6705" y="53672"/>
                    <a:pt x="6772" y="52738"/>
                  </a:cubicBezTo>
                  <a:cubicBezTo>
                    <a:pt x="6831" y="52114"/>
                    <a:pt x="7129" y="51755"/>
                    <a:pt x="7571" y="51755"/>
                  </a:cubicBezTo>
                  <a:close/>
                  <a:moveTo>
                    <a:pt x="4170" y="58142"/>
                  </a:moveTo>
                  <a:cubicBezTo>
                    <a:pt x="4604" y="58142"/>
                    <a:pt x="4870" y="58342"/>
                    <a:pt x="5037" y="58809"/>
                  </a:cubicBezTo>
                  <a:cubicBezTo>
                    <a:pt x="5104" y="58943"/>
                    <a:pt x="5204" y="59110"/>
                    <a:pt x="5204" y="59276"/>
                  </a:cubicBezTo>
                  <a:cubicBezTo>
                    <a:pt x="5237" y="59577"/>
                    <a:pt x="5204" y="59843"/>
                    <a:pt x="5204" y="60144"/>
                  </a:cubicBezTo>
                  <a:cubicBezTo>
                    <a:pt x="5237" y="60978"/>
                    <a:pt x="5104" y="61778"/>
                    <a:pt x="5037" y="62579"/>
                  </a:cubicBezTo>
                  <a:cubicBezTo>
                    <a:pt x="5004" y="63146"/>
                    <a:pt x="4537" y="63579"/>
                    <a:pt x="4037" y="63579"/>
                  </a:cubicBezTo>
                  <a:cubicBezTo>
                    <a:pt x="4018" y="63581"/>
                    <a:pt x="4000" y="63581"/>
                    <a:pt x="3982" y="63581"/>
                  </a:cubicBezTo>
                  <a:cubicBezTo>
                    <a:pt x="3505" y="63581"/>
                    <a:pt x="3098" y="63160"/>
                    <a:pt x="2969" y="62645"/>
                  </a:cubicBezTo>
                  <a:cubicBezTo>
                    <a:pt x="2769" y="61678"/>
                    <a:pt x="3002" y="60744"/>
                    <a:pt x="3103" y="59843"/>
                  </a:cubicBezTo>
                  <a:cubicBezTo>
                    <a:pt x="3136" y="59510"/>
                    <a:pt x="3236" y="59143"/>
                    <a:pt x="3336" y="58843"/>
                  </a:cubicBezTo>
                  <a:cubicBezTo>
                    <a:pt x="3436" y="58409"/>
                    <a:pt x="3703" y="58142"/>
                    <a:pt x="4170" y="58142"/>
                  </a:cubicBezTo>
                  <a:close/>
                  <a:moveTo>
                    <a:pt x="9099" y="64877"/>
                  </a:moveTo>
                  <a:cubicBezTo>
                    <a:pt x="9123" y="64877"/>
                    <a:pt x="9148" y="64878"/>
                    <a:pt x="9174" y="64880"/>
                  </a:cubicBezTo>
                  <a:cubicBezTo>
                    <a:pt x="9574" y="64914"/>
                    <a:pt x="9774" y="65147"/>
                    <a:pt x="9874" y="65481"/>
                  </a:cubicBezTo>
                  <a:cubicBezTo>
                    <a:pt x="10174" y="66248"/>
                    <a:pt x="10241" y="67049"/>
                    <a:pt x="10241" y="67849"/>
                  </a:cubicBezTo>
                  <a:lnTo>
                    <a:pt x="10241" y="68383"/>
                  </a:lnTo>
                  <a:cubicBezTo>
                    <a:pt x="10208" y="68817"/>
                    <a:pt x="10274" y="69350"/>
                    <a:pt x="10141" y="69851"/>
                  </a:cubicBezTo>
                  <a:cubicBezTo>
                    <a:pt x="9964" y="70499"/>
                    <a:pt x="9578" y="70835"/>
                    <a:pt x="9007" y="70835"/>
                  </a:cubicBezTo>
                  <a:cubicBezTo>
                    <a:pt x="8932" y="70835"/>
                    <a:pt x="8854" y="70830"/>
                    <a:pt x="8773" y="70818"/>
                  </a:cubicBezTo>
                  <a:cubicBezTo>
                    <a:pt x="8273" y="70751"/>
                    <a:pt x="7873" y="70218"/>
                    <a:pt x="7906" y="69584"/>
                  </a:cubicBezTo>
                  <a:cubicBezTo>
                    <a:pt x="8006" y="68316"/>
                    <a:pt x="8139" y="67082"/>
                    <a:pt x="8273" y="65814"/>
                  </a:cubicBezTo>
                  <a:cubicBezTo>
                    <a:pt x="8273" y="65681"/>
                    <a:pt x="8340" y="65548"/>
                    <a:pt x="8406" y="65414"/>
                  </a:cubicBezTo>
                  <a:cubicBezTo>
                    <a:pt x="8531" y="65102"/>
                    <a:pt x="8744" y="64877"/>
                    <a:pt x="9099" y="64877"/>
                  </a:cubicBezTo>
                  <a:close/>
                  <a:moveTo>
                    <a:pt x="8492" y="78435"/>
                  </a:moveTo>
                  <a:cubicBezTo>
                    <a:pt x="8764" y="78435"/>
                    <a:pt x="8926" y="78658"/>
                    <a:pt x="9040" y="78857"/>
                  </a:cubicBezTo>
                  <a:cubicBezTo>
                    <a:pt x="9574" y="79658"/>
                    <a:pt x="10108" y="80458"/>
                    <a:pt x="10408" y="81392"/>
                  </a:cubicBezTo>
                  <a:cubicBezTo>
                    <a:pt x="10575" y="81826"/>
                    <a:pt x="10741" y="82293"/>
                    <a:pt x="10575" y="82793"/>
                  </a:cubicBezTo>
                  <a:cubicBezTo>
                    <a:pt x="10384" y="83334"/>
                    <a:pt x="10010" y="83663"/>
                    <a:pt x="9484" y="83663"/>
                  </a:cubicBezTo>
                  <a:cubicBezTo>
                    <a:pt x="9459" y="83663"/>
                    <a:pt x="9433" y="83662"/>
                    <a:pt x="9407" y="83661"/>
                  </a:cubicBezTo>
                  <a:cubicBezTo>
                    <a:pt x="8740" y="83661"/>
                    <a:pt x="8273" y="83160"/>
                    <a:pt x="8273" y="82260"/>
                  </a:cubicBezTo>
                  <a:cubicBezTo>
                    <a:pt x="8240" y="81326"/>
                    <a:pt x="8173" y="80392"/>
                    <a:pt x="7906" y="79491"/>
                  </a:cubicBezTo>
                  <a:cubicBezTo>
                    <a:pt x="7873" y="79424"/>
                    <a:pt x="7906" y="79324"/>
                    <a:pt x="7906" y="79224"/>
                  </a:cubicBezTo>
                  <a:cubicBezTo>
                    <a:pt x="7873" y="78890"/>
                    <a:pt x="7973" y="78557"/>
                    <a:pt x="8340" y="78457"/>
                  </a:cubicBezTo>
                  <a:cubicBezTo>
                    <a:pt x="8394" y="78442"/>
                    <a:pt x="8445" y="78435"/>
                    <a:pt x="8492" y="78435"/>
                  </a:cubicBezTo>
                  <a:close/>
                  <a:moveTo>
                    <a:pt x="9887" y="89631"/>
                  </a:moveTo>
                  <a:cubicBezTo>
                    <a:pt x="10108" y="89631"/>
                    <a:pt x="10324" y="89765"/>
                    <a:pt x="10474" y="90032"/>
                  </a:cubicBezTo>
                  <a:cubicBezTo>
                    <a:pt x="10741" y="90499"/>
                    <a:pt x="10808" y="90999"/>
                    <a:pt x="10908" y="91499"/>
                  </a:cubicBezTo>
                  <a:cubicBezTo>
                    <a:pt x="11008" y="92167"/>
                    <a:pt x="11108" y="92834"/>
                    <a:pt x="10941" y="93468"/>
                  </a:cubicBezTo>
                  <a:cubicBezTo>
                    <a:pt x="10775" y="94001"/>
                    <a:pt x="10441" y="94335"/>
                    <a:pt x="10041" y="94335"/>
                  </a:cubicBezTo>
                  <a:cubicBezTo>
                    <a:pt x="9641" y="94335"/>
                    <a:pt x="9274" y="93935"/>
                    <a:pt x="9107" y="93401"/>
                  </a:cubicBezTo>
                  <a:cubicBezTo>
                    <a:pt x="9073" y="93301"/>
                    <a:pt x="9040" y="93167"/>
                    <a:pt x="9040" y="93034"/>
                  </a:cubicBezTo>
                  <a:cubicBezTo>
                    <a:pt x="9007" y="92934"/>
                    <a:pt x="9007" y="92834"/>
                    <a:pt x="9007" y="92767"/>
                  </a:cubicBezTo>
                  <a:cubicBezTo>
                    <a:pt x="9007" y="92467"/>
                    <a:pt x="9040" y="92200"/>
                    <a:pt x="9007" y="91900"/>
                  </a:cubicBezTo>
                  <a:cubicBezTo>
                    <a:pt x="9040" y="91499"/>
                    <a:pt x="8973" y="91066"/>
                    <a:pt x="9073" y="90632"/>
                  </a:cubicBezTo>
                  <a:cubicBezTo>
                    <a:pt x="9073" y="90565"/>
                    <a:pt x="9073" y="90532"/>
                    <a:pt x="9107" y="90465"/>
                  </a:cubicBezTo>
                  <a:cubicBezTo>
                    <a:pt x="9174" y="90299"/>
                    <a:pt x="9207" y="90165"/>
                    <a:pt x="9274" y="90032"/>
                  </a:cubicBezTo>
                  <a:cubicBezTo>
                    <a:pt x="9440" y="89765"/>
                    <a:pt x="9666" y="89631"/>
                    <a:pt x="9887" y="89631"/>
                  </a:cubicBezTo>
                  <a:close/>
                  <a:moveTo>
                    <a:pt x="10717" y="100280"/>
                  </a:moveTo>
                  <a:cubicBezTo>
                    <a:pt x="11043" y="100280"/>
                    <a:pt x="11348" y="100492"/>
                    <a:pt x="11509" y="100873"/>
                  </a:cubicBezTo>
                  <a:cubicBezTo>
                    <a:pt x="11675" y="101306"/>
                    <a:pt x="11709" y="101773"/>
                    <a:pt x="11775" y="102207"/>
                  </a:cubicBezTo>
                  <a:cubicBezTo>
                    <a:pt x="11809" y="102541"/>
                    <a:pt x="11742" y="102908"/>
                    <a:pt x="11775" y="103241"/>
                  </a:cubicBezTo>
                  <a:cubicBezTo>
                    <a:pt x="11809" y="103575"/>
                    <a:pt x="11909" y="103875"/>
                    <a:pt x="11875" y="104209"/>
                  </a:cubicBezTo>
                  <a:lnTo>
                    <a:pt x="11875" y="104275"/>
                  </a:lnTo>
                  <a:lnTo>
                    <a:pt x="11875" y="104342"/>
                  </a:lnTo>
                  <a:cubicBezTo>
                    <a:pt x="11909" y="104676"/>
                    <a:pt x="11809" y="104976"/>
                    <a:pt x="11775" y="105309"/>
                  </a:cubicBezTo>
                  <a:cubicBezTo>
                    <a:pt x="11742" y="105643"/>
                    <a:pt x="11809" y="106010"/>
                    <a:pt x="11775" y="106343"/>
                  </a:cubicBezTo>
                  <a:cubicBezTo>
                    <a:pt x="11709" y="106810"/>
                    <a:pt x="11675" y="107244"/>
                    <a:pt x="11509" y="107678"/>
                  </a:cubicBezTo>
                  <a:cubicBezTo>
                    <a:pt x="11348" y="108059"/>
                    <a:pt x="11043" y="108271"/>
                    <a:pt x="10717" y="108271"/>
                  </a:cubicBezTo>
                  <a:cubicBezTo>
                    <a:pt x="10500" y="108271"/>
                    <a:pt x="10274" y="108178"/>
                    <a:pt x="10074" y="107978"/>
                  </a:cubicBezTo>
                  <a:cubicBezTo>
                    <a:pt x="9907" y="107811"/>
                    <a:pt x="9774" y="107611"/>
                    <a:pt x="9674" y="107378"/>
                  </a:cubicBezTo>
                  <a:cubicBezTo>
                    <a:pt x="9374" y="106377"/>
                    <a:pt x="9207" y="105343"/>
                    <a:pt x="9174" y="104275"/>
                  </a:cubicBezTo>
                  <a:cubicBezTo>
                    <a:pt x="9207" y="103208"/>
                    <a:pt x="9374" y="102174"/>
                    <a:pt x="9674" y="101173"/>
                  </a:cubicBezTo>
                  <a:cubicBezTo>
                    <a:pt x="9774" y="100940"/>
                    <a:pt x="9907" y="100739"/>
                    <a:pt x="10074" y="100573"/>
                  </a:cubicBezTo>
                  <a:cubicBezTo>
                    <a:pt x="10274" y="100373"/>
                    <a:pt x="10500" y="100280"/>
                    <a:pt x="10717" y="100280"/>
                  </a:cubicBezTo>
                  <a:close/>
                  <a:moveTo>
                    <a:pt x="10041" y="114216"/>
                  </a:moveTo>
                  <a:cubicBezTo>
                    <a:pt x="10441" y="114216"/>
                    <a:pt x="10775" y="114549"/>
                    <a:pt x="10941" y="115083"/>
                  </a:cubicBezTo>
                  <a:cubicBezTo>
                    <a:pt x="11108" y="115750"/>
                    <a:pt x="11008" y="116384"/>
                    <a:pt x="10908" y="117051"/>
                  </a:cubicBezTo>
                  <a:cubicBezTo>
                    <a:pt x="10808" y="117551"/>
                    <a:pt x="10741" y="118052"/>
                    <a:pt x="10474" y="118519"/>
                  </a:cubicBezTo>
                  <a:cubicBezTo>
                    <a:pt x="10324" y="118786"/>
                    <a:pt x="10108" y="118919"/>
                    <a:pt x="9887" y="118919"/>
                  </a:cubicBezTo>
                  <a:cubicBezTo>
                    <a:pt x="9666" y="118919"/>
                    <a:pt x="9440" y="118786"/>
                    <a:pt x="9274" y="118519"/>
                  </a:cubicBezTo>
                  <a:cubicBezTo>
                    <a:pt x="9207" y="118385"/>
                    <a:pt x="9174" y="118252"/>
                    <a:pt x="9107" y="118085"/>
                  </a:cubicBezTo>
                  <a:cubicBezTo>
                    <a:pt x="9107" y="118018"/>
                    <a:pt x="9073" y="117985"/>
                    <a:pt x="9073" y="117918"/>
                  </a:cubicBezTo>
                  <a:cubicBezTo>
                    <a:pt x="8973" y="117485"/>
                    <a:pt x="9040" y="117051"/>
                    <a:pt x="9007" y="116651"/>
                  </a:cubicBezTo>
                  <a:cubicBezTo>
                    <a:pt x="9040" y="116351"/>
                    <a:pt x="9007" y="116084"/>
                    <a:pt x="9007" y="115784"/>
                  </a:cubicBezTo>
                  <a:cubicBezTo>
                    <a:pt x="9007" y="115717"/>
                    <a:pt x="9040" y="115617"/>
                    <a:pt x="9040" y="115517"/>
                  </a:cubicBezTo>
                  <a:cubicBezTo>
                    <a:pt x="9040" y="115383"/>
                    <a:pt x="9073" y="115283"/>
                    <a:pt x="9107" y="115150"/>
                  </a:cubicBezTo>
                  <a:cubicBezTo>
                    <a:pt x="9274" y="114616"/>
                    <a:pt x="9641" y="114216"/>
                    <a:pt x="10041" y="114216"/>
                  </a:cubicBezTo>
                  <a:close/>
                  <a:moveTo>
                    <a:pt x="9440" y="124890"/>
                  </a:moveTo>
                  <a:cubicBezTo>
                    <a:pt x="9974" y="124890"/>
                    <a:pt x="10374" y="125224"/>
                    <a:pt x="10575" y="125757"/>
                  </a:cubicBezTo>
                  <a:cubicBezTo>
                    <a:pt x="10741" y="126258"/>
                    <a:pt x="10575" y="126725"/>
                    <a:pt x="10408" y="127192"/>
                  </a:cubicBezTo>
                  <a:cubicBezTo>
                    <a:pt x="10108" y="128092"/>
                    <a:pt x="9574" y="128893"/>
                    <a:pt x="9073" y="129727"/>
                  </a:cubicBezTo>
                  <a:cubicBezTo>
                    <a:pt x="8932" y="129897"/>
                    <a:pt x="8766" y="130116"/>
                    <a:pt x="8514" y="130116"/>
                  </a:cubicBezTo>
                  <a:cubicBezTo>
                    <a:pt x="8470" y="130116"/>
                    <a:pt x="8423" y="130109"/>
                    <a:pt x="8373" y="130094"/>
                  </a:cubicBezTo>
                  <a:cubicBezTo>
                    <a:pt x="7973" y="129994"/>
                    <a:pt x="7873" y="129693"/>
                    <a:pt x="7906" y="129327"/>
                  </a:cubicBezTo>
                  <a:cubicBezTo>
                    <a:pt x="7906" y="129226"/>
                    <a:pt x="7906" y="129160"/>
                    <a:pt x="7906" y="129060"/>
                  </a:cubicBezTo>
                  <a:cubicBezTo>
                    <a:pt x="8173" y="128159"/>
                    <a:pt x="8240" y="127258"/>
                    <a:pt x="8273" y="126324"/>
                  </a:cubicBezTo>
                  <a:cubicBezTo>
                    <a:pt x="8273" y="125390"/>
                    <a:pt x="8740" y="124890"/>
                    <a:pt x="9440" y="124890"/>
                  </a:cubicBezTo>
                  <a:close/>
                  <a:moveTo>
                    <a:pt x="8993" y="137716"/>
                  </a:moveTo>
                  <a:cubicBezTo>
                    <a:pt x="9572" y="137716"/>
                    <a:pt x="9962" y="138079"/>
                    <a:pt x="10141" y="138733"/>
                  </a:cubicBezTo>
                  <a:cubicBezTo>
                    <a:pt x="10274" y="139234"/>
                    <a:pt x="10208" y="139734"/>
                    <a:pt x="10241" y="140168"/>
                  </a:cubicBezTo>
                  <a:lnTo>
                    <a:pt x="10241" y="140735"/>
                  </a:lnTo>
                  <a:cubicBezTo>
                    <a:pt x="10241" y="141535"/>
                    <a:pt x="10174" y="142336"/>
                    <a:pt x="9874" y="143103"/>
                  </a:cubicBezTo>
                  <a:cubicBezTo>
                    <a:pt x="9774" y="143403"/>
                    <a:pt x="9574" y="143670"/>
                    <a:pt x="9174" y="143670"/>
                  </a:cubicBezTo>
                  <a:cubicBezTo>
                    <a:pt x="9145" y="143673"/>
                    <a:pt x="9117" y="143674"/>
                    <a:pt x="9089" y="143674"/>
                  </a:cubicBezTo>
                  <a:cubicBezTo>
                    <a:pt x="8740" y="143674"/>
                    <a:pt x="8530" y="143477"/>
                    <a:pt x="8406" y="143136"/>
                  </a:cubicBezTo>
                  <a:cubicBezTo>
                    <a:pt x="8340" y="143003"/>
                    <a:pt x="8273" y="142870"/>
                    <a:pt x="8273" y="142736"/>
                  </a:cubicBezTo>
                  <a:cubicBezTo>
                    <a:pt x="8139" y="141502"/>
                    <a:pt x="8006" y="140234"/>
                    <a:pt x="7906" y="139000"/>
                  </a:cubicBezTo>
                  <a:cubicBezTo>
                    <a:pt x="7873" y="138333"/>
                    <a:pt x="8273" y="137799"/>
                    <a:pt x="8773" y="137733"/>
                  </a:cubicBezTo>
                  <a:cubicBezTo>
                    <a:pt x="8849" y="137722"/>
                    <a:pt x="8922" y="137716"/>
                    <a:pt x="8993" y="137716"/>
                  </a:cubicBezTo>
                  <a:close/>
                  <a:moveTo>
                    <a:pt x="4037" y="144971"/>
                  </a:moveTo>
                  <a:cubicBezTo>
                    <a:pt x="4537" y="145004"/>
                    <a:pt x="5004" y="145405"/>
                    <a:pt x="5037" y="145972"/>
                  </a:cubicBezTo>
                  <a:cubicBezTo>
                    <a:pt x="5104" y="146806"/>
                    <a:pt x="5237" y="147606"/>
                    <a:pt x="5204" y="148407"/>
                  </a:cubicBezTo>
                  <a:cubicBezTo>
                    <a:pt x="5204" y="148707"/>
                    <a:pt x="5237" y="148974"/>
                    <a:pt x="5204" y="149274"/>
                  </a:cubicBezTo>
                  <a:cubicBezTo>
                    <a:pt x="5204" y="149441"/>
                    <a:pt x="5104" y="149608"/>
                    <a:pt x="5037" y="149775"/>
                  </a:cubicBezTo>
                  <a:cubicBezTo>
                    <a:pt x="4904" y="150208"/>
                    <a:pt x="4604" y="150408"/>
                    <a:pt x="4170" y="150408"/>
                  </a:cubicBezTo>
                  <a:cubicBezTo>
                    <a:pt x="3703" y="150408"/>
                    <a:pt x="3436" y="150141"/>
                    <a:pt x="3336" y="149741"/>
                  </a:cubicBezTo>
                  <a:cubicBezTo>
                    <a:pt x="3236" y="149408"/>
                    <a:pt x="3136" y="149074"/>
                    <a:pt x="3103" y="148740"/>
                  </a:cubicBezTo>
                  <a:cubicBezTo>
                    <a:pt x="3002" y="147806"/>
                    <a:pt x="2769" y="146872"/>
                    <a:pt x="2969" y="145938"/>
                  </a:cubicBezTo>
                  <a:cubicBezTo>
                    <a:pt x="3103" y="145371"/>
                    <a:pt x="3536" y="144971"/>
                    <a:pt x="4037" y="144971"/>
                  </a:cubicBezTo>
                  <a:close/>
                  <a:moveTo>
                    <a:pt x="7948" y="151852"/>
                  </a:moveTo>
                  <a:cubicBezTo>
                    <a:pt x="8139" y="151852"/>
                    <a:pt x="8341" y="151902"/>
                    <a:pt x="8540" y="152009"/>
                  </a:cubicBezTo>
                  <a:cubicBezTo>
                    <a:pt x="9073" y="152276"/>
                    <a:pt x="9107" y="152777"/>
                    <a:pt x="9107" y="153310"/>
                  </a:cubicBezTo>
                  <a:cubicBezTo>
                    <a:pt x="9073" y="154278"/>
                    <a:pt x="8840" y="155212"/>
                    <a:pt x="8473" y="156112"/>
                  </a:cubicBezTo>
                  <a:cubicBezTo>
                    <a:pt x="8340" y="156413"/>
                    <a:pt x="8139" y="156713"/>
                    <a:pt x="7739" y="156780"/>
                  </a:cubicBezTo>
                  <a:cubicBezTo>
                    <a:pt x="7695" y="156785"/>
                    <a:pt x="7651" y="156788"/>
                    <a:pt x="7609" y="156788"/>
                  </a:cubicBezTo>
                  <a:cubicBezTo>
                    <a:pt x="7146" y="156788"/>
                    <a:pt x="6833" y="156454"/>
                    <a:pt x="6772" y="155812"/>
                  </a:cubicBezTo>
                  <a:cubicBezTo>
                    <a:pt x="6705" y="154878"/>
                    <a:pt x="6638" y="153944"/>
                    <a:pt x="6772" y="153010"/>
                  </a:cubicBezTo>
                  <a:cubicBezTo>
                    <a:pt x="6872" y="152308"/>
                    <a:pt x="7368" y="151852"/>
                    <a:pt x="7948" y="151852"/>
                  </a:cubicBezTo>
                  <a:close/>
                  <a:moveTo>
                    <a:pt x="7806" y="164218"/>
                  </a:moveTo>
                  <a:cubicBezTo>
                    <a:pt x="8173" y="164218"/>
                    <a:pt x="8340" y="164485"/>
                    <a:pt x="8473" y="164785"/>
                  </a:cubicBezTo>
                  <a:cubicBezTo>
                    <a:pt x="8506" y="164885"/>
                    <a:pt x="8540" y="164985"/>
                    <a:pt x="8573" y="165052"/>
                  </a:cubicBezTo>
                  <a:cubicBezTo>
                    <a:pt x="8740" y="166019"/>
                    <a:pt x="8640" y="166953"/>
                    <a:pt x="8540" y="167887"/>
                  </a:cubicBezTo>
                  <a:cubicBezTo>
                    <a:pt x="8540" y="168088"/>
                    <a:pt x="8473" y="168288"/>
                    <a:pt x="8406" y="168455"/>
                  </a:cubicBezTo>
                  <a:cubicBezTo>
                    <a:pt x="8313" y="168704"/>
                    <a:pt x="8161" y="168925"/>
                    <a:pt x="7868" y="168925"/>
                  </a:cubicBezTo>
                  <a:cubicBezTo>
                    <a:pt x="7848" y="168925"/>
                    <a:pt x="7827" y="168924"/>
                    <a:pt x="7806" y="168922"/>
                  </a:cubicBezTo>
                  <a:cubicBezTo>
                    <a:pt x="7472" y="168922"/>
                    <a:pt x="7339" y="168688"/>
                    <a:pt x="7205" y="168455"/>
                  </a:cubicBezTo>
                  <a:cubicBezTo>
                    <a:pt x="7172" y="168321"/>
                    <a:pt x="7139" y="168188"/>
                    <a:pt x="7105" y="168088"/>
                  </a:cubicBezTo>
                  <a:cubicBezTo>
                    <a:pt x="7105" y="168021"/>
                    <a:pt x="7105" y="167954"/>
                    <a:pt x="7072" y="167887"/>
                  </a:cubicBezTo>
                  <a:cubicBezTo>
                    <a:pt x="7072" y="167754"/>
                    <a:pt x="7039" y="167654"/>
                    <a:pt x="7039" y="167554"/>
                  </a:cubicBezTo>
                  <a:cubicBezTo>
                    <a:pt x="7039" y="167220"/>
                    <a:pt x="7039" y="166853"/>
                    <a:pt x="7039" y="166520"/>
                  </a:cubicBezTo>
                  <a:cubicBezTo>
                    <a:pt x="7039" y="166186"/>
                    <a:pt x="7005" y="165886"/>
                    <a:pt x="7039" y="165552"/>
                  </a:cubicBezTo>
                  <a:cubicBezTo>
                    <a:pt x="7039" y="165419"/>
                    <a:pt x="7039" y="165319"/>
                    <a:pt x="7072" y="165219"/>
                  </a:cubicBezTo>
                  <a:cubicBezTo>
                    <a:pt x="7105" y="165085"/>
                    <a:pt x="7139" y="164919"/>
                    <a:pt x="7205" y="164785"/>
                  </a:cubicBezTo>
                  <a:cubicBezTo>
                    <a:pt x="7306" y="164518"/>
                    <a:pt x="7439" y="164218"/>
                    <a:pt x="7806" y="164218"/>
                  </a:cubicBezTo>
                  <a:close/>
                  <a:moveTo>
                    <a:pt x="5798" y="179546"/>
                  </a:moveTo>
                  <a:cubicBezTo>
                    <a:pt x="5846" y="179546"/>
                    <a:pt x="5893" y="179551"/>
                    <a:pt x="5938" y="179563"/>
                  </a:cubicBezTo>
                  <a:cubicBezTo>
                    <a:pt x="6438" y="179663"/>
                    <a:pt x="6805" y="180096"/>
                    <a:pt x="6772" y="180663"/>
                  </a:cubicBezTo>
                  <a:cubicBezTo>
                    <a:pt x="6705" y="181697"/>
                    <a:pt x="6338" y="182665"/>
                    <a:pt x="5971" y="183599"/>
                  </a:cubicBezTo>
                  <a:cubicBezTo>
                    <a:pt x="5839" y="183939"/>
                    <a:pt x="5578" y="184097"/>
                    <a:pt x="5291" y="184097"/>
                  </a:cubicBezTo>
                  <a:cubicBezTo>
                    <a:pt x="5072" y="184097"/>
                    <a:pt x="4839" y="184005"/>
                    <a:pt x="4637" y="183832"/>
                  </a:cubicBezTo>
                  <a:cubicBezTo>
                    <a:pt x="4337" y="183532"/>
                    <a:pt x="4337" y="183198"/>
                    <a:pt x="4370" y="182832"/>
                  </a:cubicBezTo>
                  <a:cubicBezTo>
                    <a:pt x="4403" y="181964"/>
                    <a:pt x="4537" y="181097"/>
                    <a:pt x="4804" y="180296"/>
                  </a:cubicBezTo>
                  <a:cubicBezTo>
                    <a:pt x="4952" y="179882"/>
                    <a:pt x="5416" y="179546"/>
                    <a:pt x="5798" y="179546"/>
                  </a:cubicBezTo>
                  <a:close/>
                  <a:moveTo>
                    <a:pt x="8528" y="186409"/>
                  </a:moveTo>
                  <a:cubicBezTo>
                    <a:pt x="8696" y="186409"/>
                    <a:pt x="8870" y="186461"/>
                    <a:pt x="9040" y="186568"/>
                  </a:cubicBezTo>
                  <a:cubicBezTo>
                    <a:pt x="9407" y="186801"/>
                    <a:pt x="9540" y="187135"/>
                    <a:pt x="9540" y="187568"/>
                  </a:cubicBezTo>
                  <a:lnTo>
                    <a:pt x="9540" y="187535"/>
                  </a:lnTo>
                  <a:lnTo>
                    <a:pt x="9540" y="187535"/>
                  </a:lnTo>
                  <a:cubicBezTo>
                    <a:pt x="9574" y="188769"/>
                    <a:pt x="9240" y="189903"/>
                    <a:pt x="8973" y="191071"/>
                  </a:cubicBezTo>
                  <a:cubicBezTo>
                    <a:pt x="8873" y="191404"/>
                    <a:pt x="8773" y="191738"/>
                    <a:pt x="8306" y="191771"/>
                  </a:cubicBezTo>
                  <a:cubicBezTo>
                    <a:pt x="7873" y="191771"/>
                    <a:pt x="7672" y="191471"/>
                    <a:pt x="7572" y="191104"/>
                  </a:cubicBezTo>
                  <a:cubicBezTo>
                    <a:pt x="7539" y="191037"/>
                    <a:pt x="7506" y="190937"/>
                    <a:pt x="7472" y="190871"/>
                  </a:cubicBezTo>
                  <a:cubicBezTo>
                    <a:pt x="7306" y="190270"/>
                    <a:pt x="7272" y="189670"/>
                    <a:pt x="7306" y="189069"/>
                  </a:cubicBezTo>
                  <a:cubicBezTo>
                    <a:pt x="7306" y="188402"/>
                    <a:pt x="7306" y="188002"/>
                    <a:pt x="7406" y="187668"/>
                  </a:cubicBezTo>
                  <a:cubicBezTo>
                    <a:pt x="7406" y="187535"/>
                    <a:pt x="7439" y="187435"/>
                    <a:pt x="7472" y="187335"/>
                  </a:cubicBezTo>
                  <a:cubicBezTo>
                    <a:pt x="7506" y="187301"/>
                    <a:pt x="7539" y="187235"/>
                    <a:pt x="7572" y="187168"/>
                  </a:cubicBezTo>
                  <a:cubicBezTo>
                    <a:pt x="7572" y="187135"/>
                    <a:pt x="7606" y="187135"/>
                    <a:pt x="7606" y="187101"/>
                  </a:cubicBezTo>
                  <a:cubicBezTo>
                    <a:pt x="7833" y="186647"/>
                    <a:pt x="8169" y="186409"/>
                    <a:pt x="8528" y="186409"/>
                  </a:cubicBezTo>
                  <a:close/>
                  <a:moveTo>
                    <a:pt x="4674" y="189540"/>
                  </a:moveTo>
                  <a:cubicBezTo>
                    <a:pt x="5059" y="189540"/>
                    <a:pt x="5390" y="189858"/>
                    <a:pt x="5504" y="190370"/>
                  </a:cubicBezTo>
                  <a:cubicBezTo>
                    <a:pt x="5571" y="190904"/>
                    <a:pt x="5571" y="191471"/>
                    <a:pt x="5571" y="192038"/>
                  </a:cubicBezTo>
                  <a:cubicBezTo>
                    <a:pt x="5538" y="192505"/>
                    <a:pt x="5638" y="193005"/>
                    <a:pt x="5504" y="193506"/>
                  </a:cubicBezTo>
                  <a:lnTo>
                    <a:pt x="5504" y="193472"/>
                  </a:lnTo>
                  <a:cubicBezTo>
                    <a:pt x="5404" y="193806"/>
                    <a:pt x="5237" y="194073"/>
                    <a:pt x="4904" y="194073"/>
                  </a:cubicBezTo>
                  <a:cubicBezTo>
                    <a:pt x="4570" y="194073"/>
                    <a:pt x="4403" y="193806"/>
                    <a:pt x="4337" y="193506"/>
                  </a:cubicBezTo>
                  <a:cubicBezTo>
                    <a:pt x="4303" y="193272"/>
                    <a:pt x="4270" y="193039"/>
                    <a:pt x="4237" y="192772"/>
                  </a:cubicBezTo>
                  <a:cubicBezTo>
                    <a:pt x="4137" y="191938"/>
                    <a:pt x="3970" y="191104"/>
                    <a:pt x="4037" y="190237"/>
                  </a:cubicBezTo>
                  <a:cubicBezTo>
                    <a:pt x="4037" y="189937"/>
                    <a:pt x="4137" y="189703"/>
                    <a:pt x="4470" y="189570"/>
                  </a:cubicBezTo>
                  <a:cubicBezTo>
                    <a:pt x="4539" y="189550"/>
                    <a:pt x="4607" y="189540"/>
                    <a:pt x="4674" y="189540"/>
                  </a:cubicBezTo>
                  <a:close/>
                  <a:moveTo>
                    <a:pt x="6165" y="198581"/>
                  </a:moveTo>
                  <a:cubicBezTo>
                    <a:pt x="6485" y="198581"/>
                    <a:pt x="6789" y="198752"/>
                    <a:pt x="7005" y="199076"/>
                  </a:cubicBezTo>
                  <a:cubicBezTo>
                    <a:pt x="7239" y="199410"/>
                    <a:pt x="7239" y="199810"/>
                    <a:pt x="7306" y="200177"/>
                  </a:cubicBezTo>
                  <a:cubicBezTo>
                    <a:pt x="7272" y="200477"/>
                    <a:pt x="7239" y="200778"/>
                    <a:pt x="7205" y="201078"/>
                  </a:cubicBezTo>
                  <a:cubicBezTo>
                    <a:pt x="7105" y="201745"/>
                    <a:pt x="7072" y="202446"/>
                    <a:pt x="6839" y="203079"/>
                  </a:cubicBezTo>
                  <a:cubicBezTo>
                    <a:pt x="6772" y="203279"/>
                    <a:pt x="6672" y="203513"/>
                    <a:pt x="6438" y="203546"/>
                  </a:cubicBezTo>
                  <a:cubicBezTo>
                    <a:pt x="6171" y="203546"/>
                    <a:pt x="5971" y="203380"/>
                    <a:pt x="5838" y="203146"/>
                  </a:cubicBezTo>
                  <a:cubicBezTo>
                    <a:pt x="5771" y="202979"/>
                    <a:pt x="5704" y="202779"/>
                    <a:pt x="5671" y="202612"/>
                  </a:cubicBezTo>
                  <a:cubicBezTo>
                    <a:pt x="5504" y="201845"/>
                    <a:pt x="5371" y="201045"/>
                    <a:pt x="5204" y="200311"/>
                  </a:cubicBezTo>
                  <a:cubicBezTo>
                    <a:pt x="5171" y="200077"/>
                    <a:pt x="5137" y="199844"/>
                    <a:pt x="5137" y="199610"/>
                  </a:cubicBezTo>
                  <a:cubicBezTo>
                    <a:pt x="5171" y="199110"/>
                    <a:pt x="5471" y="198743"/>
                    <a:pt x="5938" y="198609"/>
                  </a:cubicBezTo>
                  <a:cubicBezTo>
                    <a:pt x="6014" y="198590"/>
                    <a:pt x="6090" y="198581"/>
                    <a:pt x="6165" y="198581"/>
                  </a:cubicBezTo>
                  <a:close/>
                  <a:moveTo>
                    <a:pt x="2602" y="1"/>
                  </a:moveTo>
                  <a:cubicBezTo>
                    <a:pt x="2535" y="501"/>
                    <a:pt x="2469" y="1001"/>
                    <a:pt x="2402" y="1502"/>
                  </a:cubicBezTo>
                  <a:cubicBezTo>
                    <a:pt x="2169" y="3403"/>
                    <a:pt x="1902" y="5304"/>
                    <a:pt x="1802" y="7206"/>
                  </a:cubicBezTo>
                  <a:cubicBezTo>
                    <a:pt x="1668" y="9774"/>
                    <a:pt x="1301" y="12276"/>
                    <a:pt x="834" y="14745"/>
                  </a:cubicBezTo>
                  <a:cubicBezTo>
                    <a:pt x="567" y="16479"/>
                    <a:pt x="234" y="18180"/>
                    <a:pt x="134" y="19915"/>
                  </a:cubicBezTo>
                  <a:cubicBezTo>
                    <a:pt x="0" y="22784"/>
                    <a:pt x="701" y="25486"/>
                    <a:pt x="1768" y="28121"/>
                  </a:cubicBezTo>
                  <a:cubicBezTo>
                    <a:pt x="2669" y="30289"/>
                    <a:pt x="3303" y="32524"/>
                    <a:pt x="3503" y="34859"/>
                  </a:cubicBezTo>
                  <a:cubicBezTo>
                    <a:pt x="3636" y="36026"/>
                    <a:pt x="3703" y="37194"/>
                    <a:pt x="3870" y="38328"/>
                  </a:cubicBezTo>
                  <a:cubicBezTo>
                    <a:pt x="3970" y="39295"/>
                    <a:pt x="4137" y="40263"/>
                    <a:pt x="4170" y="41230"/>
                  </a:cubicBezTo>
                  <a:cubicBezTo>
                    <a:pt x="4237" y="43098"/>
                    <a:pt x="3803" y="44899"/>
                    <a:pt x="3436" y="46667"/>
                  </a:cubicBezTo>
                  <a:cubicBezTo>
                    <a:pt x="2802" y="49536"/>
                    <a:pt x="2235" y="52405"/>
                    <a:pt x="1535" y="55240"/>
                  </a:cubicBezTo>
                  <a:cubicBezTo>
                    <a:pt x="1134" y="56908"/>
                    <a:pt x="801" y="58609"/>
                    <a:pt x="501" y="60277"/>
                  </a:cubicBezTo>
                  <a:cubicBezTo>
                    <a:pt x="301" y="61478"/>
                    <a:pt x="134" y="62746"/>
                    <a:pt x="367" y="63913"/>
                  </a:cubicBezTo>
                  <a:cubicBezTo>
                    <a:pt x="701" y="65881"/>
                    <a:pt x="1235" y="67782"/>
                    <a:pt x="2002" y="69617"/>
                  </a:cubicBezTo>
                  <a:cubicBezTo>
                    <a:pt x="2602" y="71018"/>
                    <a:pt x="3336" y="72352"/>
                    <a:pt x="3836" y="73787"/>
                  </a:cubicBezTo>
                  <a:cubicBezTo>
                    <a:pt x="4470" y="75688"/>
                    <a:pt x="4971" y="77623"/>
                    <a:pt x="5504" y="79524"/>
                  </a:cubicBezTo>
                  <a:cubicBezTo>
                    <a:pt x="5804" y="80625"/>
                    <a:pt x="5771" y="81793"/>
                    <a:pt x="5971" y="82893"/>
                  </a:cubicBezTo>
                  <a:cubicBezTo>
                    <a:pt x="6205" y="84228"/>
                    <a:pt x="6538" y="85529"/>
                    <a:pt x="6672" y="86863"/>
                  </a:cubicBezTo>
                  <a:cubicBezTo>
                    <a:pt x="6939" y="89331"/>
                    <a:pt x="6839" y="91833"/>
                    <a:pt x="7039" y="94301"/>
                  </a:cubicBezTo>
                  <a:cubicBezTo>
                    <a:pt x="7139" y="95702"/>
                    <a:pt x="7039" y="97103"/>
                    <a:pt x="7105" y="98504"/>
                  </a:cubicBezTo>
                  <a:cubicBezTo>
                    <a:pt x="7205" y="100439"/>
                    <a:pt x="7072" y="102341"/>
                    <a:pt x="7005" y="104275"/>
                  </a:cubicBezTo>
                  <a:cubicBezTo>
                    <a:pt x="7072" y="106177"/>
                    <a:pt x="7205" y="108078"/>
                    <a:pt x="7105" y="110013"/>
                  </a:cubicBezTo>
                  <a:cubicBezTo>
                    <a:pt x="7039" y="111414"/>
                    <a:pt x="7139" y="112815"/>
                    <a:pt x="7039" y="114216"/>
                  </a:cubicBezTo>
                  <a:cubicBezTo>
                    <a:pt x="6839" y="116684"/>
                    <a:pt x="6939" y="119186"/>
                    <a:pt x="6672" y="121654"/>
                  </a:cubicBezTo>
                  <a:cubicBezTo>
                    <a:pt x="6538" y="122989"/>
                    <a:pt x="6205" y="124290"/>
                    <a:pt x="5971" y="125624"/>
                  </a:cubicBezTo>
                  <a:cubicBezTo>
                    <a:pt x="5771" y="126725"/>
                    <a:pt x="5804" y="127892"/>
                    <a:pt x="5504" y="128993"/>
                  </a:cubicBezTo>
                  <a:cubicBezTo>
                    <a:pt x="4971" y="130894"/>
                    <a:pt x="4470" y="132829"/>
                    <a:pt x="3836" y="134730"/>
                  </a:cubicBezTo>
                  <a:cubicBezTo>
                    <a:pt x="3336" y="136165"/>
                    <a:pt x="2602" y="137499"/>
                    <a:pt x="2002" y="138900"/>
                  </a:cubicBezTo>
                  <a:cubicBezTo>
                    <a:pt x="1235" y="140735"/>
                    <a:pt x="701" y="142636"/>
                    <a:pt x="367" y="144604"/>
                  </a:cubicBezTo>
                  <a:cubicBezTo>
                    <a:pt x="134" y="145805"/>
                    <a:pt x="301" y="147039"/>
                    <a:pt x="501" y="148240"/>
                  </a:cubicBezTo>
                  <a:cubicBezTo>
                    <a:pt x="801" y="149941"/>
                    <a:pt x="1134" y="151609"/>
                    <a:pt x="1535" y="153277"/>
                  </a:cubicBezTo>
                  <a:cubicBezTo>
                    <a:pt x="2235" y="156146"/>
                    <a:pt x="2836" y="158981"/>
                    <a:pt x="3436" y="161850"/>
                  </a:cubicBezTo>
                  <a:cubicBezTo>
                    <a:pt x="3803" y="163618"/>
                    <a:pt x="4237" y="165419"/>
                    <a:pt x="4170" y="167287"/>
                  </a:cubicBezTo>
                  <a:cubicBezTo>
                    <a:pt x="4137" y="168254"/>
                    <a:pt x="3970" y="169222"/>
                    <a:pt x="3870" y="170189"/>
                  </a:cubicBezTo>
                  <a:cubicBezTo>
                    <a:pt x="3703" y="171357"/>
                    <a:pt x="3636" y="172491"/>
                    <a:pt x="3503" y="173658"/>
                  </a:cubicBezTo>
                  <a:cubicBezTo>
                    <a:pt x="3303" y="175993"/>
                    <a:pt x="2669" y="178228"/>
                    <a:pt x="1768" y="180396"/>
                  </a:cubicBezTo>
                  <a:cubicBezTo>
                    <a:pt x="701" y="183032"/>
                    <a:pt x="0" y="185734"/>
                    <a:pt x="134" y="188602"/>
                  </a:cubicBezTo>
                  <a:cubicBezTo>
                    <a:pt x="234" y="190337"/>
                    <a:pt x="567" y="192071"/>
                    <a:pt x="834" y="193773"/>
                  </a:cubicBezTo>
                  <a:cubicBezTo>
                    <a:pt x="1268" y="196274"/>
                    <a:pt x="1668" y="198776"/>
                    <a:pt x="1802" y="201311"/>
                  </a:cubicBezTo>
                  <a:cubicBezTo>
                    <a:pt x="1902" y="203213"/>
                    <a:pt x="2169" y="205114"/>
                    <a:pt x="2402" y="207049"/>
                  </a:cubicBezTo>
                  <a:cubicBezTo>
                    <a:pt x="2469" y="207516"/>
                    <a:pt x="2535" y="208016"/>
                    <a:pt x="2602" y="208517"/>
                  </a:cubicBezTo>
                  <a:lnTo>
                    <a:pt x="3870" y="208517"/>
                  </a:lnTo>
                  <a:cubicBezTo>
                    <a:pt x="3803" y="208016"/>
                    <a:pt x="3803" y="207516"/>
                    <a:pt x="3770" y="207016"/>
                  </a:cubicBezTo>
                  <a:cubicBezTo>
                    <a:pt x="3770" y="206549"/>
                    <a:pt x="4037" y="206215"/>
                    <a:pt x="4470" y="205981"/>
                  </a:cubicBezTo>
                  <a:cubicBezTo>
                    <a:pt x="4607" y="205924"/>
                    <a:pt x="4736" y="205899"/>
                    <a:pt x="4858" y="205899"/>
                  </a:cubicBezTo>
                  <a:cubicBezTo>
                    <a:pt x="5095" y="205899"/>
                    <a:pt x="5307" y="205994"/>
                    <a:pt x="5504" y="206148"/>
                  </a:cubicBezTo>
                  <a:cubicBezTo>
                    <a:pt x="5838" y="206448"/>
                    <a:pt x="5938" y="206849"/>
                    <a:pt x="5905" y="207282"/>
                  </a:cubicBezTo>
                  <a:cubicBezTo>
                    <a:pt x="5871" y="207683"/>
                    <a:pt x="5838" y="208116"/>
                    <a:pt x="5804" y="208517"/>
                  </a:cubicBezTo>
                  <a:lnTo>
                    <a:pt x="10241" y="208517"/>
                  </a:lnTo>
                  <a:cubicBezTo>
                    <a:pt x="10141" y="206915"/>
                    <a:pt x="10007" y="205348"/>
                    <a:pt x="9841" y="203780"/>
                  </a:cubicBezTo>
                  <a:cubicBezTo>
                    <a:pt x="9574" y="201745"/>
                    <a:pt x="9641" y="199677"/>
                    <a:pt x="9941" y="197642"/>
                  </a:cubicBezTo>
                  <a:cubicBezTo>
                    <a:pt x="10174" y="195841"/>
                    <a:pt x="10441" y="194040"/>
                    <a:pt x="10575" y="192238"/>
                  </a:cubicBezTo>
                  <a:cubicBezTo>
                    <a:pt x="10675" y="191238"/>
                    <a:pt x="10808" y="190270"/>
                    <a:pt x="11008" y="189303"/>
                  </a:cubicBezTo>
                  <a:cubicBezTo>
                    <a:pt x="11275" y="187902"/>
                    <a:pt x="11308" y="186501"/>
                    <a:pt x="11442" y="185100"/>
                  </a:cubicBezTo>
                  <a:cubicBezTo>
                    <a:pt x="11509" y="184166"/>
                    <a:pt x="11742" y="183232"/>
                    <a:pt x="11809" y="182298"/>
                  </a:cubicBezTo>
                  <a:cubicBezTo>
                    <a:pt x="11942" y="180363"/>
                    <a:pt x="11909" y="178462"/>
                    <a:pt x="11475" y="176560"/>
                  </a:cubicBezTo>
                  <a:cubicBezTo>
                    <a:pt x="11008" y="174392"/>
                    <a:pt x="10675" y="172191"/>
                    <a:pt x="10575" y="169989"/>
                  </a:cubicBezTo>
                  <a:cubicBezTo>
                    <a:pt x="10541" y="169422"/>
                    <a:pt x="10608" y="168855"/>
                    <a:pt x="10808" y="168321"/>
                  </a:cubicBezTo>
                  <a:cubicBezTo>
                    <a:pt x="12042" y="165019"/>
                    <a:pt x="12709" y="161516"/>
                    <a:pt x="13677" y="158147"/>
                  </a:cubicBezTo>
                  <a:cubicBezTo>
                    <a:pt x="14277" y="156112"/>
                    <a:pt x="14477" y="154078"/>
                    <a:pt x="14544" y="151976"/>
                  </a:cubicBezTo>
                  <a:cubicBezTo>
                    <a:pt x="14577" y="150108"/>
                    <a:pt x="14244" y="148307"/>
                    <a:pt x="13743" y="146539"/>
                  </a:cubicBezTo>
                  <a:cubicBezTo>
                    <a:pt x="12843" y="143337"/>
                    <a:pt x="12209" y="140101"/>
                    <a:pt x="11609" y="136832"/>
                  </a:cubicBezTo>
                  <a:cubicBezTo>
                    <a:pt x="11442" y="135831"/>
                    <a:pt x="11175" y="134864"/>
                    <a:pt x="11008" y="133896"/>
                  </a:cubicBezTo>
                  <a:cubicBezTo>
                    <a:pt x="10775" y="132562"/>
                    <a:pt x="10908" y="131228"/>
                    <a:pt x="11208" y="129927"/>
                  </a:cubicBezTo>
                  <a:cubicBezTo>
                    <a:pt x="11875" y="127092"/>
                    <a:pt x="12543" y="124290"/>
                    <a:pt x="13176" y="121488"/>
                  </a:cubicBezTo>
                  <a:cubicBezTo>
                    <a:pt x="13610" y="119653"/>
                    <a:pt x="13877" y="117785"/>
                    <a:pt x="14010" y="115884"/>
                  </a:cubicBezTo>
                  <a:cubicBezTo>
                    <a:pt x="14277" y="113182"/>
                    <a:pt x="14477" y="110480"/>
                    <a:pt x="14711" y="107744"/>
                  </a:cubicBezTo>
                  <a:cubicBezTo>
                    <a:pt x="14711" y="107578"/>
                    <a:pt x="14711" y="107411"/>
                    <a:pt x="14711" y="107244"/>
                  </a:cubicBezTo>
                  <a:cubicBezTo>
                    <a:pt x="14744" y="106243"/>
                    <a:pt x="14744" y="105276"/>
                    <a:pt x="14778" y="104275"/>
                  </a:cubicBezTo>
                  <a:lnTo>
                    <a:pt x="14778" y="104242"/>
                  </a:lnTo>
                  <a:cubicBezTo>
                    <a:pt x="14744" y="103275"/>
                    <a:pt x="14744" y="102274"/>
                    <a:pt x="14711" y="101273"/>
                  </a:cubicBezTo>
                  <a:cubicBezTo>
                    <a:pt x="14711" y="101106"/>
                    <a:pt x="14711" y="100940"/>
                    <a:pt x="14711" y="100773"/>
                  </a:cubicBezTo>
                  <a:cubicBezTo>
                    <a:pt x="14477" y="98071"/>
                    <a:pt x="14277" y="95336"/>
                    <a:pt x="14010" y="92634"/>
                  </a:cubicBezTo>
                  <a:cubicBezTo>
                    <a:pt x="13877" y="90732"/>
                    <a:pt x="13610" y="88864"/>
                    <a:pt x="13176" y="87030"/>
                  </a:cubicBezTo>
                  <a:cubicBezTo>
                    <a:pt x="12543" y="84228"/>
                    <a:pt x="11875" y="81426"/>
                    <a:pt x="11208" y="78624"/>
                  </a:cubicBezTo>
                  <a:cubicBezTo>
                    <a:pt x="10908" y="77289"/>
                    <a:pt x="10775" y="75988"/>
                    <a:pt x="11008" y="74654"/>
                  </a:cubicBezTo>
                  <a:cubicBezTo>
                    <a:pt x="11175" y="73653"/>
                    <a:pt x="11408" y="72686"/>
                    <a:pt x="11609" y="71685"/>
                  </a:cubicBezTo>
                  <a:cubicBezTo>
                    <a:pt x="12209" y="68450"/>
                    <a:pt x="12843" y="65181"/>
                    <a:pt x="13743" y="62012"/>
                  </a:cubicBezTo>
                  <a:cubicBezTo>
                    <a:pt x="14244" y="60210"/>
                    <a:pt x="14577" y="58409"/>
                    <a:pt x="14544" y="56541"/>
                  </a:cubicBezTo>
                  <a:cubicBezTo>
                    <a:pt x="14477" y="54440"/>
                    <a:pt x="14277" y="52405"/>
                    <a:pt x="13677" y="50370"/>
                  </a:cubicBezTo>
                  <a:cubicBezTo>
                    <a:pt x="12709" y="47001"/>
                    <a:pt x="12042" y="43532"/>
                    <a:pt x="10808" y="40196"/>
                  </a:cubicBezTo>
                  <a:cubicBezTo>
                    <a:pt x="10608" y="39662"/>
                    <a:pt x="10541" y="39129"/>
                    <a:pt x="10575" y="38562"/>
                  </a:cubicBezTo>
                  <a:cubicBezTo>
                    <a:pt x="10675" y="36327"/>
                    <a:pt x="11008" y="34125"/>
                    <a:pt x="11475" y="31957"/>
                  </a:cubicBezTo>
                  <a:cubicBezTo>
                    <a:pt x="11909" y="30055"/>
                    <a:pt x="11942" y="28154"/>
                    <a:pt x="11809" y="26219"/>
                  </a:cubicBezTo>
                  <a:cubicBezTo>
                    <a:pt x="11742" y="25285"/>
                    <a:pt x="11509" y="24351"/>
                    <a:pt x="11442" y="23417"/>
                  </a:cubicBezTo>
                  <a:cubicBezTo>
                    <a:pt x="11308" y="22016"/>
                    <a:pt x="11275" y="20615"/>
                    <a:pt x="11008" y="19214"/>
                  </a:cubicBezTo>
                  <a:cubicBezTo>
                    <a:pt x="10808" y="18247"/>
                    <a:pt x="10675" y="17280"/>
                    <a:pt x="10575" y="16279"/>
                  </a:cubicBezTo>
                  <a:cubicBezTo>
                    <a:pt x="10441" y="14478"/>
                    <a:pt x="10174" y="12676"/>
                    <a:pt x="9941" y="10875"/>
                  </a:cubicBezTo>
                  <a:cubicBezTo>
                    <a:pt x="9641" y="8840"/>
                    <a:pt x="9574" y="6772"/>
                    <a:pt x="9841" y="4737"/>
                  </a:cubicBezTo>
                  <a:cubicBezTo>
                    <a:pt x="10007" y="3170"/>
                    <a:pt x="10141" y="1602"/>
                    <a:pt x="10241" y="1"/>
                  </a:cubicBezTo>
                  <a:lnTo>
                    <a:pt x="5804" y="1"/>
                  </a:lnTo>
                  <a:cubicBezTo>
                    <a:pt x="5838" y="434"/>
                    <a:pt x="5871" y="835"/>
                    <a:pt x="5905" y="1235"/>
                  </a:cubicBezTo>
                  <a:cubicBezTo>
                    <a:pt x="5938" y="1669"/>
                    <a:pt x="5871" y="2069"/>
                    <a:pt x="5504" y="2369"/>
                  </a:cubicBezTo>
                  <a:cubicBezTo>
                    <a:pt x="5307" y="2523"/>
                    <a:pt x="5095" y="2619"/>
                    <a:pt x="4858" y="2619"/>
                  </a:cubicBezTo>
                  <a:cubicBezTo>
                    <a:pt x="4736" y="2619"/>
                    <a:pt x="4607" y="2593"/>
                    <a:pt x="4470" y="2536"/>
                  </a:cubicBezTo>
                  <a:cubicBezTo>
                    <a:pt x="4037" y="2336"/>
                    <a:pt x="3770" y="1969"/>
                    <a:pt x="3770" y="1535"/>
                  </a:cubicBezTo>
                  <a:cubicBezTo>
                    <a:pt x="3803" y="1035"/>
                    <a:pt x="3803" y="50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13"/>
            <p:cNvSpPr/>
            <p:nvPr/>
          </p:nvSpPr>
          <p:spPr>
            <a:xfrm rot="-5400000">
              <a:off x="4416587" y="-2575612"/>
              <a:ext cx="358380" cy="9281757"/>
            </a:xfrm>
            <a:custGeom>
              <a:avLst/>
              <a:gdLst/>
              <a:ahLst/>
              <a:cxnLst/>
              <a:rect l="l" t="t" r="r" b="b"/>
              <a:pathLst>
                <a:path w="14445" h="208450" extrusionOk="0">
                  <a:moveTo>
                    <a:pt x="6089" y="330"/>
                  </a:moveTo>
                  <a:cubicBezTo>
                    <a:pt x="6105" y="330"/>
                    <a:pt x="6121" y="332"/>
                    <a:pt x="6138" y="334"/>
                  </a:cubicBezTo>
                  <a:cubicBezTo>
                    <a:pt x="6538" y="334"/>
                    <a:pt x="6438" y="734"/>
                    <a:pt x="6472" y="968"/>
                  </a:cubicBezTo>
                  <a:cubicBezTo>
                    <a:pt x="6532" y="1147"/>
                    <a:pt x="6404" y="1273"/>
                    <a:pt x="6232" y="1273"/>
                  </a:cubicBezTo>
                  <a:cubicBezTo>
                    <a:pt x="6213" y="1273"/>
                    <a:pt x="6192" y="1271"/>
                    <a:pt x="6172" y="1268"/>
                  </a:cubicBezTo>
                  <a:cubicBezTo>
                    <a:pt x="5838" y="1235"/>
                    <a:pt x="5805" y="1001"/>
                    <a:pt x="5771" y="768"/>
                  </a:cubicBezTo>
                  <a:lnTo>
                    <a:pt x="5805" y="768"/>
                  </a:lnTo>
                  <a:cubicBezTo>
                    <a:pt x="5805" y="520"/>
                    <a:pt x="5891" y="330"/>
                    <a:pt x="6089" y="330"/>
                  </a:cubicBezTo>
                  <a:close/>
                  <a:moveTo>
                    <a:pt x="9340" y="1368"/>
                  </a:moveTo>
                  <a:cubicBezTo>
                    <a:pt x="9741" y="1368"/>
                    <a:pt x="10041" y="1668"/>
                    <a:pt x="10041" y="2002"/>
                  </a:cubicBezTo>
                  <a:cubicBezTo>
                    <a:pt x="10041" y="2436"/>
                    <a:pt x="9774" y="2502"/>
                    <a:pt x="9474" y="2502"/>
                  </a:cubicBezTo>
                  <a:cubicBezTo>
                    <a:pt x="9107" y="2502"/>
                    <a:pt x="8773" y="2202"/>
                    <a:pt x="8807" y="1868"/>
                  </a:cubicBezTo>
                  <a:cubicBezTo>
                    <a:pt x="8807" y="1535"/>
                    <a:pt x="9007" y="1368"/>
                    <a:pt x="9340" y="1368"/>
                  </a:cubicBezTo>
                  <a:close/>
                  <a:moveTo>
                    <a:pt x="7606" y="5171"/>
                  </a:moveTo>
                  <a:cubicBezTo>
                    <a:pt x="7906" y="5204"/>
                    <a:pt x="8173" y="5504"/>
                    <a:pt x="8173" y="5905"/>
                  </a:cubicBezTo>
                  <a:cubicBezTo>
                    <a:pt x="8140" y="6172"/>
                    <a:pt x="7906" y="6305"/>
                    <a:pt x="7573" y="6305"/>
                  </a:cubicBezTo>
                  <a:cubicBezTo>
                    <a:pt x="7239" y="6272"/>
                    <a:pt x="7039" y="6071"/>
                    <a:pt x="7039" y="5738"/>
                  </a:cubicBezTo>
                  <a:cubicBezTo>
                    <a:pt x="7005" y="5471"/>
                    <a:pt x="7339" y="5171"/>
                    <a:pt x="7606" y="5171"/>
                  </a:cubicBezTo>
                  <a:close/>
                  <a:moveTo>
                    <a:pt x="3670" y="9574"/>
                  </a:moveTo>
                  <a:cubicBezTo>
                    <a:pt x="3837" y="9607"/>
                    <a:pt x="3937" y="9741"/>
                    <a:pt x="3937" y="9941"/>
                  </a:cubicBezTo>
                  <a:cubicBezTo>
                    <a:pt x="3937" y="10108"/>
                    <a:pt x="3837" y="10174"/>
                    <a:pt x="3670" y="10174"/>
                  </a:cubicBezTo>
                  <a:cubicBezTo>
                    <a:pt x="3470" y="10141"/>
                    <a:pt x="3336" y="10074"/>
                    <a:pt x="3336" y="9874"/>
                  </a:cubicBezTo>
                  <a:cubicBezTo>
                    <a:pt x="3336" y="9707"/>
                    <a:pt x="3470" y="9574"/>
                    <a:pt x="3670" y="9574"/>
                  </a:cubicBezTo>
                  <a:close/>
                  <a:moveTo>
                    <a:pt x="6639" y="12376"/>
                  </a:moveTo>
                  <a:cubicBezTo>
                    <a:pt x="6872" y="12376"/>
                    <a:pt x="6939" y="12543"/>
                    <a:pt x="7005" y="12710"/>
                  </a:cubicBezTo>
                  <a:cubicBezTo>
                    <a:pt x="6945" y="12923"/>
                    <a:pt x="6884" y="13081"/>
                    <a:pt x="6695" y="13081"/>
                  </a:cubicBezTo>
                  <a:cubicBezTo>
                    <a:pt x="6677" y="13081"/>
                    <a:pt x="6659" y="13079"/>
                    <a:pt x="6639" y="13076"/>
                  </a:cubicBezTo>
                  <a:cubicBezTo>
                    <a:pt x="6372" y="13076"/>
                    <a:pt x="6238" y="12943"/>
                    <a:pt x="6238" y="12710"/>
                  </a:cubicBezTo>
                  <a:cubicBezTo>
                    <a:pt x="6272" y="12476"/>
                    <a:pt x="6405" y="12376"/>
                    <a:pt x="6639" y="12376"/>
                  </a:cubicBezTo>
                  <a:close/>
                  <a:moveTo>
                    <a:pt x="3503" y="14411"/>
                  </a:moveTo>
                  <a:cubicBezTo>
                    <a:pt x="3736" y="14411"/>
                    <a:pt x="3903" y="14444"/>
                    <a:pt x="4003" y="14611"/>
                  </a:cubicBezTo>
                  <a:cubicBezTo>
                    <a:pt x="4003" y="14644"/>
                    <a:pt x="4037" y="14711"/>
                    <a:pt x="4037" y="14811"/>
                  </a:cubicBezTo>
                  <a:cubicBezTo>
                    <a:pt x="4037" y="15095"/>
                    <a:pt x="3843" y="15186"/>
                    <a:pt x="3641" y="15186"/>
                  </a:cubicBezTo>
                  <a:cubicBezTo>
                    <a:pt x="3606" y="15186"/>
                    <a:pt x="3571" y="15183"/>
                    <a:pt x="3536" y="15178"/>
                  </a:cubicBezTo>
                  <a:cubicBezTo>
                    <a:pt x="3303" y="15178"/>
                    <a:pt x="3003" y="15178"/>
                    <a:pt x="2969" y="14811"/>
                  </a:cubicBezTo>
                  <a:cubicBezTo>
                    <a:pt x="2969" y="14678"/>
                    <a:pt x="3003" y="14611"/>
                    <a:pt x="3069" y="14544"/>
                  </a:cubicBezTo>
                  <a:cubicBezTo>
                    <a:pt x="3169" y="14411"/>
                    <a:pt x="3336" y="14411"/>
                    <a:pt x="3503" y="14411"/>
                  </a:cubicBezTo>
                  <a:close/>
                  <a:moveTo>
                    <a:pt x="6272" y="17413"/>
                  </a:moveTo>
                  <a:cubicBezTo>
                    <a:pt x="6505" y="17413"/>
                    <a:pt x="6672" y="17446"/>
                    <a:pt x="6739" y="17680"/>
                  </a:cubicBezTo>
                  <a:cubicBezTo>
                    <a:pt x="6739" y="17713"/>
                    <a:pt x="6772" y="17746"/>
                    <a:pt x="6772" y="17780"/>
                  </a:cubicBezTo>
                  <a:cubicBezTo>
                    <a:pt x="6772" y="18080"/>
                    <a:pt x="6572" y="18180"/>
                    <a:pt x="6338" y="18180"/>
                  </a:cubicBezTo>
                  <a:cubicBezTo>
                    <a:pt x="6105" y="18147"/>
                    <a:pt x="5838" y="18013"/>
                    <a:pt x="5805" y="17746"/>
                  </a:cubicBezTo>
                  <a:cubicBezTo>
                    <a:pt x="5805" y="17513"/>
                    <a:pt x="5938" y="17446"/>
                    <a:pt x="6105" y="17413"/>
                  </a:cubicBezTo>
                  <a:close/>
                  <a:moveTo>
                    <a:pt x="2269" y="22883"/>
                  </a:moveTo>
                  <a:cubicBezTo>
                    <a:pt x="2669" y="22883"/>
                    <a:pt x="2969" y="23150"/>
                    <a:pt x="2969" y="23584"/>
                  </a:cubicBezTo>
                  <a:cubicBezTo>
                    <a:pt x="2969" y="23918"/>
                    <a:pt x="2569" y="24284"/>
                    <a:pt x="2235" y="24284"/>
                  </a:cubicBezTo>
                  <a:cubicBezTo>
                    <a:pt x="1868" y="24251"/>
                    <a:pt x="1468" y="23884"/>
                    <a:pt x="1468" y="23517"/>
                  </a:cubicBezTo>
                  <a:cubicBezTo>
                    <a:pt x="1502" y="23150"/>
                    <a:pt x="1802" y="22883"/>
                    <a:pt x="2269" y="22883"/>
                  </a:cubicBezTo>
                  <a:close/>
                  <a:moveTo>
                    <a:pt x="5971" y="26653"/>
                  </a:moveTo>
                  <a:cubicBezTo>
                    <a:pt x="6372" y="26653"/>
                    <a:pt x="6605" y="26886"/>
                    <a:pt x="6605" y="27287"/>
                  </a:cubicBezTo>
                  <a:cubicBezTo>
                    <a:pt x="6572" y="27620"/>
                    <a:pt x="6272" y="27887"/>
                    <a:pt x="5905" y="27887"/>
                  </a:cubicBezTo>
                  <a:cubicBezTo>
                    <a:pt x="5882" y="27889"/>
                    <a:pt x="5860" y="27890"/>
                    <a:pt x="5838" y="27890"/>
                  </a:cubicBezTo>
                  <a:cubicBezTo>
                    <a:pt x="5475" y="27890"/>
                    <a:pt x="5239" y="27631"/>
                    <a:pt x="5271" y="27253"/>
                  </a:cubicBezTo>
                  <a:cubicBezTo>
                    <a:pt x="5271" y="26853"/>
                    <a:pt x="5504" y="26653"/>
                    <a:pt x="5971" y="26653"/>
                  </a:cubicBezTo>
                  <a:close/>
                  <a:moveTo>
                    <a:pt x="8623" y="31719"/>
                  </a:moveTo>
                  <a:cubicBezTo>
                    <a:pt x="8639" y="31719"/>
                    <a:pt x="8656" y="31721"/>
                    <a:pt x="8673" y="31723"/>
                  </a:cubicBezTo>
                  <a:cubicBezTo>
                    <a:pt x="8873" y="31723"/>
                    <a:pt x="9074" y="31823"/>
                    <a:pt x="9040" y="32190"/>
                  </a:cubicBezTo>
                  <a:cubicBezTo>
                    <a:pt x="9040" y="32324"/>
                    <a:pt x="8907" y="32490"/>
                    <a:pt x="8640" y="32490"/>
                  </a:cubicBezTo>
                  <a:cubicBezTo>
                    <a:pt x="8406" y="32490"/>
                    <a:pt x="8240" y="32357"/>
                    <a:pt x="8273" y="32090"/>
                  </a:cubicBezTo>
                  <a:cubicBezTo>
                    <a:pt x="8304" y="31905"/>
                    <a:pt x="8421" y="31719"/>
                    <a:pt x="8623" y="31719"/>
                  </a:cubicBezTo>
                  <a:close/>
                  <a:moveTo>
                    <a:pt x="8073" y="36527"/>
                  </a:moveTo>
                  <a:cubicBezTo>
                    <a:pt x="8406" y="36560"/>
                    <a:pt x="8540" y="36727"/>
                    <a:pt x="8540" y="37027"/>
                  </a:cubicBezTo>
                  <a:cubicBezTo>
                    <a:pt x="8540" y="37361"/>
                    <a:pt x="8340" y="37494"/>
                    <a:pt x="8040" y="37494"/>
                  </a:cubicBezTo>
                  <a:cubicBezTo>
                    <a:pt x="7739" y="37494"/>
                    <a:pt x="7539" y="37294"/>
                    <a:pt x="7573" y="36994"/>
                  </a:cubicBezTo>
                  <a:cubicBezTo>
                    <a:pt x="7573" y="36693"/>
                    <a:pt x="7806" y="36560"/>
                    <a:pt x="8073" y="36527"/>
                  </a:cubicBezTo>
                  <a:close/>
                  <a:moveTo>
                    <a:pt x="9807" y="36793"/>
                  </a:moveTo>
                  <a:cubicBezTo>
                    <a:pt x="10141" y="36793"/>
                    <a:pt x="10308" y="36960"/>
                    <a:pt x="10308" y="37294"/>
                  </a:cubicBezTo>
                  <a:cubicBezTo>
                    <a:pt x="10308" y="37361"/>
                    <a:pt x="10274" y="37461"/>
                    <a:pt x="10274" y="37527"/>
                  </a:cubicBezTo>
                  <a:cubicBezTo>
                    <a:pt x="10216" y="37673"/>
                    <a:pt x="10082" y="37767"/>
                    <a:pt x="9873" y="37767"/>
                  </a:cubicBezTo>
                  <a:cubicBezTo>
                    <a:pt x="9841" y="37767"/>
                    <a:pt x="9809" y="37765"/>
                    <a:pt x="9774" y="37761"/>
                  </a:cubicBezTo>
                  <a:cubicBezTo>
                    <a:pt x="9674" y="37761"/>
                    <a:pt x="9541" y="37761"/>
                    <a:pt x="9474" y="37727"/>
                  </a:cubicBezTo>
                  <a:cubicBezTo>
                    <a:pt x="9441" y="37727"/>
                    <a:pt x="9407" y="37727"/>
                    <a:pt x="9374" y="37694"/>
                  </a:cubicBezTo>
                  <a:cubicBezTo>
                    <a:pt x="9374" y="37694"/>
                    <a:pt x="9340" y="37661"/>
                    <a:pt x="9340" y="37661"/>
                  </a:cubicBezTo>
                  <a:lnTo>
                    <a:pt x="9307" y="37661"/>
                  </a:lnTo>
                  <a:cubicBezTo>
                    <a:pt x="9307" y="37627"/>
                    <a:pt x="9274" y="37594"/>
                    <a:pt x="9274" y="37561"/>
                  </a:cubicBezTo>
                  <a:cubicBezTo>
                    <a:pt x="9240" y="37527"/>
                    <a:pt x="9240" y="37427"/>
                    <a:pt x="9240" y="37361"/>
                  </a:cubicBezTo>
                  <a:cubicBezTo>
                    <a:pt x="9274" y="37027"/>
                    <a:pt x="9474" y="36827"/>
                    <a:pt x="9807" y="36793"/>
                  </a:cubicBezTo>
                  <a:close/>
                  <a:moveTo>
                    <a:pt x="10741" y="42564"/>
                  </a:moveTo>
                  <a:cubicBezTo>
                    <a:pt x="10942" y="42564"/>
                    <a:pt x="11042" y="42731"/>
                    <a:pt x="11075" y="42898"/>
                  </a:cubicBezTo>
                  <a:cubicBezTo>
                    <a:pt x="11075" y="43065"/>
                    <a:pt x="10975" y="43131"/>
                    <a:pt x="10808" y="43131"/>
                  </a:cubicBezTo>
                  <a:cubicBezTo>
                    <a:pt x="10641" y="43131"/>
                    <a:pt x="10508" y="43031"/>
                    <a:pt x="10475" y="42864"/>
                  </a:cubicBezTo>
                  <a:cubicBezTo>
                    <a:pt x="10475" y="42698"/>
                    <a:pt x="10575" y="42564"/>
                    <a:pt x="10741" y="42564"/>
                  </a:cubicBezTo>
                  <a:close/>
                  <a:moveTo>
                    <a:pt x="9039" y="44028"/>
                  </a:moveTo>
                  <a:cubicBezTo>
                    <a:pt x="9262" y="44028"/>
                    <a:pt x="9374" y="44185"/>
                    <a:pt x="9374" y="44399"/>
                  </a:cubicBezTo>
                  <a:cubicBezTo>
                    <a:pt x="9407" y="44632"/>
                    <a:pt x="9207" y="44732"/>
                    <a:pt x="9040" y="44732"/>
                  </a:cubicBezTo>
                  <a:cubicBezTo>
                    <a:pt x="8740" y="44732"/>
                    <a:pt x="8540" y="44666"/>
                    <a:pt x="8540" y="44366"/>
                  </a:cubicBezTo>
                  <a:cubicBezTo>
                    <a:pt x="8540" y="44132"/>
                    <a:pt x="8773" y="44065"/>
                    <a:pt x="8974" y="44032"/>
                  </a:cubicBezTo>
                  <a:cubicBezTo>
                    <a:pt x="8996" y="44029"/>
                    <a:pt x="9018" y="44028"/>
                    <a:pt x="9039" y="44028"/>
                  </a:cubicBezTo>
                  <a:close/>
                  <a:moveTo>
                    <a:pt x="7898" y="50656"/>
                  </a:moveTo>
                  <a:cubicBezTo>
                    <a:pt x="7945" y="50656"/>
                    <a:pt x="7992" y="50680"/>
                    <a:pt x="8040" y="50703"/>
                  </a:cubicBezTo>
                  <a:cubicBezTo>
                    <a:pt x="8106" y="50737"/>
                    <a:pt x="8173" y="50770"/>
                    <a:pt x="8206" y="50803"/>
                  </a:cubicBezTo>
                  <a:cubicBezTo>
                    <a:pt x="8306" y="50937"/>
                    <a:pt x="8340" y="51070"/>
                    <a:pt x="8340" y="51270"/>
                  </a:cubicBezTo>
                  <a:cubicBezTo>
                    <a:pt x="8373" y="51471"/>
                    <a:pt x="8306" y="51637"/>
                    <a:pt x="8173" y="51737"/>
                  </a:cubicBezTo>
                  <a:cubicBezTo>
                    <a:pt x="8140" y="51771"/>
                    <a:pt x="8073" y="51771"/>
                    <a:pt x="8006" y="51804"/>
                  </a:cubicBezTo>
                  <a:lnTo>
                    <a:pt x="7873" y="51804"/>
                  </a:lnTo>
                  <a:cubicBezTo>
                    <a:pt x="7506" y="51771"/>
                    <a:pt x="7339" y="51504"/>
                    <a:pt x="7306" y="51170"/>
                  </a:cubicBezTo>
                  <a:cubicBezTo>
                    <a:pt x="7306" y="50870"/>
                    <a:pt x="7506" y="50670"/>
                    <a:pt x="7839" y="50670"/>
                  </a:cubicBezTo>
                  <a:cubicBezTo>
                    <a:pt x="7859" y="50660"/>
                    <a:pt x="7879" y="50656"/>
                    <a:pt x="7898" y="50656"/>
                  </a:cubicBezTo>
                  <a:close/>
                  <a:moveTo>
                    <a:pt x="10566" y="51264"/>
                  </a:moveTo>
                  <a:cubicBezTo>
                    <a:pt x="10590" y="51264"/>
                    <a:pt x="10615" y="51266"/>
                    <a:pt x="10641" y="51270"/>
                  </a:cubicBezTo>
                  <a:cubicBezTo>
                    <a:pt x="10775" y="51270"/>
                    <a:pt x="10942" y="51337"/>
                    <a:pt x="11042" y="51437"/>
                  </a:cubicBezTo>
                  <a:cubicBezTo>
                    <a:pt x="11108" y="51504"/>
                    <a:pt x="11175" y="51571"/>
                    <a:pt x="11208" y="51637"/>
                  </a:cubicBezTo>
                  <a:cubicBezTo>
                    <a:pt x="11242" y="51671"/>
                    <a:pt x="11242" y="51771"/>
                    <a:pt x="11242" y="51838"/>
                  </a:cubicBezTo>
                  <a:cubicBezTo>
                    <a:pt x="11242" y="52071"/>
                    <a:pt x="11108" y="52238"/>
                    <a:pt x="10842" y="52238"/>
                  </a:cubicBezTo>
                  <a:cubicBezTo>
                    <a:pt x="10541" y="52238"/>
                    <a:pt x="10208" y="51938"/>
                    <a:pt x="10241" y="51671"/>
                  </a:cubicBezTo>
                  <a:cubicBezTo>
                    <a:pt x="10241" y="51637"/>
                    <a:pt x="10241" y="51604"/>
                    <a:pt x="10241" y="51571"/>
                  </a:cubicBezTo>
                  <a:cubicBezTo>
                    <a:pt x="10241" y="51537"/>
                    <a:pt x="10241" y="51504"/>
                    <a:pt x="10274" y="51437"/>
                  </a:cubicBezTo>
                  <a:cubicBezTo>
                    <a:pt x="10332" y="51351"/>
                    <a:pt x="10415" y="51264"/>
                    <a:pt x="10566" y="51264"/>
                  </a:cubicBezTo>
                  <a:close/>
                  <a:moveTo>
                    <a:pt x="6438" y="52838"/>
                  </a:moveTo>
                  <a:cubicBezTo>
                    <a:pt x="6672" y="52838"/>
                    <a:pt x="6805" y="52938"/>
                    <a:pt x="6839" y="53172"/>
                  </a:cubicBezTo>
                  <a:cubicBezTo>
                    <a:pt x="6872" y="53405"/>
                    <a:pt x="6705" y="53472"/>
                    <a:pt x="6538" y="53472"/>
                  </a:cubicBezTo>
                  <a:cubicBezTo>
                    <a:pt x="6272" y="53472"/>
                    <a:pt x="6071" y="53405"/>
                    <a:pt x="6071" y="53138"/>
                  </a:cubicBezTo>
                  <a:cubicBezTo>
                    <a:pt x="6071" y="52938"/>
                    <a:pt x="6238" y="52838"/>
                    <a:pt x="6438" y="52838"/>
                  </a:cubicBezTo>
                  <a:close/>
                  <a:moveTo>
                    <a:pt x="10512" y="56370"/>
                  </a:moveTo>
                  <a:cubicBezTo>
                    <a:pt x="10798" y="56370"/>
                    <a:pt x="10944" y="56563"/>
                    <a:pt x="10975" y="56841"/>
                  </a:cubicBezTo>
                  <a:cubicBezTo>
                    <a:pt x="11008" y="57141"/>
                    <a:pt x="10508" y="57508"/>
                    <a:pt x="10108" y="57508"/>
                  </a:cubicBezTo>
                  <a:cubicBezTo>
                    <a:pt x="9774" y="57508"/>
                    <a:pt x="9641" y="57308"/>
                    <a:pt x="9607" y="57041"/>
                  </a:cubicBezTo>
                  <a:cubicBezTo>
                    <a:pt x="9574" y="56708"/>
                    <a:pt x="10041" y="56374"/>
                    <a:pt x="10441" y="56374"/>
                  </a:cubicBezTo>
                  <a:cubicBezTo>
                    <a:pt x="10466" y="56372"/>
                    <a:pt x="10489" y="56370"/>
                    <a:pt x="10512" y="56370"/>
                  </a:cubicBezTo>
                  <a:close/>
                  <a:moveTo>
                    <a:pt x="4871" y="57775"/>
                  </a:moveTo>
                  <a:cubicBezTo>
                    <a:pt x="5271" y="57775"/>
                    <a:pt x="5604" y="58075"/>
                    <a:pt x="5604" y="58442"/>
                  </a:cubicBezTo>
                  <a:cubicBezTo>
                    <a:pt x="5604" y="58843"/>
                    <a:pt x="5238" y="59176"/>
                    <a:pt x="4804" y="59209"/>
                  </a:cubicBezTo>
                  <a:cubicBezTo>
                    <a:pt x="4337" y="59209"/>
                    <a:pt x="4103" y="58976"/>
                    <a:pt x="4103" y="58542"/>
                  </a:cubicBezTo>
                  <a:cubicBezTo>
                    <a:pt x="4103" y="58142"/>
                    <a:pt x="4470" y="57808"/>
                    <a:pt x="4871" y="57775"/>
                  </a:cubicBezTo>
                  <a:close/>
                  <a:moveTo>
                    <a:pt x="7739" y="61878"/>
                  </a:moveTo>
                  <a:cubicBezTo>
                    <a:pt x="7906" y="61911"/>
                    <a:pt x="8006" y="62045"/>
                    <a:pt x="8006" y="62245"/>
                  </a:cubicBezTo>
                  <a:cubicBezTo>
                    <a:pt x="8006" y="62445"/>
                    <a:pt x="7906" y="62545"/>
                    <a:pt x="7739" y="62545"/>
                  </a:cubicBezTo>
                  <a:lnTo>
                    <a:pt x="7673" y="62545"/>
                  </a:lnTo>
                  <a:cubicBezTo>
                    <a:pt x="7439" y="62512"/>
                    <a:pt x="7306" y="62412"/>
                    <a:pt x="7306" y="62178"/>
                  </a:cubicBezTo>
                  <a:cubicBezTo>
                    <a:pt x="7306" y="61945"/>
                    <a:pt x="7472" y="61878"/>
                    <a:pt x="7673" y="61878"/>
                  </a:cubicBezTo>
                  <a:close/>
                  <a:moveTo>
                    <a:pt x="3837" y="65614"/>
                  </a:moveTo>
                  <a:cubicBezTo>
                    <a:pt x="4137" y="65614"/>
                    <a:pt x="4470" y="65948"/>
                    <a:pt x="4470" y="66214"/>
                  </a:cubicBezTo>
                  <a:cubicBezTo>
                    <a:pt x="4439" y="66533"/>
                    <a:pt x="4043" y="66851"/>
                    <a:pt x="3572" y="66851"/>
                  </a:cubicBezTo>
                  <a:cubicBezTo>
                    <a:pt x="3549" y="66851"/>
                    <a:pt x="3526" y="66850"/>
                    <a:pt x="3503" y="66848"/>
                  </a:cubicBezTo>
                  <a:cubicBezTo>
                    <a:pt x="3236" y="66815"/>
                    <a:pt x="3036" y="66648"/>
                    <a:pt x="3069" y="66281"/>
                  </a:cubicBezTo>
                  <a:cubicBezTo>
                    <a:pt x="3069" y="65914"/>
                    <a:pt x="3403" y="65614"/>
                    <a:pt x="3837" y="65614"/>
                  </a:cubicBezTo>
                  <a:close/>
                  <a:moveTo>
                    <a:pt x="5004" y="69684"/>
                  </a:moveTo>
                  <a:cubicBezTo>
                    <a:pt x="5271" y="69684"/>
                    <a:pt x="5438" y="69784"/>
                    <a:pt x="5438" y="70051"/>
                  </a:cubicBezTo>
                  <a:cubicBezTo>
                    <a:pt x="5438" y="70351"/>
                    <a:pt x="5271" y="70484"/>
                    <a:pt x="5004" y="70484"/>
                  </a:cubicBezTo>
                  <a:cubicBezTo>
                    <a:pt x="4737" y="70484"/>
                    <a:pt x="4570" y="70384"/>
                    <a:pt x="4570" y="70084"/>
                  </a:cubicBezTo>
                  <a:cubicBezTo>
                    <a:pt x="4570" y="69817"/>
                    <a:pt x="4737" y="69684"/>
                    <a:pt x="5004" y="69684"/>
                  </a:cubicBezTo>
                  <a:close/>
                  <a:moveTo>
                    <a:pt x="8106" y="70051"/>
                  </a:moveTo>
                  <a:cubicBezTo>
                    <a:pt x="8273" y="70051"/>
                    <a:pt x="8440" y="70051"/>
                    <a:pt x="8406" y="70284"/>
                  </a:cubicBezTo>
                  <a:cubicBezTo>
                    <a:pt x="8406" y="70446"/>
                    <a:pt x="8280" y="70545"/>
                    <a:pt x="8090" y="70551"/>
                  </a:cubicBezTo>
                  <a:lnTo>
                    <a:pt x="8090" y="70551"/>
                  </a:lnTo>
                  <a:cubicBezTo>
                    <a:pt x="7899" y="70545"/>
                    <a:pt x="7773" y="70446"/>
                    <a:pt x="7773" y="70284"/>
                  </a:cubicBezTo>
                  <a:cubicBezTo>
                    <a:pt x="7739" y="70051"/>
                    <a:pt x="7939" y="70051"/>
                    <a:pt x="8106" y="70051"/>
                  </a:cubicBezTo>
                  <a:close/>
                  <a:moveTo>
                    <a:pt x="8073" y="76484"/>
                  </a:moveTo>
                  <a:cubicBezTo>
                    <a:pt x="8094" y="76484"/>
                    <a:pt x="8117" y="76486"/>
                    <a:pt x="8140" y="76489"/>
                  </a:cubicBezTo>
                  <a:cubicBezTo>
                    <a:pt x="8440" y="76489"/>
                    <a:pt x="8573" y="76689"/>
                    <a:pt x="8573" y="76922"/>
                  </a:cubicBezTo>
                  <a:cubicBezTo>
                    <a:pt x="8573" y="77156"/>
                    <a:pt x="8406" y="77356"/>
                    <a:pt x="8106" y="77356"/>
                  </a:cubicBezTo>
                  <a:cubicBezTo>
                    <a:pt x="7806" y="77322"/>
                    <a:pt x="7706" y="77156"/>
                    <a:pt x="7739" y="76822"/>
                  </a:cubicBezTo>
                  <a:cubicBezTo>
                    <a:pt x="7739" y="76639"/>
                    <a:pt x="7851" y="76484"/>
                    <a:pt x="8073" y="76484"/>
                  </a:cubicBezTo>
                  <a:close/>
                  <a:moveTo>
                    <a:pt x="3803" y="78056"/>
                  </a:moveTo>
                  <a:cubicBezTo>
                    <a:pt x="4070" y="78056"/>
                    <a:pt x="4270" y="78090"/>
                    <a:pt x="4270" y="78390"/>
                  </a:cubicBezTo>
                  <a:cubicBezTo>
                    <a:pt x="4237" y="78723"/>
                    <a:pt x="3937" y="78790"/>
                    <a:pt x="3670" y="78857"/>
                  </a:cubicBezTo>
                  <a:cubicBezTo>
                    <a:pt x="3503" y="78757"/>
                    <a:pt x="3136" y="78824"/>
                    <a:pt x="3169" y="78523"/>
                  </a:cubicBezTo>
                  <a:cubicBezTo>
                    <a:pt x="3203" y="78256"/>
                    <a:pt x="3470" y="78056"/>
                    <a:pt x="3803" y="78056"/>
                  </a:cubicBezTo>
                  <a:close/>
                  <a:moveTo>
                    <a:pt x="6396" y="82924"/>
                  </a:moveTo>
                  <a:cubicBezTo>
                    <a:pt x="6410" y="82924"/>
                    <a:pt x="6424" y="82925"/>
                    <a:pt x="6438" y="82926"/>
                  </a:cubicBezTo>
                  <a:cubicBezTo>
                    <a:pt x="6772" y="82960"/>
                    <a:pt x="6972" y="83160"/>
                    <a:pt x="7005" y="83494"/>
                  </a:cubicBezTo>
                  <a:cubicBezTo>
                    <a:pt x="7039" y="83760"/>
                    <a:pt x="6672" y="84061"/>
                    <a:pt x="6405" y="84061"/>
                  </a:cubicBezTo>
                  <a:cubicBezTo>
                    <a:pt x="6005" y="84061"/>
                    <a:pt x="5838" y="83827"/>
                    <a:pt x="5805" y="83527"/>
                  </a:cubicBezTo>
                  <a:cubicBezTo>
                    <a:pt x="5773" y="83241"/>
                    <a:pt x="6105" y="82924"/>
                    <a:pt x="6396" y="82924"/>
                  </a:cubicBezTo>
                  <a:close/>
                  <a:moveTo>
                    <a:pt x="10008" y="84561"/>
                  </a:moveTo>
                  <a:cubicBezTo>
                    <a:pt x="10241" y="84594"/>
                    <a:pt x="10441" y="84628"/>
                    <a:pt x="10441" y="84928"/>
                  </a:cubicBezTo>
                  <a:cubicBezTo>
                    <a:pt x="10441" y="85195"/>
                    <a:pt x="10008" y="85562"/>
                    <a:pt x="9741" y="85562"/>
                  </a:cubicBezTo>
                  <a:cubicBezTo>
                    <a:pt x="9441" y="85528"/>
                    <a:pt x="9307" y="85362"/>
                    <a:pt x="9340" y="85095"/>
                  </a:cubicBezTo>
                  <a:cubicBezTo>
                    <a:pt x="9340" y="84761"/>
                    <a:pt x="9607" y="84561"/>
                    <a:pt x="10008" y="84561"/>
                  </a:cubicBezTo>
                  <a:close/>
                  <a:moveTo>
                    <a:pt x="8440" y="89331"/>
                  </a:moveTo>
                  <a:cubicBezTo>
                    <a:pt x="8640" y="89364"/>
                    <a:pt x="8773" y="89431"/>
                    <a:pt x="8740" y="89631"/>
                  </a:cubicBezTo>
                  <a:cubicBezTo>
                    <a:pt x="8740" y="89765"/>
                    <a:pt x="8607" y="89865"/>
                    <a:pt x="8406" y="89865"/>
                  </a:cubicBezTo>
                  <a:cubicBezTo>
                    <a:pt x="8240" y="89831"/>
                    <a:pt x="8173" y="89731"/>
                    <a:pt x="8173" y="89565"/>
                  </a:cubicBezTo>
                  <a:cubicBezTo>
                    <a:pt x="8206" y="89431"/>
                    <a:pt x="8306" y="89331"/>
                    <a:pt x="8440" y="89331"/>
                  </a:cubicBezTo>
                  <a:close/>
                  <a:moveTo>
                    <a:pt x="11709" y="89531"/>
                  </a:moveTo>
                  <a:cubicBezTo>
                    <a:pt x="11976" y="89531"/>
                    <a:pt x="12176" y="89665"/>
                    <a:pt x="12142" y="89965"/>
                  </a:cubicBezTo>
                  <a:cubicBezTo>
                    <a:pt x="12142" y="90298"/>
                    <a:pt x="11909" y="90365"/>
                    <a:pt x="11675" y="90365"/>
                  </a:cubicBezTo>
                  <a:cubicBezTo>
                    <a:pt x="11409" y="90365"/>
                    <a:pt x="11175" y="90198"/>
                    <a:pt x="11208" y="89898"/>
                  </a:cubicBezTo>
                  <a:cubicBezTo>
                    <a:pt x="11242" y="89631"/>
                    <a:pt x="11475" y="89531"/>
                    <a:pt x="11709" y="89531"/>
                  </a:cubicBezTo>
                  <a:close/>
                  <a:moveTo>
                    <a:pt x="6772" y="93567"/>
                  </a:moveTo>
                  <a:cubicBezTo>
                    <a:pt x="7106" y="93567"/>
                    <a:pt x="7339" y="93734"/>
                    <a:pt x="7372" y="94068"/>
                  </a:cubicBezTo>
                  <a:cubicBezTo>
                    <a:pt x="7406" y="94368"/>
                    <a:pt x="7139" y="94635"/>
                    <a:pt x="6772" y="94635"/>
                  </a:cubicBezTo>
                  <a:cubicBezTo>
                    <a:pt x="6505" y="94568"/>
                    <a:pt x="6238" y="94501"/>
                    <a:pt x="6238" y="94134"/>
                  </a:cubicBezTo>
                  <a:cubicBezTo>
                    <a:pt x="6238" y="93768"/>
                    <a:pt x="6438" y="93567"/>
                    <a:pt x="6772" y="93567"/>
                  </a:cubicBezTo>
                  <a:close/>
                  <a:moveTo>
                    <a:pt x="10447" y="94296"/>
                  </a:moveTo>
                  <a:cubicBezTo>
                    <a:pt x="10467" y="94296"/>
                    <a:pt x="10487" y="94298"/>
                    <a:pt x="10508" y="94301"/>
                  </a:cubicBezTo>
                  <a:cubicBezTo>
                    <a:pt x="10675" y="94301"/>
                    <a:pt x="10775" y="94468"/>
                    <a:pt x="10775" y="94601"/>
                  </a:cubicBezTo>
                  <a:cubicBezTo>
                    <a:pt x="10775" y="94802"/>
                    <a:pt x="10641" y="94868"/>
                    <a:pt x="10441" y="94902"/>
                  </a:cubicBezTo>
                  <a:cubicBezTo>
                    <a:pt x="10274" y="94868"/>
                    <a:pt x="10141" y="94768"/>
                    <a:pt x="10141" y="94601"/>
                  </a:cubicBezTo>
                  <a:cubicBezTo>
                    <a:pt x="10141" y="94422"/>
                    <a:pt x="10275" y="94296"/>
                    <a:pt x="10447" y="94296"/>
                  </a:cubicBezTo>
                  <a:close/>
                  <a:moveTo>
                    <a:pt x="8210" y="97200"/>
                  </a:moveTo>
                  <a:cubicBezTo>
                    <a:pt x="8231" y="97200"/>
                    <a:pt x="8252" y="97201"/>
                    <a:pt x="8273" y="97203"/>
                  </a:cubicBezTo>
                  <a:cubicBezTo>
                    <a:pt x="8607" y="97203"/>
                    <a:pt x="8807" y="97470"/>
                    <a:pt x="8773" y="97937"/>
                  </a:cubicBezTo>
                  <a:cubicBezTo>
                    <a:pt x="8773" y="98137"/>
                    <a:pt x="8573" y="98337"/>
                    <a:pt x="8240" y="98337"/>
                  </a:cubicBezTo>
                  <a:cubicBezTo>
                    <a:pt x="7839" y="98337"/>
                    <a:pt x="7639" y="98104"/>
                    <a:pt x="7639" y="97737"/>
                  </a:cubicBezTo>
                  <a:cubicBezTo>
                    <a:pt x="7671" y="97425"/>
                    <a:pt x="7906" y="97200"/>
                    <a:pt x="8210" y="97200"/>
                  </a:cubicBezTo>
                  <a:close/>
                  <a:moveTo>
                    <a:pt x="14111" y="98337"/>
                  </a:moveTo>
                  <a:cubicBezTo>
                    <a:pt x="14111" y="98338"/>
                    <a:pt x="14111" y="98338"/>
                    <a:pt x="14111" y="98339"/>
                  </a:cubicBezTo>
                  <a:lnTo>
                    <a:pt x="14111" y="98339"/>
                  </a:lnTo>
                  <a:cubicBezTo>
                    <a:pt x="14111" y="98349"/>
                    <a:pt x="14111" y="98360"/>
                    <a:pt x="14111" y="98371"/>
                  </a:cubicBezTo>
                  <a:lnTo>
                    <a:pt x="14111" y="98337"/>
                  </a:lnTo>
                  <a:close/>
                  <a:moveTo>
                    <a:pt x="10675" y="102674"/>
                  </a:moveTo>
                  <a:cubicBezTo>
                    <a:pt x="10908" y="102674"/>
                    <a:pt x="11075" y="102841"/>
                    <a:pt x="11075" y="103108"/>
                  </a:cubicBezTo>
                  <a:cubicBezTo>
                    <a:pt x="11075" y="103347"/>
                    <a:pt x="10913" y="103480"/>
                    <a:pt x="10711" y="103480"/>
                  </a:cubicBezTo>
                  <a:cubicBezTo>
                    <a:pt x="10688" y="103480"/>
                    <a:pt x="10665" y="103478"/>
                    <a:pt x="10641" y="103475"/>
                  </a:cubicBezTo>
                  <a:cubicBezTo>
                    <a:pt x="10408" y="103475"/>
                    <a:pt x="10274" y="103341"/>
                    <a:pt x="10308" y="103074"/>
                  </a:cubicBezTo>
                  <a:cubicBezTo>
                    <a:pt x="10274" y="102807"/>
                    <a:pt x="10441" y="102674"/>
                    <a:pt x="10675" y="102674"/>
                  </a:cubicBezTo>
                  <a:close/>
                  <a:moveTo>
                    <a:pt x="10641" y="104942"/>
                  </a:moveTo>
                  <a:cubicBezTo>
                    <a:pt x="10875" y="104942"/>
                    <a:pt x="11075" y="105076"/>
                    <a:pt x="11075" y="105343"/>
                  </a:cubicBezTo>
                  <a:cubicBezTo>
                    <a:pt x="11075" y="105576"/>
                    <a:pt x="10908" y="105743"/>
                    <a:pt x="10675" y="105743"/>
                  </a:cubicBezTo>
                  <a:cubicBezTo>
                    <a:pt x="10441" y="105743"/>
                    <a:pt x="10274" y="105609"/>
                    <a:pt x="10308" y="105343"/>
                  </a:cubicBezTo>
                  <a:cubicBezTo>
                    <a:pt x="10274" y="105109"/>
                    <a:pt x="10408" y="104942"/>
                    <a:pt x="10641" y="104942"/>
                  </a:cubicBezTo>
                  <a:close/>
                  <a:moveTo>
                    <a:pt x="8318" y="110109"/>
                  </a:moveTo>
                  <a:cubicBezTo>
                    <a:pt x="8631" y="110109"/>
                    <a:pt x="8776" y="110297"/>
                    <a:pt x="8807" y="110513"/>
                  </a:cubicBezTo>
                  <a:cubicBezTo>
                    <a:pt x="8807" y="110980"/>
                    <a:pt x="8607" y="111213"/>
                    <a:pt x="8273" y="111247"/>
                  </a:cubicBezTo>
                  <a:cubicBezTo>
                    <a:pt x="7939" y="111247"/>
                    <a:pt x="7673" y="111013"/>
                    <a:pt x="7639" y="110713"/>
                  </a:cubicBezTo>
                  <a:cubicBezTo>
                    <a:pt x="7639" y="110346"/>
                    <a:pt x="7873" y="110113"/>
                    <a:pt x="8240" y="110113"/>
                  </a:cubicBezTo>
                  <a:cubicBezTo>
                    <a:pt x="8267" y="110110"/>
                    <a:pt x="8293" y="110109"/>
                    <a:pt x="8318" y="110109"/>
                  </a:cubicBezTo>
                  <a:close/>
                  <a:moveTo>
                    <a:pt x="10441" y="113548"/>
                  </a:moveTo>
                  <a:cubicBezTo>
                    <a:pt x="10641" y="113548"/>
                    <a:pt x="10775" y="113615"/>
                    <a:pt x="10775" y="113815"/>
                  </a:cubicBezTo>
                  <a:cubicBezTo>
                    <a:pt x="10775" y="113982"/>
                    <a:pt x="10708" y="114115"/>
                    <a:pt x="10508" y="114149"/>
                  </a:cubicBezTo>
                  <a:cubicBezTo>
                    <a:pt x="10308" y="114149"/>
                    <a:pt x="10141" y="114049"/>
                    <a:pt x="10141" y="113849"/>
                  </a:cubicBezTo>
                  <a:cubicBezTo>
                    <a:pt x="10141" y="113648"/>
                    <a:pt x="10274" y="113548"/>
                    <a:pt x="10441" y="113548"/>
                  </a:cubicBezTo>
                  <a:close/>
                  <a:moveTo>
                    <a:pt x="6772" y="113815"/>
                  </a:moveTo>
                  <a:cubicBezTo>
                    <a:pt x="7139" y="113815"/>
                    <a:pt x="7406" y="114082"/>
                    <a:pt x="7372" y="114349"/>
                  </a:cubicBezTo>
                  <a:cubicBezTo>
                    <a:pt x="7339" y="114683"/>
                    <a:pt x="7106" y="114849"/>
                    <a:pt x="6772" y="114849"/>
                  </a:cubicBezTo>
                  <a:cubicBezTo>
                    <a:pt x="6438" y="114849"/>
                    <a:pt x="6238" y="114649"/>
                    <a:pt x="6238" y="114316"/>
                  </a:cubicBezTo>
                  <a:cubicBezTo>
                    <a:pt x="6238" y="113915"/>
                    <a:pt x="6505" y="113849"/>
                    <a:pt x="6772" y="113815"/>
                  </a:cubicBezTo>
                  <a:close/>
                  <a:moveTo>
                    <a:pt x="11675" y="118052"/>
                  </a:moveTo>
                  <a:cubicBezTo>
                    <a:pt x="11909" y="118052"/>
                    <a:pt x="12142" y="118118"/>
                    <a:pt x="12142" y="118452"/>
                  </a:cubicBezTo>
                  <a:cubicBezTo>
                    <a:pt x="12176" y="118752"/>
                    <a:pt x="11976" y="118886"/>
                    <a:pt x="11709" y="118886"/>
                  </a:cubicBezTo>
                  <a:cubicBezTo>
                    <a:pt x="11475" y="118886"/>
                    <a:pt x="11242" y="118785"/>
                    <a:pt x="11208" y="118519"/>
                  </a:cubicBezTo>
                  <a:cubicBezTo>
                    <a:pt x="11175" y="118218"/>
                    <a:pt x="11409" y="118085"/>
                    <a:pt x="11675" y="118052"/>
                  </a:cubicBezTo>
                  <a:close/>
                  <a:moveTo>
                    <a:pt x="8440" y="118552"/>
                  </a:moveTo>
                  <a:cubicBezTo>
                    <a:pt x="8607" y="118552"/>
                    <a:pt x="8740" y="118652"/>
                    <a:pt x="8773" y="118785"/>
                  </a:cubicBezTo>
                  <a:cubicBezTo>
                    <a:pt x="8773" y="118986"/>
                    <a:pt x="8640" y="119086"/>
                    <a:pt x="8473" y="119086"/>
                  </a:cubicBezTo>
                  <a:cubicBezTo>
                    <a:pt x="8306" y="119086"/>
                    <a:pt x="8206" y="119019"/>
                    <a:pt x="8206" y="118852"/>
                  </a:cubicBezTo>
                  <a:cubicBezTo>
                    <a:pt x="8173" y="118685"/>
                    <a:pt x="8273" y="118585"/>
                    <a:pt x="8440" y="118552"/>
                  </a:cubicBezTo>
                  <a:close/>
                  <a:moveTo>
                    <a:pt x="9741" y="122888"/>
                  </a:moveTo>
                  <a:cubicBezTo>
                    <a:pt x="10008" y="122888"/>
                    <a:pt x="10441" y="123222"/>
                    <a:pt x="10441" y="123489"/>
                  </a:cubicBezTo>
                  <a:cubicBezTo>
                    <a:pt x="10441" y="123789"/>
                    <a:pt x="10241" y="123856"/>
                    <a:pt x="10008" y="123856"/>
                  </a:cubicBezTo>
                  <a:cubicBezTo>
                    <a:pt x="9574" y="123856"/>
                    <a:pt x="9340" y="123656"/>
                    <a:pt x="9307" y="123322"/>
                  </a:cubicBezTo>
                  <a:cubicBezTo>
                    <a:pt x="9307" y="123055"/>
                    <a:pt x="9441" y="122888"/>
                    <a:pt x="9741" y="122888"/>
                  </a:cubicBezTo>
                  <a:close/>
                  <a:moveTo>
                    <a:pt x="6405" y="124356"/>
                  </a:moveTo>
                  <a:cubicBezTo>
                    <a:pt x="6672" y="124356"/>
                    <a:pt x="7039" y="124656"/>
                    <a:pt x="7005" y="124957"/>
                  </a:cubicBezTo>
                  <a:lnTo>
                    <a:pt x="7005" y="124923"/>
                  </a:lnTo>
                  <a:cubicBezTo>
                    <a:pt x="6972" y="125257"/>
                    <a:pt x="6772" y="125457"/>
                    <a:pt x="6438" y="125490"/>
                  </a:cubicBezTo>
                  <a:cubicBezTo>
                    <a:pt x="6424" y="125492"/>
                    <a:pt x="6410" y="125493"/>
                    <a:pt x="6396" y="125493"/>
                  </a:cubicBezTo>
                  <a:cubicBezTo>
                    <a:pt x="6105" y="125493"/>
                    <a:pt x="5773" y="125176"/>
                    <a:pt x="5805" y="124890"/>
                  </a:cubicBezTo>
                  <a:cubicBezTo>
                    <a:pt x="5838" y="124590"/>
                    <a:pt x="6005" y="124356"/>
                    <a:pt x="6405" y="124356"/>
                  </a:cubicBezTo>
                  <a:close/>
                  <a:moveTo>
                    <a:pt x="3670" y="129593"/>
                  </a:moveTo>
                  <a:cubicBezTo>
                    <a:pt x="3970" y="129627"/>
                    <a:pt x="4270" y="129693"/>
                    <a:pt x="4270" y="130027"/>
                  </a:cubicBezTo>
                  <a:cubicBezTo>
                    <a:pt x="4304" y="130327"/>
                    <a:pt x="4070" y="130360"/>
                    <a:pt x="3803" y="130360"/>
                  </a:cubicBezTo>
                  <a:cubicBezTo>
                    <a:pt x="3779" y="130363"/>
                    <a:pt x="3755" y="130364"/>
                    <a:pt x="3732" y="130364"/>
                  </a:cubicBezTo>
                  <a:cubicBezTo>
                    <a:pt x="3437" y="130364"/>
                    <a:pt x="3234" y="130172"/>
                    <a:pt x="3203" y="129893"/>
                  </a:cubicBezTo>
                  <a:cubicBezTo>
                    <a:pt x="3136" y="129593"/>
                    <a:pt x="3503" y="129660"/>
                    <a:pt x="3670" y="129593"/>
                  </a:cubicBezTo>
                  <a:close/>
                  <a:moveTo>
                    <a:pt x="8197" y="131091"/>
                  </a:moveTo>
                  <a:cubicBezTo>
                    <a:pt x="8430" y="131091"/>
                    <a:pt x="8573" y="131278"/>
                    <a:pt x="8573" y="131495"/>
                  </a:cubicBezTo>
                  <a:cubicBezTo>
                    <a:pt x="8607" y="131761"/>
                    <a:pt x="8440" y="131962"/>
                    <a:pt x="8140" y="131962"/>
                  </a:cubicBezTo>
                  <a:cubicBezTo>
                    <a:pt x="7873" y="131962"/>
                    <a:pt x="7773" y="131795"/>
                    <a:pt x="7739" y="131595"/>
                  </a:cubicBezTo>
                  <a:cubicBezTo>
                    <a:pt x="7739" y="131294"/>
                    <a:pt x="7839" y="131094"/>
                    <a:pt x="8140" y="131094"/>
                  </a:cubicBezTo>
                  <a:cubicBezTo>
                    <a:pt x="8159" y="131092"/>
                    <a:pt x="8178" y="131091"/>
                    <a:pt x="8197" y="131091"/>
                  </a:cubicBezTo>
                  <a:close/>
                  <a:moveTo>
                    <a:pt x="8073" y="137866"/>
                  </a:moveTo>
                  <a:cubicBezTo>
                    <a:pt x="8273" y="137866"/>
                    <a:pt x="8406" y="137966"/>
                    <a:pt x="8406" y="138166"/>
                  </a:cubicBezTo>
                  <a:cubicBezTo>
                    <a:pt x="8440" y="138366"/>
                    <a:pt x="8273" y="138400"/>
                    <a:pt x="8106" y="138400"/>
                  </a:cubicBezTo>
                  <a:cubicBezTo>
                    <a:pt x="7906" y="138400"/>
                    <a:pt x="7739" y="138366"/>
                    <a:pt x="7773" y="138166"/>
                  </a:cubicBezTo>
                  <a:cubicBezTo>
                    <a:pt x="7773" y="137966"/>
                    <a:pt x="7906" y="137866"/>
                    <a:pt x="8073" y="137866"/>
                  </a:cubicBezTo>
                  <a:close/>
                  <a:moveTo>
                    <a:pt x="5004" y="137966"/>
                  </a:moveTo>
                  <a:cubicBezTo>
                    <a:pt x="5271" y="137966"/>
                    <a:pt x="5471" y="138066"/>
                    <a:pt x="5438" y="138366"/>
                  </a:cubicBezTo>
                  <a:cubicBezTo>
                    <a:pt x="5438" y="138633"/>
                    <a:pt x="5271" y="138733"/>
                    <a:pt x="5004" y="138733"/>
                  </a:cubicBezTo>
                  <a:cubicBezTo>
                    <a:pt x="4737" y="138733"/>
                    <a:pt x="4570" y="138633"/>
                    <a:pt x="4570" y="138333"/>
                  </a:cubicBezTo>
                  <a:cubicBezTo>
                    <a:pt x="4570" y="138066"/>
                    <a:pt x="4737" y="137966"/>
                    <a:pt x="5004" y="137966"/>
                  </a:cubicBezTo>
                  <a:close/>
                  <a:moveTo>
                    <a:pt x="3503" y="141568"/>
                  </a:moveTo>
                  <a:cubicBezTo>
                    <a:pt x="4003" y="141568"/>
                    <a:pt x="4437" y="141869"/>
                    <a:pt x="4470" y="142202"/>
                  </a:cubicBezTo>
                  <a:cubicBezTo>
                    <a:pt x="4470" y="142502"/>
                    <a:pt x="4170" y="142803"/>
                    <a:pt x="3837" y="142803"/>
                  </a:cubicBezTo>
                  <a:cubicBezTo>
                    <a:pt x="3403" y="142803"/>
                    <a:pt x="3069" y="142502"/>
                    <a:pt x="3069" y="142136"/>
                  </a:cubicBezTo>
                  <a:cubicBezTo>
                    <a:pt x="3069" y="141769"/>
                    <a:pt x="3236" y="141602"/>
                    <a:pt x="3503" y="141568"/>
                  </a:cubicBezTo>
                  <a:close/>
                  <a:moveTo>
                    <a:pt x="7739" y="145905"/>
                  </a:moveTo>
                  <a:cubicBezTo>
                    <a:pt x="7906" y="145905"/>
                    <a:pt x="8006" y="145972"/>
                    <a:pt x="8006" y="146172"/>
                  </a:cubicBezTo>
                  <a:cubicBezTo>
                    <a:pt x="8006" y="146405"/>
                    <a:pt x="7906" y="146505"/>
                    <a:pt x="7739" y="146539"/>
                  </a:cubicBezTo>
                  <a:lnTo>
                    <a:pt x="7673" y="146539"/>
                  </a:lnTo>
                  <a:cubicBezTo>
                    <a:pt x="7648" y="146543"/>
                    <a:pt x="7623" y="146545"/>
                    <a:pt x="7599" y="146545"/>
                  </a:cubicBezTo>
                  <a:cubicBezTo>
                    <a:pt x="7433" y="146545"/>
                    <a:pt x="7306" y="146443"/>
                    <a:pt x="7306" y="146238"/>
                  </a:cubicBezTo>
                  <a:cubicBezTo>
                    <a:pt x="7306" y="146038"/>
                    <a:pt x="7439" y="145905"/>
                    <a:pt x="7673" y="145905"/>
                  </a:cubicBezTo>
                  <a:close/>
                  <a:moveTo>
                    <a:pt x="4804" y="149241"/>
                  </a:moveTo>
                  <a:cubicBezTo>
                    <a:pt x="5238" y="149241"/>
                    <a:pt x="5604" y="149608"/>
                    <a:pt x="5604" y="149974"/>
                  </a:cubicBezTo>
                  <a:cubicBezTo>
                    <a:pt x="5604" y="150354"/>
                    <a:pt x="5334" y="150644"/>
                    <a:pt x="4964" y="150644"/>
                  </a:cubicBezTo>
                  <a:cubicBezTo>
                    <a:pt x="4944" y="150644"/>
                    <a:pt x="4924" y="150643"/>
                    <a:pt x="4904" y="150642"/>
                  </a:cubicBezTo>
                  <a:cubicBezTo>
                    <a:pt x="4504" y="150642"/>
                    <a:pt x="4137" y="150275"/>
                    <a:pt x="4137" y="149908"/>
                  </a:cubicBezTo>
                  <a:cubicBezTo>
                    <a:pt x="4137" y="149441"/>
                    <a:pt x="4370" y="149241"/>
                    <a:pt x="4804" y="149241"/>
                  </a:cubicBezTo>
                  <a:close/>
                  <a:moveTo>
                    <a:pt x="10108" y="150908"/>
                  </a:moveTo>
                  <a:cubicBezTo>
                    <a:pt x="10508" y="150908"/>
                    <a:pt x="11008" y="151275"/>
                    <a:pt x="10975" y="151576"/>
                  </a:cubicBezTo>
                  <a:cubicBezTo>
                    <a:pt x="10944" y="151854"/>
                    <a:pt x="10798" y="152046"/>
                    <a:pt x="10512" y="152046"/>
                  </a:cubicBezTo>
                  <a:cubicBezTo>
                    <a:pt x="10489" y="152046"/>
                    <a:pt x="10466" y="152045"/>
                    <a:pt x="10441" y="152043"/>
                  </a:cubicBezTo>
                  <a:cubicBezTo>
                    <a:pt x="10041" y="152043"/>
                    <a:pt x="9574" y="151709"/>
                    <a:pt x="9607" y="151409"/>
                  </a:cubicBezTo>
                  <a:cubicBezTo>
                    <a:pt x="9641" y="151109"/>
                    <a:pt x="9774" y="150908"/>
                    <a:pt x="10108" y="150908"/>
                  </a:cubicBezTo>
                  <a:close/>
                  <a:moveTo>
                    <a:pt x="6538" y="154945"/>
                  </a:moveTo>
                  <a:cubicBezTo>
                    <a:pt x="6705" y="154945"/>
                    <a:pt x="6872" y="155045"/>
                    <a:pt x="6839" y="155245"/>
                  </a:cubicBezTo>
                  <a:cubicBezTo>
                    <a:pt x="6805" y="155478"/>
                    <a:pt x="6672" y="155578"/>
                    <a:pt x="6438" y="155578"/>
                  </a:cubicBezTo>
                  <a:cubicBezTo>
                    <a:pt x="6238" y="155578"/>
                    <a:pt x="6071" y="155478"/>
                    <a:pt x="6071" y="155278"/>
                  </a:cubicBezTo>
                  <a:cubicBezTo>
                    <a:pt x="6071" y="155045"/>
                    <a:pt x="6272" y="154945"/>
                    <a:pt x="6538" y="154945"/>
                  </a:cubicBezTo>
                  <a:close/>
                  <a:moveTo>
                    <a:pt x="10842" y="156179"/>
                  </a:moveTo>
                  <a:lnTo>
                    <a:pt x="10842" y="156212"/>
                  </a:lnTo>
                  <a:cubicBezTo>
                    <a:pt x="10861" y="156210"/>
                    <a:pt x="10880" y="156209"/>
                    <a:pt x="10898" y="156209"/>
                  </a:cubicBezTo>
                  <a:cubicBezTo>
                    <a:pt x="11127" y="156209"/>
                    <a:pt x="11242" y="156396"/>
                    <a:pt x="11242" y="156613"/>
                  </a:cubicBezTo>
                  <a:cubicBezTo>
                    <a:pt x="11242" y="156679"/>
                    <a:pt x="11242" y="156746"/>
                    <a:pt x="11208" y="156813"/>
                  </a:cubicBezTo>
                  <a:cubicBezTo>
                    <a:pt x="11175" y="156879"/>
                    <a:pt x="11108" y="156946"/>
                    <a:pt x="11042" y="156979"/>
                  </a:cubicBezTo>
                  <a:cubicBezTo>
                    <a:pt x="10942" y="157113"/>
                    <a:pt x="10775" y="157180"/>
                    <a:pt x="10641" y="157180"/>
                  </a:cubicBezTo>
                  <a:cubicBezTo>
                    <a:pt x="10441" y="157180"/>
                    <a:pt x="10341" y="157113"/>
                    <a:pt x="10274" y="156979"/>
                  </a:cubicBezTo>
                  <a:cubicBezTo>
                    <a:pt x="10241" y="156946"/>
                    <a:pt x="10241" y="156879"/>
                    <a:pt x="10241" y="156846"/>
                  </a:cubicBezTo>
                  <a:cubicBezTo>
                    <a:pt x="10241" y="156813"/>
                    <a:pt x="10208" y="156779"/>
                    <a:pt x="10208" y="156746"/>
                  </a:cubicBezTo>
                  <a:cubicBezTo>
                    <a:pt x="10208" y="156479"/>
                    <a:pt x="10541" y="156179"/>
                    <a:pt x="10842" y="156179"/>
                  </a:cubicBezTo>
                  <a:close/>
                  <a:moveTo>
                    <a:pt x="8006" y="156646"/>
                  </a:moveTo>
                  <a:cubicBezTo>
                    <a:pt x="8073" y="156646"/>
                    <a:pt x="8140" y="156679"/>
                    <a:pt x="8173" y="156713"/>
                  </a:cubicBezTo>
                  <a:cubicBezTo>
                    <a:pt x="8306" y="156779"/>
                    <a:pt x="8373" y="156946"/>
                    <a:pt x="8340" y="157180"/>
                  </a:cubicBezTo>
                  <a:cubicBezTo>
                    <a:pt x="8340" y="157346"/>
                    <a:pt x="8306" y="157513"/>
                    <a:pt x="8206" y="157613"/>
                  </a:cubicBezTo>
                  <a:cubicBezTo>
                    <a:pt x="8173" y="157680"/>
                    <a:pt x="8106" y="157713"/>
                    <a:pt x="8040" y="157747"/>
                  </a:cubicBezTo>
                  <a:cubicBezTo>
                    <a:pt x="8006" y="157780"/>
                    <a:pt x="7906" y="157780"/>
                    <a:pt x="7839" y="157780"/>
                  </a:cubicBezTo>
                  <a:cubicBezTo>
                    <a:pt x="7506" y="157747"/>
                    <a:pt x="7306" y="157580"/>
                    <a:pt x="7306" y="157246"/>
                  </a:cubicBezTo>
                  <a:cubicBezTo>
                    <a:pt x="7339" y="156946"/>
                    <a:pt x="7506" y="156679"/>
                    <a:pt x="7873" y="156646"/>
                  </a:cubicBezTo>
                  <a:close/>
                  <a:moveTo>
                    <a:pt x="9040" y="163684"/>
                  </a:moveTo>
                  <a:cubicBezTo>
                    <a:pt x="9207" y="163684"/>
                    <a:pt x="9407" y="163784"/>
                    <a:pt x="9374" y="164051"/>
                  </a:cubicBezTo>
                  <a:cubicBezTo>
                    <a:pt x="9374" y="164234"/>
                    <a:pt x="9262" y="164389"/>
                    <a:pt x="9040" y="164389"/>
                  </a:cubicBezTo>
                  <a:cubicBezTo>
                    <a:pt x="9019" y="164389"/>
                    <a:pt x="8997" y="164388"/>
                    <a:pt x="8974" y="164385"/>
                  </a:cubicBezTo>
                  <a:cubicBezTo>
                    <a:pt x="8773" y="164351"/>
                    <a:pt x="8540" y="164318"/>
                    <a:pt x="8540" y="164051"/>
                  </a:cubicBezTo>
                  <a:cubicBezTo>
                    <a:pt x="8540" y="163751"/>
                    <a:pt x="8740" y="163684"/>
                    <a:pt x="9040" y="163684"/>
                  </a:cubicBezTo>
                  <a:close/>
                  <a:moveTo>
                    <a:pt x="10808" y="165285"/>
                  </a:moveTo>
                  <a:cubicBezTo>
                    <a:pt x="10975" y="165285"/>
                    <a:pt x="11075" y="165352"/>
                    <a:pt x="11075" y="165519"/>
                  </a:cubicBezTo>
                  <a:cubicBezTo>
                    <a:pt x="11042" y="165686"/>
                    <a:pt x="10942" y="165852"/>
                    <a:pt x="10741" y="165852"/>
                  </a:cubicBezTo>
                  <a:cubicBezTo>
                    <a:pt x="10575" y="165852"/>
                    <a:pt x="10475" y="165719"/>
                    <a:pt x="10475" y="165552"/>
                  </a:cubicBezTo>
                  <a:cubicBezTo>
                    <a:pt x="10508" y="165385"/>
                    <a:pt x="10641" y="165285"/>
                    <a:pt x="10808" y="165285"/>
                  </a:cubicBezTo>
                  <a:close/>
                  <a:moveTo>
                    <a:pt x="9873" y="170650"/>
                  </a:moveTo>
                  <a:cubicBezTo>
                    <a:pt x="10082" y="170650"/>
                    <a:pt x="10216" y="170744"/>
                    <a:pt x="10274" y="170889"/>
                  </a:cubicBezTo>
                  <a:cubicBezTo>
                    <a:pt x="10274" y="170956"/>
                    <a:pt x="10308" y="171056"/>
                    <a:pt x="10308" y="171123"/>
                  </a:cubicBezTo>
                  <a:cubicBezTo>
                    <a:pt x="10308" y="171457"/>
                    <a:pt x="10174" y="171623"/>
                    <a:pt x="9841" y="171623"/>
                  </a:cubicBezTo>
                  <a:cubicBezTo>
                    <a:pt x="9507" y="171590"/>
                    <a:pt x="9274" y="171390"/>
                    <a:pt x="9240" y="171056"/>
                  </a:cubicBezTo>
                  <a:cubicBezTo>
                    <a:pt x="9240" y="170990"/>
                    <a:pt x="9240" y="170889"/>
                    <a:pt x="9274" y="170856"/>
                  </a:cubicBezTo>
                  <a:cubicBezTo>
                    <a:pt x="9307" y="170823"/>
                    <a:pt x="9307" y="170789"/>
                    <a:pt x="9340" y="170756"/>
                  </a:cubicBezTo>
                  <a:cubicBezTo>
                    <a:pt x="9374" y="170756"/>
                    <a:pt x="9374" y="170723"/>
                    <a:pt x="9407" y="170723"/>
                  </a:cubicBezTo>
                  <a:cubicBezTo>
                    <a:pt x="9407" y="170689"/>
                    <a:pt x="9441" y="170689"/>
                    <a:pt x="9474" y="170689"/>
                  </a:cubicBezTo>
                  <a:cubicBezTo>
                    <a:pt x="9574" y="170656"/>
                    <a:pt x="9674" y="170656"/>
                    <a:pt x="9774" y="170656"/>
                  </a:cubicBezTo>
                  <a:cubicBezTo>
                    <a:pt x="9809" y="170652"/>
                    <a:pt x="9841" y="170650"/>
                    <a:pt x="9873" y="170650"/>
                  </a:cubicBezTo>
                  <a:close/>
                  <a:moveTo>
                    <a:pt x="8040" y="170923"/>
                  </a:moveTo>
                  <a:cubicBezTo>
                    <a:pt x="8340" y="170923"/>
                    <a:pt x="8540" y="171056"/>
                    <a:pt x="8540" y="171423"/>
                  </a:cubicBezTo>
                  <a:cubicBezTo>
                    <a:pt x="8540" y="171723"/>
                    <a:pt x="8406" y="171890"/>
                    <a:pt x="8073" y="171890"/>
                  </a:cubicBezTo>
                  <a:cubicBezTo>
                    <a:pt x="7806" y="171890"/>
                    <a:pt x="7606" y="171757"/>
                    <a:pt x="7573" y="171423"/>
                  </a:cubicBezTo>
                  <a:cubicBezTo>
                    <a:pt x="7539" y="171123"/>
                    <a:pt x="7739" y="170923"/>
                    <a:pt x="8040" y="170923"/>
                  </a:cubicBezTo>
                  <a:close/>
                  <a:moveTo>
                    <a:pt x="8640" y="175926"/>
                  </a:moveTo>
                  <a:cubicBezTo>
                    <a:pt x="8907" y="175926"/>
                    <a:pt x="9040" y="176093"/>
                    <a:pt x="9040" y="176227"/>
                  </a:cubicBezTo>
                  <a:cubicBezTo>
                    <a:pt x="9074" y="176594"/>
                    <a:pt x="8873" y="176694"/>
                    <a:pt x="8673" y="176694"/>
                  </a:cubicBezTo>
                  <a:cubicBezTo>
                    <a:pt x="8656" y="176696"/>
                    <a:pt x="8639" y="176697"/>
                    <a:pt x="8623" y="176697"/>
                  </a:cubicBezTo>
                  <a:cubicBezTo>
                    <a:pt x="8421" y="176697"/>
                    <a:pt x="8304" y="176512"/>
                    <a:pt x="8273" y="176327"/>
                  </a:cubicBezTo>
                  <a:cubicBezTo>
                    <a:pt x="8240" y="176060"/>
                    <a:pt x="8406" y="175926"/>
                    <a:pt x="8640" y="175926"/>
                  </a:cubicBezTo>
                  <a:close/>
                  <a:moveTo>
                    <a:pt x="5938" y="180530"/>
                  </a:moveTo>
                  <a:cubicBezTo>
                    <a:pt x="6305" y="180530"/>
                    <a:pt x="6572" y="180797"/>
                    <a:pt x="6605" y="181130"/>
                  </a:cubicBezTo>
                  <a:cubicBezTo>
                    <a:pt x="6605" y="181530"/>
                    <a:pt x="6372" y="181764"/>
                    <a:pt x="5971" y="181764"/>
                  </a:cubicBezTo>
                  <a:cubicBezTo>
                    <a:pt x="5504" y="181764"/>
                    <a:pt x="5271" y="181564"/>
                    <a:pt x="5271" y="181163"/>
                  </a:cubicBezTo>
                  <a:cubicBezTo>
                    <a:pt x="5271" y="180763"/>
                    <a:pt x="5504" y="180530"/>
                    <a:pt x="5938" y="180530"/>
                  </a:cubicBezTo>
                  <a:close/>
                  <a:moveTo>
                    <a:pt x="2275" y="184164"/>
                  </a:moveTo>
                  <a:cubicBezTo>
                    <a:pt x="2600" y="184164"/>
                    <a:pt x="2969" y="184546"/>
                    <a:pt x="2969" y="184866"/>
                  </a:cubicBezTo>
                  <a:cubicBezTo>
                    <a:pt x="2969" y="185266"/>
                    <a:pt x="2669" y="185567"/>
                    <a:pt x="2269" y="185567"/>
                  </a:cubicBezTo>
                  <a:cubicBezTo>
                    <a:pt x="1802" y="185567"/>
                    <a:pt x="1502" y="185300"/>
                    <a:pt x="1502" y="184899"/>
                  </a:cubicBezTo>
                  <a:cubicBezTo>
                    <a:pt x="1468" y="184566"/>
                    <a:pt x="1868" y="184166"/>
                    <a:pt x="2235" y="184166"/>
                  </a:cubicBezTo>
                  <a:cubicBezTo>
                    <a:pt x="2249" y="184164"/>
                    <a:pt x="2262" y="184164"/>
                    <a:pt x="2275" y="184164"/>
                  </a:cubicBezTo>
                  <a:close/>
                  <a:moveTo>
                    <a:pt x="6372" y="190237"/>
                  </a:moveTo>
                  <a:cubicBezTo>
                    <a:pt x="6572" y="190237"/>
                    <a:pt x="6772" y="190337"/>
                    <a:pt x="6772" y="190637"/>
                  </a:cubicBezTo>
                  <a:cubicBezTo>
                    <a:pt x="6772" y="190670"/>
                    <a:pt x="6772" y="190704"/>
                    <a:pt x="6739" y="190737"/>
                  </a:cubicBezTo>
                  <a:cubicBezTo>
                    <a:pt x="6711" y="190934"/>
                    <a:pt x="6564" y="191012"/>
                    <a:pt x="6379" y="191012"/>
                  </a:cubicBezTo>
                  <a:cubicBezTo>
                    <a:pt x="6345" y="191012"/>
                    <a:pt x="6309" y="191009"/>
                    <a:pt x="6272" y="191004"/>
                  </a:cubicBezTo>
                  <a:cubicBezTo>
                    <a:pt x="6261" y="191015"/>
                    <a:pt x="6246" y="191019"/>
                    <a:pt x="6228" y="191019"/>
                  </a:cubicBezTo>
                  <a:cubicBezTo>
                    <a:pt x="6194" y="191019"/>
                    <a:pt x="6149" y="191004"/>
                    <a:pt x="6105" y="191004"/>
                  </a:cubicBezTo>
                  <a:cubicBezTo>
                    <a:pt x="5938" y="190970"/>
                    <a:pt x="5805" y="190904"/>
                    <a:pt x="5838" y="190704"/>
                  </a:cubicBezTo>
                  <a:cubicBezTo>
                    <a:pt x="5838" y="190437"/>
                    <a:pt x="6105" y="190270"/>
                    <a:pt x="6372" y="190237"/>
                  </a:cubicBezTo>
                  <a:close/>
                  <a:moveTo>
                    <a:pt x="3621" y="193233"/>
                  </a:moveTo>
                  <a:cubicBezTo>
                    <a:pt x="3830" y="193233"/>
                    <a:pt x="4037" y="193345"/>
                    <a:pt x="4037" y="193639"/>
                  </a:cubicBezTo>
                  <a:cubicBezTo>
                    <a:pt x="4037" y="193706"/>
                    <a:pt x="4003" y="193772"/>
                    <a:pt x="4003" y="193839"/>
                  </a:cubicBezTo>
                  <a:cubicBezTo>
                    <a:pt x="3926" y="193968"/>
                    <a:pt x="3808" y="194018"/>
                    <a:pt x="3650" y="194018"/>
                  </a:cubicBezTo>
                  <a:cubicBezTo>
                    <a:pt x="3605" y="194018"/>
                    <a:pt x="3555" y="194013"/>
                    <a:pt x="3503" y="194006"/>
                  </a:cubicBezTo>
                  <a:cubicBezTo>
                    <a:pt x="3461" y="194014"/>
                    <a:pt x="3420" y="194018"/>
                    <a:pt x="3379" y="194018"/>
                  </a:cubicBezTo>
                  <a:cubicBezTo>
                    <a:pt x="3257" y="194018"/>
                    <a:pt x="3144" y="193981"/>
                    <a:pt x="3069" y="193906"/>
                  </a:cubicBezTo>
                  <a:cubicBezTo>
                    <a:pt x="3003" y="193839"/>
                    <a:pt x="2969" y="193739"/>
                    <a:pt x="2969" y="193606"/>
                  </a:cubicBezTo>
                  <a:cubicBezTo>
                    <a:pt x="3003" y="193239"/>
                    <a:pt x="3303" y="193272"/>
                    <a:pt x="3536" y="193239"/>
                  </a:cubicBezTo>
                  <a:cubicBezTo>
                    <a:pt x="3564" y="193235"/>
                    <a:pt x="3593" y="193233"/>
                    <a:pt x="3621" y="193233"/>
                  </a:cubicBezTo>
                  <a:close/>
                  <a:moveTo>
                    <a:pt x="6696" y="195336"/>
                  </a:moveTo>
                  <a:cubicBezTo>
                    <a:pt x="6889" y="195336"/>
                    <a:pt x="6975" y="195494"/>
                    <a:pt x="7005" y="195707"/>
                  </a:cubicBezTo>
                  <a:cubicBezTo>
                    <a:pt x="6939" y="195874"/>
                    <a:pt x="6872" y="196041"/>
                    <a:pt x="6639" y="196041"/>
                  </a:cubicBezTo>
                  <a:cubicBezTo>
                    <a:pt x="6405" y="196041"/>
                    <a:pt x="6272" y="195941"/>
                    <a:pt x="6238" y="195707"/>
                  </a:cubicBezTo>
                  <a:cubicBezTo>
                    <a:pt x="6238" y="195474"/>
                    <a:pt x="6405" y="195340"/>
                    <a:pt x="6639" y="195340"/>
                  </a:cubicBezTo>
                  <a:cubicBezTo>
                    <a:pt x="6659" y="195337"/>
                    <a:pt x="6678" y="195336"/>
                    <a:pt x="6696" y="195336"/>
                  </a:cubicBezTo>
                  <a:close/>
                  <a:moveTo>
                    <a:pt x="3670" y="198242"/>
                  </a:moveTo>
                  <a:cubicBezTo>
                    <a:pt x="3837" y="198242"/>
                    <a:pt x="3937" y="198342"/>
                    <a:pt x="3937" y="198509"/>
                  </a:cubicBezTo>
                  <a:cubicBezTo>
                    <a:pt x="3937" y="198676"/>
                    <a:pt x="3837" y="198809"/>
                    <a:pt x="3670" y="198843"/>
                  </a:cubicBezTo>
                  <a:cubicBezTo>
                    <a:pt x="3649" y="198846"/>
                    <a:pt x="3629" y="198848"/>
                    <a:pt x="3610" y="198848"/>
                  </a:cubicBezTo>
                  <a:cubicBezTo>
                    <a:pt x="3444" y="198848"/>
                    <a:pt x="3336" y="198722"/>
                    <a:pt x="3336" y="198543"/>
                  </a:cubicBezTo>
                  <a:cubicBezTo>
                    <a:pt x="3336" y="198376"/>
                    <a:pt x="3470" y="198276"/>
                    <a:pt x="3670" y="198242"/>
                  </a:cubicBezTo>
                  <a:close/>
                  <a:moveTo>
                    <a:pt x="7573" y="202112"/>
                  </a:moveTo>
                  <a:cubicBezTo>
                    <a:pt x="7906" y="202112"/>
                    <a:pt x="8140" y="202279"/>
                    <a:pt x="8173" y="202512"/>
                  </a:cubicBezTo>
                  <a:cubicBezTo>
                    <a:pt x="8173" y="202912"/>
                    <a:pt x="7906" y="203213"/>
                    <a:pt x="7606" y="203246"/>
                  </a:cubicBezTo>
                  <a:cubicBezTo>
                    <a:pt x="7339" y="203246"/>
                    <a:pt x="7005" y="202946"/>
                    <a:pt x="7039" y="202679"/>
                  </a:cubicBezTo>
                  <a:cubicBezTo>
                    <a:pt x="7039" y="202345"/>
                    <a:pt x="7239" y="202145"/>
                    <a:pt x="7573" y="202112"/>
                  </a:cubicBezTo>
                  <a:close/>
                  <a:moveTo>
                    <a:pt x="9474" y="205915"/>
                  </a:moveTo>
                  <a:cubicBezTo>
                    <a:pt x="9774" y="205915"/>
                    <a:pt x="10041" y="206015"/>
                    <a:pt x="10041" y="206448"/>
                  </a:cubicBezTo>
                  <a:cubicBezTo>
                    <a:pt x="10041" y="206748"/>
                    <a:pt x="9741" y="207049"/>
                    <a:pt x="9340" y="207049"/>
                  </a:cubicBezTo>
                  <a:cubicBezTo>
                    <a:pt x="9007" y="207049"/>
                    <a:pt x="8807" y="206882"/>
                    <a:pt x="8807" y="206548"/>
                  </a:cubicBezTo>
                  <a:cubicBezTo>
                    <a:pt x="8773" y="206215"/>
                    <a:pt x="9107" y="205915"/>
                    <a:pt x="9474" y="205915"/>
                  </a:cubicBezTo>
                  <a:close/>
                  <a:moveTo>
                    <a:pt x="6241" y="207144"/>
                  </a:moveTo>
                  <a:cubicBezTo>
                    <a:pt x="6431" y="207144"/>
                    <a:pt x="6535" y="207269"/>
                    <a:pt x="6505" y="207449"/>
                  </a:cubicBezTo>
                  <a:cubicBezTo>
                    <a:pt x="6438" y="207682"/>
                    <a:pt x="6538" y="208083"/>
                    <a:pt x="6138" y="208116"/>
                  </a:cubicBezTo>
                  <a:cubicBezTo>
                    <a:pt x="5905" y="208116"/>
                    <a:pt x="5805" y="207916"/>
                    <a:pt x="5805" y="207649"/>
                  </a:cubicBezTo>
                  <a:cubicBezTo>
                    <a:pt x="5838" y="207449"/>
                    <a:pt x="5838" y="207182"/>
                    <a:pt x="6172" y="207149"/>
                  </a:cubicBezTo>
                  <a:cubicBezTo>
                    <a:pt x="6196" y="207145"/>
                    <a:pt x="6219" y="207144"/>
                    <a:pt x="6241" y="207144"/>
                  </a:cubicBezTo>
                  <a:close/>
                  <a:moveTo>
                    <a:pt x="2802" y="0"/>
                  </a:moveTo>
                  <a:cubicBezTo>
                    <a:pt x="2802" y="601"/>
                    <a:pt x="2802" y="1235"/>
                    <a:pt x="2802" y="1835"/>
                  </a:cubicBezTo>
                  <a:cubicBezTo>
                    <a:pt x="2836" y="3036"/>
                    <a:pt x="2636" y="4237"/>
                    <a:pt x="2369" y="5404"/>
                  </a:cubicBezTo>
                  <a:cubicBezTo>
                    <a:pt x="1969" y="7306"/>
                    <a:pt x="1335" y="9140"/>
                    <a:pt x="868" y="11008"/>
                  </a:cubicBezTo>
                  <a:cubicBezTo>
                    <a:pt x="401" y="12843"/>
                    <a:pt x="267" y="14711"/>
                    <a:pt x="134" y="16579"/>
                  </a:cubicBezTo>
                  <a:cubicBezTo>
                    <a:pt x="0" y="18380"/>
                    <a:pt x="0" y="20148"/>
                    <a:pt x="267" y="21949"/>
                  </a:cubicBezTo>
                  <a:cubicBezTo>
                    <a:pt x="668" y="24818"/>
                    <a:pt x="1568" y="27520"/>
                    <a:pt x="2769" y="30155"/>
                  </a:cubicBezTo>
                  <a:cubicBezTo>
                    <a:pt x="3636" y="32090"/>
                    <a:pt x="4203" y="34125"/>
                    <a:pt x="4570" y="36226"/>
                  </a:cubicBezTo>
                  <a:cubicBezTo>
                    <a:pt x="4837" y="37727"/>
                    <a:pt x="4871" y="39229"/>
                    <a:pt x="5037" y="40730"/>
                  </a:cubicBezTo>
                  <a:cubicBezTo>
                    <a:pt x="5304" y="43365"/>
                    <a:pt x="5204" y="45967"/>
                    <a:pt x="4570" y="48535"/>
                  </a:cubicBezTo>
                  <a:cubicBezTo>
                    <a:pt x="3903" y="51371"/>
                    <a:pt x="2769" y="54039"/>
                    <a:pt x="1835" y="56774"/>
                  </a:cubicBezTo>
                  <a:cubicBezTo>
                    <a:pt x="1301" y="58275"/>
                    <a:pt x="801" y="59843"/>
                    <a:pt x="701" y="61444"/>
                  </a:cubicBezTo>
                  <a:cubicBezTo>
                    <a:pt x="534" y="63412"/>
                    <a:pt x="568" y="65347"/>
                    <a:pt x="601" y="67315"/>
                  </a:cubicBezTo>
                  <a:cubicBezTo>
                    <a:pt x="601" y="69350"/>
                    <a:pt x="868" y="71418"/>
                    <a:pt x="1268" y="73420"/>
                  </a:cubicBezTo>
                  <a:cubicBezTo>
                    <a:pt x="1835" y="76222"/>
                    <a:pt x="2702" y="78924"/>
                    <a:pt x="3370" y="81692"/>
                  </a:cubicBezTo>
                  <a:cubicBezTo>
                    <a:pt x="3837" y="83527"/>
                    <a:pt x="4237" y="85362"/>
                    <a:pt x="4270" y="87263"/>
                  </a:cubicBezTo>
                  <a:cubicBezTo>
                    <a:pt x="4337" y="89064"/>
                    <a:pt x="4570" y="90832"/>
                    <a:pt x="4670" y="92600"/>
                  </a:cubicBezTo>
                  <a:cubicBezTo>
                    <a:pt x="4871" y="95469"/>
                    <a:pt x="5404" y="98304"/>
                    <a:pt x="5738" y="101173"/>
                  </a:cubicBezTo>
                  <a:cubicBezTo>
                    <a:pt x="5838" y="102074"/>
                    <a:pt x="5805" y="103008"/>
                    <a:pt x="5805" y="103908"/>
                  </a:cubicBezTo>
                  <a:cubicBezTo>
                    <a:pt x="5805" y="104008"/>
                    <a:pt x="5805" y="104108"/>
                    <a:pt x="5805" y="104208"/>
                  </a:cubicBezTo>
                  <a:cubicBezTo>
                    <a:pt x="5805" y="104308"/>
                    <a:pt x="5805" y="104409"/>
                    <a:pt x="5805" y="104509"/>
                  </a:cubicBezTo>
                  <a:cubicBezTo>
                    <a:pt x="5805" y="105443"/>
                    <a:pt x="5838" y="106377"/>
                    <a:pt x="5738" y="107277"/>
                  </a:cubicBezTo>
                  <a:cubicBezTo>
                    <a:pt x="5404" y="110146"/>
                    <a:pt x="4871" y="112981"/>
                    <a:pt x="4670" y="115817"/>
                  </a:cubicBezTo>
                  <a:cubicBezTo>
                    <a:pt x="4570" y="117618"/>
                    <a:pt x="4337" y="119386"/>
                    <a:pt x="4270" y="121187"/>
                  </a:cubicBezTo>
                  <a:cubicBezTo>
                    <a:pt x="4237" y="123089"/>
                    <a:pt x="3837" y="124923"/>
                    <a:pt x="3370" y="126758"/>
                  </a:cubicBezTo>
                  <a:cubicBezTo>
                    <a:pt x="2702" y="129526"/>
                    <a:pt x="1835" y="132228"/>
                    <a:pt x="1268" y="135030"/>
                  </a:cubicBezTo>
                  <a:cubicBezTo>
                    <a:pt x="868" y="137032"/>
                    <a:pt x="601" y="139067"/>
                    <a:pt x="601" y="141135"/>
                  </a:cubicBezTo>
                  <a:cubicBezTo>
                    <a:pt x="568" y="143103"/>
                    <a:pt x="534" y="145038"/>
                    <a:pt x="701" y="147006"/>
                  </a:cubicBezTo>
                  <a:cubicBezTo>
                    <a:pt x="801" y="148607"/>
                    <a:pt x="1301" y="150175"/>
                    <a:pt x="1835" y="151676"/>
                  </a:cubicBezTo>
                  <a:cubicBezTo>
                    <a:pt x="2769" y="154411"/>
                    <a:pt x="3903" y="157080"/>
                    <a:pt x="4570" y="159915"/>
                  </a:cubicBezTo>
                  <a:cubicBezTo>
                    <a:pt x="5204" y="162483"/>
                    <a:pt x="5304" y="165085"/>
                    <a:pt x="5037" y="167720"/>
                  </a:cubicBezTo>
                  <a:cubicBezTo>
                    <a:pt x="4871" y="169222"/>
                    <a:pt x="4837" y="170723"/>
                    <a:pt x="4570" y="172224"/>
                  </a:cubicBezTo>
                  <a:cubicBezTo>
                    <a:pt x="4203" y="174325"/>
                    <a:pt x="3636" y="176360"/>
                    <a:pt x="2769" y="178261"/>
                  </a:cubicBezTo>
                  <a:cubicBezTo>
                    <a:pt x="1568" y="180930"/>
                    <a:pt x="668" y="183632"/>
                    <a:pt x="267" y="186501"/>
                  </a:cubicBezTo>
                  <a:cubicBezTo>
                    <a:pt x="0" y="188269"/>
                    <a:pt x="0" y="190070"/>
                    <a:pt x="134" y="191871"/>
                  </a:cubicBezTo>
                  <a:cubicBezTo>
                    <a:pt x="267" y="193739"/>
                    <a:pt x="401" y="195607"/>
                    <a:pt x="868" y="197442"/>
                  </a:cubicBezTo>
                  <a:cubicBezTo>
                    <a:pt x="1335" y="199310"/>
                    <a:pt x="1969" y="201144"/>
                    <a:pt x="2369" y="203046"/>
                  </a:cubicBezTo>
                  <a:cubicBezTo>
                    <a:pt x="2636" y="204213"/>
                    <a:pt x="2836" y="205381"/>
                    <a:pt x="2802" y="206615"/>
                  </a:cubicBezTo>
                  <a:cubicBezTo>
                    <a:pt x="2802" y="207215"/>
                    <a:pt x="2802" y="207849"/>
                    <a:pt x="2802" y="208450"/>
                  </a:cubicBezTo>
                  <a:lnTo>
                    <a:pt x="12076" y="208450"/>
                  </a:lnTo>
                  <a:cubicBezTo>
                    <a:pt x="12009" y="207316"/>
                    <a:pt x="11909" y="206181"/>
                    <a:pt x="11809" y="205014"/>
                  </a:cubicBezTo>
                  <a:cubicBezTo>
                    <a:pt x="11742" y="204247"/>
                    <a:pt x="11742" y="203479"/>
                    <a:pt x="11742" y="202679"/>
                  </a:cubicBezTo>
                  <a:cubicBezTo>
                    <a:pt x="11642" y="199743"/>
                    <a:pt x="11042" y="196908"/>
                    <a:pt x="9974" y="194173"/>
                  </a:cubicBezTo>
                  <a:cubicBezTo>
                    <a:pt x="9374" y="192605"/>
                    <a:pt x="9040" y="191004"/>
                    <a:pt x="8940" y="189303"/>
                  </a:cubicBezTo>
                  <a:cubicBezTo>
                    <a:pt x="8840" y="187435"/>
                    <a:pt x="9174" y="185633"/>
                    <a:pt x="9774" y="183832"/>
                  </a:cubicBezTo>
                  <a:cubicBezTo>
                    <a:pt x="10541" y="181464"/>
                    <a:pt x="11475" y="179195"/>
                    <a:pt x="12076" y="176760"/>
                  </a:cubicBezTo>
                  <a:cubicBezTo>
                    <a:pt x="12676" y="174192"/>
                    <a:pt x="13143" y="171590"/>
                    <a:pt x="13210" y="168955"/>
                  </a:cubicBezTo>
                  <a:cubicBezTo>
                    <a:pt x="13243" y="167921"/>
                    <a:pt x="13510" y="166920"/>
                    <a:pt x="13577" y="165886"/>
                  </a:cubicBezTo>
                  <a:cubicBezTo>
                    <a:pt x="13644" y="164785"/>
                    <a:pt x="13744" y="163684"/>
                    <a:pt x="13810" y="162550"/>
                  </a:cubicBezTo>
                  <a:cubicBezTo>
                    <a:pt x="13877" y="161583"/>
                    <a:pt x="13944" y="160615"/>
                    <a:pt x="13910" y="159615"/>
                  </a:cubicBezTo>
                  <a:cubicBezTo>
                    <a:pt x="13877" y="158347"/>
                    <a:pt x="13777" y="157046"/>
                    <a:pt x="13377" y="155845"/>
                  </a:cubicBezTo>
                  <a:cubicBezTo>
                    <a:pt x="13043" y="154811"/>
                    <a:pt x="13043" y="153710"/>
                    <a:pt x="12843" y="152676"/>
                  </a:cubicBezTo>
                  <a:cubicBezTo>
                    <a:pt x="12409" y="150041"/>
                    <a:pt x="12076" y="147373"/>
                    <a:pt x="11309" y="144771"/>
                  </a:cubicBezTo>
                  <a:cubicBezTo>
                    <a:pt x="10708" y="142669"/>
                    <a:pt x="10274" y="140534"/>
                    <a:pt x="9941" y="138366"/>
                  </a:cubicBezTo>
                  <a:cubicBezTo>
                    <a:pt x="9607" y="136331"/>
                    <a:pt x="9774" y="134263"/>
                    <a:pt x="10174" y="132228"/>
                  </a:cubicBezTo>
                  <a:cubicBezTo>
                    <a:pt x="10942" y="128259"/>
                    <a:pt x="11842" y="124323"/>
                    <a:pt x="12776" y="120420"/>
                  </a:cubicBezTo>
                  <a:cubicBezTo>
                    <a:pt x="13110" y="119052"/>
                    <a:pt x="13277" y="117651"/>
                    <a:pt x="13343" y="116250"/>
                  </a:cubicBezTo>
                  <a:cubicBezTo>
                    <a:pt x="13443" y="114883"/>
                    <a:pt x="13744" y="113582"/>
                    <a:pt x="13944" y="112247"/>
                  </a:cubicBezTo>
                  <a:cubicBezTo>
                    <a:pt x="14077" y="111514"/>
                    <a:pt x="14111" y="110813"/>
                    <a:pt x="14111" y="110079"/>
                  </a:cubicBezTo>
                  <a:cubicBezTo>
                    <a:pt x="14077" y="108111"/>
                    <a:pt x="14211" y="106176"/>
                    <a:pt x="14444" y="104208"/>
                  </a:cubicBezTo>
                  <a:cubicBezTo>
                    <a:pt x="14211" y="102274"/>
                    <a:pt x="14077" y="100306"/>
                    <a:pt x="14111" y="98339"/>
                  </a:cubicBezTo>
                  <a:lnTo>
                    <a:pt x="14111" y="98339"/>
                  </a:lnTo>
                  <a:cubicBezTo>
                    <a:pt x="14110" y="97617"/>
                    <a:pt x="14075" y="96926"/>
                    <a:pt x="13944" y="96203"/>
                  </a:cubicBezTo>
                  <a:cubicBezTo>
                    <a:pt x="13744" y="94868"/>
                    <a:pt x="13443" y="93567"/>
                    <a:pt x="13343" y="92200"/>
                  </a:cubicBezTo>
                  <a:cubicBezTo>
                    <a:pt x="13277" y="90799"/>
                    <a:pt x="13110" y="89398"/>
                    <a:pt x="12776" y="88030"/>
                  </a:cubicBezTo>
                  <a:cubicBezTo>
                    <a:pt x="11842" y="84127"/>
                    <a:pt x="10942" y="80191"/>
                    <a:pt x="10174" y="76222"/>
                  </a:cubicBezTo>
                  <a:cubicBezTo>
                    <a:pt x="9774" y="74187"/>
                    <a:pt x="9607" y="72119"/>
                    <a:pt x="9941" y="70051"/>
                  </a:cubicBezTo>
                  <a:cubicBezTo>
                    <a:pt x="10274" y="67916"/>
                    <a:pt x="10708" y="65781"/>
                    <a:pt x="11309" y="63679"/>
                  </a:cubicBezTo>
                  <a:cubicBezTo>
                    <a:pt x="12076" y="61077"/>
                    <a:pt x="12376" y="58409"/>
                    <a:pt x="12843" y="55774"/>
                  </a:cubicBezTo>
                  <a:cubicBezTo>
                    <a:pt x="13043" y="54706"/>
                    <a:pt x="13043" y="53639"/>
                    <a:pt x="13377" y="52605"/>
                  </a:cubicBezTo>
                  <a:cubicBezTo>
                    <a:pt x="13777" y="51371"/>
                    <a:pt x="13877" y="50103"/>
                    <a:pt x="13910" y="48835"/>
                  </a:cubicBezTo>
                  <a:cubicBezTo>
                    <a:pt x="13944" y="47835"/>
                    <a:pt x="13877" y="46867"/>
                    <a:pt x="13810" y="45900"/>
                  </a:cubicBezTo>
                  <a:cubicBezTo>
                    <a:pt x="13744" y="44766"/>
                    <a:pt x="13644" y="43665"/>
                    <a:pt x="13577" y="42564"/>
                  </a:cubicBezTo>
                  <a:cubicBezTo>
                    <a:pt x="13510" y="41530"/>
                    <a:pt x="13243" y="40529"/>
                    <a:pt x="13210" y="39495"/>
                  </a:cubicBezTo>
                  <a:cubicBezTo>
                    <a:pt x="13143" y="36860"/>
                    <a:pt x="12676" y="34258"/>
                    <a:pt x="12076" y="31690"/>
                  </a:cubicBezTo>
                  <a:cubicBezTo>
                    <a:pt x="11475" y="29255"/>
                    <a:pt x="10541" y="26953"/>
                    <a:pt x="9774" y="24618"/>
                  </a:cubicBezTo>
                  <a:cubicBezTo>
                    <a:pt x="9174" y="22817"/>
                    <a:pt x="8840" y="21015"/>
                    <a:pt x="8940" y="19114"/>
                  </a:cubicBezTo>
                  <a:cubicBezTo>
                    <a:pt x="9040" y="17446"/>
                    <a:pt x="9374" y="15845"/>
                    <a:pt x="9974" y="14277"/>
                  </a:cubicBezTo>
                  <a:cubicBezTo>
                    <a:pt x="11042" y="11542"/>
                    <a:pt x="11642" y="8707"/>
                    <a:pt x="11709" y="5771"/>
                  </a:cubicBezTo>
                  <a:cubicBezTo>
                    <a:pt x="11742" y="4971"/>
                    <a:pt x="11742" y="4203"/>
                    <a:pt x="11809" y="3436"/>
                  </a:cubicBezTo>
                  <a:cubicBezTo>
                    <a:pt x="11909" y="2269"/>
                    <a:pt x="12009" y="1135"/>
                    <a:pt x="12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13"/>
            <p:cNvSpPr/>
            <p:nvPr/>
          </p:nvSpPr>
          <p:spPr>
            <a:xfrm rot="-5400000">
              <a:off x="4332919" y="-3642284"/>
              <a:ext cx="527188" cy="9283227"/>
            </a:xfrm>
            <a:custGeom>
              <a:avLst/>
              <a:gdLst/>
              <a:ahLst/>
              <a:cxnLst/>
              <a:rect l="l" t="t" r="r" b="b"/>
              <a:pathLst>
                <a:path w="21249" h="208483" extrusionOk="0">
                  <a:moveTo>
                    <a:pt x="11241" y="1902"/>
                  </a:moveTo>
                  <a:cubicBezTo>
                    <a:pt x="11875" y="1902"/>
                    <a:pt x="12309" y="2335"/>
                    <a:pt x="12309" y="2969"/>
                  </a:cubicBezTo>
                  <a:cubicBezTo>
                    <a:pt x="12309" y="3536"/>
                    <a:pt x="11842" y="4037"/>
                    <a:pt x="11275" y="4037"/>
                  </a:cubicBezTo>
                  <a:cubicBezTo>
                    <a:pt x="10674" y="4037"/>
                    <a:pt x="10174" y="3570"/>
                    <a:pt x="10174" y="2936"/>
                  </a:cubicBezTo>
                  <a:cubicBezTo>
                    <a:pt x="10174" y="2335"/>
                    <a:pt x="10608" y="1902"/>
                    <a:pt x="11241" y="1902"/>
                  </a:cubicBezTo>
                  <a:close/>
                  <a:moveTo>
                    <a:pt x="4537" y="7272"/>
                  </a:moveTo>
                  <a:cubicBezTo>
                    <a:pt x="4804" y="7272"/>
                    <a:pt x="4970" y="7439"/>
                    <a:pt x="4970" y="7706"/>
                  </a:cubicBezTo>
                  <a:cubicBezTo>
                    <a:pt x="4970" y="7973"/>
                    <a:pt x="4804" y="8173"/>
                    <a:pt x="4503" y="8173"/>
                  </a:cubicBezTo>
                  <a:cubicBezTo>
                    <a:pt x="4270" y="8173"/>
                    <a:pt x="4070" y="8006"/>
                    <a:pt x="4070" y="7739"/>
                  </a:cubicBezTo>
                  <a:cubicBezTo>
                    <a:pt x="4070" y="7439"/>
                    <a:pt x="4236" y="7306"/>
                    <a:pt x="4537" y="7272"/>
                  </a:cubicBezTo>
                  <a:close/>
                  <a:moveTo>
                    <a:pt x="13210" y="8106"/>
                  </a:moveTo>
                  <a:cubicBezTo>
                    <a:pt x="13777" y="8106"/>
                    <a:pt x="14344" y="8673"/>
                    <a:pt x="14310" y="9240"/>
                  </a:cubicBezTo>
                  <a:cubicBezTo>
                    <a:pt x="14310" y="9641"/>
                    <a:pt x="13910" y="9974"/>
                    <a:pt x="13510" y="9974"/>
                  </a:cubicBezTo>
                  <a:cubicBezTo>
                    <a:pt x="12943" y="9941"/>
                    <a:pt x="12409" y="9407"/>
                    <a:pt x="12409" y="8873"/>
                  </a:cubicBezTo>
                  <a:cubicBezTo>
                    <a:pt x="12409" y="8373"/>
                    <a:pt x="12709" y="8106"/>
                    <a:pt x="13210" y="8106"/>
                  </a:cubicBezTo>
                  <a:close/>
                  <a:moveTo>
                    <a:pt x="11135" y="12008"/>
                  </a:moveTo>
                  <a:cubicBezTo>
                    <a:pt x="11159" y="12008"/>
                    <a:pt x="11184" y="12008"/>
                    <a:pt x="11208" y="12009"/>
                  </a:cubicBezTo>
                  <a:cubicBezTo>
                    <a:pt x="12309" y="12009"/>
                    <a:pt x="13243" y="12910"/>
                    <a:pt x="13243" y="13977"/>
                  </a:cubicBezTo>
                  <a:cubicBezTo>
                    <a:pt x="13243" y="15059"/>
                    <a:pt x="12244" y="15979"/>
                    <a:pt x="11102" y="15979"/>
                  </a:cubicBezTo>
                  <a:cubicBezTo>
                    <a:pt x="11082" y="15979"/>
                    <a:pt x="11062" y="15979"/>
                    <a:pt x="11041" y="15979"/>
                  </a:cubicBezTo>
                  <a:cubicBezTo>
                    <a:pt x="9907" y="15945"/>
                    <a:pt x="8973" y="15045"/>
                    <a:pt x="8973" y="13977"/>
                  </a:cubicBezTo>
                  <a:cubicBezTo>
                    <a:pt x="9006" y="12832"/>
                    <a:pt x="9905" y="12008"/>
                    <a:pt x="11135" y="12008"/>
                  </a:cubicBezTo>
                  <a:close/>
                  <a:moveTo>
                    <a:pt x="6371" y="14678"/>
                  </a:moveTo>
                  <a:cubicBezTo>
                    <a:pt x="6938" y="14678"/>
                    <a:pt x="7305" y="15045"/>
                    <a:pt x="7305" y="15612"/>
                  </a:cubicBezTo>
                  <a:cubicBezTo>
                    <a:pt x="7305" y="16212"/>
                    <a:pt x="6972" y="16646"/>
                    <a:pt x="6438" y="16646"/>
                  </a:cubicBezTo>
                  <a:cubicBezTo>
                    <a:pt x="5871" y="16646"/>
                    <a:pt x="5437" y="16179"/>
                    <a:pt x="5437" y="15578"/>
                  </a:cubicBezTo>
                  <a:cubicBezTo>
                    <a:pt x="5437" y="15045"/>
                    <a:pt x="5804" y="14678"/>
                    <a:pt x="6371" y="14678"/>
                  </a:cubicBezTo>
                  <a:close/>
                  <a:moveTo>
                    <a:pt x="11247" y="22115"/>
                  </a:moveTo>
                  <a:cubicBezTo>
                    <a:pt x="11267" y="22115"/>
                    <a:pt x="11288" y="22115"/>
                    <a:pt x="11308" y="22116"/>
                  </a:cubicBezTo>
                  <a:cubicBezTo>
                    <a:pt x="12142" y="22116"/>
                    <a:pt x="12843" y="22850"/>
                    <a:pt x="12843" y="23684"/>
                  </a:cubicBezTo>
                  <a:cubicBezTo>
                    <a:pt x="12876" y="24551"/>
                    <a:pt x="12109" y="25252"/>
                    <a:pt x="11241" y="25252"/>
                  </a:cubicBezTo>
                  <a:cubicBezTo>
                    <a:pt x="10374" y="25252"/>
                    <a:pt x="9707" y="24551"/>
                    <a:pt x="9707" y="23651"/>
                  </a:cubicBezTo>
                  <a:cubicBezTo>
                    <a:pt x="9707" y="22803"/>
                    <a:pt x="10376" y="22115"/>
                    <a:pt x="11247" y="22115"/>
                  </a:cubicBezTo>
                  <a:close/>
                  <a:moveTo>
                    <a:pt x="11853" y="30453"/>
                  </a:moveTo>
                  <a:cubicBezTo>
                    <a:pt x="11871" y="30453"/>
                    <a:pt x="11890" y="30454"/>
                    <a:pt x="11909" y="30456"/>
                  </a:cubicBezTo>
                  <a:cubicBezTo>
                    <a:pt x="12276" y="30456"/>
                    <a:pt x="12609" y="30789"/>
                    <a:pt x="12576" y="31123"/>
                  </a:cubicBezTo>
                  <a:cubicBezTo>
                    <a:pt x="12576" y="31523"/>
                    <a:pt x="12309" y="31756"/>
                    <a:pt x="11875" y="31756"/>
                  </a:cubicBezTo>
                  <a:cubicBezTo>
                    <a:pt x="11475" y="31723"/>
                    <a:pt x="11175" y="31456"/>
                    <a:pt x="11208" y="31089"/>
                  </a:cubicBezTo>
                  <a:cubicBezTo>
                    <a:pt x="11240" y="30741"/>
                    <a:pt x="11512" y="30453"/>
                    <a:pt x="11853" y="30453"/>
                  </a:cubicBezTo>
                  <a:close/>
                  <a:moveTo>
                    <a:pt x="7906" y="32023"/>
                  </a:moveTo>
                  <a:cubicBezTo>
                    <a:pt x="8806" y="32023"/>
                    <a:pt x="9640" y="32824"/>
                    <a:pt x="9640" y="33758"/>
                  </a:cubicBezTo>
                  <a:cubicBezTo>
                    <a:pt x="9640" y="34725"/>
                    <a:pt x="8873" y="35426"/>
                    <a:pt x="7872" y="35426"/>
                  </a:cubicBezTo>
                  <a:cubicBezTo>
                    <a:pt x="6872" y="35426"/>
                    <a:pt x="6104" y="34692"/>
                    <a:pt x="6104" y="33725"/>
                  </a:cubicBezTo>
                  <a:cubicBezTo>
                    <a:pt x="6138" y="32791"/>
                    <a:pt x="6938" y="32023"/>
                    <a:pt x="7906" y="32023"/>
                  </a:cubicBezTo>
                  <a:close/>
                  <a:moveTo>
                    <a:pt x="9407" y="39595"/>
                  </a:moveTo>
                  <a:cubicBezTo>
                    <a:pt x="10107" y="39595"/>
                    <a:pt x="10708" y="40196"/>
                    <a:pt x="10741" y="40863"/>
                  </a:cubicBezTo>
                  <a:cubicBezTo>
                    <a:pt x="10741" y="41497"/>
                    <a:pt x="10174" y="41997"/>
                    <a:pt x="9440" y="41997"/>
                  </a:cubicBezTo>
                  <a:lnTo>
                    <a:pt x="9474" y="41997"/>
                  </a:lnTo>
                  <a:cubicBezTo>
                    <a:pt x="9455" y="41998"/>
                    <a:pt x="9436" y="41998"/>
                    <a:pt x="9418" y="41998"/>
                  </a:cubicBezTo>
                  <a:cubicBezTo>
                    <a:pt x="8741" y="41998"/>
                    <a:pt x="8173" y="41412"/>
                    <a:pt x="8173" y="40763"/>
                  </a:cubicBezTo>
                  <a:cubicBezTo>
                    <a:pt x="8173" y="40196"/>
                    <a:pt x="8773" y="39629"/>
                    <a:pt x="9407" y="39595"/>
                  </a:cubicBezTo>
                  <a:close/>
                  <a:moveTo>
                    <a:pt x="9740" y="46534"/>
                  </a:moveTo>
                  <a:lnTo>
                    <a:pt x="9740" y="46567"/>
                  </a:lnTo>
                  <a:cubicBezTo>
                    <a:pt x="9770" y="46565"/>
                    <a:pt x="9799" y="46564"/>
                    <a:pt x="9827" y="46564"/>
                  </a:cubicBezTo>
                  <a:cubicBezTo>
                    <a:pt x="10236" y="46564"/>
                    <a:pt x="10441" y="46791"/>
                    <a:pt x="10441" y="47134"/>
                  </a:cubicBezTo>
                  <a:cubicBezTo>
                    <a:pt x="10474" y="47501"/>
                    <a:pt x="10241" y="47735"/>
                    <a:pt x="9874" y="47735"/>
                  </a:cubicBezTo>
                  <a:cubicBezTo>
                    <a:pt x="9853" y="47736"/>
                    <a:pt x="9833" y="47737"/>
                    <a:pt x="9812" y="47737"/>
                  </a:cubicBezTo>
                  <a:cubicBezTo>
                    <a:pt x="9478" y="47737"/>
                    <a:pt x="9240" y="47480"/>
                    <a:pt x="9240" y="47134"/>
                  </a:cubicBezTo>
                  <a:cubicBezTo>
                    <a:pt x="9273" y="46734"/>
                    <a:pt x="9474" y="46567"/>
                    <a:pt x="9740" y="46534"/>
                  </a:cubicBezTo>
                  <a:close/>
                  <a:moveTo>
                    <a:pt x="10420" y="50736"/>
                  </a:moveTo>
                  <a:cubicBezTo>
                    <a:pt x="10438" y="50736"/>
                    <a:pt x="10456" y="50736"/>
                    <a:pt x="10474" y="50737"/>
                  </a:cubicBezTo>
                  <a:cubicBezTo>
                    <a:pt x="11375" y="50737"/>
                    <a:pt x="12109" y="51471"/>
                    <a:pt x="12109" y="52338"/>
                  </a:cubicBezTo>
                  <a:cubicBezTo>
                    <a:pt x="12109" y="53172"/>
                    <a:pt x="11342" y="53939"/>
                    <a:pt x="10508" y="53939"/>
                  </a:cubicBezTo>
                  <a:cubicBezTo>
                    <a:pt x="9640" y="53939"/>
                    <a:pt x="8873" y="53172"/>
                    <a:pt x="8906" y="52305"/>
                  </a:cubicBezTo>
                  <a:cubicBezTo>
                    <a:pt x="8906" y="51456"/>
                    <a:pt x="9608" y="50736"/>
                    <a:pt x="10420" y="50736"/>
                  </a:cubicBezTo>
                  <a:close/>
                  <a:moveTo>
                    <a:pt x="13710" y="56741"/>
                  </a:moveTo>
                  <a:cubicBezTo>
                    <a:pt x="14077" y="56774"/>
                    <a:pt x="14410" y="57141"/>
                    <a:pt x="14410" y="57475"/>
                  </a:cubicBezTo>
                  <a:cubicBezTo>
                    <a:pt x="14410" y="57842"/>
                    <a:pt x="14043" y="58209"/>
                    <a:pt x="13677" y="58209"/>
                  </a:cubicBezTo>
                  <a:cubicBezTo>
                    <a:pt x="13310" y="58175"/>
                    <a:pt x="12943" y="57808"/>
                    <a:pt x="12976" y="57442"/>
                  </a:cubicBezTo>
                  <a:cubicBezTo>
                    <a:pt x="13009" y="57075"/>
                    <a:pt x="13376" y="56741"/>
                    <a:pt x="13710" y="56741"/>
                  </a:cubicBezTo>
                  <a:close/>
                  <a:moveTo>
                    <a:pt x="13335" y="61843"/>
                  </a:moveTo>
                  <a:cubicBezTo>
                    <a:pt x="14042" y="61843"/>
                    <a:pt x="14611" y="62431"/>
                    <a:pt x="14611" y="63146"/>
                  </a:cubicBezTo>
                  <a:cubicBezTo>
                    <a:pt x="14611" y="63779"/>
                    <a:pt x="13977" y="64413"/>
                    <a:pt x="13310" y="64413"/>
                  </a:cubicBezTo>
                  <a:cubicBezTo>
                    <a:pt x="12642" y="64413"/>
                    <a:pt x="12042" y="63813"/>
                    <a:pt x="12042" y="63112"/>
                  </a:cubicBezTo>
                  <a:cubicBezTo>
                    <a:pt x="12042" y="62345"/>
                    <a:pt x="12542" y="61845"/>
                    <a:pt x="13276" y="61845"/>
                  </a:cubicBezTo>
                  <a:cubicBezTo>
                    <a:pt x="13296" y="61844"/>
                    <a:pt x="13315" y="61843"/>
                    <a:pt x="13335" y="61843"/>
                  </a:cubicBezTo>
                  <a:close/>
                  <a:moveTo>
                    <a:pt x="12075" y="70351"/>
                  </a:moveTo>
                  <a:cubicBezTo>
                    <a:pt x="12943" y="70351"/>
                    <a:pt x="13510" y="70918"/>
                    <a:pt x="13510" y="71785"/>
                  </a:cubicBezTo>
                  <a:cubicBezTo>
                    <a:pt x="13510" y="72619"/>
                    <a:pt x="12909" y="73220"/>
                    <a:pt x="12042" y="73220"/>
                  </a:cubicBezTo>
                  <a:cubicBezTo>
                    <a:pt x="11208" y="73220"/>
                    <a:pt x="10474" y="72552"/>
                    <a:pt x="10474" y="71785"/>
                  </a:cubicBezTo>
                  <a:cubicBezTo>
                    <a:pt x="10474" y="70985"/>
                    <a:pt x="11175" y="70351"/>
                    <a:pt x="12075" y="70351"/>
                  </a:cubicBezTo>
                  <a:close/>
                  <a:moveTo>
                    <a:pt x="13009" y="77756"/>
                  </a:moveTo>
                  <a:lnTo>
                    <a:pt x="13009" y="77789"/>
                  </a:lnTo>
                  <a:cubicBezTo>
                    <a:pt x="13777" y="77789"/>
                    <a:pt x="14577" y="78490"/>
                    <a:pt x="14444" y="79224"/>
                  </a:cubicBezTo>
                  <a:cubicBezTo>
                    <a:pt x="14444" y="80058"/>
                    <a:pt x="13877" y="80625"/>
                    <a:pt x="13043" y="80625"/>
                  </a:cubicBezTo>
                  <a:cubicBezTo>
                    <a:pt x="12209" y="80625"/>
                    <a:pt x="11708" y="80024"/>
                    <a:pt x="11642" y="79190"/>
                  </a:cubicBezTo>
                  <a:cubicBezTo>
                    <a:pt x="11575" y="78490"/>
                    <a:pt x="12409" y="77756"/>
                    <a:pt x="13009" y="77756"/>
                  </a:cubicBezTo>
                  <a:close/>
                  <a:moveTo>
                    <a:pt x="16212" y="84728"/>
                  </a:moveTo>
                  <a:cubicBezTo>
                    <a:pt x="16412" y="84761"/>
                    <a:pt x="16545" y="84861"/>
                    <a:pt x="16545" y="85061"/>
                  </a:cubicBezTo>
                  <a:cubicBezTo>
                    <a:pt x="16579" y="85295"/>
                    <a:pt x="16512" y="85428"/>
                    <a:pt x="16278" y="85428"/>
                  </a:cubicBezTo>
                  <a:cubicBezTo>
                    <a:pt x="16249" y="85432"/>
                    <a:pt x="16221" y="85435"/>
                    <a:pt x="16194" y="85435"/>
                  </a:cubicBezTo>
                  <a:cubicBezTo>
                    <a:pt x="16005" y="85435"/>
                    <a:pt x="15874" y="85332"/>
                    <a:pt x="15845" y="85128"/>
                  </a:cubicBezTo>
                  <a:cubicBezTo>
                    <a:pt x="15811" y="84861"/>
                    <a:pt x="16012" y="84794"/>
                    <a:pt x="16212" y="84728"/>
                  </a:cubicBezTo>
                  <a:close/>
                  <a:moveTo>
                    <a:pt x="11108" y="84227"/>
                  </a:moveTo>
                  <a:cubicBezTo>
                    <a:pt x="11909" y="84261"/>
                    <a:pt x="12576" y="84861"/>
                    <a:pt x="12576" y="85628"/>
                  </a:cubicBezTo>
                  <a:cubicBezTo>
                    <a:pt x="12576" y="86345"/>
                    <a:pt x="11909" y="86997"/>
                    <a:pt x="11101" y="86997"/>
                  </a:cubicBezTo>
                  <a:cubicBezTo>
                    <a:pt x="11081" y="86997"/>
                    <a:pt x="11061" y="86997"/>
                    <a:pt x="11041" y="86996"/>
                  </a:cubicBezTo>
                  <a:cubicBezTo>
                    <a:pt x="10207" y="86996"/>
                    <a:pt x="9540" y="86362"/>
                    <a:pt x="9540" y="85595"/>
                  </a:cubicBezTo>
                  <a:cubicBezTo>
                    <a:pt x="9540" y="84861"/>
                    <a:pt x="10274" y="84227"/>
                    <a:pt x="11108" y="84227"/>
                  </a:cubicBezTo>
                  <a:close/>
                  <a:moveTo>
                    <a:pt x="8306" y="90065"/>
                  </a:moveTo>
                  <a:cubicBezTo>
                    <a:pt x="9140" y="90098"/>
                    <a:pt x="9807" y="90732"/>
                    <a:pt x="9807" y="91599"/>
                  </a:cubicBezTo>
                  <a:cubicBezTo>
                    <a:pt x="9807" y="92448"/>
                    <a:pt x="9105" y="93168"/>
                    <a:pt x="8263" y="93168"/>
                  </a:cubicBezTo>
                  <a:cubicBezTo>
                    <a:pt x="8244" y="93168"/>
                    <a:pt x="8225" y="93168"/>
                    <a:pt x="8206" y="93167"/>
                  </a:cubicBezTo>
                  <a:cubicBezTo>
                    <a:pt x="7372" y="93167"/>
                    <a:pt x="6738" y="92533"/>
                    <a:pt x="6738" y="91699"/>
                  </a:cubicBezTo>
                  <a:lnTo>
                    <a:pt x="6738" y="91666"/>
                  </a:lnTo>
                  <a:cubicBezTo>
                    <a:pt x="6738" y="90765"/>
                    <a:pt x="7439" y="90065"/>
                    <a:pt x="8306" y="90065"/>
                  </a:cubicBezTo>
                  <a:close/>
                  <a:moveTo>
                    <a:pt x="15545" y="92567"/>
                  </a:moveTo>
                  <a:cubicBezTo>
                    <a:pt x="16112" y="92567"/>
                    <a:pt x="16479" y="92967"/>
                    <a:pt x="16479" y="93534"/>
                  </a:cubicBezTo>
                  <a:cubicBezTo>
                    <a:pt x="16479" y="94101"/>
                    <a:pt x="16078" y="94501"/>
                    <a:pt x="15545" y="94501"/>
                  </a:cubicBezTo>
                  <a:cubicBezTo>
                    <a:pt x="15011" y="94501"/>
                    <a:pt x="14544" y="94068"/>
                    <a:pt x="14544" y="93567"/>
                  </a:cubicBezTo>
                  <a:cubicBezTo>
                    <a:pt x="14544" y="93034"/>
                    <a:pt x="14977" y="92567"/>
                    <a:pt x="15545" y="92567"/>
                  </a:cubicBezTo>
                  <a:close/>
                  <a:moveTo>
                    <a:pt x="11942" y="96269"/>
                  </a:moveTo>
                  <a:cubicBezTo>
                    <a:pt x="12442" y="96303"/>
                    <a:pt x="12876" y="96703"/>
                    <a:pt x="12843" y="97203"/>
                  </a:cubicBezTo>
                  <a:cubicBezTo>
                    <a:pt x="12843" y="97770"/>
                    <a:pt x="12442" y="98137"/>
                    <a:pt x="11909" y="98137"/>
                  </a:cubicBezTo>
                  <a:cubicBezTo>
                    <a:pt x="11375" y="98137"/>
                    <a:pt x="11008" y="97737"/>
                    <a:pt x="11008" y="97203"/>
                  </a:cubicBezTo>
                  <a:cubicBezTo>
                    <a:pt x="11008" y="96636"/>
                    <a:pt x="11408" y="96269"/>
                    <a:pt x="11942" y="96269"/>
                  </a:cubicBezTo>
                  <a:close/>
                  <a:moveTo>
                    <a:pt x="16579" y="103408"/>
                  </a:moveTo>
                  <a:cubicBezTo>
                    <a:pt x="17079" y="103408"/>
                    <a:pt x="17446" y="103741"/>
                    <a:pt x="17479" y="104208"/>
                  </a:cubicBezTo>
                  <a:cubicBezTo>
                    <a:pt x="17446" y="104709"/>
                    <a:pt x="17079" y="105009"/>
                    <a:pt x="16579" y="105009"/>
                  </a:cubicBezTo>
                  <a:cubicBezTo>
                    <a:pt x="16112" y="105009"/>
                    <a:pt x="15711" y="104675"/>
                    <a:pt x="15645" y="104208"/>
                  </a:cubicBezTo>
                  <a:cubicBezTo>
                    <a:pt x="15711" y="103741"/>
                    <a:pt x="16112" y="103408"/>
                    <a:pt x="16579" y="103408"/>
                  </a:cubicBezTo>
                  <a:close/>
                  <a:moveTo>
                    <a:pt x="10265" y="101939"/>
                  </a:moveTo>
                  <a:cubicBezTo>
                    <a:pt x="11239" y="101939"/>
                    <a:pt x="12009" y="102759"/>
                    <a:pt x="12009" y="103675"/>
                  </a:cubicBezTo>
                  <a:cubicBezTo>
                    <a:pt x="12009" y="103875"/>
                    <a:pt x="11975" y="104042"/>
                    <a:pt x="11942" y="104208"/>
                  </a:cubicBezTo>
                  <a:cubicBezTo>
                    <a:pt x="11975" y="104375"/>
                    <a:pt x="12009" y="104542"/>
                    <a:pt x="12009" y="104742"/>
                  </a:cubicBezTo>
                  <a:cubicBezTo>
                    <a:pt x="12009" y="105709"/>
                    <a:pt x="11208" y="106510"/>
                    <a:pt x="10207" y="106510"/>
                  </a:cubicBezTo>
                  <a:cubicBezTo>
                    <a:pt x="9240" y="106510"/>
                    <a:pt x="8406" y="105676"/>
                    <a:pt x="8439" y="104709"/>
                  </a:cubicBezTo>
                  <a:cubicBezTo>
                    <a:pt x="8439" y="104542"/>
                    <a:pt x="8473" y="104375"/>
                    <a:pt x="8506" y="104208"/>
                  </a:cubicBezTo>
                  <a:cubicBezTo>
                    <a:pt x="8473" y="104042"/>
                    <a:pt x="8439" y="103875"/>
                    <a:pt x="8439" y="103708"/>
                  </a:cubicBezTo>
                  <a:cubicBezTo>
                    <a:pt x="8406" y="102741"/>
                    <a:pt x="9240" y="101940"/>
                    <a:pt x="10207" y="101940"/>
                  </a:cubicBezTo>
                  <a:cubicBezTo>
                    <a:pt x="10227" y="101939"/>
                    <a:pt x="10246" y="101939"/>
                    <a:pt x="10265" y="101939"/>
                  </a:cubicBezTo>
                  <a:close/>
                  <a:moveTo>
                    <a:pt x="11909" y="110279"/>
                  </a:moveTo>
                  <a:cubicBezTo>
                    <a:pt x="12442" y="110279"/>
                    <a:pt x="12843" y="110680"/>
                    <a:pt x="12843" y="111213"/>
                  </a:cubicBezTo>
                  <a:cubicBezTo>
                    <a:pt x="12876" y="111714"/>
                    <a:pt x="12442" y="112147"/>
                    <a:pt x="11942" y="112147"/>
                  </a:cubicBezTo>
                  <a:cubicBezTo>
                    <a:pt x="11408" y="112147"/>
                    <a:pt x="11008" y="111780"/>
                    <a:pt x="11008" y="111213"/>
                  </a:cubicBezTo>
                  <a:cubicBezTo>
                    <a:pt x="11008" y="110680"/>
                    <a:pt x="11375" y="110313"/>
                    <a:pt x="11909" y="110279"/>
                  </a:cubicBezTo>
                  <a:close/>
                  <a:moveTo>
                    <a:pt x="15545" y="113915"/>
                  </a:moveTo>
                  <a:cubicBezTo>
                    <a:pt x="16078" y="113915"/>
                    <a:pt x="16479" y="114316"/>
                    <a:pt x="16479" y="114883"/>
                  </a:cubicBezTo>
                  <a:cubicBezTo>
                    <a:pt x="16479" y="115483"/>
                    <a:pt x="16112" y="115850"/>
                    <a:pt x="15545" y="115850"/>
                  </a:cubicBezTo>
                  <a:cubicBezTo>
                    <a:pt x="15011" y="115850"/>
                    <a:pt x="14544" y="115416"/>
                    <a:pt x="14544" y="114883"/>
                  </a:cubicBezTo>
                  <a:cubicBezTo>
                    <a:pt x="14544" y="114349"/>
                    <a:pt x="15011" y="113915"/>
                    <a:pt x="15545" y="113915"/>
                  </a:cubicBezTo>
                  <a:close/>
                  <a:moveTo>
                    <a:pt x="8263" y="115249"/>
                  </a:moveTo>
                  <a:cubicBezTo>
                    <a:pt x="9105" y="115249"/>
                    <a:pt x="9807" y="115969"/>
                    <a:pt x="9807" y="116817"/>
                  </a:cubicBezTo>
                  <a:cubicBezTo>
                    <a:pt x="9807" y="117685"/>
                    <a:pt x="9140" y="118318"/>
                    <a:pt x="8306" y="118352"/>
                  </a:cubicBezTo>
                  <a:cubicBezTo>
                    <a:pt x="7439" y="118352"/>
                    <a:pt x="6738" y="117651"/>
                    <a:pt x="6738" y="116717"/>
                  </a:cubicBezTo>
                  <a:cubicBezTo>
                    <a:pt x="6738" y="115883"/>
                    <a:pt x="7372" y="115250"/>
                    <a:pt x="8206" y="115250"/>
                  </a:cubicBezTo>
                  <a:cubicBezTo>
                    <a:pt x="8225" y="115249"/>
                    <a:pt x="8244" y="115249"/>
                    <a:pt x="8263" y="115249"/>
                  </a:cubicBezTo>
                  <a:close/>
                  <a:moveTo>
                    <a:pt x="16209" y="122983"/>
                  </a:moveTo>
                  <a:cubicBezTo>
                    <a:pt x="16231" y="122983"/>
                    <a:pt x="16255" y="122985"/>
                    <a:pt x="16278" y="122988"/>
                  </a:cubicBezTo>
                  <a:cubicBezTo>
                    <a:pt x="16512" y="122988"/>
                    <a:pt x="16579" y="123155"/>
                    <a:pt x="16579" y="123355"/>
                  </a:cubicBezTo>
                  <a:cubicBezTo>
                    <a:pt x="16545" y="123589"/>
                    <a:pt x="16412" y="123689"/>
                    <a:pt x="16212" y="123689"/>
                  </a:cubicBezTo>
                  <a:cubicBezTo>
                    <a:pt x="16012" y="123656"/>
                    <a:pt x="15811" y="123556"/>
                    <a:pt x="15845" y="123322"/>
                  </a:cubicBezTo>
                  <a:cubicBezTo>
                    <a:pt x="15875" y="123112"/>
                    <a:pt x="16012" y="122983"/>
                    <a:pt x="16209" y="122983"/>
                  </a:cubicBezTo>
                  <a:close/>
                  <a:moveTo>
                    <a:pt x="11101" y="121419"/>
                  </a:moveTo>
                  <a:cubicBezTo>
                    <a:pt x="11909" y="121419"/>
                    <a:pt x="12576" y="122073"/>
                    <a:pt x="12576" y="122822"/>
                  </a:cubicBezTo>
                  <a:cubicBezTo>
                    <a:pt x="12576" y="123556"/>
                    <a:pt x="11909" y="124189"/>
                    <a:pt x="11108" y="124189"/>
                  </a:cubicBezTo>
                  <a:cubicBezTo>
                    <a:pt x="10274" y="124189"/>
                    <a:pt x="9540" y="123556"/>
                    <a:pt x="9540" y="122822"/>
                  </a:cubicBezTo>
                  <a:cubicBezTo>
                    <a:pt x="9507" y="122088"/>
                    <a:pt x="10207" y="121421"/>
                    <a:pt x="11041" y="121421"/>
                  </a:cubicBezTo>
                  <a:cubicBezTo>
                    <a:pt x="11061" y="121420"/>
                    <a:pt x="11081" y="121419"/>
                    <a:pt x="11101" y="121419"/>
                  </a:cubicBezTo>
                  <a:close/>
                  <a:moveTo>
                    <a:pt x="13043" y="127792"/>
                  </a:moveTo>
                  <a:cubicBezTo>
                    <a:pt x="13877" y="127792"/>
                    <a:pt x="14444" y="128392"/>
                    <a:pt x="14444" y="129193"/>
                  </a:cubicBezTo>
                  <a:cubicBezTo>
                    <a:pt x="14577" y="129927"/>
                    <a:pt x="13777" y="130627"/>
                    <a:pt x="13009" y="130661"/>
                  </a:cubicBezTo>
                  <a:cubicBezTo>
                    <a:pt x="12409" y="130661"/>
                    <a:pt x="11575" y="129927"/>
                    <a:pt x="11642" y="129260"/>
                  </a:cubicBezTo>
                  <a:cubicBezTo>
                    <a:pt x="11708" y="128392"/>
                    <a:pt x="12242" y="127792"/>
                    <a:pt x="13043" y="127792"/>
                  </a:cubicBezTo>
                  <a:close/>
                  <a:moveTo>
                    <a:pt x="12042" y="135197"/>
                  </a:moveTo>
                  <a:cubicBezTo>
                    <a:pt x="12909" y="135197"/>
                    <a:pt x="13510" y="135798"/>
                    <a:pt x="13510" y="136632"/>
                  </a:cubicBezTo>
                  <a:cubicBezTo>
                    <a:pt x="13510" y="137499"/>
                    <a:pt x="12943" y="138099"/>
                    <a:pt x="12075" y="138099"/>
                  </a:cubicBezTo>
                  <a:cubicBezTo>
                    <a:pt x="11175" y="138099"/>
                    <a:pt x="10474" y="137432"/>
                    <a:pt x="10474" y="136632"/>
                  </a:cubicBezTo>
                  <a:cubicBezTo>
                    <a:pt x="10474" y="135864"/>
                    <a:pt x="11208" y="135231"/>
                    <a:pt x="12042" y="135197"/>
                  </a:cubicBezTo>
                  <a:close/>
                  <a:moveTo>
                    <a:pt x="13310" y="144004"/>
                  </a:moveTo>
                  <a:cubicBezTo>
                    <a:pt x="13977" y="144004"/>
                    <a:pt x="14611" y="144637"/>
                    <a:pt x="14611" y="145304"/>
                  </a:cubicBezTo>
                  <a:cubicBezTo>
                    <a:pt x="14611" y="146005"/>
                    <a:pt x="14010" y="146605"/>
                    <a:pt x="13276" y="146605"/>
                  </a:cubicBezTo>
                  <a:cubicBezTo>
                    <a:pt x="12542" y="146605"/>
                    <a:pt x="12042" y="146072"/>
                    <a:pt x="12042" y="145304"/>
                  </a:cubicBezTo>
                  <a:cubicBezTo>
                    <a:pt x="12042" y="144604"/>
                    <a:pt x="12642" y="144004"/>
                    <a:pt x="13310" y="144004"/>
                  </a:cubicBezTo>
                  <a:close/>
                  <a:moveTo>
                    <a:pt x="13677" y="150208"/>
                  </a:moveTo>
                  <a:cubicBezTo>
                    <a:pt x="14043" y="150208"/>
                    <a:pt x="14377" y="150575"/>
                    <a:pt x="14410" y="150942"/>
                  </a:cubicBezTo>
                  <a:cubicBezTo>
                    <a:pt x="14410" y="151275"/>
                    <a:pt x="14043" y="151676"/>
                    <a:pt x="13710" y="151676"/>
                  </a:cubicBezTo>
                  <a:cubicBezTo>
                    <a:pt x="13376" y="151676"/>
                    <a:pt x="13009" y="151342"/>
                    <a:pt x="12976" y="150975"/>
                  </a:cubicBezTo>
                  <a:cubicBezTo>
                    <a:pt x="12943" y="150642"/>
                    <a:pt x="13310" y="150241"/>
                    <a:pt x="13677" y="150208"/>
                  </a:cubicBezTo>
                  <a:close/>
                  <a:moveTo>
                    <a:pt x="10508" y="154478"/>
                  </a:moveTo>
                  <a:cubicBezTo>
                    <a:pt x="11342" y="154478"/>
                    <a:pt x="12109" y="155245"/>
                    <a:pt x="12109" y="156079"/>
                  </a:cubicBezTo>
                  <a:cubicBezTo>
                    <a:pt x="12109" y="156946"/>
                    <a:pt x="11375" y="157680"/>
                    <a:pt x="10474" y="157713"/>
                  </a:cubicBezTo>
                  <a:cubicBezTo>
                    <a:pt x="9640" y="157713"/>
                    <a:pt x="8906" y="156979"/>
                    <a:pt x="8906" y="156112"/>
                  </a:cubicBezTo>
                  <a:cubicBezTo>
                    <a:pt x="8873" y="155245"/>
                    <a:pt x="9640" y="154478"/>
                    <a:pt x="10508" y="154478"/>
                  </a:cubicBezTo>
                  <a:close/>
                  <a:moveTo>
                    <a:pt x="9813" y="160679"/>
                  </a:moveTo>
                  <a:cubicBezTo>
                    <a:pt x="9833" y="160679"/>
                    <a:pt x="9853" y="160680"/>
                    <a:pt x="9874" y="160682"/>
                  </a:cubicBezTo>
                  <a:cubicBezTo>
                    <a:pt x="10241" y="160682"/>
                    <a:pt x="10474" y="160916"/>
                    <a:pt x="10441" y="161283"/>
                  </a:cubicBezTo>
                  <a:cubicBezTo>
                    <a:pt x="10441" y="161649"/>
                    <a:pt x="10207" y="161883"/>
                    <a:pt x="9740" y="161883"/>
                  </a:cubicBezTo>
                  <a:cubicBezTo>
                    <a:pt x="9474" y="161850"/>
                    <a:pt x="9273" y="161683"/>
                    <a:pt x="9240" y="161316"/>
                  </a:cubicBezTo>
                  <a:cubicBezTo>
                    <a:pt x="9240" y="160938"/>
                    <a:pt x="9478" y="160679"/>
                    <a:pt x="9813" y="160679"/>
                  </a:cubicBezTo>
                  <a:close/>
                  <a:moveTo>
                    <a:pt x="9440" y="166420"/>
                  </a:moveTo>
                  <a:cubicBezTo>
                    <a:pt x="10174" y="166420"/>
                    <a:pt x="10741" y="166920"/>
                    <a:pt x="10741" y="167554"/>
                  </a:cubicBezTo>
                  <a:cubicBezTo>
                    <a:pt x="10708" y="168221"/>
                    <a:pt x="10074" y="168821"/>
                    <a:pt x="9407" y="168821"/>
                  </a:cubicBezTo>
                  <a:cubicBezTo>
                    <a:pt x="8773" y="168821"/>
                    <a:pt x="8173" y="168221"/>
                    <a:pt x="8173" y="167654"/>
                  </a:cubicBezTo>
                  <a:cubicBezTo>
                    <a:pt x="8173" y="166987"/>
                    <a:pt x="8773" y="166420"/>
                    <a:pt x="9440" y="166420"/>
                  </a:cubicBezTo>
                  <a:close/>
                  <a:moveTo>
                    <a:pt x="7872" y="172991"/>
                  </a:moveTo>
                  <a:cubicBezTo>
                    <a:pt x="8873" y="172991"/>
                    <a:pt x="9607" y="173691"/>
                    <a:pt x="9607" y="174659"/>
                  </a:cubicBezTo>
                  <a:cubicBezTo>
                    <a:pt x="9607" y="175593"/>
                    <a:pt x="8806" y="176393"/>
                    <a:pt x="7906" y="176393"/>
                  </a:cubicBezTo>
                  <a:cubicBezTo>
                    <a:pt x="6938" y="176393"/>
                    <a:pt x="6104" y="175626"/>
                    <a:pt x="6104" y="174692"/>
                  </a:cubicBezTo>
                  <a:cubicBezTo>
                    <a:pt x="6104" y="173725"/>
                    <a:pt x="6872" y="172991"/>
                    <a:pt x="7872" y="172991"/>
                  </a:cubicBezTo>
                  <a:close/>
                  <a:moveTo>
                    <a:pt x="11947" y="176691"/>
                  </a:moveTo>
                  <a:cubicBezTo>
                    <a:pt x="12338" y="176691"/>
                    <a:pt x="12576" y="176948"/>
                    <a:pt x="12576" y="177294"/>
                  </a:cubicBezTo>
                  <a:cubicBezTo>
                    <a:pt x="12609" y="177661"/>
                    <a:pt x="12276" y="177961"/>
                    <a:pt x="11909" y="177995"/>
                  </a:cubicBezTo>
                  <a:cubicBezTo>
                    <a:pt x="11542" y="177995"/>
                    <a:pt x="11208" y="177694"/>
                    <a:pt x="11208" y="177327"/>
                  </a:cubicBezTo>
                  <a:cubicBezTo>
                    <a:pt x="11175" y="176960"/>
                    <a:pt x="11475" y="176694"/>
                    <a:pt x="11875" y="176694"/>
                  </a:cubicBezTo>
                  <a:cubicBezTo>
                    <a:pt x="11900" y="176692"/>
                    <a:pt x="11924" y="176691"/>
                    <a:pt x="11947" y="176691"/>
                  </a:cubicBezTo>
                  <a:close/>
                  <a:moveTo>
                    <a:pt x="11236" y="183165"/>
                  </a:moveTo>
                  <a:cubicBezTo>
                    <a:pt x="12124" y="183180"/>
                    <a:pt x="12843" y="183907"/>
                    <a:pt x="12843" y="184733"/>
                  </a:cubicBezTo>
                  <a:cubicBezTo>
                    <a:pt x="12843" y="185600"/>
                    <a:pt x="12142" y="186300"/>
                    <a:pt x="11308" y="186300"/>
                  </a:cubicBezTo>
                  <a:cubicBezTo>
                    <a:pt x="11287" y="186301"/>
                    <a:pt x="11265" y="186302"/>
                    <a:pt x="11244" y="186302"/>
                  </a:cubicBezTo>
                  <a:cubicBezTo>
                    <a:pt x="10374" y="186302"/>
                    <a:pt x="9707" y="185645"/>
                    <a:pt x="9707" y="184766"/>
                  </a:cubicBezTo>
                  <a:cubicBezTo>
                    <a:pt x="9707" y="183867"/>
                    <a:pt x="10371" y="183201"/>
                    <a:pt x="11236" y="183165"/>
                  </a:cubicBezTo>
                  <a:close/>
                  <a:moveTo>
                    <a:pt x="6438" y="191771"/>
                  </a:moveTo>
                  <a:cubicBezTo>
                    <a:pt x="6938" y="191771"/>
                    <a:pt x="7305" y="192205"/>
                    <a:pt x="7305" y="192805"/>
                  </a:cubicBezTo>
                  <a:cubicBezTo>
                    <a:pt x="7272" y="193372"/>
                    <a:pt x="6938" y="193739"/>
                    <a:pt x="6371" y="193739"/>
                  </a:cubicBezTo>
                  <a:cubicBezTo>
                    <a:pt x="5804" y="193739"/>
                    <a:pt x="5437" y="193406"/>
                    <a:pt x="5437" y="192838"/>
                  </a:cubicBezTo>
                  <a:cubicBezTo>
                    <a:pt x="5437" y="192238"/>
                    <a:pt x="5871" y="191771"/>
                    <a:pt x="6438" y="191771"/>
                  </a:cubicBezTo>
                  <a:close/>
                  <a:moveTo>
                    <a:pt x="11100" y="192437"/>
                  </a:moveTo>
                  <a:cubicBezTo>
                    <a:pt x="12243" y="192437"/>
                    <a:pt x="13243" y="193390"/>
                    <a:pt x="13243" y="194440"/>
                  </a:cubicBezTo>
                  <a:cubicBezTo>
                    <a:pt x="13210" y="195507"/>
                    <a:pt x="12309" y="196408"/>
                    <a:pt x="11208" y="196408"/>
                  </a:cubicBezTo>
                  <a:cubicBezTo>
                    <a:pt x="11184" y="196408"/>
                    <a:pt x="11159" y="196409"/>
                    <a:pt x="11135" y="196409"/>
                  </a:cubicBezTo>
                  <a:cubicBezTo>
                    <a:pt x="9905" y="196409"/>
                    <a:pt x="9006" y="195585"/>
                    <a:pt x="8973" y="194473"/>
                  </a:cubicBezTo>
                  <a:cubicBezTo>
                    <a:pt x="8973" y="193406"/>
                    <a:pt x="9907" y="192472"/>
                    <a:pt x="11041" y="192438"/>
                  </a:cubicBezTo>
                  <a:cubicBezTo>
                    <a:pt x="11061" y="192438"/>
                    <a:pt x="11080" y="192437"/>
                    <a:pt x="11100" y="192437"/>
                  </a:cubicBezTo>
                  <a:close/>
                  <a:moveTo>
                    <a:pt x="13510" y="198442"/>
                  </a:moveTo>
                  <a:cubicBezTo>
                    <a:pt x="13910" y="198442"/>
                    <a:pt x="14277" y="198776"/>
                    <a:pt x="14310" y="199176"/>
                  </a:cubicBezTo>
                  <a:cubicBezTo>
                    <a:pt x="14344" y="199743"/>
                    <a:pt x="13777" y="200310"/>
                    <a:pt x="13210" y="200310"/>
                  </a:cubicBezTo>
                  <a:cubicBezTo>
                    <a:pt x="12709" y="200310"/>
                    <a:pt x="12409" y="200044"/>
                    <a:pt x="12409" y="199543"/>
                  </a:cubicBezTo>
                  <a:cubicBezTo>
                    <a:pt x="12409" y="199010"/>
                    <a:pt x="12943" y="198476"/>
                    <a:pt x="13510" y="198442"/>
                  </a:cubicBezTo>
                  <a:close/>
                  <a:moveTo>
                    <a:pt x="4567" y="200274"/>
                  </a:moveTo>
                  <a:cubicBezTo>
                    <a:pt x="4827" y="200274"/>
                    <a:pt x="4970" y="200466"/>
                    <a:pt x="4970" y="200744"/>
                  </a:cubicBezTo>
                  <a:cubicBezTo>
                    <a:pt x="4970" y="200960"/>
                    <a:pt x="4827" y="201148"/>
                    <a:pt x="4568" y="201148"/>
                  </a:cubicBezTo>
                  <a:cubicBezTo>
                    <a:pt x="4547" y="201148"/>
                    <a:pt x="4525" y="201147"/>
                    <a:pt x="4503" y="201144"/>
                  </a:cubicBezTo>
                  <a:cubicBezTo>
                    <a:pt x="4236" y="201144"/>
                    <a:pt x="4070" y="201011"/>
                    <a:pt x="4070" y="200711"/>
                  </a:cubicBezTo>
                  <a:cubicBezTo>
                    <a:pt x="4070" y="200411"/>
                    <a:pt x="4270" y="200277"/>
                    <a:pt x="4503" y="200277"/>
                  </a:cubicBezTo>
                  <a:cubicBezTo>
                    <a:pt x="4525" y="200275"/>
                    <a:pt x="4546" y="200274"/>
                    <a:pt x="4567" y="200274"/>
                  </a:cubicBezTo>
                  <a:close/>
                  <a:moveTo>
                    <a:pt x="11241" y="204380"/>
                  </a:moveTo>
                  <a:cubicBezTo>
                    <a:pt x="11842" y="204413"/>
                    <a:pt x="12309" y="204880"/>
                    <a:pt x="12309" y="205448"/>
                  </a:cubicBezTo>
                  <a:cubicBezTo>
                    <a:pt x="12309" y="206081"/>
                    <a:pt x="11875" y="206515"/>
                    <a:pt x="11208" y="206515"/>
                  </a:cubicBezTo>
                  <a:cubicBezTo>
                    <a:pt x="10608" y="206515"/>
                    <a:pt x="10174" y="206081"/>
                    <a:pt x="10174" y="205481"/>
                  </a:cubicBezTo>
                  <a:cubicBezTo>
                    <a:pt x="10174" y="204847"/>
                    <a:pt x="10674" y="204380"/>
                    <a:pt x="11241" y="204380"/>
                  </a:cubicBezTo>
                  <a:close/>
                  <a:moveTo>
                    <a:pt x="0" y="0"/>
                  </a:moveTo>
                  <a:cubicBezTo>
                    <a:pt x="167" y="2102"/>
                    <a:pt x="500" y="4237"/>
                    <a:pt x="701" y="6338"/>
                  </a:cubicBezTo>
                  <a:cubicBezTo>
                    <a:pt x="901" y="8640"/>
                    <a:pt x="1535" y="10842"/>
                    <a:pt x="2235" y="13010"/>
                  </a:cubicBezTo>
                  <a:cubicBezTo>
                    <a:pt x="3703" y="17680"/>
                    <a:pt x="4103" y="22483"/>
                    <a:pt x="3870" y="27353"/>
                  </a:cubicBezTo>
                  <a:cubicBezTo>
                    <a:pt x="3703" y="30289"/>
                    <a:pt x="3569" y="33224"/>
                    <a:pt x="3703" y="36160"/>
                  </a:cubicBezTo>
                  <a:cubicBezTo>
                    <a:pt x="3803" y="37994"/>
                    <a:pt x="4103" y="39796"/>
                    <a:pt x="4770" y="41530"/>
                  </a:cubicBezTo>
                  <a:cubicBezTo>
                    <a:pt x="5471" y="43398"/>
                    <a:pt x="6405" y="45166"/>
                    <a:pt x="7005" y="47067"/>
                  </a:cubicBezTo>
                  <a:cubicBezTo>
                    <a:pt x="8339" y="51137"/>
                    <a:pt x="9040" y="55307"/>
                    <a:pt x="9207" y="59576"/>
                  </a:cubicBezTo>
                  <a:cubicBezTo>
                    <a:pt x="9340" y="62545"/>
                    <a:pt x="9373" y="65514"/>
                    <a:pt x="9240" y="68483"/>
                  </a:cubicBezTo>
                  <a:cubicBezTo>
                    <a:pt x="9173" y="69884"/>
                    <a:pt x="9007" y="71318"/>
                    <a:pt x="8840" y="72719"/>
                  </a:cubicBezTo>
                  <a:cubicBezTo>
                    <a:pt x="8473" y="75221"/>
                    <a:pt x="8039" y="77689"/>
                    <a:pt x="7572" y="80191"/>
                  </a:cubicBezTo>
                  <a:cubicBezTo>
                    <a:pt x="7105" y="82660"/>
                    <a:pt x="6805" y="85195"/>
                    <a:pt x="6104" y="87630"/>
                  </a:cubicBezTo>
                  <a:cubicBezTo>
                    <a:pt x="5337" y="90398"/>
                    <a:pt x="4603" y="93234"/>
                    <a:pt x="4403" y="96136"/>
                  </a:cubicBezTo>
                  <a:cubicBezTo>
                    <a:pt x="4203" y="98838"/>
                    <a:pt x="4270" y="101540"/>
                    <a:pt x="4370" y="104242"/>
                  </a:cubicBezTo>
                  <a:cubicBezTo>
                    <a:pt x="4270" y="106944"/>
                    <a:pt x="4203" y="109646"/>
                    <a:pt x="4403" y="112348"/>
                  </a:cubicBezTo>
                  <a:cubicBezTo>
                    <a:pt x="4603" y="115250"/>
                    <a:pt x="5337" y="118052"/>
                    <a:pt x="6104" y="120854"/>
                  </a:cubicBezTo>
                  <a:cubicBezTo>
                    <a:pt x="6805" y="123289"/>
                    <a:pt x="7105" y="125790"/>
                    <a:pt x="7572" y="128292"/>
                  </a:cubicBezTo>
                  <a:cubicBezTo>
                    <a:pt x="8039" y="130761"/>
                    <a:pt x="8506" y="133262"/>
                    <a:pt x="8840" y="135764"/>
                  </a:cubicBezTo>
                  <a:cubicBezTo>
                    <a:pt x="9007" y="137165"/>
                    <a:pt x="9173" y="138566"/>
                    <a:pt x="9240" y="140001"/>
                  </a:cubicBezTo>
                  <a:cubicBezTo>
                    <a:pt x="9373" y="142936"/>
                    <a:pt x="9340" y="145905"/>
                    <a:pt x="9207" y="148874"/>
                  </a:cubicBezTo>
                  <a:cubicBezTo>
                    <a:pt x="9040" y="153143"/>
                    <a:pt x="8339" y="157313"/>
                    <a:pt x="7005" y="161416"/>
                  </a:cubicBezTo>
                  <a:cubicBezTo>
                    <a:pt x="6405" y="163284"/>
                    <a:pt x="5471" y="165085"/>
                    <a:pt x="4770" y="166920"/>
                  </a:cubicBezTo>
                  <a:cubicBezTo>
                    <a:pt x="4103" y="168654"/>
                    <a:pt x="3803" y="170456"/>
                    <a:pt x="3703" y="172290"/>
                  </a:cubicBezTo>
                  <a:cubicBezTo>
                    <a:pt x="3569" y="175226"/>
                    <a:pt x="3703" y="178161"/>
                    <a:pt x="3870" y="181097"/>
                  </a:cubicBezTo>
                  <a:cubicBezTo>
                    <a:pt x="4103" y="185967"/>
                    <a:pt x="3703" y="190770"/>
                    <a:pt x="2235" y="195440"/>
                  </a:cubicBezTo>
                  <a:cubicBezTo>
                    <a:pt x="1535" y="197642"/>
                    <a:pt x="901" y="199810"/>
                    <a:pt x="701" y="202112"/>
                  </a:cubicBezTo>
                  <a:cubicBezTo>
                    <a:pt x="500" y="204247"/>
                    <a:pt x="167" y="206348"/>
                    <a:pt x="0" y="208483"/>
                  </a:cubicBezTo>
                  <a:lnTo>
                    <a:pt x="2969" y="208483"/>
                  </a:lnTo>
                  <a:cubicBezTo>
                    <a:pt x="2936" y="208416"/>
                    <a:pt x="2936" y="208350"/>
                    <a:pt x="2936" y="208283"/>
                  </a:cubicBezTo>
                  <a:cubicBezTo>
                    <a:pt x="2904" y="207280"/>
                    <a:pt x="3785" y="206336"/>
                    <a:pt x="4667" y="206336"/>
                  </a:cubicBezTo>
                  <a:cubicBezTo>
                    <a:pt x="4724" y="206336"/>
                    <a:pt x="4780" y="206340"/>
                    <a:pt x="4837" y="206348"/>
                  </a:cubicBezTo>
                  <a:cubicBezTo>
                    <a:pt x="4909" y="206338"/>
                    <a:pt x="4980" y="206333"/>
                    <a:pt x="5050" y="206333"/>
                  </a:cubicBezTo>
                  <a:cubicBezTo>
                    <a:pt x="6108" y="206333"/>
                    <a:pt x="6870" y="207467"/>
                    <a:pt x="6838" y="208250"/>
                  </a:cubicBezTo>
                  <a:cubicBezTo>
                    <a:pt x="6838" y="208316"/>
                    <a:pt x="6838" y="208383"/>
                    <a:pt x="6838" y="208483"/>
                  </a:cubicBezTo>
                  <a:lnTo>
                    <a:pt x="16378" y="208483"/>
                  </a:lnTo>
                  <a:cubicBezTo>
                    <a:pt x="16378" y="207215"/>
                    <a:pt x="16312" y="205948"/>
                    <a:pt x="16245" y="204680"/>
                  </a:cubicBezTo>
                  <a:cubicBezTo>
                    <a:pt x="16212" y="204447"/>
                    <a:pt x="16212" y="204213"/>
                    <a:pt x="16212" y="203980"/>
                  </a:cubicBezTo>
                  <a:cubicBezTo>
                    <a:pt x="16178" y="201545"/>
                    <a:pt x="16145" y="199110"/>
                    <a:pt x="16078" y="196675"/>
                  </a:cubicBezTo>
                  <a:cubicBezTo>
                    <a:pt x="16012" y="194673"/>
                    <a:pt x="16045" y="192672"/>
                    <a:pt x="16012" y="190704"/>
                  </a:cubicBezTo>
                  <a:cubicBezTo>
                    <a:pt x="16012" y="188369"/>
                    <a:pt x="15711" y="186034"/>
                    <a:pt x="15611" y="183732"/>
                  </a:cubicBezTo>
                  <a:cubicBezTo>
                    <a:pt x="15478" y="180997"/>
                    <a:pt x="15044" y="178328"/>
                    <a:pt x="14711" y="175626"/>
                  </a:cubicBezTo>
                  <a:cubicBezTo>
                    <a:pt x="14544" y="174292"/>
                    <a:pt x="14310" y="172958"/>
                    <a:pt x="14177" y="171590"/>
                  </a:cubicBezTo>
                  <a:cubicBezTo>
                    <a:pt x="14010" y="169955"/>
                    <a:pt x="14077" y="168321"/>
                    <a:pt x="14344" y="166686"/>
                  </a:cubicBezTo>
                  <a:cubicBezTo>
                    <a:pt x="14711" y="164552"/>
                    <a:pt x="14877" y="162417"/>
                    <a:pt x="15144" y="160282"/>
                  </a:cubicBezTo>
                  <a:cubicBezTo>
                    <a:pt x="15444" y="157947"/>
                    <a:pt x="15978" y="155645"/>
                    <a:pt x="16412" y="153344"/>
                  </a:cubicBezTo>
                  <a:cubicBezTo>
                    <a:pt x="16779" y="151542"/>
                    <a:pt x="16946" y="149708"/>
                    <a:pt x="17112" y="147873"/>
                  </a:cubicBezTo>
                  <a:cubicBezTo>
                    <a:pt x="17312" y="145805"/>
                    <a:pt x="17646" y="143737"/>
                    <a:pt x="17913" y="141635"/>
                  </a:cubicBezTo>
                  <a:cubicBezTo>
                    <a:pt x="18113" y="140201"/>
                    <a:pt x="18280" y="138733"/>
                    <a:pt x="18313" y="137265"/>
                  </a:cubicBezTo>
                  <a:cubicBezTo>
                    <a:pt x="18413" y="133596"/>
                    <a:pt x="18947" y="129993"/>
                    <a:pt x="19814" y="126458"/>
                  </a:cubicBezTo>
                  <a:cubicBezTo>
                    <a:pt x="20448" y="123956"/>
                    <a:pt x="20715" y="121421"/>
                    <a:pt x="20948" y="118852"/>
                  </a:cubicBezTo>
                  <a:cubicBezTo>
                    <a:pt x="21015" y="118018"/>
                    <a:pt x="21048" y="117184"/>
                    <a:pt x="21115" y="116384"/>
                  </a:cubicBezTo>
                  <a:cubicBezTo>
                    <a:pt x="21249" y="114316"/>
                    <a:pt x="20815" y="112281"/>
                    <a:pt x="20715" y="110246"/>
                  </a:cubicBezTo>
                  <a:cubicBezTo>
                    <a:pt x="20615" y="108678"/>
                    <a:pt x="20548" y="107110"/>
                    <a:pt x="20615" y="105509"/>
                  </a:cubicBezTo>
                  <a:cubicBezTo>
                    <a:pt x="20615" y="105109"/>
                    <a:pt x="20648" y="104675"/>
                    <a:pt x="20648" y="104242"/>
                  </a:cubicBezTo>
                  <a:cubicBezTo>
                    <a:pt x="20648" y="103808"/>
                    <a:pt x="20615" y="103374"/>
                    <a:pt x="20615" y="102941"/>
                  </a:cubicBezTo>
                  <a:cubicBezTo>
                    <a:pt x="20548" y="101340"/>
                    <a:pt x="20615" y="99772"/>
                    <a:pt x="20715" y="98204"/>
                  </a:cubicBezTo>
                  <a:cubicBezTo>
                    <a:pt x="20815" y="96169"/>
                    <a:pt x="21249" y="94134"/>
                    <a:pt x="21115" y="92100"/>
                  </a:cubicBezTo>
                  <a:cubicBezTo>
                    <a:pt x="21048" y="91266"/>
                    <a:pt x="21015" y="90432"/>
                    <a:pt x="20948" y="89598"/>
                  </a:cubicBezTo>
                  <a:cubicBezTo>
                    <a:pt x="20715" y="87029"/>
                    <a:pt x="20448" y="84494"/>
                    <a:pt x="19814" y="81992"/>
                  </a:cubicBezTo>
                  <a:cubicBezTo>
                    <a:pt x="18947" y="78457"/>
                    <a:pt x="18413" y="74854"/>
                    <a:pt x="18313" y="71185"/>
                  </a:cubicBezTo>
                  <a:cubicBezTo>
                    <a:pt x="18280" y="69717"/>
                    <a:pt x="18113" y="68249"/>
                    <a:pt x="17913" y="66815"/>
                  </a:cubicBezTo>
                  <a:cubicBezTo>
                    <a:pt x="17646" y="64713"/>
                    <a:pt x="17312" y="62645"/>
                    <a:pt x="17112" y="60577"/>
                  </a:cubicBezTo>
                  <a:cubicBezTo>
                    <a:pt x="16946" y="58742"/>
                    <a:pt x="16779" y="56908"/>
                    <a:pt x="16412" y="55107"/>
                  </a:cubicBezTo>
                  <a:cubicBezTo>
                    <a:pt x="15978" y="52805"/>
                    <a:pt x="15444" y="50503"/>
                    <a:pt x="15144" y="48168"/>
                  </a:cubicBezTo>
                  <a:cubicBezTo>
                    <a:pt x="14877" y="46033"/>
                    <a:pt x="14711" y="43899"/>
                    <a:pt x="14344" y="41764"/>
                  </a:cubicBezTo>
                  <a:cubicBezTo>
                    <a:pt x="14077" y="40129"/>
                    <a:pt x="14010" y="38495"/>
                    <a:pt x="14177" y="36860"/>
                  </a:cubicBezTo>
                  <a:cubicBezTo>
                    <a:pt x="14310" y="35493"/>
                    <a:pt x="14544" y="34158"/>
                    <a:pt x="14711" y="32824"/>
                  </a:cubicBezTo>
                  <a:cubicBezTo>
                    <a:pt x="15044" y="30122"/>
                    <a:pt x="15478" y="27453"/>
                    <a:pt x="15611" y="24718"/>
                  </a:cubicBezTo>
                  <a:cubicBezTo>
                    <a:pt x="15711" y="22416"/>
                    <a:pt x="16012" y="20081"/>
                    <a:pt x="16012" y="17746"/>
                  </a:cubicBezTo>
                  <a:cubicBezTo>
                    <a:pt x="16045" y="15778"/>
                    <a:pt x="16012" y="13777"/>
                    <a:pt x="16078" y="11776"/>
                  </a:cubicBezTo>
                  <a:cubicBezTo>
                    <a:pt x="16145" y="9340"/>
                    <a:pt x="16178" y="6905"/>
                    <a:pt x="16212" y="4470"/>
                  </a:cubicBezTo>
                  <a:cubicBezTo>
                    <a:pt x="16212" y="4237"/>
                    <a:pt x="16212" y="4003"/>
                    <a:pt x="16245" y="3770"/>
                  </a:cubicBezTo>
                  <a:cubicBezTo>
                    <a:pt x="16312" y="2536"/>
                    <a:pt x="16345" y="1268"/>
                    <a:pt x="16378" y="0"/>
                  </a:cubicBezTo>
                  <a:lnTo>
                    <a:pt x="6838" y="0"/>
                  </a:lnTo>
                  <a:cubicBezTo>
                    <a:pt x="6838" y="67"/>
                    <a:pt x="6838" y="134"/>
                    <a:pt x="6838" y="201"/>
                  </a:cubicBezTo>
                  <a:cubicBezTo>
                    <a:pt x="6870" y="992"/>
                    <a:pt x="6090" y="2145"/>
                    <a:pt x="5011" y="2145"/>
                  </a:cubicBezTo>
                  <a:cubicBezTo>
                    <a:pt x="4954" y="2145"/>
                    <a:pt x="4896" y="2142"/>
                    <a:pt x="4837" y="2135"/>
                  </a:cubicBezTo>
                  <a:cubicBezTo>
                    <a:pt x="4793" y="2140"/>
                    <a:pt x="4750" y="2142"/>
                    <a:pt x="4706" y="2142"/>
                  </a:cubicBezTo>
                  <a:cubicBezTo>
                    <a:pt x="3809" y="2142"/>
                    <a:pt x="2872" y="1187"/>
                    <a:pt x="2936" y="201"/>
                  </a:cubicBezTo>
                  <a:cubicBezTo>
                    <a:pt x="2936" y="101"/>
                    <a:pt x="2936" y="67"/>
                    <a:pt x="2969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13"/>
            <p:cNvSpPr/>
            <p:nvPr/>
          </p:nvSpPr>
          <p:spPr>
            <a:xfrm rot="-5400000">
              <a:off x="4367858" y="-2990959"/>
              <a:ext cx="454370" cy="9283227"/>
            </a:xfrm>
            <a:custGeom>
              <a:avLst/>
              <a:gdLst/>
              <a:ahLst/>
              <a:cxnLst/>
              <a:rect l="l" t="t" r="r" b="b"/>
              <a:pathLst>
                <a:path w="18314" h="208483" extrusionOk="0">
                  <a:moveTo>
                    <a:pt x="8619" y="4028"/>
                  </a:moveTo>
                  <a:cubicBezTo>
                    <a:pt x="9124" y="4028"/>
                    <a:pt x="9624" y="4053"/>
                    <a:pt x="10108" y="4136"/>
                  </a:cubicBezTo>
                  <a:cubicBezTo>
                    <a:pt x="10842" y="4236"/>
                    <a:pt x="11242" y="4770"/>
                    <a:pt x="11175" y="5537"/>
                  </a:cubicBezTo>
                  <a:cubicBezTo>
                    <a:pt x="11142" y="6138"/>
                    <a:pt x="10575" y="6605"/>
                    <a:pt x="9908" y="6605"/>
                  </a:cubicBezTo>
                  <a:lnTo>
                    <a:pt x="9007" y="6605"/>
                  </a:lnTo>
                  <a:cubicBezTo>
                    <a:pt x="8815" y="6614"/>
                    <a:pt x="8620" y="6621"/>
                    <a:pt x="8425" y="6621"/>
                  </a:cubicBezTo>
                  <a:cubicBezTo>
                    <a:pt x="7909" y="6621"/>
                    <a:pt x="7390" y="6574"/>
                    <a:pt x="6906" y="6405"/>
                  </a:cubicBezTo>
                  <a:cubicBezTo>
                    <a:pt x="6272" y="6205"/>
                    <a:pt x="5905" y="5671"/>
                    <a:pt x="5972" y="5104"/>
                  </a:cubicBezTo>
                  <a:cubicBezTo>
                    <a:pt x="6038" y="4537"/>
                    <a:pt x="6472" y="4070"/>
                    <a:pt x="7106" y="4070"/>
                  </a:cubicBezTo>
                  <a:cubicBezTo>
                    <a:pt x="7606" y="4053"/>
                    <a:pt x="8115" y="4028"/>
                    <a:pt x="8619" y="4028"/>
                  </a:cubicBezTo>
                  <a:close/>
                  <a:moveTo>
                    <a:pt x="7443" y="10569"/>
                  </a:moveTo>
                  <a:cubicBezTo>
                    <a:pt x="7575" y="10569"/>
                    <a:pt x="7707" y="10571"/>
                    <a:pt x="7840" y="10574"/>
                  </a:cubicBezTo>
                  <a:cubicBezTo>
                    <a:pt x="8340" y="10608"/>
                    <a:pt x="8807" y="11008"/>
                    <a:pt x="8874" y="11442"/>
                  </a:cubicBezTo>
                  <a:cubicBezTo>
                    <a:pt x="8940" y="12109"/>
                    <a:pt x="8640" y="12642"/>
                    <a:pt x="8140" y="12809"/>
                  </a:cubicBezTo>
                  <a:cubicBezTo>
                    <a:pt x="7973" y="12843"/>
                    <a:pt x="7806" y="12909"/>
                    <a:pt x="7640" y="12909"/>
                  </a:cubicBezTo>
                  <a:cubicBezTo>
                    <a:pt x="7532" y="12900"/>
                    <a:pt x="7425" y="12895"/>
                    <a:pt x="7319" y="12895"/>
                  </a:cubicBezTo>
                  <a:cubicBezTo>
                    <a:pt x="6807" y="12895"/>
                    <a:pt x="6312" y="12990"/>
                    <a:pt x="5833" y="12990"/>
                  </a:cubicBezTo>
                  <a:cubicBezTo>
                    <a:pt x="5734" y="12990"/>
                    <a:pt x="5636" y="12986"/>
                    <a:pt x="5538" y="12976"/>
                  </a:cubicBezTo>
                  <a:cubicBezTo>
                    <a:pt x="5351" y="12976"/>
                    <a:pt x="5172" y="12981"/>
                    <a:pt x="4998" y="12981"/>
                  </a:cubicBezTo>
                  <a:cubicBezTo>
                    <a:pt x="4522" y="12981"/>
                    <a:pt x="4095" y="12945"/>
                    <a:pt x="3703" y="12676"/>
                  </a:cubicBezTo>
                  <a:cubicBezTo>
                    <a:pt x="3303" y="12409"/>
                    <a:pt x="3070" y="12009"/>
                    <a:pt x="3170" y="11608"/>
                  </a:cubicBezTo>
                  <a:cubicBezTo>
                    <a:pt x="3236" y="11175"/>
                    <a:pt x="3537" y="10908"/>
                    <a:pt x="4070" y="10841"/>
                  </a:cubicBezTo>
                  <a:cubicBezTo>
                    <a:pt x="5176" y="10692"/>
                    <a:pt x="6308" y="10569"/>
                    <a:pt x="7443" y="10569"/>
                  </a:cubicBezTo>
                  <a:close/>
                  <a:moveTo>
                    <a:pt x="9739" y="16630"/>
                  </a:moveTo>
                  <a:cubicBezTo>
                    <a:pt x="9817" y="16630"/>
                    <a:pt x="9896" y="16635"/>
                    <a:pt x="9975" y="16645"/>
                  </a:cubicBezTo>
                  <a:cubicBezTo>
                    <a:pt x="10539" y="16729"/>
                    <a:pt x="11116" y="16799"/>
                    <a:pt x="11690" y="16799"/>
                  </a:cubicBezTo>
                  <a:cubicBezTo>
                    <a:pt x="12032" y="16799"/>
                    <a:pt x="12373" y="16774"/>
                    <a:pt x="12710" y="16712"/>
                  </a:cubicBezTo>
                  <a:cubicBezTo>
                    <a:pt x="12811" y="16698"/>
                    <a:pt x="12911" y="16691"/>
                    <a:pt x="13008" y="16691"/>
                  </a:cubicBezTo>
                  <a:cubicBezTo>
                    <a:pt x="13613" y="16691"/>
                    <a:pt x="14124" y="16957"/>
                    <a:pt x="14411" y="17446"/>
                  </a:cubicBezTo>
                  <a:cubicBezTo>
                    <a:pt x="14845" y="18180"/>
                    <a:pt x="14378" y="19214"/>
                    <a:pt x="13444" y="19447"/>
                  </a:cubicBezTo>
                  <a:cubicBezTo>
                    <a:pt x="12877" y="19567"/>
                    <a:pt x="12310" y="19686"/>
                    <a:pt x="11719" y="19686"/>
                  </a:cubicBezTo>
                  <a:cubicBezTo>
                    <a:pt x="11649" y="19686"/>
                    <a:pt x="11579" y="19684"/>
                    <a:pt x="11509" y="19681"/>
                  </a:cubicBezTo>
                  <a:cubicBezTo>
                    <a:pt x="10708" y="19681"/>
                    <a:pt x="9975" y="19581"/>
                    <a:pt x="9241" y="19314"/>
                  </a:cubicBezTo>
                  <a:cubicBezTo>
                    <a:pt x="8473" y="19014"/>
                    <a:pt x="8040" y="18313"/>
                    <a:pt x="8240" y="17613"/>
                  </a:cubicBezTo>
                  <a:cubicBezTo>
                    <a:pt x="8420" y="17014"/>
                    <a:pt x="9056" y="16630"/>
                    <a:pt x="9739" y="16630"/>
                  </a:cubicBezTo>
                  <a:close/>
                  <a:moveTo>
                    <a:pt x="4838" y="23817"/>
                  </a:moveTo>
                  <a:cubicBezTo>
                    <a:pt x="4972" y="23833"/>
                    <a:pt x="5113" y="23837"/>
                    <a:pt x="5260" y="23837"/>
                  </a:cubicBezTo>
                  <a:cubicBezTo>
                    <a:pt x="5463" y="23837"/>
                    <a:pt x="5676" y="23829"/>
                    <a:pt x="5893" y="23829"/>
                  </a:cubicBezTo>
                  <a:cubicBezTo>
                    <a:pt x="6183" y="23829"/>
                    <a:pt x="6481" y="23844"/>
                    <a:pt x="6772" y="23917"/>
                  </a:cubicBezTo>
                  <a:cubicBezTo>
                    <a:pt x="7439" y="24084"/>
                    <a:pt x="7873" y="24618"/>
                    <a:pt x="7773" y="25218"/>
                  </a:cubicBezTo>
                  <a:lnTo>
                    <a:pt x="7806" y="25218"/>
                  </a:lnTo>
                  <a:cubicBezTo>
                    <a:pt x="7740" y="25785"/>
                    <a:pt x="7206" y="26152"/>
                    <a:pt x="6572" y="26252"/>
                  </a:cubicBezTo>
                  <a:cubicBezTo>
                    <a:pt x="6105" y="26319"/>
                    <a:pt x="5638" y="26336"/>
                    <a:pt x="5171" y="26336"/>
                  </a:cubicBezTo>
                  <a:cubicBezTo>
                    <a:pt x="4704" y="26336"/>
                    <a:pt x="4237" y="26319"/>
                    <a:pt x="3770" y="26319"/>
                  </a:cubicBezTo>
                  <a:cubicBezTo>
                    <a:pt x="3170" y="26286"/>
                    <a:pt x="2569" y="26219"/>
                    <a:pt x="2102" y="25718"/>
                  </a:cubicBezTo>
                  <a:cubicBezTo>
                    <a:pt x="1635" y="25218"/>
                    <a:pt x="1735" y="24451"/>
                    <a:pt x="2336" y="24084"/>
                  </a:cubicBezTo>
                  <a:cubicBezTo>
                    <a:pt x="2603" y="23917"/>
                    <a:pt x="2903" y="23817"/>
                    <a:pt x="3236" y="23817"/>
                  </a:cubicBezTo>
                  <a:cubicBezTo>
                    <a:pt x="3325" y="23828"/>
                    <a:pt x="3411" y="23832"/>
                    <a:pt x="3493" y="23832"/>
                  </a:cubicBezTo>
                  <a:cubicBezTo>
                    <a:pt x="3659" y="23832"/>
                    <a:pt x="3815" y="23817"/>
                    <a:pt x="3970" y="23817"/>
                  </a:cubicBezTo>
                  <a:close/>
                  <a:moveTo>
                    <a:pt x="10992" y="28537"/>
                  </a:moveTo>
                  <a:cubicBezTo>
                    <a:pt x="11234" y="28537"/>
                    <a:pt x="11476" y="28554"/>
                    <a:pt x="11709" y="28621"/>
                  </a:cubicBezTo>
                  <a:cubicBezTo>
                    <a:pt x="12510" y="28821"/>
                    <a:pt x="12910" y="29388"/>
                    <a:pt x="12843" y="30155"/>
                  </a:cubicBezTo>
                  <a:cubicBezTo>
                    <a:pt x="12777" y="30855"/>
                    <a:pt x="12243" y="31322"/>
                    <a:pt x="11476" y="31356"/>
                  </a:cubicBezTo>
                  <a:lnTo>
                    <a:pt x="11509" y="31356"/>
                  </a:lnTo>
                  <a:cubicBezTo>
                    <a:pt x="11363" y="31366"/>
                    <a:pt x="11218" y="31371"/>
                    <a:pt x="11073" y="31371"/>
                  </a:cubicBezTo>
                  <a:cubicBezTo>
                    <a:pt x="10260" y="31371"/>
                    <a:pt x="9472" y="31221"/>
                    <a:pt x="8707" y="31022"/>
                  </a:cubicBezTo>
                  <a:cubicBezTo>
                    <a:pt x="8507" y="30989"/>
                    <a:pt x="8340" y="30889"/>
                    <a:pt x="8173" y="30789"/>
                  </a:cubicBezTo>
                  <a:cubicBezTo>
                    <a:pt x="7840" y="30522"/>
                    <a:pt x="7539" y="30188"/>
                    <a:pt x="7640" y="29688"/>
                  </a:cubicBezTo>
                  <a:cubicBezTo>
                    <a:pt x="7740" y="29188"/>
                    <a:pt x="8073" y="28887"/>
                    <a:pt x="8540" y="28687"/>
                  </a:cubicBezTo>
                  <a:cubicBezTo>
                    <a:pt x="8860" y="28567"/>
                    <a:pt x="9205" y="28543"/>
                    <a:pt x="9558" y="28543"/>
                  </a:cubicBezTo>
                  <a:cubicBezTo>
                    <a:pt x="9794" y="28543"/>
                    <a:pt x="10035" y="28554"/>
                    <a:pt x="10275" y="28554"/>
                  </a:cubicBezTo>
                  <a:cubicBezTo>
                    <a:pt x="10508" y="28554"/>
                    <a:pt x="10750" y="28537"/>
                    <a:pt x="10992" y="28537"/>
                  </a:cubicBezTo>
                  <a:close/>
                  <a:moveTo>
                    <a:pt x="11789" y="56577"/>
                  </a:moveTo>
                  <a:cubicBezTo>
                    <a:pt x="12178" y="56577"/>
                    <a:pt x="12564" y="56598"/>
                    <a:pt x="12943" y="56674"/>
                  </a:cubicBezTo>
                  <a:cubicBezTo>
                    <a:pt x="13677" y="56841"/>
                    <a:pt x="14111" y="57341"/>
                    <a:pt x="14077" y="58008"/>
                  </a:cubicBezTo>
                  <a:cubicBezTo>
                    <a:pt x="14044" y="58575"/>
                    <a:pt x="13510" y="59076"/>
                    <a:pt x="12810" y="59176"/>
                  </a:cubicBezTo>
                  <a:cubicBezTo>
                    <a:pt x="12594" y="59203"/>
                    <a:pt x="12378" y="59252"/>
                    <a:pt x="12145" y="59252"/>
                  </a:cubicBezTo>
                  <a:cubicBezTo>
                    <a:pt x="12089" y="59252"/>
                    <a:pt x="12033" y="59249"/>
                    <a:pt x="11976" y="59242"/>
                  </a:cubicBezTo>
                  <a:lnTo>
                    <a:pt x="11209" y="59242"/>
                  </a:lnTo>
                  <a:cubicBezTo>
                    <a:pt x="10964" y="59242"/>
                    <a:pt x="10734" y="59257"/>
                    <a:pt x="10509" y="59257"/>
                  </a:cubicBezTo>
                  <a:cubicBezTo>
                    <a:pt x="10397" y="59257"/>
                    <a:pt x="10286" y="59254"/>
                    <a:pt x="10175" y="59242"/>
                  </a:cubicBezTo>
                  <a:cubicBezTo>
                    <a:pt x="9574" y="59242"/>
                    <a:pt x="9041" y="58809"/>
                    <a:pt x="8940" y="58275"/>
                  </a:cubicBezTo>
                  <a:cubicBezTo>
                    <a:pt x="8840" y="57641"/>
                    <a:pt x="9174" y="57041"/>
                    <a:pt x="9741" y="56807"/>
                  </a:cubicBezTo>
                  <a:cubicBezTo>
                    <a:pt x="9941" y="56707"/>
                    <a:pt x="10141" y="56607"/>
                    <a:pt x="10375" y="56607"/>
                  </a:cubicBezTo>
                  <a:cubicBezTo>
                    <a:pt x="10848" y="56607"/>
                    <a:pt x="11321" y="56577"/>
                    <a:pt x="11789" y="56577"/>
                  </a:cubicBezTo>
                  <a:close/>
                  <a:moveTo>
                    <a:pt x="9274" y="61978"/>
                  </a:moveTo>
                  <a:cubicBezTo>
                    <a:pt x="10408" y="61978"/>
                    <a:pt x="11142" y="62978"/>
                    <a:pt x="10608" y="63879"/>
                  </a:cubicBezTo>
                  <a:cubicBezTo>
                    <a:pt x="10272" y="64411"/>
                    <a:pt x="9796" y="64637"/>
                    <a:pt x="9237" y="64637"/>
                  </a:cubicBezTo>
                  <a:cubicBezTo>
                    <a:pt x="9130" y="64637"/>
                    <a:pt x="9020" y="64629"/>
                    <a:pt x="8907" y="64613"/>
                  </a:cubicBezTo>
                  <a:cubicBezTo>
                    <a:pt x="8340" y="64546"/>
                    <a:pt x="7773" y="64580"/>
                    <a:pt x="7206" y="64546"/>
                  </a:cubicBezTo>
                  <a:cubicBezTo>
                    <a:pt x="6839" y="64546"/>
                    <a:pt x="6505" y="64446"/>
                    <a:pt x="6205" y="64279"/>
                  </a:cubicBezTo>
                  <a:cubicBezTo>
                    <a:pt x="5838" y="64046"/>
                    <a:pt x="5705" y="63712"/>
                    <a:pt x="5705" y="63312"/>
                  </a:cubicBezTo>
                  <a:cubicBezTo>
                    <a:pt x="5738" y="62912"/>
                    <a:pt x="5938" y="62645"/>
                    <a:pt x="6305" y="62478"/>
                  </a:cubicBezTo>
                  <a:cubicBezTo>
                    <a:pt x="6939" y="62145"/>
                    <a:pt x="7640" y="62178"/>
                    <a:pt x="8340" y="62078"/>
                  </a:cubicBezTo>
                  <a:cubicBezTo>
                    <a:pt x="8640" y="62011"/>
                    <a:pt x="8974" y="62011"/>
                    <a:pt x="9274" y="61978"/>
                  </a:cubicBezTo>
                  <a:close/>
                  <a:moveTo>
                    <a:pt x="12439" y="68117"/>
                  </a:moveTo>
                  <a:cubicBezTo>
                    <a:pt x="13270" y="68117"/>
                    <a:pt x="14091" y="68168"/>
                    <a:pt x="14911" y="68282"/>
                  </a:cubicBezTo>
                  <a:cubicBezTo>
                    <a:pt x="15679" y="68382"/>
                    <a:pt x="15979" y="68849"/>
                    <a:pt x="15912" y="69617"/>
                  </a:cubicBezTo>
                  <a:cubicBezTo>
                    <a:pt x="15879" y="70117"/>
                    <a:pt x="15312" y="70551"/>
                    <a:pt x="14678" y="70584"/>
                  </a:cubicBezTo>
                  <a:lnTo>
                    <a:pt x="14111" y="70584"/>
                  </a:lnTo>
                  <a:cubicBezTo>
                    <a:pt x="13110" y="70517"/>
                    <a:pt x="12076" y="70551"/>
                    <a:pt x="11109" y="70217"/>
                  </a:cubicBezTo>
                  <a:cubicBezTo>
                    <a:pt x="10475" y="70017"/>
                    <a:pt x="10175" y="69617"/>
                    <a:pt x="10208" y="69083"/>
                  </a:cubicBezTo>
                  <a:cubicBezTo>
                    <a:pt x="10208" y="68616"/>
                    <a:pt x="10675" y="68149"/>
                    <a:pt x="11275" y="68149"/>
                  </a:cubicBezTo>
                  <a:cubicBezTo>
                    <a:pt x="11666" y="68128"/>
                    <a:pt x="12054" y="68117"/>
                    <a:pt x="12439" y="68117"/>
                  </a:cubicBezTo>
                  <a:close/>
                  <a:moveTo>
                    <a:pt x="8540" y="73752"/>
                  </a:moveTo>
                  <a:cubicBezTo>
                    <a:pt x="9342" y="73752"/>
                    <a:pt x="9975" y="74339"/>
                    <a:pt x="10008" y="75054"/>
                  </a:cubicBezTo>
                  <a:cubicBezTo>
                    <a:pt x="10075" y="75821"/>
                    <a:pt x="9541" y="76488"/>
                    <a:pt x="8707" y="76655"/>
                  </a:cubicBezTo>
                  <a:cubicBezTo>
                    <a:pt x="8407" y="76722"/>
                    <a:pt x="8073" y="76722"/>
                    <a:pt x="7773" y="76722"/>
                  </a:cubicBezTo>
                  <a:cubicBezTo>
                    <a:pt x="6939" y="76555"/>
                    <a:pt x="6072" y="76655"/>
                    <a:pt x="5238" y="76588"/>
                  </a:cubicBezTo>
                  <a:cubicBezTo>
                    <a:pt x="4437" y="76488"/>
                    <a:pt x="3937" y="75888"/>
                    <a:pt x="3904" y="75354"/>
                  </a:cubicBezTo>
                  <a:cubicBezTo>
                    <a:pt x="3870" y="74720"/>
                    <a:pt x="4471" y="74086"/>
                    <a:pt x="5204" y="73986"/>
                  </a:cubicBezTo>
                  <a:cubicBezTo>
                    <a:pt x="6272" y="73853"/>
                    <a:pt x="7373" y="73753"/>
                    <a:pt x="8473" y="73753"/>
                  </a:cubicBezTo>
                  <a:cubicBezTo>
                    <a:pt x="8496" y="73752"/>
                    <a:pt x="8518" y="73752"/>
                    <a:pt x="8540" y="73752"/>
                  </a:cubicBezTo>
                  <a:close/>
                  <a:moveTo>
                    <a:pt x="13078" y="79302"/>
                  </a:moveTo>
                  <a:cubicBezTo>
                    <a:pt x="13297" y="79302"/>
                    <a:pt x="13515" y="79324"/>
                    <a:pt x="13744" y="79324"/>
                  </a:cubicBezTo>
                  <a:cubicBezTo>
                    <a:pt x="14378" y="79390"/>
                    <a:pt x="14978" y="79424"/>
                    <a:pt x="15612" y="79457"/>
                  </a:cubicBezTo>
                  <a:cubicBezTo>
                    <a:pt x="15912" y="79457"/>
                    <a:pt x="16179" y="79490"/>
                    <a:pt x="16446" y="79590"/>
                  </a:cubicBezTo>
                  <a:cubicBezTo>
                    <a:pt x="16946" y="79757"/>
                    <a:pt x="17313" y="80191"/>
                    <a:pt x="17313" y="80658"/>
                  </a:cubicBezTo>
                  <a:cubicBezTo>
                    <a:pt x="17313" y="81091"/>
                    <a:pt x="16980" y="81492"/>
                    <a:pt x="16513" y="81692"/>
                  </a:cubicBezTo>
                  <a:cubicBezTo>
                    <a:pt x="15995" y="81889"/>
                    <a:pt x="15477" y="81941"/>
                    <a:pt x="14946" y="81941"/>
                  </a:cubicBezTo>
                  <a:cubicBezTo>
                    <a:pt x="14759" y="81941"/>
                    <a:pt x="14569" y="81934"/>
                    <a:pt x="14378" y="81925"/>
                  </a:cubicBezTo>
                  <a:cubicBezTo>
                    <a:pt x="14191" y="81925"/>
                    <a:pt x="14004" y="81931"/>
                    <a:pt x="13817" y="81931"/>
                  </a:cubicBezTo>
                  <a:cubicBezTo>
                    <a:pt x="13537" y="81931"/>
                    <a:pt x="13257" y="81919"/>
                    <a:pt x="12977" y="81859"/>
                  </a:cubicBezTo>
                  <a:cubicBezTo>
                    <a:pt x="12643" y="81792"/>
                    <a:pt x="12343" y="81659"/>
                    <a:pt x="12109" y="81458"/>
                  </a:cubicBezTo>
                  <a:cubicBezTo>
                    <a:pt x="11676" y="81158"/>
                    <a:pt x="11509" y="80725"/>
                    <a:pt x="11609" y="80224"/>
                  </a:cubicBezTo>
                  <a:cubicBezTo>
                    <a:pt x="11709" y="79690"/>
                    <a:pt x="12109" y="79490"/>
                    <a:pt x="12576" y="79357"/>
                  </a:cubicBezTo>
                  <a:cubicBezTo>
                    <a:pt x="12748" y="79314"/>
                    <a:pt x="12913" y="79302"/>
                    <a:pt x="13078" y="79302"/>
                  </a:cubicBezTo>
                  <a:close/>
                  <a:moveTo>
                    <a:pt x="9709" y="84593"/>
                  </a:moveTo>
                  <a:cubicBezTo>
                    <a:pt x="10573" y="84593"/>
                    <a:pt x="11175" y="85215"/>
                    <a:pt x="11175" y="86028"/>
                  </a:cubicBezTo>
                  <a:cubicBezTo>
                    <a:pt x="11175" y="86841"/>
                    <a:pt x="10573" y="87464"/>
                    <a:pt x="9678" y="87464"/>
                  </a:cubicBezTo>
                  <a:cubicBezTo>
                    <a:pt x="9655" y="87464"/>
                    <a:pt x="9631" y="87464"/>
                    <a:pt x="9608" y="87463"/>
                  </a:cubicBezTo>
                  <a:cubicBezTo>
                    <a:pt x="8774" y="87429"/>
                    <a:pt x="7906" y="87363"/>
                    <a:pt x="7039" y="87196"/>
                  </a:cubicBezTo>
                  <a:cubicBezTo>
                    <a:pt x="6339" y="87062"/>
                    <a:pt x="6038" y="86695"/>
                    <a:pt x="6038" y="86128"/>
                  </a:cubicBezTo>
                  <a:cubicBezTo>
                    <a:pt x="6038" y="85761"/>
                    <a:pt x="6272" y="85561"/>
                    <a:pt x="6539" y="85428"/>
                  </a:cubicBezTo>
                  <a:cubicBezTo>
                    <a:pt x="7506" y="84861"/>
                    <a:pt x="8574" y="84627"/>
                    <a:pt x="9641" y="84594"/>
                  </a:cubicBezTo>
                  <a:cubicBezTo>
                    <a:pt x="9664" y="84593"/>
                    <a:pt x="9686" y="84593"/>
                    <a:pt x="9709" y="84593"/>
                  </a:cubicBezTo>
                  <a:close/>
                  <a:moveTo>
                    <a:pt x="11135" y="92092"/>
                  </a:moveTo>
                  <a:cubicBezTo>
                    <a:pt x="11294" y="92092"/>
                    <a:pt x="11453" y="92099"/>
                    <a:pt x="11609" y="92099"/>
                  </a:cubicBezTo>
                  <a:cubicBezTo>
                    <a:pt x="12510" y="92099"/>
                    <a:pt x="13410" y="92199"/>
                    <a:pt x="14244" y="92400"/>
                  </a:cubicBezTo>
                  <a:cubicBezTo>
                    <a:pt x="15045" y="92566"/>
                    <a:pt x="15545" y="93267"/>
                    <a:pt x="15478" y="93901"/>
                  </a:cubicBezTo>
                  <a:cubicBezTo>
                    <a:pt x="15445" y="94601"/>
                    <a:pt x="14845" y="95302"/>
                    <a:pt x="14044" y="95302"/>
                  </a:cubicBezTo>
                  <a:cubicBezTo>
                    <a:pt x="13968" y="95303"/>
                    <a:pt x="13892" y="95304"/>
                    <a:pt x="13816" y="95304"/>
                  </a:cubicBezTo>
                  <a:cubicBezTo>
                    <a:pt x="12528" y="95304"/>
                    <a:pt x="11273" y="95038"/>
                    <a:pt x="10108" y="94534"/>
                  </a:cubicBezTo>
                  <a:cubicBezTo>
                    <a:pt x="9641" y="94301"/>
                    <a:pt x="9441" y="93867"/>
                    <a:pt x="9441" y="93367"/>
                  </a:cubicBezTo>
                  <a:cubicBezTo>
                    <a:pt x="9474" y="92867"/>
                    <a:pt x="9774" y="92566"/>
                    <a:pt x="10208" y="92299"/>
                  </a:cubicBezTo>
                  <a:cubicBezTo>
                    <a:pt x="10497" y="92122"/>
                    <a:pt x="10816" y="92092"/>
                    <a:pt x="11135" y="92092"/>
                  </a:cubicBezTo>
                  <a:close/>
                  <a:moveTo>
                    <a:pt x="10052" y="99463"/>
                  </a:moveTo>
                  <a:cubicBezTo>
                    <a:pt x="10138" y="99463"/>
                    <a:pt x="10224" y="99466"/>
                    <a:pt x="10308" y="99471"/>
                  </a:cubicBezTo>
                  <a:cubicBezTo>
                    <a:pt x="11175" y="99505"/>
                    <a:pt x="12043" y="99505"/>
                    <a:pt x="12843" y="99905"/>
                  </a:cubicBezTo>
                  <a:cubicBezTo>
                    <a:pt x="13577" y="100272"/>
                    <a:pt x="13911" y="101006"/>
                    <a:pt x="13744" y="101840"/>
                  </a:cubicBezTo>
                  <a:cubicBezTo>
                    <a:pt x="13644" y="102407"/>
                    <a:pt x="12843" y="103007"/>
                    <a:pt x="12176" y="103041"/>
                  </a:cubicBezTo>
                  <a:cubicBezTo>
                    <a:pt x="11342" y="103041"/>
                    <a:pt x="10542" y="103174"/>
                    <a:pt x="9741" y="103274"/>
                  </a:cubicBezTo>
                  <a:cubicBezTo>
                    <a:pt x="9676" y="103281"/>
                    <a:pt x="9611" y="103284"/>
                    <a:pt x="9546" y="103284"/>
                  </a:cubicBezTo>
                  <a:cubicBezTo>
                    <a:pt x="8676" y="103284"/>
                    <a:pt x="7823" y="102675"/>
                    <a:pt x="7606" y="101806"/>
                  </a:cubicBezTo>
                  <a:cubicBezTo>
                    <a:pt x="7373" y="101039"/>
                    <a:pt x="7873" y="100105"/>
                    <a:pt x="8707" y="99738"/>
                  </a:cubicBezTo>
                  <a:cubicBezTo>
                    <a:pt x="9128" y="99542"/>
                    <a:pt x="9596" y="99463"/>
                    <a:pt x="10052" y="99463"/>
                  </a:cubicBezTo>
                  <a:close/>
                  <a:moveTo>
                    <a:pt x="9500" y="105225"/>
                  </a:moveTo>
                  <a:cubicBezTo>
                    <a:pt x="9581" y="105225"/>
                    <a:pt x="9661" y="105231"/>
                    <a:pt x="9741" y="105242"/>
                  </a:cubicBezTo>
                  <a:cubicBezTo>
                    <a:pt x="10542" y="105342"/>
                    <a:pt x="11342" y="105476"/>
                    <a:pt x="12143" y="105476"/>
                  </a:cubicBezTo>
                  <a:cubicBezTo>
                    <a:pt x="12843" y="105476"/>
                    <a:pt x="13610" y="106109"/>
                    <a:pt x="13744" y="106676"/>
                  </a:cubicBezTo>
                  <a:cubicBezTo>
                    <a:pt x="13911" y="107510"/>
                    <a:pt x="13577" y="108244"/>
                    <a:pt x="12843" y="108611"/>
                  </a:cubicBezTo>
                  <a:cubicBezTo>
                    <a:pt x="12043" y="109011"/>
                    <a:pt x="11175" y="109011"/>
                    <a:pt x="10308" y="109045"/>
                  </a:cubicBezTo>
                  <a:cubicBezTo>
                    <a:pt x="10218" y="109050"/>
                    <a:pt x="10129" y="109053"/>
                    <a:pt x="10041" y="109053"/>
                  </a:cubicBezTo>
                  <a:cubicBezTo>
                    <a:pt x="9573" y="109053"/>
                    <a:pt x="9128" y="108974"/>
                    <a:pt x="8707" y="108778"/>
                  </a:cubicBezTo>
                  <a:cubicBezTo>
                    <a:pt x="7873" y="108411"/>
                    <a:pt x="7373" y="107477"/>
                    <a:pt x="7573" y="106710"/>
                  </a:cubicBezTo>
                  <a:cubicBezTo>
                    <a:pt x="7817" y="105856"/>
                    <a:pt x="8646" y="105225"/>
                    <a:pt x="9500" y="105225"/>
                  </a:cubicBezTo>
                  <a:close/>
                  <a:moveTo>
                    <a:pt x="13816" y="113212"/>
                  </a:moveTo>
                  <a:cubicBezTo>
                    <a:pt x="13892" y="113212"/>
                    <a:pt x="13968" y="113213"/>
                    <a:pt x="14044" y="113214"/>
                  </a:cubicBezTo>
                  <a:cubicBezTo>
                    <a:pt x="14845" y="113214"/>
                    <a:pt x="15412" y="113915"/>
                    <a:pt x="15478" y="114615"/>
                  </a:cubicBezTo>
                  <a:cubicBezTo>
                    <a:pt x="15545" y="115249"/>
                    <a:pt x="15045" y="115950"/>
                    <a:pt x="14244" y="116117"/>
                  </a:cubicBezTo>
                  <a:cubicBezTo>
                    <a:pt x="13377" y="116317"/>
                    <a:pt x="12510" y="116417"/>
                    <a:pt x="11609" y="116417"/>
                  </a:cubicBezTo>
                  <a:cubicBezTo>
                    <a:pt x="11142" y="116383"/>
                    <a:pt x="10642" y="116450"/>
                    <a:pt x="10208" y="116183"/>
                  </a:cubicBezTo>
                  <a:cubicBezTo>
                    <a:pt x="9808" y="115950"/>
                    <a:pt x="9474" y="115650"/>
                    <a:pt x="9441" y="115149"/>
                  </a:cubicBezTo>
                  <a:cubicBezTo>
                    <a:pt x="9441" y="114649"/>
                    <a:pt x="9641" y="114182"/>
                    <a:pt x="10108" y="113982"/>
                  </a:cubicBezTo>
                  <a:cubicBezTo>
                    <a:pt x="11273" y="113478"/>
                    <a:pt x="12528" y="113212"/>
                    <a:pt x="13816" y="113212"/>
                  </a:cubicBezTo>
                  <a:close/>
                  <a:moveTo>
                    <a:pt x="9678" y="121052"/>
                  </a:moveTo>
                  <a:cubicBezTo>
                    <a:pt x="10573" y="121052"/>
                    <a:pt x="11175" y="121675"/>
                    <a:pt x="11175" y="122488"/>
                  </a:cubicBezTo>
                  <a:cubicBezTo>
                    <a:pt x="11175" y="123269"/>
                    <a:pt x="10572" y="123923"/>
                    <a:pt x="9705" y="123923"/>
                  </a:cubicBezTo>
                  <a:cubicBezTo>
                    <a:pt x="9684" y="123923"/>
                    <a:pt x="9663" y="123923"/>
                    <a:pt x="9641" y="123922"/>
                  </a:cubicBezTo>
                  <a:cubicBezTo>
                    <a:pt x="8574" y="123855"/>
                    <a:pt x="7506" y="123622"/>
                    <a:pt x="6539" y="123088"/>
                  </a:cubicBezTo>
                  <a:cubicBezTo>
                    <a:pt x="6272" y="122955"/>
                    <a:pt x="6038" y="122755"/>
                    <a:pt x="6038" y="122388"/>
                  </a:cubicBezTo>
                  <a:cubicBezTo>
                    <a:pt x="6038" y="121787"/>
                    <a:pt x="6339" y="121420"/>
                    <a:pt x="7039" y="121287"/>
                  </a:cubicBezTo>
                  <a:cubicBezTo>
                    <a:pt x="7906" y="121120"/>
                    <a:pt x="8774" y="121053"/>
                    <a:pt x="9608" y="121053"/>
                  </a:cubicBezTo>
                  <a:cubicBezTo>
                    <a:pt x="9631" y="121053"/>
                    <a:pt x="9655" y="121052"/>
                    <a:pt x="9678" y="121052"/>
                  </a:cubicBezTo>
                  <a:close/>
                  <a:moveTo>
                    <a:pt x="14378" y="126557"/>
                  </a:moveTo>
                  <a:cubicBezTo>
                    <a:pt x="15112" y="126557"/>
                    <a:pt x="15812" y="126557"/>
                    <a:pt x="16513" y="126824"/>
                  </a:cubicBezTo>
                  <a:cubicBezTo>
                    <a:pt x="16980" y="126991"/>
                    <a:pt x="17313" y="127425"/>
                    <a:pt x="17313" y="127858"/>
                  </a:cubicBezTo>
                  <a:cubicBezTo>
                    <a:pt x="17313" y="128325"/>
                    <a:pt x="16946" y="128726"/>
                    <a:pt x="16446" y="128926"/>
                  </a:cubicBezTo>
                  <a:cubicBezTo>
                    <a:pt x="16179" y="128992"/>
                    <a:pt x="15879" y="129059"/>
                    <a:pt x="15612" y="129059"/>
                  </a:cubicBezTo>
                  <a:cubicBezTo>
                    <a:pt x="14978" y="129059"/>
                    <a:pt x="14378" y="129126"/>
                    <a:pt x="13744" y="129159"/>
                  </a:cubicBezTo>
                  <a:cubicBezTo>
                    <a:pt x="13544" y="129176"/>
                    <a:pt x="13344" y="129193"/>
                    <a:pt x="13148" y="129193"/>
                  </a:cubicBezTo>
                  <a:cubicBezTo>
                    <a:pt x="12952" y="129193"/>
                    <a:pt x="12760" y="129176"/>
                    <a:pt x="12576" y="129126"/>
                  </a:cubicBezTo>
                  <a:cubicBezTo>
                    <a:pt x="12109" y="129026"/>
                    <a:pt x="11709" y="128792"/>
                    <a:pt x="11609" y="128292"/>
                  </a:cubicBezTo>
                  <a:cubicBezTo>
                    <a:pt x="11509" y="127792"/>
                    <a:pt x="11676" y="127358"/>
                    <a:pt x="12076" y="127058"/>
                  </a:cubicBezTo>
                  <a:cubicBezTo>
                    <a:pt x="12343" y="126824"/>
                    <a:pt x="12643" y="126724"/>
                    <a:pt x="12977" y="126657"/>
                  </a:cubicBezTo>
                  <a:cubicBezTo>
                    <a:pt x="13444" y="126557"/>
                    <a:pt x="13911" y="126591"/>
                    <a:pt x="14378" y="126557"/>
                  </a:cubicBezTo>
                  <a:close/>
                  <a:moveTo>
                    <a:pt x="7773" y="131761"/>
                  </a:moveTo>
                  <a:cubicBezTo>
                    <a:pt x="8073" y="131794"/>
                    <a:pt x="8407" y="131794"/>
                    <a:pt x="8707" y="131861"/>
                  </a:cubicBezTo>
                  <a:cubicBezTo>
                    <a:pt x="9541" y="132028"/>
                    <a:pt x="10075" y="132695"/>
                    <a:pt x="10008" y="133462"/>
                  </a:cubicBezTo>
                  <a:cubicBezTo>
                    <a:pt x="9975" y="134177"/>
                    <a:pt x="9342" y="134765"/>
                    <a:pt x="8540" y="134765"/>
                  </a:cubicBezTo>
                  <a:cubicBezTo>
                    <a:pt x="8518" y="134765"/>
                    <a:pt x="8496" y="134764"/>
                    <a:pt x="8473" y="134763"/>
                  </a:cubicBezTo>
                  <a:cubicBezTo>
                    <a:pt x="7373" y="134730"/>
                    <a:pt x="6272" y="134663"/>
                    <a:pt x="5204" y="134496"/>
                  </a:cubicBezTo>
                  <a:cubicBezTo>
                    <a:pt x="4471" y="134396"/>
                    <a:pt x="3870" y="133796"/>
                    <a:pt x="3904" y="133162"/>
                  </a:cubicBezTo>
                  <a:cubicBezTo>
                    <a:pt x="3937" y="132595"/>
                    <a:pt x="4437" y="132028"/>
                    <a:pt x="5238" y="131928"/>
                  </a:cubicBezTo>
                  <a:cubicBezTo>
                    <a:pt x="6072" y="131828"/>
                    <a:pt x="6939" y="131961"/>
                    <a:pt x="7773" y="131761"/>
                  </a:cubicBezTo>
                  <a:close/>
                  <a:moveTo>
                    <a:pt x="14478" y="137917"/>
                  </a:moveTo>
                  <a:cubicBezTo>
                    <a:pt x="14544" y="137917"/>
                    <a:pt x="14611" y="137921"/>
                    <a:pt x="14678" y="137932"/>
                  </a:cubicBezTo>
                  <a:cubicBezTo>
                    <a:pt x="15278" y="137966"/>
                    <a:pt x="15845" y="138399"/>
                    <a:pt x="15912" y="138900"/>
                  </a:cubicBezTo>
                  <a:cubicBezTo>
                    <a:pt x="15979" y="139667"/>
                    <a:pt x="15679" y="140134"/>
                    <a:pt x="14911" y="140234"/>
                  </a:cubicBezTo>
                  <a:cubicBezTo>
                    <a:pt x="14032" y="140331"/>
                    <a:pt x="13135" y="140393"/>
                    <a:pt x="12247" y="140393"/>
                  </a:cubicBezTo>
                  <a:cubicBezTo>
                    <a:pt x="11921" y="140393"/>
                    <a:pt x="11597" y="140385"/>
                    <a:pt x="11275" y="140367"/>
                  </a:cubicBezTo>
                  <a:cubicBezTo>
                    <a:pt x="10675" y="140334"/>
                    <a:pt x="10208" y="139900"/>
                    <a:pt x="10175" y="139433"/>
                  </a:cubicBezTo>
                  <a:cubicBezTo>
                    <a:pt x="10141" y="138900"/>
                    <a:pt x="10475" y="138499"/>
                    <a:pt x="11109" y="138266"/>
                  </a:cubicBezTo>
                  <a:cubicBezTo>
                    <a:pt x="12076" y="137966"/>
                    <a:pt x="13077" y="137999"/>
                    <a:pt x="14077" y="137932"/>
                  </a:cubicBezTo>
                  <a:cubicBezTo>
                    <a:pt x="14211" y="137932"/>
                    <a:pt x="14344" y="137917"/>
                    <a:pt x="14478" y="137917"/>
                  </a:cubicBezTo>
                  <a:close/>
                  <a:moveTo>
                    <a:pt x="9157" y="143857"/>
                  </a:moveTo>
                  <a:cubicBezTo>
                    <a:pt x="9750" y="143857"/>
                    <a:pt x="10257" y="144076"/>
                    <a:pt x="10608" y="144604"/>
                  </a:cubicBezTo>
                  <a:cubicBezTo>
                    <a:pt x="11142" y="145504"/>
                    <a:pt x="10408" y="146505"/>
                    <a:pt x="9274" y="146505"/>
                  </a:cubicBezTo>
                  <a:cubicBezTo>
                    <a:pt x="8974" y="146505"/>
                    <a:pt x="8640" y="146472"/>
                    <a:pt x="8340" y="146438"/>
                  </a:cubicBezTo>
                  <a:cubicBezTo>
                    <a:pt x="7640" y="146338"/>
                    <a:pt x="6939" y="146338"/>
                    <a:pt x="6305" y="146038"/>
                  </a:cubicBezTo>
                  <a:cubicBezTo>
                    <a:pt x="5938" y="145871"/>
                    <a:pt x="5738" y="145571"/>
                    <a:pt x="5705" y="145204"/>
                  </a:cubicBezTo>
                  <a:cubicBezTo>
                    <a:pt x="5671" y="144770"/>
                    <a:pt x="5838" y="144437"/>
                    <a:pt x="6205" y="144237"/>
                  </a:cubicBezTo>
                  <a:cubicBezTo>
                    <a:pt x="6505" y="144070"/>
                    <a:pt x="6839" y="143970"/>
                    <a:pt x="7206" y="143936"/>
                  </a:cubicBezTo>
                  <a:cubicBezTo>
                    <a:pt x="7433" y="143936"/>
                    <a:pt x="7660" y="143942"/>
                    <a:pt x="7886" y="143942"/>
                  </a:cubicBezTo>
                  <a:cubicBezTo>
                    <a:pt x="8227" y="143942"/>
                    <a:pt x="8567" y="143930"/>
                    <a:pt x="8907" y="143870"/>
                  </a:cubicBezTo>
                  <a:cubicBezTo>
                    <a:pt x="8992" y="143862"/>
                    <a:pt x="9076" y="143857"/>
                    <a:pt x="9157" y="143857"/>
                  </a:cubicBezTo>
                  <a:close/>
                  <a:moveTo>
                    <a:pt x="11976" y="149240"/>
                  </a:moveTo>
                  <a:cubicBezTo>
                    <a:pt x="12276" y="149240"/>
                    <a:pt x="12543" y="149274"/>
                    <a:pt x="12810" y="149340"/>
                  </a:cubicBezTo>
                  <a:cubicBezTo>
                    <a:pt x="13510" y="149407"/>
                    <a:pt x="14044" y="149907"/>
                    <a:pt x="14077" y="150508"/>
                  </a:cubicBezTo>
                  <a:cubicBezTo>
                    <a:pt x="14111" y="151142"/>
                    <a:pt x="13677" y="151642"/>
                    <a:pt x="12943" y="151809"/>
                  </a:cubicBezTo>
                  <a:cubicBezTo>
                    <a:pt x="12572" y="151895"/>
                    <a:pt x="12200" y="151919"/>
                    <a:pt x="11828" y="151919"/>
                  </a:cubicBezTo>
                  <a:cubicBezTo>
                    <a:pt x="11333" y="151919"/>
                    <a:pt x="10837" y="151875"/>
                    <a:pt x="10341" y="151875"/>
                  </a:cubicBezTo>
                  <a:cubicBezTo>
                    <a:pt x="10141" y="151875"/>
                    <a:pt x="9941" y="151775"/>
                    <a:pt x="9741" y="151709"/>
                  </a:cubicBezTo>
                  <a:cubicBezTo>
                    <a:pt x="9141" y="151475"/>
                    <a:pt x="8840" y="150875"/>
                    <a:pt x="8940" y="150208"/>
                  </a:cubicBezTo>
                  <a:cubicBezTo>
                    <a:pt x="9041" y="149674"/>
                    <a:pt x="9574" y="149274"/>
                    <a:pt x="10175" y="149240"/>
                  </a:cubicBezTo>
                  <a:close/>
                  <a:moveTo>
                    <a:pt x="11052" y="177112"/>
                  </a:moveTo>
                  <a:cubicBezTo>
                    <a:pt x="11194" y="177112"/>
                    <a:pt x="11335" y="177117"/>
                    <a:pt x="11476" y="177127"/>
                  </a:cubicBezTo>
                  <a:cubicBezTo>
                    <a:pt x="12243" y="177194"/>
                    <a:pt x="12777" y="177661"/>
                    <a:pt x="12843" y="178328"/>
                  </a:cubicBezTo>
                  <a:cubicBezTo>
                    <a:pt x="12910" y="179095"/>
                    <a:pt x="12476" y="179662"/>
                    <a:pt x="11709" y="179862"/>
                  </a:cubicBezTo>
                  <a:cubicBezTo>
                    <a:pt x="11376" y="179951"/>
                    <a:pt x="11057" y="179951"/>
                    <a:pt x="10743" y="179951"/>
                  </a:cubicBezTo>
                  <a:cubicBezTo>
                    <a:pt x="10586" y="179951"/>
                    <a:pt x="10430" y="179951"/>
                    <a:pt x="10275" y="179962"/>
                  </a:cubicBezTo>
                  <a:cubicBezTo>
                    <a:pt x="10056" y="179962"/>
                    <a:pt x="9838" y="179971"/>
                    <a:pt x="9621" y="179971"/>
                  </a:cubicBezTo>
                  <a:cubicBezTo>
                    <a:pt x="9242" y="179971"/>
                    <a:pt x="8868" y="179944"/>
                    <a:pt x="8507" y="179795"/>
                  </a:cubicBezTo>
                  <a:cubicBezTo>
                    <a:pt x="8073" y="179629"/>
                    <a:pt x="7706" y="179295"/>
                    <a:pt x="7640" y="178795"/>
                  </a:cubicBezTo>
                  <a:cubicBezTo>
                    <a:pt x="7539" y="178328"/>
                    <a:pt x="7840" y="177994"/>
                    <a:pt x="8173" y="177727"/>
                  </a:cubicBezTo>
                  <a:cubicBezTo>
                    <a:pt x="8307" y="177594"/>
                    <a:pt x="8507" y="177527"/>
                    <a:pt x="8674" y="177460"/>
                  </a:cubicBezTo>
                  <a:cubicBezTo>
                    <a:pt x="9467" y="177262"/>
                    <a:pt x="10260" y="177112"/>
                    <a:pt x="11052" y="177112"/>
                  </a:cubicBezTo>
                  <a:close/>
                  <a:moveTo>
                    <a:pt x="4891" y="182192"/>
                  </a:moveTo>
                  <a:cubicBezTo>
                    <a:pt x="5451" y="182192"/>
                    <a:pt x="6012" y="182204"/>
                    <a:pt x="6572" y="182264"/>
                  </a:cubicBezTo>
                  <a:cubicBezTo>
                    <a:pt x="7206" y="182364"/>
                    <a:pt x="7706" y="182731"/>
                    <a:pt x="7773" y="183298"/>
                  </a:cubicBezTo>
                  <a:cubicBezTo>
                    <a:pt x="7840" y="183898"/>
                    <a:pt x="7439" y="184432"/>
                    <a:pt x="6772" y="184599"/>
                  </a:cubicBezTo>
                  <a:cubicBezTo>
                    <a:pt x="6501" y="184667"/>
                    <a:pt x="6225" y="184685"/>
                    <a:pt x="5954" y="184685"/>
                  </a:cubicBezTo>
                  <a:cubicBezTo>
                    <a:pt x="5638" y="184685"/>
                    <a:pt x="5330" y="184660"/>
                    <a:pt x="5048" y="184660"/>
                  </a:cubicBezTo>
                  <a:cubicBezTo>
                    <a:pt x="4976" y="184660"/>
                    <a:pt x="4906" y="184662"/>
                    <a:pt x="4838" y="184666"/>
                  </a:cubicBezTo>
                  <a:lnTo>
                    <a:pt x="3236" y="184666"/>
                  </a:lnTo>
                  <a:lnTo>
                    <a:pt x="3236" y="184699"/>
                  </a:lnTo>
                  <a:cubicBezTo>
                    <a:pt x="2903" y="184699"/>
                    <a:pt x="2603" y="184599"/>
                    <a:pt x="2336" y="184432"/>
                  </a:cubicBezTo>
                  <a:cubicBezTo>
                    <a:pt x="1702" y="184065"/>
                    <a:pt x="1602" y="183298"/>
                    <a:pt x="2102" y="182798"/>
                  </a:cubicBezTo>
                  <a:cubicBezTo>
                    <a:pt x="2569" y="182297"/>
                    <a:pt x="3170" y="182231"/>
                    <a:pt x="3770" y="182197"/>
                  </a:cubicBezTo>
                  <a:cubicBezTo>
                    <a:pt x="4144" y="182197"/>
                    <a:pt x="4517" y="182192"/>
                    <a:pt x="4891" y="182192"/>
                  </a:cubicBezTo>
                  <a:close/>
                  <a:moveTo>
                    <a:pt x="11476" y="188802"/>
                  </a:moveTo>
                  <a:cubicBezTo>
                    <a:pt x="12143" y="188802"/>
                    <a:pt x="12810" y="188902"/>
                    <a:pt x="13444" y="189069"/>
                  </a:cubicBezTo>
                  <a:cubicBezTo>
                    <a:pt x="14378" y="189302"/>
                    <a:pt x="14845" y="190303"/>
                    <a:pt x="14411" y="191070"/>
                  </a:cubicBezTo>
                  <a:cubicBezTo>
                    <a:pt x="14134" y="191541"/>
                    <a:pt x="13651" y="191805"/>
                    <a:pt x="13075" y="191805"/>
                  </a:cubicBezTo>
                  <a:cubicBezTo>
                    <a:pt x="12957" y="191805"/>
                    <a:pt x="12835" y="191793"/>
                    <a:pt x="12710" y="191771"/>
                  </a:cubicBezTo>
                  <a:cubicBezTo>
                    <a:pt x="12410" y="191726"/>
                    <a:pt x="12106" y="191708"/>
                    <a:pt x="11801" y="191708"/>
                  </a:cubicBezTo>
                  <a:cubicBezTo>
                    <a:pt x="11190" y="191708"/>
                    <a:pt x="10575" y="191782"/>
                    <a:pt x="9975" y="191871"/>
                  </a:cubicBezTo>
                  <a:cubicBezTo>
                    <a:pt x="9893" y="191881"/>
                    <a:pt x="9812" y="191886"/>
                    <a:pt x="9732" y="191886"/>
                  </a:cubicBezTo>
                  <a:cubicBezTo>
                    <a:pt x="9030" y="191886"/>
                    <a:pt x="8420" y="191499"/>
                    <a:pt x="8240" y="190870"/>
                  </a:cubicBezTo>
                  <a:cubicBezTo>
                    <a:pt x="8040" y="190203"/>
                    <a:pt x="8473" y="189502"/>
                    <a:pt x="9241" y="189202"/>
                  </a:cubicBezTo>
                  <a:cubicBezTo>
                    <a:pt x="9975" y="188935"/>
                    <a:pt x="10708" y="188835"/>
                    <a:pt x="11476" y="188802"/>
                  </a:cubicBezTo>
                  <a:close/>
                  <a:moveTo>
                    <a:pt x="5690" y="195502"/>
                  </a:moveTo>
                  <a:cubicBezTo>
                    <a:pt x="6244" y="195502"/>
                    <a:pt x="6839" y="195611"/>
                    <a:pt x="7438" y="195611"/>
                  </a:cubicBezTo>
                  <a:cubicBezTo>
                    <a:pt x="7505" y="195611"/>
                    <a:pt x="7572" y="195610"/>
                    <a:pt x="7640" y="195607"/>
                  </a:cubicBezTo>
                  <a:cubicBezTo>
                    <a:pt x="7806" y="195607"/>
                    <a:pt x="7973" y="195640"/>
                    <a:pt x="8107" y="195707"/>
                  </a:cubicBezTo>
                  <a:cubicBezTo>
                    <a:pt x="8640" y="195874"/>
                    <a:pt x="8940" y="196407"/>
                    <a:pt x="8874" y="197074"/>
                  </a:cubicBezTo>
                  <a:cubicBezTo>
                    <a:pt x="8807" y="197508"/>
                    <a:pt x="8340" y="197908"/>
                    <a:pt x="7840" y="197908"/>
                  </a:cubicBezTo>
                  <a:cubicBezTo>
                    <a:pt x="7611" y="197920"/>
                    <a:pt x="7383" y="197926"/>
                    <a:pt x="7155" y="197926"/>
                  </a:cubicBezTo>
                  <a:cubicBezTo>
                    <a:pt x="6116" y="197926"/>
                    <a:pt x="5082" y="197812"/>
                    <a:pt x="4070" y="197675"/>
                  </a:cubicBezTo>
                  <a:cubicBezTo>
                    <a:pt x="3537" y="197608"/>
                    <a:pt x="3236" y="197308"/>
                    <a:pt x="3170" y="196874"/>
                  </a:cubicBezTo>
                  <a:cubicBezTo>
                    <a:pt x="3070" y="196507"/>
                    <a:pt x="3303" y="196074"/>
                    <a:pt x="3703" y="195807"/>
                  </a:cubicBezTo>
                  <a:cubicBezTo>
                    <a:pt x="4148" y="195529"/>
                    <a:pt x="4639" y="195506"/>
                    <a:pt x="5177" y="195506"/>
                  </a:cubicBezTo>
                  <a:cubicBezTo>
                    <a:pt x="5284" y="195506"/>
                    <a:pt x="5393" y="195507"/>
                    <a:pt x="5505" y="195507"/>
                  </a:cubicBezTo>
                  <a:cubicBezTo>
                    <a:pt x="5566" y="195504"/>
                    <a:pt x="5628" y="195502"/>
                    <a:pt x="5690" y="195502"/>
                  </a:cubicBezTo>
                  <a:close/>
                  <a:moveTo>
                    <a:pt x="9908" y="201878"/>
                  </a:moveTo>
                  <a:cubicBezTo>
                    <a:pt x="10575" y="201911"/>
                    <a:pt x="11142" y="202378"/>
                    <a:pt x="11175" y="202945"/>
                  </a:cubicBezTo>
                  <a:cubicBezTo>
                    <a:pt x="11242" y="203713"/>
                    <a:pt x="10842" y="204246"/>
                    <a:pt x="10108" y="204380"/>
                  </a:cubicBezTo>
                  <a:cubicBezTo>
                    <a:pt x="9653" y="204456"/>
                    <a:pt x="9198" y="204476"/>
                    <a:pt x="8743" y="204476"/>
                  </a:cubicBezTo>
                  <a:cubicBezTo>
                    <a:pt x="8197" y="204476"/>
                    <a:pt x="7652" y="204446"/>
                    <a:pt x="7106" y="204446"/>
                  </a:cubicBezTo>
                  <a:cubicBezTo>
                    <a:pt x="6472" y="204413"/>
                    <a:pt x="6038" y="203946"/>
                    <a:pt x="5972" y="203379"/>
                  </a:cubicBezTo>
                  <a:cubicBezTo>
                    <a:pt x="5905" y="202812"/>
                    <a:pt x="6272" y="202278"/>
                    <a:pt x="6872" y="202078"/>
                  </a:cubicBezTo>
                  <a:cubicBezTo>
                    <a:pt x="7573" y="201878"/>
                    <a:pt x="8307" y="201878"/>
                    <a:pt x="9007" y="201878"/>
                  </a:cubicBezTo>
                  <a:close/>
                  <a:moveTo>
                    <a:pt x="6305" y="0"/>
                  </a:moveTo>
                  <a:cubicBezTo>
                    <a:pt x="6305" y="33"/>
                    <a:pt x="6305" y="67"/>
                    <a:pt x="6305" y="67"/>
                  </a:cubicBezTo>
                  <a:cubicBezTo>
                    <a:pt x="6372" y="767"/>
                    <a:pt x="6072" y="1268"/>
                    <a:pt x="5471" y="1601"/>
                  </a:cubicBezTo>
                  <a:cubicBezTo>
                    <a:pt x="4771" y="1968"/>
                    <a:pt x="4070" y="2002"/>
                    <a:pt x="3336" y="2068"/>
                  </a:cubicBezTo>
                  <a:cubicBezTo>
                    <a:pt x="3214" y="2079"/>
                    <a:pt x="3088" y="2083"/>
                    <a:pt x="2961" y="2083"/>
                  </a:cubicBezTo>
                  <a:cubicBezTo>
                    <a:pt x="2706" y="2083"/>
                    <a:pt x="2447" y="2068"/>
                    <a:pt x="2202" y="2068"/>
                  </a:cubicBezTo>
                  <a:cubicBezTo>
                    <a:pt x="2102" y="4904"/>
                    <a:pt x="2202" y="7706"/>
                    <a:pt x="2169" y="10508"/>
                  </a:cubicBezTo>
                  <a:cubicBezTo>
                    <a:pt x="2169" y="10741"/>
                    <a:pt x="2136" y="10941"/>
                    <a:pt x="2136" y="11175"/>
                  </a:cubicBezTo>
                  <a:cubicBezTo>
                    <a:pt x="1935" y="12776"/>
                    <a:pt x="1435" y="14310"/>
                    <a:pt x="1001" y="15845"/>
                  </a:cubicBezTo>
                  <a:cubicBezTo>
                    <a:pt x="601" y="17279"/>
                    <a:pt x="234" y="18713"/>
                    <a:pt x="101" y="20215"/>
                  </a:cubicBezTo>
                  <a:cubicBezTo>
                    <a:pt x="1" y="21782"/>
                    <a:pt x="468" y="23250"/>
                    <a:pt x="835" y="24751"/>
                  </a:cubicBezTo>
                  <a:cubicBezTo>
                    <a:pt x="1635" y="28220"/>
                    <a:pt x="2936" y="31556"/>
                    <a:pt x="3803" y="35025"/>
                  </a:cubicBezTo>
                  <a:cubicBezTo>
                    <a:pt x="4063" y="35009"/>
                    <a:pt x="4323" y="35001"/>
                    <a:pt x="4583" y="35001"/>
                  </a:cubicBezTo>
                  <a:cubicBezTo>
                    <a:pt x="5422" y="35001"/>
                    <a:pt x="6257" y="35088"/>
                    <a:pt x="7072" y="35292"/>
                  </a:cubicBezTo>
                  <a:cubicBezTo>
                    <a:pt x="7806" y="35459"/>
                    <a:pt x="8373" y="36193"/>
                    <a:pt x="8373" y="36860"/>
                  </a:cubicBezTo>
                  <a:cubicBezTo>
                    <a:pt x="8373" y="37494"/>
                    <a:pt x="7806" y="38227"/>
                    <a:pt x="7139" y="38494"/>
                  </a:cubicBezTo>
                  <a:cubicBezTo>
                    <a:pt x="6707" y="38671"/>
                    <a:pt x="6264" y="38732"/>
                    <a:pt x="5816" y="38732"/>
                  </a:cubicBezTo>
                  <a:cubicBezTo>
                    <a:pt x="5502" y="38732"/>
                    <a:pt x="5187" y="38702"/>
                    <a:pt x="4871" y="38661"/>
                  </a:cubicBezTo>
                  <a:cubicBezTo>
                    <a:pt x="4737" y="38661"/>
                    <a:pt x="4604" y="38661"/>
                    <a:pt x="4504" y="38628"/>
                  </a:cubicBezTo>
                  <a:lnTo>
                    <a:pt x="4504" y="38628"/>
                  </a:lnTo>
                  <a:cubicBezTo>
                    <a:pt x="4537" y="38928"/>
                    <a:pt x="4604" y="39195"/>
                    <a:pt x="4637" y="39495"/>
                  </a:cubicBezTo>
                  <a:cubicBezTo>
                    <a:pt x="5004" y="41263"/>
                    <a:pt x="5204" y="43031"/>
                    <a:pt x="5371" y="44799"/>
                  </a:cubicBezTo>
                  <a:cubicBezTo>
                    <a:pt x="5538" y="46233"/>
                    <a:pt x="5772" y="47634"/>
                    <a:pt x="5805" y="49069"/>
                  </a:cubicBezTo>
                  <a:cubicBezTo>
                    <a:pt x="5905" y="49135"/>
                    <a:pt x="5905" y="49169"/>
                    <a:pt x="5805" y="49235"/>
                  </a:cubicBezTo>
                  <a:cubicBezTo>
                    <a:pt x="5805" y="49469"/>
                    <a:pt x="5805" y="49669"/>
                    <a:pt x="5805" y="49902"/>
                  </a:cubicBezTo>
                  <a:cubicBezTo>
                    <a:pt x="6331" y="49534"/>
                    <a:pt x="6920" y="49456"/>
                    <a:pt x="7522" y="49456"/>
                  </a:cubicBezTo>
                  <a:cubicBezTo>
                    <a:pt x="7683" y="49456"/>
                    <a:pt x="7845" y="49462"/>
                    <a:pt x="8006" y="49469"/>
                  </a:cubicBezTo>
                  <a:cubicBezTo>
                    <a:pt x="8218" y="49491"/>
                    <a:pt x="8429" y="49495"/>
                    <a:pt x="8641" y="49495"/>
                  </a:cubicBezTo>
                  <a:cubicBezTo>
                    <a:pt x="8748" y="49495"/>
                    <a:pt x="8854" y="49494"/>
                    <a:pt x="8961" y="49494"/>
                  </a:cubicBezTo>
                  <a:cubicBezTo>
                    <a:pt x="9282" y="49494"/>
                    <a:pt x="9608" y="49502"/>
                    <a:pt x="9941" y="49569"/>
                  </a:cubicBezTo>
                  <a:cubicBezTo>
                    <a:pt x="10842" y="49736"/>
                    <a:pt x="11209" y="50303"/>
                    <a:pt x="11242" y="51037"/>
                  </a:cubicBezTo>
                  <a:cubicBezTo>
                    <a:pt x="11275" y="51770"/>
                    <a:pt x="10675" y="52438"/>
                    <a:pt x="9908" y="52538"/>
                  </a:cubicBezTo>
                  <a:cubicBezTo>
                    <a:pt x="9707" y="52569"/>
                    <a:pt x="9506" y="52581"/>
                    <a:pt x="9305" y="52581"/>
                  </a:cubicBezTo>
                  <a:cubicBezTo>
                    <a:pt x="8872" y="52581"/>
                    <a:pt x="8439" y="52527"/>
                    <a:pt x="8006" y="52504"/>
                  </a:cubicBezTo>
                  <a:cubicBezTo>
                    <a:pt x="7706" y="52471"/>
                    <a:pt x="7406" y="52471"/>
                    <a:pt x="7106" y="52438"/>
                  </a:cubicBezTo>
                  <a:cubicBezTo>
                    <a:pt x="6605" y="52404"/>
                    <a:pt x="6239" y="52171"/>
                    <a:pt x="5805" y="51971"/>
                  </a:cubicBezTo>
                  <a:lnTo>
                    <a:pt x="5805" y="51971"/>
                  </a:lnTo>
                  <a:cubicBezTo>
                    <a:pt x="5838" y="53772"/>
                    <a:pt x="5638" y="55540"/>
                    <a:pt x="5471" y="57341"/>
                  </a:cubicBezTo>
                  <a:cubicBezTo>
                    <a:pt x="5371" y="58442"/>
                    <a:pt x="5338" y="59576"/>
                    <a:pt x="5104" y="60677"/>
                  </a:cubicBezTo>
                  <a:cubicBezTo>
                    <a:pt x="4471" y="63479"/>
                    <a:pt x="3770" y="66281"/>
                    <a:pt x="3537" y="69116"/>
                  </a:cubicBezTo>
                  <a:cubicBezTo>
                    <a:pt x="3437" y="70284"/>
                    <a:pt x="3370" y="71485"/>
                    <a:pt x="3437" y="72652"/>
                  </a:cubicBezTo>
                  <a:cubicBezTo>
                    <a:pt x="3537" y="74453"/>
                    <a:pt x="3770" y="76288"/>
                    <a:pt x="3970" y="78089"/>
                  </a:cubicBezTo>
                  <a:cubicBezTo>
                    <a:pt x="4204" y="80224"/>
                    <a:pt x="4604" y="82326"/>
                    <a:pt x="5238" y="84360"/>
                  </a:cubicBezTo>
                  <a:cubicBezTo>
                    <a:pt x="5571" y="85495"/>
                    <a:pt x="5905" y="86629"/>
                    <a:pt x="6072" y="87763"/>
                  </a:cubicBezTo>
                  <a:cubicBezTo>
                    <a:pt x="6239" y="89131"/>
                    <a:pt x="6372" y="90465"/>
                    <a:pt x="6539" y="91832"/>
                  </a:cubicBezTo>
                  <a:cubicBezTo>
                    <a:pt x="6706" y="93100"/>
                    <a:pt x="6939" y="94368"/>
                    <a:pt x="7006" y="95635"/>
                  </a:cubicBezTo>
                  <a:cubicBezTo>
                    <a:pt x="7072" y="96836"/>
                    <a:pt x="7139" y="98004"/>
                    <a:pt x="7173" y="99204"/>
                  </a:cubicBezTo>
                  <a:cubicBezTo>
                    <a:pt x="7206" y="100472"/>
                    <a:pt x="7106" y="101740"/>
                    <a:pt x="7072" y="103041"/>
                  </a:cubicBezTo>
                  <a:cubicBezTo>
                    <a:pt x="7072" y="103441"/>
                    <a:pt x="7006" y="103841"/>
                    <a:pt x="6972" y="104241"/>
                  </a:cubicBezTo>
                  <a:cubicBezTo>
                    <a:pt x="7006" y="104675"/>
                    <a:pt x="7072" y="105075"/>
                    <a:pt x="7072" y="105476"/>
                  </a:cubicBezTo>
                  <a:cubicBezTo>
                    <a:pt x="7106" y="106743"/>
                    <a:pt x="7206" y="108044"/>
                    <a:pt x="7173" y="109312"/>
                  </a:cubicBezTo>
                  <a:cubicBezTo>
                    <a:pt x="7139" y="110513"/>
                    <a:pt x="7072" y="111680"/>
                    <a:pt x="7006" y="112848"/>
                  </a:cubicBezTo>
                  <a:cubicBezTo>
                    <a:pt x="6939" y="114148"/>
                    <a:pt x="6706" y="115416"/>
                    <a:pt x="6539" y="116684"/>
                  </a:cubicBezTo>
                  <a:cubicBezTo>
                    <a:pt x="6372" y="118018"/>
                    <a:pt x="6239" y="119386"/>
                    <a:pt x="6072" y="120720"/>
                  </a:cubicBezTo>
                  <a:cubicBezTo>
                    <a:pt x="5905" y="121887"/>
                    <a:pt x="5571" y="123021"/>
                    <a:pt x="5238" y="124122"/>
                  </a:cubicBezTo>
                  <a:cubicBezTo>
                    <a:pt x="4571" y="126190"/>
                    <a:pt x="4204" y="128292"/>
                    <a:pt x="3970" y="130393"/>
                  </a:cubicBezTo>
                  <a:cubicBezTo>
                    <a:pt x="3770" y="132228"/>
                    <a:pt x="3537" y="134029"/>
                    <a:pt x="3437" y="135864"/>
                  </a:cubicBezTo>
                  <a:cubicBezTo>
                    <a:pt x="3370" y="137032"/>
                    <a:pt x="3437" y="138199"/>
                    <a:pt x="3537" y="139367"/>
                  </a:cubicBezTo>
                  <a:cubicBezTo>
                    <a:pt x="3770" y="142235"/>
                    <a:pt x="4471" y="145037"/>
                    <a:pt x="5104" y="147806"/>
                  </a:cubicBezTo>
                  <a:cubicBezTo>
                    <a:pt x="5338" y="148907"/>
                    <a:pt x="5371" y="150041"/>
                    <a:pt x="5471" y="151175"/>
                  </a:cubicBezTo>
                  <a:cubicBezTo>
                    <a:pt x="5638" y="152976"/>
                    <a:pt x="5838" y="154744"/>
                    <a:pt x="5805" y="156545"/>
                  </a:cubicBezTo>
                  <a:cubicBezTo>
                    <a:pt x="6205" y="156345"/>
                    <a:pt x="6605" y="156078"/>
                    <a:pt x="7106" y="156045"/>
                  </a:cubicBezTo>
                  <a:cubicBezTo>
                    <a:pt x="7406" y="156045"/>
                    <a:pt x="7706" y="156012"/>
                    <a:pt x="8006" y="156012"/>
                  </a:cubicBezTo>
                  <a:cubicBezTo>
                    <a:pt x="8455" y="155965"/>
                    <a:pt x="8903" y="155917"/>
                    <a:pt x="9351" y="155917"/>
                  </a:cubicBezTo>
                  <a:cubicBezTo>
                    <a:pt x="9537" y="155917"/>
                    <a:pt x="9722" y="155926"/>
                    <a:pt x="9908" y="155945"/>
                  </a:cubicBezTo>
                  <a:cubicBezTo>
                    <a:pt x="10675" y="156078"/>
                    <a:pt x="11275" y="156746"/>
                    <a:pt x="11242" y="157446"/>
                  </a:cubicBezTo>
                  <a:cubicBezTo>
                    <a:pt x="11209" y="158213"/>
                    <a:pt x="10842" y="158780"/>
                    <a:pt x="9941" y="158947"/>
                  </a:cubicBezTo>
                  <a:cubicBezTo>
                    <a:pt x="9652" y="159005"/>
                    <a:pt x="9370" y="159019"/>
                    <a:pt x="9090" y="159019"/>
                  </a:cubicBezTo>
                  <a:cubicBezTo>
                    <a:pt x="8828" y="159019"/>
                    <a:pt x="8569" y="159007"/>
                    <a:pt x="8311" y="159007"/>
                  </a:cubicBezTo>
                  <a:cubicBezTo>
                    <a:pt x="8210" y="159007"/>
                    <a:pt x="8108" y="159009"/>
                    <a:pt x="8006" y="159014"/>
                  </a:cubicBezTo>
                  <a:cubicBezTo>
                    <a:pt x="7796" y="159032"/>
                    <a:pt x="7586" y="159045"/>
                    <a:pt x="7377" y="159045"/>
                  </a:cubicBezTo>
                  <a:cubicBezTo>
                    <a:pt x="6826" y="159045"/>
                    <a:pt x="6289" y="158953"/>
                    <a:pt x="5805" y="158614"/>
                  </a:cubicBezTo>
                  <a:cubicBezTo>
                    <a:pt x="5805" y="158847"/>
                    <a:pt x="5805" y="159047"/>
                    <a:pt x="5805" y="159281"/>
                  </a:cubicBezTo>
                  <a:cubicBezTo>
                    <a:pt x="5905" y="159347"/>
                    <a:pt x="5905" y="159381"/>
                    <a:pt x="5805" y="159448"/>
                  </a:cubicBezTo>
                  <a:cubicBezTo>
                    <a:pt x="5772" y="160882"/>
                    <a:pt x="5538" y="162283"/>
                    <a:pt x="5371" y="163717"/>
                  </a:cubicBezTo>
                  <a:cubicBezTo>
                    <a:pt x="5204" y="165485"/>
                    <a:pt x="5004" y="167253"/>
                    <a:pt x="4637" y="169021"/>
                  </a:cubicBezTo>
                  <a:cubicBezTo>
                    <a:pt x="4604" y="169288"/>
                    <a:pt x="4537" y="169588"/>
                    <a:pt x="4504" y="169855"/>
                  </a:cubicBezTo>
                  <a:cubicBezTo>
                    <a:pt x="4604" y="169855"/>
                    <a:pt x="4737" y="169855"/>
                    <a:pt x="4871" y="169822"/>
                  </a:cubicBezTo>
                  <a:cubicBezTo>
                    <a:pt x="5157" y="169797"/>
                    <a:pt x="5439" y="169776"/>
                    <a:pt x="5719" y="169776"/>
                  </a:cubicBezTo>
                  <a:cubicBezTo>
                    <a:pt x="6190" y="169776"/>
                    <a:pt x="6658" y="169834"/>
                    <a:pt x="7139" y="170022"/>
                  </a:cubicBezTo>
                  <a:cubicBezTo>
                    <a:pt x="7806" y="170289"/>
                    <a:pt x="8373" y="171023"/>
                    <a:pt x="8373" y="171656"/>
                  </a:cubicBezTo>
                  <a:cubicBezTo>
                    <a:pt x="8373" y="172323"/>
                    <a:pt x="7806" y="173057"/>
                    <a:pt x="7072" y="173224"/>
                  </a:cubicBezTo>
                  <a:cubicBezTo>
                    <a:pt x="6218" y="173438"/>
                    <a:pt x="5343" y="173502"/>
                    <a:pt x="4464" y="173502"/>
                  </a:cubicBezTo>
                  <a:cubicBezTo>
                    <a:pt x="4244" y="173502"/>
                    <a:pt x="4024" y="173498"/>
                    <a:pt x="3803" y="173491"/>
                  </a:cubicBezTo>
                  <a:cubicBezTo>
                    <a:pt x="2936" y="176960"/>
                    <a:pt x="1635" y="180262"/>
                    <a:pt x="835" y="183732"/>
                  </a:cubicBezTo>
                  <a:cubicBezTo>
                    <a:pt x="468" y="185233"/>
                    <a:pt x="1" y="186734"/>
                    <a:pt x="101" y="188302"/>
                  </a:cubicBezTo>
                  <a:cubicBezTo>
                    <a:pt x="234" y="189769"/>
                    <a:pt x="601" y="191204"/>
                    <a:pt x="1001" y="192638"/>
                  </a:cubicBezTo>
                  <a:cubicBezTo>
                    <a:pt x="1435" y="194206"/>
                    <a:pt x="1935" y="195740"/>
                    <a:pt x="2136" y="197341"/>
                  </a:cubicBezTo>
                  <a:cubicBezTo>
                    <a:pt x="2136" y="197541"/>
                    <a:pt x="2169" y="197775"/>
                    <a:pt x="2169" y="198008"/>
                  </a:cubicBezTo>
                  <a:cubicBezTo>
                    <a:pt x="2202" y="200810"/>
                    <a:pt x="2102" y="203612"/>
                    <a:pt x="2202" y="206415"/>
                  </a:cubicBezTo>
                  <a:cubicBezTo>
                    <a:pt x="2569" y="206415"/>
                    <a:pt x="2970" y="206415"/>
                    <a:pt x="3336" y="206448"/>
                  </a:cubicBezTo>
                  <a:cubicBezTo>
                    <a:pt x="4070" y="206515"/>
                    <a:pt x="4771" y="206548"/>
                    <a:pt x="5471" y="206915"/>
                  </a:cubicBezTo>
                  <a:cubicBezTo>
                    <a:pt x="6072" y="207248"/>
                    <a:pt x="6372" y="207715"/>
                    <a:pt x="6305" y="208416"/>
                  </a:cubicBezTo>
                  <a:cubicBezTo>
                    <a:pt x="6305" y="208449"/>
                    <a:pt x="6305" y="208483"/>
                    <a:pt x="6305" y="208483"/>
                  </a:cubicBezTo>
                  <a:lnTo>
                    <a:pt x="12777" y="208483"/>
                  </a:lnTo>
                  <a:cubicBezTo>
                    <a:pt x="12810" y="207549"/>
                    <a:pt x="12843" y="206648"/>
                    <a:pt x="12910" y="205714"/>
                  </a:cubicBezTo>
                  <a:cubicBezTo>
                    <a:pt x="12943" y="205514"/>
                    <a:pt x="12943" y="205347"/>
                    <a:pt x="13010" y="205180"/>
                  </a:cubicBezTo>
                  <a:cubicBezTo>
                    <a:pt x="13877" y="202945"/>
                    <a:pt x="14311" y="200644"/>
                    <a:pt x="14511" y="198275"/>
                  </a:cubicBezTo>
                  <a:cubicBezTo>
                    <a:pt x="14578" y="197241"/>
                    <a:pt x="14911" y="196241"/>
                    <a:pt x="15112" y="195240"/>
                  </a:cubicBezTo>
                  <a:cubicBezTo>
                    <a:pt x="15645" y="192771"/>
                    <a:pt x="15612" y="190303"/>
                    <a:pt x="15512" y="187801"/>
                  </a:cubicBezTo>
                  <a:cubicBezTo>
                    <a:pt x="15512" y="187301"/>
                    <a:pt x="15579" y="186767"/>
                    <a:pt x="15679" y="186267"/>
                  </a:cubicBezTo>
                  <a:cubicBezTo>
                    <a:pt x="15845" y="185066"/>
                    <a:pt x="15679" y="183832"/>
                    <a:pt x="15545" y="182631"/>
                  </a:cubicBezTo>
                  <a:lnTo>
                    <a:pt x="15545" y="182597"/>
                  </a:lnTo>
                  <a:cubicBezTo>
                    <a:pt x="15345" y="180629"/>
                    <a:pt x="15078" y="178661"/>
                    <a:pt x="14745" y="176727"/>
                  </a:cubicBezTo>
                  <a:cubicBezTo>
                    <a:pt x="14411" y="174792"/>
                    <a:pt x="14044" y="172824"/>
                    <a:pt x="13811" y="170856"/>
                  </a:cubicBezTo>
                  <a:cubicBezTo>
                    <a:pt x="13677" y="169855"/>
                    <a:pt x="13510" y="168821"/>
                    <a:pt x="13377" y="167787"/>
                  </a:cubicBezTo>
                  <a:lnTo>
                    <a:pt x="10708" y="167787"/>
                  </a:lnTo>
                  <a:cubicBezTo>
                    <a:pt x="10075" y="167753"/>
                    <a:pt x="9508" y="167587"/>
                    <a:pt x="9174" y="167053"/>
                  </a:cubicBezTo>
                  <a:cubicBezTo>
                    <a:pt x="8640" y="166152"/>
                    <a:pt x="9241" y="165118"/>
                    <a:pt x="10308" y="164951"/>
                  </a:cubicBezTo>
                  <a:cubicBezTo>
                    <a:pt x="10692" y="164901"/>
                    <a:pt x="11084" y="164893"/>
                    <a:pt x="11476" y="164893"/>
                  </a:cubicBezTo>
                  <a:cubicBezTo>
                    <a:pt x="11672" y="164893"/>
                    <a:pt x="11868" y="164895"/>
                    <a:pt x="12062" y="164895"/>
                  </a:cubicBezTo>
                  <a:cubicBezTo>
                    <a:pt x="12257" y="164895"/>
                    <a:pt x="12451" y="164893"/>
                    <a:pt x="12643" y="164885"/>
                  </a:cubicBezTo>
                  <a:cubicBezTo>
                    <a:pt x="12843" y="164885"/>
                    <a:pt x="13010" y="164885"/>
                    <a:pt x="13177" y="164818"/>
                  </a:cubicBezTo>
                  <a:cubicBezTo>
                    <a:pt x="13077" y="162950"/>
                    <a:pt x="13610" y="161215"/>
                    <a:pt x="13944" y="159414"/>
                  </a:cubicBezTo>
                  <a:cubicBezTo>
                    <a:pt x="14211" y="158080"/>
                    <a:pt x="14378" y="156746"/>
                    <a:pt x="14478" y="155411"/>
                  </a:cubicBezTo>
                  <a:cubicBezTo>
                    <a:pt x="14578" y="154511"/>
                    <a:pt x="14811" y="153610"/>
                    <a:pt x="14911" y="152709"/>
                  </a:cubicBezTo>
                  <a:cubicBezTo>
                    <a:pt x="15112" y="151075"/>
                    <a:pt x="15245" y="149440"/>
                    <a:pt x="15679" y="147839"/>
                  </a:cubicBezTo>
                  <a:cubicBezTo>
                    <a:pt x="16412" y="145237"/>
                    <a:pt x="17046" y="142636"/>
                    <a:pt x="17580" y="140000"/>
                  </a:cubicBezTo>
                  <a:cubicBezTo>
                    <a:pt x="17947" y="138266"/>
                    <a:pt x="18147" y="136498"/>
                    <a:pt x="18214" y="134730"/>
                  </a:cubicBezTo>
                  <a:cubicBezTo>
                    <a:pt x="18247" y="133362"/>
                    <a:pt x="18314" y="131995"/>
                    <a:pt x="18247" y="130627"/>
                  </a:cubicBezTo>
                  <a:cubicBezTo>
                    <a:pt x="18080" y="127358"/>
                    <a:pt x="17780" y="124089"/>
                    <a:pt x="16779" y="120953"/>
                  </a:cubicBezTo>
                  <a:cubicBezTo>
                    <a:pt x="16279" y="119419"/>
                    <a:pt x="16212" y="117818"/>
                    <a:pt x="15979" y="116217"/>
                  </a:cubicBezTo>
                  <a:cubicBezTo>
                    <a:pt x="15712" y="114115"/>
                    <a:pt x="15712" y="111980"/>
                    <a:pt x="15745" y="109879"/>
                  </a:cubicBezTo>
                  <a:cubicBezTo>
                    <a:pt x="15812" y="108044"/>
                    <a:pt x="16012" y="106209"/>
                    <a:pt x="16112" y="104375"/>
                  </a:cubicBezTo>
                  <a:cubicBezTo>
                    <a:pt x="16112" y="104341"/>
                    <a:pt x="16112" y="104308"/>
                    <a:pt x="16112" y="104241"/>
                  </a:cubicBezTo>
                  <a:cubicBezTo>
                    <a:pt x="16112" y="104208"/>
                    <a:pt x="16112" y="104141"/>
                    <a:pt x="16112" y="104108"/>
                  </a:cubicBezTo>
                  <a:cubicBezTo>
                    <a:pt x="16012" y="102273"/>
                    <a:pt x="15812" y="100439"/>
                    <a:pt x="15745" y="98604"/>
                  </a:cubicBezTo>
                  <a:cubicBezTo>
                    <a:pt x="15712" y="96502"/>
                    <a:pt x="15712" y="94368"/>
                    <a:pt x="15979" y="92266"/>
                  </a:cubicBezTo>
                  <a:cubicBezTo>
                    <a:pt x="16212" y="90698"/>
                    <a:pt x="16279" y="89064"/>
                    <a:pt x="16779" y="87563"/>
                  </a:cubicBezTo>
                  <a:cubicBezTo>
                    <a:pt x="17780" y="84394"/>
                    <a:pt x="18080" y="81125"/>
                    <a:pt x="18247" y="77856"/>
                  </a:cubicBezTo>
                  <a:cubicBezTo>
                    <a:pt x="18314" y="76488"/>
                    <a:pt x="18280" y="75121"/>
                    <a:pt x="18214" y="73753"/>
                  </a:cubicBezTo>
                  <a:cubicBezTo>
                    <a:pt x="18147" y="71985"/>
                    <a:pt x="17947" y="70217"/>
                    <a:pt x="17580" y="68482"/>
                  </a:cubicBezTo>
                  <a:cubicBezTo>
                    <a:pt x="17046" y="65847"/>
                    <a:pt x="16412" y="63245"/>
                    <a:pt x="15679" y="60643"/>
                  </a:cubicBezTo>
                  <a:cubicBezTo>
                    <a:pt x="15245" y="59076"/>
                    <a:pt x="15112" y="57408"/>
                    <a:pt x="14911" y="55773"/>
                  </a:cubicBezTo>
                  <a:cubicBezTo>
                    <a:pt x="14811" y="54873"/>
                    <a:pt x="14578" y="53972"/>
                    <a:pt x="14478" y="53071"/>
                  </a:cubicBezTo>
                  <a:cubicBezTo>
                    <a:pt x="14378" y="51737"/>
                    <a:pt x="14211" y="50403"/>
                    <a:pt x="13944" y="49069"/>
                  </a:cubicBezTo>
                  <a:cubicBezTo>
                    <a:pt x="13610" y="47301"/>
                    <a:pt x="13077" y="45533"/>
                    <a:pt x="13177" y="43698"/>
                  </a:cubicBezTo>
                  <a:cubicBezTo>
                    <a:pt x="13010" y="43598"/>
                    <a:pt x="12843" y="43631"/>
                    <a:pt x="12643" y="43598"/>
                  </a:cubicBezTo>
                  <a:cubicBezTo>
                    <a:pt x="12259" y="43598"/>
                    <a:pt x="11868" y="43615"/>
                    <a:pt x="11476" y="43615"/>
                  </a:cubicBezTo>
                  <a:cubicBezTo>
                    <a:pt x="11084" y="43615"/>
                    <a:pt x="10692" y="43598"/>
                    <a:pt x="10308" y="43531"/>
                  </a:cubicBezTo>
                  <a:cubicBezTo>
                    <a:pt x="9241" y="43364"/>
                    <a:pt x="8640" y="42330"/>
                    <a:pt x="9174" y="41463"/>
                  </a:cubicBezTo>
                  <a:cubicBezTo>
                    <a:pt x="9508" y="40896"/>
                    <a:pt x="10075" y="40729"/>
                    <a:pt x="10708" y="40729"/>
                  </a:cubicBezTo>
                  <a:cubicBezTo>
                    <a:pt x="11576" y="40696"/>
                    <a:pt x="12476" y="40696"/>
                    <a:pt x="13377" y="40696"/>
                  </a:cubicBezTo>
                  <a:cubicBezTo>
                    <a:pt x="13510" y="39662"/>
                    <a:pt x="13677" y="38661"/>
                    <a:pt x="13811" y="37627"/>
                  </a:cubicBezTo>
                  <a:cubicBezTo>
                    <a:pt x="14044" y="35659"/>
                    <a:pt x="14411" y="33724"/>
                    <a:pt x="14745" y="31756"/>
                  </a:cubicBezTo>
                  <a:cubicBezTo>
                    <a:pt x="15112" y="29821"/>
                    <a:pt x="15345" y="27853"/>
                    <a:pt x="15545" y="25885"/>
                  </a:cubicBezTo>
                  <a:cubicBezTo>
                    <a:pt x="15679" y="24684"/>
                    <a:pt x="15845" y="23450"/>
                    <a:pt x="15679" y="22216"/>
                  </a:cubicBezTo>
                  <a:cubicBezTo>
                    <a:pt x="15579" y="21716"/>
                    <a:pt x="15512" y="21215"/>
                    <a:pt x="15512" y="20715"/>
                  </a:cubicBezTo>
                  <a:cubicBezTo>
                    <a:pt x="15612" y="18213"/>
                    <a:pt x="15645" y="15711"/>
                    <a:pt x="15112" y="13276"/>
                  </a:cubicBezTo>
                  <a:cubicBezTo>
                    <a:pt x="14911" y="12242"/>
                    <a:pt x="14578" y="11275"/>
                    <a:pt x="14511" y="10241"/>
                  </a:cubicBezTo>
                  <a:cubicBezTo>
                    <a:pt x="14311" y="7872"/>
                    <a:pt x="13877" y="5537"/>
                    <a:pt x="13010" y="3302"/>
                  </a:cubicBezTo>
                  <a:cubicBezTo>
                    <a:pt x="12943" y="3136"/>
                    <a:pt x="12943" y="2969"/>
                    <a:pt x="12910" y="2802"/>
                  </a:cubicBezTo>
                  <a:cubicBezTo>
                    <a:pt x="12843" y="1868"/>
                    <a:pt x="12810" y="934"/>
                    <a:pt x="12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13"/>
            <p:cNvSpPr/>
            <p:nvPr/>
          </p:nvSpPr>
          <p:spPr>
            <a:xfrm rot="-5400000">
              <a:off x="578954" y="4628200"/>
              <a:ext cx="72842" cy="676373"/>
            </a:xfrm>
            <a:custGeom>
              <a:avLst/>
              <a:gdLst/>
              <a:ahLst/>
              <a:cxnLst/>
              <a:rect l="l" t="t" r="r" b="b"/>
              <a:pathLst>
                <a:path w="2936" h="15190" extrusionOk="0">
                  <a:moveTo>
                    <a:pt x="2535" y="1"/>
                  </a:moveTo>
                  <a:cubicBezTo>
                    <a:pt x="2435" y="1"/>
                    <a:pt x="2402" y="101"/>
                    <a:pt x="2368" y="168"/>
                  </a:cubicBezTo>
                  <a:cubicBezTo>
                    <a:pt x="2302" y="401"/>
                    <a:pt x="2235" y="635"/>
                    <a:pt x="2202" y="868"/>
                  </a:cubicBezTo>
                  <a:cubicBezTo>
                    <a:pt x="1635" y="3170"/>
                    <a:pt x="1168" y="5472"/>
                    <a:pt x="500" y="7740"/>
                  </a:cubicBezTo>
                  <a:cubicBezTo>
                    <a:pt x="67" y="9274"/>
                    <a:pt x="0" y="10742"/>
                    <a:pt x="300" y="12276"/>
                  </a:cubicBezTo>
                  <a:cubicBezTo>
                    <a:pt x="467" y="13144"/>
                    <a:pt x="801" y="13944"/>
                    <a:pt x="1234" y="14711"/>
                  </a:cubicBezTo>
                  <a:cubicBezTo>
                    <a:pt x="1411" y="14977"/>
                    <a:pt x="1640" y="15190"/>
                    <a:pt x="1990" y="15190"/>
                  </a:cubicBezTo>
                  <a:cubicBezTo>
                    <a:pt x="2036" y="15190"/>
                    <a:pt x="2084" y="15186"/>
                    <a:pt x="2135" y="15178"/>
                  </a:cubicBezTo>
                  <a:cubicBezTo>
                    <a:pt x="2535" y="15112"/>
                    <a:pt x="2702" y="14812"/>
                    <a:pt x="2769" y="14445"/>
                  </a:cubicBezTo>
                  <a:cubicBezTo>
                    <a:pt x="2869" y="14011"/>
                    <a:pt x="2835" y="13577"/>
                    <a:pt x="2769" y="13144"/>
                  </a:cubicBezTo>
                  <a:cubicBezTo>
                    <a:pt x="2569" y="11743"/>
                    <a:pt x="2368" y="10308"/>
                    <a:pt x="2569" y="8907"/>
                  </a:cubicBezTo>
                  <a:cubicBezTo>
                    <a:pt x="2802" y="7440"/>
                    <a:pt x="2835" y="5972"/>
                    <a:pt x="2935" y="4504"/>
                  </a:cubicBezTo>
                  <a:cubicBezTo>
                    <a:pt x="2935" y="3637"/>
                    <a:pt x="2935" y="2770"/>
                    <a:pt x="2935" y="1936"/>
                  </a:cubicBezTo>
                  <a:cubicBezTo>
                    <a:pt x="2902" y="1335"/>
                    <a:pt x="2802" y="768"/>
                    <a:pt x="2669" y="201"/>
                  </a:cubicBezTo>
                  <a:cubicBezTo>
                    <a:pt x="2635" y="101"/>
                    <a:pt x="2635" y="1"/>
                    <a:pt x="2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13"/>
            <p:cNvSpPr/>
            <p:nvPr/>
          </p:nvSpPr>
          <p:spPr>
            <a:xfrm rot="-5400000">
              <a:off x="3834988" y="4582965"/>
              <a:ext cx="79466" cy="689063"/>
            </a:xfrm>
            <a:custGeom>
              <a:avLst/>
              <a:gdLst/>
              <a:ahLst/>
              <a:cxnLst/>
              <a:rect l="l" t="t" r="r" b="b"/>
              <a:pathLst>
                <a:path w="3203" h="15475" extrusionOk="0">
                  <a:moveTo>
                    <a:pt x="2585" y="0"/>
                  </a:moveTo>
                  <a:cubicBezTo>
                    <a:pt x="2283" y="0"/>
                    <a:pt x="2137" y="278"/>
                    <a:pt x="1968" y="531"/>
                  </a:cubicBezTo>
                  <a:cubicBezTo>
                    <a:pt x="1668" y="1131"/>
                    <a:pt x="1401" y="1732"/>
                    <a:pt x="1235" y="2366"/>
                  </a:cubicBezTo>
                  <a:cubicBezTo>
                    <a:pt x="0" y="6735"/>
                    <a:pt x="567" y="10972"/>
                    <a:pt x="2102" y="15141"/>
                  </a:cubicBezTo>
                  <a:cubicBezTo>
                    <a:pt x="2135" y="15175"/>
                    <a:pt x="2135" y="15241"/>
                    <a:pt x="2169" y="15275"/>
                  </a:cubicBezTo>
                  <a:cubicBezTo>
                    <a:pt x="2202" y="15342"/>
                    <a:pt x="2235" y="15475"/>
                    <a:pt x="2369" y="15475"/>
                  </a:cubicBezTo>
                  <a:cubicBezTo>
                    <a:pt x="2502" y="15442"/>
                    <a:pt x="2536" y="15308"/>
                    <a:pt x="2536" y="15208"/>
                  </a:cubicBezTo>
                  <a:cubicBezTo>
                    <a:pt x="2669" y="14408"/>
                    <a:pt x="2836" y="13607"/>
                    <a:pt x="2769" y="12773"/>
                  </a:cubicBezTo>
                  <a:cubicBezTo>
                    <a:pt x="2636" y="10538"/>
                    <a:pt x="2569" y="8270"/>
                    <a:pt x="2802" y="6035"/>
                  </a:cubicBezTo>
                  <a:cubicBezTo>
                    <a:pt x="2969" y="4400"/>
                    <a:pt x="3069" y="2766"/>
                    <a:pt x="3203" y="1065"/>
                  </a:cubicBezTo>
                  <a:cubicBezTo>
                    <a:pt x="3203" y="1031"/>
                    <a:pt x="3203" y="931"/>
                    <a:pt x="3203" y="831"/>
                  </a:cubicBezTo>
                  <a:cubicBezTo>
                    <a:pt x="3169" y="498"/>
                    <a:pt x="3169" y="131"/>
                    <a:pt x="2769" y="31"/>
                  </a:cubicBezTo>
                  <a:cubicBezTo>
                    <a:pt x="2701" y="10"/>
                    <a:pt x="2640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13"/>
            <p:cNvSpPr/>
            <p:nvPr/>
          </p:nvSpPr>
          <p:spPr>
            <a:xfrm rot="-5400000">
              <a:off x="3170846" y="4842680"/>
              <a:ext cx="118369" cy="246593"/>
            </a:xfrm>
            <a:custGeom>
              <a:avLst/>
              <a:gdLst/>
              <a:ahLst/>
              <a:cxnLst/>
              <a:rect l="l" t="t" r="r" b="b"/>
              <a:pathLst>
                <a:path w="4771" h="5538" extrusionOk="0">
                  <a:moveTo>
                    <a:pt x="4704" y="0"/>
                  </a:moveTo>
                  <a:lnTo>
                    <a:pt x="4704" y="0"/>
                  </a:lnTo>
                  <a:cubicBezTo>
                    <a:pt x="3953" y="170"/>
                    <a:pt x="3203" y="216"/>
                    <a:pt x="2452" y="216"/>
                  </a:cubicBezTo>
                  <a:cubicBezTo>
                    <a:pt x="2169" y="216"/>
                    <a:pt x="1885" y="210"/>
                    <a:pt x="1602" y="201"/>
                  </a:cubicBezTo>
                  <a:lnTo>
                    <a:pt x="567" y="201"/>
                  </a:lnTo>
                  <a:cubicBezTo>
                    <a:pt x="567" y="534"/>
                    <a:pt x="534" y="901"/>
                    <a:pt x="501" y="1235"/>
                  </a:cubicBezTo>
                  <a:cubicBezTo>
                    <a:pt x="367" y="2669"/>
                    <a:pt x="67" y="4070"/>
                    <a:pt x="0" y="5504"/>
                  </a:cubicBezTo>
                  <a:cubicBezTo>
                    <a:pt x="601" y="5504"/>
                    <a:pt x="1191" y="5534"/>
                    <a:pt x="1783" y="5534"/>
                  </a:cubicBezTo>
                  <a:cubicBezTo>
                    <a:pt x="2276" y="5534"/>
                    <a:pt x="2769" y="5513"/>
                    <a:pt x="3269" y="5438"/>
                  </a:cubicBezTo>
                  <a:cubicBezTo>
                    <a:pt x="3311" y="5433"/>
                    <a:pt x="3353" y="5431"/>
                    <a:pt x="3395" y="5431"/>
                  </a:cubicBezTo>
                  <a:cubicBezTo>
                    <a:pt x="3653" y="5431"/>
                    <a:pt x="3912" y="5509"/>
                    <a:pt x="4170" y="5538"/>
                  </a:cubicBezTo>
                  <a:cubicBezTo>
                    <a:pt x="4303" y="4537"/>
                    <a:pt x="4437" y="3503"/>
                    <a:pt x="4570" y="2502"/>
                  </a:cubicBezTo>
                  <a:cubicBezTo>
                    <a:pt x="4670" y="1668"/>
                    <a:pt x="4770" y="834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13"/>
            <p:cNvSpPr/>
            <p:nvPr/>
          </p:nvSpPr>
          <p:spPr>
            <a:xfrm rot="-5400000">
              <a:off x="2214546" y="4629512"/>
              <a:ext cx="53813" cy="616661"/>
            </a:xfrm>
            <a:custGeom>
              <a:avLst/>
              <a:gdLst/>
              <a:ahLst/>
              <a:cxnLst/>
              <a:rect l="l" t="t" r="r" b="b"/>
              <a:pathLst>
                <a:path w="2169" h="13849" extrusionOk="0">
                  <a:moveTo>
                    <a:pt x="1626" y="1"/>
                  </a:moveTo>
                  <a:cubicBezTo>
                    <a:pt x="1490" y="1"/>
                    <a:pt x="1429" y="148"/>
                    <a:pt x="1368" y="239"/>
                  </a:cubicBezTo>
                  <a:cubicBezTo>
                    <a:pt x="534" y="1640"/>
                    <a:pt x="67" y="3174"/>
                    <a:pt x="34" y="4809"/>
                  </a:cubicBezTo>
                  <a:cubicBezTo>
                    <a:pt x="0" y="6944"/>
                    <a:pt x="201" y="9012"/>
                    <a:pt x="734" y="11080"/>
                  </a:cubicBezTo>
                  <a:cubicBezTo>
                    <a:pt x="868" y="11513"/>
                    <a:pt x="934" y="11947"/>
                    <a:pt x="968" y="12414"/>
                  </a:cubicBezTo>
                  <a:cubicBezTo>
                    <a:pt x="1001" y="12781"/>
                    <a:pt x="968" y="13148"/>
                    <a:pt x="1101" y="13515"/>
                  </a:cubicBezTo>
                  <a:cubicBezTo>
                    <a:pt x="1168" y="13715"/>
                    <a:pt x="1301" y="13848"/>
                    <a:pt x="1535" y="13848"/>
                  </a:cubicBezTo>
                  <a:cubicBezTo>
                    <a:pt x="1735" y="13848"/>
                    <a:pt x="1902" y="13748"/>
                    <a:pt x="1969" y="13548"/>
                  </a:cubicBezTo>
                  <a:cubicBezTo>
                    <a:pt x="2035" y="13381"/>
                    <a:pt x="2069" y="13215"/>
                    <a:pt x="2102" y="13048"/>
                  </a:cubicBezTo>
                  <a:cubicBezTo>
                    <a:pt x="2169" y="12381"/>
                    <a:pt x="2169" y="11714"/>
                    <a:pt x="2035" y="11046"/>
                  </a:cubicBezTo>
                  <a:cubicBezTo>
                    <a:pt x="1668" y="9312"/>
                    <a:pt x="1635" y="7611"/>
                    <a:pt x="1835" y="5876"/>
                  </a:cubicBezTo>
                  <a:cubicBezTo>
                    <a:pt x="1935" y="4975"/>
                    <a:pt x="2035" y="4041"/>
                    <a:pt x="2002" y="3141"/>
                  </a:cubicBezTo>
                  <a:cubicBezTo>
                    <a:pt x="2035" y="2207"/>
                    <a:pt x="1969" y="1273"/>
                    <a:pt x="1835" y="339"/>
                  </a:cubicBezTo>
                  <a:cubicBezTo>
                    <a:pt x="1802" y="205"/>
                    <a:pt x="1835" y="39"/>
                    <a:pt x="1668" y="5"/>
                  </a:cubicBezTo>
                  <a:cubicBezTo>
                    <a:pt x="1654" y="2"/>
                    <a:pt x="1640" y="1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13"/>
            <p:cNvSpPr/>
            <p:nvPr/>
          </p:nvSpPr>
          <p:spPr>
            <a:xfrm rot="-5400000">
              <a:off x="4336821" y="4878538"/>
              <a:ext cx="118369" cy="222860"/>
            </a:xfrm>
            <a:custGeom>
              <a:avLst/>
              <a:gdLst/>
              <a:ahLst/>
              <a:cxnLst/>
              <a:rect l="l" t="t" r="r" b="b"/>
              <a:pathLst>
                <a:path w="4771" h="5005" extrusionOk="0">
                  <a:moveTo>
                    <a:pt x="4170" y="1"/>
                  </a:moveTo>
                  <a:cubicBezTo>
                    <a:pt x="4070" y="167"/>
                    <a:pt x="3936" y="201"/>
                    <a:pt x="3769" y="201"/>
                  </a:cubicBezTo>
                  <a:cubicBezTo>
                    <a:pt x="3697" y="197"/>
                    <a:pt x="3624" y="195"/>
                    <a:pt x="3552" y="195"/>
                  </a:cubicBezTo>
                  <a:cubicBezTo>
                    <a:pt x="3121" y="195"/>
                    <a:pt x="2690" y="253"/>
                    <a:pt x="2258" y="253"/>
                  </a:cubicBezTo>
                  <a:cubicBezTo>
                    <a:pt x="2128" y="253"/>
                    <a:pt x="1998" y="248"/>
                    <a:pt x="1868" y="234"/>
                  </a:cubicBezTo>
                  <a:cubicBezTo>
                    <a:pt x="1551" y="184"/>
                    <a:pt x="1243" y="176"/>
                    <a:pt x="934" y="176"/>
                  </a:cubicBezTo>
                  <a:cubicBezTo>
                    <a:pt x="780" y="176"/>
                    <a:pt x="625" y="178"/>
                    <a:pt x="470" y="178"/>
                  </a:cubicBezTo>
                  <a:cubicBezTo>
                    <a:pt x="315" y="178"/>
                    <a:pt x="158" y="176"/>
                    <a:pt x="0" y="167"/>
                  </a:cubicBezTo>
                  <a:lnTo>
                    <a:pt x="0" y="167"/>
                  </a:lnTo>
                  <a:cubicBezTo>
                    <a:pt x="33" y="301"/>
                    <a:pt x="33" y="434"/>
                    <a:pt x="33" y="568"/>
                  </a:cubicBezTo>
                  <a:cubicBezTo>
                    <a:pt x="300" y="1935"/>
                    <a:pt x="500" y="3303"/>
                    <a:pt x="534" y="4704"/>
                  </a:cubicBezTo>
                  <a:cubicBezTo>
                    <a:pt x="1601" y="4771"/>
                    <a:pt x="2635" y="4838"/>
                    <a:pt x="3669" y="4938"/>
                  </a:cubicBezTo>
                  <a:cubicBezTo>
                    <a:pt x="4036" y="4938"/>
                    <a:pt x="4403" y="4971"/>
                    <a:pt x="4770" y="5004"/>
                  </a:cubicBezTo>
                  <a:cubicBezTo>
                    <a:pt x="4737" y="4504"/>
                    <a:pt x="4703" y="4037"/>
                    <a:pt x="4670" y="3570"/>
                  </a:cubicBezTo>
                  <a:cubicBezTo>
                    <a:pt x="4570" y="2369"/>
                    <a:pt x="4470" y="1168"/>
                    <a:pt x="4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13"/>
            <p:cNvSpPr/>
            <p:nvPr/>
          </p:nvSpPr>
          <p:spPr>
            <a:xfrm rot="-5400000">
              <a:off x="3481250" y="4901833"/>
              <a:ext cx="133279" cy="196144"/>
            </a:xfrm>
            <a:custGeom>
              <a:avLst/>
              <a:gdLst/>
              <a:ahLst/>
              <a:cxnLst/>
              <a:rect l="l" t="t" r="r" b="b"/>
              <a:pathLst>
                <a:path w="5372" h="4405" extrusionOk="0">
                  <a:moveTo>
                    <a:pt x="1168" y="1"/>
                  </a:moveTo>
                  <a:cubicBezTo>
                    <a:pt x="701" y="1302"/>
                    <a:pt x="201" y="2603"/>
                    <a:pt x="1" y="3970"/>
                  </a:cubicBezTo>
                  <a:cubicBezTo>
                    <a:pt x="1268" y="4004"/>
                    <a:pt x="2569" y="4071"/>
                    <a:pt x="3837" y="4204"/>
                  </a:cubicBezTo>
                  <a:cubicBezTo>
                    <a:pt x="3970" y="4237"/>
                    <a:pt x="4103" y="4237"/>
                    <a:pt x="4137" y="4404"/>
                  </a:cubicBezTo>
                  <a:cubicBezTo>
                    <a:pt x="4304" y="3704"/>
                    <a:pt x="4504" y="3003"/>
                    <a:pt x="4771" y="2303"/>
                  </a:cubicBezTo>
                  <a:cubicBezTo>
                    <a:pt x="5004" y="1669"/>
                    <a:pt x="5271" y="1035"/>
                    <a:pt x="5371" y="335"/>
                  </a:cubicBezTo>
                  <a:lnTo>
                    <a:pt x="5371" y="335"/>
                  </a:lnTo>
                  <a:cubicBezTo>
                    <a:pt x="5222" y="352"/>
                    <a:pt x="5072" y="359"/>
                    <a:pt x="4923" y="359"/>
                  </a:cubicBezTo>
                  <a:cubicBezTo>
                    <a:pt x="4205" y="359"/>
                    <a:pt x="3487" y="190"/>
                    <a:pt x="2769" y="134"/>
                  </a:cubicBezTo>
                  <a:cubicBezTo>
                    <a:pt x="2235" y="101"/>
                    <a:pt x="1702" y="34"/>
                    <a:pt x="1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13"/>
            <p:cNvSpPr/>
            <p:nvPr/>
          </p:nvSpPr>
          <p:spPr>
            <a:xfrm rot="-5400000">
              <a:off x="1329139" y="4907062"/>
              <a:ext cx="116731" cy="200596"/>
            </a:xfrm>
            <a:custGeom>
              <a:avLst/>
              <a:gdLst/>
              <a:ahLst/>
              <a:cxnLst/>
              <a:rect l="l" t="t" r="r" b="b"/>
              <a:pathLst>
                <a:path w="4705" h="4505" extrusionOk="0">
                  <a:moveTo>
                    <a:pt x="4104" y="1"/>
                  </a:moveTo>
                  <a:cubicBezTo>
                    <a:pt x="2770" y="568"/>
                    <a:pt x="1402" y="635"/>
                    <a:pt x="1" y="668"/>
                  </a:cubicBezTo>
                  <a:cubicBezTo>
                    <a:pt x="301" y="1936"/>
                    <a:pt x="368" y="3237"/>
                    <a:pt x="568" y="4504"/>
                  </a:cubicBezTo>
                  <a:cubicBezTo>
                    <a:pt x="1896" y="4441"/>
                    <a:pt x="3163" y="4168"/>
                    <a:pt x="4485" y="4168"/>
                  </a:cubicBezTo>
                  <a:cubicBezTo>
                    <a:pt x="4558" y="4168"/>
                    <a:pt x="4631" y="4169"/>
                    <a:pt x="4704" y="4171"/>
                  </a:cubicBezTo>
                  <a:cubicBezTo>
                    <a:pt x="4671" y="3904"/>
                    <a:pt x="4671" y="3670"/>
                    <a:pt x="4638" y="3403"/>
                  </a:cubicBezTo>
                  <a:cubicBezTo>
                    <a:pt x="4471" y="2269"/>
                    <a:pt x="4437" y="1102"/>
                    <a:pt x="4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13"/>
            <p:cNvSpPr/>
            <p:nvPr/>
          </p:nvSpPr>
          <p:spPr>
            <a:xfrm rot="-5400000">
              <a:off x="3760601" y="4935537"/>
              <a:ext cx="109263" cy="184210"/>
            </a:xfrm>
            <a:custGeom>
              <a:avLst/>
              <a:gdLst/>
              <a:ahLst/>
              <a:cxnLst/>
              <a:rect l="l" t="t" r="r" b="b"/>
              <a:pathLst>
                <a:path w="4404" h="4137" extrusionOk="0">
                  <a:moveTo>
                    <a:pt x="334" y="1"/>
                  </a:moveTo>
                  <a:cubicBezTo>
                    <a:pt x="301" y="34"/>
                    <a:pt x="268" y="101"/>
                    <a:pt x="268" y="134"/>
                  </a:cubicBezTo>
                  <a:cubicBezTo>
                    <a:pt x="101" y="1468"/>
                    <a:pt x="67" y="2803"/>
                    <a:pt x="1" y="4137"/>
                  </a:cubicBezTo>
                  <a:cubicBezTo>
                    <a:pt x="1051" y="4062"/>
                    <a:pt x="2102" y="4024"/>
                    <a:pt x="3153" y="4024"/>
                  </a:cubicBezTo>
                  <a:cubicBezTo>
                    <a:pt x="3503" y="4024"/>
                    <a:pt x="3853" y="4029"/>
                    <a:pt x="4204" y="4037"/>
                  </a:cubicBezTo>
                  <a:cubicBezTo>
                    <a:pt x="4204" y="2903"/>
                    <a:pt x="4304" y="1769"/>
                    <a:pt x="4404" y="634"/>
                  </a:cubicBezTo>
                  <a:lnTo>
                    <a:pt x="4404" y="634"/>
                  </a:lnTo>
                  <a:cubicBezTo>
                    <a:pt x="4344" y="636"/>
                    <a:pt x="4284" y="637"/>
                    <a:pt x="4225" y="637"/>
                  </a:cubicBezTo>
                  <a:cubicBezTo>
                    <a:pt x="2889" y="637"/>
                    <a:pt x="1612" y="288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13"/>
            <p:cNvSpPr/>
            <p:nvPr/>
          </p:nvSpPr>
          <p:spPr>
            <a:xfrm rot="-5400000">
              <a:off x="2359119" y="4963195"/>
              <a:ext cx="118393" cy="197569"/>
            </a:xfrm>
            <a:custGeom>
              <a:avLst/>
              <a:gdLst/>
              <a:ahLst/>
              <a:cxnLst/>
              <a:rect l="l" t="t" r="r" b="b"/>
              <a:pathLst>
                <a:path w="4772" h="4437" extrusionOk="0">
                  <a:moveTo>
                    <a:pt x="4771" y="3336"/>
                  </a:moveTo>
                  <a:cubicBezTo>
                    <a:pt x="4769" y="3336"/>
                    <a:pt x="4767" y="3336"/>
                    <a:pt x="4765" y="3336"/>
                  </a:cubicBezTo>
                  <a:lnTo>
                    <a:pt x="4765" y="3336"/>
                  </a:lnTo>
                  <a:cubicBezTo>
                    <a:pt x="4767" y="3347"/>
                    <a:pt x="4769" y="3358"/>
                    <a:pt x="4771" y="3369"/>
                  </a:cubicBezTo>
                  <a:lnTo>
                    <a:pt x="4771" y="3336"/>
                  </a:ln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34" y="834"/>
                    <a:pt x="201" y="1601"/>
                    <a:pt x="335" y="2402"/>
                  </a:cubicBezTo>
                  <a:cubicBezTo>
                    <a:pt x="468" y="3069"/>
                    <a:pt x="535" y="3803"/>
                    <a:pt x="835" y="4437"/>
                  </a:cubicBezTo>
                  <a:cubicBezTo>
                    <a:pt x="1969" y="4203"/>
                    <a:pt x="3103" y="3803"/>
                    <a:pt x="4237" y="3503"/>
                  </a:cubicBezTo>
                  <a:cubicBezTo>
                    <a:pt x="4402" y="3437"/>
                    <a:pt x="4568" y="3338"/>
                    <a:pt x="4765" y="3336"/>
                  </a:cubicBezTo>
                  <a:lnTo>
                    <a:pt x="4765" y="3336"/>
                  </a:lnTo>
                  <a:cubicBezTo>
                    <a:pt x="4600" y="2413"/>
                    <a:pt x="4435" y="1490"/>
                    <a:pt x="4237" y="567"/>
                  </a:cubicBezTo>
                  <a:cubicBezTo>
                    <a:pt x="4170" y="569"/>
                    <a:pt x="4103" y="570"/>
                    <a:pt x="4036" y="570"/>
                  </a:cubicBezTo>
                  <a:cubicBezTo>
                    <a:pt x="2805" y="570"/>
                    <a:pt x="1602" y="288"/>
                    <a:pt x="368" y="67"/>
                  </a:cubicBezTo>
                  <a:cubicBezTo>
                    <a:pt x="234" y="33"/>
                    <a:pt x="134" y="3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13"/>
            <p:cNvSpPr/>
            <p:nvPr/>
          </p:nvSpPr>
          <p:spPr>
            <a:xfrm rot="-5400000">
              <a:off x="2870314" y="4880161"/>
              <a:ext cx="120850" cy="185724"/>
            </a:xfrm>
            <a:custGeom>
              <a:avLst/>
              <a:gdLst/>
              <a:ahLst/>
              <a:cxnLst/>
              <a:rect l="l" t="t" r="r" b="b"/>
              <a:pathLst>
                <a:path w="4871" h="4171" extrusionOk="0">
                  <a:moveTo>
                    <a:pt x="4137" y="1"/>
                  </a:moveTo>
                  <a:cubicBezTo>
                    <a:pt x="2769" y="268"/>
                    <a:pt x="1368" y="468"/>
                    <a:pt x="1" y="635"/>
                  </a:cubicBezTo>
                  <a:cubicBezTo>
                    <a:pt x="268" y="1802"/>
                    <a:pt x="535" y="3003"/>
                    <a:pt x="801" y="4170"/>
                  </a:cubicBezTo>
                  <a:cubicBezTo>
                    <a:pt x="1702" y="4004"/>
                    <a:pt x="2636" y="3804"/>
                    <a:pt x="3570" y="3670"/>
                  </a:cubicBezTo>
                  <a:cubicBezTo>
                    <a:pt x="3704" y="3649"/>
                    <a:pt x="3839" y="3642"/>
                    <a:pt x="3973" y="3642"/>
                  </a:cubicBezTo>
                  <a:cubicBezTo>
                    <a:pt x="4273" y="3642"/>
                    <a:pt x="4572" y="3680"/>
                    <a:pt x="4871" y="3703"/>
                  </a:cubicBezTo>
                  <a:cubicBezTo>
                    <a:pt x="4804" y="2436"/>
                    <a:pt x="4437" y="1235"/>
                    <a:pt x="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13"/>
            <p:cNvSpPr/>
            <p:nvPr/>
          </p:nvSpPr>
          <p:spPr>
            <a:xfrm rot="-5400000">
              <a:off x="1825973" y="4946827"/>
              <a:ext cx="124174" cy="164930"/>
            </a:xfrm>
            <a:custGeom>
              <a:avLst/>
              <a:gdLst/>
              <a:ahLst/>
              <a:cxnLst/>
              <a:rect l="l" t="t" r="r" b="b"/>
              <a:pathLst>
                <a:path w="5005" h="3704" extrusionOk="0">
                  <a:moveTo>
                    <a:pt x="901" y="1"/>
                  </a:moveTo>
                  <a:cubicBezTo>
                    <a:pt x="601" y="1201"/>
                    <a:pt x="301" y="2402"/>
                    <a:pt x="1" y="3603"/>
                  </a:cubicBezTo>
                  <a:cubicBezTo>
                    <a:pt x="935" y="3692"/>
                    <a:pt x="1869" y="3692"/>
                    <a:pt x="2813" y="3692"/>
                  </a:cubicBezTo>
                  <a:cubicBezTo>
                    <a:pt x="3285" y="3692"/>
                    <a:pt x="3759" y="3692"/>
                    <a:pt x="4237" y="3703"/>
                  </a:cubicBezTo>
                  <a:cubicBezTo>
                    <a:pt x="4604" y="2602"/>
                    <a:pt x="4838" y="1468"/>
                    <a:pt x="5004" y="334"/>
                  </a:cubicBezTo>
                  <a:lnTo>
                    <a:pt x="5004" y="334"/>
                  </a:lnTo>
                  <a:cubicBezTo>
                    <a:pt x="4734" y="364"/>
                    <a:pt x="4463" y="377"/>
                    <a:pt x="4193" y="377"/>
                  </a:cubicBezTo>
                  <a:cubicBezTo>
                    <a:pt x="3264" y="377"/>
                    <a:pt x="2339" y="222"/>
                    <a:pt x="1435" y="67"/>
                  </a:cubicBezTo>
                  <a:cubicBezTo>
                    <a:pt x="1268" y="34"/>
                    <a:pt x="1068" y="1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13"/>
            <p:cNvSpPr/>
            <p:nvPr/>
          </p:nvSpPr>
          <p:spPr>
            <a:xfrm rot="-5400000">
              <a:off x="2201256" y="4983300"/>
              <a:ext cx="112588" cy="174726"/>
            </a:xfrm>
            <a:custGeom>
              <a:avLst/>
              <a:gdLst/>
              <a:ahLst/>
              <a:cxnLst/>
              <a:rect l="l" t="t" r="r" b="b"/>
              <a:pathLst>
                <a:path w="4538" h="3924" extrusionOk="0">
                  <a:moveTo>
                    <a:pt x="915" y="0"/>
                  </a:moveTo>
                  <a:cubicBezTo>
                    <a:pt x="744" y="0"/>
                    <a:pt x="573" y="6"/>
                    <a:pt x="401" y="18"/>
                  </a:cubicBezTo>
                  <a:cubicBezTo>
                    <a:pt x="401" y="85"/>
                    <a:pt x="334" y="118"/>
                    <a:pt x="334" y="185"/>
                  </a:cubicBezTo>
                  <a:cubicBezTo>
                    <a:pt x="234" y="1253"/>
                    <a:pt x="0" y="2287"/>
                    <a:pt x="234" y="3354"/>
                  </a:cubicBezTo>
                  <a:cubicBezTo>
                    <a:pt x="367" y="3387"/>
                    <a:pt x="467" y="3387"/>
                    <a:pt x="601" y="3421"/>
                  </a:cubicBezTo>
                  <a:cubicBezTo>
                    <a:pt x="1803" y="3642"/>
                    <a:pt x="3035" y="3924"/>
                    <a:pt x="4269" y="3924"/>
                  </a:cubicBezTo>
                  <a:cubicBezTo>
                    <a:pt x="4336" y="3924"/>
                    <a:pt x="4403" y="3923"/>
                    <a:pt x="4470" y="3921"/>
                  </a:cubicBezTo>
                  <a:cubicBezTo>
                    <a:pt x="4404" y="3087"/>
                    <a:pt x="4237" y="2287"/>
                    <a:pt x="4370" y="1453"/>
                  </a:cubicBezTo>
                  <a:cubicBezTo>
                    <a:pt x="4437" y="1153"/>
                    <a:pt x="4537" y="886"/>
                    <a:pt x="4470" y="585"/>
                  </a:cubicBezTo>
                  <a:cubicBezTo>
                    <a:pt x="3300" y="293"/>
                    <a:pt x="2130" y="0"/>
                    <a:pt x="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13"/>
            <p:cNvSpPr/>
            <p:nvPr/>
          </p:nvSpPr>
          <p:spPr>
            <a:xfrm rot="-5400000">
              <a:off x="615468" y="5006408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67" y="1"/>
                  </a:moveTo>
                  <a:cubicBezTo>
                    <a:pt x="234" y="401"/>
                    <a:pt x="167" y="801"/>
                    <a:pt x="134" y="1201"/>
                  </a:cubicBezTo>
                  <a:cubicBezTo>
                    <a:pt x="100" y="2035"/>
                    <a:pt x="0" y="2869"/>
                    <a:pt x="200" y="3703"/>
                  </a:cubicBezTo>
                  <a:cubicBezTo>
                    <a:pt x="1295" y="3703"/>
                    <a:pt x="2410" y="3618"/>
                    <a:pt x="3513" y="3618"/>
                  </a:cubicBezTo>
                  <a:cubicBezTo>
                    <a:pt x="3788" y="3618"/>
                    <a:pt x="4063" y="3623"/>
                    <a:pt x="4337" y="3637"/>
                  </a:cubicBezTo>
                  <a:cubicBezTo>
                    <a:pt x="4170" y="2602"/>
                    <a:pt x="4237" y="1568"/>
                    <a:pt x="4403" y="534"/>
                  </a:cubicBezTo>
                  <a:lnTo>
                    <a:pt x="4403" y="534"/>
                  </a:lnTo>
                  <a:cubicBezTo>
                    <a:pt x="4314" y="536"/>
                    <a:pt x="4225" y="537"/>
                    <a:pt x="4136" y="537"/>
                  </a:cubicBezTo>
                  <a:cubicBezTo>
                    <a:pt x="2828" y="537"/>
                    <a:pt x="1548" y="313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13"/>
            <p:cNvSpPr/>
            <p:nvPr/>
          </p:nvSpPr>
          <p:spPr>
            <a:xfrm rot="-5400000">
              <a:off x="3924455" y="4955824"/>
              <a:ext cx="105939" cy="150236"/>
            </a:xfrm>
            <a:custGeom>
              <a:avLst/>
              <a:gdLst/>
              <a:ahLst/>
              <a:cxnLst/>
              <a:rect l="l" t="t" r="r" b="b"/>
              <a:pathLst>
                <a:path w="4270" h="3374" extrusionOk="0">
                  <a:moveTo>
                    <a:pt x="3278" y="1"/>
                  </a:moveTo>
                  <a:cubicBezTo>
                    <a:pt x="2207" y="1"/>
                    <a:pt x="1137" y="44"/>
                    <a:pt x="67" y="146"/>
                  </a:cubicBezTo>
                  <a:cubicBezTo>
                    <a:pt x="0" y="1180"/>
                    <a:pt x="0" y="2214"/>
                    <a:pt x="67" y="3249"/>
                  </a:cubicBezTo>
                  <a:cubicBezTo>
                    <a:pt x="767" y="3332"/>
                    <a:pt x="1468" y="3374"/>
                    <a:pt x="2168" y="3374"/>
                  </a:cubicBezTo>
                  <a:cubicBezTo>
                    <a:pt x="2869" y="3374"/>
                    <a:pt x="3569" y="3332"/>
                    <a:pt x="4270" y="3249"/>
                  </a:cubicBezTo>
                  <a:cubicBezTo>
                    <a:pt x="4170" y="2181"/>
                    <a:pt x="4170" y="1114"/>
                    <a:pt x="4270" y="13"/>
                  </a:cubicBezTo>
                  <a:cubicBezTo>
                    <a:pt x="3939" y="5"/>
                    <a:pt x="3608" y="1"/>
                    <a:pt x="3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13"/>
            <p:cNvSpPr/>
            <p:nvPr/>
          </p:nvSpPr>
          <p:spPr>
            <a:xfrm rot="-5400000">
              <a:off x="346759" y="4978938"/>
              <a:ext cx="128293" cy="169383"/>
            </a:xfrm>
            <a:custGeom>
              <a:avLst/>
              <a:gdLst/>
              <a:ahLst/>
              <a:cxnLst/>
              <a:rect l="l" t="t" r="r" b="b"/>
              <a:pathLst>
                <a:path w="5171" h="3804" extrusionOk="0">
                  <a:moveTo>
                    <a:pt x="1101" y="1"/>
                  </a:moveTo>
                  <a:cubicBezTo>
                    <a:pt x="601" y="1102"/>
                    <a:pt x="267" y="2202"/>
                    <a:pt x="0" y="3370"/>
                  </a:cubicBezTo>
                  <a:cubicBezTo>
                    <a:pt x="436" y="3358"/>
                    <a:pt x="869" y="3346"/>
                    <a:pt x="1297" y="3346"/>
                  </a:cubicBezTo>
                  <a:cubicBezTo>
                    <a:pt x="2079" y="3346"/>
                    <a:pt x="2848" y="3386"/>
                    <a:pt x="3603" y="3537"/>
                  </a:cubicBezTo>
                  <a:cubicBezTo>
                    <a:pt x="3803" y="3570"/>
                    <a:pt x="4103" y="3537"/>
                    <a:pt x="4170" y="3803"/>
                  </a:cubicBezTo>
                  <a:cubicBezTo>
                    <a:pt x="4303" y="3437"/>
                    <a:pt x="4437" y="3070"/>
                    <a:pt x="4537" y="2669"/>
                  </a:cubicBezTo>
                  <a:cubicBezTo>
                    <a:pt x="4703" y="2036"/>
                    <a:pt x="5037" y="1468"/>
                    <a:pt x="5170" y="835"/>
                  </a:cubicBezTo>
                  <a:cubicBezTo>
                    <a:pt x="4236" y="735"/>
                    <a:pt x="3302" y="668"/>
                    <a:pt x="2368" y="401"/>
                  </a:cubicBezTo>
                  <a:cubicBezTo>
                    <a:pt x="1968" y="268"/>
                    <a:pt x="1535" y="134"/>
                    <a:pt x="1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13"/>
            <p:cNvSpPr/>
            <p:nvPr/>
          </p:nvSpPr>
          <p:spPr>
            <a:xfrm rot="-5400000">
              <a:off x="2722009" y="4909997"/>
              <a:ext cx="123355" cy="164930"/>
            </a:xfrm>
            <a:custGeom>
              <a:avLst/>
              <a:gdLst/>
              <a:ahLst/>
              <a:cxnLst/>
              <a:rect l="l" t="t" r="r" b="b"/>
              <a:pathLst>
                <a:path w="4972" h="3704" extrusionOk="0">
                  <a:moveTo>
                    <a:pt x="4004" y="1"/>
                  </a:moveTo>
                  <a:cubicBezTo>
                    <a:pt x="3270" y="101"/>
                    <a:pt x="2503" y="268"/>
                    <a:pt x="1769" y="468"/>
                  </a:cubicBezTo>
                  <a:cubicBezTo>
                    <a:pt x="1335" y="568"/>
                    <a:pt x="902" y="701"/>
                    <a:pt x="435" y="801"/>
                  </a:cubicBezTo>
                  <a:cubicBezTo>
                    <a:pt x="301" y="868"/>
                    <a:pt x="168" y="902"/>
                    <a:pt x="1" y="935"/>
                  </a:cubicBezTo>
                  <a:cubicBezTo>
                    <a:pt x="234" y="1869"/>
                    <a:pt x="535" y="2803"/>
                    <a:pt x="835" y="3704"/>
                  </a:cubicBezTo>
                  <a:cubicBezTo>
                    <a:pt x="2202" y="3537"/>
                    <a:pt x="3603" y="3337"/>
                    <a:pt x="4971" y="3070"/>
                  </a:cubicBezTo>
                  <a:cubicBezTo>
                    <a:pt x="4671" y="2036"/>
                    <a:pt x="4437" y="1002"/>
                    <a:pt x="4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13"/>
            <p:cNvSpPr/>
            <p:nvPr/>
          </p:nvSpPr>
          <p:spPr>
            <a:xfrm rot="-5400000">
              <a:off x="228173" y="4965263"/>
              <a:ext cx="120874" cy="149568"/>
            </a:xfrm>
            <a:custGeom>
              <a:avLst/>
              <a:gdLst/>
              <a:ahLst/>
              <a:cxnLst/>
              <a:rect l="l" t="t" r="r" b="b"/>
              <a:pathLst>
                <a:path w="4872" h="3359" extrusionOk="0">
                  <a:moveTo>
                    <a:pt x="1439" y="0"/>
                  </a:moveTo>
                  <a:cubicBezTo>
                    <a:pt x="1227" y="0"/>
                    <a:pt x="1015" y="8"/>
                    <a:pt x="801" y="23"/>
                  </a:cubicBezTo>
                  <a:cubicBezTo>
                    <a:pt x="535" y="857"/>
                    <a:pt x="268" y="1691"/>
                    <a:pt x="1" y="2525"/>
                  </a:cubicBezTo>
                  <a:cubicBezTo>
                    <a:pt x="435" y="2658"/>
                    <a:pt x="868" y="2758"/>
                    <a:pt x="1302" y="2892"/>
                  </a:cubicBezTo>
                  <a:cubicBezTo>
                    <a:pt x="2202" y="3192"/>
                    <a:pt x="3136" y="3225"/>
                    <a:pt x="4070" y="3359"/>
                  </a:cubicBezTo>
                  <a:cubicBezTo>
                    <a:pt x="4504" y="2491"/>
                    <a:pt x="4738" y="1591"/>
                    <a:pt x="4871" y="657"/>
                  </a:cubicBezTo>
                  <a:cubicBezTo>
                    <a:pt x="3768" y="233"/>
                    <a:pt x="2618" y="0"/>
                    <a:pt x="1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13"/>
            <p:cNvSpPr/>
            <p:nvPr/>
          </p:nvSpPr>
          <p:spPr>
            <a:xfrm rot="-5400000">
              <a:off x="4052534" y="4954160"/>
              <a:ext cx="122512" cy="133716"/>
            </a:xfrm>
            <a:custGeom>
              <a:avLst/>
              <a:gdLst/>
              <a:ahLst/>
              <a:cxnLst/>
              <a:rect l="l" t="t" r="r" b="b"/>
              <a:pathLst>
                <a:path w="4938" h="3003" extrusionOk="0">
                  <a:moveTo>
                    <a:pt x="4204" y="1"/>
                  </a:moveTo>
                  <a:cubicBezTo>
                    <a:pt x="3503" y="84"/>
                    <a:pt x="2803" y="126"/>
                    <a:pt x="2102" y="126"/>
                  </a:cubicBezTo>
                  <a:cubicBezTo>
                    <a:pt x="1402" y="126"/>
                    <a:pt x="701" y="84"/>
                    <a:pt x="1" y="1"/>
                  </a:cubicBezTo>
                  <a:lnTo>
                    <a:pt x="1" y="1"/>
                  </a:lnTo>
                  <a:cubicBezTo>
                    <a:pt x="101" y="1035"/>
                    <a:pt x="368" y="2035"/>
                    <a:pt x="701" y="3003"/>
                  </a:cubicBezTo>
                  <a:cubicBezTo>
                    <a:pt x="2102" y="2836"/>
                    <a:pt x="3503" y="2903"/>
                    <a:pt x="4938" y="2836"/>
                  </a:cubicBezTo>
                  <a:cubicBezTo>
                    <a:pt x="4671" y="1902"/>
                    <a:pt x="4437" y="935"/>
                    <a:pt x="4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13"/>
            <p:cNvSpPr/>
            <p:nvPr/>
          </p:nvSpPr>
          <p:spPr>
            <a:xfrm rot="-5400000">
              <a:off x="1595940" y="4930414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570" y="0"/>
                  </a:moveTo>
                  <a:cubicBezTo>
                    <a:pt x="4437" y="234"/>
                    <a:pt x="4270" y="267"/>
                    <a:pt x="4037" y="300"/>
                  </a:cubicBezTo>
                  <a:cubicBezTo>
                    <a:pt x="2802" y="300"/>
                    <a:pt x="1568" y="234"/>
                    <a:pt x="334" y="100"/>
                  </a:cubicBezTo>
                  <a:cubicBezTo>
                    <a:pt x="301" y="1101"/>
                    <a:pt x="201" y="2102"/>
                    <a:pt x="0" y="3102"/>
                  </a:cubicBezTo>
                  <a:cubicBezTo>
                    <a:pt x="968" y="3069"/>
                    <a:pt x="1935" y="3069"/>
                    <a:pt x="2936" y="3069"/>
                  </a:cubicBezTo>
                  <a:cubicBezTo>
                    <a:pt x="3369" y="3069"/>
                    <a:pt x="3803" y="3136"/>
                    <a:pt x="4203" y="3269"/>
                  </a:cubicBezTo>
                  <a:cubicBezTo>
                    <a:pt x="4404" y="2202"/>
                    <a:pt x="4470" y="1101"/>
                    <a:pt x="4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13"/>
            <p:cNvSpPr/>
            <p:nvPr/>
          </p:nvSpPr>
          <p:spPr>
            <a:xfrm rot="-5400000">
              <a:off x="2485218" y="4958664"/>
              <a:ext cx="125836" cy="157805"/>
            </a:xfrm>
            <a:custGeom>
              <a:avLst/>
              <a:gdLst/>
              <a:ahLst/>
              <a:cxnLst/>
              <a:rect l="l" t="t" r="r" b="b"/>
              <a:pathLst>
                <a:path w="5072" h="3544" extrusionOk="0">
                  <a:moveTo>
                    <a:pt x="3857" y="1"/>
                  </a:moveTo>
                  <a:cubicBezTo>
                    <a:pt x="3691" y="1"/>
                    <a:pt x="3547" y="83"/>
                    <a:pt x="3403" y="141"/>
                  </a:cubicBezTo>
                  <a:cubicBezTo>
                    <a:pt x="2269" y="441"/>
                    <a:pt x="1135" y="841"/>
                    <a:pt x="1" y="1075"/>
                  </a:cubicBezTo>
                  <a:cubicBezTo>
                    <a:pt x="101" y="1942"/>
                    <a:pt x="435" y="2776"/>
                    <a:pt x="835" y="3543"/>
                  </a:cubicBezTo>
                  <a:cubicBezTo>
                    <a:pt x="2269" y="3376"/>
                    <a:pt x="3670" y="3209"/>
                    <a:pt x="5071" y="2976"/>
                  </a:cubicBezTo>
                  <a:cubicBezTo>
                    <a:pt x="5038" y="2876"/>
                    <a:pt x="5038" y="2776"/>
                    <a:pt x="5004" y="2676"/>
                  </a:cubicBezTo>
                  <a:cubicBezTo>
                    <a:pt x="4604" y="1775"/>
                    <a:pt x="4204" y="908"/>
                    <a:pt x="3937" y="7"/>
                  </a:cubicBezTo>
                  <a:cubicBezTo>
                    <a:pt x="3910" y="3"/>
                    <a:pt x="3883" y="1"/>
                    <a:pt x="3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13"/>
            <p:cNvSpPr/>
            <p:nvPr/>
          </p:nvSpPr>
          <p:spPr>
            <a:xfrm rot="-5400000">
              <a:off x="1091002" y="4954847"/>
              <a:ext cx="119187" cy="160477"/>
            </a:xfrm>
            <a:custGeom>
              <a:avLst/>
              <a:gdLst/>
              <a:ahLst/>
              <a:cxnLst/>
              <a:rect l="l" t="t" r="r" b="b"/>
              <a:pathLst>
                <a:path w="4804" h="3604" extrusionOk="0">
                  <a:moveTo>
                    <a:pt x="4070" y="1"/>
                  </a:moveTo>
                  <a:cubicBezTo>
                    <a:pt x="2769" y="501"/>
                    <a:pt x="1368" y="634"/>
                    <a:pt x="0" y="735"/>
                  </a:cubicBezTo>
                  <a:cubicBezTo>
                    <a:pt x="167" y="1702"/>
                    <a:pt x="367" y="2669"/>
                    <a:pt x="668" y="3603"/>
                  </a:cubicBezTo>
                  <a:cubicBezTo>
                    <a:pt x="1913" y="3391"/>
                    <a:pt x="3132" y="2956"/>
                    <a:pt x="4423" y="2956"/>
                  </a:cubicBezTo>
                  <a:cubicBezTo>
                    <a:pt x="4549" y="2956"/>
                    <a:pt x="4676" y="2961"/>
                    <a:pt x="4804" y="2969"/>
                  </a:cubicBezTo>
                  <a:cubicBezTo>
                    <a:pt x="4537" y="1969"/>
                    <a:pt x="4303" y="1001"/>
                    <a:pt x="4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13"/>
            <p:cNvSpPr/>
            <p:nvPr/>
          </p:nvSpPr>
          <p:spPr>
            <a:xfrm rot="-5400000">
              <a:off x="487115" y="5012405"/>
              <a:ext cx="112563" cy="136388"/>
            </a:xfrm>
            <a:custGeom>
              <a:avLst/>
              <a:gdLst/>
              <a:ahLst/>
              <a:cxnLst/>
              <a:rect l="l" t="t" r="r" b="b"/>
              <a:pathLst>
                <a:path w="4537" h="3063" extrusionOk="0">
                  <a:moveTo>
                    <a:pt x="1649" y="0"/>
                  </a:moveTo>
                  <a:cubicBezTo>
                    <a:pt x="1220" y="0"/>
                    <a:pt x="792" y="12"/>
                    <a:pt x="367" y="24"/>
                  </a:cubicBezTo>
                  <a:cubicBezTo>
                    <a:pt x="200" y="824"/>
                    <a:pt x="100" y="1692"/>
                    <a:pt x="0" y="2526"/>
                  </a:cubicBezTo>
                  <a:cubicBezTo>
                    <a:pt x="1281" y="2838"/>
                    <a:pt x="2561" y="3062"/>
                    <a:pt x="3869" y="3062"/>
                  </a:cubicBezTo>
                  <a:cubicBezTo>
                    <a:pt x="3958" y="3062"/>
                    <a:pt x="4047" y="3061"/>
                    <a:pt x="4136" y="3059"/>
                  </a:cubicBezTo>
                  <a:cubicBezTo>
                    <a:pt x="4270" y="2192"/>
                    <a:pt x="4403" y="1325"/>
                    <a:pt x="4537" y="457"/>
                  </a:cubicBezTo>
                  <a:cubicBezTo>
                    <a:pt x="4470" y="191"/>
                    <a:pt x="4170" y="224"/>
                    <a:pt x="3970" y="191"/>
                  </a:cubicBezTo>
                  <a:cubicBezTo>
                    <a:pt x="3215" y="40"/>
                    <a:pt x="2432" y="0"/>
                    <a:pt x="1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13"/>
            <p:cNvSpPr/>
            <p:nvPr/>
          </p:nvSpPr>
          <p:spPr>
            <a:xfrm rot="-5400000">
              <a:off x="874972" y="4990927"/>
              <a:ext cx="117550" cy="154510"/>
            </a:xfrm>
            <a:custGeom>
              <a:avLst/>
              <a:gdLst/>
              <a:ahLst/>
              <a:cxnLst/>
              <a:rect l="l" t="t" r="r" b="b"/>
              <a:pathLst>
                <a:path w="4738" h="3470" extrusionOk="0">
                  <a:moveTo>
                    <a:pt x="0" y="0"/>
                  </a:moveTo>
                  <a:cubicBezTo>
                    <a:pt x="267" y="1168"/>
                    <a:pt x="467" y="2335"/>
                    <a:pt x="801" y="3469"/>
                  </a:cubicBezTo>
                  <a:cubicBezTo>
                    <a:pt x="1735" y="3369"/>
                    <a:pt x="2636" y="3036"/>
                    <a:pt x="3536" y="2702"/>
                  </a:cubicBezTo>
                  <a:cubicBezTo>
                    <a:pt x="3937" y="2569"/>
                    <a:pt x="4337" y="2469"/>
                    <a:pt x="4737" y="2369"/>
                  </a:cubicBezTo>
                  <a:cubicBezTo>
                    <a:pt x="4670" y="1668"/>
                    <a:pt x="4504" y="968"/>
                    <a:pt x="4304" y="300"/>
                  </a:cubicBezTo>
                  <a:cubicBezTo>
                    <a:pt x="4079" y="311"/>
                    <a:pt x="3856" y="315"/>
                    <a:pt x="3635" y="315"/>
                  </a:cubicBezTo>
                  <a:cubicBezTo>
                    <a:pt x="2407" y="315"/>
                    <a:pt x="1216" y="17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13"/>
            <p:cNvSpPr/>
            <p:nvPr/>
          </p:nvSpPr>
          <p:spPr>
            <a:xfrm rot="-5400000">
              <a:off x="19951" y="4955542"/>
              <a:ext cx="106782" cy="130109"/>
            </a:xfrm>
            <a:custGeom>
              <a:avLst/>
              <a:gdLst/>
              <a:ahLst/>
              <a:cxnLst/>
              <a:rect l="l" t="t" r="r" b="b"/>
              <a:pathLst>
                <a:path w="4304" h="2922" extrusionOk="0">
                  <a:moveTo>
                    <a:pt x="3204" y="1"/>
                  </a:moveTo>
                  <a:cubicBezTo>
                    <a:pt x="2537" y="1"/>
                    <a:pt x="1869" y="38"/>
                    <a:pt x="1201" y="102"/>
                  </a:cubicBezTo>
                  <a:cubicBezTo>
                    <a:pt x="868" y="136"/>
                    <a:pt x="534" y="169"/>
                    <a:pt x="167" y="202"/>
                  </a:cubicBezTo>
                  <a:cubicBezTo>
                    <a:pt x="34" y="936"/>
                    <a:pt x="0" y="1704"/>
                    <a:pt x="0" y="2471"/>
                  </a:cubicBezTo>
                  <a:cubicBezTo>
                    <a:pt x="34" y="2571"/>
                    <a:pt x="67" y="2638"/>
                    <a:pt x="200" y="2671"/>
                  </a:cubicBezTo>
                  <a:cubicBezTo>
                    <a:pt x="1185" y="2808"/>
                    <a:pt x="2169" y="2922"/>
                    <a:pt x="3172" y="2922"/>
                  </a:cubicBezTo>
                  <a:cubicBezTo>
                    <a:pt x="3393" y="2922"/>
                    <a:pt x="3614" y="2916"/>
                    <a:pt x="3836" y="2904"/>
                  </a:cubicBezTo>
                  <a:cubicBezTo>
                    <a:pt x="3936" y="2904"/>
                    <a:pt x="4037" y="2838"/>
                    <a:pt x="4137" y="2804"/>
                  </a:cubicBezTo>
                  <a:cubicBezTo>
                    <a:pt x="4203" y="1870"/>
                    <a:pt x="4270" y="970"/>
                    <a:pt x="4303" y="36"/>
                  </a:cubicBezTo>
                  <a:cubicBezTo>
                    <a:pt x="3937" y="12"/>
                    <a:pt x="3571" y="1"/>
                    <a:pt x="3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13"/>
            <p:cNvSpPr/>
            <p:nvPr/>
          </p:nvSpPr>
          <p:spPr>
            <a:xfrm rot="-5400000">
              <a:off x="4174932" y="4943930"/>
              <a:ext cx="119187" cy="122718"/>
            </a:xfrm>
            <a:custGeom>
              <a:avLst/>
              <a:gdLst/>
              <a:ahLst/>
              <a:cxnLst/>
              <a:rect l="l" t="t" r="r" b="b"/>
              <a:pathLst>
                <a:path w="4804" h="2756" extrusionOk="0">
                  <a:moveTo>
                    <a:pt x="4203" y="1"/>
                  </a:moveTo>
                  <a:cubicBezTo>
                    <a:pt x="2802" y="68"/>
                    <a:pt x="1401" y="34"/>
                    <a:pt x="0" y="168"/>
                  </a:cubicBezTo>
                  <a:cubicBezTo>
                    <a:pt x="34" y="301"/>
                    <a:pt x="34" y="435"/>
                    <a:pt x="67" y="568"/>
                  </a:cubicBezTo>
                  <a:lnTo>
                    <a:pt x="634" y="2669"/>
                  </a:lnTo>
                  <a:cubicBezTo>
                    <a:pt x="792" y="2678"/>
                    <a:pt x="949" y="2680"/>
                    <a:pt x="1104" y="2680"/>
                  </a:cubicBezTo>
                  <a:cubicBezTo>
                    <a:pt x="1259" y="2680"/>
                    <a:pt x="1414" y="2678"/>
                    <a:pt x="1568" y="2678"/>
                  </a:cubicBezTo>
                  <a:cubicBezTo>
                    <a:pt x="1877" y="2678"/>
                    <a:pt x="2185" y="2686"/>
                    <a:pt x="2502" y="2736"/>
                  </a:cubicBezTo>
                  <a:cubicBezTo>
                    <a:pt x="2632" y="2750"/>
                    <a:pt x="2762" y="2755"/>
                    <a:pt x="2892" y="2755"/>
                  </a:cubicBezTo>
                  <a:cubicBezTo>
                    <a:pt x="3324" y="2755"/>
                    <a:pt x="3755" y="2697"/>
                    <a:pt x="4186" y="2697"/>
                  </a:cubicBezTo>
                  <a:cubicBezTo>
                    <a:pt x="4258" y="2697"/>
                    <a:pt x="4331" y="2699"/>
                    <a:pt x="4403" y="2703"/>
                  </a:cubicBezTo>
                  <a:cubicBezTo>
                    <a:pt x="4570" y="2703"/>
                    <a:pt x="4737" y="2669"/>
                    <a:pt x="4804" y="2503"/>
                  </a:cubicBezTo>
                  <a:cubicBezTo>
                    <a:pt x="4670" y="1669"/>
                    <a:pt x="4503" y="835"/>
                    <a:pt x="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13"/>
            <p:cNvSpPr/>
            <p:nvPr/>
          </p:nvSpPr>
          <p:spPr>
            <a:xfrm rot="-5400000">
              <a:off x="750442" y="5018423"/>
              <a:ext cx="118369" cy="121872"/>
            </a:xfrm>
            <a:custGeom>
              <a:avLst/>
              <a:gdLst/>
              <a:ahLst/>
              <a:cxnLst/>
              <a:rect l="l" t="t" r="r" b="b"/>
              <a:pathLst>
                <a:path w="4771" h="2737" extrusionOk="0">
                  <a:moveTo>
                    <a:pt x="3313" y="1"/>
                  </a:moveTo>
                  <a:cubicBezTo>
                    <a:pt x="2210" y="1"/>
                    <a:pt x="1095" y="86"/>
                    <a:pt x="0" y="86"/>
                  </a:cubicBezTo>
                  <a:cubicBezTo>
                    <a:pt x="34" y="887"/>
                    <a:pt x="234" y="1654"/>
                    <a:pt x="467" y="2421"/>
                  </a:cubicBezTo>
                  <a:cubicBezTo>
                    <a:pt x="1683" y="2591"/>
                    <a:pt x="2898" y="2736"/>
                    <a:pt x="4113" y="2736"/>
                  </a:cubicBezTo>
                  <a:cubicBezTo>
                    <a:pt x="4332" y="2736"/>
                    <a:pt x="4551" y="2732"/>
                    <a:pt x="4771" y="2721"/>
                  </a:cubicBezTo>
                  <a:cubicBezTo>
                    <a:pt x="4604" y="1787"/>
                    <a:pt x="4370" y="887"/>
                    <a:pt x="4137" y="20"/>
                  </a:cubicBezTo>
                  <a:cubicBezTo>
                    <a:pt x="3863" y="6"/>
                    <a:pt x="3588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13"/>
            <p:cNvSpPr/>
            <p:nvPr/>
          </p:nvSpPr>
          <p:spPr>
            <a:xfrm rot="-5400000">
              <a:off x="2609782" y="4946720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4237" y="1"/>
                  </a:moveTo>
                  <a:cubicBezTo>
                    <a:pt x="2836" y="234"/>
                    <a:pt x="1435" y="401"/>
                    <a:pt x="1" y="568"/>
                  </a:cubicBezTo>
                  <a:cubicBezTo>
                    <a:pt x="368" y="1435"/>
                    <a:pt x="701" y="2303"/>
                    <a:pt x="1035" y="3170"/>
                  </a:cubicBezTo>
                  <a:cubicBezTo>
                    <a:pt x="1202" y="3137"/>
                    <a:pt x="1335" y="3103"/>
                    <a:pt x="1469" y="3070"/>
                  </a:cubicBezTo>
                  <a:cubicBezTo>
                    <a:pt x="1936" y="2936"/>
                    <a:pt x="2369" y="2803"/>
                    <a:pt x="2803" y="2703"/>
                  </a:cubicBezTo>
                  <a:cubicBezTo>
                    <a:pt x="3537" y="2503"/>
                    <a:pt x="4304" y="2336"/>
                    <a:pt x="5038" y="2236"/>
                  </a:cubicBezTo>
                  <a:cubicBezTo>
                    <a:pt x="4838" y="1469"/>
                    <a:pt x="4604" y="701"/>
                    <a:pt x="4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13"/>
            <p:cNvSpPr/>
            <p:nvPr/>
          </p:nvSpPr>
          <p:spPr>
            <a:xfrm rot="-5400000">
              <a:off x="1479185" y="4937600"/>
              <a:ext cx="107626" cy="120491"/>
            </a:xfrm>
            <a:custGeom>
              <a:avLst/>
              <a:gdLst/>
              <a:ahLst/>
              <a:cxnLst/>
              <a:rect l="l" t="t" r="r" b="b"/>
              <a:pathLst>
                <a:path w="4338" h="2706" extrusionOk="0">
                  <a:moveTo>
                    <a:pt x="3918" y="1"/>
                  </a:moveTo>
                  <a:cubicBezTo>
                    <a:pt x="2596" y="1"/>
                    <a:pt x="1329" y="274"/>
                    <a:pt x="1" y="337"/>
                  </a:cubicBezTo>
                  <a:cubicBezTo>
                    <a:pt x="1" y="1071"/>
                    <a:pt x="201" y="1805"/>
                    <a:pt x="1" y="2505"/>
                  </a:cubicBezTo>
                  <a:cubicBezTo>
                    <a:pt x="1235" y="2639"/>
                    <a:pt x="2469" y="2705"/>
                    <a:pt x="3704" y="2705"/>
                  </a:cubicBezTo>
                  <a:cubicBezTo>
                    <a:pt x="3937" y="2705"/>
                    <a:pt x="4104" y="2639"/>
                    <a:pt x="4237" y="2405"/>
                  </a:cubicBezTo>
                  <a:cubicBezTo>
                    <a:pt x="4337" y="1605"/>
                    <a:pt x="4204" y="804"/>
                    <a:pt x="4137" y="4"/>
                  </a:cubicBezTo>
                  <a:cubicBezTo>
                    <a:pt x="4064" y="2"/>
                    <a:pt x="3991" y="1"/>
                    <a:pt x="3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13"/>
            <p:cNvSpPr/>
            <p:nvPr/>
          </p:nvSpPr>
          <p:spPr>
            <a:xfrm rot="-5400000">
              <a:off x="3633956" y="4956541"/>
              <a:ext cx="110082" cy="124811"/>
            </a:xfrm>
            <a:custGeom>
              <a:avLst/>
              <a:gdLst/>
              <a:ahLst/>
              <a:cxnLst/>
              <a:rect l="l" t="t" r="r" b="b"/>
              <a:pathLst>
                <a:path w="4437" h="2803" extrusionOk="0">
                  <a:moveTo>
                    <a:pt x="301" y="0"/>
                  </a:moveTo>
                  <a:cubicBezTo>
                    <a:pt x="200" y="701"/>
                    <a:pt x="0" y="1401"/>
                    <a:pt x="0" y="2135"/>
                  </a:cubicBezTo>
                  <a:cubicBezTo>
                    <a:pt x="1227" y="2442"/>
                    <a:pt x="2454" y="2777"/>
                    <a:pt x="3733" y="2777"/>
                  </a:cubicBezTo>
                  <a:cubicBezTo>
                    <a:pt x="3845" y="2777"/>
                    <a:pt x="3957" y="2774"/>
                    <a:pt x="4070" y="2769"/>
                  </a:cubicBezTo>
                  <a:lnTo>
                    <a:pt x="4070" y="2802"/>
                  </a:lnTo>
                  <a:lnTo>
                    <a:pt x="4437" y="434"/>
                  </a:lnTo>
                  <a:cubicBezTo>
                    <a:pt x="4403" y="267"/>
                    <a:pt x="4270" y="267"/>
                    <a:pt x="4137" y="234"/>
                  </a:cubicBezTo>
                  <a:cubicBezTo>
                    <a:pt x="2869" y="101"/>
                    <a:pt x="1568" y="34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13"/>
            <p:cNvSpPr/>
            <p:nvPr/>
          </p:nvSpPr>
          <p:spPr>
            <a:xfrm rot="-5400000">
              <a:off x="1970068" y="4982195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68" y="0"/>
                  </a:moveTo>
                  <a:cubicBezTo>
                    <a:pt x="301" y="667"/>
                    <a:pt x="134" y="1334"/>
                    <a:pt x="1" y="2002"/>
                  </a:cubicBezTo>
                  <a:cubicBezTo>
                    <a:pt x="1335" y="2368"/>
                    <a:pt x="2669" y="2635"/>
                    <a:pt x="4037" y="2802"/>
                  </a:cubicBezTo>
                  <a:cubicBezTo>
                    <a:pt x="4070" y="2735"/>
                    <a:pt x="4104" y="2635"/>
                    <a:pt x="4104" y="2535"/>
                  </a:cubicBezTo>
                  <a:cubicBezTo>
                    <a:pt x="4337" y="1735"/>
                    <a:pt x="4604" y="934"/>
                    <a:pt x="4704" y="100"/>
                  </a:cubicBezTo>
                  <a:cubicBezTo>
                    <a:pt x="4226" y="89"/>
                    <a:pt x="3752" y="89"/>
                    <a:pt x="3280" y="89"/>
                  </a:cubicBezTo>
                  <a:cubicBezTo>
                    <a:pt x="2336" y="89"/>
                    <a:pt x="1402" y="89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13"/>
            <p:cNvSpPr/>
            <p:nvPr/>
          </p:nvSpPr>
          <p:spPr>
            <a:xfrm rot="-5400000">
              <a:off x="3348817" y="4921379"/>
              <a:ext cx="116731" cy="117330"/>
            </a:xfrm>
            <a:custGeom>
              <a:avLst/>
              <a:gdLst/>
              <a:ahLst/>
              <a:cxnLst/>
              <a:rect l="l" t="t" r="r" b="b"/>
              <a:pathLst>
                <a:path w="4705" h="2635" extrusionOk="0">
                  <a:moveTo>
                    <a:pt x="3929" y="1"/>
                  </a:moveTo>
                  <a:cubicBezTo>
                    <a:pt x="3887" y="1"/>
                    <a:pt x="3845" y="3"/>
                    <a:pt x="3803" y="8"/>
                  </a:cubicBezTo>
                  <a:cubicBezTo>
                    <a:pt x="3303" y="83"/>
                    <a:pt x="2810" y="104"/>
                    <a:pt x="2317" y="104"/>
                  </a:cubicBezTo>
                  <a:cubicBezTo>
                    <a:pt x="1725" y="104"/>
                    <a:pt x="1135" y="74"/>
                    <a:pt x="534" y="74"/>
                  </a:cubicBezTo>
                  <a:cubicBezTo>
                    <a:pt x="368" y="808"/>
                    <a:pt x="268" y="1575"/>
                    <a:pt x="1" y="2276"/>
                  </a:cubicBezTo>
                  <a:cubicBezTo>
                    <a:pt x="534" y="2309"/>
                    <a:pt x="1101" y="2376"/>
                    <a:pt x="1635" y="2409"/>
                  </a:cubicBezTo>
                  <a:cubicBezTo>
                    <a:pt x="2353" y="2465"/>
                    <a:pt x="3071" y="2634"/>
                    <a:pt x="3789" y="2634"/>
                  </a:cubicBezTo>
                  <a:cubicBezTo>
                    <a:pt x="3938" y="2634"/>
                    <a:pt x="4088" y="2627"/>
                    <a:pt x="4237" y="2610"/>
                  </a:cubicBezTo>
                  <a:cubicBezTo>
                    <a:pt x="4504" y="1809"/>
                    <a:pt x="4637" y="975"/>
                    <a:pt x="4704" y="108"/>
                  </a:cubicBezTo>
                  <a:cubicBezTo>
                    <a:pt x="4446" y="79"/>
                    <a:pt x="4187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13"/>
            <p:cNvSpPr/>
            <p:nvPr/>
          </p:nvSpPr>
          <p:spPr>
            <a:xfrm rot="-5400000">
              <a:off x="2068579" y="4989332"/>
              <a:ext cx="114250" cy="141152"/>
            </a:xfrm>
            <a:custGeom>
              <a:avLst/>
              <a:gdLst/>
              <a:ahLst/>
              <a:cxnLst/>
              <a:rect l="l" t="t" r="r" b="b"/>
              <a:pathLst>
                <a:path w="4605" h="3170" extrusionOk="0">
                  <a:moveTo>
                    <a:pt x="568" y="1"/>
                  </a:moveTo>
                  <a:cubicBezTo>
                    <a:pt x="301" y="834"/>
                    <a:pt x="101" y="1735"/>
                    <a:pt x="1" y="2602"/>
                  </a:cubicBezTo>
                  <a:cubicBezTo>
                    <a:pt x="161" y="2591"/>
                    <a:pt x="321" y="2586"/>
                    <a:pt x="480" y="2586"/>
                  </a:cubicBezTo>
                  <a:cubicBezTo>
                    <a:pt x="1708" y="2586"/>
                    <a:pt x="2889" y="2904"/>
                    <a:pt x="4070" y="3169"/>
                  </a:cubicBezTo>
                  <a:cubicBezTo>
                    <a:pt x="4270" y="2369"/>
                    <a:pt x="4437" y="1568"/>
                    <a:pt x="4604" y="801"/>
                  </a:cubicBezTo>
                  <a:cubicBezTo>
                    <a:pt x="3236" y="634"/>
                    <a:pt x="1869" y="367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13"/>
            <p:cNvSpPr/>
            <p:nvPr/>
          </p:nvSpPr>
          <p:spPr>
            <a:xfrm rot="-5400000">
              <a:off x="3004807" y="4901986"/>
              <a:ext cx="106782" cy="116395"/>
            </a:xfrm>
            <a:custGeom>
              <a:avLst/>
              <a:gdLst/>
              <a:ahLst/>
              <a:cxnLst/>
              <a:rect l="l" t="t" r="r" b="b"/>
              <a:pathLst>
                <a:path w="4304" h="2614" extrusionOk="0">
                  <a:moveTo>
                    <a:pt x="3172" y="1"/>
                  </a:moveTo>
                  <a:cubicBezTo>
                    <a:pt x="3038" y="1"/>
                    <a:pt x="2903" y="8"/>
                    <a:pt x="2769" y="29"/>
                  </a:cubicBezTo>
                  <a:cubicBezTo>
                    <a:pt x="1835" y="163"/>
                    <a:pt x="901" y="329"/>
                    <a:pt x="0" y="529"/>
                  </a:cubicBezTo>
                  <a:cubicBezTo>
                    <a:pt x="34" y="1230"/>
                    <a:pt x="67" y="1897"/>
                    <a:pt x="100" y="2598"/>
                  </a:cubicBezTo>
                  <a:lnTo>
                    <a:pt x="1135" y="2598"/>
                  </a:lnTo>
                  <a:cubicBezTo>
                    <a:pt x="1418" y="2607"/>
                    <a:pt x="1702" y="2613"/>
                    <a:pt x="1985" y="2613"/>
                  </a:cubicBezTo>
                  <a:cubicBezTo>
                    <a:pt x="2736" y="2613"/>
                    <a:pt x="3486" y="2567"/>
                    <a:pt x="4237" y="2397"/>
                  </a:cubicBezTo>
                  <a:cubicBezTo>
                    <a:pt x="4303" y="1630"/>
                    <a:pt x="4203" y="830"/>
                    <a:pt x="4070" y="62"/>
                  </a:cubicBezTo>
                  <a:cubicBezTo>
                    <a:pt x="3771" y="39"/>
                    <a:pt x="3472" y="1"/>
                    <a:pt x="3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13"/>
            <p:cNvSpPr/>
            <p:nvPr/>
          </p:nvSpPr>
          <p:spPr>
            <a:xfrm rot="-5400000">
              <a:off x="975818" y="4979817"/>
              <a:ext cx="113382" cy="141152"/>
            </a:xfrm>
            <a:custGeom>
              <a:avLst/>
              <a:gdLst/>
              <a:ahLst/>
              <a:cxnLst/>
              <a:rect l="l" t="t" r="r" b="b"/>
              <a:pathLst>
                <a:path w="4570" h="3170" extrusionOk="0">
                  <a:moveTo>
                    <a:pt x="3936" y="1"/>
                  </a:moveTo>
                  <a:cubicBezTo>
                    <a:pt x="3536" y="101"/>
                    <a:pt x="3136" y="201"/>
                    <a:pt x="2735" y="334"/>
                  </a:cubicBezTo>
                  <a:cubicBezTo>
                    <a:pt x="1835" y="668"/>
                    <a:pt x="934" y="1001"/>
                    <a:pt x="0" y="1101"/>
                  </a:cubicBezTo>
                  <a:cubicBezTo>
                    <a:pt x="33" y="1802"/>
                    <a:pt x="300" y="2502"/>
                    <a:pt x="500" y="3170"/>
                  </a:cubicBezTo>
                  <a:cubicBezTo>
                    <a:pt x="1868" y="3069"/>
                    <a:pt x="3269" y="2936"/>
                    <a:pt x="4570" y="2436"/>
                  </a:cubicBezTo>
                  <a:cubicBezTo>
                    <a:pt x="4437" y="1602"/>
                    <a:pt x="4170" y="801"/>
                    <a:pt x="3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13"/>
            <p:cNvSpPr/>
            <p:nvPr/>
          </p:nvSpPr>
          <p:spPr>
            <a:xfrm rot="-5400000">
              <a:off x="-66351" y="4986167"/>
              <a:ext cx="103458" cy="63897"/>
            </a:xfrm>
            <a:custGeom>
              <a:avLst/>
              <a:gdLst/>
              <a:ahLst/>
              <a:cxnLst/>
              <a:rect l="l" t="t" r="r" b="b"/>
              <a:pathLst>
                <a:path w="4170" h="1435" extrusionOk="0">
                  <a:moveTo>
                    <a:pt x="0" y="0"/>
                  </a:moveTo>
                  <a:lnTo>
                    <a:pt x="0" y="1434"/>
                  </a:lnTo>
                  <a:cubicBezTo>
                    <a:pt x="367" y="1401"/>
                    <a:pt x="701" y="1368"/>
                    <a:pt x="1034" y="1334"/>
                  </a:cubicBezTo>
                  <a:cubicBezTo>
                    <a:pt x="1702" y="1270"/>
                    <a:pt x="2370" y="1233"/>
                    <a:pt x="3037" y="1233"/>
                  </a:cubicBezTo>
                  <a:cubicBezTo>
                    <a:pt x="3404" y="1233"/>
                    <a:pt x="3770" y="1244"/>
                    <a:pt x="4136" y="1268"/>
                  </a:cubicBezTo>
                  <a:cubicBezTo>
                    <a:pt x="4136" y="834"/>
                    <a:pt x="4136" y="434"/>
                    <a:pt x="4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13"/>
            <p:cNvSpPr/>
            <p:nvPr/>
          </p:nvSpPr>
          <p:spPr>
            <a:xfrm rot="-5400000">
              <a:off x="1712758" y="4959357"/>
              <a:ext cx="113407" cy="105931"/>
            </a:xfrm>
            <a:custGeom>
              <a:avLst/>
              <a:gdLst/>
              <a:ahLst/>
              <a:cxnLst/>
              <a:rect l="l" t="t" r="r" b="b"/>
              <a:pathLst>
                <a:path w="4571" h="2379" extrusionOk="0">
                  <a:moveTo>
                    <a:pt x="3303" y="0"/>
                  </a:moveTo>
                  <a:cubicBezTo>
                    <a:pt x="2302" y="0"/>
                    <a:pt x="1335" y="0"/>
                    <a:pt x="367" y="33"/>
                  </a:cubicBezTo>
                  <a:cubicBezTo>
                    <a:pt x="234" y="667"/>
                    <a:pt x="0" y="1334"/>
                    <a:pt x="0" y="2002"/>
                  </a:cubicBezTo>
                  <a:cubicBezTo>
                    <a:pt x="167" y="2002"/>
                    <a:pt x="367" y="2035"/>
                    <a:pt x="534" y="2068"/>
                  </a:cubicBezTo>
                  <a:cubicBezTo>
                    <a:pt x="1438" y="2223"/>
                    <a:pt x="2363" y="2378"/>
                    <a:pt x="3292" y="2378"/>
                  </a:cubicBezTo>
                  <a:cubicBezTo>
                    <a:pt x="3562" y="2378"/>
                    <a:pt x="3833" y="2365"/>
                    <a:pt x="4103" y="2335"/>
                  </a:cubicBezTo>
                  <a:cubicBezTo>
                    <a:pt x="4270" y="1635"/>
                    <a:pt x="4437" y="901"/>
                    <a:pt x="4570" y="200"/>
                  </a:cubicBezTo>
                  <a:cubicBezTo>
                    <a:pt x="4170" y="67"/>
                    <a:pt x="3736" y="0"/>
                    <a:pt x="3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13"/>
            <p:cNvSpPr/>
            <p:nvPr/>
          </p:nvSpPr>
          <p:spPr>
            <a:xfrm rot="-5400000">
              <a:off x="1202762" y="4963942"/>
              <a:ext cx="113407" cy="11497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3756" y="0"/>
                  </a:moveTo>
                  <a:cubicBezTo>
                    <a:pt x="2465" y="0"/>
                    <a:pt x="1246" y="435"/>
                    <a:pt x="1" y="647"/>
                  </a:cubicBezTo>
                  <a:cubicBezTo>
                    <a:pt x="167" y="1281"/>
                    <a:pt x="334" y="1948"/>
                    <a:pt x="501" y="2582"/>
                  </a:cubicBezTo>
                  <a:cubicBezTo>
                    <a:pt x="1902" y="2549"/>
                    <a:pt x="3270" y="2482"/>
                    <a:pt x="4570" y="1915"/>
                  </a:cubicBezTo>
                  <a:cubicBezTo>
                    <a:pt x="4504" y="1248"/>
                    <a:pt x="4304" y="647"/>
                    <a:pt x="4137" y="13"/>
                  </a:cubicBezTo>
                  <a:cubicBezTo>
                    <a:pt x="4009" y="5"/>
                    <a:pt x="3882" y="0"/>
                    <a:pt x="3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13"/>
            <p:cNvSpPr/>
            <p:nvPr/>
          </p:nvSpPr>
          <p:spPr>
            <a:xfrm rot="-5400000">
              <a:off x="126044" y="4963575"/>
              <a:ext cx="109263" cy="124811"/>
            </a:xfrm>
            <a:custGeom>
              <a:avLst/>
              <a:gdLst/>
              <a:ahLst/>
              <a:cxnLst/>
              <a:rect l="l" t="t" r="r" b="b"/>
              <a:pathLst>
                <a:path w="4404" h="2803" extrusionOk="0">
                  <a:moveTo>
                    <a:pt x="267" y="1"/>
                  </a:moveTo>
                  <a:cubicBezTo>
                    <a:pt x="167" y="701"/>
                    <a:pt x="67" y="1435"/>
                    <a:pt x="0" y="2169"/>
                  </a:cubicBezTo>
                  <a:cubicBezTo>
                    <a:pt x="174" y="2161"/>
                    <a:pt x="347" y="2156"/>
                    <a:pt x="519" y="2156"/>
                  </a:cubicBezTo>
                  <a:cubicBezTo>
                    <a:pt x="1732" y="2156"/>
                    <a:pt x="2901" y="2364"/>
                    <a:pt x="4070" y="2803"/>
                  </a:cubicBezTo>
                  <a:cubicBezTo>
                    <a:pt x="4337" y="2002"/>
                    <a:pt x="4304" y="1168"/>
                    <a:pt x="4404" y="334"/>
                  </a:cubicBezTo>
                  <a:lnTo>
                    <a:pt x="4404" y="334"/>
                  </a:lnTo>
                  <a:cubicBezTo>
                    <a:pt x="4304" y="368"/>
                    <a:pt x="4203" y="434"/>
                    <a:pt x="4103" y="434"/>
                  </a:cubicBezTo>
                  <a:cubicBezTo>
                    <a:pt x="3881" y="446"/>
                    <a:pt x="3660" y="452"/>
                    <a:pt x="3439" y="452"/>
                  </a:cubicBezTo>
                  <a:cubicBezTo>
                    <a:pt x="2436" y="452"/>
                    <a:pt x="1452" y="338"/>
                    <a:pt x="467" y="201"/>
                  </a:cubicBezTo>
                  <a:cubicBezTo>
                    <a:pt x="334" y="168"/>
                    <a:pt x="301" y="10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13"/>
            <p:cNvSpPr/>
            <p:nvPr/>
          </p:nvSpPr>
          <p:spPr>
            <a:xfrm rot="-5400000">
              <a:off x="8539002" y="4627443"/>
              <a:ext cx="72842" cy="677887"/>
            </a:xfrm>
            <a:custGeom>
              <a:avLst/>
              <a:gdLst/>
              <a:ahLst/>
              <a:cxnLst/>
              <a:rect l="l" t="t" r="r" b="b"/>
              <a:pathLst>
                <a:path w="2936" h="15224" extrusionOk="0">
                  <a:moveTo>
                    <a:pt x="1991" y="1"/>
                  </a:moveTo>
                  <a:cubicBezTo>
                    <a:pt x="1640" y="1"/>
                    <a:pt x="1411" y="218"/>
                    <a:pt x="1234" y="513"/>
                  </a:cubicBezTo>
                  <a:cubicBezTo>
                    <a:pt x="801" y="1280"/>
                    <a:pt x="467" y="2080"/>
                    <a:pt x="300" y="2948"/>
                  </a:cubicBezTo>
                  <a:cubicBezTo>
                    <a:pt x="0" y="4482"/>
                    <a:pt x="67" y="5950"/>
                    <a:pt x="500" y="7484"/>
                  </a:cubicBezTo>
                  <a:cubicBezTo>
                    <a:pt x="1168" y="9753"/>
                    <a:pt x="1635" y="12054"/>
                    <a:pt x="2202" y="14322"/>
                  </a:cubicBezTo>
                  <a:cubicBezTo>
                    <a:pt x="2235" y="14556"/>
                    <a:pt x="2302" y="14789"/>
                    <a:pt x="2368" y="15023"/>
                  </a:cubicBezTo>
                  <a:cubicBezTo>
                    <a:pt x="2402" y="15123"/>
                    <a:pt x="2435" y="15223"/>
                    <a:pt x="2535" y="15223"/>
                  </a:cubicBezTo>
                  <a:cubicBezTo>
                    <a:pt x="2635" y="15223"/>
                    <a:pt x="2635" y="15123"/>
                    <a:pt x="2669" y="15023"/>
                  </a:cubicBezTo>
                  <a:cubicBezTo>
                    <a:pt x="2769" y="14456"/>
                    <a:pt x="2902" y="13889"/>
                    <a:pt x="2902" y="13288"/>
                  </a:cubicBezTo>
                  <a:cubicBezTo>
                    <a:pt x="2935" y="12454"/>
                    <a:pt x="2902" y="11587"/>
                    <a:pt x="2902" y="10720"/>
                  </a:cubicBezTo>
                  <a:cubicBezTo>
                    <a:pt x="2835" y="9252"/>
                    <a:pt x="2802" y="7784"/>
                    <a:pt x="2569" y="6317"/>
                  </a:cubicBezTo>
                  <a:cubicBezTo>
                    <a:pt x="2368" y="4882"/>
                    <a:pt x="2569" y="3481"/>
                    <a:pt x="2769" y="2047"/>
                  </a:cubicBezTo>
                  <a:cubicBezTo>
                    <a:pt x="2835" y="1613"/>
                    <a:pt x="2869" y="1180"/>
                    <a:pt x="2769" y="746"/>
                  </a:cubicBezTo>
                  <a:cubicBezTo>
                    <a:pt x="2702" y="379"/>
                    <a:pt x="2535" y="79"/>
                    <a:pt x="2135" y="12"/>
                  </a:cubicBezTo>
                  <a:cubicBezTo>
                    <a:pt x="2085" y="5"/>
                    <a:pt x="2037" y="1"/>
                    <a:pt x="1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13"/>
            <p:cNvSpPr/>
            <p:nvPr/>
          </p:nvSpPr>
          <p:spPr>
            <a:xfrm rot="-5400000">
              <a:off x="5276232" y="4583566"/>
              <a:ext cx="79466" cy="687861"/>
            </a:xfrm>
            <a:custGeom>
              <a:avLst/>
              <a:gdLst/>
              <a:ahLst/>
              <a:cxnLst/>
              <a:rect l="l" t="t" r="r" b="b"/>
              <a:pathLst>
                <a:path w="3203" h="15448" extrusionOk="0">
                  <a:moveTo>
                    <a:pt x="2329" y="1"/>
                  </a:moveTo>
                  <a:cubicBezTo>
                    <a:pt x="2228" y="1"/>
                    <a:pt x="2198" y="117"/>
                    <a:pt x="2169" y="206"/>
                  </a:cubicBezTo>
                  <a:cubicBezTo>
                    <a:pt x="2135" y="240"/>
                    <a:pt x="2102" y="273"/>
                    <a:pt x="2102" y="306"/>
                  </a:cubicBezTo>
                  <a:cubicBezTo>
                    <a:pt x="567" y="4476"/>
                    <a:pt x="0" y="8712"/>
                    <a:pt x="1235" y="13082"/>
                  </a:cubicBezTo>
                  <a:cubicBezTo>
                    <a:pt x="1401" y="13716"/>
                    <a:pt x="1668" y="14350"/>
                    <a:pt x="1968" y="14917"/>
                  </a:cubicBezTo>
                  <a:cubicBezTo>
                    <a:pt x="2137" y="15170"/>
                    <a:pt x="2283" y="15447"/>
                    <a:pt x="2585" y="15447"/>
                  </a:cubicBezTo>
                  <a:cubicBezTo>
                    <a:pt x="2640" y="15447"/>
                    <a:pt x="2701" y="15438"/>
                    <a:pt x="2769" y="15417"/>
                  </a:cubicBezTo>
                  <a:cubicBezTo>
                    <a:pt x="3169" y="15317"/>
                    <a:pt x="3169" y="14950"/>
                    <a:pt x="3203" y="14617"/>
                  </a:cubicBezTo>
                  <a:cubicBezTo>
                    <a:pt x="3203" y="14516"/>
                    <a:pt x="3203" y="14416"/>
                    <a:pt x="3203" y="14383"/>
                  </a:cubicBezTo>
                  <a:cubicBezTo>
                    <a:pt x="3069" y="12682"/>
                    <a:pt x="2936" y="11047"/>
                    <a:pt x="2769" y="9413"/>
                  </a:cubicBezTo>
                  <a:lnTo>
                    <a:pt x="2802" y="9413"/>
                  </a:lnTo>
                  <a:cubicBezTo>
                    <a:pt x="2569" y="7178"/>
                    <a:pt x="2636" y="4943"/>
                    <a:pt x="2769" y="2708"/>
                  </a:cubicBezTo>
                  <a:cubicBezTo>
                    <a:pt x="2836" y="1874"/>
                    <a:pt x="2669" y="1040"/>
                    <a:pt x="2536" y="240"/>
                  </a:cubicBezTo>
                  <a:cubicBezTo>
                    <a:pt x="2536" y="140"/>
                    <a:pt x="2502" y="6"/>
                    <a:pt x="2369" y="6"/>
                  </a:cubicBezTo>
                  <a:cubicBezTo>
                    <a:pt x="2354" y="3"/>
                    <a:pt x="2341" y="1"/>
                    <a:pt x="2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13"/>
            <p:cNvSpPr/>
            <p:nvPr/>
          </p:nvSpPr>
          <p:spPr>
            <a:xfrm rot="-5400000">
              <a:off x="5902230" y="4842569"/>
              <a:ext cx="118369" cy="246816"/>
            </a:xfrm>
            <a:custGeom>
              <a:avLst/>
              <a:gdLst/>
              <a:ahLst/>
              <a:cxnLst/>
              <a:rect l="l" t="t" r="r" b="b"/>
              <a:pathLst>
                <a:path w="4771" h="5543" extrusionOk="0">
                  <a:moveTo>
                    <a:pt x="1853" y="0"/>
                  </a:moveTo>
                  <a:cubicBezTo>
                    <a:pt x="1412" y="0"/>
                    <a:pt x="972" y="13"/>
                    <a:pt x="528" y="13"/>
                  </a:cubicBezTo>
                  <a:cubicBezTo>
                    <a:pt x="353" y="13"/>
                    <a:pt x="177" y="11"/>
                    <a:pt x="0" y="5"/>
                  </a:cubicBezTo>
                  <a:lnTo>
                    <a:pt x="0" y="5"/>
                  </a:lnTo>
                  <a:cubicBezTo>
                    <a:pt x="67" y="1440"/>
                    <a:pt x="367" y="2874"/>
                    <a:pt x="501" y="4308"/>
                  </a:cubicBezTo>
                  <a:cubicBezTo>
                    <a:pt x="534" y="4642"/>
                    <a:pt x="567" y="4976"/>
                    <a:pt x="567" y="5343"/>
                  </a:cubicBezTo>
                  <a:cubicBezTo>
                    <a:pt x="901" y="5343"/>
                    <a:pt x="1268" y="5309"/>
                    <a:pt x="1602" y="5309"/>
                  </a:cubicBezTo>
                  <a:cubicBezTo>
                    <a:pt x="2636" y="5309"/>
                    <a:pt x="3670" y="5309"/>
                    <a:pt x="4670" y="5543"/>
                  </a:cubicBezTo>
                  <a:cubicBezTo>
                    <a:pt x="4770" y="4675"/>
                    <a:pt x="4670" y="3841"/>
                    <a:pt x="4570" y="3008"/>
                  </a:cubicBezTo>
                  <a:cubicBezTo>
                    <a:pt x="4437" y="2007"/>
                    <a:pt x="4303" y="1006"/>
                    <a:pt x="4170" y="5"/>
                  </a:cubicBezTo>
                  <a:cubicBezTo>
                    <a:pt x="3930" y="5"/>
                    <a:pt x="3690" y="91"/>
                    <a:pt x="3449" y="91"/>
                  </a:cubicBezTo>
                  <a:cubicBezTo>
                    <a:pt x="3389" y="91"/>
                    <a:pt x="3329" y="85"/>
                    <a:pt x="3269" y="72"/>
                  </a:cubicBezTo>
                  <a:cubicBezTo>
                    <a:pt x="2793" y="14"/>
                    <a:pt x="2322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13"/>
            <p:cNvSpPr/>
            <p:nvPr/>
          </p:nvSpPr>
          <p:spPr>
            <a:xfrm rot="-5400000">
              <a:off x="6923085" y="4629400"/>
              <a:ext cx="53813" cy="616884"/>
            </a:xfrm>
            <a:custGeom>
              <a:avLst/>
              <a:gdLst/>
              <a:ahLst/>
              <a:cxnLst/>
              <a:rect l="l" t="t" r="r" b="b"/>
              <a:pathLst>
                <a:path w="2169" h="13854" extrusionOk="0">
                  <a:moveTo>
                    <a:pt x="1604" y="0"/>
                  </a:moveTo>
                  <a:cubicBezTo>
                    <a:pt x="1582" y="0"/>
                    <a:pt x="1559" y="2"/>
                    <a:pt x="1535" y="6"/>
                  </a:cubicBezTo>
                  <a:cubicBezTo>
                    <a:pt x="1301" y="6"/>
                    <a:pt x="1168" y="106"/>
                    <a:pt x="1101" y="339"/>
                  </a:cubicBezTo>
                  <a:cubicBezTo>
                    <a:pt x="968" y="706"/>
                    <a:pt x="968" y="1073"/>
                    <a:pt x="968" y="1440"/>
                  </a:cubicBezTo>
                  <a:cubicBezTo>
                    <a:pt x="934" y="1907"/>
                    <a:pt x="868" y="2341"/>
                    <a:pt x="734" y="2774"/>
                  </a:cubicBezTo>
                  <a:cubicBezTo>
                    <a:pt x="201" y="4809"/>
                    <a:pt x="0" y="6911"/>
                    <a:pt x="34" y="9012"/>
                  </a:cubicBezTo>
                  <a:cubicBezTo>
                    <a:pt x="34" y="10680"/>
                    <a:pt x="534" y="12181"/>
                    <a:pt x="1368" y="13582"/>
                  </a:cubicBezTo>
                  <a:cubicBezTo>
                    <a:pt x="1429" y="13704"/>
                    <a:pt x="1490" y="13853"/>
                    <a:pt x="1601" y="13853"/>
                  </a:cubicBezTo>
                  <a:cubicBezTo>
                    <a:pt x="1612" y="13853"/>
                    <a:pt x="1623" y="13852"/>
                    <a:pt x="1635" y="13849"/>
                  </a:cubicBezTo>
                  <a:cubicBezTo>
                    <a:pt x="1835" y="13815"/>
                    <a:pt x="1802" y="13615"/>
                    <a:pt x="1835" y="13482"/>
                  </a:cubicBezTo>
                  <a:cubicBezTo>
                    <a:pt x="1969" y="12548"/>
                    <a:pt x="2035" y="11647"/>
                    <a:pt x="1969" y="10713"/>
                  </a:cubicBezTo>
                  <a:cubicBezTo>
                    <a:pt x="2035" y="9779"/>
                    <a:pt x="1935" y="8879"/>
                    <a:pt x="1835" y="7945"/>
                  </a:cubicBezTo>
                  <a:cubicBezTo>
                    <a:pt x="1635" y="6243"/>
                    <a:pt x="1668" y="4509"/>
                    <a:pt x="2035" y="2808"/>
                  </a:cubicBezTo>
                  <a:cubicBezTo>
                    <a:pt x="2169" y="2140"/>
                    <a:pt x="2169" y="1473"/>
                    <a:pt x="2102" y="773"/>
                  </a:cubicBezTo>
                  <a:cubicBezTo>
                    <a:pt x="2069" y="606"/>
                    <a:pt x="2035" y="473"/>
                    <a:pt x="1969" y="306"/>
                  </a:cubicBezTo>
                  <a:cubicBezTo>
                    <a:pt x="1909" y="126"/>
                    <a:pt x="1795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13"/>
            <p:cNvSpPr/>
            <p:nvPr/>
          </p:nvSpPr>
          <p:spPr>
            <a:xfrm rot="-5400000">
              <a:off x="4735631" y="4879273"/>
              <a:ext cx="118369" cy="221391"/>
            </a:xfrm>
            <a:custGeom>
              <a:avLst/>
              <a:gdLst/>
              <a:ahLst/>
              <a:cxnLst/>
              <a:rect l="l" t="t" r="r" b="b"/>
              <a:pathLst>
                <a:path w="4771" h="4972" extrusionOk="0">
                  <a:moveTo>
                    <a:pt x="4770" y="1"/>
                  </a:moveTo>
                  <a:cubicBezTo>
                    <a:pt x="4403" y="34"/>
                    <a:pt x="4036" y="34"/>
                    <a:pt x="3669" y="68"/>
                  </a:cubicBezTo>
                  <a:cubicBezTo>
                    <a:pt x="2635" y="134"/>
                    <a:pt x="1601" y="201"/>
                    <a:pt x="534" y="268"/>
                  </a:cubicBezTo>
                  <a:cubicBezTo>
                    <a:pt x="500" y="1669"/>
                    <a:pt x="300" y="3036"/>
                    <a:pt x="33" y="4404"/>
                  </a:cubicBezTo>
                  <a:cubicBezTo>
                    <a:pt x="33" y="4537"/>
                    <a:pt x="33" y="4671"/>
                    <a:pt x="0" y="4804"/>
                  </a:cubicBezTo>
                  <a:cubicBezTo>
                    <a:pt x="317" y="4804"/>
                    <a:pt x="625" y="4813"/>
                    <a:pt x="934" y="4813"/>
                  </a:cubicBezTo>
                  <a:cubicBezTo>
                    <a:pt x="1243" y="4813"/>
                    <a:pt x="1551" y="4804"/>
                    <a:pt x="1868" y="4771"/>
                  </a:cubicBezTo>
                  <a:cubicBezTo>
                    <a:pt x="2041" y="4744"/>
                    <a:pt x="2214" y="4734"/>
                    <a:pt x="2387" y="4734"/>
                  </a:cubicBezTo>
                  <a:cubicBezTo>
                    <a:pt x="2847" y="4734"/>
                    <a:pt x="3308" y="4804"/>
                    <a:pt x="3769" y="4804"/>
                  </a:cubicBezTo>
                  <a:cubicBezTo>
                    <a:pt x="3936" y="4804"/>
                    <a:pt x="4103" y="4804"/>
                    <a:pt x="4170" y="4971"/>
                  </a:cubicBezTo>
                  <a:cubicBezTo>
                    <a:pt x="4470" y="3804"/>
                    <a:pt x="4570" y="2636"/>
                    <a:pt x="4670" y="1435"/>
                  </a:cubicBezTo>
                  <a:cubicBezTo>
                    <a:pt x="4703" y="968"/>
                    <a:pt x="4737" y="468"/>
                    <a:pt x="4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13"/>
            <p:cNvSpPr/>
            <p:nvPr/>
          </p:nvSpPr>
          <p:spPr>
            <a:xfrm rot="-5400000">
              <a:off x="5576291" y="4901098"/>
              <a:ext cx="133279" cy="197613"/>
            </a:xfrm>
            <a:custGeom>
              <a:avLst/>
              <a:gdLst/>
              <a:ahLst/>
              <a:cxnLst/>
              <a:rect l="l" t="t" r="r" b="b"/>
              <a:pathLst>
                <a:path w="5372" h="4438" extrusionOk="0">
                  <a:moveTo>
                    <a:pt x="4137" y="1"/>
                  </a:moveTo>
                  <a:cubicBezTo>
                    <a:pt x="4103" y="167"/>
                    <a:pt x="3970" y="167"/>
                    <a:pt x="3837" y="201"/>
                  </a:cubicBezTo>
                  <a:cubicBezTo>
                    <a:pt x="2569" y="334"/>
                    <a:pt x="1268" y="434"/>
                    <a:pt x="1" y="468"/>
                  </a:cubicBezTo>
                  <a:cubicBezTo>
                    <a:pt x="201" y="1835"/>
                    <a:pt x="701" y="3136"/>
                    <a:pt x="1135" y="4437"/>
                  </a:cubicBezTo>
                  <a:cubicBezTo>
                    <a:pt x="1668" y="4370"/>
                    <a:pt x="2235" y="4304"/>
                    <a:pt x="2769" y="4270"/>
                  </a:cubicBezTo>
                  <a:cubicBezTo>
                    <a:pt x="3487" y="4215"/>
                    <a:pt x="4205" y="4046"/>
                    <a:pt x="4923" y="4046"/>
                  </a:cubicBezTo>
                  <a:cubicBezTo>
                    <a:pt x="5072" y="4046"/>
                    <a:pt x="5222" y="4053"/>
                    <a:pt x="5371" y="4070"/>
                  </a:cubicBezTo>
                  <a:cubicBezTo>
                    <a:pt x="5271" y="3403"/>
                    <a:pt x="5004" y="2769"/>
                    <a:pt x="4771" y="2102"/>
                  </a:cubicBezTo>
                  <a:cubicBezTo>
                    <a:pt x="4504" y="1402"/>
                    <a:pt x="4304" y="701"/>
                    <a:pt x="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13"/>
            <p:cNvSpPr/>
            <p:nvPr/>
          </p:nvSpPr>
          <p:spPr>
            <a:xfrm rot="-5400000">
              <a:off x="7744951" y="4906327"/>
              <a:ext cx="116731" cy="202066"/>
            </a:xfrm>
            <a:custGeom>
              <a:avLst/>
              <a:gdLst/>
              <a:ahLst/>
              <a:cxnLst/>
              <a:rect l="l" t="t" r="r" b="b"/>
              <a:pathLst>
                <a:path w="4705" h="4538" extrusionOk="0">
                  <a:moveTo>
                    <a:pt x="568" y="1"/>
                  </a:moveTo>
                  <a:cubicBezTo>
                    <a:pt x="368" y="1302"/>
                    <a:pt x="301" y="2603"/>
                    <a:pt x="1" y="3870"/>
                  </a:cubicBezTo>
                  <a:cubicBezTo>
                    <a:pt x="1402" y="3870"/>
                    <a:pt x="2770" y="3970"/>
                    <a:pt x="4104" y="4537"/>
                  </a:cubicBezTo>
                  <a:cubicBezTo>
                    <a:pt x="4437" y="3403"/>
                    <a:pt x="4471" y="2269"/>
                    <a:pt x="4638" y="1135"/>
                  </a:cubicBezTo>
                  <a:cubicBezTo>
                    <a:pt x="4671" y="868"/>
                    <a:pt x="4671" y="601"/>
                    <a:pt x="4704" y="368"/>
                  </a:cubicBezTo>
                  <a:lnTo>
                    <a:pt x="4704" y="368"/>
                  </a:lnTo>
                  <a:cubicBezTo>
                    <a:pt x="4631" y="369"/>
                    <a:pt x="4558" y="370"/>
                    <a:pt x="4485" y="370"/>
                  </a:cubicBezTo>
                  <a:cubicBezTo>
                    <a:pt x="3164" y="370"/>
                    <a:pt x="1896" y="96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13"/>
            <p:cNvSpPr/>
            <p:nvPr/>
          </p:nvSpPr>
          <p:spPr>
            <a:xfrm rot="-5400000">
              <a:off x="4540821" y="4880696"/>
              <a:ext cx="108445" cy="202021"/>
            </a:xfrm>
            <a:custGeom>
              <a:avLst/>
              <a:gdLst/>
              <a:ahLst/>
              <a:cxnLst/>
              <a:rect l="l" t="t" r="r" b="b"/>
              <a:pathLst>
                <a:path w="4371" h="4537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34"/>
                    <a:pt x="67" y="300"/>
                    <a:pt x="67" y="434"/>
                  </a:cubicBezTo>
                  <a:cubicBezTo>
                    <a:pt x="134" y="1034"/>
                    <a:pt x="134" y="1668"/>
                    <a:pt x="168" y="2268"/>
                  </a:cubicBezTo>
                  <a:cubicBezTo>
                    <a:pt x="134" y="2902"/>
                    <a:pt x="134" y="3503"/>
                    <a:pt x="67" y="4103"/>
                  </a:cubicBezTo>
                  <a:cubicBezTo>
                    <a:pt x="67" y="4270"/>
                    <a:pt x="34" y="4403"/>
                    <a:pt x="1" y="4537"/>
                  </a:cubicBezTo>
                  <a:cubicBezTo>
                    <a:pt x="1068" y="4470"/>
                    <a:pt x="2102" y="4403"/>
                    <a:pt x="3136" y="4337"/>
                  </a:cubicBezTo>
                  <a:cubicBezTo>
                    <a:pt x="3503" y="4303"/>
                    <a:pt x="3870" y="4303"/>
                    <a:pt x="4237" y="4270"/>
                  </a:cubicBezTo>
                  <a:cubicBezTo>
                    <a:pt x="4270" y="3603"/>
                    <a:pt x="4337" y="2936"/>
                    <a:pt x="4371" y="2268"/>
                  </a:cubicBezTo>
                  <a:cubicBezTo>
                    <a:pt x="4337" y="1601"/>
                    <a:pt x="4270" y="934"/>
                    <a:pt x="4237" y="267"/>
                  </a:cubicBezTo>
                  <a:cubicBezTo>
                    <a:pt x="3870" y="267"/>
                    <a:pt x="3503" y="234"/>
                    <a:pt x="3136" y="234"/>
                  </a:cubicBezTo>
                  <a:cubicBezTo>
                    <a:pt x="2102" y="134"/>
                    <a:pt x="10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13"/>
            <p:cNvSpPr/>
            <p:nvPr/>
          </p:nvSpPr>
          <p:spPr>
            <a:xfrm rot="-5400000">
              <a:off x="5321356" y="4934358"/>
              <a:ext cx="108420" cy="185724"/>
            </a:xfrm>
            <a:custGeom>
              <a:avLst/>
              <a:gdLst/>
              <a:ahLst/>
              <a:cxnLst/>
              <a:rect l="l" t="t" r="r" b="b"/>
              <a:pathLst>
                <a:path w="4370" h="4171" extrusionOk="0">
                  <a:moveTo>
                    <a:pt x="0" y="1"/>
                  </a:moveTo>
                  <a:cubicBezTo>
                    <a:pt x="33" y="1335"/>
                    <a:pt x="67" y="2669"/>
                    <a:pt x="234" y="4004"/>
                  </a:cubicBezTo>
                  <a:cubicBezTo>
                    <a:pt x="234" y="4070"/>
                    <a:pt x="267" y="4104"/>
                    <a:pt x="300" y="4170"/>
                  </a:cubicBezTo>
                  <a:cubicBezTo>
                    <a:pt x="1527" y="3864"/>
                    <a:pt x="2754" y="3529"/>
                    <a:pt x="4033" y="3529"/>
                  </a:cubicBezTo>
                  <a:cubicBezTo>
                    <a:pt x="4145" y="3529"/>
                    <a:pt x="4257" y="3531"/>
                    <a:pt x="4370" y="3537"/>
                  </a:cubicBezTo>
                  <a:cubicBezTo>
                    <a:pt x="4270" y="2402"/>
                    <a:pt x="4170" y="1268"/>
                    <a:pt x="4170" y="101"/>
                  </a:cubicBezTo>
                  <a:cubicBezTo>
                    <a:pt x="3779" y="119"/>
                    <a:pt x="3387" y="128"/>
                    <a:pt x="2997" y="128"/>
                  </a:cubicBezTo>
                  <a:cubicBezTo>
                    <a:pt x="1989" y="128"/>
                    <a:pt x="986" y="7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13"/>
            <p:cNvSpPr/>
            <p:nvPr/>
          </p:nvSpPr>
          <p:spPr>
            <a:xfrm rot="-5400000">
              <a:off x="6712573" y="4963195"/>
              <a:ext cx="118393" cy="197569"/>
            </a:xfrm>
            <a:custGeom>
              <a:avLst/>
              <a:gdLst/>
              <a:ahLst/>
              <a:cxnLst/>
              <a:rect l="l" t="t" r="r" b="b"/>
              <a:pathLst>
                <a:path w="4772" h="4437" extrusionOk="0">
                  <a:moveTo>
                    <a:pt x="802" y="0"/>
                  </a:moveTo>
                  <a:cubicBezTo>
                    <a:pt x="812" y="2"/>
                    <a:pt x="822" y="4"/>
                    <a:pt x="832" y="6"/>
                  </a:cubicBezTo>
                  <a:lnTo>
                    <a:pt x="832" y="6"/>
                  </a:lnTo>
                  <a:cubicBezTo>
                    <a:pt x="833" y="4"/>
                    <a:pt x="834" y="2"/>
                    <a:pt x="835" y="0"/>
                  </a:cubicBezTo>
                  <a:close/>
                  <a:moveTo>
                    <a:pt x="832" y="6"/>
                  </a:moveTo>
                  <a:lnTo>
                    <a:pt x="832" y="6"/>
                  </a:lnTo>
                  <a:cubicBezTo>
                    <a:pt x="534" y="672"/>
                    <a:pt x="468" y="1370"/>
                    <a:pt x="335" y="2068"/>
                  </a:cubicBezTo>
                  <a:cubicBezTo>
                    <a:pt x="201" y="2835"/>
                    <a:pt x="34" y="3636"/>
                    <a:pt x="1" y="4437"/>
                  </a:cubicBezTo>
                  <a:cubicBezTo>
                    <a:pt x="134" y="4437"/>
                    <a:pt x="234" y="4403"/>
                    <a:pt x="368" y="4403"/>
                  </a:cubicBezTo>
                  <a:cubicBezTo>
                    <a:pt x="1524" y="4190"/>
                    <a:pt x="2707" y="3894"/>
                    <a:pt x="3893" y="3894"/>
                  </a:cubicBezTo>
                  <a:cubicBezTo>
                    <a:pt x="4008" y="3894"/>
                    <a:pt x="4123" y="3897"/>
                    <a:pt x="4237" y="3903"/>
                  </a:cubicBezTo>
                  <a:cubicBezTo>
                    <a:pt x="4437" y="2969"/>
                    <a:pt x="4604" y="2035"/>
                    <a:pt x="4771" y="1101"/>
                  </a:cubicBezTo>
                  <a:cubicBezTo>
                    <a:pt x="4571" y="1101"/>
                    <a:pt x="4404" y="1001"/>
                    <a:pt x="4204" y="967"/>
                  </a:cubicBezTo>
                  <a:cubicBezTo>
                    <a:pt x="3080" y="637"/>
                    <a:pt x="1988" y="241"/>
                    <a:pt x="832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13"/>
            <p:cNvSpPr/>
            <p:nvPr/>
          </p:nvSpPr>
          <p:spPr>
            <a:xfrm rot="-5400000">
              <a:off x="6199635" y="4880918"/>
              <a:ext cx="120850" cy="184210"/>
            </a:xfrm>
            <a:custGeom>
              <a:avLst/>
              <a:gdLst/>
              <a:ahLst/>
              <a:cxnLst/>
              <a:rect l="l" t="t" r="r" b="b"/>
              <a:pathLst>
                <a:path w="4871" h="4137" extrusionOk="0">
                  <a:moveTo>
                    <a:pt x="801" y="1"/>
                  </a:moveTo>
                  <a:cubicBezTo>
                    <a:pt x="535" y="1168"/>
                    <a:pt x="268" y="2336"/>
                    <a:pt x="1" y="3503"/>
                  </a:cubicBezTo>
                  <a:cubicBezTo>
                    <a:pt x="1368" y="3703"/>
                    <a:pt x="2769" y="3903"/>
                    <a:pt x="4137" y="4137"/>
                  </a:cubicBezTo>
                  <a:cubicBezTo>
                    <a:pt x="4437" y="2936"/>
                    <a:pt x="4804" y="1702"/>
                    <a:pt x="4871" y="434"/>
                  </a:cubicBezTo>
                  <a:lnTo>
                    <a:pt x="4871" y="434"/>
                  </a:lnTo>
                  <a:cubicBezTo>
                    <a:pt x="4553" y="483"/>
                    <a:pt x="4236" y="514"/>
                    <a:pt x="3919" y="514"/>
                  </a:cubicBezTo>
                  <a:cubicBezTo>
                    <a:pt x="3802" y="514"/>
                    <a:pt x="3686" y="510"/>
                    <a:pt x="3570" y="501"/>
                  </a:cubicBezTo>
                  <a:cubicBezTo>
                    <a:pt x="2636" y="368"/>
                    <a:pt x="1735" y="167"/>
                    <a:pt x="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13"/>
            <p:cNvSpPr/>
            <p:nvPr/>
          </p:nvSpPr>
          <p:spPr>
            <a:xfrm rot="-5400000">
              <a:off x="7240673" y="4946093"/>
              <a:ext cx="124174" cy="166399"/>
            </a:xfrm>
            <a:custGeom>
              <a:avLst/>
              <a:gdLst/>
              <a:ahLst/>
              <a:cxnLst/>
              <a:rect l="l" t="t" r="r" b="b"/>
              <a:pathLst>
                <a:path w="5005" h="3737" extrusionOk="0">
                  <a:moveTo>
                    <a:pt x="4237" y="1"/>
                  </a:moveTo>
                  <a:cubicBezTo>
                    <a:pt x="3759" y="12"/>
                    <a:pt x="3285" y="12"/>
                    <a:pt x="2813" y="12"/>
                  </a:cubicBezTo>
                  <a:cubicBezTo>
                    <a:pt x="1869" y="12"/>
                    <a:pt x="935" y="12"/>
                    <a:pt x="1" y="101"/>
                  </a:cubicBezTo>
                  <a:cubicBezTo>
                    <a:pt x="301" y="1301"/>
                    <a:pt x="601" y="2502"/>
                    <a:pt x="901" y="3737"/>
                  </a:cubicBezTo>
                  <a:cubicBezTo>
                    <a:pt x="1068" y="3703"/>
                    <a:pt x="1268" y="3703"/>
                    <a:pt x="1435" y="3670"/>
                  </a:cubicBezTo>
                  <a:cubicBezTo>
                    <a:pt x="2388" y="3506"/>
                    <a:pt x="3364" y="3343"/>
                    <a:pt x="4343" y="3343"/>
                  </a:cubicBezTo>
                  <a:cubicBezTo>
                    <a:pt x="4564" y="3343"/>
                    <a:pt x="4784" y="3351"/>
                    <a:pt x="5004" y="3370"/>
                  </a:cubicBezTo>
                  <a:cubicBezTo>
                    <a:pt x="4804" y="2235"/>
                    <a:pt x="4604" y="1101"/>
                    <a:pt x="4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13"/>
            <p:cNvSpPr/>
            <p:nvPr/>
          </p:nvSpPr>
          <p:spPr>
            <a:xfrm rot="-5400000">
              <a:off x="6876657" y="4983269"/>
              <a:ext cx="113407" cy="173969"/>
            </a:xfrm>
            <a:custGeom>
              <a:avLst/>
              <a:gdLst/>
              <a:ahLst/>
              <a:cxnLst/>
              <a:rect l="l" t="t" r="r" b="b"/>
              <a:pathLst>
                <a:path w="4571" h="3907" extrusionOk="0">
                  <a:moveTo>
                    <a:pt x="4127" y="0"/>
                  </a:moveTo>
                  <a:cubicBezTo>
                    <a:pt x="2946" y="0"/>
                    <a:pt x="1787" y="296"/>
                    <a:pt x="601" y="509"/>
                  </a:cubicBezTo>
                  <a:cubicBezTo>
                    <a:pt x="467" y="509"/>
                    <a:pt x="367" y="543"/>
                    <a:pt x="267" y="543"/>
                  </a:cubicBezTo>
                  <a:cubicBezTo>
                    <a:pt x="0" y="1610"/>
                    <a:pt x="267" y="2677"/>
                    <a:pt x="334" y="3745"/>
                  </a:cubicBezTo>
                  <a:cubicBezTo>
                    <a:pt x="334" y="3778"/>
                    <a:pt x="401" y="3845"/>
                    <a:pt x="434" y="3878"/>
                  </a:cubicBezTo>
                  <a:cubicBezTo>
                    <a:pt x="633" y="3898"/>
                    <a:pt x="831" y="3907"/>
                    <a:pt x="1028" y="3907"/>
                  </a:cubicBezTo>
                  <a:cubicBezTo>
                    <a:pt x="2189" y="3907"/>
                    <a:pt x="3330" y="3601"/>
                    <a:pt x="4470" y="3345"/>
                  </a:cubicBezTo>
                  <a:cubicBezTo>
                    <a:pt x="4570" y="3044"/>
                    <a:pt x="4437" y="2744"/>
                    <a:pt x="4404" y="2477"/>
                  </a:cubicBezTo>
                  <a:cubicBezTo>
                    <a:pt x="4237" y="1643"/>
                    <a:pt x="4404" y="843"/>
                    <a:pt x="4470" y="9"/>
                  </a:cubicBezTo>
                  <a:cubicBezTo>
                    <a:pt x="4356" y="3"/>
                    <a:pt x="4241" y="0"/>
                    <a:pt x="4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13"/>
            <p:cNvSpPr/>
            <p:nvPr/>
          </p:nvSpPr>
          <p:spPr>
            <a:xfrm rot="-5400000">
              <a:off x="8465355" y="5006408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00" y="0"/>
                  </a:moveTo>
                  <a:cubicBezTo>
                    <a:pt x="0" y="834"/>
                    <a:pt x="67" y="1668"/>
                    <a:pt x="134" y="2502"/>
                  </a:cubicBezTo>
                  <a:cubicBezTo>
                    <a:pt x="134" y="2903"/>
                    <a:pt x="234" y="3303"/>
                    <a:pt x="267" y="3703"/>
                  </a:cubicBezTo>
                  <a:cubicBezTo>
                    <a:pt x="1635" y="3370"/>
                    <a:pt x="3002" y="3169"/>
                    <a:pt x="4403" y="3169"/>
                  </a:cubicBezTo>
                  <a:cubicBezTo>
                    <a:pt x="4237" y="2169"/>
                    <a:pt x="4170" y="1135"/>
                    <a:pt x="4337" y="101"/>
                  </a:cubicBezTo>
                  <a:lnTo>
                    <a:pt x="4337" y="101"/>
                  </a:lnTo>
                  <a:cubicBezTo>
                    <a:pt x="4103" y="112"/>
                    <a:pt x="3871" y="116"/>
                    <a:pt x="3639" y="116"/>
                  </a:cubicBezTo>
                  <a:cubicBezTo>
                    <a:pt x="2480" y="116"/>
                    <a:pt x="1340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13"/>
            <p:cNvSpPr/>
            <p:nvPr/>
          </p:nvSpPr>
          <p:spPr>
            <a:xfrm rot="-5400000">
              <a:off x="5160271" y="4955780"/>
              <a:ext cx="105939" cy="150325"/>
            </a:xfrm>
            <a:custGeom>
              <a:avLst/>
              <a:gdLst/>
              <a:ahLst/>
              <a:cxnLst/>
              <a:rect l="l" t="t" r="r" b="b"/>
              <a:pathLst>
                <a:path w="4270" h="3376" extrusionOk="0">
                  <a:moveTo>
                    <a:pt x="2284" y="0"/>
                  </a:moveTo>
                  <a:cubicBezTo>
                    <a:pt x="1545" y="0"/>
                    <a:pt x="806" y="43"/>
                    <a:pt x="67" y="113"/>
                  </a:cubicBezTo>
                  <a:cubicBezTo>
                    <a:pt x="0" y="1147"/>
                    <a:pt x="0" y="2215"/>
                    <a:pt x="67" y="3249"/>
                  </a:cubicBezTo>
                  <a:cubicBezTo>
                    <a:pt x="1077" y="3321"/>
                    <a:pt x="2086" y="3376"/>
                    <a:pt x="3096" y="3376"/>
                  </a:cubicBezTo>
                  <a:cubicBezTo>
                    <a:pt x="3487" y="3376"/>
                    <a:pt x="3879" y="3367"/>
                    <a:pt x="4270" y="3349"/>
                  </a:cubicBezTo>
                  <a:cubicBezTo>
                    <a:pt x="4170" y="2281"/>
                    <a:pt x="4170" y="1181"/>
                    <a:pt x="4270" y="113"/>
                  </a:cubicBezTo>
                  <a:cubicBezTo>
                    <a:pt x="3608" y="34"/>
                    <a:pt x="2946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13"/>
            <p:cNvSpPr/>
            <p:nvPr/>
          </p:nvSpPr>
          <p:spPr>
            <a:xfrm rot="-5400000">
              <a:off x="8715012" y="4978960"/>
              <a:ext cx="128293" cy="169338"/>
            </a:xfrm>
            <a:custGeom>
              <a:avLst/>
              <a:gdLst/>
              <a:ahLst/>
              <a:cxnLst/>
              <a:rect l="l" t="t" r="r" b="b"/>
              <a:pathLst>
                <a:path w="5171" h="3803" extrusionOk="0">
                  <a:moveTo>
                    <a:pt x="4170" y="0"/>
                  </a:moveTo>
                  <a:cubicBezTo>
                    <a:pt x="4070" y="300"/>
                    <a:pt x="3803" y="234"/>
                    <a:pt x="3603" y="267"/>
                  </a:cubicBezTo>
                  <a:cubicBezTo>
                    <a:pt x="2824" y="445"/>
                    <a:pt x="2016" y="490"/>
                    <a:pt x="1208" y="490"/>
                  </a:cubicBezTo>
                  <a:cubicBezTo>
                    <a:pt x="804" y="490"/>
                    <a:pt x="400" y="478"/>
                    <a:pt x="0" y="467"/>
                  </a:cubicBezTo>
                  <a:lnTo>
                    <a:pt x="0" y="467"/>
                  </a:lnTo>
                  <a:cubicBezTo>
                    <a:pt x="267" y="1601"/>
                    <a:pt x="601" y="2736"/>
                    <a:pt x="1068" y="3803"/>
                  </a:cubicBezTo>
                  <a:cubicBezTo>
                    <a:pt x="1501" y="3670"/>
                    <a:pt x="1935" y="3569"/>
                    <a:pt x="2368" y="3436"/>
                  </a:cubicBezTo>
                  <a:cubicBezTo>
                    <a:pt x="3302" y="3136"/>
                    <a:pt x="4236" y="3102"/>
                    <a:pt x="5170" y="2969"/>
                  </a:cubicBezTo>
                  <a:cubicBezTo>
                    <a:pt x="5037" y="2335"/>
                    <a:pt x="4703" y="1768"/>
                    <a:pt x="4537" y="1168"/>
                  </a:cubicBezTo>
                  <a:cubicBezTo>
                    <a:pt x="4437" y="767"/>
                    <a:pt x="4270" y="401"/>
                    <a:pt x="4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13"/>
            <p:cNvSpPr/>
            <p:nvPr/>
          </p:nvSpPr>
          <p:spPr>
            <a:xfrm rot="-5400000">
              <a:off x="6345456" y="4909262"/>
              <a:ext cx="123355" cy="166399"/>
            </a:xfrm>
            <a:custGeom>
              <a:avLst/>
              <a:gdLst/>
              <a:ahLst/>
              <a:cxnLst/>
              <a:rect l="l" t="t" r="r" b="b"/>
              <a:pathLst>
                <a:path w="4972" h="3737" extrusionOk="0">
                  <a:moveTo>
                    <a:pt x="835" y="0"/>
                  </a:moveTo>
                  <a:cubicBezTo>
                    <a:pt x="535" y="934"/>
                    <a:pt x="234" y="1835"/>
                    <a:pt x="1" y="2802"/>
                  </a:cubicBezTo>
                  <a:cubicBezTo>
                    <a:pt x="168" y="2836"/>
                    <a:pt x="301" y="2869"/>
                    <a:pt x="435" y="2902"/>
                  </a:cubicBezTo>
                  <a:cubicBezTo>
                    <a:pt x="902" y="3036"/>
                    <a:pt x="1335" y="3136"/>
                    <a:pt x="1769" y="3269"/>
                  </a:cubicBezTo>
                  <a:cubicBezTo>
                    <a:pt x="2503" y="3436"/>
                    <a:pt x="3237" y="3603"/>
                    <a:pt x="4004" y="3736"/>
                  </a:cubicBezTo>
                  <a:cubicBezTo>
                    <a:pt x="4404" y="2735"/>
                    <a:pt x="4638" y="1668"/>
                    <a:pt x="4971" y="634"/>
                  </a:cubicBezTo>
                  <a:cubicBezTo>
                    <a:pt x="3603" y="400"/>
                    <a:pt x="2202" y="20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13"/>
            <p:cNvSpPr/>
            <p:nvPr/>
          </p:nvSpPr>
          <p:spPr>
            <a:xfrm rot="-5400000">
              <a:off x="8841854" y="4965918"/>
              <a:ext cx="121693" cy="149078"/>
            </a:xfrm>
            <a:custGeom>
              <a:avLst/>
              <a:gdLst/>
              <a:ahLst/>
              <a:cxnLst/>
              <a:rect l="l" t="t" r="r" b="b"/>
              <a:pathLst>
                <a:path w="4905" h="3348" extrusionOk="0">
                  <a:moveTo>
                    <a:pt x="4103" y="0"/>
                  </a:moveTo>
                  <a:cubicBezTo>
                    <a:pt x="3169" y="100"/>
                    <a:pt x="2235" y="167"/>
                    <a:pt x="1301" y="434"/>
                  </a:cubicBezTo>
                  <a:cubicBezTo>
                    <a:pt x="868" y="567"/>
                    <a:pt x="434" y="701"/>
                    <a:pt x="1" y="801"/>
                  </a:cubicBezTo>
                  <a:lnTo>
                    <a:pt x="34" y="801"/>
                  </a:lnTo>
                  <a:cubicBezTo>
                    <a:pt x="301" y="1635"/>
                    <a:pt x="568" y="2502"/>
                    <a:pt x="834" y="3336"/>
                  </a:cubicBezTo>
                  <a:cubicBezTo>
                    <a:pt x="992" y="3344"/>
                    <a:pt x="1149" y="3347"/>
                    <a:pt x="1305" y="3347"/>
                  </a:cubicBezTo>
                  <a:cubicBezTo>
                    <a:pt x="2536" y="3347"/>
                    <a:pt x="3720" y="3117"/>
                    <a:pt x="4904" y="2702"/>
                  </a:cubicBezTo>
                  <a:cubicBezTo>
                    <a:pt x="4771" y="1768"/>
                    <a:pt x="4537" y="834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13"/>
            <p:cNvSpPr/>
            <p:nvPr/>
          </p:nvSpPr>
          <p:spPr>
            <a:xfrm rot="-5400000">
              <a:off x="5016184" y="4955304"/>
              <a:ext cx="121693" cy="132247"/>
            </a:xfrm>
            <a:custGeom>
              <a:avLst/>
              <a:gdLst/>
              <a:ahLst/>
              <a:cxnLst/>
              <a:rect l="l" t="t" r="r" b="b"/>
              <a:pathLst>
                <a:path w="4905" h="2970" extrusionOk="0">
                  <a:moveTo>
                    <a:pt x="701" y="0"/>
                  </a:moveTo>
                  <a:cubicBezTo>
                    <a:pt x="368" y="968"/>
                    <a:pt x="101" y="1935"/>
                    <a:pt x="1" y="2969"/>
                  </a:cubicBezTo>
                  <a:cubicBezTo>
                    <a:pt x="740" y="2899"/>
                    <a:pt x="1479" y="2856"/>
                    <a:pt x="2213" y="2856"/>
                  </a:cubicBezTo>
                  <a:cubicBezTo>
                    <a:pt x="2871" y="2856"/>
                    <a:pt x="3524" y="2890"/>
                    <a:pt x="4170" y="2969"/>
                  </a:cubicBezTo>
                  <a:lnTo>
                    <a:pt x="4204" y="2969"/>
                  </a:lnTo>
                  <a:cubicBezTo>
                    <a:pt x="4437" y="2035"/>
                    <a:pt x="4671" y="1101"/>
                    <a:pt x="4904" y="167"/>
                  </a:cubicBezTo>
                  <a:cubicBezTo>
                    <a:pt x="3503" y="100"/>
                    <a:pt x="2102" y="134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13"/>
            <p:cNvSpPr/>
            <p:nvPr/>
          </p:nvSpPr>
          <p:spPr>
            <a:xfrm rot="-5400000">
              <a:off x="7480739" y="4930414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203" y="0"/>
                  </a:moveTo>
                  <a:cubicBezTo>
                    <a:pt x="3803" y="134"/>
                    <a:pt x="3369" y="201"/>
                    <a:pt x="2936" y="201"/>
                  </a:cubicBezTo>
                  <a:lnTo>
                    <a:pt x="0" y="201"/>
                  </a:lnTo>
                  <a:cubicBezTo>
                    <a:pt x="201" y="1168"/>
                    <a:pt x="301" y="2169"/>
                    <a:pt x="334" y="3169"/>
                  </a:cubicBezTo>
                  <a:cubicBezTo>
                    <a:pt x="1356" y="3059"/>
                    <a:pt x="2379" y="2994"/>
                    <a:pt x="3401" y="2994"/>
                  </a:cubicBezTo>
                  <a:cubicBezTo>
                    <a:pt x="3613" y="2994"/>
                    <a:pt x="3825" y="2997"/>
                    <a:pt x="4037" y="3003"/>
                  </a:cubicBezTo>
                  <a:cubicBezTo>
                    <a:pt x="4270" y="3003"/>
                    <a:pt x="4437" y="3069"/>
                    <a:pt x="4570" y="3270"/>
                  </a:cubicBezTo>
                  <a:cubicBezTo>
                    <a:pt x="4470" y="2169"/>
                    <a:pt x="4404" y="1101"/>
                    <a:pt x="4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13"/>
            <p:cNvSpPr/>
            <p:nvPr/>
          </p:nvSpPr>
          <p:spPr>
            <a:xfrm rot="-5400000">
              <a:off x="6579611" y="4958085"/>
              <a:ext cx="125836" cy="158963"/>
            </a:xfrm>
            <a:custGeom>
              <a:avLst/>
              <a:gdLst/>
              <a:ahLst/>
              <a:cxnLst/>
              <a:rect l="l" t="t" r="r" b="b"/>
              <a:pathLst>
                <a:path w="5072" h="3570" extrusionOk="0">
                  <a:moveTo>
                    <a:pt x="835" y="1"/>
                  </a:moveTo>
                  <a:cubicBezTo>
                    <a:pt x="435" y="801"/>
                    <a:pt x="101" y="1602"/>
                    <a:pt x="1" y="2469"/>
                  </a:cubicBezTo>
                  <a:cubicBezTo>
                    <a:pt x="1135" y="2703"/>
                    <a:pt x="2269" y="3103"/>
                    <a:pt x="3403" y="3436"/>
                  </a:cubicBezTo>
                  <a:cubicBezTo>
                    <a:pt x="3570" y="3470"/>
                    <a:pt x="3737" y="3570"/>
                    <a:pt x="3937" y="3570"/>
                  </a:cubicBezTo>
                  <a:cubicBezTo>
                    <a:pt x="4204" y="2636"/>
                    <a:pt x="4604" y="1769"/>
                    <a:pt x="5004" y="901"/>
                  </a:cubicBezTo>
                  <a:cubicBezTo>
                    <a:pt x="5038" y="801"/>
                    <a:pt x="5038" y="701"/>
                    <a:pt x="5071" y="601"/>
                  </a:cubicBezTo>
                  <a:cubicBezTo>
                    <a:pt x="3670" y="334"/>
                    <a:pt x="2269" y="201"/>
                    <a:pt x="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13"/>
            <p:cNvSpPr/>
            <p:nvPr/>
          </p:nvSpPr>
          <p:spPr>
            <a:xfrm rot="-5400000">
              <a:off x="7981040" y="4954521"/>
              <a:ext cx="118369" cy="161947"/>
            </a:xfrm>
            <a:custGeom>
              <a:avLst/>
              <a:gdLst/>
              <a:ahLst/>
              <a:cxnLst/>
              <a:rect l="l" t="t" r="r" b="b"/>
              <a:pathLst>
                <a:path w="4771" h="3637" extrusionOk="0">
                  <a:moveTo>
                    <a:pt x="668" y="0"/>
                  </a:moveTo>
                  <a:cubicBezTo>
                    <a:pt x="367" y="968"/>
                    <a:pt x="167" y="1902"/>
                    <a:pt x="0" y="2869"/>
                  </a:cubicBezTo>
                  <a:cubicBezTo>
                    <a:pt x="1368" y="3003"/>
                    <a:pt x="2769" y="3136"/>
                    <a:pt x="4070" y="3636"/>
                  </a:cubicBezTo>
                  <a:cubicBezTo>
                    <a:pt x="4303" y="2636"/>
                    <a:pt x="4537" y="1635"/>
                    <a:pt x="4770" y="634"/>
                  </a:cubicBezTo>
                  <a:lnTo>
                    <a:pt x="4770" y="634"/>
                  </a:lnTo>
                  <a:cubicBezTo>
                    <a:pt x="4646" y="643"/>
                    <a:pt x="4521" y="647"/>
                    <a:pt x="4398" y="647"/>
                  </a:cubicBezTo>
                  <a:cubicBezTo>
                    <a:pt x="3132" y="647"/>
                    <a:pt x="1913" y="213"/>
                    <a:pt x="6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13"/>
            <p:cNvSpPr/>
            <p:nvPr/>
          </p:nvSpPr>
          <p:spPr>
            <a:xfrm rot="-5400000">
              <a:off x="8591619" y="5011328"/>
              <a:ext cx="111744" cy="137724"/>
            </a:xfrm>
            <a:custGeom>
              <a:avLst/>
              <a:gdLst/>
              <a:ahLst/>
              <a:cxnLst/>
              <a:rect l="l" t="t" r="r" b="b"/>
              <a:pathLst>
                <a:path w="4504" h="3093" extrusionOk="0">
                  <a:moveTo>
                    <a:pt x="4103" y="0"/>
                  </a:moveTo>
                  <a:cubicBezTo>
                    <a:pt x="2702" y="0"/>
                    <a:pt x="1335" y="201"/>
                    <a:pt x="1" y="534"/>
                  </a:cubicBezTo>
                  <a:cubicBezTo>
                    <a:pt x="67" y="1401"/>
                    <a:pt x="201" y="2235"/>
                    <a:pt x="367" y="3069"/>
                  </a:cubicBezTo>
                  <a:lnTo>
                    <a:pt x="334" y="3069"/>
                  </a:lnTo>
                  <a:cubicBezTo>
                    <a:pt x="770" y="3081"/>
                    <a:pt x="1203" y="3093"/>
                    <a:pt x="1631" y="3093"/>
                  </a:cubicBezTo>
                  <a:cubicBezTo>
                    <a:pt x="2413" y="3093"/>
                    <a:pt x="3182" y="3053"/>
                    <a:pt x="3937" y="2902"/>
                  </a:cubicBezTo>
                  <a:cubicBezTo>
                    <a:pt x="4137" y="2836"/>
                    <a:pt x="4437" y="2902"/>
                    <a:pt x="4504" y="2602"/>
                  </a:cubicBezTo>
                  <a:cubicBezTo>
                    <a:pt x="4370" y="1735"/>
                    <a:pt x="4237" y="868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13"/>
            <p:cNvSpPr/>
            <p:nvPr/>
          </p:nvSpPr>
          <p:spPr>
            <a:xfrm rot="-5400000">
              <a:off x="8198299" y="4991661"/>
              <a:ext cx="117550" cy="153041"/>
            </a:xfrm>
            <a:custGeom>
              <a:avLst/>
              <a:gdLst/>
              <a:ahLst/>
              <a:cxnLst/>
              <a:rect l="l" t="t" r="r" b="b"/>
              <a:pathLst>
                <a:path w="4738" h="3437" extrusionOk="0">
                  <a:moveTo>
                    <a:pt x="801" y="1"/>
                  </a:moveTo>
                  <a:cubicBezTo>
                    <a:pt x="467" y="1135"/>
                    <a:pt x="267" y="2302"/>
                    <a:pt x="0" y="3436"/>
                  </a:cubicBezTo>
                  <a:cubicBezTo>
                    <a:pt x="1139" y="3278"/>
                    <a:pt x="2278" y="3140"/>
                    <a:pt x="3417" y="3140"/>
                  </a:cubicBezTo>
                  <a:cubicBezTo>
                    <a:pt x="3712" y="3140"/>
                    <a:pt x="4008" y="3149"/>
                    <a:pt x="4304" y="3170"/>
                  </a:cubicBezTo>
                  <a:cubicBezTo>
                    <a:pt x="4504" y="2469"/>
                    <a:pt x="4670" y="1802"/>
                    <a:pt x="4737" y="1068"/>
                  </a:cubicBezTo>
                  <a:cubicBezTo>
                    <a:pt x="4337" y="1001"/>
                    <a:pt x="3937" y="868"/>
                    <a:pt x="3536" y="735"/>
                  </a:cubicBezTo>
                  <a:cubicBezTo>
                    <a:pt x="2636" y="434"/>
                    <a:pt x="1735" y="101"/>
                    <a:pt x="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13"/>
            <p:cNvSpPr/>
            <p:nvPr/>
          </p:nvSpPr>
          <p:spPr>
            <a:xfrm rot="-5400000">
              <a:off x="9064199" y="4955230"/>
              <a:ext cx="106782" cy="130733"/>
            </a:xfrm>
            <a:custGeom>
              <a:avLst/>
              <a:gdLst/>
              <a:ahLst/>
              <a:cxnLst/>
              <a:rect l="l" t="t" r="r" b="b"/>
              <a:pathLst>
                <a:path w="4304" h="2936" extrusionOk="0">
                  <a:moveTo>
                    <a:pt x="3451" y="0"/>
                  </a:moveTo>
                  <a:cubicBezTo>
                    <a:pt x="2352" y="0"/>
                    <a:pt x="1276" y="123"/>
                    <a:pt x="200" y="272"/>
                  </a:cubicBezTo>
                  <a:cubicBezTo>
                    <a:pt x="67" y="306"/>
                    <a:pt x="34" y="372"/>
                    <a:pt x="0" y="472"/>
                  </a:cubicBezTo>
                  <a:cubicBezTo>
                    <a:pt x="0" y="1240"/>
                    <a:pt x="34" y="1973"/>
                    <a:pt x="167" y="2707"/>
                  </a:cubicBezTo>
                  <a:cubicBezTo>
                    <a:pt x="534" y="2774"/>
                    <a:pt x="868" y="2807"/>
                    <a:pt x="1201" y="2841"/>
                  </a:cubicBezTo>
                  <a:cubicBezTo>
                    <a:pt x="1932" y="2888"/>
                    <a:pt x="2664" y="2935"/>
                    <a:pt x="3395" y="2935"/>
                  </a:cubicBezTo>
                  <a:cubicBezTo>
                    <a:pt x="3698" y="2935"/>
                    <a:pt x="4000" y="2927"/>
                    <a:pt x="4303" y="2907"/>
                  </a:cubicBezTo>
                  <a:cubicBezTo>
                    <a:pt x="4270" y="1973"/>
                    <a:pt x="4203" y="1039"/>
                    <a:pt x="4137" y="105"/>
                  </a:cubicBezTo>
                  <a:cubicBezTo>
                    <a:pt x="4037" y="72"/>
                    <a:pt x="3936" y="39"/>
                    <a:pt x="3836" y="5"/>
                  </a:cubicBezTo>
                  <a:cubicBezTo>
                    <a:pt x="3708" y="2"/>
                    <a:pt x="3579" y="0"/>
                    <a:pt x="3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13"/>
            <p:cNvSpPr/>
            <p:nvPr/>
          </p:nvSpPr>
          <p:spPr>
            <a:xfrm rot="-5400000">
              <a:off x="4897146" y="4943640"/>
              <a:ext cx="119187" cy="123297"/>
            </a:xfrm>
            <a:custGeom>
              <a:avLst/>
              <a:gdLst/>
              <a:ahLst/>
              <a:cxnLst/>
              <a:rect l="l" t="t" r="r" b="b"/>
              <a:pathLst>
                <a:path w="4804" h="2769" extrusionOk="0">
                  <a:moveTo>
                    <a:pt x="2951" y="0"/>
                  </a:moveTo>
                  <a:cubicBezTo>
                    <a:pt x="2802" y="0"/>
                    <a:pt x="2652" y="9"/>
                    <a:pt x="2502" y="33"/>
                  </a:cubicBezTo>
                  <a:cubicBezTo>
                    <a:pt x="2185" y="66"/>
                    <a:pt x="1877" y="75"/>
                    <a:pt x="1568" y="75"/>
                  </a:cubicBezTo>
                  <a:cubicBezTo>
                    <a:pt x="1259" y="75"/>
                    <a:pt x="951" y="66"/>
                    <a:pt x="634" y="66"/>
                  </a:cubicBezTo>
                  <a:lnTo>
                    <a:pt x="67" y="2201"/>
                  </a:lnTo>
                  <a:cubicBezTo>
                    <a:pt x="34" y="2335"/>
                    <a:pt x="34" y="2468"/>
                    <a:pt x="0" y="2601"/>
                  </a:cubicBezTo>
                  <a:cubicBezTo>
                    <a:pt x="1401" y="2735"/>
                    <a:pt x="2802" y="2701"/>
                    <a:pt x="4237" y="2768"/>
                  </a:cubicBezTo>
                  <a:cubicBezTo>
                    <a:pt x="4503" y="1934"/>
                    <a:pt x="4670" y="1100"/>
                    <a:pt x="4804" y="233"/>
                  </a:cubicBezTo>
                  <a:cubicBezTo>
                    <a:pt x="4704" y="66"/>
                    <a:pt x="4570" y="66"/>
                    <a:pt x="4403" y="66"/>
                  </a:cubicBezTo>
                  <a:cubicBezTo>
                    <a:pt x="4344" y="69"/>
                    <a:pt x="4285" y="71"/>
                    <a:pt x="4226" y="71"/>
                  </a:cubicBezTo>
                  <a:cubicBezTo>
                    <a:pt x="3801" y="71"/>
                    <a:pt x="3376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13"/>
            <p:cNvSpPr/>
            <p:nvPr/>
          </p:nvSpPr>
          <p:spPr>
            <a:xfrm rot="-5400000">
              <a:off x="8322678" y="5018401"/>
              <a:ext cx="118369" cy="121916"/>
            </a:xfrm>
            <a:custGeom>
              <a:avLst/>
              <a:gdLst/>
              <a:ahLst/>
              <a:cxnLst/>
              <a:rect l="l" t="t" r="r" b="b"/>
              <a:pathLst>
                <a:path w="4771" h="2738" extrusionOk="0">
                  <a:moveTo>
                    <a:pt x="3994" y="0"/>
                  </a:moveTo>
                  <a:cubicBezTo>
                    <a:pt x="2795" y="0"/>
                    <a:pt x="1614" y="120"/>
                    <a:pt x="434" y="284"/>
                  </a:cubicBezTo>
                  <a:lnTo>
                    <a:pt x="467" y="284"/>
                  </a:lnTo>
                  <a:cubicBezTo>
                    <a:pt x="234" y="1052"/>
                    <a:pt x="34" y="1819"/>
                    <a:pt x="0" y="2619"/>
                  </a:cubicBezTo>
                  <a:cubicBezTo>
                    <a:pt x="1101" y="2646"/>
                    <a:pt x="2223" y="2738"/>
                    <a:pt x="3332" y="2738"/>
                  </a:cubicBezTo>
                  <a:cubicBezTo>
                    <a:pt x="3601" y="2738"/>
                    <a:pt x="3870" y="2733"/>
                    <a:pt x="4137" y="2720"/>
                  </a:cubicBezTo>
                  <a:cubicBezTo>
                    <a:pt x="4370" y="1819"/>
                    <a:pt x="4604" y="918"/>
                    <a:pt x="4771" y="18"/>
                  </a:cubicBezTo>
                  <a:cubicBezTo>
                    <a:pt x="4511" y="6"/>
                    <a:pt x="4252" y="0"/>
                    <a:pt x="3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13"/>
            <p:cNvSpPr/>
            <p:nvPr/>
          </p:nvSpPr>
          <p:spPr>
            <a:xfrm rot="-5400000">
              <a:off x="6456780" y="4946720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1035" y="0"/>
                  </a:moveTo>
                  <a:cubicBezTo>
                    <a:pt x="701" y="867"/>
                    <a:pt x="368" y="1735"/>
                    <a:pt x="1" y="2602"/>
                  </a:cubicBezTo>
                  <a:cubicBezTo>
                    <a:pt x="1402" y="2769"/>
                    <a:pt x="2836" y="2902"/>
                    <a:pt x="4204" y="3169"/>
                  </a:cubicBezTo>
                  <a:cubicBezTo>
                    <a:pt x="4604" y="2469"/>
                    <a:pt x="4838" y="1701"/>
                    <a:pt x="5038" y="934"/>
                  </a:cubicBezTo>
                  <a:cubicBezTo>
                    <a:pt x="4271" y="801"/>
                    <a:pt x="3537" y="634"/>
                    <a:pt x="2803" y="467"/>
                  </a:cubicBezTo>
                  <a:cubicBezTo>
                    <a:pt x="2369" y="334"/>
                    <a:pt x="1902" y="234"/>
                    <a:pt x="1469" y="100"/>
                  </a:cubicBezTo>
                  <a:cubicBezTo>
                    <a:pt x="1335" y="67"/>
                    <a:pt x="1202" y="34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13"/>
            <p:cNvSpPr/>
            <p:nvPr/>
          </p:nvSpPr>
          <p:spPr>
            <a:xfrm rot="-5400000">
              <a:off x="7604566" y="4937422"/>
              <a:ext cx="107626" cy="120848"/>
            </a:xfrm>
            <a:custGeom>
              <a:avLst/>
              <a:gdLst/>
              <a:ahLst/>
              <a:cxnLst/>
              <a:rect l="l" t="t" r="r" b="b"/>
              <a:pathLst>
                <a:path w="4338" h="2714" extrusionOk="0">
                  <a:moveTo>
                    <a:pt x="3068" y="0"/>
                  </a:moveTo>
                  <a:cubicBezTo>
                    <a:pt x="2046" y="0"/>
                    <a:pt x="1023" y="65"/>
                    <a:pt x="1" y="175"/>
                  </a:cubicBezTo>
                  <a:cubicBezTo>
                    <a:pt x="201" y="909"/>
                    <a:pt x="1" y="1643"/>
                    <a:pt x="1" y="2344"/>
                  </a:cubicBezTo>
                  <a:cubicBezTo>
                    <a:pt x="1329" y="2439"/>
                    <a:pt x="2597" y="2713"/>
                    <a:pt x="3918" y="2713"/>
                  </a:cubicBezTo>
                  <a:cubicBezTo>
                    <a:pt x="3991" y="2713"/>
                    <a:pt x="4064" y="2712"/>
                    <a:pt x="4137" y="2711"/>
                  </a:cubicBezTo>
                  <a:cubicBezTo>
                    <a:pt x="4204" y="1910"/>
                    <a:pt x="4337" y="1076"/>
                    <a:pt x="4237" y="276"/>
                  </a:cubicBezTo>
                  <a:cubicBezTo>
                    <a:pt x="4104" y="75"/>
                    <a:pt x="3937" y="9"/>
                    <a:pt x="3704" y="9"/>
                  </a:cubicBezTo>
                  <a:cubicBezTo>
                    <a:pt x="3492" y="3"/>
                    <a:pt x="3280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13"/>
            <p:cNvSpPr/>
            <p:nvPr/>
          </p:nvSpPr>
          <p:spPr>
            <a:xfrm rot="-5400000">
              <a:off x="5447339" y="4956363"/>
              <a:ext cx="110082" cy="125167"/>
            </a:xfrm>
            <a:custGeom>
              <a:avLst/>
              <a:gdLst/>
              <a:ahLst/>
              <a:cxnLst/>
              <a:rect l="l" t="t" r="r" b="b"/>
              <a:pathLst>
                <a:path w="4437" h="2811" extrusionOk="0">
                  <a:moveTo>
                    <a:pt x="3733" y="1"/>
                  </a:moveTo>
                  <a:cubicBezTo>
                    <a:pt x="2454" y="1"/>
                    <a:pt x="1227" y="336"/>
                    <a:pt x="0" y="642"/>
                  </a:cubicBezTo>
                  <a:cubicBezTo>
                    <a:pt x="0" y="1376"/>
                    <a:pt x="200" y="2077"/>
                    <a:pt x="301" y="2811"/>
                  </a:cubicBezTo>
                  <a:cubicBezTo>
                    <a:pt x="1568" y="2777"/>
                    <a:pt x="2869" y="2677"/>
                    <a:pt x="4137" y="2544"/>
                  </a:cubicBezTo>
                  <a:cubicBezTo>
                    <a:pt x="4270" y="2510"/>
                    <a:pt x="4403" y="2510"/>
                    <a:pt x="4437" y="2344"/>
                  </a:cubicBezTo>
                  <a:lnTo>
                    <a:pt x="4070" y="9"/>
                  </a:lnTo>
                  <a:cubicBezTo>
                    <a:pt x="3957" y="3"/>
                    <a:pt x="3845" y="1"/>
                    <a:pt x="3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13"/>
            <p:cNvSpPr/>
            <p:nvPr/>
          </p:nvSpPr>
          <p:spPr>
            <a:xfrm rot="-5400000">
              <a:off x="7103287" y="4982195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037" y="1"/>
                  </a:moveTo>
                  <a:cubicBezTo>
                    <a:pt x="2669" y="167"/>
                    <a:pt x="1335" y="468"/>
                    <a:pt x="1" y="835"/>
                  </a:cubicBezTo>
                  <a:cubicBezTo>
                    <a:pt x="134" y="1468"/>
                    <a:pt x="301" y="2135"/>
                    <a:pt x="468" y="2803"/>
                  </a:cubicBezTo>
                  <a:cubicBezTo>
                    <a:pt x="1168" y="2736"/>
                    <a:pt x="1869" y="2728"/>
                    <a:pt x="2573" y="2728"/>
                  </a:cubicBezTo>
                  <a:cubicBezTo>
                    <a:pt x="2808" y="2728"/>
                    <a:pt x="3044" y="2729"/>
                    <a:pt x="3280" y="2729"/>
                  </a:cubicBezTo>
                  <a:cubicBezTo>
                    <a:pt x="3752" y="2729"/>
                    <a:pt x="4226" y="2725"/>
                    <a:pt x="4704" y="2703"/>
                  </a:cubicBezTo>
                  <a:cubicBezTo>
                    <a:pt x="4604" y="1869"/>
                    <a:pt x="4337" y="1068"/>
                    <a:pt x="4104" y="267"/>
                  </a:cubicBezTo>
                  <a:cubicBezTo>
                    <a:pt x="4104" y="167"/>
                    <a:pt x="4070" y="101"/>
                    <a:pt x="4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13"/>
            <p:cNvSpPr/>
            <p:nvPr/>
          </p:nvSpPr>
          <p:spPr>
            <a:xfrm rot="-5400000">
              <a:off x="5724515" y="4921402"/>
              <a:ext cx="116731" cy="117285"/>
            </a:xfrm>
            <a:custGeom>
              <a:avLst/>
              <a:gdLst/>
              <a:ahLst/>
              <a:cxnLst/>
              <a:rect l="l" t="t" r="r" b="b"/>
              <a:pathLst>
                <a:path w="4705" h="2634" extrusionOk="0">
                  <a:moveTo>
                    <a:pt x="3789" y="1"/>
                  </a:moveTo>
                  <a:cubicBezTo>
                    <a:pt x="3071" y="1"/>
                    <a:pt x="2353" y="170"/>
                    <a:pt x="1635" y="225"/>
                  </a:cubicBezTo>
                  <a:cubicBezTo>
                    <a:pt x="1101" y="259"/>
                    <a:pt x="534" y="325"/>
                    <a:pt x="1" y="392"/>
                  </a:cubicBezTo>
                  <a:cubicBezTo>
                    <a:pt x="268" y="1093"/>
                    <a:pt x="368" y="1826"/>
                    <a:pt x="534" y="2560"/>
                  </a:cubicBezTo>
                  <a:cubicBezTo>
                    <a:pt x="1085" y="2560"/>
                    <a:pt x="1627" y="2544"/>
                    <a:pt x="2169" y="2544"/>
                  </a:cubicBezTo>
                  <a:cubicBezTo>
                    <a:pt x="2711" y="2544"/>
                    <a:pt x="3253" y="2560"/>
                    <a:pt x="3803" y="2627"/>
                  </a:cubicBezTo>
                  <a:cubicBezTo>
                    <a:pt x="3846" y="2632"/>
                    <a:pt x="3889" y="2634"/>
                    <a:pt x="3932" y="2634"/>
                  </a:cubicBezTo>
                  <a:cubicBezTo>
                    <a:pt x="4189" y="2634"/>
                    <a:pt x="4447" y="2560"/>
                    <a:pt x="4704" y="2560"/>
                  </a:cubicBezTo>
                  <a:cubicBezTo>
                    <a:pt x="4637" y="1693"/>
                    <a:pt x="4504" y="859"/>
                    <a:pt x="4237" y="25"/>
                  </a:cubicBezTo>
                  <a:cubicBezTo>
                    <a:pt x="4088" y="8"/>
                    <a:pt x="3938" y="1"/>
                    <a:pt x="3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13"/>
            <p:cNvSpPr/>
            <p:nvPr/>
          </p:nvSpPr>
          <p:spPr>
            <a:xfrm rot="-5400000">
              <a:off x="7009148" y="4988910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4036" y="1"/>
                  </a:moveTo>
                  <a:cubicBezTo>
                    <a:pt x="2896" y="257"/>
                    <a:pt x="1755" y="563"/>
                    <a:pt x="594" y="563"/>
                  </a:cubicBezTo>
                  <a:cubicBezTo>
                    <a:pt x="397" y="563"/>
                    <a:pt x="199" y="554"/>
                    <a:pt x="0" y="534"/>
                  </a:cubicBezTo>
                  <a:lnTo>
                    <a:pt x="0" y="534"/>
                  </a:lnTo>
                  <a:cubicBezTo>
                    <a:pt x="67" y="1435"/>
                    <a:pt x="267" y="2302"/>
                    <a:pt x="534" y="3170"/>
                  </a:cubicBezTo>
                  <a:cubicBezTo>
                    <a:pt x="1868" y="2803"/>
                    <a:pt x="3202" y="2502"/>
                    <a:pt x="4570" y="2369"/>
                  </a:cubicBezTo>
                  <a:cubicBezTo>
                    <a:pt x="4403" y="1568"/>
                    <a:pt x="4236" y="801"/>
                    <a:pt x="4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13"/>
            <p:cNvSpPr/>
            <p:nvPr/>
          </p:nvSpPr>
          <p:spPr>
            <a:xfrm rot="-5400000">
              <a:off x="6079565" y="4901630"/>
              <a:ext cx="106782" cy="117107"/>
            </a:xfrm>
            <a:custGeom>
              <a:avLst/>
              <a:gdLst/>
              <a:ahLst/>
              <a:cxnLst/>
              <a:rect l="l" t="t" r="r" b="b"/>
              <a:pathLst>
                <a:path w="4304" h="2630" extrusionOk="0">
                  <a:moveTo>
                    <a:pt x="1135" y="0"/>
                  </a:moveTo>
                  <a:cubicBezTo>
                    <a:pt x="801" y="0"/>
                    <a:pt x="467" y="34"/>
                    <a:pt x="100" y="34"/>
                  </a:cubicBezTo>
                  <a:cubicBezTo>
                    <a:pt x="67" y="701"/>
                    <a:pt x="34" y="1401"/>
                    <a:pt x="0" y="2102"/>
                  </a:cubicBezTo>
                  <a:cubicBezTo>
                    <a:pt x="901" y="2268"/>
                    <a:pt x="1835" y="2469"/>
                    <a:pt x="2769" y="2602"/>
                  </a:cubicBezTo>
                  <a:cubicBezTo>
                    <a:pt x="2896" y="2622"/>
                    <a:pt x="3023" y="2630"/>
                    <a:pt x="3150" y="2630"/>
                  </a:cubicBezTo>
                  <a:cubicBezTo>
                    <a:pt x="3457" y="2630"/>
                    <a:pt x="3763" y="2582"/>
                    <a:pt x="4070" y="2535"/>
                  </a:cubicBezTo>
                  <a:cubicBezTo>
                    <a:pt x="4203" y="1768"/>
                    <a:pt x="4303" y="1001"/>
                    <a:pt x="4203" y="234"/>
                  </a:cubicBezTo>
                  <a:cubicBezTo>
                    <a:pt x="3203" y="0"/>
                    <a:pt x="2169" y="0"/>
                    <a:pt x="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13"/>
            <p:cNvSpPr/>
            <p:nvPr/>
          </p:nvSpPr>
          <p:spPr>
            <a:xfrm rot="-5400000">
              <a:off x="8100886" y="4979817"/>
              <a:ext cx="113382" cy="141152"/>
            </a:xfrm>
            <a:custGeom>
              <a:avLst/>
              <a:gdLst/>
              <a:ahLst/>
              <a:cxnLst/>
              <a:rect l="l" t="t" r="r" b="b"/>
              <a:pathLst>
                <a:path w="4570" h="3170" extrusionOk="0">
                  <a:moveTo>
                    <a:pt x="500" y="0"/>
                  </a:moveTo>
                  <a:cubicBezTo>
                    <a:pt x="300" y="701"/>
                    <a:pt x="33" y="1368"/>
                    <a:pt x="0" y="2102"/>
                  </a:cubicBezTo>
                  <a:cubicBezTo>
                    <a:pt x="934" y="2202"/>
                    <a:pt x="1835" y="2535"/>
                    <a:pt x="2735" y="2836"/>
                  </a:cubicBezTo>
                  <a:cubicBezTo>
                    <a:pt x="3136" y="3002"/>
                    <a:pt x="3536" y="3102"/>
                    <a:pt x="3936" y="3169"/>
                  </a:cubicBezTo>
                  <a:cubicBezTo>
                    <a:pt x="4170" y="2369"/>
                    <a:pt x="4437" y="1601"/>
                    <a:pt x="4570" y="767"/>
                  </a:cubicBezTo>
                  <a:cubicBezTo>
                    <a:pt x="3269" y="267"/>
                    <a:pt x="1868" y="134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13"/>
            <p:cNvSpPr/>
            <p:nvPr/>
          </p:nvSpPr>
          <p:spPr>
            <a:xfrm rot="-5400000">
              <a:off x="9153388" y="4985757"/>
              <a:ext cx="102639" cy="63897"/>
            </a:xfrm>
            <a:custGeom>
              <a:avLst/>
              <a:gdLst/>
              <a:ahLst/>
              <a:cxnLst/>
              <a:rect l="l" t="t" r="r" b="b"/>
              <a:pathLst>
                <a:path w="4137" h="1435" extrusionOk="0">
                  <a:moveTo>
                    <a:pt x="0" y="0"/>
                  </a:moveTo>
                  <a:lnTo>
                    <a:pt x="0" y="1435"/>
                  </a:lnTo>
                  <a:lnTo>
                    <a:pt x="4137" y="1435"/>
                  </a:lnTo>
                  <a:cubicBezTo>
                    <a:pt x="4137" y="1034"/>
                    <a:pt x="4137" y="601"/>
                    <a:pt x="4103" y="200"/>
                  </a:cubicBezTo>
                  <a:cubicBezTo>
                    <a:pt x="3826" y="209"/>
                    <a:pt x="3549" y="214"/>
                    <a:pt x="3272" y="214"/>
                  </a:cubicBezTo>
                  <a:cubicBezTo>
                    <a:pt x="2515" y="214"/>
                    <a:pt x="1758" y="183"/>
                    <a:pt x="1001" y="134"/>
                  </a:cubicBezTo>
                  <a:cubicBezTo>
                    <a:pt x="668" y="100"/>
                    <a:pt x="334" y="6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13"/>
            <p:cNvSpPr/>
            <p:nvPr/>
          </p:nvSpPr>
          <p:spPr>
            <a:xfrm rot="-5400000">
              <a:off x="7364968" y="4958934"/>
              <a:ext cx="113407" cy="106777"/>
            </a:xfrm>
            <a:custGeom>
              <a:avLst/>
              <a:gdLst/>
              <a:ahLst/>
              <a:cxnLst/>
              <a:rect l="l" t="t" r="r" b="b"/>
              <a:pathLst>
                <a:path w="4571" h="2398" extrusionOk="0">
                  <a:moveTo>
                    <a:pt x="3373" y="0"/>
                  </a:moveTo>
                  <a:cubicBezTo>
                    <a:pt x="2416" y="0"/>
                    <a:pt x="1465" y="144"/>
                    <a:pt x="534" y="330"/>
                  </a:cubicBezTo>
                  <a:cubicBezTo>
                    <a:pt x="367" y="363"/>
                    <a:pt x="167" y="363"/>
                    <a:pt x="0" y="397"/>
                  </a:cubicBezTo>
                  <a:cubicBezTo>
                    <a:pt x="0" y="1064"/>
                    <a:pt x="234" y="1697"/>
                    <a:pt x="367" y="2365"/>
                  </a:cubicBezTo>
                  <a:cubicBezTo>
                    <a:pt x="1335" y="2365"/>
                    <a:pt x="2302" y="2365"/>
                    <a:pt x="3303" y="2398"/>
                  </a:cubicBezTo>
                  <a:cubicBezTo>
                    <a:pt x="3736" y="2398"/>
                    <a:pt x="4170" y="2298"/>
                    <a:pt x="4570" y="2198"/>
                  </a:cubicBezTo>
                  <a:cubicBezTo>
                    <a:pt x="4404" y="1464"/>
                    <a:pt x="4270" y="763"/>
                    <a:pt x="4103" y="30"/>
                  </a:cubicBezTo>
                  <a:cubicBezTo>
                    <a:pt x="3860" y="9"/>
                    <a:pt x="3616" y="0"/>
                    <a:pt x="3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13"/>
            <p:cNvSpPr/>
            <p:nvPr/>
          </p:nvSpPr>
          <p:spPr>
            <a:xfrm rot="-5400000">
              <a:off x="7874652" y="4964677"/>
              <a:ext cx="113407" cy="113501"/>
            </a:xfrm>
            <a:custGeom>
              <a:avLst/>
              <a:gdLst/>
              <a:ahLst/>
              <a:cxnLst/>
              <a:rect l="l" t="t" r="r" b="b"/>
              <a:pathLst>
                <a:path w="4571" h="2549" extrusionOk="0">
                  <a:moveTo>
                    <a:pt x="501" y="0"/>
                  </a:moveTo>
                  <a:cubicBezTo>
                    <a:pt x="334" y="634"/>
                    <a:pt x="167" y="1268"/>
                    <a:pt x="1" y="1901"/>
                  </a:cubicBezTo>
                  <a:cubicBezTo>
                    <a:pt x="1246" y="2114"/>
                    <a:pt x="2465" y="2548"/>
                    <a:pt x="3756" y="2548"/>
                  </a:cubicBezTo>
                  <a:cubicBezTo>
                    <a:pt x="3882" y="2548"/>
                    <a:pt x="4009" y="2544"/>
                    <a:pt x="4137" y="2535"/>
                  </a:cubicBezTo>
                  <a:cubicBezTo>
                    <a:pt x="4304" y="1935"/>
                    <a:pt x="4504" y="1301"/>
                    <a:pt x="4570" y="667"/>
                  </a:cubicBezTo>
                  <a:cubicBezTo>
                    <a:pt x="3270" y="100"/>
                    <a:pt x="1902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13"/>
            <p:cNvSpPr/>
            <p:nvPr/>
          </p:nvSpPr>
          <p:spPr>
            <a:xfrm rot="-5400000">
              <a:off x="8956248" y="4963575"/>
              <a:ext cx="109263" cy="124811"/>
            </a:xfrm>
            <a:custGeom>
              <a:avLst/>
              <a:gdLst/>
              <a:ahLst/>
              <a:cxnLst/>
              <a:rect l="l" t="t" r="r" b="b"/>
              <a:pathLst>
                <a:path w="4404" h="2803" extrusionOk="0">
                  <a:moveTo>
                    <a:pt x="4070" y="0"/>
                  </a:moveTo>
                  <a:cubicBezTo>
                    <a:pt x="2886" y="415"/>
                    <a:pt x="1702" y="645"/>
                    <a:pt x="471" y="645"/>
                  </a:cubicBezTo>
                  <a:cubicBezTo>
                    <a:pt x="315" y="645"/>
                    <a:pt x="158" y="642"/>
                    <a:pt x="0" y="634"/>
                  </a:cubicBezTo>
                  <a:lnTo>
                    <a:pt x="0" y="634"/>
                  </a:lnTo>
                  <a:cubicBezTo>
                    <a:pt x="101" y="1368"/>
                    <a:pt x="167" y="2068"/>
                    <a:pt x="267" y="2802"/>
                  </a:cubicBezTo>
                  <a:cubicBezTo>
                    <a:pt x="301" y="2702"/>
                    <a:pt x="334" y="2636"/>
                    <a:pt x="467" y="2602"/>
                  </a:cubicBezTo>
                  <a:cubicBezTo>
                    <a:pt x="1543" y="2453"/>
                    <a:pt x="2619" y="2330"/>
                    <a:pt x="3718" y="2330"/>
                  </a:cubicBezTo>
                  <a:cubicBezTo>
                    <a:pt x="3846" y="2330"/>
                    <a:pt x="3975" y="2332"/>
                    <a:pt x="4103" y="2335"/>
                  </a:cubicBezTo>
                  <a:cubicBezTo>
                    <a:pt x="4203" y="2335"/>
                    <a:pt x="4304" y="2402"/>
                    <a:pt x="4404" y="2435"/>
                  </a:cubicBezTo>
                  <a:cubicBezTo>
                    <a:pt x="4304" y="1635"/>
                    <a:pt x="4304" y="801"/>
                    <a:pt x="4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13"/>
            <p:cNvSpPr/>
            <p:nvPr/>
          </p:nvSpPr>
          <p:spPr>
            <a:xfrm rot="-5400000">
              <a:off x="1459220" y="2758948"/>
              <a:ext cx="86909" cy="469765"/>
            </a:xfrm>
            <a:custGeom>
              <a:avLst/>
              <a:gdLst/>
              <a:ahLst/>
              <a:cxnLst/>
              <a:rect l="l" t="t" r="r" b="b"/>
              <a:pathLst>
                <a:path w="3503" h="10550" extrusionOk="0">
                  <a:moveTo>
                    <a:pt x="731" y="0"/>
                  </a:moveTo>
                  <a:cubicBezTo>
                    <a:pt x="625" y="0"/>
                    <a:pt x="514" y="31"/>
                    <a:pt x="401" y="103"/>
                  </a:cubicBezTo>
                  <a:cubicBezTo>
                    <a:pt x="0" y="303"/>
                    <a:pt x="34" y="670"/>
                    <a:pt x="100" y="1037"/>
                  </a:cubicBezTo>
                  <a:cubicBezTo>
                    <a:pt x="301" y="2738"/>
                    <a:pt x="834" y="4373"/>
                    <a:pt x="1034" y="6108"/>
                  </a:cubicBezTo>
                  <a:lnTo>
                    <a:pt x="1001" y="6074"/>
                  </a:lnTo>
                  <a:lnTo>
                    <a:pt x="1001" y="6074"/>
                  </a:lnTo>
                  <a:cubicBezTo>
                    <a:pt x="1168" y="7509"/>
                    <a:pt x="1468" y="8876"/>
                    <a:pt x="1835" y="10244"/>
                  </a:cubicBezTo>
                  <a:cubicBezTo>
                    <a:pt x="1868" y="10377"/>
                    <a:pt x="1868" y="10544"/>
                    <a:pt x="2035" y="10544"/>
                  </a:cubicBezTo>
                  <a:cubicBezTo>
                    <a:pt x="2049" y="10548"/>
                    <a:pt x="2063" y="10549"/>
                    <a:pt x="2076" y="10549"/>
                  </a:cubicBezTo>
                  <a:cubicBezTo>
                    <a:pt x="2183" y="10549"/>
                    <a:pt x="2242" y="10433"/>
                    <a:pt x="2302" y="10344"/>
                  </a:cubicBezTo>
                  <a:cubicBezTo>
                    <a:pt x="2469" y="10110"/>
                    <a:pt x="2602" y="9877"/>
                    <a:pt x="2702" y="9643"/>
                  </a:cubicBezTo>
                  <a:cubicBezTo>
                    <a:pt x="3203" y="8476"/>
                    <a:pt x="3336" y="7275"/>
                    <a:pt x="3336" y="5741"/>
                  </a:cubicBezTo>
                  <a:cubicBezTo>
                    <a:pt x="3503" y="4039"/>
                    <a:pt x="2602" y="2405"/>
                    <a:pt x="1735" y="770"/>
                  </a:cubicBezTo>
                  <a:cubicBezTo>
                    <a:pt x="1635" y="604"/>
                    <a:pt x="1501" y="437"/>
                    <a:pt x="1368" y="337"/>
                  </a:cubicBezTo>
                  <a:cubicBezTo>
                    <a:pt x="1184" y="153"/>
                    <a:pt x="968" y="0"/>
                    <a:pt x="731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13"/>
            <p:cNvSpPr/>
            <p:nvPr/>
          </p:nvSpPr>
          <p:spPr>
            <a:xfrm rot="-5400000">
              <a:off x="3315035" y="2446279"/>
              <a:ext cx="54632" cy="498396"/>
            </a:xfrm>
            <a:custGeom>
              <a:avLst/>
              <a:gdLst/>
              <a:ahLst/>
              <a:cxnLst/>
              <a:rect l="l" t="t" r="r" b="b"/>
              <a:pathLst>
                <a:path w="2202" h="11193" extrusionOk="0">
                  <a:moveTo>
                    <a:pt x="1426" y="1"/>
                  </a:moveTo>
                  <a:cubicBezTo>
                    <a:pt x="1167" y="1"/>
                    <a:pt x="989" y="159"/>
                    <a:pt x="867" y="372"/>
                  </a:cubicBezTo>
                  <a:cubicBezTo>
                    <a:pt x="701" y="639"/>
                    <a:pt x="634" y="939"/>
                    <a:pt x="567" y="1206"/>
                  </a:cubicBezTo>
                  <a:cubicBezTo>
                    <a:pt x="167" y="2707"/>
                    <a:pt x="0" y="4242"/>
                    <a:pt x="33" y="5809"/>
                  </a:cubicBezTo>
                  <a:cubicBezTo>
                    <a:pt x="0" y="6843"/>
                    <a:pt x="100" y="7878"/>
                    <a:pt x="300" y="8945"/>
                  </a:cubicBezTo>
                  <a:cubicBezTo>
                    <a:pt x="467" y="9779"/>
                    <a:pt x="801" y="10546"/>
                    <a:pt x="1534" y="11080"/>
                  </a:cubicBezTo>
                  <a:cubicBezTo>
                    <a:pt x="1647" y="11155"/>
                    <a:pt x="1731" y="11192"/>
                    <a:pt x="1795" y="11192"/>
                  </a:cubicBezTo>
                  <a:cubicBezTo>
                    <a:pt x="1900" y="11192"/>
                    <a:pt x="1947" y="11088"/>
                    <a:pt x="1968" y="10880"/>
                  </a:cubicBezTo>
                  <a:cubicBezTo>
                    <a:pt x="1968" y="9979"/>
                    <a:pt x="2001" y="9112"/>
                    <a:pt x="2001" y="8244"/>
                  </a:cubicBezTo>
                  <a:cubicBezTo>
                    <a:pt x="2035" y="6043"/>
                    <a:pt x="1868" y="3841"/>
                    <a:pt x="2168" y="1640"/>
                  </a:cubicBezTo>
                  <a:cubicBezTo>
                    <a:pt x="2202" y="1273"/>
                    <a:pt x="2202" y="906"/>
                    <a:pt x="2102" y="539"/>
                  </a:cubicBezTo>
                  <a:lnTo>
                    <a:pt x="2068" y="539"/>
                  </a:lnTo>
                  <a:cubicBezTo>
                    <a:pt x="2001" y="239"/>
                    <a:pt x="1801" y="72"/>
                    <a:pt x="1501" y="5"/>
                  </a:cubicBezTo>
                  <a:cubicBezTo>
                    <a:pt x="1475" y="2"/>
                    <a:pt x="1450" y="1"/>
                    <a:pt x="1426" y="1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13"/>
            <p:cNvSpPr/>
            <p:nvPr/>
          </p:nvSpPr>
          <p:spPr>
            <a:xfrm rot="-5400000">
              <a:off x="1621198" y="2431710"/>
              <a:ext cx="63737" cy="526716"/>
            </a:xfrm>
            <a:custGeom>
              <a:avLst/>
              <a:gdLst/>
              <a:ahLst/>
              <a:cxnLst/>
              <a:rect l="l" t="t" r="r" b="b"/>
              <a:pathLst>
                <a:path w="2569" h="11829" extrusionOk="0">
                  <a:moveTo>
                    <a:pt x="1468" y="0"/>
                  </a:moveTo>
                  <a:cubicBezTo>
                    <a:pt x="1201" y="0"/>
                    <a:pt x="1034" y="101"/>
                    <a:pt x="934" y="334"/>
                  </a:cubicBezTo>
                  <a:cubicBezTo>
                    <a:pt x="801" y="534"/>
                    <a:pt x="701" y="768"/>
                    <a:pt x="667" y="1001"/>
                  </a:cubicBezTo>
                  <a:cubicBezTo>
                    <a:pt x="267" y="2436"/>
                    <a:pt x="100" y="3870"/>
                    <a:pt x="67" y="5338"/>
                  </a:cubicBezTo>
                  <a:cubicBezTo>
                    <a:pt x="0" y="7573"/>
                    <a:pt x="701" y="9607"/>
                    <a:pt x="1935" y="11442"/>
                  </a:cubicBezTo>
                  <a:cubicBezTo>
                    <a:pt x="2021" y="11586"/>
                    <a:pt x="2083" y="11829"/>
                    <a:pt x="2248" y="11829"/>
                  </a:cubicBezTo>
                  <a:cubicBezTo>
                    <a:pt x="2274" y="11829"/>
                    <a:pt x="2303" y="11823"/>
                    <a:pt x="2335" y="11809"/>
                  </a:cubicBezTo>
                  <a:cubicBezTo>
                    <a:pt x="2569" y="11709"/>
                    <a:pt x="2435" y="11442"/>
                    <a:pt x="2402" y="11242"/>
                  </a:cubicBezTo>
                  <a:cubicBezTo>
                    <a:pt x="2302" y="9841"/>
                    <a:pt x="2035" y="8440"/>
                    <a:pt x="2035" y="6972"/>
                  </a:cubicBezTo>
                  <a:cubicBezTo>
                    <a:pt x="2002" y="5271"/>
                    <a:pt x="2068" y="3536"/>
                    <a:pt x="2168" y="1835"/>
                  </a:cubicBezTo>
                  <a:cubicBezTo>
                    <a:pt x="2168" y="1335"/>
                    <a:pt x="2168" y="868"/>
                    <a:pt x="2002" y="401"/>
                  </a:cubicBezTo>
                  <a:cubicBezTo>
                    <a:pt x="1902" y="167"/>
                    <a:pt x="1735" y="0"/>
                    <a:pt x="1468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13"/>
            <p:cNvSpPr/>
            <p:nvPr/>
          </p:nvSpPr>
          <p:spPr>
            <a:xfrm rot="-5400000">
              <a:off x="2897545" y="2656329"/>
              <a:ext cx="59618" cy="265339"/>
            </a:xfrm>
            <a:custGeom>
              <a:avLst/>
              <a:gdLst/>
              <a:ahLst/>
              <a:cxnLst/>
              <a:rect l="l" t="t" r="r" b="b"/>
              <a:pathLst>
                <a:path w="2403" h="5959" extrusionOk="0">
                  <a:moveTo>
                    <a:pt x="1227" y="0"/>
                  </a:moveTo>
                  <a:cubicBezTo>
                    <a:pt x="872" y="0"/>
                    <a:pt x="659" y="225"/>
                    <a:pt x="534" y="537"/>
                  </a:cubicBezTo>
                  <a:cubicBezTo>
                    <a:pt x="501" y="671"/>
                    <a:pt x="401" y="804"/>
                    <a:pt x="401" y="937"/>
                  </a:cubicBezTo>
                  <a:cubicBezTo>
                    <a:pt x="267" y="2205"/>
                    <a:pt x="134" y="3439"/>
                    <a:pt x="34" y="4673"/>
                  </a:cubicBezTo>
                  <a:cubicBezTo>
                    <a:pt x="1" y="5341"/>
                    <a:pt x="401" y="5874"/>
                    <a:pt x="901" y="5941"/>
                  </a:cubicBezTo>
                  <a:cubicBezTo>
                    <a:pt x="982" y="5953"/>
                    <a:pt x="1060" y="5958"/>
                    <a:pt x="1135" y="5958"/>
                  </a:cubicBezTo>
                  <a:cubicBezTo>
                    <a:pt x="1706" y="5958"/>
                    <a:pt x="2092" y="5622"/>
                    <a:pt x="2269" y="4974"/>
                  </a:cubicBezTo>
                  <a:cubicBezTo>
                    <a:pt x="2402" y="4440"/>
                    <a:pt x="2336" y="3940"/>
                    <a:pt x="2369" y="3506"/>
                  </a:cubicBezTo>
                  <a:lnTo>
                    <a:pt x="2369" y="2939"/>
                  </a:lnTo>
                  <a:cubicBezTo>
                    <a:pt x="2369" y="2138"/>
                    <a:pt x="2302" y="1371"/>
                    <a:pt x="2035" y="604"/>
                  </a:cubicBezTo>
                  <a:cubicBezTo>
                    <a:pt x="1902" y="270"/>
                    <a:pt x="1702" y="37"/>
                    <a:pt x="1302" y="3"/>
                  </a:cubicBezTo>
                  <a:cubicBezTo>
                    <a:pt x="1276" y="1"/>
                    <a:pt x="1251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13"/>
            <p:cNvSpPr/>
            <p:nvPr/>
          </p:nvSpPr>
          <p:spPr>
            <a:xfrm rot="-5400000">
              <a:off x="2585234" y="2792896"/>
              <a:ext cx="61256" cy="242141"/>
            </a:xfrm>
            <a:custGeom>
              <a:avLst/>
              <a:gdLst/>
              <a:ahLst/>
              <a:cxnLst/>
              <a:rect l="l" t="t" r="r" b="b"/>
              <a:pathLst>
                <a:path w="2469" h="5438" extrusionOk="0">
                  <a:moveTo>
                    <a:pt x="1368" y="0"/>
                  </a:moveTo>
                  <a:cubicBezTo>
                    <a:pt x="901" y="0"/>
                    <a:pt x="634" y="267"/>
                    <a:pt x="534" y="701"/>
                  </a:cubicBezTo>
                  <a:cubicBezTo>
                    <a:pt x="434" y="1001"/>
                    <a:pt x="334" y="1335"/>
                    <a:pt x="301" y="1701"/>
                  </a:cubicBezTo>
                  <a:cubicBezTo>
                    <a:pt x="200" y="2602"/>
                    <a:pt x="0" y="3536"/>
                    <a:pt x="167" y="4503"/>
                  </a:cubicBezTo>
                  <a:cubicBezTo>
                    <a:pt x="301" y="5037"/>
                    <a:pt x="734" y="5437"/>
                    <a:pt x="1235" y="5437"/>
                  </a:cubicBezTo>
                  <a:cubicBezTo>
                    <a:pt x="1735" y="5437"/>
                    <a:pt x="2202" y="5004"/>
                    <a:pt x="2235" y="4437"/>
                  </a:cubicBezTo>
                  <a:cubicBezTo>
                    <a:pt x="2302" y="3636"/>
                    <a:pt x="2469" y="2802"/>
                    <a:pt x="2402" y="2002"/>
                  </a:cubicBezTo>
                  <a:cubicBezTo>
                    <a:pt x="2402" y="1701"/>
                    <a:pt x="2435" y="1435"/>
                    <a:pt x="2402" y="1134"/>
                  </a:cubicBezTo>
                  <a:cubicBezTo>
                    <a:pt x="2402" y="968"/>
                    <a:pt x="2302" y="801"/>
                    <a:pt x="2269" y="634"/>
                  </a:cubicBezTo>
                  <a:cubicBezTo>
                    <a:pt x="2102" y="200"/>
                    <a:pt x="1835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13"/>
            <p:cNvSpPr/>
            <p:nvPr/>
          </p:nvSpPr>
          <p:spPr>
            <a:xfrm rot="-5400000">
              <a:off x="2289527" y="2708991"/>
              <a:ext cx="61256" cy="219610"/>
            </a:xfrm>
            <a:custGeom>
              <a:avLst/>
              <a:gdLst/>
              <a:ahLst/>
              <a:cxnLst/>
              <a:rect l="l" t="t" r="r" b="b"/>
              <a:pathLst>
                <a:path w="2469" h="4932" extrusionOk="0">
                  <a:moveTo>
                    <a:pt x="933" y="1"/>
                  </a:moveTo>
                  <a:cubicBezTo>
                    <a:pt x="492" y="1"/>
                    <a:pt x="197" y="360"/>
                    <a:pt x="167" y="984"/>
                  </a:cubicBezTo>
                  <a:cubicBezTo>
                    <a:pt x="67" y="1918"/>
                    <a:pt x="0" y="2852"/>
                    <a:pt x="134" y="3786"/>
                  </a:cubicBezTo>
                  <a:cubicBezTo>
                    <a:pt x="235" y="4492"/>
                    <a:pt x="735" y="4931"/>
                    <a:pt x="1319" y="4931"/>
                  </a:cubicBezTo>
                  <a:cubicBezTo>
                    <a:pt x="1508" y="4931"/>
                    <a:pt x="1706" y="4885"/>
                    <a:pt x="1902" y="4787"/>
                  </a:cubicBezTo>
                  <a:cubicBezTo>
                    <a:pt x="2435" y="4520"/>
                    <a:pt x="2469" y="4020"/>
                    <a:pt x="2469" y="3486"/>
                  </a:cubicBezTo>
                  <a:cubicBezTo>
                    <a:pt x="2435" y="2519"/>
                    <a:pt x="2235" y="1585"/>
                    <a:pt x="1835" y="684"/>
                  </a:cubicBezTo>
                  <a:cubicBezTo>
                    <a:pt x="1702" y="384"/>
                    <a:pt x="1501" y="84"/>
                    <a:pt x="1101" y="17"/>
                  </a:cubicBezTo>
                  <a:cubicBezTo>
                    <a:pt x="1043" y="6"/>
                    <a:pt x="987" y="1"/>
                    <a:pt x="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13"/>
            <p:cNvSpPr/>
            <p:nvPr/>
          </p:nvSpPr>
          <p:spPr>
            <a:xfrm rot="-5400000">
              <a:off x="744255" y="2685328"/>
              <a:ext cx="56294" cy="238801"/>
            </a:xfrm>
            <a:custGeom>
              <a:avLst/>
              <a:gdLst/>
              <a:ahLst/>
              <a:cxnLst/>
              <a:rect l="l" t="t" r="r" b="b"/>
              <a:pathLst>
                <a:path w="2269" h="5363" extrusionOk="0">
                  <a:moveTo>
                    <a:pt x="1001" y="0"/>
                  </a:moveTo>
                  <a:cubicBezTo>
                    <a:pt x="568" y="0"/>
                    <a:pt x="401" y="301"/>
                    <a:pt x="267" y="667"/>
                  </a:cubicBezTo>
                  <a:cubicBezTo>
                    <a:pt x="234" y="734"/>
                    <a:pt x="201" y="834"/>
                    <a:pt x="167" y="901"/>
                  </a:cubicBezTo>
                  <a:cubicBezTo>
                    <a:pt x="1" y="1501"/>
                    <a:pt x="1" y="2102"/>
                    <a:pt x="1" y="2702"/>
                  </a:cubicBezTo>
                  <a:lnTo>
                    <a:pt x="1" y="2736"/>
                  </a:lnTo>
                  <a:cubicBezTo>
                    <a:pt x="1" y="3336"/>
                    <a:pt x="34" y="3770"/>
                    <a:pt x="101" y="4103"/>
                  </a:cubicBezTo>
                  <a:cubicBezTo>
                    <a:pt x="101" y="4170"/>
                    <a:pt x="134" y="4237"/>
                    <a:pt x="134" y="4270"/>
                  </a:cubicBezTo>
                  <a:lnTo>
                    <a:pt x="201" y="4437"/>
                  </a:lnTo>
                  <a:cubicBezTo>
                    <a:pt x="201" y="4504"/>
                    <a:pt x="234" y="4537"/>
                    <a:pt x="267" y="4604"/>
                  </a:cubicBezTo>
                  <a:cubicBezTo>
                    <a:pt x="267" y="4637"/>
                    <a:pt x="301" y="4670"/>
                    <a:pt x="301" y="4670"/>
                  </a:cubicBezTo>
                  <a:cubicBezTo>
                    <a:pt x="528" y="5125"/>
                    <a:pt x="864" y="5363"/>
                    <a:pt x="1234" y="5363"/>
                  </a:cubicBezTo>
                  <a:cubicBezTo>
                    <a:pt x="1407" y="5363"/>
                    <a:pt x="1588" y="5310"/>
                    <a:pt x="1768" y="5204"/>
                  </a:cubicBezTo>
                  <a:cubicBezTo>
                    <a:pt x="2102" y="5004"/>
                    <a:pt x="2235" y="4637"/>
                    <a:pt x="2235" y="4237"/>
                  </a:cubicBezTo>
                  <a:cubicBezTo>
                    <a:pt x="2269" y="3002"/>
                    <a:pt x="1935" y="1868"/>
                    <a:pt x="1668" y="701"/>
                  </a:cubicBezTo>
                  <a:cubicBezTo>
                    <a:pt x="1602" y="367"/>
                    <a:pt x="1468" y="34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13"/>
            <p:cNvSpPr/>
            <p:nvPr/>
          </p:nvSpPr>
          <p:spPr>
            <a:xfrm rot="-5400000">
              <a:off x="3479181" y="2666811"/>
              <a:ext cx="71205" cy="232790"/>
            </a:xfrm>
            <a:custGeom>
              <a:avLst/>
              <a:gdLst/>
              <a:ahLst/>
              <a:cxnLst/>
              <a:rect l="l" t="t" r="r" b="b"/>
              <a:pathLst>
                <a:path w="2870" h="5228" extrusionOk="0">
                  <a:moveTo>
                    <a:pt x="620" y="0"/>
                  </a:moveTo>
                  <a:cubicBezTo>
                    <a:pt x="573" y="0"/>
                    <a:pt x="522" y="7"/>
                    <a:pt x="468" y="22"/>
                  </a:cubicBezTo>
                  <a:lnTo>
                    <a:pt x="501" y="22"/>
                  </a:lnTo>
                  <a:cubicBezTo>
                    <a:pt x="101" y="122"/>
                    <a:pt x="1" y="422"/>
                    <a:pt x="34" y="789"/>
                  </a:cubicBezTo>
                  <a:cubicBezTo>
                    <a:pt x="34" y="889"/>
                    <a:pt x="34" y="989"/>
                    <a:pt x="34" y="1056"/>
                  </a:cubicBezTo>
                  <a:cubicBezTo>
                    <a:pt x="301" y="1957"/>
                    <a:pt x="368" y="2891"/>
                    <a:pt x="401" y="3825"/>
                  </a:cubicBezTo>
                  <a:cubicBezTo>
                    <a:pt x="401" y="4725"/>
                    <a:pt x="868" y="5226"/>
                    <a:pt x="1568" y="5226"/>
                  </a:cubicBezTo>
                  <a:cubicBezTo>
                    <a:pt x="1591" y="5227"/>
                    <a:pt x="1613" y="5228"/>
                    <a:pt x="1635" y="5228"/>
                  </a:cubicBezTo>
                  <a:cubicBezTo>
                    <a:pt x="2136" y="5228"/>
                    <a:pt x="2511" y="4869"/>
                    <a:pt x="2703" y="4358"/>
                  </a:cubicBezTo>
                  <a:cubicBezTo>
                    <a:pt x="2869" y="3858"/>
                    <a:pt x="2703" y="3391"/>
                    <a:pt x="2536" y="2957"/>
                  </a:cubicBezTo>
                  <a:cubicBezTo>
                    <a:pt x="2236" y="2023"/>
                    <a:pt x="1702" y="1223"/>
                    <a:pt x="1168" y="422"/>
                  </a:cubicBezTo>
                  <a:cubicBezTo>
                    <a:pt x="1054" y="223"/>
                    <a:pt x="892" y="0"/>
                    <a:pt x="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13"/>
            <p:cNvSpPr/>
            <p:nvPr/>
          </p:nvSpPr>
          <p:spPr>
            <a:xfrm rot="-5400000">
              <a:off x="1065409" y="2774551"/>
              <a:ext cx="61281" cy="202689"/>
            </a:xfrm>
            <a:custGeom>
              <a:avLst/>
              <a:gdLst/>
              <a:ahLst/>
              <a:cxnLst/>
              <a:rect l="l" t="t" r="r" b="b"/>
              <a:pathLst>
                <a:path w="2470" h="4552" extrusionOk="0">
                  <a:moveTo>
                    <a:pt x="961" y="0"/>
                  </a:moveTo>
                  <a:cubicBezTo>
                    <a:pt x="747" y="0"/>
                    <a:pt x="522" y="92"/>
                    <a:pt x="334" y="265"/>
                  </a:cubicBezTo>
                  <a:cubicBezTo>
                    <a:pt x="1" y="566"/>
                    <a:pt x="1" y="899"/>
                    <a:pt x="34" y="1266"/>
                  </a:cubicBezTo>
                  <a:cubicBezTo>
                    <a:pt x="67" y="2133"/>
                    <a:pt x="201" y="3001"/>
                    <a:pt x="468" y="3801"/>
                  </a:cubicBezTo>
                  <a:cubicBezTo>
                    <a:pt x="616" y="4216"/>
                    <a:pt x="1080" y="4552"/>
                    <a:pt x="1462" y="4552"/>
                  </a:cubicBezTo>
                  <a:cubicBezTo>
                    <a:pt x="1510" y="4552"/>
                    <a:pt x="1557" y="4546"/>
                    <a:pt x="1602" y="4535"/>
                  </a:cubicBezTo>
                  <a:cubicBezTo>
                    <a:pt x="2102" y="4435"/>
                    <a:pt x="2469" y="4001"/>
                    <a:pt x="2436" y="3434"/>
                  </a:cubicBezTo>
                  <a:cubicBezTo>
                    <a:pt x="2369" y="2400"/>
                    <a:pt x="2002" y="1433"/>
                    <a:pt x="1635" y="499"/>
                  </a:cubicBezTo>
                  <a:cubicBezTo>
                    <a:pt x="1503" y="158"/>
                    <a:pt x="1242" y="0"/>
                    <a:pt x="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13"/>
            <p:cNvSpPr/>
            <p:nvPr/>
          </p:nvSpPr>
          <p:spPr>
            <a:xfrm rot="-5400000">
              <a:off x="212635" y="2748906"/>
              <a:ext cx="53813" cy="221702"/>
            </a:xfrm>
            <a:custGeom>
              <a:avLst/>
              <a:gdLst/>
              <a:ahLst/>
              <a:cxnLst/>
              <a:rect l="l" t="t" r="r" b="b"/>
              <a:pathLst>
                <a:path w="2169" h="4979" extrusionOk="0">
                  <a:moveTo>
                    <a:pt x="1301" y="0"/>
                  </a:moveTo>
                  <a:cubicBezTo>
                    <a:pt x="1034" y="0"/>
                    <a:pt x="834" y="167"/>
                    <a:pt x="734" y="401"/>
                  </a:cubicBezTo>
                  <a:cubicBezTo>
                    <a:pt x="634" y="567"/>
                    <a:pt x="567" y="767"/>
                    <a:pt x="534" y="968"/>
                  </a:cubicBezTo>
                  <a:cubicBezTo>
                    <a:pt x="367" y="1735"/>
                    <a:pt x="234" y="2502"/>
                    <a:pt x="67" y="3269"/>
                  </a:cubicBezTo>
                  <a:cubicBezTo>
                    <a:pt x="34" y="3469"/>
                    <a:pt x="0" y="3703"/>
                    <a:pt x="0" y="3936"/>
                  </a:cubicBezTo>
                  <a:cubicBezTo>
                    <a:pt x="34" y="4437"/>
                    <a:pt x="334" y="4804"/>
                    <a:pt x="801" y="4937"/>
                  </a:cubicBezTo>
                  <a:cubicBezTo>
                    <a:pt x="884" y="4965"/>
                    <a:pt x="968" y="4978"/>
                    <a:pt x="1050" y="4978"/>
                  </a:cubicBezTo>
                  <a:cubicBezTo>
                    <a:pt x="1362" y="4978"/>
                    <a:pt x="1657" y="4787"/>
                    <a:pt x="1868" y="4470"/>
                  </a:cubicBezTo>
                  <a:cubicBezTo>
                    <a:pt x="2135" y="4137"/>
                    <a:pt x="2102" y="3736"/>
                    <a:pt x="2169" y="3369"/>
                  </a:cubicBezTo>
                  <a:cubicBezTo>
                    <a:pt x="2135" y="3069"/>
                    <a:pt x="2102" y="2769"/>
                    <a:pt x="2068" y="2469"/>
                  </a:cubicBezTo>
                  <a:cubicBezTo>
                    <a:pt x="1968" y="1802"/>
                    <a:pt x="1935" y="1101"/>
                    <a:pt x="1702" y="467"/>
                  </a:cubicBezTo>
                  <a:cubicBezTo>
                    <a:pt x="1635" y="267"/>
                    <a:pt x="1535" y="34"/>
                    <a:pt x="1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13"/>
            <p:cNvSpPr/>
            <p:nvPr/>
          </p:nvSpPr>
          <p:spPr>
            <a:xfrm rot="-5400000">
              <a:off x="3975150" y="2660266"/>
              <a:ext cx="52994" cy="209457"/>
            </a:xfrm>
            <a:custGeom>
              <a:avLst/>
              <a:gdLst/>
              <a:ahLst/>
              <a:cxnLst/>
              <a:rect l="l" t="t" r="r" b="b"/>
              <a:pathLst>
                <a:path w="2136" h="4704" extrusionOk="0">
                  <a:moveTo>
                    <a:pt x="918" y="0"/>
                  </a:moveTo>
                  <a:cubicBezTo>
                    <a:pt x="701" y="0"/>
                    <a:pt x="484" y="134"/>
                    <a:pt x="334" y="401"/>
                  </a:cubicBezTo>
                  <a:cubicBezTo>
                    <a:pt x="234" y="534"/>
                    <a:pt x="201" y="668"/>
                    <a:pt x="134" y="834"/>
                  </a:cubicBezTo>
                  <a:cubicBezTo>
                    <a:pt x="134" y="868"/>
                    <a:pt x="100" y="934"/>
                    <a:pt x="100" y="1001"/>
                  </a:cubicBezTo>
                  <a:cubicBezTo>
                    <a:pt x="0" y="1435"/>
                    <a:pt x="67" y="1868"/>
                    <a:pt x="34" y="2269"/>
                  </a:cubicBezTo>
                  <a:cubicBezTo>
                    <a:pt x="67" y="2569"/>
                    <a:pt x="34" y="2836"/>
                    <a:pt x="34" y="3136"/>
                  </a:cubicBezTo>
                  <a:cubicBezTo>
                    <a:pt x="34" y="3203"/>
                    <a:pt x="67" y="3303"/>
                    <a:pt x="67" y="3403"/>
                  </a:cubicBezTo>
                  <a:cubicBezTo>
                    <a:pt x="67" y="3536"/>
                    <a:pt x="100" y="3636"/>
                    <a:pt x="134" y="3770"/>
                  </a:cubicBezTo>
                  <a:cubicBezTo>
                    <a:pt x="301" y="4304"/>
                    <a:pt x="668" y="4704"/>
                    <a:pt x="1068" y="4704"/>
                  </a:cubicBezTo>
                  <a:cubicBezTo>
                    <a:pt x="1468" y="4704"/>
                    <a:pt x="1802" y="4370"/>
                    <a:pt x="1968" y="3837"/>
                  </a:cubicBezTo>
                  <a:cubicBezTo>
                    <a:pt x="2135" y="3169"/>
                    <a:pt x="2035" y="2536"/>
                    <a:pt x="1935" y="1868"/>
                  </a:cubicBezTo>
                  <a:cubicBezTo>
                    <a:pt x="1835" y="1368"/>
                    <a:pt x="1768" y="868"/>
                    <a:pt x="1501" y="401"/>
                  </a:cubicBezTo>
                  <a:cubicBezTo>
                    <a:pt x="1351" y="134"/>
                    <a:pt x="1135" y="0"/>
                    <a:pt x="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13"/>
            <p:cNvSpPr/>
            <p:nvPr/>
          </p:nvSpPr>
          <p:spPr>
            <a:xfrm rot="-5400000">
              <a:off x="-61876" y="2835211"/>
              <a:ext cx="54656" cy="116128"/>
            </a:xfrm>
            <a:custGeom>
              <a:avLst/>
              <a:gdLst/>
              <a:ahLst/>
              <a:cxnLst/>
              <a:rect l="l" t="t" r="r" b="b"/>
              <a:pathLst>
                <a:path w="2203" h="2608" extrusionOk="0">
                  <a:moveTo>
                    <a:pt x="101" y="0"/>
                  </a:moveTo>
                  <a:cubicBezTo>
                    <a:pt x="34" y="500"/>
                    <a:pt x="34" y="1001"/>
                    <a:pt x="34" y="1501"/>
                  </a:cubicBezTo>
                  <a:cubicBezTo>
                    <a:pt x="1" y="1968"/>
                    <a:pt x="268" y="2302"/>
                    <a:pt x="701" y="2502"/>
                  </a:cubicBezTo>
                  <a:cubicBezTo>
                    <a:pt x="846" y="2574"/>
                    <a:pt x="983" y="2607"/>
                    <a:pt x="1112" y="2607"/>
                  </a:cubicBezTo>
                  <a:cubicBezTo>
                    <a:pt x="1339" y="2607"/>
                    <a:pt x="1544" y="2505"/>
                    <a:pt x="1735" y="2335"/>
                  </a:cubicBezTo>
                  <a:cubicBezTo>
                    <a:pt x="2102" y="2068"/>
                    <a:pt x="2202" y="1668"/>
                    <a:pt x="2169" y="1234"/>
                  </a:cubicBezTo>
                  <a:cubicBezTo>
                    <a:pt x="2102" y="801"/>
                    <a:pt x="2102" y="400"/>
                    <a:pt x="2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13"/>
            <p:cNvSpPr/>
            <p:nvPr/>
          </p:nvSpPr>
          <p:spPr>
            <a:xfrm rot="-5400000">
              <a:off x="1754805" y="2712923"/>
              <a:ext cx="42227" cy="210927"/>
            </a:xfrm>
            <a:custGeom>
              <a:avLst/>
              <a:gdLst/>
              <a:ahLst/>
              <a:cxnLst/>
              <a:rect l="l" t="t" r="r" b="b"/>
              <a:pathLst>
                <a:path w="1702" h="4737" extrusionOk="0">
                  <a:moveTo>
                    <a:pt x="768" y="0"/>
                  </a:moveTo>
                  <a:cubicBezTo>
                    <a:pt x="468" y="0"/>
                    <a:pt x="301" y="234"/>
                    <a:pt x="201" y="467"/>
                  </a:cubicBezTo>
                  <a:cubicBezTo>
                    <a:pt x="134" y="600"/>
                    <a:pt x="134" y="734"/>
                    <a:pt x="101" y="867"/>
                  </a:cubicBezTo>
                  <a:cubicBezTo>
                    <a:pt x="67" y="934"/>
                    <a:pt x="67" y="1001"/>
                    <a:pt x="67" y="1034"/>
                  </a:cubicBezTo>
                  <a:cubicBezTo>
                    <a:pt x="34" y="1168"/>
                    <a:pt x="34" y="1268"/>
                    <a:pt x="34" y="1401"/>
                  </a:cubicBezTo>
                  <a:cubicBezTo>
                    <a:pt x="1" y="1735"/>
                    <a:pt x="1" y="2068"/>
                    <a:pt x="1" y="2402"/>
                  </a:cubicBezTo>
                  <a:cubicBezTo>
                    <a:pt x="1" y="2735"/>
                    <a:pt x="1" y="3069"/>
                    <a:pt x="1" y="3402"/>
                  </a:cubicBezTo>
                  <a:cubicBezTo>
                    <a:pt x="1" y="3503"/>
                    <a:pt x="34" y="3603"/>
                    <a:pt x="34" y="3703"/>
                  </a:cubicBezTo>
                  <a:cubicBezTo>
                    <a:pt x="67" y="3869"/>
                    <a:pt x="101" y="4003"/>
                    <a:pt x="167" y="4136"/>
                  </a:cubicBezTo>
                  <a:cubicBezTo>
                    <a:pt x="268" y="4437"/>
                    <a:pt x="434" y="4737"/>
                    <a:pt x="768" y="4737"/>
                  </a:cubicBezTo>
                  <a:cubicBezTo>
                    <a:pt x="1135" y="4737"/>
                    <a:pt x="1335" y="4470"/>
                    <a:pt x="1468" y="4170"/>
                  </a:cubicBezTo>
                  <a:cubicBezTo>
                    <a:pt x="1502" y="4070"/>
                    <a:pt x="1535" y="3970"/>
                    <a:pt x="1535" y="3869"/>
                  </a:cubicBezTo>
                  <a:cubicBezTo>
                    <a:pt x="1702" y="2935"/>
                    <a:pt x="1602" y="2001"/>
                    <a:pt x="1502" y="1034"/>
                  </a:cubicBezTo>
                  <a:cubicBezTo>
                    <a:pt x="1502" y="867"/>
                    <a:pt x="1468" y="634"/>
                    <a:pt x="1368" y="467"/>
                  </a:cubicBezTo>
                  <a:cubicBezTo>
                    <a:pt x="1268" y="200"/>
                    <a:pt x="1101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13"/>
            <p:cNvSpPr/>
            <p:nvPr/>
          </p:nvSpPr>
          <p:spPr>
            <a:xfrm rot="-5400000">
              <a:off x="630739" y="2793994"/>
              <a:ext cx="41408" cy="201888"/>
            </a:xfrm>
            <a:custGeom>
              <a:avLst/>
              <a:gdLst/>
              <a:ahLst/>
              <a:cxnLst/>
              <a:rect l="l" t="t" r="r" b="b"/>
              <a:pathLst>
                <a:path w="1669" h="4534" extrusionOk="0">
                  <a:moveTo>
                    <a:pt x="935" y="1"/>
                  </a:moveTo>
                  <a:cubicBezTo>
                    <a:pt x="601" y="1"/>
                    <a:pt x="434" y="268"/>
                    <a:pt x="368" y="568"/>
                  </a:cubicBezTo>
                  <a:cubicBezTo>
                    <a:pt x="334" y="801"/>
                    <a:pt x="301" y="1035"/>
                    <a:pt x="268" y="1302"/>
                  </a:cubicBezTo>
                  <a:cubicBezTo>
                    <a:pt x="168" y="2136"/>
                    <a:pt x="1" y="2969"/>
                    <a:pt x="68" y="3837"/>
                  </a:cubicBezTo>
                  <a:cubicBezTo>
                    <a:pt x="68" y="4137"/>
                    <a:pt x="168" y="4370"/>
                    <a:pt x="501" y="4504"/>
                  </a:cubicBezTo>
                  <a:cubicBezTo>
                    <a:pt x="570" y="4524"/>
                    <a:pt x="638" y="4533"/>
                    <a:pt x="705" y="4533"/>
                  </a:cubicBezTo>
                  <a:cubicBezTo>
                    <a:pt x="1090" y="4533"/>
                    <a:pt x="1421" y="4215"/>
                    <a:pt x="1535" y="3703"/>
                  </a:cubicBezTo>
                  <a:cubicBezTo>
                    <a:pt x="1635" y="3170"/>
                    <a:pt x="1602" y="2636"/>
                    <a:pt x="1602" y="2035"/>
                  </a:cubicBezTo>
                  <a:cubicBezTo>
                    <a:pt x="1569" y="1568"/>
                    <a:pt x="1669" y="1068"/>
                    <a:pt x="1535" y="601"/>
                  </a:cubicBezTo>
                  <a:cubicBezTo>
                    <a:pt x="1435" y="268"/>
                    <a:pt x="1268" y="1"/>
                    <a:pt x="9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13"/>
            <p:cNvSpPr/>
            <p:nvPr/>
          </p:nvSpPr>
          <p:spPr>
            <a:xfrm rot="-5400000">
              <a:off x="7552118" y="2758703"/>
              <a:ext cx="86909" cy="470255"/>
            </a:xfrm>
            <a:custGeom>
              <a:avLst/>
              <a:gdLst/>
              <a:ahLst/>
              <a:cxnLst/>
              <a:rect l="l" t="t" r="r" b="b"/>
              <a:pathLst>
                <a:path w="3503" h="10561" extrusionOk="0">
                  <a:moveTo>
                    <a:pt x="2076" y="0"/>
                  </a:moveTo>
                  <a:cubicBezTo>
                    <a:pt x="2063" y="0"/>
                    <a:pt x="2049" y="2"/>
                    <a:pt x="2035" y="5"/>
                  </a:cubicBezTo>
                  <a:cubicBezTo>
                    <a:pt x="1868" y="5"/>
                    <a:pt x="1868" y="172"/>
                    <a:pt x="1835" y="306"/>
                  </a:cubicBezTo>
                  <a:cubicBezTo>
                    <a:pt x="1468" y="1673"/>
                    <a:pt x="1168" y="3041"/>
                    <a:pt x="1001" y="4475"/>
                  </a:cubicBezTo>
                  <a:cubicBezTo>
                    <a:pt x="834" y="6177"/>
                    <a:pt x="301" y="7811"/>
                    <a:pt x="100" y="9512"/>
                  </a:cubicBezTo>
                  <a:cubicBezTo>
                    <a:pt x="34" y="9913"/>
                    <a:pt x="0" y="10246"/>
                    <a:pt x="401" y="10480"/>
                  </a:cubicBezTo>
                  <a:cubicBezTo>
                    <a:pt x="505" y="10536"/>
                    <a:pt x="606" y="10561"/>
                    <a:pt x="704" y="10561"/>
                  </a:cubicBezTo>
                  <a:cubicBezTo>
                    <a:pt x="951" y="10561"/>
                    <a:pt x="1177" y="10404"/>
                    <a:pt x="1368" y="10213"/>
                  </a:cubicBezTo>
                  <a:cubicBezTo>
                    <a:pt x="1501" y="10113"/>
                    <a:pt x="1635" y="9946"/>
                    <a:pt x="1735" y="9813"/>
                  </a:cubicBezTo>
                  <a:cubicBezTo>
                    <a:pt x="2602" y="8145"/>
                    <a:pt x="3503" y="6510"/>
                    <a:pt x="3336" y="4809"/>
                  </a:cubicBezTo>
                  <a:cubicBezTo>
                    <a:pt x="3336" y="3308"/>
                    <a:pt x="3203" y="2074"/>
                    <a:pt x="2702" y="939"/>
                  </a:cubicBezTo>
                  <a:cubicBezTo>
                    <a:pt x="2602" y="673"/>
                    <a:pt x="2469" y="439"/>
                    <a:pt x="2302" y="206"/>
                  </a:cubicBezTo>
                  <a:cubicBezTo>
                    <a:pt x="2242" y="116"/>
                    <a:pt x="2183" y="0"/>
                    <a:pt x="2076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13"/>
            <p:cNvSpPr/>
            <p:nvPr/>
          </p:nvSpPr>
          <p:spPr>
            <a:xfrm rot="-5400000">
              <a:off x="5728314" y="2446302"/>
              <a:ext cx="54632" cy="498352"/>
            </a:xfrm>
            <a:custGeom>
              <a:avLst/>
              <a:gdLst/>
              <a:ahLst/>
              <a:cxnLst/>
              <a:rect l="l" t="t" r="r" b="b"/>
              <a:pathLst>
                <a:path w="2202" h="11192" extrusionOk="0">
                  <a:moveTo>
                    <a:pt x="1793" y="0"/>
                  </a:moveTo>
                  <a:cubicBezTo>
                    <a:pt x="1731" y="0"/>
                    <a:pt x="1647" y="38"/>
                    <a:pt x="1534" y="113"/>
                  </a:cubicBezTo>
                  <a:cubicBezTo>
                    <a:pt x="801" y="646"/>
                    <a:pt x="467" y="1414"/>
                    <a:pt x="300" y="2248"/>
                  </a:cubicBezTo>
                  <a:cubicBezTo>
                    <a:pt x="67" y="3315"/>
                    <a:pt x="0" y="4349"/>
                    <a:pt x="33" y="5383"/>
                  </a:cubicBezTo>
                  <a:cubicBezTo>
                    <a:pt x="0" y="6951"/>
                    <a:pt x="167" y="8485"/>
                    <a:pt x="567" y="9986"/>
                  </a:cubicBezTo>
                  <a:cubicBezTo>
                    <a:pt x="634" y="10253"/>
                    <a:pt x="701" y="10554"/>
                    <a:pt x="867" y="10820"/>
                  </a:cubicBezTo>
                  <a:cubicBezTo>
                    <a:pt x="989" y="11034"/>
                    <a:pt x="1167" y="11192"/>
                    <a:pt x="1426" y="11192"/>
                  </a:cubicBezTo>
                  <a:cubicBezTo>
                    <a:pt x="1450" y="11192"/>
                    <a:pt x="1475" y="11190"/>
                    <a:pt x="1501" y="11187"/>
                  </a:cubicBezTo>
                  <a:cubicBezTo>
                    <a:pt x="1801" y="11154"/>
                    <a:pt x="2001" y="10954"/>
                    <a:pt x="2068" y="10654"/>
                  </a:cubicBezTo>
                  <a:cubicBezTo>
                    <a:pt x="2202" y="10287"/>
                    <a:pt x="2202" y="9920"/>
                    <a:pt x="2168" y="9553"/>
                  </a:cubicBezTo>
                  <a:cubicBezTo>
                    <a:pt x="1868" y="7351"/>
                    <a:pt x="2035" y="5150"/>
                    <a:pt x="2001" y="2948"/>
                  </a:cubicBezTo>
                  <a:cubicBezTo>
                    <a:pt x="2001" y="2081"/>
                    <a:pt x="1968" y="1214"/>
                    <a:pt x="1935" y="313"/>
                  </a:cubicBezTo>
                  <a:cubicBezTo>
                    <a:pt x="1935" y="104"/>
                    <a:pt x="1896" y="0"/>
                    <a:pt x="1793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13"/>
            <p:cNvSpPr/>
            <p:nvPr/>
          </p:nvSpPr>
          <p:spPr>
            <a:xfrm rot="-5400000">
              <a:off x="7413402" y="2431822"/>
              <a:ext cx="63737" cy="526493"/>
            </a:xfrm>
            <a:custGeom>
              <a:avLst/>
              <a:gdLst/>
              <a:ahLst/>
              <a:cxnLst/>
              <a:rect l="l" t="t" r="r" b="b"/>
              <a:pathLst>
                <a:path w="2569" h="11824" extrusionOk="0">
                  <a:moveTo>
                    <a:pt x="2271" y="0"/>
                  </a:moveTo>
                  <a:cubicBezTo>
                    <a:pt x="2088" y="0"/>
                    <a:pt x="2025" y="256"/>
                    <a:pt x="1935" y="377"/>
                  </a:cubicBezTo>
                  <a:cubicBezTo>
                    <a:pt x="701" y="2245"/>
                    <a:pt x="0" y="4246"/>
                    <a:pt x="67" y="6481"/>
                  </a:cubicBezTo>
                  <a:cubicBezTo>
                    <a:pt x="100" y="7949"/>
                    <a:pt x="267" y="9416"/>
                    <a:pt x="634" y="10817"/>
                  </a:cubicBezTo>
                  <a:cubicBezTo>
                    <a:pt x="701" y="11051"/>
                    <a:pt x="801" y="11284"/>
                    <a:pt x="901" y="11485"/>
                  </a:cubicBezTo>
                  <a:cubicBezTo>
                    <a:pt x="1021" y="11694"/>
                    <a:pt x="1167" y="11823"/>
                    <a:pt x="1389" y="11823"/>
                  </a:cubicBezTo>
                  <a:cubicBezTo>
                    <a:pt x="1415" y="11823"/>
                    <a:pt x="1441" y="11821"/>
                    <a:pt x="1468" y="11818"/>
                  </a:cubicBezTo>
                  <a:cubicBezTo>
                    <a:pt x="1735" y="11818"/>
                    <a:pt x="1902" y="11651"/>
                    <a:pt x="2002" y="11418"/>
                  </a:cubicBezTo>
                  <a:cubicBezTo>
                    <a:pt x="2168" y="10951"/>
                    <a:pt x="2168" y="10484"/>
                    <a:pt x="2168" y="9983"/>
                  </a:cubicBezTo>
                  <a:cubicBezTo>
                    <a:pt x="2068" y="8282"/>
                    <a:pt x="2002" y="6548"/>
                    <a:pt x="2035" y="4846"/>
                  </a:cubicBezTo>
                  <a:cubicBezTo>
                    <a:pt x="2035" y="3412"/>
                    <a:pt x="2302" y="1978"/>
                    <a:pt x="2402" y="577"/>
                  </a:cubicBezTo>
                  <a:cubicBezTo>
                    <a:pt x="2435" y="377"/>
                    <a:pt x="2569" y="110"/>
                    <a:pt x="2335" y="10"/>
                  </a:cubicBezTo>
                  <a:cubicBezTo>
                    <a:pt x="2312" y="3"/>
                    <a:pt x="2291" y="0"/>
                    <a:pt x="2271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13"/>
            <p:cNvSpPr/>
            <p:nvPr/>
          </p:nvSpPr>
          <p:spPr>
            <a:xfrm rot="-5400000">
              <a:off x="4515449" y="2574249"/>
              <a:ext cx="67061" cy="355864"/>
            </a:xfrm>
            <a:custGeom>
              <a:avLst/>
              <a:gdLst/>
              <a:ahLst/>
              <a:cxnLst/>
              <a:rect l="l" t="t" r="r" b="b"/>
              <a:pathLst>
                <a:path w="2703" h="7992" extrusionOk="0">
                  <a:moveTo>
                    <a:pt x="1511" y="1"/>
                  </a:moveTo>
                  <a:cubicBezTo>
                    <a:pt x="1294" y="1"/>
                    <a:pt x="1068" y="94"/>
                    <a:pt x="868" y="294"/>
                  </a:cubicBezTo>
                  <a:cubicBezTo>
                    <a:pt x="701" y="460"/>
                    <a:pt x="568" y="661"/>
                    <a:pt x="501" y="894"/>
                  </a:cubicBezTo>
                  <a:cubicBezTo>
                    <a:pt x="168" y="1895"/>
                    <a:pt x="1" y="2929"/>
                    <a:pt x="1" y="3996"/>
                  </a:cubicBezTo>
                  <a:cubicBezTo>
                    <a:pt x="1" y="5064"/>
                    <a:pt x="168" y="6098"/>
                    <a:pt x="501" y="7099"/>
                  </a:cubicBezTo>
                  <a:cubicBezTo>
                    <a:pt x="568" y="7332"/>
                    <a:pt x="701" y="7532"/>
                    <a:pt x="868" y="7699"/>
                  </a:cubicBezTo>
                  <a:cubicBezTo>
                    <a:pt x="1068" y="7899"/>
                    <a:pt x="1294" y="7992"/>
                    <a:pt x="1511" y="7992"/>
                  </a:cubicBezTo>
                  <a:cubicBezTo>
                    <a:pt x="1837" y="7992"/>
                    <a:pt x="2142" y="7780"/>
                    <a:pt x="2303" y="7399"/>
                  </a:cubicBezTo>
                  <a:cubicBezTo>
                    <a:pt x="2469" y="6965"/>
                    <a:pt x="2503" y="6498"/>
                    <a:pt x="2569" y="6064"/>
                  </a:cubicBezTo>
                  <a:cubicBezTo>
                    <a:pt x="2603" y="5731"/>
                    <a:pt x="2569" y="5364"/>
                    <a:pt x="2603" y="5030"/>
                  </a:cubicBezTo>
                  <a:cubicBezTo>
                    <a:pt x="2636" y="4697"/>
                    <a:pt x="2703" y="4397"/>
                    <a:pt x="2669" y="4063"/>
                  </a:cubicBezTo>
                  <a:lnTo>
                    <a:pt x="2669" y="3996"/>
                  </a:lnTo>
                  <a:lnTo>
                    <a:pt x="2669" y="3930"/>
                  </a:lnTo>
                  <a:cubicBezTo>
                    <a:pt x="2703" y="3596"/>
                    <a:pt x="2636" y="3296"/>
                    <a:pt x="2603" y="2962"/>
                  </a:cubicBezTo>
                  <a:cubicBezTo>
                    <a:pt x="2569" y="2629"/>
                    <a:pt x="2603" y="2262"/>
                    <a:pt x="2569" y="1928"/>
                  </a:cubicBezTo>
                  <a:cubicBezTo>
                    <a:pt x="2503" y="1494"/>
                    <a:pt x="2469" y="1027"/>
                    <a:pt x="2303" y="594"/>
                  </a:cubicBezTo>
                  <a:cubicBezTo>
                    <a:pt x="2142" y="213"/>
                    <a:pt x="1837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13"/>
            <p:cNvSpPr/>
            <p:nvPr/>
          </p:nvSpPr>
          <p:spPr>
            <a:xfrm rot="-5400000">
              <a:off x="6140839" y="2656329"/>
              <a:ext cx="59618" cy="265339"/>
            </a:xfrm>
            <a:custGeom>
              <a:avLst/>
              <a:gdLst/>
              <a:ahLst/>
              <a:cxnLst/>
              <a:rect l="l" t="t" r="r" b="b"/>
              <a:pathLst>
                <a:path w="2403" h="5959" extrusionOk="0">
                  <a:moveTo>
                    <a:pt x="1135" y="0"/>
                  </a:moveTo>
                  <a:cubicBezTo>
                    <a:pt x="1060" y="0"/>
                    <a:pt x="982" y="6"/>
                    <a:pt x="901" y="18"/>
                  </a:cubicBezTo>
                  <a:cubicBezTo>
                    <a:pt x="401" y="84"/>
                    <a:pt x="1" y="618"/>
                    <a:pt x="34" y="1285"/>
                  </a:cubicBezTo>
                  <a:cubicBezTo>
                    <a:pt x="134" y="2519"/>
                    <a:pt x="267" y="3754"/>
                    <a:pt x="401" y="5021"/>
                  </a:cubicBezTo>
                  <a:cubicBezTo>
                    <a:pt x="401" y="5155"/>
                    <a:pt x="468" y="5288"/>
                    <a:pt x="534" y="5421"/>
                  </a:cubicBezTo>
                  <a:cubicBezTo>
                    <a:pt x="658" y="5762"/>
                    <a:pt x="868" y="5959"/>
                    <a:pt x="1217" y="5959"/>
                  </a:cubicBezTo>
                  <a:cubicBezTo>
                    <a:pt x="1245" y="5959"/>
                    <a:pt x="1273" y="5958"/>
                    <a:pt x="1302" y="5955"/>
                  </a:cubicBezTo>
                  <a:cubicBezTo>
                    <a:pt x="1702" y="5955"/>
                    <a:pt x="1902" y="5688"/>
                    <a:pt x="2002" y="5355"/>
                  </a:cubicBezTo>
                  <a:cubicBezTo>
                    <a:pt x="2302" y="4621"/>
                    <a:pt x="2369" y="3820"/>
                    <a:pt x="2369" y="3020"/>
                  </a:cubicBezTo>
                  <a:lnTo>
                    <a:pt x="2369" y="2453"/>
                  </a:lnTo>
                  <a:cubicBezTo>
                    <a:pt x="2336" y="2019"/>
                    <a:pt x="2402" y="1519"/>
                    <a:pt x="2269" y="1018"/>
                  </a:cubicBezTo>
                  <a:lnTo>
                    <a:pt x="2269" y="985"/>
                  </a:lnTo>
                  <a:cubicBezTo>
                    <a:pt x="2092" y="336"/>
                    <a:pt x="1706" y="0"/>
                    <a:pt x="1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13"/>
            <p:cNvSpPr/>
            <p:nvPr/>
          </p:nvSpPr>
          <p:spPr>
            <a:xfrm rot="-5400000">
              <a:off x="6451513" y="2792896"/>
              <a:ext cx="61256" cy="242141"/>
            </a:xfrm>
            <a:custGeom>
              <a:avLst/>
              <a:gdLst/>
              <a:ahLst/>
              <a:cxnLst/>
              <a:rect l="l" t="t" r="r" b="b"/>
              <a:pathLst>
                <a:path w="2469" h="5438" extrusionOk="0">
                  <a:moveTo>
                    <a:pt x="1235" y="0"/>
                  </a:moveTo>
                  <a:cubicBezTo>
                    <a:pt x="734" y="0"/>
                    <a:pt x="301" y="400"/>
                    <a:pt x="167" y="934"/>
                  </a:cubicBezTo>
                  <a:cubicBezTo>
                    <a:pt x="0" y="1901"/>
                    <a:pt x="200" y="2802"/>
                    <a:pt x="301" y="3736"/>
                  </a:cubicBezTo>
                  <a:cubicBezTo>
                    <a:pt x="334" y="4103"/>
                    <a:pt x="434" y="4437"/>
                    <a:pt x="534" y="4737"/>
                  </a:cubicBezTo>
                  <a:cubicBezTo>
                    <a:pt x="634" y="5170"/>
                    <a:pt x="901" y="5404"/>
                    <a:pt x="1368" y="5437"/>
                  </a:cubicBezTo>
                  <a:cubicBezTo>
                    <a:pt x="1835" y="5437"/>
                    <a:pt x="2102" y="5237"/>
                    <a:pt x="2269" y="4770"/>
                  </a:cubicBezTo>
                  <a:cubicBezTo>
                    <a:pt x="2302" y="4637"/>
                    <a:pt x="2402" y="4470"/>
                    <a:pt x="2402" y="4303"/>
                  </a:cubicBezTo>
                  <a:cubicBezTo>
                    <a:pt x="2435" y="4003"/>
                    <a:pt x="2435" y="3736"/>
                    <a:pt x="2435" y="3436"/>
                  </a:cubicBezTo>
                  <a:cubicBezTo>
                    <a:pt x="2469" y="2635"/>
                    <a:pt x="2335" y="1801"/>
                    <a:pt x="2235" y="1001"/>
                  </a:cubicBezTo>
                  <a:cubicBezTo>
                    <a:pt x="2202" y="434"/>
                    <a:pt x="1735" y="33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13"/>
            <p:cNvSpPr/>
            <p:nvPr/>
          </p:nvSpPr>
          <p:spPr>
            <a:xfrm rot="-5400000">
              <a:off x="6746286" y="2708458"/>
              <a:ext cx="62099" cy="219832"/>
            </a:xfrm>
            <a:custGeom>
              <a:avLst/>
              <a:gdLst/>
              <a:ahLst/>
              <a:cxnLst/>
              <a:rect l="l" t="t" r="r" b="b"/>
              <a:pathLst>
                <a:path w="2503" h="4937" extrusionOk="0">
                  <a:moveTo>
                    <a:pt x="1310" y="1"/>
                  </a:moveTo>
                  <a:cubicBezTo>
                    <a:pt x="730" y="1"/>
                    <a:pt x="234" y="457"/>
                    <a:pt x="134" y="1159"/>
                  </a:cubicBezTo>
                  <a:cubicBezTo>
                    <a:pt x="0" y="2093"/>
                    <a:pt x="67" y="3027"/>
                    <a:pt x="167" y="3961"/>
                  </a:cubicBezTo>
                  <a:cubicBezTo>
                    <a:pt x="198" y="4603"/>
                    <a:pt x="536" y="4937"/>
                    <a:pt x="1004" y="4937"/>
                  </a:cubicBezTo>
                  <a:cubicBezTo>
                    <a:pt x="1046" y="4937"/>
                    <a:pt x="1090" y="4934"/>
                    <a:pt x="1135" y="4929"/>
                  </a:cubicBezTo>
                  <a:cubicBezTo>
                    <a:pt x="1501" y="4862"/>
                    <a:pt x="1702" y="4562"/>
                    <a:pt x="1835" y="4228"/>
                  </a:cubicBezTo>
                  <a:cubicBezTo>
                    <a:pt x="2235" y="3361"/>
                    <a:pt x="2435" y="2427"/>
                    <a:pt x="2469" y="1459"/>
                  </a:cubicBezTo>
                  <a:cubicBezTo>
                    <a:pt x="2502" y="926"/>
                    <a:pt x="2435" y="425"/>
                    <a:pt x="1902" y="158"/>
                  </a:cubicBezTo>
                  <a:cubicBezTo>
                    <a:pt x="1703" y="51"/>
                    <a:pt x="1501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13"/>
            <p:cNvSpPr/>
            <p:nvPr/>
          </p:nvSpPr>
          <p:spPr>
            <a:xfrm rot="-5400000">
              <a:off x="8297045" y="2685737"/>
              <a:ext cx="57113" cy="238801"/>
            </a:xfrm>
            <a:custGeom>
              <a:avLst/>
              <a:gdLst/>
              <a:ahLst/>
              <a:cxnLst/>
              <a:rect l="l" t="t" r="r" b="b"/>
              <a:pathLst>
                <a:path w="2302" h="5363" extrusionOk="0">
                  <a:moveTo>
                    <a:pt x="1267" y="0"/>
                  </a:moveTo>
                  <a:cubicBezTo>
                    <a:pt x="897" y="0"/>
                    <a:pt x="561" y="238"/>
                    <a:pt x="334" y="692"/>
                  </a:cubicBezTo>
                  <a:cubicBezTo>
                    <a:pt x="334" y="726"/>
                    <a:pt x="300" y="726"/>
                    <a:pt x="300" y="759"/>
                  </a:cubicBezTo>
                  <a:cubicBezTo>
                    <a:pt x="267" y="826"/>
                    <a:pt x="234" y="892"/>
                    <a:pt x="234" y="926"/>
                  </a:cubicBezTo>
                  <a:cubicBezTo>
                    <a:pt x="167" y="1026"/>
                    <a:pt x="167" y="1126"/>
                    <a:pt x="134" y="1259"/>
                  </a:cubicBezTo>
                  <a:cubicBezTo>
                    <a:pt x="67" y="1593"/>
                    <a:pt x="34" y="1993"/>
                    <a:pt x="34" y="2660"/>
                  </a:cubicBezTo>
                  <a:cubicBezTo>
                    <a:pt x="0" y="3261"/>
                    <a:pt x="34" y="3861"/>
                    <a:pt x="200" y="4462"/>
                  </a:cubicBezTo>
                  <a:cubicBezTo>
                    <a:pt x="234" y="4528"/>
                    <a:pt x="267" y="4628"/>
                    <a:pt x="300" y="4695"/>
                  </a:cubicBezTo>
                  <a:cubicBezTo>
                    <a:pt x="434" y="5062"/>
                    <a:pt x="601" y="5362"/>
                    <a:pt x="1034" y="5362"/>
                  </a:cubicBezTo>
                  <a:cubicBezTo>
                    <a:pt x="1501" y="5329"/>
                    <a:pt x="1635" y="4995"/>
                    <a:pt x="1701" y="4662"/>
                  </a:cubicBezTo>
                  <a:cubicBezTo>
                    <a:pt x="1968" y="3494"/>
                    <a:pt x="2302" y="2360"/>
                    <a:pt x="2268" y="1126"/>
                  </a:cubicBezTo>
                  <a:cubicBezTo>
                    <a:pt x="2268" y="726"/>
                    <a:pt x="2135" y="359"/>
                    <a:pt x="1768" y="159"/>
                  </a:cubicBezTo>
                  <a:lnTo>
                    <a:pt x="1801" y="159"/>
                  </a:lnTo>
                  <a:cubicBezTo>
                    <a:pt x="1621" y="52"/>
                    <a:pt x="1440" y="0"/>
                    <a:pt x="1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13"/>
            <p:cNvSpPr/>
            <p:nvPr/>
          </p:nvSpPr>
          <p:spPr>
            <a:xfrm rot="-5400000">
              <a:off x="5547662" y="2666855"/>
              <a:ext cx="71205" cy="232701"/>
            </a:xfrm>
            <a:custGeom>
              <a:avLst/>
              <a:gdLst/>
              <a:ahLst/>
              <a:cxnLst/>
              <a:rect l="l" t="t" r="r" b="b"/>
              <a:pathLst>
                <a:path w="2870" h="5226" extrusionOk="0">
                  <a:moveTo>
                    <a:pt x="1568" y="0"/>
                  </a:moveTo>
                  <a:cubicBezTo>
                    <a:pt x="868" y="0"/>
                    <a:pt x="401" y="500"/>
                    <a:pt x="401" y="1434"/>
                  </a:cubicBezTo>
                  <a:cubicBezTo>
                    <a:pt x="368" y="2368"/>
                    <a:pt x="301" y="3269"/>
                    <a:pt x="34" y="4170"/>
                  </a:cubicBezTo>
                  <a:cubicBezTo>
                    <a:pt x="34" y="4270"/>
                    <a:pt x="34" y="4336"/>
                    <a:pt x="34" y="4437"/>
                  </a:cubicBezTo>
                  <a:cubicBezTo>
                    <a:pt x="1" y="4803"/>
                    <a:pt x="101" y="5104"/>
                    <a:pt x="501" y="5204"/>
                  </a:cubicBezTo>
                  <a:cubicBezTo>
                    <a:pt x="551" y="5219"/>
                    <a:pt x="598" y="5226"/>
                    <a:pt x="642" y="5226"/>
                  </a:cubicBezTo>
                  <a:cubicBezTo>
                    <a:pt x="893" y="5226"/>
                    <a:pt x="1055" y="5007"/>
                    <a:pt x="1168" y="4837"/>
                  </a:cubicBezTo>
                  <a:cubicBezTo>
                    <a:pt x="1702" y="4003"/>
                    <a:pt x="2236" y="3202"/>
                    <a:pt x="2536" y="2302"/>
                  </a:cubicBezTo>
                  <a:cubicBezTo>
                    <a:pt x="2703" y="1835"/>
                    <a:pt x="2869" y="1368"/>
                    <a:pt x="2703" y="867"/>
                  </a:cubicBezTo>
                  <a:cubicBezTo>
                    <a:pt x="2536" y="334"/>
                    <a:pt x="2102" y="0"/>
                    <a:pt x="1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13"/>
            <p:cNvSpPr/>
            <p:nvPr/>
          </p:nvSpPr>
          <p:spPr>
            <a:xfrm rot="-5400000">
              <a:off x="7971268" y="2774507"/>
              <a:ext cx="61281" cy="202778"/>
            </a:xfrm>
            <a:custGeom>
              <a:avLst/>
              <a:gdLst/>
              <a:ahLst/>
              <a:cxnLst/>
              <a:rect l="l" t="t" r="r" b="b"/>
              <a:pathLst>
                <a:path w="2470" h="4554" extrusionOk="0">
                  <a:moveTo>
                    <a:pt x="1475" y="1"/>
                  </a:moveTo>
                  <a:cubicBezTo>
                    <a:pt x="1071" y="1"/>
                    <a:pt x="615" y="312"/>
                    <a:pt x="468" y="752"/>
                  </a:cubicBezTo>
                  <a:cubicBezTo>
                    <a:pt x="201" y="1553"/>
                    <a:pt x="67" y="2420"/>
                    <a:pt x="34" y="3288"/>
                  </a:cubicBezTo>
                  <a:cubicBezTo>
                    <a:pt x="1" y="3654"/>
                    <a:pt x="1" y="3988"/>
                    <a:pt x="334" y="4288"/>
                  </a:cubicBezTo>
                  <a:cubicBezTo>
                    <a:pt x="522" y="4461"/>
                    <a:pt x="747" y="4553"/>
                    <a:pt x="961" y="4553"/>
                  </a:cubicBezTo>
                  <a:cubicBezTo>
                    <a:pt x="1242" y="4553"/>
                    <a:pt x="1503" y="4395"/>
                    <a:pt x="1635" y="4055"/>
                  </a:cubicBezTo>
                  <a:cubicBezTo>
                    <a:pt x="2002" y="3121"/>
                    <a:pt x="2369" y="2120"/>
                    <a:pt x="2436" y="1086"/>
                  </a:cubicBezTo>
                  <a:cubicBezTo>
                    <a:pt x="2469" y="552"/>
                    <a:pt x="2102" y="119"/>
                    <a:pt x="1635" y="19"/>
                  </a:cubicBezTo>
                  <a:cubicBezTo>
                    <a:pt x="1583" y="7"/>
                    <a:pt x="1529" y="1"/>
                    <a:pt x="1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13"/>
            <p:cNvSpPr/>
            <p:nvPr/>
          </p:nvSpPr>
          <p:spPr>
            <a:xfrm rot="-5400000">
              <a:off x="8831845" y="2749195"/>
              <a:ext cx="53813" cy="221124"/>
            </a:xfrm>
            <a:custGeom>
              <a:avLst/>
              <a:gdLst/>
              <a:ahLst/>
              <a:cxnLst/>
              <a:rect l="l" t="t" r="r" b="b"/>
              <a:pathLst>
                <a:path w="2169" h="4966" extrusionOk="0">
                  <a:moveTo>
                    <a:pt x="998" y="0"/>
                  </a:moveTo>
                  <a:cubicBezTo>
                    <a:pt x="921" y="0"/>
                    <a:pt x="843" y="9"/>
                    <a:pt x="768" y="28"/>
                  </a:cubicBezTo>
                  <a:lnTo>
                    <a:pt x="801" y="28"/>
                  </a:lnTo>
                  <a:cubicBezTo>
                    <a:pt x="334" y="162"/>
                    <a:pt x="34" y="529"/>
                    <a:pt x="0" y="1029"/>
                  </a:cubicBezTo>
                  <a:cubicBezTo>
                    <a:pt x="0" y="1263"/>
                    <a:pt x="34" y="1496"/>
                    <a:pt x="67" y="1730"/>
                  </a:cubicBezTo>
                  <a:cubicBezTo>
                    <a:pt x="234" y="2464"/>
                    <a:pt x="367" y="3264"/>
                    <a:pt x="534" y="4031"/>
                  </a:cubicBezTo>
                  <a:cubicBezTo>
                    <a:pt x="567" y="4198"/>
                    <a:pt x="634" y="4398"/>
                    <a:pt x="701" y="4565"/>
                  </a:cubicBezTo>
                  <a:cubicBezTo>
                    <a:pt x="834" y="4799"/>
                    <a:pt x="1034" y="4965"/>
                    <a:pt x="1301" y="4965"/>
                  </a:cubicBezTo>
                  <a:cubicBezTo>
                    <a:pt x="1535" y="4932"/>
                    <a:pt x="1635" y="4698"/>
                    <a:pt x="1702" y="4498"/>
                  </a:cubicBezTo>
                  <a:cubicBezTo>
                    <a:pt x="1935" y="3865"/>
                    <a:pt x="1968" y="3164"/>
                    <a:pt x="2068" y="2497"/>
                  </a:cubicBezTo>
                  <a:cubicBezTo>
                    <a:pt x="2102" y="2197"/>
                    <a:pt x="2135" y="1896"/>
                    <a:pt x="2169" y="1596"/>
                  </a:cubicBezTo>
                  <a:cubicBezTo>
                    <a:pt x="2102" y="1229"/>
                    <a:pt x="2102" y="829"/>
                    <a:pt x="1868" y="495"/>
                  </a:cubicBezTo>
                  <a:cubicBezTo>
                    <a:pt x="1652" y="171"/>
                    <a:pt x="1326" y="0"/>
                    <a:pt x="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13"/>
            <p:cNvSpPr/>
            <p:nvPr/>
          </p:nvSpPr>
          <p:spPr>
            <a:xfrm rot="-5400000">
              <a:off x="5069836" y="2660244"/>
              <a:ext cx="52994" cy="209502"/>
            </a:xfrm>
            <a:custGeom>
              <a:avLst/>
              <a:gdLst/>
              <a:ahLst/>
              <a:cxnLst/>
              <a:rect l="l" t="t" r="r" b="b"/>
              <a:pathLst>
                <a:path w="2136" h="4705" extrusionOk="0">
                  <a:moveTo>
                    <a:pt x="1068" y="1"/>
                  </a:moveTo>
                  <a:cubicBezTo>
                    <a:pt x="668" y="1"/>
                    <a:pt x="301" y="401"/>
                    <a:pt x="134" y="935"/>
                  </a:cubicBezTo>
                  <a:cubicBezTo>
                    <a:pt x="100" y="1068"/>
                    <a:pt x="67" y="1168"/>
                    <a:pt x="67" y="1302"/>
                  </a:cubicBezTo>
                  <a:cubicBezTo>
                    <a:pt x="67" y="1402"/>
                    <a:pt x="67" y="1502"/>
                    <a:pt x="34" y="1569"/>
                  </a:cubicBezTo>
                  <a:cubicBezTo>
                    <a:pt x="34" y="1869"/>
                    <a:pt x="67" y="2136"/>
                    <a:pt x="34" y="2436"/>
                  </a:cubicBezTo>
                  <a:cubicBezTo>
                    <a:pt x="67" y="2836"/>
                    <a:pt x="0" y="3270"/>
                    <a:pt x="100" y="3703"/>
                  </a:cubicBezTo>
                  <a:cubicBezTo>
                    <a:pt x="100" y="3737"/>
                    <a:pt x="134" y="3803"/>
                    <a:pt x="134" y="3870"/>
                  </a:cubicBezTo>
                  <a:cubicBezTo>
                    <a:pt x="201" y="4037"/>
                    <a:pt x="234" y="4170"/>
                    <a:pt x="301" y="4304"/>
                  </a:cubicBezTo>
                  <a:cubicBezTo>
                    <a:pt x="467" y="4571"/>
                    <a:pt x="693" y="4704"/>
                    <a:pt x="914" y="4704"/>
                  </a:cubicBezTo>
                  <a:cubicBezTo>
                    <a:pt x="1135" y="4704"/>
                    <a:pt x="1351" y="4571"/>
                    <a:pt x="1501" y="4304"/>
                  </a:cubicBezTo>
                  <a:cubicBezTo>
                    <a:pt x="1768" y="3837"/>
                    <a:pt x="1835" y="3336"/>
                    <a:pt x="1935" y="2836"/>
                  </a:cubicBezTo>
                  <a:cubicBezTo>
                    <a:pt x="2035" y="2169"/>
                    <a:pt x="2135" y="1535"/>
                    <a:pt x="1968" y="868"/>
                  </a:cubicBezTo>
                  <a:cubicBezTo>
                    <a:pt x="1802" y="334"/>
                    <a:pt x="1468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13"/>
            <p:cNvSpPr/>
            <p:nvPr/>
          </p:nvSpPr>
          <p:spPr>
            <a:xfrm rot="-5400000">
              <a:off x="9105223" y="2835211"/>
              <a:ext cx="54656" cy="116128"/>
            </a:xfrm>
            <a:custGeom>
              <a:avLst/>
              <a:gdLst/>
              <a:ahLst/>
              <a:cxnLst/>
              <a:rect l="l" t="t" r="r" b="b"/>
              <a:pathLst>
                <a:path w="2203" h="2608" extrusionOk="0">
                  <a:moveTo>
                    <a:pt x="1112" y="0"/>
                  </a:moveTo>
                  <a:cubicBezTo>
                    <a:pt x="983" y="0"/>
                    <a:pt x="846" y="33"/>
                    <a:pt x="701" y="106"/>
                  </a:cubicBezTo>
                  <a:cubicBezTo>
                    <a:pt x="301" y="306"/>
                    <a:pt x="1" y="640"/>
                    <a:pt x="34" y="1107"/>
                  </a:cubicBezTo>
                  <a:cubicBezTo>
                    <a:pt x="34" y="1607"/>
                    <a:pt x="34" y="2107"/>
                    <a:pt x="101" y="2608"/>
                  </a:cubicBezTo>
                  <a:lnTo>
                    <a:pt x="2035" y="2608"/>
                  </a:lnTo>
                  <a:cubicBezTo>
                    <a:pt x="2102" y="2207"/>
                    <a:pt x="2136" y="1807"/>
                    <a:pt x="2169" y="1407"/>
                  </a:cubicBezTo>
                  <a:cubicBezTo>
                    <a:pt x="2202" y="940"/>
                    <a:pt x="2102" y="539"/>
                    <a:pt x="1735" y="273"/>
                  </a:cubicBezTo>
                  <a:cubicBezTo>
                    <a:pt x="1544" y="102"/>
                    <a:pt x="1339" y="0"/>
                    <a:pt x="1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13"/>
            <p:cNvSpPr/>
            <p:nvPr/>
          </p:nvSpPr>
          <p:spPr>
            <a:xfrm rot="-5400000">
              <a:off x="7301230" y="2714000"/>
              <a:ext cx="43045" cy="209591"/>
            </a:xfrm>
            <a:custGeom>
              <a:avLst/>
              <a:gdLst/>
              <a:ahLst/>
              <a:cxnLst/>
              <a:rect l="l" t="t" r="r" b="b"/>
              <a:pathLst>
                <a:path w="1735" h="4707" extrusionOk="0">
                  <a:moveTo>
                    <a:pt x="862" y="0"/>
                  </a:moveTo>
                  <a:cubicBezTo>
                    <a:pt x="842" y="0"/>
                    <a:pt x="822" y="1"/>
                    <a:pt x="801" y="3"/>
                  </a:cubicBezTo>
                  <a:cubicBezTo>
                    <a:pt x="434" y="3"/>
                    <a:pt x="301" y="303"/>
                    <a:pt x="200" y="570"/>
                  </a:cubicBezTo>
                  <a:cubicBezTo>
                    <a:pt x="134" y="704"/>
                    <a:pt x="100" y="870"/>
                    <a:pt x="67" y="1004"/>
                  </a:cubicBezTo>
                  <a:cubicBezTo>
                    <a:pt x="67" y="1104"/>
                    <a:pt x="34" y="1204"/>
                    <a:pt x="34" y="1337"/>
                  </a:cubicBezTo>
                  <a:cubicBezTo>
                    <a:pt x="0" y="1671"/>
                    <a:pt x="34" y="1971"/>
                    <a:pt x="34" y="2305"/>
                  </a:cubicBezTo>
                  <a:cubicBezTo>
                    <a:pt x="34" y="2638"/>
                    <a:pt x="34" y="2972"/>
                    <a:pt x="34" y="3339"/>
                  </a:cubicBezTo>
                  <a:cubicBezTo>
                    <a:pt x="67" y="3439"/>
                    <a:pt x="67" y="3539"/>
                    <a:pt x="100" y="3672"/>
                  </a:cubicBezTo>
                  <a:cubicBezTo>
                    <a:pt x="100" y="3739"/>
                    <a:pt x="100" y="3806"/>
                    <a:pt x="134" y="3839"/>
                  </a:cubicBezTo>
                  <a:cubicBezTo>
                    <a:pt x="167" y="3973"/>
                    <a:pt x="167" y="4106"/>
                    <a:pt x="200" y="4240"/>
                  </a:cubicBezTo>
                  <a:cubicBezTo>
                    <a:pt x="334" y="4473"/>
                    <a:pt x="501" y="4707"/>
                    <a:pt x="801" y="4707"/>
                  </a:cubicBezTo>
                  <a:cubicBezTo>
                    <a:pt x="1134" y="4707"/>
                    <a:pt x="1301" y="4506"/>
                    <a:pt x="1401" y="4240"/>
                  </a:cubicBezTo>
                  <a:cubicBezTo>
                    <a:pt x="1501" y="4073"/>
                    <a:pt x="1535" y="3873"/>
                    <a:pt x="1535" y="3672"/>
                  </a:cubicBezTo>
                  <a:cubicBezTo>
                    <a:pt x="1635" y="2738"/>
                    <a:pt x="1735" y="1804"/>
                    <a:pt x="1568" y="837"/>
                  </a:cubicBezTo>
                  <a:cubicBezTo>
                    <a:pt x="1568" y="737"/>
                    <a:pt x="1535" y="670"/>
                    <a:pt x="1468" y="570"/>
                  </a:cubicBezTo>
                  <a:cubicBezTo>
                    <a:pt x="1374" y="256"/>
                    <a:pt x="1190" y="0"/>
                    <a:pt x="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13"/>
            <p:cNvSpPr/>
            <p:nvPr/>
          </p:nvSpPr>
          <p:spPr>
            <a:xfrm rot="-5400000">
              <a:off x="8426256" y="2793594"/>
              <a:ext cx="40564" cy="201843"/>
            </a:xfrm>
            <a:custGeom>
              <a:avLst/>
              <a:gdLst/>
              <a:ahLst/>
              <a:cxnLst/>
              <a:rect l="l" t="t" r="r" b="b"/>
              <a:pathLst>
                <a:path w="1635" h="4533" extrusionOk="0">
                  <a:moveTo>
                    <a:pt x="673" y="0"/>
                  </a:moveTo>
                  <a:cubicBezTo>
                    <a:pt x="605" y="0"/>
                    <a:pt x="536" y="10"/>
                    <a:pt x="467" y="30"/>
                  </a:cubicBezTo>
                  <a:cubicBezTo>
                    <a:pt x="134" y="163"/>
                    <a:pt x="34" y="397"/>
                    <a:pt x="34" y="697"/>
                  </a:cubicBezTo>
                  <a:cubicBezTo>
                    <a:pt x="0" y="1564"/>
                    <a:pt x="134" y="2398"/>
                    <a:pt x="234" y="3232"/>
                  </a:cubicBezTo>
                  <a:cubicBezTo>
                    <a:pt x="267" y="3499"/>
                    <a:pt x="300" y="3732"/>
                    <a:pt x="334" y="3966"/>
                  </a:cubicBezTo>
                  <a:cubicBezTo>
                    <a:pt x="400" y="4266"/>
                    <a:pt x="567" y="4533"/>
                    <a:pt x="901" y="4533"/>
                  </a:cubicBezTo>
                  <a:cubicBezTo>
                    <a:pt x="1234" y="4533"/>
                    <a:pt x="1401" y="4266"/>
                    <a:pt x="1501" y="3932"/>
                  </a:cubicBezTo>
                  <a:lnTo>
                    <a:pt x="1501" y="3966"/>
                  </a:lnTo>
                  <a:cubicBezTo>
                    <a:pt x="1635" y="3465"/>
                    <a:pt x="1535" y="2965"/>
                    <a:pt x="1568" y="2498"/>
                  </a:cubicBezTo>
                  <a:cubicBezTo>
                    <a:pt x="1568" y="1931"/>
                    <a:pt x="1601" y="1364"/>
                    <a:pt x="1501" y="830"/>
                  </a:cubicBezTo>
                  <a:cubicBezTo>
                    <a:pt x="1416" y="318"/>
                    <a:pt x="1064" y="0"/>
                    <a:pt x="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13"/>
            <p:cNvSpPr/>
            <p:nvPr/>
          </p:nvSpPr>
          <p:spPr>
            <a:xfrm rot="-5400000">
              <a:off x="910459" y="3087676"/>
              <a:ext cx="228426" cy="311336"/>
            </a:xfrm>
            <a:custGeom>
              <a:avLst/>
              <a:gdLst/>
              <a:ahLst/>
              <a:cxnLst/>
              <a:rect l="l" t="t" r="r" b="b"/>
              <a:pathLst>
                <a:path w="9207" h="6992" extrusionOk="0">
                  <a:moveTo>
                    <a:pt x="9029" y="1"/>
                  </a:moveTo>
                  <a:cubicBezTo>
                    <a:pt x="8992" y="1"/>
                    <a:pt x="8951" y="8"/>
                    <a:pt x="8906" y="19"/>
                  </a:cubicBezTo>
                  <a:cubicBezTo>
                    <a:pt x="8039" y="86"/>
                    <a:pt x="7172" y="120"/>
                    <a:pt x="6271" y="153"/>
                  </a:cubicBezTo>
                  <a:cubicBezTo>
                    <a:pt x="5237" y="153"/>
                    <a:pt x="4203" y="253"/>
                    <a:pt x="3169" y="386"/>
                  </a:cubicBezTo>
                  <a:cubicBezTo>
                    <a:pt x="2268" y="486"/>
                    <a:pt x="1368" y="620"/>
                    <a:pt x="434" y="720"/>
                  </a:cubicBezTo>
                  <a:cubicBezTo>
                    <a:pt x="434" y="753"/>
                    <a:pt x="400" y="787"/>
                    <a:pt x="367" y="820"/>
                  </a:cubicBezTo>
                  <a:cubicBezTo>
                    <a:pt x="367" y="887"/>
                    <a:pt x="334" y="953"/>
                    <a:pt x="334" y="987"/>
                  </a:cubicBezTo>
                  <a:cubicBezTo>
                    <a:pt x="367" y="1154"/>
                    <a:pt x="400" y="1287"/>
                    <a:pt x="267" y="1420"/>
                  </a:cubicBezTo>
                  <a:cubicBezTo>
                    <a:pt x="267" y="1487"/>
                    <a:pt x="267" y="1554"/>
                    <a:pt x="267" y="1621"/>
                  </a:cubicBezTo>
                  <a:cubicBezTo>
                    <a:pt x="267" y="1754"/>
                    <a:pt x="300" y="1921"/>
                    <a:pt x="200" y="2021"/>
                  </a:cubicBezTo>
                  <a:cubicBezTo>
                    <a:pt x="167" y="2121"/>
                    <a:pt x="167" y="2221"/>
                    <a:pt x="167" y="2288"/>
                  </a:cubicBezTo>
                  <a:cubicBezTo>
                    <a:pt x="167" y="2488"/>
                    <a:pt x="234" y="2721"/>
                    <a:pt x="100" y="2888"/>
                  </a:cubicBezTo>
                  <a:cubicBezTo>
                    <a:pt x="100" y="3022"/>
                    <a:pt x="100" y="3122"/>
                    <a:pt x="67" y="3255"/>
                  </a:cubicBezTo>
                  <a:cubicBezTo>
                    <a:pt x="100" y="3555"/>
                    <a:pt x="134" y="3889"/>
                    <a:pt x="0" y="4189"/>
                  </a:cubicBezTo>
                  <a:cubicBezTo>
                    <a:pt x="0" y="4456"/>
                    <a:pt x="0" y="4723"/>
                    <a:pt x="0" y="4990"/>
                  </a:cubicBezTo>
                  <a:cubicBezTo>
                    <a:pt x="0" y="5423"/>
                    <a:pt x="0" y="5857"/>
                    <a:pt x="33" y="6291"/>
                  </a:cubicBezTo>
                  <a:cubicBezTo>
                    <a:pt x="411" y="6291"/>
                    <a:pt x="790" y="6261"/>
                    <a:pt x="1168" y="6261"/>
                  </a:cubicBezTo>
                  <a:cubicBezTo>
                    <a:pt x="1357" y="6261"/>
                    <a:pt x="1546" y="6268"/>
                    <a:pt x="1735" y="6291"/>
                  </a:cubicBezTo>
                  <a:cubicBezTo>
                    <a:pt x="3903" y="6591"/>
                    <a:pt x="6071" y="6824"/>
                    <a:pt x="8239" y="6991"/>
                  </a:cubicBezTo>
                  <a:cubicBezTo>
                    <a:pt x="8273" y="6758"/>
                    <a:pt x="8173" y="6491"/>
                    <a:pt x="8306" y="6291"/>
                  </a:cubicBezTo>
                  <a:cubicBezTo>
                    <a:pt x="8306" y="6090"/>
                    <a:pt x="8306" y="5924"/>
                    <a:pt x="8373" y="5757"/>
                  </a:cubicBezTo>
                  <a:cubicBezTo>
                    <a:pt x="8339" y="5657"/>
                    <a:pt x="8339" y="5557"/>
                    <a:pt x="8406" y="5490"/>
                  </a:cubicBezTo>
                  <a:cubicBezTo>
                    <a:pt x="8406" y="5357"/>
                    <a:pt x="8439" y="5223"/>
                    <a:pt x="8439" y="5056"/>
                  </a:cubicBezTo>
                  <a:cubicBezTo>
                    <a:pt x="8406" y="4956"/>
                    <a:pt x="8406" y="4890"/>
                    <a:pt x="8506" y="4790"/>
                  </a:cubicBezTo>
                  <a:cubicBezTo>
                    <a:pt x="8473" y="4656"/>
                    <a:pt x="8473" y="4523"/>
                    <a:pt x="8540" y="4356"/>
                  </a:cubicBezTo>
                  <a:cubicBezTo>
                    <a:pt x="8506" y="4289"/>
                    <a:pt x="8506" y="4256"/>
                    <a:pt x="8573" y="4189"/>
                  </a:cubicBezTo>
                  <a:cubicBezTo>
                    <a:pt x="8606" y="4089"/>
                    <a:pt x="8606" y="3956"/>
                    <a:pt x="8606" y="3856"/>
                  </a:cubicBezTo>
                  <a:cubicBezTo>
                    <a:pt x="8606" y="3755"/>
                    <a:pt x="8573" y="3655"/>
                    <a:pt x="8673" y="3589"/>
                  </a:cubicBezTo>
                  <a:cubicBezTo>
                    <a:pt x="8673" y="3522"/>
                    <a:pt x="8706" y="3422"/>
                    <a:pt x="8706" y="3322"/>
                  </a:cubicBezTo>
                  <a:cubicBezTo>
                    <a:pt x="8673" y="3222"/>
                    <a:pt x="8673" y="3088"/>
                    <a:pt x="8773" y="2988"/>
                  </a:cubicBezTo>
                  <a:cubicBezTo>
                    <a:pt x="8773" y="2888"/>
                    <a:pt x="8773" y="2821"/>
                    <a:pt x="8773" y="2721"/>
                  </a:cubicBezTo>
                  <a:cubicBezTo>
                    <a:pt x="8773" y="2621"/>
                    <a:pt x="8773" y="2555"/>
                    <a:pt x="8840" y="2455"/>
                  </a:cubicBezTo>
                  <a:cubicBezTo>
                    <a:pt x="8840" y="2354"/>
                    <a:pt x="8873" y="2254"/>
                    <a:pt x="8873" y="2121"/>
                  </a:cubicBezTo>
                  <a:cubicBezTo>
                    <a:pt x="8840" y="2021"/>
                    <a:pt x="8840" y="1954"/>
                    <a:pt x="8940" y="1854"/>
                  </a:cubicBezTo>
                  <a:cubicBezTo>
                    <a:pt x="8940" y="1754"/>
                    <a:pt x="8940" y="1621"/>
                    <a:pt x="8973" y="1521"/>
                  </a:cubicBezTo>
                  <a:cubicBezTo>
                    <a:pt x="8940" y="1420"/>
                    <a:pt x="8940" y="1320"/>
                    <a:pt x="9007" y="1254"/>
                  </a:cubicBezTo>
                  <a:cubicBezTo>
                    <a:pt x="9040" y="1154"/>
                    <a:pt x="9040" y="1020"/>
                    <a:pt x="9073" y="920"/>
                  </a:cubicBezTo>
                  <a:cubicBezTo>
                    <a:pt x="9040" y="853"/>
                    <a:pt x="9040" y="787"/>
                    <a:pt x="9107" y="720"/>
                  </a:cubicBezTo>
                  <a:cubicBezTo>
                    <a:pt x="9107" y="587"/>
                    <a:pt x="9140" y="453"/>
                    <a:pt x="9140" y="286"/>
                  </a:cubicBezTo>
                  <a:cubicBezTo>
                    <a:pt x="9107" y="220"/>
                    <a:pt x="9140" y="186"/>
                    <a:pt x="9207" y="120"/>
                  </a:cubicBezTo>
                  <a:cubicBezTo>
                    <a:pt x="9162" y="31"/>
                    <a:pt x="9103" y="1"/>
                    <a:pt x="9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13"/>
            <p:cNvSpPr/>
            <p:nvPr/>
          </p:nvSpPr>
          <p:spPr>
            <a:xfrm rot="-5400000">
              <a:off x="362046" y="3004824"/>
              <a:ext cx="228450" cy="359515"/>
            </a:xfrm>
            <a:custGeom>
              <a:avLst/>
              <a:gdLst/>
              <a:ahLst/>
              <a:cxnLst/>
              <a:rect l="l" t="t" r="r" b="b"/>
              <a:pathLst>
                <a:path w="9208" h="8074" extrusionOk="0">
                  <a:moveTo>
                    <a:pt x="9174" y="1"/>
                  </a:moveTo>
                  <a:cubicBezTo>
                    <a:pt x="6505" y="334"/>
                    <a:pt x="3803" y="601"/>
                    <a:pt x="1168" y="1035"/>
                  </a:cubicBezTo>
                  <a:lnTo>
                    <a:pt x="934" y="1035"/>
                  </a:lnTo>
                  <a:cubicBezTo>
                    <a:pt x="901" y="1068"/>
                    <a:pt x="901" y="1101"/>
                    <a:pt x="868" y="1135"/>
                  </a:cubicBezTo>
                  <a:lnTo>
                    <a:pt x="834" y="1302"/>
                  </a:lnTo>
                  <a:cubicBezTo>
                    <a:pt x="834" y="1468"/>
                    <a:pt x="868" y="1602"/>
                    <a:pt x="768" y="1735"/>
                  </a:cubicBezTo>
                  <a:cubicBezTo>
                    <a:pt x="768" y="1802"/>
                    <a:pt x="734" y="1869"/>
                    <a:pt x="734" y="1902"/>
                  </a:cubicBezTo>
                  <a:cubicBezTo>
                    <a:pt x="768" y="2035"/>
                    <a:pt x="768" y="2169"/>
                    <a:pt x="668" y="2269"/>
                  </a:cubicBezTo>
                  <a:lnTo>
                    <a:pt x="634" y="2436"/>
                  </a:lnTo>
                  <a:cubicBezTo>
                    <a:pt x="668" y="2536"/>
                    <a:pt x="668" y="2602"/>
                    <a:pt x="601" y="2703"/>
                  </a:cubicBezTo>
                  <a:lnTo>
                    <a:pt x="568" y="2869"/>
                  </a:lnTo>
                  <a:cubicBezTo>
                    <a:pt x="601" y="2969"/>
                    <a:pt x="601" y="3036"/>
                    <a:pt x="501" y="3136"/>
                  </a:cubicBezTo>
                  <a:cubicBezTo>
                    <a:pt x="501" y="3170"/>
                    <a:pt x="501" y="3236"/>
                    <a:pt x="467" y="3303"/>
                  </a:cubicBezTo>
                  <a:cubicBezTo>
                    <a:pt x="501" y="3503"/>
                    <a:pt x="434" y="3703"/>
                    <a:pt x="334" y="3903"/>
                  </a:cubicBezTo>
                  <a:cubicBezTo>
                    <a:pt x="334" y="3970"/>
                    <a:pt x="301" y="4003"/>
                    <a:pt x="301" y="4070"/>
                  </a:cubicBezTo>
                  <a:cubicBezTo>
                    <a:pt x="301" y="4304"/>
                    <a:pt x="267" y="4504"/>
                    <a:pt x="167" y="4671"/>
                  </a:cubicBezTo>
                  <a:cubicBezTo>
                    <a:pt x="134" y="4737"/>
                    <a:pt x="134" y="4804"/>
                    <a:pt x="134" y="4871"/>
                  </a:cubicBezTo>
                  <a:cubicBezTo>
                    <a:pt x="167" y="4937"/>
                    <a:pt x="134" y="4971"/>
                    <a:pt x="67" y="5038"/>
                  </a:cubicBezTo>
                  <a:cubicBezTo>
                    <a:pt x="67" y="5071"/>
                    <a:pt x="67" y="5138"/>
                    <a:pt x="34" y="5204"/>
                  </a:cubicBezTo>
                  <a:cubicBezTo>
                    <a:pt x="67" y="5271"/>
                    <a:pt x="67" y="5338"/>
                    <a:pt x="0" y="5371"/>
                  </a:cubicBezTo>
                  <a:cubicBezTo>
                    <a:pt x="0" y="5438"/>
                    <a:pt x="0" y="5505"/>
                    <a:pt x="0" y="5538"/>
                  </a:cubicBezTo>
                  <a:cubicBezTo>
                    <a:pt x="34" y="5571"/>
                    <a:pt x="67" y="5605"/>
                    <a:pt x="101" y="5605"/>
                  </a:cubicBezTo>
                  <a:cubicBezTo>
                    <a:pt x="1101" y="5905"/>
                    <a:pt x="2069" y="6172"/>
                    <a:pt x="3036" y="6505"/>
                  </a:cubicBezTo>
                  <a:cubicBezTo>
                    <a:pt x="4637" y="7072"/>
                    <a:pt x="6305" y="7406"/>
                    <a:pt x="7873" y="8073"/>
                  </a:cubicBezTo>
                  <a:cubicBezTo>
                    <a:pt x="8140" y="7673"/>
                    <a:pt x="8073" y="7172"/>
                    <a:pt x="8306" y="6739"/>
                  </a:cubicBezTo>
                  <a:cubicBezTo>
                    <a:pt x="8306" y="6705"/>
                    <a:pt x="8306" y="6639"/>
                    <a:pt x="8340" y="6572"/>
                  </a:cubicBezTo>
                  <a:cubicBezTo>
                    <a:pt x="8340" y="6338"/>
                    <a:pt x="8373" y="6105"/>
                    <a:pt x="8473" y="5905"/>
                  </a:cubicBezTo>
                  <a:cubicBezTo>
                    <a:pt x="8473" y="5838"/>
                    <a:pt x="8507" y="5771"/>
                    <a:pt x="8507" y="5705"/>
                  </a:cubicBezTo>
                  <a:cubicBezTo>
                    <a:pt x="8473" y="5605"/>
                    <a:pt x="8473" y="5538"/>
                    <a:pt x="8573" y="5471"/>
                  </a:cubicBezTo>
                  <a:cubicBezTo>
                    <a:pt x="8573" y="5404"/>
                    <a:pt x="8573" y="5338"/>
                    <a:pt x="8573" y="5271"/>
                  </a:cubicBezTo>
                  <a:cubicBezTo>
                    <a:pt x="8573" y="5171"/>
                    <a:pt x="8540" y="5038"/>
                    <a:pt x="8640" y="4937"/>
                  </a:cubicBezTo>
                  <a:cubicBezTo>
                    <a:pt x="8673" y="4871"/>
                    <a:pt x="8673" y="4804"/>
                    <a:pt x="8673" y="4771"/>
                  </a:cubicBezTo>
                  <a:cubicBezTo>
                    <a:pt x="8640" y="4637"/>
                    <a:pt x="8640" y="4504"/>
                    <a:pt x="8740" y="4404"/>
                  </a:cubicBezTo>
                  <a:cubicBezTo>
                    <a:pt x="8740" y="4370"/>
                    <a:pt x="8740" y="4304"/>
                    <a:pt x="8740" y="4237"/>
                  </a:cubicBezTo>
                  <a:cubicBezTo>
                    <a:pt x="8740" y="4104"/>
                    <a:pt x="8707" y="3937"/>
                    <a:pt x="8807" y="3803"/>
                  </a:cubicBezTo>
                  <a:lnTo>
                    <a:pt x="8840" y="3536"/>
                  </a:lnTo>
                  <a:cubicBezTo>
                    <a:pt x="8807" y="3436"/>
                    <a:pt x="8807" y="3303"/>
                    <a:pt x="8907" y="3203"/>
                  </a:cubicBezTo>
                  <a:cubicBezTo>
                    <a:pt x="8907" y="3069"/>
                    <a:pt x="8940" y="2969"/>
                    <a:pt x="8940" y="2869"/>
                  </a:cubicBezTo>
                  <a:cubicBezTo>
                    <a:pt x="8907" y="2703"/>
                    <a:pt x="8873" y="2569"/>
                    <a:pt x="9007" y="2436"/>
                  </a:cubicBezTo>
                  <a:cubicBezTo>
                    <a:pt x="9007" y="2336"/>
                    <a:pt x="9007" y="2236"/>
                    <a:pt x="9007" y="2169"/>
                  </a:cubicBezTo>
                  <a:cubicBezTo>
                    <a:pt x="9007" y="1969"/>
                    <a:pt x="8974" y="1802"/>
                    <a:pt x="9074" y="1635"/>
                  </a:cubicBezTo>
                  <a:cubicBezTo>
                    <a:pt x="9107" y="1568"/>
                    <a:pt x="9107" y="1468"/>
                    <a:pt x="9107" y="1368"/>
                  </a:cubicBezTo>
                  <a:cubicBezTo>
                    <a:pt x="9107" y="1168"/>
                    <a:pt x="9040" y="968"/>
                    <a:pt x="9174" y="768"/>
                  </a:cubicBezTo>
                  <a:cubicBezTo>
                    <a:pt x="9174" y="701"/>
                    <a:pt x="9174" y="601"/>
                    <a:pt x="9207" y="534"/>
                  </a:cubicBezTo>
                  <a:cubicBezTo>
                    <a:pt x="9174" y="334"/>
                    <a:pt x="9174" y="167"/>
                    <a:pt x="9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13"/>
            <p:cNvSpPr/>
            <p:nvPr/>
          </p:nvSpPr>
          <p:spPr>
            <a:xfrm rot="-5400000">
              <a:off x="1474811" y="3049397"/>
              <a:ext cx="223464" cy="328301"/>
            </a:xfrm>
            <a:custGeom>
              <a:avLst/>
              <a:gdLst/>
              <a:ahLst/>
              <a:cxnLst/>
              <a:rect l="l" t="t" r="r" b="b"/>
              <a:pathLst>
                <a:path w="9007" h="7373" extrusionOk="0">
                  <a:moveTo>
                    <a:pt x="7806" y="0"/>
                  </a:moveTo>
                  <a:cubicBezTo>
                    <a:pt x="6271" y="134"/>
                    <a:pt x="4737" y="334"/>
                    <a:pt x="3202" y="567"/>
                  </a:cubicBezTo>
                  <a:cubicBezTo>
                    <a:pt x="2135" y="734"/>
                    <a:pt x="1067" y="868"/>
                    <a:pt x="33" y="1034"/>
                  </a:cubicBezTo>
                  <a:cubicBezTo>
                    <a:pt x="0" y="1068"/>
                    <a:pt x="0" y="1135"/>
                    <a:pt x="0" y="1201"/>
                  </a:cubicBezTo>
                  <a:lnTo>
                    <a:pt x="33" y="1468"/>
                  </a:lnTo>
                  <a:cubicBezTo>
                    <a:pt x="133" y="1602"/>
                    <a:pt x="100" y="1735"/>
                    <a:pt x="100" y="1902"/>
                  </a:cubicBezTo>
                  <a:lnTo>
                    <a:pt x="100" y="2235"/>
                  </a:lnTo>
                  <a:cubicBezTo>
                    <a:pt x="200" y="2335"/>
                    <a:pt x="200" y="2469"/>
                    <a:pt x="167" y="2569"/>
                  </a:cubicBezTo>
                  <a:lnTo>
                    <a:pt x="200" y="2836"/>
                  </a:lnTo>
                  <a:cubicBezTo>
                    <a:pt x="300" y="2936"/>
                    <a:pt x="267" y="3069"/>
                    <a:pt x="267" y="3203"/>
                  </a:cubicBezTo>
                  <a:lnTo>
                    <a:pt x="267" y="3369"/>
                  </a:lnTo>
                  <a:cubicBezTo>
                    <a:pt x="367" y="3436"/>
                    <a:pt x="367" y="3536"/>
                    <a:pt x="334" y="3636"/>
                  </a:cubicBezTo>
                  <a:cubicBezTo>
                    <a:pt x="334" y="3670"/>
                    <a:pt x="334" y="3736"/>
                    <a:pt x="367" y="3803"/>
                  </a:cubicBezTo>
                  <a:cubicBezTo>
                    <a:pt x="434" y="3836"/>
                    <a:pt x="434" y="3903"/>
                    <a:pt x="400" y="3970"/>
                  </a:cubicBezTo>
                  <a:cubicBezTo>
                    <a:pt x="434" y="4037"/>
                    <a:pt x="434" y="4103"/>
                    <a:pt x="434" y="4137"/>
                  </a:cubicBezTo>
                  <a:cubicBezTo>
                    <a:pt x="500" y="4203"/>
                    <a:pt x="534" y="4237"/>
                    <a:pt x="500" y="4303"/>
                  </a:cubicBezTo>
                  <a:cubicBezTo>
                    <a:pt x="500" y="4370"/>
                    <a:pt x="534" y="4437"/>
                    <a:pt x="534" y="4504"/>
                  </a:cubicBezTo>
                  <a:cubicBezTo>
                    <a:pt x="600" y="4537"/>
                    <a:pt x="600" y="4604"/>
                    <a:pt x="600" y="4670"/>
                  </a:cubicBezTo>
                  <a:cubicBezTo>
                    <a:pt x="600" y="4737"/>
                    <a:pt x="600" y="4770"/>
                    <a:pt x="634" y="4837"/>
                  </a:cubicBezTo>
                  <a:cubicBezTo>
                    <a:pt x="701" y="4871"/>
                    <a:pt x="701" y="4937"/>
                    <a:pt x="667" y="5004"/>
                  </a:cubicBezTo>
                  <a:cubicBezTo>
                    <a:pt x="701" y="5071"/>
                    <a:pt x="701" y="5137"/>
                    <a:pt x="701" y="5171"/>
                  </a:cubicBezTo>
                  <a:cubicBezTo>
                    <a:pt x="834" y="5371"/>
                    <a:pt x="867" y="5571"/>
                    <a:pt x="867" y="5805"/>
                  </a:cubicBezTo>
                  <a:lnTo>
                    <a:pt x="867" y="5971"/>
                  </a:lnTo>
                  <a:cubicBezTo>
                    <a:pt x="934" y="6005"/>
                    <a:pt x="967" y="6071"/>
                    <a:pt x="934" y="6138"/>
                  </a:cubicBezTo>
                  <a:cubicBezTo>
                    <a:pt x="934" y="6238"/>
                    <a:pt x="967" y="6305"/>
                    <a:pt x="967" y="6405"/>
                  </a:cubicBezTo>
                  <a:cubicBezTo>
                    <a:pt x="1067" y="6472"/>
                    <a:pt x="1067" y="6572"/>
                    <a:pt x="1034" y="6638"/>
                  </a:cubicBezTo>
                  <a:lnTo>
                    <a:pt x="1067" y="6839"/>
                  </a:lnTo>
                  <a:cubicBezTo>
                    <a:pt x="1134" y="6872"/>
                    <a:pt x="1134" y="6939"/>
                    <a:pt x="1101" y="7005"/>
                  </a:cubicBezTo>
                  <a:cubicBezTo>
                    <a:pt x="1101" y="7072"/>
                    <a:pt x="1134" y="7105"/>
                    <a:pt x="1134" y="7172"/>
                  </a:cubicBezTo>
                  <a:cubicBezTo>
                    <a:pt x="1201" y="7239"/>
                    <a:pt x="1234" y="7306"/>
                    <a:pt x="1234" y="7372"/>
                  </a:cubicBezTo>
                  <a:cubicBezTo>
                    <a:pt x="3236" y="6605"/>
                    <a:pt x="5337" y="5971"/>
                    <a:pt x="7372" y="5304"/>
                  </a:cubicBezTo>
                  <a:cubicBezTo>
                    <a:pt x="7872" y="5171"/>
                    <a:pt x="8339" y="4971"/>
                    <a:pt x="8840" y="4904"/>
                  </a:cubicBezTo>
                  <a:cubicBezTo>
                    <a:pt x="9006" y="4770"/>
                    <a:pt x="8806" y="4570"/>
                    <a:pt x="8873" y="4404"/>
                  </a:cubicBezTo>
                  <a:cubicBezTo>
                    <a:pt x="8873" y="4337"/>
                    <a:pt x="8873" y="4270"/>
                    <a:pt x="8840" y="4237"/>
                  </a:cubicBezTo>
                  <a:cubicBezTo>
                    <a:pt x="8773" y="4203"/>
                    <a:pt x="8773" y="4137"/>
                    <a:pt x="8806" y="4070"/>
                  </a:cubicBezTo>
                  <a:cubicBezTo>
                    <a:pt x="8773" y="4003"/>
                    <a:pt x="8773" y="3937"/>
                    <a:pt x="8773" y="3870"/>
                  </a:cubicBezTo>
                  <a:cubicBezTo>
                    <a:pt x="8573" y="3436"/>
                    <a:pt x="8439" y="2969"/>
                    <a:pt x="8373" y="2502"/>
                  </a:cubicBezTo>
                  <a:cubicBezTo>
                    <a:pt x="8339" y="2435"/>
                    <a:pt x="8339" y="2369"/>
                    <a:pt x="8339" y="2335"/>
                  </a:cubicBezTo>
                  <a:cubicBezTo>
                    <a:pt x="8239" y="2135"/>
                    <a:pt x="8173" y="1935"/>
                    <a:pt x="8173" y="1735"/>
                  </a:cubicBezTo>
                  <a:lnTo>
                    <a:pt x="8173" y="1535"/>
                  </a:lnTo>
                  <a:cubicBezTo>
                    <a:pt x="8106" y="1501"/>
                    <a:pt x="8072" y="1435"/>
                    <a:pt x="8106" y="1368"/>
                  </a:cubicBezTo>
                  <a:lnTo>
                    <a:pt x="8072" y="1101"/>
                  </a:lnTo>
                  <a:cubicBezTo>
                    <a:pt x="7972" y="901"/>
                    <a:pt x="7939" y="668"/>
                    <a:pt x="7939" y="434"/>
                  </a:cubicBezTo>
                  <a:lnTo>
                    <a:pt x="7906" y="234"/>
                  </a:lnTo>
                  <a:cubicBezTo>
                    <a:pt x="7806" y="167"/>
                    <a:pt x="7839" y="67"/>
                    <a:pt x="7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13"/>
            <p:cNvSpPr/>
            <p:nvPr/>
          </p:nvSpPr>
          <p:spPr>
            <a:xfrm rot="-5400000">
              <a:off x="3806473" y="3004563"/>
              <a:ext cx="220164" cy="259061"/>
            </a:xfrm>
            <a:custGeom>
              <a:avLst/>
              <a:gdLst/>
              <a:ahLst/>
              <a:cxnLst/>
              <a:rect l="l" t="t" r="r" b="b"/>
              <a:pathLst>
                <a:path w="8874" h="5818" extrusionOk="0">
                  <a:moveTo>
                    <a:pt x="901" y="0"/>
                  </a:moveTo>
                  <a:cubicBezTo>
                    <a:pt x="767" y="0"/>
                    <a:pt x="634" y="0"/>
                    <a:pt x="534" y="100"/>
                  </a:cubicBezTo>
                  <a:cubicBezTo>
                    <a:pt x="534" y="267"/>
                    <a:pt x="600" y="467"/>
                    <a:pt x="467" y="634"/>
                  </a:cubicBezTo>
                  <a:cubicBezTo>
                    <a:pt x="467" y="734"/>
                    <a:pt x="434" y="867"/>
                    <a:pt x="434" y="967"/>
                  </a:cubicBezTo>
                  <a:cubicBezTo>
                    <a:pt x="467" y="1101"/>
                    <a:pt x="500" y="1201"/>
                    <a:pt x="367" y="1301"/>
                  </a:cubicBezTo>
                  <a:cubicBezTo>
                    <a:pt x="367" y="1434"/>
                    <a:pt x="367" y="1534"/>
                    <a:pt x="334" y="1668"/>
                  </a:cubicBezTo>
                  <a:cubicBezTo>
                    <a:pt x="367" y="1801"/>
                    <a:pt x="400" y="1901"/>
                    <a:pt x="300" y="2001"/>
                  </a:cubicBezTo>
                  <a:cubicBezTo>
                    <a:pt x="267" y="2135"/>
                    <a:pt x="267" y="2235"/>
                    <a:pt x="267" y="2368"/>
                  </a:cubicBezTo>
                  <a:cubicBezTo>
                    <a:pt x="300" y="2468"/>
                    <a:pt x="300" y="2602"/>
                    <a:pt x="200" y="2702"/>
                  </a:cubicBezTo>
                  <a:cubicBezTo>
                    <a:pt x="200" y="2802"/>
                    <a:pt x="167" y="2935"/>
                    <a:pt x="167" y="3036"/>
                  </a:cubicBezTo>
                  <a:cubicBezTo>
                    <a:pt x="200" y="3169"/>
                    <a:pt x="234" y="3302"/>
                    <a:pt x="100" y="3402"/>
                  </a:cubicBezTo>
                  <a:lnTo>
                    <a:pt x="100" y="3669"/>
                  </a:lnTo>
                  <a:cubicBezTo>
                    <a:pt x="100" y="3803"/>
                    <a:pt x="133" y="3970"/>
                    <a:pt x="33" y="4070"/>
                  </a:cubicBezTo>
                  <a:cubicBezTo>
                    <a:pt x="33" y="4170"/>
                    <a:pt x="0" y="4270"/>
                    <a:pt x="0" y="4336"/>
                  </a:cubicBezTo>
                  <a:cubicBezTo>
                    <a:pt x="0" y="4470"/>
                    <a:pt x="33" y="4603"/>
                    <a:pt x="33" y="4703"/>
                  </a:cubicBezTo>
                  <a:lnTo>
                    <a:pt x="167" y="4703"/>
                  </a:lnTo>
                  <a:cubicBezTo>
                    <a:pt x="2935" y="5070"/>
                    <a:pt x="5704" y="5404"/>
                    <a:pt x="8506" y="5771"/>
                  </a:cubicBezTo>
                  <a:cubicBezTo>
                    <a:pt x="8569" y="5787"/>
                    <a:pt x="8639" y="5817"/>
                    <a:pt x="8703" y="5817"/>
                  </a:cubicBezTo>
                  <a:cubicBezTo>
                    <a:pt x="8774" y="5817"/>
                    <a:pt x="8838" y="5779"/>
                    <a:pt x="8873" y="5637"/>
                  </a:cubicBezTo>
                  <a:cubicBezTo>
                    <a:pt x="8740" y="5504"/>
                    <a:pt x="8773" y="5371"/>
                    <a:pt x="8806" y="5204"/>
                  </a:cubicBezTo>
                  <a:cubicBezTo>
                    <a:pt x="8806" y="5104"/>
                    <a:pt x="8773" y="4970"/>
                    <a:pt x="8773" y="4870"/>
                  </a:cubicBezTo>
                  <a:cubicBezTo>
                    <a:pt x="8673" y="4737"/>
                    <a:pt x="8706" y="4570"/>
                    <a:pt x="8706" y="4437"/>
                  </a:cubicBezTo>
                  <a:lnTo>
                    <a:pt x="8706" y="4070"/>
                  </a:lnTo>
                  <a:cubicBezTo>
                    <a:pt x="8539" y="3769"/>
                    <a:pt x="8606" y="3469"/>
                    <a:pt x="8640" y="3136"/>
                  </a:cubicBezTo>
                  <a:cubicBezTo>
                    <a:pt x="8606" y="2602"/>
                    <a:pt x="8573" y="2102"/>
                    <a:pt x="8640" y="1568"/>
                  </a:cubicBezTo>
                  <a:cubicBezTo>
                    <a:pt x="8606" y="1334"/>
                    <a:pt x="8573" y="1101"/>
                    <a:pt x="8706" y="901"/>
                  </a:cubicBezTo>
                  <a:lnTo>
                    <a:pt x="8740" y="534"/>
                  </a:lnTo>
                  <a:cubicBezTo>
                    <a:pt x="8706" y="400"/>
                    <a:pt x="8706" y="234"/>
                    <a:pt x="8706" y="100"/>
                  </a:cubicBezTo>
                  <a:cubicBezTo>
                    <a:pt x="8572" y="106"/>
                    <a:pt x="8439" y="109"/>
                    <a:pt x="8305" y="109"/>
                  </a:cubicBezTo>
                  <a:cubicBezTo>
                    <a:pt x="7739" y="109"/>
                    <a:pt x="7178" y="60"/>
                    <a:pt x="6638" y="33"/>
                  </a:cubicBezTo>
                  <a:cubicBezTo>
                    <a:pt x="5687" y="17"/>
                    <a:pt x="4728" y="17"/>
                    <a:pt x="3769" y="17"/>
                  </a:cubicBezTo>
                  <a:cubicBezTo>
                    <a:pt x="2810" y="17"/>
                    <a:pt x="1851" y="17"/>
                    <a:pt x="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13"/>
            <p:cNvSpPr/>
            <p:nvPr/>
          </p:nvSpPr>
          <p:spPr>
            <a:xfrm rot="-5400000">
              <a:off x="1723581" y="3037547"/>
              <a:ext cx="216839" cy="287470"/>
            </a:xfrm>
            <a:custGeom>
              <a:avLst/>
              <a:gdLst/>
              <a:ahLst/>
              <a:cxnLst/>
              <a:rect l="l" t="t" r="r" b="b"/>
              <a:pathLst>
                <a:path w="8740" h="6456" extrusionOk="0">
                  <a:moveTo>
                    <a:pt x="7673" y="0"/>
                  </a:moveTo>
                  <a:cubicBezTo>
                    <a:pt x="5571" y="734"/>
                    <a:pt x="3403" y="1301"/>
                    <a:pt x="1301" y="1968"/>
                  </a:cubicBezTo>
                  <a:cubicBezTo>
                    <a:pt x="901" y="2102"/>
                    <a:pt x="467" y="2235"/>
                    <a:pt x="67" y="2335"/>
                  </a:cubicBezTo>
                  <a:cubicBezTo>
                    <a:pt x="34" y="2402"/>
                    <a:pt x="34" y="2435"/>
                    <a:pt x="0" y="2502"/>
                  </a:cubicBezTo>
                  <a:cubicBezTo>
                    <a:pt x="34" y="2569"/>
                    <a:pt x="34" y="2602"/>
                    <a:pt x="34" y="2669"/>
                  </a:cubicBezTo>
                  <a:cubicBezTo>
                    <a:pt x="134" y="2736"/>
                    <a:pt x="134" y="2836"/>
                    <a:pt x="100" y="2936"/>
                  </a:cubicBezTo>
                  <a:lnTo>
                    <a:pt x="134" y="3103"/>
                  </a:lnTo>
                  <a:cubicBezTo>
                    <a:pt x="201" y="3169"/>
                    <a:pt x="201" y="3203"/>
                    <a:pt x="167" y="3269"/>
                  </a:cubicBezTo>
                  <a:cubicBezTo>
                    <a:pt x="201" y="3403"/>
                    <a:pt x="201" y="3503"/>
                    <a:pt x="234" y="3636"/>
                  </a:cubicBezTo>
                  <a:cubicBezTo>
                    <a:pt x="301" y="3703"/>
                    <a:pt x="301" y="3803"/>
                    <a:pt x="267" y="3870"/>
                  </a:cubicBezTo>
                  <a:cubicBezTo>
                    <a:pt x="301" y="4003"/>
                    <a:pt x="301" y="4103"/>
                    <a:pt x="301" y="4237"/>
                  </a:cubicBezTo>
                  <a:cubicBezTo>
                    <a:pt x="434" y="4403"/>
                    <a:pt x="401" y="4570"/>
                    <a:pt x="367" y="4737"/>
                  </a:cubicBezTo>
                  <a:cubicBezTo>
                    <a:pt x="367" y="4837"/>
                    <a:pt x="401" y="4937"/>
                    <a:pt x="401" y="5004"/>
                  </a:cubicBezTo>
                  <a:cubicBezTo>
                    <a:pt x="534" y="5171"/>
                    <a:pt x="467" y="5337"/>
                    <a:pt x="467" y="5538"/>
                  </a:cubicBezTo>
                  <a:cubicBezTo>
                    <a:pt x="467" y="5604"/>
                    <a:pt x="467" y="5704"/>
                    <a:pt x="467" y="5771"/>
                  </a:cubicBezTo>
                  <a:cubicBezTo>
                    <a:pt x="601" y="5938"/>
                    <a:pt x="567" y="6138"/>
                    <a:pt x="534" y="6305"/>
                  </a:cubicBezTo>
                  <a:cubicBezTo>
                    <a:pt x="580" y="6420"/>
                    <a:pt x="658" y="6456"/>
                    <a:pt x="746" y="6456"/>
                  </a:cubicBezTo>
                  <a:cubicBezTo>
                    <a:pt x="785" y="6456"/>
                    <a:pt x="826" y="6449"/>
                    <a:pt x="868" y="6438"/>
                  </a:cubicBezTo>
                  <a:cubicBezTo>
                    <a:pt x="1235" y="6372"/>
                    <a:pt x="1568" y="6405"/>
                    <a:pt x="1935" y="6372"/>
                  </a:cubicBezTo>
                  <a:cubicBezTo>
                    <a:pt x="2836" y="6338"/>
                    <a:pt x="3736" y="6305"/>
                    <a:pt x="4604" y="6238"/>
                  </a:cubicBezTo>
                  <a:cubicBezTo>
                    <a:pt x="5780" y="6181"/>
                    <a:pt x="6957" y="6025"/>
                    <a:pt x="8134" y="6025"/>
                  </a:cubicBezTo>
                  <a:cubicBezTo>
                    <a:pt x="8325" y="6025"/>
                    <a:pt x="8516" y="6029"/>
                    <a:pt x="8707" y="6038"/>
                  </a:cubicBezTo>
                  <a:cubicBezTo>
                    <a:pt x="8707" y="5938"/>
                    <a:pt x="8740" y="5804"/>
                    <a:pt x="8740" y="5704"/>
                  </a:cubicBezTo>
                  <a:cubicBezTo>
                    <a:pt x="8740" y="5638"/>
                    <a:pt x="8740" y="5571"/>
                    <a:pt x="8707" y="5538"/>
                  </a:cubicBezTo>
                  <a:cubicBezTo>
                    <a:pt x="8607" y="5438"/>
                    <a:pt x="8640" y="5304"/>
                    <a:pt x="8640" y="5171"/>
                  </a:cubicBezTo>
                  <a:cubicBezTo>
                    <a:pt x="8640" y="5104"/>
                    <a:pt x="8640" y="5071"/>
                    <a:pt x="8640" y="5004"/>
                  </a:cubicBezTo>
                  <a:cubicBezTo>
                    <a:pt x="8506" y="4904"/>
                    <a:pt x="8540" y="4770"/>
                    <a:pt x="8573" y="4670"/>
                  </a:cubicBezTo>
                  <a:cubicBezTo>
                    <a:pt x="8540" y="4604"/>
                    <a:pt x="8540" y="4537"/>
                    <a:pt x="8540" y="4470"/>
                  </a:cubicBezTo>
                  <a:cubicBezTo>
                    <a:pt x="8440" y="4370"/>
                    <a:pt x="8440" y="4270"/>
                    <a:pt x="8473" y="4137"/>
                  </a:cubicBezTo>
                  <a:cubicBezTo>
                    <a:pt x="8473" y="4070"/>
                    <a:pt x="8473" y="4003"/>
                    <a:pt x="8440" y="3970"/>
                  </a:cubicBezTo>
                  <a:cubicBezTo>
                    <a:pt x="8340" y="3636"/>
                    <a:pt x="8273" y="3336"/>
                    <a:pt x="8306" y="3002"/>
                  </a:cubicBezTo>
                  <a:cubicBezTo>
                    <a:pt x="8306" y="2936"/>
                    <a:pt x="8273" y="2902"/>
                    <a:pt x="8273" y="2836"/>
                  </a:cubicBezTo>
                  <a:cubicBezTo>
                    <a:pt x="8140" y="2402"/>
                    <a:pt x="8073" y="1968"/>
                    <a:pt x="8039" y="1535"/>
                  </a:cubicBezTo>
                  <a:lnTo>
                    <a:pt x="8006" y="1368"/>
                  </a:lnTo>
                  <a:cubicBezTo>
                    <a:pt x="7939" y="1301"/>
                    <a:pt x="7939" y="1201"/>
                    <a:pt x="7973" y="1101"/>
                  </a:cubicBezTo>
                  <a:cubicBezTo>
                    <a:pt x="7939" y="1034"/>
                    <a:pt x="7939" y="1001"/>
                    <a:pt x="7939" y="934"/>
                  </a:cubicBezTo>
                  <a:cubicBezTo>
                    <a:pt x="7839" y="834"/>
                    <a:pt x="7839" y="701"/>
                    <a:pt x="7873" y="601"/>
                  </a:cubicBezTo>
                  <a:cubicBezTo>
                    <a:pt x="7873" y="534"/>
                    <a:pt x="7839" y="467"/>
                    <a:pt x="7839" y="401"/>
                  </a:cubicBezTo>
                  <a:lnTo>
                    <a:pt x="7839" y="434"/>
                  </a:lnTo>
                  <a:cubicBezTo>
                    <a:pt x="7773" y="267"/>
                    <a:pt x="7739" y="134"/>
                    <a:pt x="7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13"/>
            <p:cNvSpPr/>
            <p:nvPr/>
          </p:nvSpPr>
          <p:spPr>
            <a:xfrm rot="-5400000">
              <a:off x="604213" y="3079973"/>
              <a:ext cx="234231" cy="291165"/>
            </a:xfrm>
            <a:custGeom>
              <a:avLst/>
              <a:gdLst/>
              <a:ahLst/>
              <a:cxnLst/>
              <a:rect l="l" t="t" r="r" b="b"/>
              <a:pathLst>
                <a:path w="9441" h="6539" extrusionOk="0">
                  <a:moveTo>
                    <a:pt x="1535" y="1"/>
                  </a:moveTo>
                  <a:cubicBezTo>
                    <a:pt x="1535" y="134"/>
                    <a:pt x="1502" y="268"/>
                    <a:pt x="1402" y="401"/>
                  </a:cubicBezTo>
                  <a:cubicBezTo>
                    <a:pt x="1402" y="468"/>
                    <a:pt x="1368" y="501"/>
                    <a:pt x="1368" y="568"/>
                  </a:cubicBezTo>
                  <a:cubicBezTo>
                    <a:pt x="1335" y="835"/>
                    <a:pt x="1301" y="1102"/>
                    <a:pt x="1135" y="1335"/>
                  </a:cubicBezTo>
                  <a:cubicBezTo>
                    <a:pt x="1135" y="1402"/>
                    <a:pt x="1135" y="1468"/>
                    <a:pt x="1101" y="1502"/>
                  </a:cubicBezTo>
                  <a:cubicBezTo>
                    <a:pt x="1135" y="1569"/>
                    <a:pt x="1135" y="1635"/>
                    <a:pt x="1068" y="1669"/>
                  </a:cubicBezTo>
                  <a:cubicBezTo>
                    <a:pt x="1035" y="1735"/>
                    <a:pt x="1035" y="1802"/>
                    <a:pt x="1035" y="1869"/>
                  </a:cubicBezTo>
                  <a:cubicBezTo>
                    <a:pt x="1068" y="1935"/>
                    <a:pt x="1035" y="2002"/>
                    <a:pt x="968" y="2036"/>
                  </a:cubicBezTo>
                  <a:cubicBezTo>
                    <a:pt x="968" y="2102"/>
                    <a:pt x="968" y="2136"/>
                    <a:pt x="935" y="2202"/>
                  </a:cubicBezTo>
                  <a:cubicBezTo>
                    <a:pt x="968" y="2269"/>
                    <a:pt x="968" y="2336"/>
                    <a:pt x="901" y="2369"/>
                  </a:cubicBezTo>
                  <a:cubicBezTo>
                    <a:pt x="868" y="2436"/>
                    <a:pt x="868" y="2503"/>
                    <a:pt x="868" y="2536"/>
                  </a:cubicBezTo>
                  <a:cubicBezTo>
                    <a:pt x="868" y="2769"/>
                    <a:pt x="834" y="2970"/>
                    <a:pt x="701" y="3170"/>
                  </a:cubicBezTo>
                  <a:cubicBezTo>
                    <a:pt x="701" y="3203"/>
                    <a:pt x="701" y="3270"/>
                    <a:pt x="668" y="3336"/>
                  </a:cubicBezTo>
                  <a:cubicBezTo>
                    <a:pt x="701" y="3537"/>
                    <a:pt x="634" y="3737"/>
                    <a:pt x="534" y="3937"/>
                  </a:cubicBezTo>
                  <a:cubicBezTo>
                    <a:pt x="534" y="4004"/>
                    <a:pt x="534" y="4037"/>
                    <a:pt x="501" y="4104"/>
                  </a:cubicBezTo>
                  <a:cubicBezTo>
                    <a:pt x="534" y="4204"/>
                    <a:pt x="534" y="4304"/>
                    <a:pt x="434" y="4371"/>
                  </a:cubicBezTo>
                  <a:cubicBezTo>
                    <a:pt x="434" y="4437"/>
                    <a:pt x="434" y="4471"/>
                    <a:pt x="401" y="4537"/>
                  </a:cubicBezTo>
                  <a:cubicBezTo>
                    <a:pt x="434" y="4604"/>
                    <a:pt x="434" y="4671"/>
                    <a:pt x="367" y="4704"/>
                  </a:cubicBezTo>
                  <a:cubicBezTo>
                    <a:pt x="367" y="4771"/>
                    <a:pt x="334" y="4838"/>
                    <a:pt x="334" y="4904"/>
                  </a:cubicBezTo>
                  <a:cubicBezTo>
                    <a:pt x="367" y="4971"/>
                    <a:pt x="334" y="5004"/>
                    <a:pt x="267" y="5071"/>
                  </a:cubicBezTo>
                  <a:cubicBezTo>
                    <a:pt x="267" y="5104"/>
                    <a:pt x="267" y="5171"/>
                    <a:pt x="234" y="5238"/>
                  </a:cubicBezTo>
                  <a:cubicBezTo>
                    <a:pt x="267" y="5438"/>
                    <a:pt x="201" y="5638"/>
                    <a:pt x="101" y="5838"/>
                  </a:cubicBezTo>
                  <a:cubicBezTo>
                    <a:pt x="101" y="5905"/>
                    <a:pt x="67" y="5938"/>
                    <a:pt x="67" y="6005"/>
                  </a:cubicBezTo>
                  <a:cubicBezTo>
                    <a:pt x="101" y="6072"/>
                    <a:pt x="67" y="6138"/>
                    <a:pt x="1" y="6172"/>
                  </a:cubicBezTo>
                  <a:cubicBezTo>
                    <a:pt x="1" y="6239"/>
                    <a:pt x="1" y="6305"/>
                    <a:pt x="1" y="6372"/>
                  </a:cubicBezTo>
                  <a:cubicBezTo>
                    <a:pt x="1" y="6405"/>
                    <a:pt x="1" y="6472"/>
                    <a:pt x="34" y="6539"/>
                  </a:cubicBezTo>
                  <a:cubicBezTo>
                    <a:pt x="2869" y="5905"/>
                    <a:pt x="5805" y="5938"/>
                    <a:pt x="8673" y="5671"/>
                  </a:cubicBezTo>
                  <a:cubicBezTo>
                    <a:pt x="8673" y="5571"/>
                    <a:pt x="8673" y="5471"/>
                    <a:pt x="8773" y="5405"/>
                  </a:cubicBezTo>
                  <a:cubicBezTo>
                    <a:pt x="8773" y="5038"/>
                    <a:pt x="8874" y="4671"/>
                    <a:pt x="8974" y="4270"/>
                  </a:cubicBezTo>
                  <a:cubicBezTo>
                    <a:pt x="8940" y="4204"/>
                    <a:pt x="8974" y="4170"/>
                    <a:pt x="9007" y="4104"/>
                  </a:cubicBezTo>
                  <a:cubicBezTo>
                    <a:pt x="9074" y="3970"/>
                    <a:pt x="9107" y="3837"/>
                    <a:pt x="9140" y="3670"/>
                  </a:cubicBezTo>
                  <a:cubicBezTo>
                    <a:pt x="9174" y="3270"/>
                    <a:pt x="9441" y="2903"/>
                    <a:pt x="9441" y="2469"/>
                  </a:cubicBezTo>
                  <a:cubicBezTo>
                    <a:pt x="8373" y="2069"/>
                    <a:pt x="7239" y="1802"/>
                    <a:pt x="6138" y="1468"/>
                  </a:cubicBezTo>
                  <a:cubicBezTo>
                    <a:pt x="4604" y="1001"/>
                    <a:pt x="3069" y="468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13"/>
            <p:cNvSpPr/>
            <p:nvPr/>
          </p:nvSpPr>
          <p:spPr>
            <a:xfrm rot="-5400000">
              <a:off x="74245" y="3048173"/>
              <a:ext cx="220164" cy="236396"/>
            </a:xfrm>
            <a:custGeom>
              <a:avLst/>
              <a:gdLst/>
              <a:ahLst/>
              <a:cxnLst/>
              <a:rect l="l" t="t" r="r" b="b"/>
              <a:pathLst>
                <a:path w="8874" h="5309" extrusionOk="0">
                  <a:moveTo>
                    <a:pt x="3577" y="1"/>
                  </a:moveTo>
                  <a:cubicBezTo>
                    <a:pt x="3452" y="1"/>
                    <a:pt x="3328" y="2"/>
                    <a:pt x="3202" y="4"/>
                  </a:cubicBezTo>
                  <a:lnTo>
                    <a:pt x="33" y="4"/>
                  </a:lnTo>
                  <a:lnTo>
                    <a:pt x="0" y="605"/>
                  </a:lnTo>
                  <a:cubicBezTo>
                    <a:pt x="67" y="1138"/>
                    <a:pt x="33" y="1705"/>
                    <a:pt x="33" y="2239"/>
                  </a:cubicBezTo>
                  <a:cubicBezTo>
                    <a:pt x="167" y="2506"/>
                    <a:pt x="100" y="2740"/>
                    <a:pt x="100" y="3006"/>
                  </a:cubicBezTo>
                  <a:cubicBezTo>
                    <a:pt x="100" y="3207"/>
                    <a:pt x="100" y="3407"/>
                    <a:pt x="134" y="3607"/>
                  </a:cubicBezTo>
                  <a:cubicBezTo>
                    <a:pt x="234" y="3840"/>
                    <a:pt x="234" y="4074"/>
                    <a:pt x="134" y="4307"/>
                  </a:cubicBezTo>
                  <a:cubicBezTo>
                    <a:pt x="100" y="4474"/>
                    <a:pt x="100" y="4674"/>
                    <a:pt x="100" y="4841"/>
                  </a:cubicBezTo>
                  <a:cubicBezTo>
                    <a:pt x="100" y="5008"/>
                    <a:pt x="100" y="5141"/>
                    <a:pt x="100" y="5308"/>
                  </a:cubicBezTo>
                  <a:cubicBezTo>
                    <a:pt x="2102" y="4941"/>
                    <a:pt x="4103" y="4674"/>
                    <a:pt x="6104" y="4474"/>
                  </a:cubicBezTo>
                  <a:cubicBezTo>
                    <a:pt x="6872" y="4374"/>
                    <a:pt x="7639" y="4274"/>
                    <a:pt x="8439" y="4207"/>
                  </a:cubicBezTo>
                  <a:cubicBezTo>
                    <a:pt x="8439" y="3907"/>
                    <a:pt x="8373" y="3640"/>
                    <a:pt x="8540" y="3373"/>
                  </a:cubicBezTo>
                  <a:cubicBezTo>
                    <a:pt x="8540" y="3273"/>
                    <a:pt x="8540" y="3173"/>
                    <a:pt x="8540" y="3106"/>
                  </a:cubicBezTo>
                  <a:cubicBezTo>
                    <a:pt x="8540" y="2940"/>
                    <a:pt x="8473" y="2740"/>
                    <a:pt x="8606" y="2573"/>
                  </a:cubicBezTo>
                  <a:cubicBezTo>
                    <a:pt x="8606" y="2506"/>
                    <a:pt x="8640" y="2406"/>
                    <a:pt x="8640" y="2306"/>
                  </a:cubicBezTo>
                  <a:cubicBezTo>
                    <a:pt x="8606" y="2172"/>
                    <a:pt x="8573" y="2006"/>
                    <a:pt x="8706" y="1906"/>
                  </a:cubicBezTo>
                  <a:cubicBezTo>
                    <a:pt x="8706" y="1772"/>
                    <a:pt x="8706" y="1672"/>
                    <a:pt x="8740" y="1539"/>
                  </a:cubicBezTo>
                  <a:cubicBezTo>
                    <a:pt x="8706" y="1439"/>
                    <a:pt x="8673" y="1305"/>
                    <a:pt x="8773" y="1205"/>
                  </a:cubicBezTo>
                  <a:cubicBezTo>
                    <a:pt x="8806" y="1105"/>
                    <a:pt x="8806" y="1038"/>
                    <a:pt x="8806" y="938"/>
                  </a:cubicBezTo>
                  <a:cubicBezTo>
                    <a:pt x="8806" y="771"/>
                    <a:pt x="8740" y="571"/>
                    <a:pt x="8873" y="438"/>
                  </a:cubicBezTo>
                  <a:cubicBezTo>
                    <a:pt x="8873" y="371"/>
                    <a:pt x="8873" y="304"/>
                    <a:pt x="8873" y="238"/>
                  </a:cubicBezTo>
                  <a:cubicBezTo>
                    <a:pt x="8840" y="204"/>
                    <a:pt x="8806" y="171"/>
                    <a:pt x="8773" y="171"/>
                  </a:cubicBezTo>
                  <a:cubicBezTo>
                    <a:pt x="8648" y="173"/>
                    <a:pt x="8523" y="174"/>
                    <a:pt x="8398" y="174"/>
                  </a:cubicBezTo>
                  <a:cubicBezTo>
                    <a:pt x="6784" y="174"/>
                    <a:pt x="5191" y="1"/>
                    <a:pt x="3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13"/>
            <p:cNvSpPr/>
            <p:nvPr/>
          </p:nvSpPr>
          <p:spPr>
            <a:xfrm rot="-5400000">
              <a:off x="2628420" y="3025712"/>
              <a:ext cx="211059" cy="311960"/>
            </a:xfrm>
            <a:custGeom>
              <a:avLst/>
              <a:gdLst/>
              <a:ahLst/>
              <a:cxnLst/>
              <a:rect l="l" t="t" r="r" b="b"/>
              <a:pathLst>
                <a:path w="8507" h="7006" extrusionOk="0">
                  <a:moveTo>
                    <a:pt x="7573" y="0"/>
                  </a:moveTo>
                  <a:cubicBezTo>
                    <a:pt x="5971" y="234"/>
                    <a:pt x="4370" y="467"/>
                    <a:pt x="2769" y="701"/>
                  </a:cubicBezTo>
                  <a:cubicBezTo>
                    <a:pt x="1835" y="834"/>
                    <a:pt x="901" y="934"/>
                    <a:pt x="0" y="1201"/>
                  </a:cubicBezTo>
                  <a:lnTo>
                    <a:pt x="0" y="2869"/>
                  </a:lnTo>
                  <a:cubicBezTo>
                    <a:pt x="34" y="3036"/>
                    <a:pt x="34" y="3203"/>
                    <a:pt x="34" y="3369"/>
                  </a:cubicBezTo>
                  <a:cubicBezTo>
                    <a:pt x="167" y="3569"/>
                    <a:pt x="101" y="3770"/>
                    <a:pt x="101" y="3970"/>
                  </a:cubicBezTo>
                  <a:cubicBezTo>
                    <a:pt x="101" y="4137"/>
                    <a:pt x="101" y="4270"/>
                    <a:pt x="134" y="4403"/>
                  </a:cubicBezTo>
                  <a:cubicBezTo>
                    <a:pt x="234" y="4570"/>
                    <a:pt x="201" y="4770"/>
                    <a:pt x="201" y="4937"/>
                  </a:cubicBezTo>
                  <a:cubicBezTo>
                    <a:pt x="201" y="5004"/>
                    <a:pt x="201" y="5104"/>
                    <a:pt x="201" y="5204"/>
                  </a:cubicBezTo>
                  <a:cubicBezTo>
                    <a:pt x="334" y="5337"/>
                    <a:pt x="301" y="5471"/>
                    <a:pt x="267" y="5638"/>
                  </a:cubicBezTo>
                  <a:cubicBezTo>
                    <a:pt x="267" y="5704"/>
                    <a:pt x="301" y="5804"/>
                    <a:pt x="301" y="5904"/>
                  </a:cubicBezTo>
                  <a:cubicBezTo>
                    <a:pt x="401" y="5971"/>
                    <a:pt x="401" y="6038"/>
                    <a:pt x="367" y="6138"/>
                  </a:cubicBezTo>
                  <a:cubicBezTo>
                    <a:pt x="367" y="6238"/>
                    <a:pt x="367" y="6338"/>
                    <a:pt x="401" y="6405"/>
                  </a:cubicBezTo>
                  <a:cubicBezTo>
                    <a:pt x="467" y="6438"/>
                    <a:pt x="467" y="6505"/>
                    <a:pt x="434" y="6572"/>
                  </a:cubicBezTo>
                  <a:cubicBezTo>
                    <a:pt x="434" y="6638"/>
                    <a:pt x="467" y="6705"/>
                    <a:pt x="467" y="6772"/>
                  </a:cubicBezTo>
                  <a:cubicBezTo>
                    <a:pt x="568" y="6838"/>
                    <a:pt x="568" y="6939"/>
                    <a:pt x="568" y="7005"/>
                  </a:cubicBezTo>
                  <a:cubicBezTo>
                    <a:pt x="1802" y="6472"/>
                    <a:pt x="2969" y="5804"/>
                    <a:pt x="4203" y="5337"/>
                  </a:cubicBezTo>
                  <a:cubicBezTo>
                    <a:pt x="5571" y="4770"/>
                    <a:pt x="6905" y="4203"/>
                    <a:pt x="8340" y="3803"/>
                  </a:cubicBezTo>
                  <a:lnTo>
                    <a:pt x="8306" y="3803"/>
                  </a:lnTo>
                  <a:cubicBezTo>
                    <a:pt x="8507" y="3636"/>
                    <a:pt x="8340" y="3469"/>
                    <a:pt x="8306" y="3303"/>
                  </a:cubicBezTo>
                  <a:cubicBezTo>
                    <a:pt x="8273" y="3069"/>
                    <a:pt x="8140" y="2836"/>
                    <a:pt x="8140" y="2602"/>
                  </a:cubicBezTo>
                  <a:lnTo>
                    <a:pt x="8073" y="2435"/>
                  </a:lnTo>
                  <a:cubicBezTo>
                    <a:pt x="8040" y="2369"/>
                    <a:pt x="8006" y="2335"/>
                    <a:pt x="8040" y="2235"/>
                  </a:cubicBezTo>
                  <a:cubicBezTo>
                    <a:pt x="8040" y="2202"/>
                    <a:pt x="8006" y="2135"/>
                    <a:pt x="8006" y="2068"/>
                  </a:cubicBezTo>
                  <a:cubicBezTo>
                    <a:pt x="7939" y="2035"/>
                    <a:pt x="7906" y="1968"/>
                    <a:pt x="7939" y="1902"/>
                  </a:cubicBezTo>
                  <a:lnTo>
                    <a:pt x="7906" y="1735"/>
                  </a:lnTo>
                  <a:cubicBezTo>
                    <a:pt x="7839" y="1668"/>
                    <a:pt x="7839" y="1568"/>
                    <a:pt x="7873" y="1468"/>
                  </a:cubicBezTo>
                  <a:cubicBezTo>
                    <a:pt x="7839" y="1401"/>
                    <a:pt x="7839" y="1301"/>
                    <a:pt x="7839" y="1201"/>
                  </a:cubicBezTo>
                  <a:cubicBezTo>
                    <a:pt x="7739" y="1134"/>
                    <a:pt x="7739" y="1034"/>
                    <a:pt x="7773" y="968"/>
                  </a:cubicBezTo>
                  <a:cubicBezTo>
                    <a:pt x="7773" y="868"/>
                    <a:pt x="7773" y="767"/>
                    <a:pt x="7739" y="701"/>
                  </a:cubicBezTo>
                  <a:cubicBezTo>
                    <a:pt x="7639" y="601"/>
                    <a:pt x="7673" y="467"/>
                    <a:pt x="7673" y="334"/>
                  </a:cubicBezTo>
                  <a:cubicBezTo>
                    <a:pt x="7673" y="267"/>
                    <a:pt x="7673" y="167"/>
                    <a:pt x="7673" y="100"/>
                  </a:cubicBezTo>
                  <a:lnTo>
                    <a:pt x="7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13"/>
            <p:cNvSpPr/>
            <p:nvPr/>
          </p:nvSpPr>
          <p:spPr>
            <a:xfrm rot="-5400000">
              <a:off x="2817377" y="2998074"/>
              <a:ext cx="234827" cy="303722"/>
            </a:xfrm>
            <a:custGeom>
              <a:avLst/>
              <a:gdLst/>
              <a:ahLst/>
              <a:cxnLst/>
              <a:rect l="l" t="t" r="r" b="b"/>
              <a:pathLst>
                <a:path w="9465" h="6821" extrusionOk="0">
                  <a:moveTo>
                    <a:pt x="7906" y="1"/>
                  </a:moveTo>
                  <a:cubicBezTo>
                    <a:pt x="7172" y="234"/>
                    <a:pt x="6438" y="501"/>
                    <a:pt x="5704" y="801"/>
                  </a:cubicBezTo>
                  <a:cubicBezTo>
                    <a:pt x="3769" y="1502"/>
                    <a:pt x="1935" y="2402"/>
                    <a:pt x="33" y="3203"/>
                  </a:cubicBezTo>
                  <a:cubicBezTo>
                    <a:pt x="0" y="3536"/>
                    <a:pt x="234" y="3803"/>
                    <a:pt x="267" y="4137"/>
                  </a:cubicBezTo>
                  <a:cubicBezTo>
                    <a:pt x="300" y="4270"/>
                    <a:pt x="334" y="4370"/>
                    <a:pt x="367" y="4504"/>
                  </a:cubicBezTo>
                  <a:cubicBezTo>
                    <a:pt x="434" y="4537"/>
                    <a:pt x="434" y="4604"/>
                    <a:pt x="434" y="4671"/>
                  </a:cubicBezTo>
                  <a:cubicBezTo>
                    <a:pt x="500" y="4804"/>
                    <a:pt x="567" y="4971"/>
                    <a:pt x="567" y="5138"/>
                  </a:cubicBezTo>
                  <a:cubicBezTo>
                    <a:pt x="634" y="5171"/>
                    <a:pt x="701" y="5238"/>
                    <a:pt x="801" y="5271"/>
                  </a:cubicBezTo>
                  <a:cubicBezTo>
                    <a:pt x="1161" y="5271"/>
                    <a:pt x="1521" y="5260"/>
                    <a:pt x="1881" y="5260"/>
                  </a:cubicBezTo>
                  <a:cubicBezTo>
                    <a:pt x="2422" y="5260"/>
                    <a:pt x="2962" y="5284"/>
                    <a:pt x="3503" y="5404"/>
                  </a:cubicBezTo>
                  <a:cubicBezTo>
                    <a:pt x="5371" y="5871"/>
                    <a:pt x="7205" y="6405"/>
                    <a:pt x="9073" y="6805"/>
                  </a:cubicBezTo>
                  <a:cubicBezTo>
                    <a:pt x="9134" y="6814"/>
                    <a:pt x="9191" y="6821"/>
                    <a:pt x="9240" y="6821"/>
                  </a:cubicBezTo>
                  <a:cubicBezTo>
                    <a:pt x="9380" y="6821"/>
                    <a:pt x="9465" y="6769"/>
                    <a:pt x="9440" y="6572"/>
                  </a:cubicBezTo>
                  <a:cubicBezTo>
                    <a:pt x="9340" y="6439"/>
                    <a:pt x="9373" y="6272"/>
                    <a:pt x="9407" y="6138"/>
                  </a:cubicBezTo>
                  <a:cubicBezTo>
                    <a:pt x="9373" y="6005"/>
                    <a:pt x="9373" y="5905"/>
                    <a:pt x="9373" y="5771"/>
                  </a:cubicBezTo>
                  <a:cubicBezTo>
                    <a:pt x="9273" y="5671"/>
                    <a:pt x="9273" y="5571"/>
                    <a:pt x="9307" y="5438"/>
                  </a:cubicBezTo>
                  <a:cubicBezTo>
                    <a:pt x="9307" y="5371"/>
                    <a:pt x="9307" y="5271"/>
                    <a:pt x="9273" y="5171"/>
                  </a:cubicBezTo>
                  <a:cubicBezTo>
                    <a:pt x="9173" y="5104"/>
                    <a:pt x="9207" y="5038"/>
                    <a:pt x="9207" y="4937"/>
                  </a:cubicBezTo>
                  <a:cubicBezTo>
                    <a:pt x="9207" y="4871"/>
                    <a:pt x="9207" y="4804"/>
                    <a:pt x="9173" y="4737"/>
                  </a:cubicBezTo>
                  <a:cubicBezTo>
                    <a:pt x="9140" y="4704"/>
                    <a:pt x="9107" y="4637"/>
                    <a:pt x="9140" y="4571"/>
                  </a:cubicBezTo>
                  <a:cubicBezTo>
                    <a:pt x="9140" y="4537"/>
                    <a:pt x="9107" y="4470"/>
                    <a:pt x="9107" y="4404"/>
                  </a:cubicBezTo>
                  <a:cubicBezTo>
                    <a:pt x="9040" y="4370"/>
                    <a:pt x="9040" y="4304"/>
                    <a:pt x="9073" y="4237"/>
                  </a:cubicBezTo>
                  <a:cubicBezTo>
                    <a:pt x="9040" y="4137"/>
                    <a:pt x="9040" y="4070"/>
                    <a:pt x="9006" y="3970"/>
                  </a:cubicBezTo>
                  <a:cubicBezTo>
                    <a:pt x="8940" y="3937"/>
                    <a:pt x="8940" y="3870"/>
                    <a:pt x="8973" y="3803"/>
                  </a:cubicBezTo>
                  <a:cubicBezTo>
                    <a:pt x="8940" y="3703"/>
                    <a:pt x="8940" y="3637"/>
                    <a:pt x="8940" y="3536"/>
                  </a:cubicBezTo>
                  <a:cubicBezTo>
                    <a:pt x="8873" y="3503"/>
                    <a:pt x="8840" y="3436"/>
                    <a:pt x="8873" y="3370"/>
                  </a:cubicBezTo>
                  <a:cubicBezTo>
                    <a:pt x="8873" y="3270"/>
                    <a:pt x="8840" y="3203"/>
                    <a:pt x="8840" y="3103"/>
                  </a:cubicBezTo>
                  <a:cubicBezTo>
                    <a:pt x="8740" y="2936"/>
                    <a:pt x="8673" y="2736"/>
                    <a:pt x="8706" y="2502"/>
                  </a:cubicBezTo>
                  <a:cubicBezTo>
                    <a:pt x="8706" y="2436"/>
                    <a:pt x="8673" y="2402"/>
                    <a:pt x="8673" y="2336"/>
                  </a:cubicBezTo>
                  <a:cubicBezTo>
                    <a:pt x="8573" y="2202"/>
                    <a:pt x="8539" y="2069"/>
                    <a:pt x="8539" y="1902"/>
                  </a:cubicBezTo>
                  <a:cubicBezTo>
                    <a:pt x="8473" y="1702"/>
                    <a:pt x="8373" y="1535"/>
                    <a:pt x="8406" y="1335"/>
                  </a:cubicBezTo>
                  <a:cubicBezTo>
                    <a:pt x="8173" y="1135"/>
                    <a:pt x="8139" y="868"/>
                    <a:pt x="8106" y="601"/>
                  </a:cubicBezTo>
                  <a:cubicBezTo>
                    <a:pt x="8072" y="434"/>
                    <a:pt x="8006" y="301"/>
                    <a:pt x="7972" y="167"/>
                  </a:cubicBezTo>
                  <a:cubicBezTo>
                    <a:pt x="7939" y="101"/>
                    <a:pt x="7906" y="34"/>
                    <a:pt x="7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13"/>
            <p:cNvSpPr/>
            <p:nvPr/>
          </p:nvSpPr>
          <p:spPr>
            <a:xfrm rot="-5400000">
              <a:off x="3079987" y="3004820"/>
              <a:ext cx="216864" cy="258571"/>
            </a:xfrm>
            <a:custGeom>
              <a:avLst/>
              <a:gdLst/>
              <a:ahLst/>
              <a:cxnLst/>
              <a:rect l="l" t="t" r="r" b="b"/>
              <a:pathLst>
                <a:path w="8741" h="5807" extrusionOk="0">
                  <a:moveTo>
                    <a:pt x="226" y="0"/>
                  </a:moveTo>
                  <a:cubicBezTo>
                    <a:pt x="173" y="0"/>
                    <a:pt x="120" y="1"/>
                    <a:pt x="67" y="2"/>
                  </a:cubicBezTo>
                  <a:cubicBezTo>
                    <a:pt x="1" y="202"/>
                    <a:pt x="134" y="369"/>
                    <a:pt x="101" y="536"/>
                  </a:cubicBezTo>
                  <a:cubicBezTo>
                    <a:pt x="134" y="669"/>
                    <a:pt x="168" y="836"/>
                    <a:pt x="234" y="969"/>
                  </a:cubicBezTo>
                  <a:cubicBezTo>
                    <a:pt x="334" y="1103"/>
                    <a:pt x="368" y="1236"/>
                    <a:pt x="368" y="1403"/>
                  </a:cubicBezTo>
                  <a:lnTo>
                    <a:pt x="401" y="1570"/>
                  </a:lnTo>
                  <a:cubicBezTo>
                    <a:pt x="468" y="1603"/>
                    <a:pt x="468" y="1670"/>
                    <a:pt x="468" y="1737"/>
                  </a:cubicBezTo>
                  <a:cubicBezTo>
                    <a:pt x="468" y="1803"/>
                    <a:pt x="468" y="1870"/>
                    <a:pt x="501" y="1903"/>
                  </a:cubicBezTo>
                  <a:cubicBezTo>
                    <a:pt x="568" y="1937"/>
                    <a:pt x="568" y="2003"/>
                    <a:pt x="534" y="2070"/>
                  </a:cubicBezTo>
                  <a:cubicBezTo>
                    <a:pt x="568" y="2137"/>
                    <a:pt x="568" y="2204"/>
                    <a:pt x="568" y="2270"/>
                  </a:cubicBezTo>
                  <a:cubicBezTo>
                    <a:pt x="635" y="2304"/>
                    <a:pt x="635" y="2370"/>
                    <a:pt x="635" y="2437"/>
                  </a:cubicBezTo>
                  <a:cubicBezTo>
                    <a:pt x="635" y="2470"/>
                    <a:pt x="635" y="2537"/>
                    <a:pt x="668" y="2604"/>
                  </a:cubicBezTo>
                  <a:cubicBezTo>
                    <a:pt x="768" y="2704"/>
                    <a:pt x="735" y="2837"/>
                    <a:pt x="735" y="2937"/>
                  </a:cubicBezTo>
                  <a:cubicBezTo>
                    <a:pt x="735" y="3004"/>
                    <a:pt x="735" y="3071"/>
                    <a:pt x="735" y="3104"/>
                  </a:cubicBezTo>
                  <a:cubicBezTo>
                    <a:pt x="868" y="3238"/>
                    <a:pt x="835" y="3404"/>
                    <a:pt x="801" y="3538"/>
                  </a:cubicBezTo>
                  <a:cubicBezTo>
                    <a:pt x="801" y="3605"/>
                    <a:pt x="835" y="3671"/>
                    <a:pt x="835" y="3738"/>
                  </a:cubicBezTo>
                  <a:cubicBezTo>
                    <a:pt x="968" y="3905"/>
                    <a:pt x="901" y="4138"/>
                    <a:pt x="901" y="4338"/>
                  </a:cubicBezTo>
                  <a:cubicBezTo>
                    <a:pt x="901" y="4372"/>
                    <a:pt x="901" y="4439"/>
                    <a:pt x="901" y="4505"/>
                  </a:cubicBezTo>
                  <a:cubicBezTo>
                    <a:pt x="1035" y="4739"/>
                    <a:pt x="1001" y="5006"/>
                    <a:pt x="968" y="5272"/>
                  </a:cubicBezTo>
                  <a:cubicBezTo>
                    <a:pt x="1001" y="5406"/>
                    <a:pt x="1001" y="5506"/>
                    <a:pt x="1001" y="5639"/>
                  </a:cubicBezTo>
                  <a:cubicBezTo>
                    <a:pt x="1035" y="5706"/>
                    <a:pt x="1068" y="5739"/>
                    <a:pt x="1102" y="5806"/>
                  </a:cubicBezTo>
                  <a:cubicBezTo>
                    <a:pt x="3603" y="5506"/>
                    <a:pt x="6172" y="5306"/>
                    <a:pt x="8707" y="5072"/>
                  </a:cubicBezTo>
                  <a:cubicBezTo>
                    <a:pt x="8707" y="4338"/>
                    <a:pt x="8707" y="3605"/>
                    <a:pt x="8740" y="2871"/>
                  </a:cubicBezTo>
                  <a:lnTo>
                    <a:pt x="8707" y="2437"/>
                  </a:lnTo>
                  <a:cubicBezTo>
                    <a:pt x="8607" y="2304"/>
                    <a:pt x="8640" y="2137"/>
                    <a:pt x="8674" y="2003"/>
                  </a:cubicBezTo>
                  <a:cubicBezTo>
                    <a:pt x="8607" y="1903"/>
                    <a:pt x="8507" y="1837"/>
                    <a:pt x="8407" y="1837"/>
                  </a:cubicBezTo>
                  <a:cubicBezTo>
                    <a:pt x="7573" y="1737"/>
                    <a:pt x="6772" y="1470"/>
                    <a:pt x="5972" y="1170"/>
                  </a:cubicBezTo>
                  <a:lnTo>
                    <a:pt x="5972" y="1170"/>
                  </a:lnTo>
                  <a:lnTo>
                    <a:pt x="6005" y="1203"/>
                  </a:lnTo>
                  <a:cubicBezTo>
                    <a:pt x="5638" y="1069"/>
                    <a:pt x="5271" y="1036"/>
                    <a:pt x="4904" y="936"/>
                  </a:cubicBezTo>
                  <a:cubicBezTo>
                    <a:pt x="3354" y="484"/>
                    <a:pt x="1835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13"/>
            <p:cNvSpPr/>
            <p:nvPr/>
          </p:nvSpPr>
          <p:spPr>
            <a:xfrm rot="-5400000">
              <a:off x="4042967" y="3019522"/>
              <a:ext cx="236712" cy="225843"/>
            </a:xfrm>
            <a:custGeom>
              <a:avLst/>
              <a:gdLst/>
              <a:ahLst/>
              <a:cxnLst/>
              <a:rect l="l" t="t" r="r" b="b"/>
              <a:pathLst>
                <a:path w="9541" h="5072" extrusionOk="0">
                  <a:moveTo>
                    <a:pt x="234" y="1"/>
                  </a:moveTo>
                  <a:cubicBezTo>
                    <a:pt x="200" y="34"/>
                    <a:pt x="167" y="34"/>
                    <a:pt x="134" y="34"/>
                  </a:cubicBezTo>
                  <a:cubicBezTo>
                    <a:pt x="134" y="234"/>
                    <a:pt x="100" y="435"/>
                    <a:pt x="100" y="635"/>
                  </a:cubicBezTo>
                  <a:cubicBezTo>
                    <a:pt x="134" y="868"/>
                    <a:pt x="167" y="1068"/>
                    <a:pt x="34" y="1268"/>
                  </a:cubicBezTo>
                  <a:cubicBezTo>
                    <a:pt x="34" y="1602"/>
                    <a:pt x="34" y="1936"/>
                    <a:pt x="0" y="2303"/>
                  </a:cubicBezTo>
                  <a:cubicBezTo>
                    <a:pt x="34" y="3237"/>
                    <a:pt x="34" y="4171"/>
                    <a:pt x="34" y="5071"/>
                  </a:cubicBezTo>
                  <a:cubicBezTo>
                    <a:pt x="834" y="4971"/>
                    <a:pt x="1601" y="4804"/>
                    <a:pt x="2369" y="4704"/>
                  </a:cubicBezTo>
                  <a:cubicBezTo>
                    <a:pt x="4637" y="4471"/>
                    <a:pt x="6872" y="4037"/>
                    <a:pt x="9107" y="3737"/>
                  </a:cubicBezTo>
                  <a:cubicBezTo>
                    <a:pt x="9374" y="3704"/>
                    <a:pt x="9540" y="3603"/>
                    <a:pt x="9474" y="3337"/>
                  </a:cubicBezTo>
                  <a:cubicBezTo>
                    <a:pt x="9340" y="3070"/>
                    <a:pt x="9407" y="2803"/>
                    <a:pt x="9440" y="2569"/>
                  </a:cubicBezTo>
                  <a:cubicBezTo>
                    <a:pt x="9407" y="2336"/>
                    <a:pt x="9407" y="2136"/>
                    <a:pt x="9407" y="1936"/>
                  </a:cubicBezTo>
                  <a:cubicBezTo>
                    <a:pt x="9273" y="1769"/>
                    <a:pt x="9307" y="1602"/>
                    <a:pt x="9340" y="1435"/>
                  </a:cubicBezTo>
                  <a:cubicBezTo>
                    <a:pt x="9307" y="1202"/>
                    <a:pt x="9173" y="1168"/>
                    <a:pt x="8973" y="1135"/>
                  </a:cubicBezTo>
                  <a:cubicBezTo>
                    <a:pt x="8006" y="1035"/>
                    <a:pt x="7005" y="935"/>
                    <a:pt x="6038" y="835"/>
                  </a:cubicBezTo>
                  <a:lnTo>
                    <a:pt x="6038" y="801"/>
                  </a:lnTo>
                  <a:cubicBezTo>
                    <a:pt x="4070" y="601"/>
                    <a:pt x="2135" y="435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13"/>
            <p:cNvSpPr/>
            <p:nvPr/>
          </p:nvSpPr>
          <p:spPr>
            <a:xfrm rot="-5400000">
              <a:off x="1946080" y="2929217"/>
              <a:ext cx="76142" cy="855017"/>
            </a:xfrm>
            <a:custGeom>
              <a:avLst/>
              <a:gdLst/>
              <a:ahLst/>
              <a:cxnLst/>
              <a:rect l="l" t="t" r="r" b="b"/>
              <a:pathLst>
                <a:path w="3069" h="19202" extrusionOk="0">
                  <a:moveTo>
                    <a:pt x="508" y="1"/>
                  </a:moveTo>
                  <a:cubicBezTo>
                    <a:pt x="304" y="1"/>
                    <a:pt x="128" y="154"/>
                    <a:pt x="67" y="421"/>
                  </a:cubicBezTo>
                  <a:cubicBezTo>
                    <a:pt x="33" y="555"/>
                    <a:pt x="0" y="688"/>
                    <a:pt x="0" y="821"/>
                  </a:cubicBezTo>
                  <a:cubicBezTo>
                    <a:pt x="33" y="1689"/>
                    <a:pt x="33" y="2556"/>
                    <a:pt x="100" y="3390"/>
                  </a:cubicBezTo>
                  <a:cubicBezTo>
                    <a:pt x="300" y="5225"/>
                    <a:pt x="600" y="6993"/>
                    <a:pt x="701" y="8794"/>
                  </a:cubicBezTo>
                  <a:cubicBezTo>
                    <a:pt x="834" y="11396"/>
                    <a:pt x="967" y="13998"/>
                    <a:pt x="1334" y="16599"/>
                  </a:cubicBezTo>
                  <a:cubicBezTo>
                    <a:pt x="1468" y="17400"/>
                    <a:pt x="1601" y="18167"/>
                    <a:pt x="1835" y="18968"/>
                  </a:cubicBezTo>
                  <a:cubicBezTo>
                    <a:pt x="1868" y="19068"/>
                    <a:pt x="1835" y="19201"/>
                    <a:pt x="2001" y="19201"/>
                  </a:cubicBezTo>
                  <a:cubicBezTo>
                    <a:pt x="2168" y="19201"/>
                    <a:pt x="2168" y="19034"/>
                    <a:pt x="2202" y="18934"/>
                  </a:cubicBezTo>
                  <a:cubicBezTo>
                    <a:pt x="2268" y="18834"/>
                    <a:pt x="2302" y="18701"/>
                    <a:pt x="2302" y="18567"/>
                  </a:cubicBezTo>
                  <a:cubicBezTo>
                    <a:pt x="2769" y="16733"/>
                    <a:pt x="2902" y="14865"/>
                    <a:pt x="3069" y="13230"/>
                  </a:cubicBezTo>
                  <a:cubicBezTo>
                    <a:pt x="2969" y="11296"/>
                    <a:pt x="2902" y="9628"/>
                    <a:pt x="2835" y="7927"/>
                  </a:cubicBezTo>
                  <a:cubicBezTo>
                    <a:pt x="2769" y="5625"/>
                    <a:pt x="2068" y="3423"/>
                    <a:pt x="1501" y="1222"/>
                  </a:cubicBezTo>
                  <a:cubicBezTo>
                    <a:pt x="1401" y="821"/>
                    <a:pt x="1201" y="455"/>
                    <a:pt x="901" y="188"/>
                  </a:cubicBezTo>
                  <a:cubicBezTo>
                    <a:pt x="773" y="60"/>
                    <a:pt x="635" y="1"/>
                    <a:pt x="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13"/>
            <p:cNvSpPr/>
            <p:nvPr/>
          </p:nvSpPr>
          <p:spPr>
            <a:xfrm rot="-5400000">
              <a:off x="1191233" y="3128625"/>
              <a:ext cx="217683" cy="240181"/>
            </a:xfrm>
            <a:custGeom>
              <a:avLst/>
              <a:gdLst/>
              <a:ahLst/>
              <a:cxnLst/>
              <a:rect l="l" t="t" r="r" b="b"/>
              <a:pathLst>
                <a:path w="8774" h="5394" extrusionOk="0">
                  <a:moveTo>
                    <a:pt x="266" y="1"/>
                  </a:moveTo>
                  <a:cubicBezTo>
                    <a:pt x="51" y="1"/>
                    <a:pt x="0" y="107"/>
                    <a:pt x="0" y="341"/>
                  </a:cubicBezTo>
                  <a:cubicBezTo>
                    <a:pt x="134" y="441"/>
                    <a:pt x="100" y="608"/>
                    <a:pt x="67" y="741"/>
                  </a:cubicBezTo>
                  <a:lnTo>
                    <a:pt x="100" y="1008"/>
                  </a:lnTo>
                  <a:cubicBezTo>
                    <a:pt x="200" y="1108"/>
                    <a:pt x="167" y="1241"/>
                    <a:pt x="167" y="1375"/>
                  </a:cubicBezTo>
                  <a:cubicBezTo>
                    <a:pt x="167" y="1408"/>
                    <a:pt x="167" y="1475"/>
                    <a:pt x="200" y="1542"/>
                  </a:cubicBezTo>
                  <a:cubicBezTo>
                    <a:pt x="267" y="1608"/>
                    <a:pt x="267" y="1708"/>
                    <a:pt x="234" y="1808"/>
                  </a:cubicBezTo>
                  <a:cubicBezTo>
                    <a:pt x="267" y="1875"/>
                    <a:pt x="267" y="1975"/>
                    <a:pt x="267" y="2042"/>
                  </a:cubicBezTo>
                  <a:cubicBezTo>
                    <a:pt x="334" y="2109"/>
                    <a:pt x="367" y="2142"/>
                    <a:pt x="334" y="2242"/>
                  </a:cubicBezTo>
                  <a:cubicBezTo>
                    <a:pt x="334" y="2275"/>
                    <a:pt x="334" y="2342"/>
                    <a:pt x="367" y="2409"/>
                  </a:cubicBezTo>
                  <a:cubicBezTo>
                    <a:pt x="434" y="2476"/>
                    <a:pt x="434" y="2576"/>
                    <a:pt x="434" y="2676"/>
                  </a:cubicBezTo>
                  <a:cubicBezTo>
                    <a:pt x="434" y="2709"/>
                    <a:pt x="434" y="2776"/>
                    <a:pt x="434" y="2842"/>
                  </a:cubicBezTo>
                  <a:cubicBezTo>
                    <a:pt x="534" y="2909"/>
                    <a:pt x="534" y="3009"/>
                    <a:pt x="500" y="3109"/>
                  </a:cubicBezTo>
                  <a:cubicBezTo>
                    <a:pt x="534" y="3143"/>
                    <a:pt x="534" y="3209"/>
                    <a:pt x="534" y="3276"/>
                  </a:cubicBezTo>
                  <a:cubicBezTo>
                    <a:pt x="601" y="3309"/>
                    <a:pt x="601" y="3376"/>
                    <a:pt x="601" y="3443"/>
                  </a:cubicBezTo>
                  <a:cubicBezTo>
                    <a:pt x="601" y="3510"/>
                    <a:pt x="601" y="3543"/>
                    <a:pt x="634" y="3610"/>
                  </a:cubicBezTo>
                  <a:cubicBezTo>
                    <a:pt x="701" y="3643"/>
                    <a:pt x="701" y="3710"/>
                    <a:pt x="667" y="3776"/>
                  </a:cubicBezTo>
                  <a:cubicBezTo>
                    <a:pt x="667" y="3843"/>
                    <a:pt x="701" y="3910"/>
                    <a:pt x="701" y="3977"/>
                  </a:cubicBezTo>
                  <a:cubicBezTo>
                    <a:pt x="801" y="4043"/>
                    <a:pt x="801" y="4110"/>
                    <a:pt x="767" y="4210"/>
                  </a:cubicBezTo>
                  <a:cubicBezTo>
                    <a:pt x="767" y="4277"/>
                    <a:pt x="801" y="4344"/>
                    <a:pt x="801" y="4377"/>
                  </a:cubicBezTo>
                  <a:cubicBezTo>
                    <a:pt x="867" y="4444"/>
                    <a:pt x="867" y="4510"/>
                    <a:pt x="834" y="4577"/>
                  </a:cubicBezTo>
                  <a:cubicBezTo>
                    <a:pt x="867" y="4610"/>
                    <a:pt x="867" y="4677"/>
                    <a:pt x="867" y="4744"/>
                  </a:cubicBezTo>
                  <a:cubicBezTo>
                    <a:pt x="934" y="4777"/>
                    <a:pt x="967" y="4844"/>
                    <a:pt x="934" y="4911"/>
                  </a:cubicBezTo>
                  <a:cubicBezTo>
                    <a:pt x="934" y="4977"/>
                    <a:pt x="934" y="5011"/>
                    <a:pt x="967" y="5077"/>
                  </a:cubicBezTo>
                  <a:cubicBezTo>
                    <a:pt x="1034" y="5111"/>
                    <a:pt x="1034" y="5177"/>
                    <a:pt x="1001" y="5244"/>
                  </a:cubicBezTo>
                  <a:cubicBezTo>
                    <a:pt x="1072" y="5358"/>
                    <a:pt x="1149" y="5393"/>
                    <a:pt x="1227" y="5393"/>
                  </a:cubicBezTo>
                  <a:cubicBezTo>
                    <a:pt x="1332" y="5393"/>
                    <a:pt x="1439" y="5330"/>
                    <a:pt x="1535" y="5311"/>
                  </a:cubicBezTo>
                  <a:cubicBezTo>
                    <a:pt x="3836" y="4911"/>
                    <a:pt x="6138" y="4510"/>
                    <a:pt x="8439" y="4310"/>
                  </a:cubicBezTo>
                  <a:cubicBezTo>
                    <a:pt x="8473" y="4310"/>
                    <a:pt x="8508" y="4312"/>
                    <a:pt x="8543" y="4312"/>
                  </a:cubicBezTo>
                  <a:cubicBezTo>
                    <a:pt x="8648" y="4312"/>
                    <a:pt x="8748" y="4294"/>
                    <a:pt x="8773" y="4143"/>
                  </a:cubicBezTo>
                  <a:cubicBezTo>
                    <a:pt x="8640" y="3910"/>
                    <a:pt x="8573" y="3676"/>
                    <a:pt x="8540" y="3443"/>
                  </a:cubicBezTo>
                  <a:cubicBezTo>
                    <a:pt x="8506" y="3309"/>
                    <a:pt x="8473" y="3143"/>
                    <a:pt x="8406" y="3009"/>
                  </a:cubicBezTo>
                  <a:cubicBezTo>
                    <a:pt x="8339" y="2943"/>
                    <a:pt x="8339" y="2842"/>
                    <a:pt x="8339" y="2742"/>
                  </a:cubicBezTo>
                  <a:lnTo>
                    <a:pt x="8339" y="2576"/>
                  </a:lnTo>
                  <a:cubicBezTo>
                    <a:pt x="8239" y="2509"/>
                    <a:pt x="8239" y="2409"/>
                    <a:pt x="8273" y="2309"/>
                  </a:cubicBezTo>
                  <a:cubicBezTo>
                    <a:pt x="8206" y="2075"/>
                    <a:pt x="8239" y="1842"/>
                    <a:pt x="8239" y="1608"/>
                  </a:cubicBezTo>
                  <a:cubicBezTo>
                    <a:pt x="8139" y="1508"/>
                    <a:pt x="8206" y="1341"/>
                    <a:pt x="8139" y="1208"/>
                  </a:cubicBezTo>
                  <a:cubicBezTo>
                    <a:pt x="7872" y="1175"/>
                    <a:pt x="7606" y="1141"/>
                    <a:pt x="7372" y="1108"/>
                  </a:cubicBezTo>
                  <a:cubicBezTo>
                    <a:pt x="5037" y="741"/>
                    <a:pt x="2702" y="274"/>
                    <a:pt x="367" y="7"/>
                  </a:cubicBezTo>
                  <a:cubicBezTo>
                    <a:pt x="330" y="3"/>
                    <a:pt x="297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13"/>
            <p:cNvSpPr/>
            <p:nvPr/>
          </p:nvSpPr>
          <p:spPr>
            <a:xfrm rot="-5400000">
              <a:off x="-117796" y="3123396"/>
              <a:ext cx="224158" cy="81708"/>
            </a:xfrm>
            <a:custGeom>
              <a:avLst/>
              <a:gdLst/>
              <a:ahLst/>
              <a:cxnLst/>
              <a:rect l="l" t="t" r="r" b="b"/>
              <a:pathLst>
                <a:path w="9035" h="1835" extrusionOk="0">
                  <a:moveTo>
                    <a:pt x="195" y="0"/>
                  </a:moveTo>
                  <a:cubicBezTo>
                    <a:pt x="195" y="100"/>
                    <a:pt x="195" y="167"/>
                    <a:pt x="162" y="267"/>
                  </a:cubicBezTo>
                  <a:cubicBezTo>
                    <a:pt x="195" y="367"/>
                    <a:pt x="195" y="467"/>
                    <a:pt x="129" y="534"/>
                  </a:cubicBezTo>
                  <a:cubicBezTo>
                    <a:pt x="95" y="701"/>
                    <a:pt x="95" y="867"/>
                    <a:pt x="62" y="1034"/>
                  </a:cubicBezTo>
                  <a:cubicBezTo>
                    <a:pt x="95" y="1134"/>
                    <a:pt x="129" y="1234"/>
                    <a:pt x="28" y="1301"/>
                  </a:cubicBezTo>
                  <a:cubicBezTo>
                    <a:pt x="1" y="1576"/>
                    <a:pt x="41" y="1760"/>
                    <a:pt x="300" y="1760"/>
                  </a:cubicBezTo>
                  <a:cubicBezTo>
                    <a:pt x="355" y="1760"/>
                    <a:pt x="419" y="1752"/>
                    <a:pt x="495" y="1735"/>
                  </a:cubicBezTo>
                  <a:cubicBezTo>
                    <a:pt x="962" y="1668"/>
                    <a:pt x="1463" y="1668"/>
                    <a:pt x="1930" y="1668"/>
                  </a:cubicBezTo>
                  <a:cubicBezTo>
                    <a:pt x="4265" y="1735"/>
                    <a:pt x="6600" y="1768"/>
                    <a:pt x="8935" y="1835"/>
                  </a:cubicBezTo>
                  <a:cubicBezTo>
                    <a:pt x="8968" y="1635"/>
                    <a:pt x="8901" y="1401"/>
                    <a:pt x="9035" y="1234"/>
                  </a:cubicBezTo>
                  <a:lnTo>
                    <a:pt x="90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13"/>
            <p:cNvSpPr/>
            <p:nvPr/>
          </p:nvSpPr>
          <p:spPr>
            <a:xfrm rot="-5400000">
              <a:off x="3344511" y="3006215"/>
              <a:ext cx="192848" cy="231766"/>
            </a:xfrm>
            <a:custGeom>
              <a:avLst/>
              <a:gdLst/>
              <a:ahLst/>
              <a:cxnLst/>
              <a:rect l="l" t="t" r="r" b="b"/>
              <a:pathLst>
                <a:path w="7773" h="5205" extrusionOk="0">
                  <a:moveTo>
                    <a:pt x="7739" y="1"/>
                  </a:moveTo>
                  <a:cubicBezTo>
                    <a:pt x="6705" y="168"/>
                    <a:pt x="5671" y="234"/>
                    <a:pt x="4637" y="301"/>
                  </a:cubicBezTo>
                  <a:cubicBezTo>
                    <a:pt x="3236" y="401"/>
                    <a:pt x="1868" y="701"/>
                    <a:pt x="467" y="701"/>
                  </a:cubicBezTo>
                  <a:cubicBezTo>
                    <a:pt x="200" y="701"/>
                    <a:pt x="100" y="802"/>
                    <a:pt x="134" y="1068"/>
                  </a:cubicBezTo>
                  <a:cubicBezTo>
                    <a:pt x="234" y="1802"/>
                    <a:pt x="267" y="2536"/>
                    <a:pt x="134" y="3303"/>
                  </a:cubicBezTo>
                  <a:cubicBezTo>
                    <a:pt x="100" y="3470"/>
                    <a:pt x="100" y="3637"/>
                    <a:pt x="100" y="3804"/>
                  </a:cubicBezTo>
                  <a:cubicBezTo>
                    <a:pt x="100" y="4037"/>
                    <a:pt x="167" y="4237"/>
                    <a:pt x="33" y="4437"/>
                  </a:cubicBezTo>
                  <a:cubicBezTo>
                    <a:pt x="33" y="4604"/>
                    <a:pt x="0" y="4771"/>
                    <a:pt x="0" y="4938"/>
                  </a:cubicBezTo>
                  <a:cubicBezTo>
                    <a:pt x="33" y="5038"/>
                    <a:pt x="0" y="5171"/>
                    <a:pt x="134" y="5205"/>
                  </a:cubicBezTo>
                  <a:cubicBezTo>
                    <a:pt x="934" y="5071"/>
                    <a:pt x="1735" y="4938"/>
                    <a:pt x="2535" y="4804"/>
                  </a:cubicBezTo>
                  <a:cubicBezTo>
                    <a:pt x="4236" y="4504"/>
                    <a:pt x="5904" y="4171"/>
                    <a:pt x="7606" y="4037"/>
                  </a:cubicBezTo>
                  <a:cubicBezTo>
                    <a:pt x="7739" y="3370"/>
                    <a:pt x="7639" y="2703"/>
                    <a:pt x="7672" y="2002"/>
                  </a:cubicBezTo>
                  <a:cubicBezTo>
                    <a:pt x="7672" y="1836"/>
                    <a:pt x="7606" y="1635"/>
                    <a:pt x="7739" y="1469"/>
                  </a:cubicBezTo>
                  <a:cubicBezTo>
                    <a:pt x="7739" y="1002"/>
                    <a:pt x="7706" y="568"/>
                    <a:pt x="7772" y="101"/>
                  </a:cubicBezTo>
                  <a:cubicBezTo>
                    <a:pt x="7772" y="68"/>
                    <a:pt x="7739" y="34"/>
                    <a:pt x="7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13"/>
            <p:cNvSpPr/>
            <p:nvPr/>
          </p:nvSpPr>
          <p:spPr>
            <a:xfrm rot="-5400000">
              <a:off x="2381601" y="3074969"/>
              <a:ext cx="201135" cy="218407"/>
            </a:xfrm>
            <a:custGeom>
              <a:avLst/>
              <a:gdLst/>
              <a:ahLst/>
              <a:cxnLst/>
              <a:rect l="l" t="t" r="r" b="b"/>
              <a:pathLst>
                <a:path w="8107" h="4905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34" y="168"/>
                    <a:pt x="401" y="335"/>
                    <a:pt x="267" y="435"/>
                  </a:cubicBezTo>
                  <a:cubicBezTo>
                    <a:pt x="267" y="568"/>
                    <a:pt x="267" y="668"/>
                    <a:pt x="267" y="802"/>
                  </a:cubicBezTo>
                  <a:cubicBezTo>
                    <a:pt x="267" y="1168"/>
                    <a:pt x="334" y="1569"/>
                    <a:pt x="201" y="1936"/>
                  </a:cubicBezTo>
                  <a:cubicBezTo>
                    <a:pt x="167" y="2136"/>
                    <a:pt x="167" y="2336"/>
                    <a:pt x="167" y="2536"/>
                  </a:cubicBezTo>
                  <a:cubicBezTo>
                    <a:pt x="201" y="2770"/>
                    <a:pt x="234" y="3003"/>
                    <a:pt x="101" y="3203"/>
                  </a:cubicBezTo>
                  <a:cubicBezTo>
                    <a:pt x="101" y="3370"/>
                    <a:pt x="67" y="3503"/>
                    <a:pt x="67" y="3670"/>
                  </a:cubicBezTo>
                  <a:cubicBezTo>
                    <a:pt x="101" y="3837"/>
                    <a:pt x="134" y="4004"/>
                    <a:pt x="1" y="4171"/>
                  </a:cubicBezTo>
                  <a:lnTo>
                    <a:pt x="1" y="4538"/>
                  </a:lnTo>
                  <a:cubicBezTo>
                    <a:pt x="1" y="4638"/>
                    <a:pt x="1" y="4771"/>
                    <a:pt x="1" y="4904"/>
                  </a:cubicBezTo>
                  <a:cubicBezTo>
                    <a:pt x="1802" y="4404"/>
                    <a:pt x="3670" y="4204"/>
                    <a:pt x="5504" y="3904"/>
                  </a:cubicBezTo>
                  <a:cubicBezTo>
                    <a:pt x="6205" y="3804"/>
                    <a:pt x="6905" y="3804"/>
                    <a:pt x="7573" y="3570"/>
                  </a:cubicBezTo>
                  <a:cubicBezTo>
                    <a:pt x="7539" y="3470"/>
                    <a:pt x="7539" y="3370"/>
                    <a:pt x="7639" y="3303"/>
                  </a:cubicBezTo>
                  <a:lnTo>
                    <a:pt x="7673" y="3137"/>
                  </a:lnTo>
                  <a:cubicBezTo>
                    <a:pt x="7639" y="3036"/>
                    <a:pt x="7639" y="2936"/>
                    <a:pt x="7706" y="2870"/>
                  </a:cubicBezTo>
                  <a:cubicBezTo>
                    <a:pt x="7739" y="2803"/>
                    <a:pt x="7739" y="2703"/>
                    <a:pt x="7773" y="2603"/>
                  </a:cubicBezTo>
                  <a:cubicBezTo>
                    <a:pt x="7739" y="2536"/>
                    <a:pt x="7739" y="2436"/>
                    <a:pt x="7806" y="2369"/>
                  </a:cubicBezTo>
                  <a:lnTo>
                    <a:pt x="7839" y="2203"/>
                  </a:lnTo>
                  <a:cubicBezTo>
                    <a:pt x="7806" y="2102"/>
                    <a:pt x="7806" y="2002"/>
                    <a:pt x="7906" y="1936"/>
                  </a:cubicBezTo>
                  <a:cubicBezTo>
                    <a:pt x="7906" y="1869"/>
                    <a:pt x="7906" y="1802"/>
                    <a:pt x="7940" y="1769"/>
                  </a:cubicBezTo>
                  <a:cubicBezTo>
                    <a:pt x="7906" y="1669"/>
                    <a:pt x="7906" y="1635"/>
                    <a:pt x="7973" y="1569"/>
                  </a:cubicBezTo>
                  <a:cubicBezTo>
                    <a:pt x="8006" y="1502"/>
                    <a:pt x="8006" y="1402"/>
                    <a:pt x="8040" y="1335"/>
                  </a:cubicBezTo>
                  <a:cubicBezTo>
                    <a:pt x="8006" y="1235"/>
                    <a:pt x="8006" y="1202"/>
                    <a:pt x="8073" y="1135"/>
                  </a:cubicBezTo>
                  <a:lnTo>
                    <a:pt x="8106" y="968"/>
                  </a:lnTo>
                  <a:cubicBezTo>
                    <a:pt x="8073" y="935"/>
                    <a:pt x="8040" y="868"/>
                    <a:pt x="8040" y="835"/>
                  </a:cubicBezTo>
                  <a:cubicBezTo>
                    <a:pt x="5504" y="201"/>
                    <a:pt x="2936" y="10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13"/>
            <p:cNvSpPr/>
            <p:nvPr/>
          </p:nvSpPr>
          <p:spPr>
            <a:xfrm rot="-5400000">
              <a:off x="3547516" y="3024391"/>
              <a:ext cx="203616" cy="201220"/>
            </a:xfrm>
            <a:custGeom>
              <a:avLst/>
              <a:gdLst/>
              <a:ahLst/>
              <a:cxnLst/>
              <a:rect l="l" t="t" r="r" b="b"/>
              <a:pathLst>
                <a:path w="8207" h="4519" extrusionOk="0">
                  <a:moveTo>
                    <a:pt x="7783" y="0"/>
                  </a:moveTo>
                  <a:cubicBezTo>
                    <a:pt x="7741" y="0"/>
                    <a:pt x="7693" y="5"/>
                    <a:pt x="7639" y="15"/>
                  </a:cubicBezTo>
                  <a:cubicBezTo>
                    <a:pt x="6338" y="248"/>
                    <a:pt x="5037" y="449"/>
                    <a:pt x="3737" y="649"/>
                  </a:cubicBezTo>
                  <a:cubicBezTo>
                    <a:pt x="2602" y="849"/>
                    <a:pt x="1435" y="1049"/>
                    <a:pt x="301" y="1116"/>
                  </a:cubicBezTo>
                  <a:cubicBezTo>
                    <a:pt x="267" y="1249"/>
                    <a:pt x="301" y="1383"/>
                    <a:pt x="201" y="1483"/>
                  </a:cubicBezTo>
                  <a:cubicBezTo>
                    <a:pt x="201" y="1583"/>
                    <a:pt x="167" y="1716"/>
                    <a:pt x="167" y="1816"/>
                  </a:cubicBezTo>
                  <a:cubicBezTo>
                    <a:pt x="201" y="2083"/>
                    <a:pt x="234" y="2350"/>
                    <a:pt x="101" y="2617"/>
                  </a:cubicBezTo>
                  <a:cubicBezTo>
                    <a:pt x="101" y="2683"/>
                    <a:pt x="101" y="2784"/>
                    <a:pt x="101" y="2884"/>
                  </a:cubicBezTo>
                  <a:cubicBezTo>
                    <a:pt x="101" y="3117"/>
                    <a:pt x="167" y="3351"/>
                    <a:pt x="34" y="3551"/>
                  </a:cubicBezTo>
                  <a:cubicBezTo>
                    <a:pt x="1" y="3684"/>
                    <a:pt x="1" y="3784"/>
                    <a:pt x="1" y="3918"/>
                  </a:cubicBezTo>
                  <a:cubicBezTo>
                    <a:pt x="1" y="4018"/>
                    <a:pt x="1" y="4118"/>
                    <a:pt x="34" y="4218"/>
                  </a:cubicBezTo>
                  <a:cubicBezTo>
                    <a:pt x="821" y="4190"/>
                    <a:pt x="1615" y="4174"/>
                    <a:pt x="2411" y="4174"/>
                  </a:cubicBezTo>
                  <a:cubicBezTo>
                    <a:pt x="3538" y="4174"/>
                    <a:pt x="4671" y="4206"/>
                    <a:pt x="5805" y="4285"/>
                  </a:cubicBezTo>
                  <a:cubicBezTo>
                    <a:pt x="6572" y="4318"/>
                    <a:pt x="7339" y="4351"/>
                    <a:pt x="8073" y="4518"/>
                  </a:cubicBezTo>
                  <a:cubicBezTo>
                    <a:pt x="8106" y="4485"/>
                    <a:pt x="8140" y="4451"/>
                    <a:pt x="8140" y="4418"/>
                  </a:cubicBezTo>
                  <a:cubicBezTo>
                    <a:pt x="8173" y="4185"/>
                    <a:pt x="8173" y="3951"/>
                    <a:pt x="8206" y="3718"/>
                  </a:cubicBezTo>
                  <a:lnTo>
                    <a:pt x="8206" y="1483"/>
                  </a:lnTo>
                  <a:cubicBezTo>
                    <a:pt x="8173" y="1349"/>
                    <a:pt x="8173" y="1182"/>
                    <a:pt x="8173" y="1049"/>
                  </a:cubicBezTo>
                  <a:cubicBezTo>
                    <a:pt x="8040" y="849"/>
                    <a:pt x="8073" y="649"/>
                    <a:pt x="8106" y="449"/>
                  </a:cubicBezTo>
                  <a:cubicBezTo>
                    <a:pt x="8106" y="164"/>
                    <a:pt x="8033" y="0"/>
                    <a:pt x="7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13"/>
            <p:cNvSpPr/>
            <p:nvPr/>
          </p:nvSpPr>
          <p:spPr>
            <a:xfrm rot="-5400000">
              <a:off x="2154773" y="3054222"/>
              <a:ext cx="207734" cy="231766"/>
            </a:xfrm>
            <a:custGeom>
              <a:avLst/>
              <a:gdLst/>
              <a:ahLst/>
              <a:cxnLst/>
              <a:rect l="l" t="t" r="r" b="b"/>
              <a:pathLst>
                <a:path w="8373" h="5205" extrusionOk="0">
                  <a:moveTo>
                    <a:pt x="8339" y="1"/>
                  </a:moveTo>
                  <a:cubicBezTo>
                    <a:pt x="8139" y="67"/>
                    <a:pt x="7973" y="134"/>
                    <a:pt x="7806" y="167"/>
                  </a:cubicBezTo>
                  <a:cubicBezTo>
                    <a:pt x="5838" y="634"/>
                    <a:pt x="3870" y="1101"/>
                    <a:pt x="1868" y="1535"/>
                  </a:cubicBezTo>
                  <a:cubicBezTo>
                    <a:pt x="1407" y="1650"/>
                    <a:pt x="922" y="1815"/>
                    <a:pt x="433" y="1815"/>
                  </a:cubicBezTo>
                  <a:cubicBezTo>
                    <a:pt x="355" y="1815"/>
                    <a:pt x="278" y="1811"/>
                    <a:pt x="200" y="1802"/>
                  </a:cubicBezTo>
                  <a:lnTo>
                    <a:pt x="200" y="1802"/>
                  </a:lnTo>
                  <a:cubicBezTo>
                    <a:pt x="134" y="2002"/>
                    <a:pt x="234" y="2236"/>
                    <a:pt x="100" y="2402"/>
                  </a:cubicBezTo>
                  <a:cubicBezTo>
                    <a:pt x="100" y="2602"/>
                    <a:pt x="100" y="2769"/>
                    <a:pt x="100" y="2936"/>
                  </a:cubicBezTo>
                  <a:cubicBezTo>
                    <a:pt x="100" y="3170"/>
                    <a:pt x="167" y="3403"/>
                    <a:pt x="34" y="3637"/>
                  </a:cubicBezTo>
                  <a:cubicBezTo>
                    <a:pt x="0" y="3703"/>
                    <a:pt x="0" y="3803"/>
                    <a:pt x="0" y="3870"/>
                  </a:cubicBezTo>
                  <a:cubicBezTo>
                    <a:pt x="0" y="4037"/>
                    <a:pt x="0" y="4170"/>
                    <a:pt x="34" y="4337"/>
                  </a:cubicBezTo>
                  <a:cubicBezTo>
                    <a:pt x="348" y="4265"/>
                    <a:pt x="666" y="4240"/>
                    <a:pt x="986" y="4240"/>
                  </a:cubicBezTo>
                  <a:cubicBezTo>
                    <a:pt x="1549" y="4240"/>
                    <a:pt x="2116" y="4316"/>
                    <a:pt x="2669" y="4337"/>
                  </a:cubicBezTo>
                  <a:cubicBezTo>
                    <a:pt x="3803" y="4404"/>
                    <a:pt x="4904" y="4537"/>
                    <a:pt x="6038" y="4671"/>
                  </a:cubicBezTo>
                  <a:cubicBezTo>
                    <a:pt x="6438" y="4704"/>
                    <a:pt x="6838" y="4771"/>
                    <a:pt x="7272" y="4837"/>
                  </a:cubicBezTo>
                  <a:cubicBezTo>
                    <a:pt x="7506" y="4871"/>
                    <a:pt x="7606" y="5104"/>
                    <a:pt x="7806" y="5204"/>
                  </a:cubicBezTo>
                  <a:cubicBezTo>
                    <a:pt x="7839" y="5138"/>
                    <a:pt x="7839" y="5071"/>
                    <a:pt x="7906" y="5004"/>
                  </a:cubicBezTo>
                  <a:lnTo>
                    <a:pt x="7939" y="4837"/>
                  </a:lnTo>
                  <a:cubicBezTo>
                    <a:pt x="7906" y="4737"/>
                    <a:pt x="7906" y="4637"/>
                    <a:pt x="8006" y="4571"/>
                  </a:cubicBezTo>
                  <a:cubicBezTo>
                    <a:pt x="8006" y="4504"/>
                    <a:pt x="8006" y="4404"/>
                    <a:pt x="8039" y="4304"/>
                  </a:cubicBezTo>
                  <a:cubicBezTo>
                    <a:pt x="8006" y="4237"/>
                    <a:pt x="8006" y="4137"/>
                    <a:pt x="8073" y="4070"/>
                  </a:cubicBezTo>
                  <a:cubicBezTo>
                    <a:pt x="8073" y="4003"/>
                    <a:pt x="8106" y="3937"/>
                    <a:pt x="8106" y="3870"/>
                  </a:cubicBezTo>
                  <a:cubicBezTo>
                    <a:pt x="8073" y="3770"/>
                    <a:pt x="8073" y="3637"/>
                    <a:pt x="8173" y="3536"/>
                  </a:cubicBezTo>
                  <a:cubicBezTo>
                    <a:pt x="8173" y="3436"/>
                    <a:pt x="8173" y="3370"/>
                    <a:pt x="8173" y="3270"/>
                  </a:cubicBezTo>
                  <a:cubicBezTo>
                    <a:pt x="8173" y="3136"/>
                    <a:pt x="8139" y="2969"/>
                    <a:pt x="8239" y="2836"/>
                  </a:cubicBezTo>
                  <a:cubicBezTo>
                    <a:pt x="8273" y="2769"/>
                    <a:pt x="8273" y="2669"/>
                    <a:pt x="8273" y="2602"/>
                  </a:cubicBezTo>
                  <a:cubicBezTo>
                    <a:pt x="8273" y="2369"/>
                    <a:pt x="8206" y="2169"/>
                    <a:pt x="8339" y="1969"/>
                  </a:cubicBezTo>
                  <a:cubicBezTo>
                    <a:pt x="8339" y="1769"/>
                    <a:pt x="8373" y="1568"/>
                    <a:pt x="8373" y="1368"/>
                  </a:cubicBezTo>
                  <a:cubicBezTo>
                    <a:pt x="8339" y="935"/>
                    <a:pt x="8339" y="468"/>
                    <a:pt x="8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13"/>
            <p:cNvSpPr/>
            <p:nvPr/>
          </p:nvSpPr>
          <p:spPr>
            <a:xfrm rot="-5400000">
              <a:off x="1989866" y="3072234"/>
              <a:ext cx="207734" cy="195743"/>
            </a:xfrm>
            <a:custGeom>
              <a:avLst/>
              <a:gdLst/>
              <a:ahLst/>
              <a:cxnLst/>
              <a:rect l="l" t="t" r="r" b="b"/>
              <a:pathLst>
                <a:path w="8373" h="4396" extrusionOk="0">
                  <a:moveTo>
                    <a:pt x="8032" y="1"/>
                  </a:moveTo>
                  <a:cubicBezTo>
                    <a:pt x="7965" y="1"/>
                    <a:pt x="7899" y="16"/>
                    <a:pt x="7839" y="31"/>
                  </a:cubicBezTo>
                  <a:cubicBezTo>
                    <a:pt x="5237" y="164"/>
                    <a:pt x="2635" y="297"/>
                    <a:pt x="34" y="331"/>
                  </a:cubicBezTo>
                  <a:cubicBezTo>
                    <a:pt x="34" y="364"/>
                    <a:pt x="0" y="398"/>
                    <a:pt x="0" y="431"/>
                  </a:cubicBezTo>
                  <a:cubicBezTo>
                    <a:pt x="0" y="598"/>
                    <a:pt x="0" y="731"/>
                    <a:pt x="34" y="865"/>
                  </a:cubicBezTo>
                  <a:cubicBezTo>
                    <a:pt x="167" y="1565"/>
                    <a:pt x="100" y="2266"/>
                    <a:pt x="67" y="2966"/>
                  </a:cubicBezTo>
                  <a:cubicBezTo>
                    <a:pt x="100" y="3333"/>
                    <a:pt x="100" y="3700"/>
                    <a:pt x="100" y="4067"/>
                  </a:cubicBezTo>
                  <a:cubicBezTo>
                    <a:pt x="100" y="4312"/>
                    <a:pt x="173" y="4395"/>
                    <a:pt x="331" y="4395"/>
                  </a:cubicBezTo>
                  <a:cubicBezTo>
                    <a:pt x="387" y="4395"/>
                    <a:pt x="455" y="4385"/>
                    <a:pt x="534" y="4367"/>
                  </a:cubicBezTo>
                  <a:cubicBezTo>
                    <a:pt x="1902" y="4033"/>
                    <a:pt x="3269" y="3733"/>
                    <a:pt x="4637" y="3400"/>
                  </a:cubicBezTo>
                  <a:cubicBezTo>
                    <a:pt x="5871" y="3133"/>
                    <a:pt x="7105" y="2866"/>
                    <a:pt x="8339" y="2599"/>
                  </a:cubicBezTo>
                  <a:lnTo>
                    <a:pt x="8373" y="1498"/>
                  </a:lnTo>
                  <a:cubicBezTo>
                    <a:pt x="8339" y="1198"/>
                    <a:pt x="8339" y="898"/>
                    <a:pt x="8339" y="631"/>
                  </a:cubicBezTo>
                  <a:cubicBezTo>
                    <a:pt x="8206" y="464"/>
                    <a:pt x="8273" y="264"/>
                    <a:pt x="8273" y="97"/>
                  </a:cubicBezTo>
                  <a:cubicBezTo>
                    <a:pt x="8199" y="24"/>
                    <a:pt x="8115" y="1"/>
                    <a:pt x="8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13"/>
            <p:cNvSpPr/>
            <p:nvPr/>
          </p:nvSpPr>
          <p:spPr>
            <a:xfrm rot="-5400000">
              <a:off x="4248913" y="3023491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9574" y="1"/>
                  </a:moveTo>
                  <a:cubicBezTo>
                    <a:pt x="9474" y="34"/>
                    <a:pt x="9340" y="1"/>
                    <a:pt x="9273" y="68"/>
                  </a:cubicBezTo>
                  <a:cubicBezTo>
                    <a:pt x="8573" y="501"/>
                    <a:pt x="7739" y="568"/>
                    <a:pt x="6972" y="701"/>
                  </a:cubicBezTo>
                  <a:cubicBezTo>
                    <a:pt x="5237" y="1068"/>
                    <a:pt x="3503" y="1202"/>
                    <a:pt x="1735" y="1302"/>
                  </a:cubicBezTo>
                  <a:cubicBezTo>
                    <a:pt x="1450" y="1320"/>
                    <a:pt x="1165" y="1357"/>
                    <a:pt x="880" y="1357"/>
                  </a:cubicBezTo>
                  <a:cubicBezTo>
                    <a:pt x="631" y="1357"/>
                    <a:pt x="382" y="1328"/>
                    <a:pt x="134" y="1235"/>
                  </a:cubicBezTo>
                  <a:cubicBezTo>
                    <a:pt x="100" y="1269"/>
                    <a:pt x="100" y="1302"/>
                    <a:pt x="134" y="1302"/>
                  </a:cubicBezTo>
                  <a:cubicBezTo>
                    <a:pt x="67" y="1302"/>
                    <a:pt x="34" y="1369"/>
                    <a:pt x="34" y="1402"/>
                  </a:cubicBezTo>
                  <a:cubicBezTo>
                    <a:pt x="34" y="1802"/>
                    <a:pt x="0" y="2203"/>
                    <a:pt x="0" y="2636"/>
                  </a:cubicBezTo>
                  <a:cubicBezTo>
                    <a:pt x="34" y="2770"/>
                    <a:pt x="67" y="2903"/>
                    <a:pt x="67" y="3070"/>
                  </a:cubicBezTo>
                  <a:cubicBezTo>
                    <a:pt x="67" y="3137"/>
                    <a:pt x="67" y="3237"/>
                    <a:pt x="34" y="3303"/>
                  </a:cubicBezTo>
                  <a:cubicBezTo>
                    <a:pt x="67" y="3303"/>
                    <a:pt x="100" y="3303"/>
                    <a:pt x="100" y="3337"/>
                  </a:cubicBezTo>
                  <a:cubicBezTo>
                    <a:pt x="100" y="3537"/>
                    <a:pt x="100" y="3704"/>
                    <a:pt x="100" y="3904"/>
                  </a:cubicBezTo>
                  <a:cubicBezTo>
                    <a:pt x="134" y="4004"/>
                    <a:pt x="134" y="4104"/>
                    <a:pt x="167" y="4171"/>
                  </a:cubicBezTo>
                  <a:cubicBezTo>
                    <a:pt x="134" y="4271"/>
                    <a:pt x="134" y="4337"/>
                    <a:pt x="134" y="4437"/>
                  </a:cubicBezTo>
                  <a:lnTo>
                    <a:pt x="200" y="4437"/>
                  </a:lnTo>
                  <a:lnTo>
                    <a:pt x="200" y="4838"/>
                  </a:lnTo>
                  <a:cubicBezTo>
                    <a:pt x="2635" y="4504"/>
                    <a:pt x="5104" y="4371"/>
                    <a:pt x="7539" y="4171"/>
                  </a:cubicBezTo>
                  <a:cubicBezTo>
                    <a:pt x="8206" y="4104"/>
                    <a:pt x="8873" y="4071"/>
                    <a:pt x="9574" y="4004"/>
                  </a:cubicBezTo>
                  <a:cubicBezTo>
                    <a:pt x="9574" y="3637"/>
                    <a:pt x="9574" y="3270"/>
                    <a:pt x="9574" y="2903"/>
                  </a:cubicBezTo>
                  <a:cubicBezTo>
                    <a:pt x="9607" y="2903"/>
                    <a:pt x="9607" y="2870"/>
                    <a:pt x="9640" y="2870"/>
                  </a:cubicBezTo>
                  <a:lnTo>
                    <a:pt x="9640" y="635"/>
                  </a:lnTo>
                  <a:lnTo>
                    <a:pt x="9574" y="635"/>
                  </a:lnTo>
                  <a:cubicBezTo>
                    <a:pt x="9574" y="435"/>
                    <a:pt x="9574" y="201"/>
                    <a:pt x="9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13"/>
            <p:cNvSpPr/>
            <p:nvPr/>
          </p:nvSpPr>
          <p:spPr>
            <a:xfrm rot="-5400000">
              <a:off x="4479903" y="3019770"/>
              <a:ext cx="231750" cy="215424"/>
            </a:xfrm>
            <a:custGeom>
              <a:avLst/>
              <a:gdLst/>
              <a:ahLst/>
              <a:cxnLst/>
              <a:rect l="l" t="t" r="r" b="b"/>
              <a:pathLst>
                <a:path w="9341" h="4838" extrusionOk="0">
                  <a:moveTo>
                    <a:pt x="9174" y="1"/>
                  </a:moveTo>
                  <a:cubicBezTo>
                    <a:pt x="6138" y="401"/>
                    <a:pt x="3069" y="601"/>
                    <a:pt x="0" y="935"/>
                  </a:cubicBezTo>
                  <a:cubicBezTo>
                    <a:pt x="0" y="935"/>
                    <a:pt x="0" y="968"/>
                    <a:pt x="0" y="968"/>
                  </a:cubicBezTo>
                  <a:cubicBezTo>
                    <a:pt x="0" y="1468"/>
                    <a:pt x="0" y="1935"/>
                    <a:pt x="0" y="2402"/>
                  </a:cubicBezTo>
                  <a:cubicBezTo>
                    <a:pt x="0" y="2903"/>
                    <a:pt x="0" y="3370"/>
                    <a:pt x="0" y="3837"/>
                  </a:cubicBezTo>
                  <a:cubicBezTo>
                    <a:pt x="0" y="3837"/>
                    <a:pt x="34" y="3870"/>
                    <a:pt x="0" y="3903"/>
                  </a:cubicBezTo>
                  <a:cubicBezTo>
                    <a:pt x="3069" y="4237"/>
                    <a:pt x="6138" y="4437"/>
                    <a:pt x="9174" y="4837"/>
                  </a:cubicBezTo>
                  <a:cubicBezTo>
                    <a:pt x="9240" y="4370"/>
                    <a:pt x="9107" y="3937"/>
                    <a:pt x="9274" y="3503"/>
                  </a:cubicBezTo>
                  <a:cubicBezTo>
                    <a:pt x="9240" y="3303"/>
                    <a:pt x="9240" y="3103"/>
                    <a:pt x="9307" y="2903"/>
                  </a:cubicBezTo>
                  <a:cubicBezTo>
                    <a:pt x="9274" y="2736"/>
                    <a:pt x="9240" y="2569"/>
                    <a:pt x="9340" y="2402"/>
                  </a:cubicBezTo>
                  <a:cubicBezTo>
                    <a:pt x="9240" y="2269"/>
                    <a:pt x="9274" y="2102"/>
                    <a:pt x="9307" y="1935"/>
                  </a:cubicBezTo>
                  <a:cubicBezTo>
                    <a:pt x="9240" y="1735"/>
                    <a:pt x="9240" y="1535"/>
                    <a:pt x="9274" y="1335"/>
                  </a:cubicBezTo>
                  <a:cubicBezTo>
                    <a:pt x="9107" y="901"/>
                    <a:pt x="9240" y="434"/>
                    <a:pt x="9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13"/>
            <p:cNvSpPr/>
            <p:nvPr/>
          </p:nvSpPr>
          <p:spPr>
            <a:xfrm rot="-5400000">
              <a:off x="8051826" y="3088521"/>
              <a:ext cx="229269" cy="310490"/>
            </a:xfrm>
            <a:custGeom>
              <a:avLst/>
              <a:gdLst/>
              <a:ahLst/>
              <a:cxnLst/>
              <a:rect l="l" t="t" r="r" b="b"/>
              <a:pathLst>
                <a:path w="9241" h="6973" extrusionOk="0">
                  <a:moveTo>
                    <a:pt x="8273" y="1"/>
                  </a:moveTo>
                  <a:lnTo>
                    <a:pt x="8273" y="1"/>
                  </a:lnTo>
                  <a:cubicBezTo>
                    <a:pt x="6105" y="134"/>
                    <a:pt x="3937" y="401"/>
                    <a:pt x="1769" y="668"/>
                  </a:cubicBezTo>
                  <a:cubicBezTo>
                    <a:pt x="1485" y="701"/>
                    <a:pt x="1202" y="710"/>
                    <a:pt x="914" y="710"/>
                  </a:cubicBezTo>
                  <a:cubicBezTo>
                    <a:pt x="626" y="710"/>
                    <a:pt x="334" y="701"/>
                    <a:pt x="34" y="701"/>
                  </a:cubicBezTo>
                  <a:cubicBezTo>
                    <a:pt x="34" y="1135"/>
                    <a:pt x="34" y="1569"/>
                    <a:pt x="1" y="2002"/>
                  </a:cubicBezTo>
                  <a:cubicBezTo>
                    <a:pt x="34" y="2269"/>
                    <a:pt x="34" y="2503"/>
                    <a:pt x="34" y="2770"/>
                  </a:cubicBezTo>
                  <a:cubicBezTo>
                    <a:pt x="168" y="3103"/>
                    <a:pt x="101" y="3403"/>
                    <a:pt x="101" y="3737"/>
                  </a:cubicBezTo>
                  <a:cubicBezTo>
                    <a:pt x="101" y="3837"/>
                    <a:pt x="101" y="3970"/>
                    <a:pt x="134" y="4071"/>
                  </a:cubicBezTo>
                  <a:cubicBezTo>
                    <a:pt x="268" y="4271"/>
                    <a:pt x="201" y="4471"/>
                    <a:pt x="201" y="4671"/>
                  </a:cubicBezTo>
                  <a:cubicBezTo>
                    <a:pt x="201" y="4771"/>
                    <a:pt x="201" y="4838"/>
                    <a:pt x="201" y="4938"/>
                  </a:cubicBezTo>
                  <a:cubicBezTo>
                    <a:pt x="334" y="5071"/>
                    <a:pt x="301" y="5205"/>
                    <a:pt x="268" y="5371"/>
                  </a:cubicBezTo>
                  <a:cubicBezTo>
                    <a:pt x="268" y="5438"/>
                    <a:pt x="301" y="5505"/>
                    <a:pt x="301" y="5538"/>
                  </a:cubicBezTo>
                  <a:cubicBezTo>
                    <a:pt x="401" y="5672"/>
                    <a:pt x="368" y="5838"/>
                    <a:pt x="368" y="5972"/>
                  </a:cubicBezTo>
                  <a:cubicBezTo>
                    <a:pt x="368" y="6039"/>
                    <a:pt x="368" y="6105"/>
                    <a:pt x="401" y="6139"/>
                  </a:cubicBezTo>
                  <a:cubicBezTo>
                    <a:pt x="434" y="6172"/>
                    <a:pt x="434" y="6205"/>
                    <a:pt x="468" y="6239"/>
                  </a:cubicBezTo>
                  <a:cubicBezTo>
                    <a:pt x="1402" y="6372"/>
                    <a:pt x="2302" y="6472"/>
                    <a:pt x="3203" y="6606"/>
                  </a:cubicBezTo>
                  <a:cubicBezTo>
                    <a:pt x="4237" y="6739"/>
                    <a:pt x="5271" y="6806"/>
                    <a:pt x="6305" y="6839"/>
                  </a:cubicBezTo>
                  <a:cubicBezTo>
                    <a:pt x="7206" y="6839"/>
                    <a:pt x="8073" y="6873"/>
                    <a:pt x="8940" y="6973"/>
                  </a:cubicBezTo>
                  <a:cubicBezTo>
                    <a:pt x="9074" y="6973"/>
                    <a:pt x="9174" y="6973"/>
                    <a:pt x="9241" y="6839"/>
                  </a:cubicBezTo>
                  <a:cubicBezTo>
                    <a:pt x="9174" y="6806"/>
                    <a:pt x="9141" y="6739"/>
                    <a:pt x="9174" y="6672"/>
                  </a:cubicBezTo>
                  <a:cubicBezTo>
                    <a:pt x="9174" y="6539"/>
                    <a:pt x="9141" y="6372"/>
                    <a:pt x="9141" y="6239"/>
                  </a:cubicBezTo>
                  <a:cubicBezTo>
                    <a:pt x="9074" y="6205"/>
                    <a:pt x="9074" y="6139"/>
                    <a:pt x="9107" y="6072"/>
                  </a:cubicBezTo>
                  <a:cubicBezTo>
                    <a:pt x="9074" y="5939"/>
                    <a:pt x="9074" y="5838"/>
                    <a:pt x="9041" y="5705"/>
                  </a:cubicBezTo>
                  <a:cubicBezTo>
                    <a:pt x="8974" y="5638"/>
                    <a:pt x="8974" y="5538"/>
                    <a:pt x="9007" y="5472"/>
                  </a:cubicBezTo>
                  <a:cubicBezTo>
                    <a:pt x="9007" y="5338"/>
                    <a:pt x="8974" y="5238"/>
                    <a:pt x="8974" y="5105"/>
                  </a:cubicBezTo>
                  <a:cubicBezTo>
                    <a:pt x="8874" y="5038"/>
                    <a:pt x="8874" y="4938"/>
                    <a:pt x="8907" y="4838"/>
                  </a:cubicBezTo>
                  <a:cubicBezTo>
                    <a:pt x="8907" y="4738"/>
                    <a:pt x="8874" y="4638"/>
                    <a:pt x="8874" y="4504"/>
                  </a:cubicBezTo>
                  <a:cubicBezTo>
                    <a:pt x="8807" y="4437"/>
                    <a:pt x="8807" y="4337"/>
                    <a:pt x="8807" y="4237"/>
                  </a:cubicBezTo>
                  <a:cubicBezTo>
                    <a:pt x="8807" y="4171"/>
                    <a:pt x="8807" y="4071"/>
                    <a:pt x="8807" y="4004"/>
                  </a:cubicBezTo>
                  <a:cubicBezTo>
                    <a:pt x="8707" y="3870"/>
                    <a:pt x="8707" y="3770"/>
                    <a:pt x="8740" y="3637"/>
                  </a:cubicBezTo>
                  <a:cubicBezTo>
                    <a:pt x="8707" y="3570"/>
                    <a:pt x="8707" y="3470"/>
                    <a:pt x="8707" y="3370"/>
                  </a:cubicBezTo>
                  <a:cubicBezTo>
                    <a:pt x="8607" y="3303"/>
                    <a:pt x="8640" y="3237"/>
                    <a:pt x="8640" y="3137"/>
                  </a:cubicBezTo>
                  <a:cubicBezTo>
                    <a:pt x="8640" y="3003"/>
                    <a:pt x="8640" y="2903"/>
                    <a:pt x="8607" y="2770"/>
                  </a:cubicBezTo>
                  <a:cubicBezTo>
                    <a:pt x="8574" y="2736"/>
                    <a:pt x="8540" y="2670"/>
                    <a:pt x="8574" y="2603"/>
                  </a:cubicBezTo>
                  <a:cubicBezTo>
                    <a:pt x="8507" y="2469"/>
                    <a:pt x="8507" y="2336"/>
                    <a:pt x="8540" y="2169"/>
                  </a:cubicBezTo>
                  <a:cubicBezTo>
                    <a:pt x="8440" y="2102"/>
                    <a:pt x="8440" y="2002"/>
                    <a:pt x="8473" y="1902"/>
                  </a:cubicBezTo>
                  <a:cubicBezTo>
                    <a:pt x="8473" y="1769"/>
                    <a:pt x="8440" y="1635"/>
                    <a:pt x="8440" y="1469"/>
                  </a:cubicBezTo>
                  <a:cubicBezTo>
                    <a:pt x="8373" y="1402"/>
                    <a:pt x="8373" y="1302"/>
                    <a:pt x="8407" y="1235"/>
                  </a:cubicBezTo>
                  <a:cubicBezTo>
                    <a:pt x="8340" y="1035"/>
                    <a:pt x="8340" y="868"/>
                    <a:pt x="8340" y="701"/>
                  </a:cubicBezTo>
                  <a:cubicBezTo>
                    <a:pt x="8207" y="468"/>
                    <a:pt x="8307" y="234"/>
                    <a:pt x="8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13"/>
            <p:cNvSpPr/>
            <p:nvPr/>
          </p:nvSpPr>
          <p:spPr>
            <a:xfrm rot="-5400000">
              <a:off x="8601093" y="3005678"/>
              <a:ext cx="228426" cy="359471"/>
            </a:xfrm>
            <a:custGeom>
              <a:avLst/>
              <a:gdLst/>
              <a:ahLst/>
              <a:cxnLst/>
              <a:rect l="l" t="t" r="r" b="b"/>
              <a:pathLst>
                <a:path w="9207" h="8073" extrusionOk="0">
                  <a:moveTo>
                    <a:pt x="7872" y="0"/>
                  </a:moveTo>
                  <a:cubicBezTo>
                    <a:pt x="6338" y="667"/>
                    <a:pt x="4670" y="1001"/>
                    <a:pt x="3069" y="1568"/>
                  </a:cubicBezTo>
                  <a:cubicBezTo>
                    <a:pt x="2102" y="1868"/>
                    <a:pt x="1101" y="2135"/>
                    <a:pt x="134" y="2435"/>
                  </a:cubicBezTo>
                  <a:cubicBezTo>
                    <a:pt x="100" y="2468"/>
                    <a:pt x="67" y="2502"/>
                    <a:pt x="0" y="2502"/>
                  </a:cubicBezTo>
                  <a:cubicBezTo>
                    <a:pt x="0" y="2569"/>
                    <a:pt x="0" y="2635"/>
                    <a:pt x="0" y="2702"/>
                  </a:cubicBezTo>
                  <a:cubicBezTo>
                    <a:pt x="67" y="2735"/>
                    <a:pt x="100" y="2802"/>
                    <a:pt x="67" y="2869"/>
                  </a:cubicBezTo>
                  <a:cubicBezTo>
                    <a:pt x="67" y="2935"/>
                    <a:pt x="100" y="2969"/>
                    <a:pt x="100" y="3036"/>
                  </a:cubicBezTo>
                  <a:cubicBezTo>
                    <a:pt x="167" y="3069"/>
                    <a:pt x="167" y="3136"/>
                    <a:pt x="167" y="3202"/>
                  </a:cubicBezTo>
                  <a:cubicBezTo>
                    <a:pt x="167" y="3269"/>
                    <a:pt x="167" y="3336"/>
                    <a:pt x="167" y="3402"/>
                  </a:cubicBezTo>
                  <a:cubicBezTo>
                    <a:pt x="300" y="3569"/>
                    <a:pt x="334" y="3769"/>
                    <a:pt x="334" y="4003"/>
                  </a:cubicBezTo>
                  <a:cubicBezTo>
                    <a:pt x="334" y="4036"/>
                    <a:pt x="334" y="4103"/>
                    <a:pt x="367" y="4170"/>
                  </a:cubicBezTo>
                  <a:cubicBezTo>
                    <a:pt x="467" y="4370"/>
                    <a:pt x="500" y="4570"/>
                    <a:pt x="500" y="4770"/>
                  </a:cubicBezTo>
                  <a:cubicBezTo>
                    <a:pt x="500" y="4837"/>
                    <a:pt x="500" y="4904"/>
                    <a:pt x="534" y="4937"/>
                  </a:cubicBezTo>
                  <a:cubicBezTo>
                    <a:pt x="601" y="5004"/>
                    <a:pt x="601" y="5104"/>
                    <a:pt x="601" y="5204"/>
                  </a:cubicBezTo>
                  <a:lnTo>
                    <a:pt x="601" y="5371"/>
                  </a:lnTo>
                  <a:cubicBezTo>
                    <a:pt x="701" y="5437"/>
                    <a:pt x="701" y="5537"/>
                    <a:pt x="667" y="5637"/>
                  </a:cubicBezTo>
                  <a:lnTo>
                    <a:pt x="701" y="5804"/>
                  </a:lnTo>
                  <a:cubicBezTo>
                    <a:pt x="801" y="5904"/>
                    <a:pt x="801" y="6038"/>
                    <a:pt x="767" y="6171"/>
                  </a:cubicBezTo>
                  <a:cubicBezTo>
                    <a:pt x="767" y="6204"/>
                    <a:pt x="767" y="6271"/>
                    <a:pt x="801" y="6338"/>
                  </a:cubicBezTo>
                  <a:cubicBezTo>
                    <a:pt x="901" y="6471"/>
                    <a:pt x="867" y="6605"/>
                    <a:pt x="867" y="6772"/>
                  </a:cubicBezTo>
                  <a:lnTo>
                    <a:pt x="867" y="6938"/>
                  </a:lnTo>
                  <a:cubicBezTo>
                    <a:pt x="901" y="6972"/>
                    <a:pt x="934" y="7005"/>
                    <a:pt x="967" y="7038"/>
                  </a:cubicBezTo>
                  <a:lnTo>
                    <a:pt x="1168" y="7038"/>
                  </a:lnTo>
                  <a:cubicBezTo>
                    <a:pt x="3836" y="7472"/>
                    <a:pt x="6538" y="7706"/>
                    <a:pt x="9207" y="8072"/>
                  </a:cubicBezTo>
                  <a:cubicBezTo>
                    <a:pt x="9207" y="7906"/>
                    <a:pt x="9207" y="7706"/>
                    <a:pt x="9207" y="7539"/>
                  </a:cubicBezTo>
                  <a:cubicBezTo>
                    <a:pt x="9207" y="7439"/>
                    <a:pt x="9207" y="7372"/>
                    <a:pt x="9207" y="7272"/>
                  </a:cubicBezTo>
                  <a:cubicBezTo>
                    <a:pt x="9073" y="7072"/>
                    <a:pt x="9140" y="6872"/>
                    <a:pt x="9140" y="6671"/>
                  </a:cubicBezTo>
                  <a:cubicBezTo>
                    <a:pt x="9140" y="6571"/>
                    <a:pt x="9140" y="6505"/>
                    <a:pt x="9107" y="6405"/>
                  </a:cubicBezTo>
                  <a:cubicBezTo>
                    <a:pt x="9007" y="6238"/>
                    <a:pt x="9040" y="6071"/>
                    <a:pt x="9040" y="5904"/>
                  </a:cubicBezTo>
                  <a:cubicBezTo>
                    <a:pt x="9040" y="5804"/>
                    <a:pt x="9040" y="5737"/>
                    <a:pt x="9040" y="5637"/>
                  </a:cubicBezTo>
                  <a:cubicBezTo>
                    <a:pt x="8906" y="5504"/>
                    <a:pt x="8940" y="5337"/>
                    <a:pt x="8973" y="5204"/>
                  </a:cubicBezTo>
                  <a:cubicBezTo>
                    <a:pt x="8940" y="5070"/>
                    <a:pt x="8940" y="4970"/>
                    <a:pt x="8940" y="4870"/>
                  </a:cubicBezTo>
                  <a:cubicBezTo>
                    <a:pt x="8840" y="4770"/>
                    <a:pt x="8840" y="4637"/>
                    <a:pt x="8873" y="4503"/>
                  </a:cubicBezTo>
                  <a:lnTo>
                    <a:pt x="8840" y="4236"/>
                  </a:lnTo>
                  <a:cubicBezTo>
                    <a:pt x="8740" y="4103"/>
                    <a:pt x="8773" y="3970"/>
                    <a:pt x="8773" y="3803"/>
                  </a:cubicBezTo>
                  <a:cubicBezTo>
                    <a:pt x="8773" y="3769"/>
                    <a:pt x="8773" y="3703"/>
                    <a:pt x="8773" y="3636"/>
                  </a:cubicBezTo>
                  <a:cubicBezTo>
                    <a:pt x="8673" y="3536"/>
                    <a:pt x="8673" y="3436"/>
                    <a:pt x="8706" y="3302"/>
                  </a:cubicBezTo>
                  <a:cubicBezTo>
                    <a:pt x="8706" y="3236"/>
                    <a:pt x="8673" y="3169"/>
                    <a:pt x="8673" y="3136"/>
                  </a:cubicBezTo>
                  <a:cubicBezTo>
                    <a:pt x="8573" y="3036"/>
                    <a:pt x="8573" y="2902"/>
                    <a:pt x="8606" y="2769"/>
                  </a:cubicBezTo>
                  <a:cubicBezTo>
                    <a:pt x="8606" y="2735"/>
                    <a:pt x="8606" y="2669"/>
                    <a:pt x="8573" y="2602"/>
                  </a:cubicBezTo>
                  <a:cubicBezTo>
                    <a:pt x="8506" y="2535"/>
                    <a:pt x="8506" y="2435"/>
                    <a:pt x="8540" y="2335"/>
                  </a:cubicBezTo>
                  <a:cubicBezTo>
                    <a:pt x="8540" y="2302"/>
                    <a:pt x="8506" y="2235"/>
                    <a:pt x="8506" y="2168"/>
                  </a:cubicBezTo>
                  <a:cubicBezTo>
                    <a:pt x="8373" y="1968"/>
                    <a:pt x="8373" y="1735"/>
                    <a:pt x="8339" y="1468"/>
                  </a:cubicBezTo>
                  <a:cubicBezTo>
                    <a:pt x="8339" y="1434"/>
                    <a:pt x="8339" y="1368"/>
                    <a:pt x="8339" y="1301"/>
                  </a:cubicBezTo>
                  <a:cubicBezTo>
                    <a:pt x="8106" y="901"/>
                    <a:pt x="8173" y="400"/>
                    <a:pt x="7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13"/>
            <p:cNvSpPr/>
            <p:nvPr/>
          </p:nvSpPr>
          <p:spPr>
            <a:xfrm rot="-5400000">
              <a:off x="7492859" y="3049819"/>
              <a:ext cx="224307" cy="328301"/>
            </a:xfrm>
            <a:custGeom>
              <a:avLst/>
              <a:gdLst/>
              <a:ahLst/>
              <a:cxnLst/>
              <a:rect l="l" t="t" r="r" b="b"/>
              <a:pathLst>
                <a:path w="9041" h="7373" extrusionOk="0">
                  <a:moveTo>
                    <a:pt x="1268" y="1"/>
                  </a:moveTo>
                  <a:cubicBezTo>
                    <a:pt x="1235" y="67"/>
                    <a:pt x="1235" y="134"/>
                    <a:pt x="1168" y="168"/>
                  </a:cubicBezTo>
                  <a:cubicBezTo>
                    <a:pt x="1168" y="234"/>
                    <a:pt x="1135" y="301"/>
                    <a:pt x="1135" y="368"/>
                  </a:cubicBezTo>
                  <a:cubicBezTo>
                    <a:pt x="1168" y="434"/>
                    <a:pt x="1135" y="501"/>
                    <a:pt x="1068" y="534"/>
                  </a:cubicBezTo>
                  <a:lnTo>
                    <a:pt x="1068" y="701"/>
                  </a:lnTo>
                  <a:cubicBezTo>
                    <a:pt x="1068" y="801"/>
                    <a:pt x="1068" y="901"/>
                    <a:pt x="1001" y="968"/>
                  </a:cubicBezTo>
                  <a:cubicBezTo>
                    <a:pt x="968" y="1068"/>
                    <a:pt x="968" y="1135"/>
                    <a:pt x="968" y="1235"/>
                  </a:cubicBezTo>
                  <a:cubicBezTo>
                    <a:pt x="968" y="1302"/>
                    <a:pt x="968" y="1368"/>
                    <a:pt x="901" y="1402"/>
                  </a:cubicBezTo>
                  <a:lnTo>
                    <a:pt x="868" y="1569"/>
                  </a:lnTo>
                  <a:cubicBezTo>
                    <a:pt x="901" y="1802"/>
                    <a:pt x="835" y="2002"/>
                    <a:pt x="735" y="2169"/>
                  </a:cubicBezTo>
                  <a:cubicBezTo>
                    <a:pt x="735" y="2236"/>
                    <a:pt x="701" y="2302"/>
                    <a:pt x="701" y="2336"/>
                  </a:cubicBezTo>
                  <a:cubicBezTo>
                    <a:pt x="735" y="2436"/>
                    <a:pt x="701" y="2469"/>
                    <a:pt x="634" y="2536"/>
                  </a:cubicBezTo>
                  <a:cubicBezTo>
                    <a:pt x="634" y="2569"/>
                    <a:pt x="634" y="2636"/>
                    <a:pt x="601" y="2703"/>
                  </a:cubicBezTo>
                  <a:cubicBezTo>
                    <a:pt x="634" y="2769"/>
                    <a:pt x="634" y="2836"/>
                    <a:pt x="568" y="2870"/>
                  </a:cubicBezTo>
                  <a:cubicBezTo>
                    <a:pt x="534" y="2936"/>
                    <a:pt x="534" y="2970"/>
                    <a:pt x="534" y="3036"/>
                  </a:cubicBezTo>
                  <a:cubicBezTo>
                    <a:pt x="534" y="3103"/>
                    <a:pt x="534" y="3170"/>
                    <a:pt x="468" y="3203"/>
                  </a:cubicBezTo>
                  <a:cubicBezTo>
                    <a:pt x="468" y="3270"/>
                    <a:pt x="434" y="3337"/>
                    <a:pt x="434" y="3403"/>
                  </a:cubicBezTo>
                  <a:cubicBezTo>
                    <a:pt x="468" y="3470"/>
                    <a:pt x="434" y="3503"/>
                    <a:pt x="368" y="3570"/>
                  </a:cubicBezTo>
                  <a:cubicBezTo>
                    <a:pt x="368" y="3603"/>
                    <a:pt x="368" y="3670"/>
                    <a:pt x="368" y="3737"/>
                  </a:cubicBezTo>
                  <a:cubicBezTo>
                    <a:pt x="368" y="3837"/>
                    <a:pt x="368" y="3937"/>
                    <a:pt x="301" y="4004"/>
                  </a:cubicBezTo>
                  <a:lnTo>
                    <a:pt x="268" y="4170"/>
                  </a:lnTo>
                  <a:cubicBezTo>
                    <a:pt x="301" y="4271"/>
                    <a:pt x="301" y="4404"/>
                    <a:pt x="201" y="4504"/>
                  </a:cubicBezTo>
                  <a:lnTo>
                    <a:pt x="167" y="4771"/>
                  </a:lnTo>
                  <a:cubicBezTo>
                    <a:pt x="201" y="4904"/>
                    <a:pt x="234" y="5004"/>
                    <a:pt x="134" y="5104"/>
                  </a:cubicBezTo>
                  <a:cubicBezTo>
                    <a:pt x="101" y="5238"/>
                    <a:pt x="101" y="5338"/>
                    <a:pt x="101" y="5471"/>
                  </a:cubicBezTo>
                  <a:cubicBezTo>
                    <a:pt x="134" y="5605"/>
                    <a:pt x="167" y="5772"/>
                    <a:pt x="34" y="5905"/>
                  </a:cubicBezTo>
                  <a:lnTo>
                    <a:pt x="1" y="6139"/>
                  </a:lnTo>
                  <a:cubicBezTo>
                    <a:pt x="34" y="6205"/>
                    <a:pt x="34" y="6272"/>
                    <a:pt x="34" y="6339"/>
                  </a:cubicBezTo>
                  <a:cubicBezTo>
                    <a:pt x="1101" y="6472"/>
                    <a:pt x="2169" y="6639"/>
                    <a:pt x="3236" y="6806"/>
                  </a:cubicBezTo>
                  <a:cubicBezTo>
                    <a:pt x="4737" y="7039"/>
                    <a:pt x="6272" y="7239"/>
                    <a:pt x="7840" y="7373"/>
                  </a:cubicBezTo>
                  <a:cubicBezTo>
                    <a:pt x="7840" y="7273"/>
                    <a:pt x="7840" y="7173"/>
                    <a:pt x="7906" y="7106"/>
                  </a:cubicBezTo>
                  <a:lnTo>
                    <a:pt x="7940" y="6939"/>
                  </a:lnTo>
                  <a:cubicBezTo>
                    <a:pt x="7940" y="6706"/>
                    <a:pt x="7973" y="6472"/>
                    <a:pt x="8073" y="6239"/>
                  </a:cubicBezTo>
                  <a:lnTo>
                    <a:pt x="8140" y="5972"/>
                  </a:lnTo>
                  <a:cubicBezTo>
                    <a:pt x="8106" y="5905"/>
                    <a:pt x="8106" y="5838"/>
                    <a:pt x="8173" y="5805"/>
                  </a:cubicBezTo>
                  <a:lnTo>
                    <a:pt x="8207" y="5638"/>
                  </a:lnTo>
                  <a:cubicBezTo>
                    <a:pt x="8173" y="5405"/>
                    <a:pt x="8240" y="5205"/>
                    <a:pt x="8340" y="5038"/>
                  </a:cubicBezTo>
                  <a:cubicBezTo>
                    <a:pt x="8373" y="4971"/>
                    <a:pt x="8373" y="4904"/>
                    <a:pt x="8373" y="4838"/>
                  </a:cubicBezTo>
                  <a:cubicBezTo>
                    <a:pt x="8473" y="4371"/>
                    <a:pt x="8573" y="3904"/>
                    <a:pt x="8774" y="3470"/>
                  </a:cubicBezTo>
                  <a:cubicBezTo>
                    <a:pt x="8774" y="3403"/>
                    <a:pt x="8807" y="3337"/>
                    <a:pt x="8807" y="3303"/>
                  </a:cubicBezTo>
                  <a:cubicBezTo>
                    <a:pt x="8774" y="3236"/>
                    <a:pt x="8807" y="3170"/>
                    <a:pt x="8874" y="3136"/>
                  </a:cubicBezTo>
                  <a:cubicBezTo>
                    <a:pt x="8874" y="3070"/>
                    <a:pt x="8874" y="3003"/>
                    <a:pt x="8907" y="2936"/>
                  </a:cubicBezTo>
                  <a:cubicBezTo>
                    <a:pt x="8840" y="2769"/>
                    <a:pt x="9040" y="2603"/>
                    <a:pt x="8840" y="2436"/>
                  </a:cubicBezTo>
                  <a:cubicBezTo>
                    <a:pt x="8340" y="2369"/>
                    <a:pt x="7873" y="2202"/>
                    <a:pt x="7406" y="2036"/>
                  </a:cubicBezTo>
                  <a:cubicBezTo>
                    <a:pt x="5338" y="1402"/>
                    <a:pt x="3270" y="768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13"/>
            <p:cNvSpPr/>
            <p:nvPr/>
          </p:nvSpPr>
          <p:spPr>
            <a:xfrm rot="-5400000">
              <a:off x="5164206" y="3005142"/>
              <a:ext cx="220164" cy="257903"/>
            </a:xfrm>
            <a:custGeom>
              <a:avLst/>
              <a:gdLst/>
              <a:ahLst/>
              <a:cxnLst/>
              <a:rect l="l" t="t" r="r" b="b"/>
              <a:pathLst>
                <a:path w="8874" h="5792" extrusionOk="0">
                  <a:moveTo>
                    <a:pt x="8715" y="0"/>
                  </a:moveTo>
                  <a:cubicBezTo>
                    <a:pt x="8648" y="0"/>
                    <a:pt x="8573" y="34"/>
                    <a:pt x="8506" y="50"/>
                  </a:cubicBezTo>
                  <a:cubicBezTo>
                    <a:pt x="5704" y="384"/>
                    <a:pt x="2935" y="751"/>
                    <a:pt x="167" y="1118"/>
                  </a:cubicBezTo>
                  <a:cubicBezTo>
                    <a:pt x="100" y="1118"/>
                    <a:pt x="67" y="1084"/>
                    <a:pt x="33" y="1084"/>
                  </a:cubicBezTo>
                  <a:cubicBezTo>
                    <a:pt x="33" y="1218"/>
                    <a:pt x="0" y="1318"/>
                    <a:pt x="0" y="1451"/>
                  </a:cubicBezTo>
                  <a:cubicBezTo>
                    <a:pt x="33" y="1551"/>
                    <a:pt x="33" y="1618"/>
                    <a:pt x="33" y="1718"/>
                  </a:cubicBezTo>
                  <a:cubicBezTo>
                    <a:pt x="133" y="1852"/>
                    <a:pt x="100" y="1985"/>
                    <a:pt x="100" y="2152"/>
                  </a:cubicBezTo>
                  <a:lnTo>
                    <a:pt x="133" y="2419"/>
                  </a:lnTo>
                  <a:cubicBezTo>
                    <a:pt x="234" y="2519"/>
                    <a:pt x="200" y="2619"/>
                    <a:pt x="167" y="2752"/>
                  </a:cubicBezTo>
                  <a:cubicBezTo>
                    <a:pt x="200" y="2852"/>
                    <a:pt x="200" y="2986"/>
                    <a:pt x="200" y="3086"/>
                  </a:cubicBezTo>
                  <a:cubicBezTo>
                    <a:pt x="300" y="3186"/>
                    <a:pt x="300" y="3319"/>
                    <a:pt x="267" y="3453"/>
                  </a:cubicBezTo>
                  <a:cubicBezTo>
                    <a:pt x="267" y="3553"/>
                    <a:pt x="267" y="3686"/>
                    <a:pt x="300" y="3786"/>
                  </a:cubicBezTo>
                  <a:cubicBezTo>
                    <a:pt x="400" y="3886"/>
                    <a:pt x="367" y="4020"/>
                    <a:pt x="334" y="4120"/>
                  </a:cubicBezTo>
                  <a:cubicBezTo>
                    <a:pt x="367" y="4253"/>
                    <a:pt x="367" y="4353"/>
                    <a:pt x="367" y="4487"/>
                  </a:cubicBezTo>
                  <a:cubicBezTo>
                    <a:pt x="467" y="4587"/>
                    <a:pt x="467" y="4720"/>
                    <a:pt x="434" y="4820"/>
                  </a:cubicBezTo>
                  <a:cubicBezTo>
                    <a:pt x="434" y="4954"/>
                    <a:pt x="467" y="5054"/>
                    <a:pt x="467" y="5187"/>
                  </a:cubicBezTo>
                  <a:cubicBezTo>
                    <a:pt x="600" y="5321"/>
                    <a:pt x="567" y="5521"/>
                    <a:pt x="534" y="5688"/>
                  </a:cubicBezTo>
                  <a:cubicBezTo>
                    <a:pt x="600" y="5777"/>
                    <a:pt x="682" y="5791"/>
                    <a:pt x="768" y="5791"/>
                  </a:cubicBezTo>
                  <a:cubicBezTo>
                    <a:pt x="812" y="5791"/>
                    <a:pt x="856" y="5788"/>
                    <a:pt x="901" y="5788"/>
                  </a:cubicBezTo>
                  <a:cubicBezTo>
                    <a:pt x="2802" y="5788"/>
                    <a:pt x="4737" y="5788"/>
                    <a:pt x="6638" y="5754"/>
                  </a:cubicBezTo>
                  <a:cubicBezTo>
                    <a:pt x="7305" y="5754"/>
                    <a:pt x="8006" y="5688"/>
                    <a:pt x="8706" y="5688"/>
                  </a:cubicBezTo>
                  <a:cubicBezTo>
                    <a:pt x="8706" y="5554"/>
                    <a:pt x="8706" y="5421"/>
                    <a:pt x="8740" y="5254"/>
                  </a:cubicBezTo>
                  <a:lnTo>
                    <a:pt x="8706" y="4920"/>
                  </a:lnTo>
                  <a:cubicBezTo>
                    <a:pt x="8573" y="4687"/>
                    <a:pt x="8606" y="4453"/>
                    <a:pt x="8640" y="4220"/>
                  </a:cubicBezTo>
                  <a:cubicBezTo>
                    <a:pt x="8573" y="3686"/>
                    <a:pt x="8606" y="3186"/>
                    <a:pt x="8640" y="2652"/>
                  </a:cubicBezTo>
                  <a:cubicBezTo>
                    <a:pt x="8606" y="2352"/>
                    <a:pt x="8573" y="2018"/>
                    <a:pt x="8706" y="1718"/>
                  </a:cubicBezTo>
                  <a:lnTo>
                    <a:pt x="8706" y="1351"/>
                  </a:lnTo>
                  <a:cubicBezTo>
                    <a:pt x="8706" y="1218"/>
                    <a:pt x="8673" y="1051"/>
                    <a:pt x="8773" y="951"/>
                  </a:cubicBezTo>
                  <a:cubicBezTo>
                    <a:pt x="8773" y="817"/>
                    <a:pt x="8806" y="717"/>
                    <a:pt x="8806" y="584"/>
                  </a:cubicBezTo>
                  <a:cubicBezTo>
                    <a:pt x="8773" y="451"/>
                    <a:pt x="8740" y="284"/>
                    <a:pt x="8873" y="150"/>
                  </a:cubicBezTo>
                  <a:cubicBezTo>
                    <a:pt x="8840" y="34"/>
                    <a:pt x="8781" y="0"/>
                    <a:pt x="8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13"/>
            <p:cNvSpPr/>
            <p:nvPr/>
          </p:nvSpPr>
          <p:spPr>
            <a:xfrm rot="-5400000">
              <a:off x="7250512" y="3036924"/>
              <a:ext cx="216839" cy="288716"/>
            </a:xfrm>
            <a:custGeom>
              <a:avLst/>
              <a:gdLst/>
              <a:ahLst/>
              <a:cxnLst/>
              <a:rect l="l" t="t" r="r" b="b"/>
              <a:pathLst>
                <a:path w="8740" h="6484" extrusionOk="0">
                  <a:moveTo>
                    <a:pt x="774" y="0"/>
                  </a:moveTo>
                  <a:cubicBezTo>
                    <a:pt x="675" y="0"/>
                    <a:pt x="585" y="44"/>
                    <a:pt x="534" y="146"/>
                  </a:cubicBezTo>
                  <a:cubicBezTo>
                    <a:pt x="567" y="346"/>
                    <a:pt x="601" y="513"/>
                    <a:pt x="467" y="680"/>
                  </a:cubicBezTo>
                  <a:cubicBezTo>
                    <a:pt x="467" y="780"/>
                    <a:pt x="467" y="846"/>
                    <a:pt x="467" y="946"/>
                  </a:cubicBezTo>
                  <a:cubicBezTo>
                    <a:pt x="467" y="1113"/>
                    <a:pt x="501" y="1313"/>
                    <a:pt x="401" y="1447"/>
                  </a:cubicBezTo>
                  <a:cubicBezTo>
                    <a:pt x="367" y="1547"/>
                    <a:pt x="367" y="1614"/>
                    <a:pt x="367" y="1714"/>
                  </a:cubicBezTo>
                  <a:cubicBezTo>
                    <a:pt x="367" y="1880"/>
                    <a:pt x="434" y="2081"/>
                    <a:pt x="301" y="2214"/>
                  </a:cubicBezTo>
                  <a:cubicBezTo>
                    <a:pt x="301" y="2347"/>
                    <a:pt x="267" y="2448"/>
                    <a:pt x="267" y="2581"/>
                  </a:cubicBezTo>
                  <a:cubicBezTo>
                    <a:pt x="301" y="2681"/>
                    <a:pt x="301" y="2781"/>
                    <a:pt x="201" y="2848"/>
                  </a:cubicBezTo>
                  <a:cubicBezTo>
                    <a:pt x="201" y="2948"/>
                    <a:pt x="201" y="3081"/>
                    <a:pt x="167" y="3181"/>
                  </a:cubicBezTo>
                  <a:cubicBezTo>
                    <a:pt x="201" y="3248"/>
                    <a:pt x="201" y="3315"/>
                    <a:pt x="134" y="3348"/>
                  </a:cubicBezTo>
                  <a:lnTo>
                    <a:pt x="100" y="3515"/>
                  </a:lnTo>
                  <a:cubicBezTo>
                    <a:pt x="134" y="3615"/>
                    <a:pt x="134" y="3715"/>
                    <a:pt x="34" y="3782"/>
                  </a:cubicBezTo>
                  <a:cubicBezTo>
                    <a:pt x="34" y="3849"/>
                    <a:pt x="0" y="3915"/>
                    <a:pt x="0" y="3949"/>
                  </a:cubicBezTo>
                  <a:cubicBezTo>
                    <a:pt x="34" y="4015"/>
                    <a:pt x="34" y="4082"/>
                    <a:pt x="67" y="4115"/>
                  </a:cubicBezTo>
                  <a:cubicBezTo>
                    <a:pt x="467" y="4249"/>
                    <a:pt x="868" y="4349"/>
                    <a:pt x="1301" y="4482"/>
                  </a:cubicBezTo>
                  <a:cubicBezTo>
                    <a:pt x="3403" y="5149"/>
                    <a:pt x="5571" y="5717"/>
                    <a:pt x="7673" y="6484"/>
                  </a:cubicBezTo>
                  <a:cubicBezTo>
                    <a:pt x="7706" y="6317"/>
                    <a:pt x="7773" y="6184"/>
                    <a:pt x="7839" y="6050"/>
                  </a:cubicBezTo>
                  <a:cubicBezTo>
                    <a:pt x="7839" y="5983"/>
                    <a:pt x="7839" y="5917"/>
                    <a:pt x="7839" y="5850"/>
                  </a:cubicBezTo>
                  <a:cubicBezTo>
                    <a:pt x="7839" y="5750"/>
                    <a:pt x="7806" y="5616"/>
                    <a:pt x="7939" y="5516"/>
                  </a:cubicBezTo>
                  <a:cubicBezTo>
                    <a:pt x="7939" y="5450"/>
                    <a:pt x="7939" y="5416"/>
                    <a:pt x="7939" y="5350"/>
                  </a:cubicBezTo>
                  <a:cubicBezTo>
                    <a:pt x="7906" y="5250"/>
                    <a:pt x="7906" y="5149"/>
                    <a:pt x="8006" y="5083"/>
                  </a:cubicBezTo>
                  <a:lnTo>
                    <a:pt x="8039" y="4916"/>
                  </a:lnTo>
                  <a:cubicBezTo>
                    <a:pt x="8073" y="4482"/>
                    <a:pt x="8140" y="4049"/>
                    <a:pt x="8273" y="3615"/>
                  </a:cubicBezTo>
                  <a:cubicBezTo>
                    <a:pt x="8273" y="3548"/>
                    <a:pt x="8273" y="3515"/>
                    <a:pt x="8273" y="3448"/>
                  </a:cubicBezTo>
                  <a:cubicBezTo>
                    <a:pt x="8273" y="3115"/>
                    <a:pt x="8340" y="2814"/>
                    <a:pt x="8440" y="2481"/>
                  </a:cubicBezTo>
                  <a:cubicBezTo>
                    <a:pt x="8440" y="2448"/>
                    <a:pt x="8440" y="2381"/>
                    <a:pt x="8473" y="2314"/>
                  </a:cubicBezTo>
                  <a:cubicBezTo>
                    <a:pt x="8440" y="2181"/>
                    <a:pt x="8406" y="2081"/>
                    <a:pt x="8506" y="1981"/>
                  </a:cubicBezTo>
                  <a:cubicBezTo>
                    <a:pt x="8540" y="1914"/>
                    <a:pt x="8540" y="1847"/>
                    <a:pt x="8540" y="1780"/>
                  </a:cubicBezTo>
                  <a:cubicBezTo>
                    <a:pt x="8540" y="1680"/>
                    <a:pt x="8506" y="1547"/>
                    <a:pt x="8607" y="1447"/>
                  </a:cubicBezTo>
                  <a:cubicBezTo>
                    <a:pt x="8607" y="1380"/>
                    <a:pt x="8607" y="1347"/>
                    <a:pt x="8640" y="1280"/>
                  </a:cubicBezTo>
                  <a:cubicBezTo>
                    <a:pt x="8607" y="1147"/>
                    <a:pt x="8607" y="1013"/>
                    <a:pt x="8707" y="913"/>
                  </a:cubicBezTo>
                  <a:cubicBezTo>
                    <a:pt x="8707" y="880"/>
                    <a:pt x="8707" y="813"/>
                    <a:pt x="8707" y="746"/>
                  </a:cubicBezTo>
                  <a:lnTo>
                    <a:pt x="8740" y="780"/>
                  </a:lnTo>
                  <a:cubicBezTo>
                    <a:pt x="8707" y="646"/>
                    <a:pt x="8707" y="546"/>
                    <a:pt x="8707" y="413"/>
                  </a:cubicBezTo>
                  <a:cubicBezTo>
                    <a:pt x="8471" y="430"/>
                    <a:pt x="8235" y="437"/>
                    <a:pt x="8000" y="437"/>
                  </a:cubicBezTo>
                  <a:cubicBezTo>
                    <a:pt x="6868" y="437"/>
                    <a:pt x="5736" y="268"/>
                    <a:pt x="4604" y="213"/>
                  </a:cubicBezTo>
                  <a:cubicBezTo>
                    <a:pt x="3703" y="179"/>
                    <a:pt x="2836" y="113"/>
                    <a:pt x="1935" y="79"/>
                  </a:cubicBezTo>
                  <a:cubicBezTo>
                    <a:pt x="1568" y="79"/>
                    <a:pt x="1201" y="79"/>
                    <a:pt x="868" y="12"/>
                  </a:cubicBezTo>
                  <a:cubicBezTo>
                    <a:pt x="836" y="5"/>
                    <a:pt x="805" y="0"/>
                    <a:pt x="7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13"/>
            <p:cNvSpPr/>
            <p:nvPr/>
          </p:nvSpPr>
          <p:spPr>
            <a:xfrm rot="-5400000">
              <a:off x="8351945" y="3078807"/>
              <a:ext cx="235050" cy="292679"/>
            </a:xfrm>
            <a:custGeom>
              <a:avLst/>
              <a:gdLst/>
              <a:ahLst/>
              <a:cxnLst/>
              <a:rect l="l" t="t" r="r" b="b"/>
              <a:pathLst>
                <a:path w="9474" h="6573" extrusionOk="0">
                  <a:moveTo>
                    <a:pt x="34" y="1"/>
                  </a:moveTo>
                  <a:cubicBezTo>
                    <a:pt x="1" y="68"/>
                    <a:pt x="1" y="134"/>
                    <a:pt x="1" y="201"/>
                  </a:cubicBezTo>
                  <a:cubicBezTo>
                    <a:pt x="1" y="234"/>
                    <a:pt x="1" y="301"/>
                    <a:pt x="34" y="368"/>
                  </a:cubicBezTo>
                  <a:cubicBezTo>
                    <a:pt x="101" y="401"/>
                    <a:pt x="101" y="468"/>
                    <a:pt x="67" y="535"/>
                  </a:cubicBezTo>
                  <a:cubicBezTo>
                    <a:pt x="67" y="601"/>
                    <a:pt x="101" y="668"/>
                    <a:pt x="101" y="701"/>
                  </a:cubicBezTo>
                  <a:cubicBezTo>
                    <a:pt x="201" y="902"/>
                    <a:pt x="267" y="1102"/>
                    <a:pt x="267" y="1302"/>
                  </a:cubicBezTo>
                  <a:cubicBezTo>
                    <a:pt x="267" y="1369"/>
                    <a:pt x="267" y="1435"/>
                    <a:pt x="267" y="1502"/>
                  </a:cubicBezTo>
                  <a:cubicBezTo>
                    <a:pt x="334" y="1535"/>
                    <a:pt x="367" y="1602"/>
                    <a:pt x="334" y="1669"/>
                  </a:cubicBezTo>
                  <a:cubicBezTo>
                    <a:pt x="334" y="1736"/>
                    <a:pt x="367" y="1769"/>
                    <a:pt x="367" y="1836"/>
                  </a:cubicBezTo>
                  <a:cubicBezTo>
                    <a:pt x="434" y="1869"/>
                    <a:pt x="434" y="1936"/>
                    <a:pt x="434" y="2002"/>
                  </a:cubicBezTo>
                  <a:cubicBezTo>
                    <a:pt x="434" y="2069"/>
                    <a:pt x="434" y="2136"/>
                    <a:pt x="434" y="2203"/>
                  </a:cubicBezTo>
                  <a:cubicBezTo>
                    <a:pt x="534" y="2269"/>
                    <a:pt x="534" y="2336"/>
                    <a:pt x="501" y="2436"/>
                  </a:cubicBezTo>
                  <a:cubicBezTo>
                    <a:pt x="534" y="2503"/>
                    <a:pt x="534" y="2569"/>
                    <a:pt x="534" y="2603"/>
                  </a:cubicBezTo>
                  <a:cubicBezTo>
                    <a:pt x="634" y="2803"/>
                    <a:pt x="701" y="3003"/>
                    <a:pt x="701" y="3237"/>
                  </a:cubicBezTo>
                  <a:cubicBezTo>
                    <a:pt x="701" y="3270"/>
                    <a:pt x="701" y="3337"/>
                    <a:pt x="701" y="3403"/>
                  </a:cubicBezTo>
                  <a:cubicBezTo>
                    <a:pt x="834" y="3570"/>
                    <a:pt x="868" y="3770"/>
                    <a:pt x="868" y="4004"/>
                  </a:cubicBezTo>
                  <a:cubicBezTo>
                    <a:pt x="868" y="4071"/>
                    <a:pt x="868" y="4104"/>
                    <a:pt x="901" y="4171"/>
                  </a:cubicBezTo>
                  <a:cubicBezTo>
                    <a:pt x="968" y="4204"/>
                    <a:pt x="968" y="4271"/>
                    <a:pt x="935" y="4337"/>
                  </a:cubicBezTo>
                  <a:cubicBezTo>
                    <a:pt x="968" y="4404"/>
                    <a:pt x="968" y="4471"/>
                    <a:pt x="968" y="4538"/>
                  </a:cubicBezTo>
                  <a:cubicBezTo>
                    <a:pt x="1035" y="4571"/>
                    <a:pt x="1068" y="4638"/>
                    <a:pt x="1035" y="4704"/>
                  </a:cubicBezTo>
                  <a:cubicBezTo>
                    <a:pt x="1035" y="4738"/>
                    <a:pt x="1068" y="4804"/>
                    <a:pt x="1068" y="4871"/>
                  </a:cubicBezTo>
                  <a:cubicBezTo>
                    <a:pt x="1135" y="4904"/>
                    <a:pt x="1135" y="4971"/>
                    <a:pt x="1135" y="5038"/>
                  </a:cubicBezTo>
                  <a:cubicBezTo>
                    <a:pt x="1135" y="5105"/>
                    <a:pt x="1135" y="5138"/>
                    <a:pt x="1168" y="5205"/>
                  </a:cubicBezTo>
                  <a:cubicBezTo>
                    <a:pt x="1301" y="5438"/>
                    <a:pt x="1335" y="5705"/>
                    <a:pt x="1368" y="6005"/>
                  </a:cubicBezTo>
                  <a:cubicBezTo>
                    <a:pt x="1402" y="6039"/>
                    <a:pt x="1402" y="6105"/>
                    <a:pt x="1402" y="6172"/>
                  </a:cubicBezTo>
                  <a:cubicBezTo>
                    <a:pt x="1502" y="6272"/>
                    <a:pt x="1535" y="6406"/>
                    <a:pt x="1535" y="6572"/>
                  </a:cubicBezTo>
                  <a:cubicBezTo>
                    <a:pt x="3069" y="6072"/>
                    <a:pt x="4604" y="5572"/>
                    <a:pt x="6138" y="5105"/>
                  </a:cubicBezTo>
                  <a:cubicBezTo>
                    <a:pt x="7239" y="4738"/>
                    <a:pt x="8373" y="4471"/>
                    <a:pt x="9441" y="4071"/>
                  </a:cubicBezTo>
                  <a:cubicBezTo>
                    <a:pt x="9474" y="3637"/>
                    <a:pt x="9174" y="3303"/>
                    <a:pt x="9140" y="2870"/>
                  </a:cubicBezTo>
                  <a:cubicBezTo>
                    <a:pt x="9107" y="2736"/>
                    <a:pt x="9074" y="2569"/>
                    <a:pt x="9040" y="2436"/>
                  </a:cubicBezTo>
                  <a:cubicBezTo>
                    <a:pt x="8974" y="2403"/>
                    <a:pt x="8940" y="2336"/>
                    <a:pt x="8974" y="2269"/>
                  </a:cubicBezTo>
                  <a:cubicBezTo>
                    <a:pt x="8874" y="1902"/>
                    <a:pt x="8773" y="1535"/>
                    <a:pt x="8773" y="1135"/>
                  </a:cubicBezTo>
                  <a:cubicBezTo>
                    <a:pt x="8707" y="1068"/>
                    <a:pt x="8707" y="968"/>
                    <a:pt x="8673" y="902"/>
                  </a:cubicBezTo>
                  <a:cubicBezTo>
                    <a:pt x="5805" y="635"/>
                    <a:pt x="2869" y="668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13"/>
            <p:cNvSpPr/>
            <p:nvPr/>
          </p:nvSpPr>
          <p:spPr>
            <a:xfrm rot="-5400000">
              <a:off x="8897146" y="3048218"/>
              <a:ext cx="220164" cy="236307"/>
            </a:xfrm>
            <a:custGeom>
              <a:avLst/>
              <a:gdLst/>
              <a:ahLst/>
              <a:cxnLst/>
              <a:rect l="l" t="t" r="r" b="b"/>
              <a:pathLst>
                <a:path w="8874" h="5307" extrusionOk="0">
                  <a:moveTo>
                    <a:pt x="100" y="0"/>
                  </a:moveTo>
                  <a:cubicBezTo>
                    <a:pt x="100" y="133"/>
                    <a:pt x="100" y="300"/>
                    <a:pt x="100" y="467"/>
                  </a:cubicBezTo>
                  <a:cubicBezTo>
                    <a:pt x="100" y="634"/>
                    <a:pt x="100" y="801"/>
                    <a:pt x="100" y="1001"/>
                  </a:cubicBezTo>
                  <a:cubicBezTo>
                    <a:pt x="200" y="1201"/>
                    <a:pt x="200" y="1434"/>
                    <a:pt x="100" y="1668"/>
                  </a:cubicBezTo>
                  <a:cubicBezTo>
                    <a:pt x="100" y="1868"/>
                    <a:pt x="100" y="2068"/>
                    <a:pt x="100" y="2268"/>
                  </a:cubicBezTo>
                  <a:cubicBezTo>
                    <a:pt x="100" y="2535"/>
                    <a:pt x="167" y="2802"/>
                    <a:pt x="33" y="3069"/>
                  </a:cubicBezTo>
                  <a:cubicBezTo>
                    <a:pt x="33" y="3603"/>
                    <a:pt x="33" y="4170"/>
                    <a:pt x="0" y="4703"/>
                  </a:cubicBezTo>
                  <a:lnTo>
                    <a:pt x="33" y="5304"/>
                  </a:lnTo>
                  <a:lnTo>
                    <a:pt x="3169" y="5304"/>
                  </a:lnTo>
                  <a:cubicBezTo>
                    <a:pt x="3280" y="5306"/>
                    <a:pt x="3390" y="5307"/>
                    <a:pt x="3501" y="5307"/>
                  </a:cubicBezTo>
                  <a:cubicBezTo>
                    <a:pt x="5049" y="5307"/>
                    <a:pt x="6598" y="5126"/>
                    <a:pt x="8146" y="5126"/>
                  </a:cubicBezTo>
                  <a:cubicBezTo>
                    <a:pt x="8355" y="5126"/>
                    <a:pt x="8564" y="5130"/>
                    <a:pt x="8773" y="5137"/>
                  </a:cubicBezTo>
                  <a:cubicBezTo>
                    <a:pt x="8806" y="5104"/>
                    <a:pt x="8840" y="5070"/>
                    <a:pt x="8873" y="5070"/>
                  </a:cubicBezTo>
                  <a:cubicBezTo>
                    <a:pt x="8873" y="5004"/>
                    <a:pt x="8873" y="4937"/>
                    <a:pt x="8873" y="4870"/>
                  </a:cubicBezTo>
                  <a:cubicBezTo>
                    <a:pt x="8740" y="4703"/>
                    <a:pt x="8773" y="4537"/>
                    <a:pt x="8806" y="4370"/>
                  </a:cubicBezTo>
                  <a:cubicBezTo>
                    <a:pt x="8773" y="4270"/>
                    <a:pt x="8773" y="4170"/>
                    <a:pt x="8773" y="4103"/>
                  </a:cubicBezTo>
                  <a:cubicBezTo>
                    <a:pt x="8673" y="4003"/>
                    <a:pt x="8706" y="3869"/>
                    <a:pt x="8706" y="3736"/>
                  </a:cubicBezTo>
                  <a:cubicBezTo>
                    <a:pt x="8706" y="3636"/>
                    <a:pt x="8706" y="3503"/>
                    <a:pt x="8673" y="3402"/>
                  </a:cubicBezTo>
                  <a:cubicBezTo>
                    <a:pt x="8573" y="3269"/>
                    <a:pt x="8606" y="3136"/>
                    <a:pt x="8606" y="2969"/>
                  </a:cubicBezTo>
                  <a:cubicBezTo>
                    <a:pt x="8606" y="2902"/>
                    <a:pt x="8606" y="2802"/>
                    <a:pt x="8606" y="2702"/>
                  </a:cubicBezTo>
                  <a:cubicBezTo>
                    <a:pt x="8473" y="2569"/>
                    <a:pt x="8506" y="2368"/>
                    <a:pt x="8540" y="2202"/>
                  </a:cubicBezTo>
                  <a:cubicBezTo>
                    <a:pt x="8540" y="2102"/>
                    <a:pt x="8506" y="2035"/>
                    <a:pt x="8506" y="1935"/>
                  </a:cubicBezTo>
                  <a:cubicBezTo>
                    <a:pt x="8373" y="1668"/>
                    <a:pt x="8439" y="1368"/>
                    <a:pt x="8406" y="1101"/>
                  </a:cubicBezTo>
                  <a:cubicBezTo>
                    <a:pt x="7639" y="1001"/>
                    <a:pt x="6872" y="901"/>
                    <a:pt x="6104" y="834"/>
                  </a:cubicBezTo>
                  <a:cubicBezTo>
                    <a:pt x="4103" y="600"/>
                    <a:pt x="2102" y="367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13"/>
            <p:cNvSpPr/>
            <p:nvPr/>
          </p:nvSpPr>
          <p:spPr>
            <a:xfrm rot="-5400000">
              <a:off x="6351342" y="3024977"/>
              <a:ext cx="211059" cy="313429"/>
            </a:xfrm>
            <a:custGeom>
              <a:avLst/>
              <a:gdLst/>
              <a:ahLst/>
              <a:cxnLst/>
              <a:rect l="l" t="t" r="r" b="b"/>
              <a:pathLst>
                <a:path w="8507" h="7039" extrusionOk="0">
                  <a:moveTo>
                    <a:pt x="568" y="0"/>
                  </a:moveTo>
                  <a:cubicBezTo>
                    <a:pt x="534" y="101"/>
                    <a:pt x="568" y="201"/>
                    <a:pt x="467" y="267"/>
                  </a:cubicBezTo>
                  <a:cubicBezTo>
                    <a:pt x="467" y="334"/>
                    <a:pt x="434" y="401"/>
                    <a:pt x="434" y="434"/>
                  </a:cubicBezTo>
                  <a:cubicBezTo>
                    <a:pt x="467" y="534"/>
                    <a:pt x="434" y="568"/>
                    <a:pt x="367" y="634"/>
                  </a:cubicBezTo>
                  <a:cubicBezTo>
                    <a:pt x="367" y="701"/>
                    <a:pt x="367" y="801"/>
                    <a:pt x="334" y="868"/>
                  </a:cubicBezTo>
                  <a:cubicBezTo>
                    <a:pt x="367" y="968"/>
                    <a:pt x="367" y="1068"/>
                    <a:pt x="301" y="1135"/>
                  </a:cubicBezTo>
                  <a:cubicBezTo>
                    <a:pt x="301" y="1235"/>
                    <a:pt x="267" y="1301"/>
                    <a:pt x="267" y="1401"/>
                  </a:cubicBezTo>
                  <a:cubicBezTo>
                    <a:pt x="301" y="1568"/>
                    <a:pt x="334" y="1702"/>
                    <a:pt x="201" y="1835"/>
                  </a:cubicBezTo>
                  <a:cubicBezTo>
                    <a:pt x="201" y="1935"/>
                    <a:pt x="201" y="2002"/>
                    <a:pt x="167" y="2102"/>
                  </a:cubicBezTo>
                  <a:cubicBezTo>
                    <a:pt x="201" y="2269"/>
                    <a:pt x="234" y="2469"/>
                    <a:pt x="101" y="2602"/>
                  </a:cubicBezTo>
                  <a:cubicBezTo>
                    <a:pt x="101" y="2769"/>
                    <a:pt x="101" y="2903"/>
                    <a:pt x="101" y="3036"/>
                  </a:cubicBezTo>
                  <a:cubicBezTo>
                    <a:pt x="101" y="3269"/>
                    <a:pt x="167" y="3470"/>
                    <a:pt x="34" y="3670"/>
                  </a:cubicBezTo>
                  <a:cubicBezTo>
                    <a:pt x="34" y="3837"/>
                    <a:pt x="0" y="4003"/>
                    <a:pt x="0" y="4170"/>
                  </a:cubicBezTo>
                  <a:lnTo>
                    <a:pt x="0" y="5805"/>
                  </a:lnTo>
                  <a:cubicBezTo>
                    <a:pt x="901" y="6105"/>
                    <a:pt x="1835" y="6205"/>
                    <a:pt x="2736" y="6338"/>
                  </a:cubicBezTo>
                  <a:cubicBezTo>
                    <a:pt x="4337" y="6572"/>
                    <a:pt x="5971" y="6805"/>
                    <a:pt x="7573" y="7039"/>
                  </a:cubicBezTo>
                  <a:lnTo>
                    <a:pt x="7639" y="6939"/>
                  </a:lnTo>
                  <a:cubicBezTo>
                    <a:pt x="7673" y="6872"/>
                    <a:pt x="7673" y="6772"/>
                    <a:pt x="7673" y="6672"/>
                  </a:cubicBezTo>
                  <a:cubicBezTo>
                    <a:pt x="7639" y="6572"/>
                    <a:pt x="7639" y="6438"/>
                    <a:pt x="7739" y="6338"/>
                  </a:cubicBezTo>
                  <a:cubicBezTo>
                    <a:pt x="7739" y="6238"/>
                    <a:pt x="7773" y="6172"/>
                    <a:pt x="7773" y="6071"/>
                  </a:cubicBezTo>
                  <a:cubicBezTo>
                    <a:pt x="7739" y="5971"/>
                    <a:pt x="7739" y="5905"/>
                    <a:pt x="7806" y="5805"/>
                  </a:cubicBezTo>
                  <a:cubicBezTo>
                    <a:pt x="7839" y="5738"/>
                    <a:pt x="7839" y="5638"/>
                    <a:pt x="7839" y="5571"/>
                  </a:cubicBezTo>
                  <a:cubicBezTo>
                    <a:pt x="7839" y="5471"/>
                    <a:pt x="7806" y="5371"/>
                    <a:pt x="7906" y="5304"/>
                  </a:cubicBezTo>
                  <a:lnTo>
                    <a:pt x="7939" y="5137"/>
                  </a:lnTo>
                  <a:cubicBezTo>
                    <a:pt x="7906" y="5071"/>
                    <a:pt x="7939" y="5004"/>
                    <a:pt x="7973" y="4937"/>
                  </a:cubicBezTo>
                  <a:cubicBezTo>
                    <a:pt x="8006" y="4904"/>
                    <a:pt x="8006" y="4837"/>
                    <a:pt x="8006" y="4771"/>
                  </a:cubicBezTo>
                  <a:cubicBezTo>
                    <a:pt x="8006" y="4704"/>
                    <a:pt x="8006" y="4637"/>
                    <a:pt x="8073" y="4604"/>
                  </a:cubicBezTo>
                  <a:lnTo>
                    <a:pt x="8106" y="4437"/>
                  </a:lnTo>
                  <a:cubicBezTo>
                    <a:pt x="8106" y="4170"/>
                    <a:pt x="8240" y="3970"/>
                    <a:pt x="8306" y="3736"/>
                  </a:cubicBezTo>
                  <a:cubicBezTo>
                    <a:pt x="8340" y="3570"/>
                    <a:pt x="8507" y="3403"/>
                    <a:pt x="8306" y="3236"/>
                  </a:cubicBezTo>
                  <a:cubicBezTo>
                    <a:pt x="6872" y="2836"/>
                    <a:pt x="5538" y="2269"/>
                    <a:pt x="4170" y="1702"/>
                  </a:cubicBezTo>
                  <a:lnTo>
                    <a:pt x="4203" y="1702"/>
                  </a:lnTo>
                  <a:cubicBezTo>
                    <a:pt x="2936" y="1201"/>
                    <a:pt x="1768" y="534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13"/>
            <p:cNvSpPr/>
            <p:nvPr/>
          </p:nvSpPr>
          <p:spPr>
            <a:xfrm rot="-5400000">
              <a:off x="6139516" y="2998238"/>
              <a:ext cx="234231" cy="303989"/>
            </a:xfrm>
            <a:custGeom>
              <a:avLst/>
              <a:gdLst/>
              <a:ahLst/>
              <a:cxnLst/>
              <a:rect l="l" t="t" r="r" b="b"/>
              <a:pathLst>
                <a:path w="9441" h="6827" extrusionOk="0">
                  <a:moveTo>
                    <a:pt x="9249" y="1"/>
                  </a:moveTo>
                  <a:cubicBezTo>
                    <a:pt x="9196" y="1"/>
                    <a:pt x="9136" y="11"/>
                    <a:pt x="9073" y="22"/>
                  </a:cubicBezTo>
                  <a:cubicBezTo>
                    <a:pt x="7205" y="422"/>
                    <a:pt x="5371" y="956"/>
                    <a:pt x="3503" y="1423"/>
                  </a:cubicBezTo>
                  <a:cubicBezTo>
                    <a:pt x="3018" y="1530"/>
                    <a:pt x="2534" y="1561"/>
                    <a:pt x="2050" y="1561"/>
                  </a:cubicBezTo>
                  <a:cubicBezTo>
                    <a:pt x="1634" y="1561"/>
                    <a:pt x="1217" y="1538"/>
                    <a:pt x="801" y="1523"/>
                  </a:cubicBezTo>
                  <a:cubicBezTo>
                    <a:pt x="701" y="1589"/>
                    <a:pt x="634" y="1623"/>
                    <a:pt x="534" y="1690"/>
                  </a:cubicBezTo>
                  <a:cubicBezTo>
                    <a:pt x="567" y="1856"/>
                    <a:pt x="500" y="1990"/>
                    <a:pt x="434" y="2157"/>
                  </a:cubicBezTo>
                  <a:cubicBezTo>
                    <a:pt x="434" y="2223"/>
                    <a:pt x="434" y="2290"/>
                    <a:pt x="367" y="2323"/>
                  </a:cubicBezTo>
                  <a:cubicBezTo>
                    <a:pt x="300" y="2423"/>
                    <a:pt x="300" y="2557"/>
                    <a:pt x="234" y="2657"/>
                  </a:cubicBezTo>
                  <a:cubicBezTo>
                    <a:pt x="234" y="2990"/>
                    <a:pt x="0" y="3291"/>
                    <a:pt x="0" y="3624"/>
                  </a:cubicBezTo>
                  <a:cubicBezTo>
                    <a:pt x="1901" y="4425"/>
                    <a:pt x="3769" y="5292"/>
                    <a:pt x="5704" y="6026"/>
                  </a:cubicBezTo>
                  <a:cubicBezTo>
                    <a:pt x="6438" y="6293"/>
                    <a:pt x="7172" y="6560"/>
                    <a:pt x="7872" y="6827"/>
                  </a:cubicBezTo>
                  <a:cubicBezTo>
                    <a:pt x="7906" y="6760"/>
                    <a:pt x="7939" y="6726"/>
                    <a:pt x="7972" y="6660"/>
                  </a:cubicBezTo>
                  <a:cubicBezTo>
                    <a:pt x="8006" y="6493"/>
                    <a:pt x="8039" y="6360"/>
                    <a:pt x="8106" y="6226"/>
                  </a:cubicBezTo>
                  <a:cubicBezTo>
                    <a:pt x="8139" y="5959"/>
                    <a:pt x="8173" y="5692"/>
                    <a:pt x="8373" y="5492"/>
                  </a:cubicBezTo>
                  <a:cubicBezTo>
                    <a:pt x="8373" y="5292"/>
                    <a:pt x="8473" y="5092"/>
                    <a:pt x="8539" y="4925"/>
                  </a:cubicBezTo>
                  <a:cubicBezTo>
                    <a:pt x="8506" y="4758"/>
                    <a:pt x="8573" y="4625"/>
                    <a:pt x="8673" y="4492"/>
                  </a:cubicBezTo>
                  <a:cubicBezTo>
                    <a:pt x="8673" y="4425"/>
                    <a:pt x="8673" y="4358"/>
                    <a:pt x="8706" y="4325"/>
                  </a:cubicBezTo>
                  <a:cubicBezTo>
                    <a:pt x="8673" y="4091"/>
                    <a:pt x="8740" y="3891"/>
                    <a:pt x="8840" y="3724"/>
                  </a:cubicBezTo>
                  <a:cubicBezTo>
                    <a:pt x="8840" y="3624"/>
                    <a:pt x="8873" y="3524"/>
                    <a:pt x="8873" y="3457"/>
                  </a:cubicBezTo>
                  <a:cubicBezTo>
                    <a:pt x="8840" y="3391"/>
                    <a:pt x="8840" y="3324"/>
                    <a:pt x="8906" y="3291"/>
                  </a:cubicBezTo>
                  <a:cubicBezTo>
                    <a:pt x="8940" y="3191"/>
                    <a:pt x="8940" y="3091"/>
                    <a:pt x="8940" y="3024"/>
                  </a:cubicBezTo>
                  <a:cubicBezTo>
                    <a:pt x="8940" y="2957"/>
                    <a:pt x="8940" y="2890"/>
                    <a:pt x="9006" y="2857"/>
                  </a:cubicBezTo>
                  <a:cubicBezTo>
                    <a:pt x="9006" y="2757"/>
                    <a:pt x="9040" y="2657"/>
                    <a:pt x="9040" y="2590"/>
                  </a:cubicBezTo>
                  <a:cubicBezTo>
                    <a:pt x="9006" y="2523"/>
                    <a:pt x="9040" y="2457"/>
                    <a:pt x="9107" y="2423"/>
                  </a:cubicBezTo>
                  <a:cubicBezTo>
                    <a:pt x="9107" y="2357"/>
                    <a:pt x="9107" y="2290"/>
                    <a:pt x="9140" y="2257"/>
                  </a:cubicBezTo>
                  <a:cubicBezTo>
                    <a:pt x="9107" y="2157"/>
                    <a:pt x="9107" y="2123"/>
                    <a:pt x="9173" y="2056"/>
                  </a:cubicBezTo>
                  <a:cubicBezTo>
                    <a:pt x="9173" y="2023"/>
                    <a:pt x="9207" y="1956"/>
                    <a:pt x="9207" y="1890"/>
                  </a:cubicBezTo>
                  <a:cubicBezTo>
                    <a:pt x="9173" y="1790"/>
                    <a:pt x="9173" y="1723"/>
                    <a:pt x="9273" y="1623"/>
                  </a:cubicBezTo>
                  <a:cubicBezTo>
                    <a:pt x="9273" y="1556"/>
                    <a:pt x="9273" y="1456"/>
                    <a:pt x="9307" y="1389"/>
                  </a:cubicBezTo>
                  <a:cubicBezTo>
                    <a:pt x="9273" y="1256"/>
                    <a:pt x="9240" y="1122"/>
                    <a:pt x="9373" y="1022"/>
                  </a:cubicBezTo>
                  <a:cubicBezTo>
                    <a:pt x="9373" y="922"/>
                    <a:pt x="9373" y="789"/>
                    <a:pt x="9373" y="689"/>
                  </a:cubicBezTo>
                  <a:cubicBezTo>
                    <a:pt x="9373" y="522"/>
                    <a:pt x="9340" y="389"/>
                    <a:pt x="9440" y="255"/>
                  </a:cubicBezTo>
                  <a:cubicBezTo>
                    <a:pt x="9440" y="50"/>
                    <a:pt x="9362" y="1"/>
                    <a:pt x="9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13"/>
            <p:cNvSpPr/>
            <p:nvPr/>
          </p:nvSpPr>
          <p:spPr>
            <a:xfrm rot="-5400000">
              <a:off x="5893235" y="3004820"/>
              <a:ext cx="216864" cy="258571"/>
            </a:xfrm>
            <a:custGeom>
              <a:avLst/>
              <a:gdLst/>
              <a:ahLst/>
              <a:cxnLst/>
              <a:rect l="l" t="t" r="r" b="b"/>
              <a:pathLst>
                <a:path w="8741" h="5807" extrusionOk="0">
                  <a:moveTo>
                    <a:pt x="1102" y="1"/>
                  </a:moveTo>
                  <a:cubicBezTo>
                    <a:pt x="1068" y="67"/>
                    <a:pt x="1035" y="134"/>
                    <a:pt x="1001" y="167"/>
                  </a:cubicBezTo>
                  <a:cubicBezTo>
                    <a:pt x="1001" y="301"/>
                    <a:pt x="1001" y="401"/>
                    <a:pt x="1001" y="534"/>
                  </a:cubicBezTo>
                  <a:cubicBezTo>
                    <a:pt x="1001" y="801"/>
                    <a:pt x="1068" y="1068"/>
                    <a:pt x="901" y="1301"/>
                  </a:cubicBezTo>
                  <a:cubicBezTo>
                    <a:pt x="901" y="1368"/>
                    <a:pt x="901" y="1435"/>
                    <a:pt x="901" y="1468"/>
                  </a:cubicBezTo>
                  <a:cubicBezTo>
                    <a:pt x="901" y="1702"/>
                    <a:pt x="968" y="1902"/>
                    <a:pt x="835" y="2102"/>
                  </a:cubicBezTo>
                  <a:cubicBezTo>
                    <a:pt x="835" y="2135"/>
                    <a:pt x="835" y="2202"/>
                    <a:pt x="801" y="2269"/>
                  </a:cubicBezTo>
                  <a:cubicBezTo>
                    <a:pt x="835" y="2402"/>
                    <a:pt x="868" y="2569"/>
                    <a:pt x="735" y="2703"/>
                  </a:cubicBezTo>
                  <a:cubicBezTo>
                    <a:pt x="735" y="2736"/>
                    <a:pt x="735" y="2803"/>
                    <a:pt x="735" y="2869"/>
                  </a:cubicBezTo>
                  <a:cubicBezTo>
                    <a:pt x="735" y="3003"/>
                    <a:pt x="768" y="3103"/>
                    <a:pt x="668" y="3203"/>
                  </a:cubicBezTo>
                  <a:cubicBezTo>
                    <a:pt x="635" y="3270"/>
                    <a:pt x="635" y="3336"/>
                    <a:pt x="635" y="3403"/>
                  </a:cubicBezTo>
                  <a:cubicBezTo>
                    <a:pt x="635" y="3470"/>
                    <a:pt x="635" y="3503"/>
                    <a:pt x="568" y="3570"/>
                  </a:cubicBezTo>
                  <a:cubicBezTo>
                    <a:pt x="568" y="3603"/>
                    <a:pt x="568" y="3670"/>
                    <a:pt x="534" y="3737"/>
                  </a:cubicBezTo>
                  <a:cubicBezTo>
                    <a:pt x="568" y="3803"/>
                    <a:pt x="568" y="3870"/>
                    <a:pt x="501" y="3903"/>
                  </a:cubicBezTo>
                  <a:cubicBezTo>
                    <a:pt x="468" y="3970"/>
                    <a:pt x="468" y="4037"/>
                    <a:pt x="468" y="4070"/>
                  </a:cubicBezTo>
                  <a:cubicBezTo>
                    <a:pt x="468" y="4137"/>
                    <a:pt x="468" y="4204"/>
                    <a:pt x="401" y="4237"/>
                  </a:cubicBezTo>
                  <a:lnTo>
                    <a:pt x="368" y="4437"/>
                  </a:lnTo>
                  <a:cubicBezTo>
                    <a:pt x="368" y="4571"/>
                    <a:pt x="334" y="4737"/>
                    <a:pt x="234" y="4871"/>
                  </a:cubicBezTo>
                  <a:cubicBezTo>
                    <a:pt x="168" y="5004"/>
                    <a:pt x="134" y="5138"/>
                    <a:pt x="101" y="5304"/>
                  </a:cubicBezTo>
                  <a:cubicBezTo>
                    <a:pt x="134" y="5471"/>
                    <a:pt x="1" y="5638"/>
                    <a:pt x="67" y="5805"/>
                  </a:cubicBezTo>
                  <a:cubicBezTo>
                    <a:pt x="121" y="5806"/>
                    <a:pt x="173" y="5806"/>
                    <a:pt x="226" y="5806"/>
                  </a:cubicBezTo>
                  <a:cubicBezTo>
                    <a:pt x="1835" y="5806"/>
                    <a:pt x="3354" y="5324"/>
                    <a:pt x="4904" y="4904"/>
                  </a:cubicBezTo>
                  <a:cubicBezTo>
                    <a:pt x="5271" y="4771"/>
                    <a:pt x="5638" y="4771"/>
                    <a:pt x="6005" y="4637"/>
                  </a:cubicBezTo>
                  <a:cubicBezTo>
                    <a:pt x="6772" y="4337"/>
                    <a:pt x="7573" y="4070"/>
                    <a:pt x="8407" y="3970"/>
                  </a:cubicBezTo>
                  <a:cubicBezTo>
                    <a:pt x="8507" y="3970"/>
                    <a:pt x="8607" y="3903"/>
                    <a:pt x="8674" y="3803"/>
                  </a:cubicBezTo>
                  <a:cubicBezTo>
                    <a:pt x="8640" y="3670"/>
                    <a:pt x="8607" y="3503"/>
                    <a:pt x="8707" y="3370"/>
                  </a:cubicBezTo>
                  <a:lnTo>
                    <a:pt x="8740" y="2936"/>
                  </a:lnTo>
                  <a:cubicBezTo>
                    <a:pt x="8740" y="2202"/>
                    <a:pt x="8707" y="1468"/>
                    <a:pt x="8707" y="734"/>
                  </a:cubicBezTo>
                  <a:cubicBezTo>
                    <a:pt x="6172" y="501"/>
                    <a:pt x="3637" y="301"/>
                    <a:pt x="1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13"/>
            <p:cNvSpPr/>
            <p:nvPr/>
          </p:nvSpPr>
          <p:spPr>
            <a:xfrm rot="-5400000">
              <a:off x="4563175" y="2308524"/>
              <a:ext cx="63737" cy="1319305"/>
            </a:xfrm>
            <a:custGeom>
              <a:avLst/>
              <a:gdLst/>
              <a:ahLst/>
              <a:cxnLst/>
              <a:rect l="l" t="t" r="r" b="b"/>
              <a:pathLst>
                <a:path w="2569" h="29629" extrusionOk="0">
                  <a:moveTo>
                    <a:pt x="734" y="1"/>
                  </a:moveTo>
                  <a:cubicBezTo>
                    <a:pt x="712" y="1"/>
                    <a:pt x="690" y="2"/>
                    <a:pt x="668" y="4"/>
                  </a:cubicBezTo>
                  <a:cubicBezTo>
                    <a:pt x="301" y="70"/>
                    <a:pt x="67" y="371"/>
                    <a:pt x="0" y="1004"/>
                  </a:cubicBezTo>
                  <a:cubicBezTo>
                    <a:pt x="0" y="1071"/>
                    <a:pt x="0" y="1138"/>
                    <a:pt x="0" y="1205"/>
                  </a:cubicBezTo>
                  <a:cubicBezTo>
                    <a:pt x="134" y="3006"/>
                    <a:pt x="67" y="4774"/>
                    <a:pt x="134" y="6575"/>
                  </a:cubicBezTo>
                  <a:cubicBezTo>
                    <a:pt x="201" y="8243"/>
                    <a:pt x="167" y="9877"/>
                    <a:pt x="401" y="11545"/>
                  </a:cubicBezTo>
                  <a:cubicBezTo>
                    <a:pt x="534" y="12613"/>
                    <a:pt x="634" y="13714"/>
                    <a:pt x="734" y="14814"/>
                  </a:cubicBezTo>
                  <a:cubicBezTo>
                    <a:pt x="634" y="15915"/>
                    <a:pt x="534" y="17016"/>
                    <a:pt x="401" y="18117"/>
                  </a:cubicBezTo>
                  <a:cubicBezTo>
                    <a:pt x="167" y="19751"/>
                    <a:pt x="201" y="21419"/>
                    <a:pt x="134" y="23054"/>
                  </a:cubicBezTo>
                  <a:cubicBezTo>
                    <a:pt x="67" y="24855"/>
                    <a:pt x="134" y="26623"/>
                    <a:pt x="0" y="28424"/>
                  </a:cubicBezTo>
                  <a:cubicBezTo>
                    <a:pt x="0" y="28491"/>
                    <a:pt x="0" y="28558"/>
                    <a:pt x="0" y="28624"/>
                  </a:cubicBezTo>
                  <a:cubicBezTo>
                    <a:pt x="67" y="29258"/>
                    <a:pt x="301" y="29558"/>
                    <a:pt x="668" y="29625"/>
                  </a:cubicBezTo>
                  <a:cubicBezTo>
                    <a:pt x="690" y="29627"/>
                    <a:pt x="712" y="29628"/>
                    <a:pt x="734" y="29628"/>
                  </a:cubicBezTo>
                  <a:cubicBezTo>
                    <a:pt x="1063" y="29628"/>
                    <a:pt x="1280" y="29386"/>
                    <a:pt x="1468" y="28791"/>
                  </a:cubicBezTo>
                  <a:cubicBezTo>
                    <a:pt x="1835" y="27757"/>
                    <a:pt x="1935" y="26656"/>
                    <a:pt x="2035" y="25589"/>
                  </a:cubicBezTo>
                  <a:cubicBezTo>
                    <a:pt x="2269" y="23487"/>
                    <a:pt x="2202" y="21419"/>
                    <a:pt x="2369" y="19318"/>
                  </a:cubicBezTo>
                  <a:cubicBezTo>
                    <a:pt x="2469" y="17817"/>
                    <a:pt x="2502" y="16315"/>
                    <a:pt x="2569" y="14814"/>
                  </a:cubicBezTo>
                  <a:cubicBezTo>
                    <a:pt x="2502" y="13313"/>
                    <a:pt x="2469" y="11812"/>
                    <a:pt x="2369" y="10311"/>
                  </a:cubicBezTo>
                  <a:cubicBezTo>
                    <a:pt x="2202" y="8210"/>
                    <a:pt x="2269" y="6141"/>
                    <a:pt x="2035" y="4040"/>
                  </a:cubicBezTo>
                  <a:cubicBezTo>
                    <a:pt x="1935" y="2973"/>
                    <a:pt x="1835" y="1872"/>
                    <a:pt x="1468" y="838"/>
                  </a:cubicBezTo>
                  <a:cubicBezTo>
                    <a:pt x="1280" y="243"/>
                    <a:pt x="1063" y="1"/>
                    <a:pt x="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13"/>
            <p:cNvSpPr/>
            <p:nvPr/>
          </p:nvSpPr>
          <p:spPr>
            <a:xfrm rot="-5400000">
              <a:off x="4911563" y="3019209"/>
              <a:ext cx="235869" cy="227313"/>
            </a:xfrm>
            <a:custGeom>
              <a:avLst/>
              <a:gdLst/>
              <a:ahLst/>
              <a:cxnLst/>
              <a:rect l="l" t="t" r="r" b="b"/>
              <a:pathLst>
                <a:path w="9507" h="5105" extrusionOk="0">
                  <a:moveTo>
                    <a:pt x="34" y="1"/>
                  </a:moveTo>
                  <a:cubicBezTo>
                    <a:pt x="34" y="935"/>
                    <a:pt x="0" y="1869"/>
                    <a:pt x="0" y="2803"/>
                  </a:cubicBezTo>
                  <a:cubicBezTo>
                    <a:pt x="34" y="3169"/>
                    <a:pt x="34" y="3503"/>
                    <a:pt x="34" y="3837"/>
                  </a:cubicBezTo>
                  <a:cubicBezTo>
                    <a:pt x="167" y="4037"/>
                    <a:pt x="100" y="4237"/>
                    <a:pt x="100" y="4437"/>
                  </a:cubicBezTo>
                  <a:cubicBezTo>
                    <a:pt x="100" y="4671"/>
                    <a:pt x="100" y="4871"/>
                    <a:pt x="134" y="5071"/>
                  </a:cubicBezTo>
                  <a:cubicBezTo>
                    <a:pt x="167" y="5071"/>
                    <a:pt x="167" y="5071"/>
                    <a:pt x="200" y="5104"/>
                  </a:cubicBezTo>
                  <a:cubicBezTo>
                    <a:pt x="2135" y="4671"/>
                    <a:pt x="4070" y="4504"/>
                    <a:pt x="6004" y="4270"/>
                  </a:cubicBezTo>
                  <a:cubicBezTo>
                    <a:pt x="7005" y="4170"/>
                    <a:pt x="7973" y="4070"/>
                    <a:pt x="8973" y="3970"/>
                  </a:cubicBezTo>
                  <a:cubicBezTo>
                    <a:pt x="9173" y="3937"/>
                    <a:pt x="9307" y="3903"/>
                    <a:pt x="9340" y="3670"/>
                  </a:cubicBezTo>
                  <a:cubicBezTo>
                    <a:pt x="9307" y="3503"/>
                    <a:pt x="9273" y="3336"/>
                    <a:pt x="9374" y="3169"/>
                  </a:cubicBezTo>
                  <a:cubicBezTo>
                    <a:pt x="9407" y="2969"/>
                    <a:pt x="9407" y="2769"/>
                    <a:pt x="9407" y="2569"/>
                  </a:cubicBezTo>
                  <a:cubicBezTo>
                    <a:pt x="9407" y="2302"/>
                    <a:pt x="9340" y="2035"/>
                    <a:pt x="9474" y="1768"/>
                  </a:cubicBezTo>
                  <a:cubicBezTo>
                    <a:pt x="9507" y="1502"/>
                    <a:pt x="9340" y="1402"/>
                    <a:pt x="9107" y="1368"/>
                  </a:cubicBezTo>
                  <a:cubicBezTo>
                    <a:pt x="6872" y="1068"/>
                    <a:pt x="4637" y="634"/>
                    <a:pt x="2369" y="367"/>
                  </a:cubicBezTo>
                  <a:cubicBezTo>
                    <a:pt x="1601" y="301"/>
                    <a:pt x="801" y="134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13"/>
            <p:cNvSpPr/>
            <p:nvPr/>
          </p:nvSpPr>
          <p:spPr>
            <a:xfrm rot="-5400000">
              <a:off x="7168467" y="2929906"/>
              <a:ext cx="76985" cy="854483"/>
            </a:xfrm>
            <a:custGeom>
              <a:avLst/>
              <a:gdLst/>
              <a:ahLst/>
              <a:cxnLst/>
              <a:rect l="l" t="t" r="r" b="b"/>
              <a:pathLst>
                <a:path w="3103" h="19190" extrusionOk="0">
                  <a:moveTo>
                    <a:pt x="1996" y="0"/>
                  </a:moveTo>
                  <a:cubicBezTo>
                    <a:pt x="1874" y="0"/>
                    <a:pt x="1899" y="147"/>
                    <a:pt x="1869" y="238"/>
                  </a:cubicBezTo>
                  <a:cubicBezTo>
                    <a:pt x="1602" y="1006"/>
                    <a:pt x="1502" y="1806"/>
                    <a:pt x="1368" y="2607"/>
                  </a:cubicBezTo>
                  <a:cubicBezTo>
                    <a:pt x="1001" y="5175"/>
                    <a:pt x="868" y="7777"/>
                    <a:pt x="735" y="10379"/>
                  </a:cubicBezTo>
                  <a:cubicBezTo>
                    <a:pt x="634" y="12180"/>
                    <a:pt x="301" y="13981"/>
                    <a:pt x="134" y="15783"/>
                  </a:cubicBezTo>
                  <a:cubicBezTo>
                    <a:pt x="34" y="16650"/>
                    <a:pt x="34" y="17517"/>
                    <a:pt x="1" y="18385"/>
                  </a:cubicBezTo>
                  <a:cubicBezTo>
                    <a:pt x="1" y="18518"/>
                    <a:pt x="34" y="18652"/>
                    <a:pt x="67" y="18752"/>
                  </a:cubicBezTo>
                  <a:cubicBezTo>
                    <a:pt x="150" y="19041"/>
                    <a:pt x="335" y="19189"/>
                    <a:pt x="543" y="19189"/>
                  </a:cubicBezTo>
                  <a:cubicBezTo>
                    <a:pt x="671" y="19189"/>
                    <a:pt x="808" y="19133"/>
                    <a:pt x="935" y="19018"/>
                  </a:cubicBezTo>
                  <a:cubicBezTo>
                    <a:pt x="1235" y="18718"/>
                    <a:pt x="1402" y="18351"/>
                    <a:pt x="1535" y="17984"/>
                  </a:cubicBezTo>
                  <a:cubicBezTo>
                    <a:pt x="2102" y="15749"/>
                    <a:pt x="2803" y="13581"/>
                    <a:pt x="2869" y="11246"/>
                  </a:cubicBezTo>
                  <a:cubicBezTo>
                    <a:pt x="2936" y="9578"/>
                    <a:pt x="3003" y="7910"/>
                    <a:pt x="3103" y="5976"/>
                  </a:cubicBezTo>
                  <a:cubicBezTo>
                    <a:pt x="2903" y="4341"/>
                    <a:pt x="2803" y="2473"/>
                    <a:pt x="2336" y="605"/>
                  </a:cubicBezTo>
                  <a:cubicBezTo>
                    <a:pt x="2302" y="505"/>
                    <a:pt x="2269" y="372"/>
                    <a:pt x="2236" y="238"/>
                  </a:cubicBezTo>
                  <a:cubicBezTo>
                    <a:pt x="2202" y="138"/>
                    <a:pt x="2202" y="5"/>
                    <a:pt x="2035" y="5"/>
                  </a:cubicBezTo>
                  <a:cubicBezTo>
                    <a:pt x="2021" y="2"/>
                    <a:pt x="2007" y="0"/>
                    <a:pt x="1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13"/>
            <p:cNvSpPr/>
            <p:nvPr/>
          </p:nvSpPr>
          <p:spPr>
            <a:xfrm rot="-5400000">
              <a:off x="7781919" y="3127875"/>
              <a:ext cx="217609" cy="241606"/>
            </a:xfrm>
            <a:custGeom>
              <a:avLst/>
              <a:gdLst/>
              <a:ahLst/>
              <a:cxnLst/>
              <a:rect l="l" t="t" r="r" b="b"/>
              <a:pathLst>
                <a:path w="8771" h="5426" extrusionOk="0">
                  <a:moveTo>
                    <a:pt x="1235" y="1"/>
                  </a:moveTo>
                  <a:cubicBezTo>
                    <a:pt x="1152" y="1"/>
                    <a:pt x="1069" y="36"/>
                    <a:pt x="998" y="150"/>
                  </a:cubicBezTo>
                  <a:cubicBezTo>
                    <a:pt x="1031" y="216"/>
                    <a:pt x="1031" y="283"/>
                    <a:pt x="964" y="316"/>
                  </a:cubicBezTo>
                  <a:cubicBezTo>
                    <a:pt x="964" y="383"/>
                    <a:pt x="931" y="450"/>
                    <a:pt x="931" y="483"/>
                  </a:cubicBezTo>
                  <a:cubicBezTo>
                    <a:pt x="964" y="583"/>
                    <a:pt x="931" y="617"/>
                    <a:pt x="898" y="683"/>
                  </a:cubicBezTo>
                  <a:cubicBezTo>
                    <a:pt x="864" y="717"/>
                    <a:pt x="864" y="783"/>
                    <a:pt x="864" y="850"/>
                  </a:cubicBezTo>
                  <a:cubicBezTo>
                    <a:pt x="864" y="917"/>
                    <a:pt x="864" y="983"/>
                    <a:pt x="798" y="1017"/>
                  </a:cubicBezTo>
                  <a:cubicBezTo>
                    <a:pt x="798" y="1084"/>
                    <a:pt x="764" y="1150"/>
                    <a:pt x="764" y="1184"/>
                  </a:cubicBezTo>
                  <a:cubicBezTo>
                    <a:pt x="798" y="1284"/>
                    <a:pt x="798" y="1384"/>
                    <a:pt x="698" y="1450"/>
                  </a:cubicBezTo>
                  <a:cubicBezTo>
                    <a:pt x="698" y="1517"/>
                    <a:pt x="698" y="1551"/>
                    <a:pt x="664" y="1617"/>
                  </a:cubicBezTo>
                  <a:cubicBezTo>
                    <a:pt x="698" y="1684"/>
                    <a:pt x="698" y="1751"/>
                    <a:pt x="631" y="1784"/>
                  </a:cubicBezTo>
                  <a:cubicBezTo>
                    <a:pt x="631" y="1851"/>
                    <a:pt x="598" y="1917"/>
                    <a:pt x="598" y="1984"/>
                  </a:cubicBezTo>
                  <a:cubicBezTo>
                    <a:pt x="631" y="2051"/>
                    <a:pt x="598" y="2084"/>
                    <a:pt x="531" y="2151"/>
                  </a:cubicBezTo>
                  <a:cubicBezTo>
                    <a:pt x="531" y="2218"/>
                    <a:pt x="531" y="2251"/>
                    <a:pt x="531" y="2318"/>
                  </a:cubicBezTo>
                  <a:cubicBezTo>
                    <a:pt x="531" y="2418"/>
                    <a:pt x="531" y="2518"/>
                    <a:pt x="464" y="2585"/>
                  </a:cubicBezTo>
                  <a:cubicBezTo>
                    <a:pt x="431" y="2618"/>
                    <a:pt x="431" y="2685"/>
                    <a:pt x="431" y="2751"/>
                  </a:cubicBezTo>
                  <a:cubicBezTo>
                    <a:pt x="431" y="2851"/>
                    <a:pt x="464" y="2952"/>
                    <a:pt x="364" y="3018"/>
                  </a:cubicBezTo>
                  <a:lnTo>
                    <a:pt x="331" y="3185"/>
                  </a:lnTo>
                  <a:cubicBezTo>
                    <a:pt x="364" y="3252"/>
                    <a:pt x="364" y="3318"/>
                    <a:pt x="297" y="3352"/>
                  </a:cubicBezTo>
                  <a:cubicBezTo>
                    <a:pt x="264" y="3452"/>
                    <a:pt x="264" y="3519"/>
                    <a:pt x="231" y="3619"/>
                  </a:cubicBezTo>
                  <a:cubicBezTo>
                    <a:pt x="264" y="3719"/>
                    <a:pt x="264" y="3785"/>
                    <a:pt x="197" y="3886"/>
                  </a:cubicBezTo>
                  <a:cubicBezTo>
                    <a:pt x="164" y="3919"/>
                    <a:pt x="164" y="3986"/>
                    <a:pt x="164" y="4052"/>
                  </a:cubicBezTo>
                  <a:cubicBezTo>
                    <a:pt x="197" y="4152"/>
                    <a:pt x="197" y="4286"/>
                    <a:pt x="97" y="4386"/>
                  </a:cubicBezTo>
                  <a:lnTo>
                    <a:pt x="64" y="4653"/>
                  </a:lnTo>
                  <a:cubicBezTo>
                    <a:pt x="97" y="4786"/>
                    <a:pt x="131" y="4953"/>
                    <a:pt x="30" y="5086"/>
                  </a:cubicBezTo>
                  <a:cubicBezTo>
                    <a:pt x="0" y="5296"/>
                    <a:pt x="78" y="5425"/>
                    <a:pt x="287" y="5425"/>
                  </a:cubicBezTo>
                  <a:cubicBezTo>
                    <a:pt x="311" y="5425"/>
                    <a:pt x="337" y="5423"/>
                    <a:pt x="364" y="5420"/>
                  </a:cubicBezTo>
                  <a:cubicBezTo>
                    <a:pt x="2699" y="5120"/>
                    <a:pt x="5034" y="4686"/>
                    <a:pt x="7369" y="4286"/>
                  </a:cubicBezTo>
                  <a:cubicBezTo>
                    <a:pt x="7636" y="4252"/>
                    <a:pt x="7869" y="4219"/>
                    <a:pt x="8136" y="4219"/>
                  </a:cubicBezTo>
                  <a:cubicBezTo>
                    <a:pt x="8203" y="4086"/>
                    <a:pt x="8136" y="3919"/>
                    <a:pt x="8236" y="3785"/>
                  </a:cubicBezTo>
                  <a:cubicBezTo>
                    <a:pt x="8236" y="3552"/>
                    <a:pt x="8203" y="3318"/>
                    <a:pt x="8270" y="3085"/>
                  </a:cubicBezTo>
                  <a:cubicBezTo>
                    <a:pt x="8236" y="2985"/>
                    <a:pt x="8236" y="2918"/>
                    <a:pt x="8336" y="2818"/>
                  </a:cubicBezTo>
                  <a:lnTo>
                    <a:pt x="8370" y="2651"/>
                  </a:lnTo>
                  <a:cubicBezTo>
                    <a:pt x="8336" y="2551"/>
                    <a:pt x="8336" y="2485"/>
                    <a:pt x="8436" y="2384"/>
                  </a:cubicBezTo>
                  <a:cubicBezTo>
                    <a:pt x="8470" y="2251"/>
                    <a:pt x="8503" y="2118"/>
                    <a:pt x="8537" y="1951"/>
                  </a:cubicBezTo>
                  <a:lnTo>
                    <a:pt x="8537" y="1984"/>
                  </a:lnTo>
                  <a:cubicBezTo>
                    <a:pt x="8570" y="1717"/>
                    <a:pt x="8637" y="1484"/>
                    <a:pt x="8770" y="1284"/>
                  </a:cubicBezTo>
                  <a:cubicBezTo>
                    <a:pt x="8737" y="1084"/>
                    <a:pt x="8570" y="1117"/>
                    <a:pt x="8436" y="1084"/>
                  </a:cubicBezTo>
                  <a:cubicBezTo>
                    <a:pt x="6135" y="917"/>
                    <a:pt x="3833" y="516"/>
                    <a:pt x="1532" y="83"/>
                  </a:cubicBezTo>
                  <a:cubicBezTo>
                    <a:pt x="1455" y="64"/>
                    <a:pt x="1346" y="1"/>
                    <a:pt x="1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13"/>
            <p:cNvSpPr/>
            <p:nvPr/>
          </p:nvSpPr>
          <p:spPr>
            <a:xfrm rot="-5400000">
              <a:off x="9084446" y="3124143"/>
              <a:ext cx="224183" cy="80239"/>
            </a:xfrm>
            <a:custGeom>
              <a:avLst/>
              <a:gdLst/>
              <a:ahLst/>
              <a:cxnLst/>
              <a:rect l="l" t="t" r="r" b="b"/>
              <a:pathLst>
                <a:path w="9036" h="1802" extrusionOk="0">
                  <a:moveTo>
                    <a:pt x="8936" y="0"/>
                  </a:moveTo>
                  <a:lnTo>
                    <a:pt x="8936" y="0"/>
                  </a:lnTo>
                  <a:cubicBezTo>
                    <a:pt x="6601" y="34"/>
                    <a:pt x="4266" y="100"/>
                    <a:pt x="1931" y="134"/>
                  </a:cubicBezTo>
                  <a:cubicBezTo>
                    <a:pt x="1760" y="146"/>
                    <a:pt x="1584" y="154"/>
                    <a:pt x="1408" y="154"/>
                  </a:cubicBezTo>
                  <a:cubicBezTo>
                    <a:pt x="1102" y="154"/>
                    <a:pt x="793" y="131"/>
                    <a:pt x="496" y="67"/>
                  </a:cubicBezTo>
                  <a:cubicBezTo>
                    <a:pt x="428" y="57"/>
                    <a:pt x="369" y="53"/>
                    <a:pt x="319" y="53"/>
                  </a:cubicBezTo>
                  <a:cubicBezTo>
                    <a:pt x="21" y="53"/>
                    <a:pt x="1" y="216"/>
                    <a:pt x="29" y="501"/>
                  </a:cubicBezTo>
                  <a:cubicBezTo>
                    <a:pt x="130" y="601"/>
                    <a:pt x="96" y="668"/>
                    <a:pt x="63" y="768"/>
                  </a:cubicBezTo>
                  <a:cubicBezTo>
                    <a:pt x="96" y="934"/>
                    <a:pt x="96" y="1135"/>
                    <a:pt x="130" y="1301"/>
                  </a:cubicBezTo>
                  <a:cubicBezTo>
                    <a:pt x="196" y="1368"/>
                    <a:pt x="196" y="1468"/>
                    <a:pt x="163" y="1568"/>
                  </a:cubicBezTo>
                  <a:cubicBezTo>
                    <a:pt x="163" y="1635"/>
                    <a:pt x="196" y="1735"/>
                    <a:pt x="196" y="1802"/>
                  </a:cubicBezTo>
                  <a:lnTo>
                    <a:pt x="9036" y="1802"/>
                  </a:lnTo>
                  <a:lnTo>
                    <a:pt x="9036" y="601"/>
                  </a:lnTo>
                  <a:cubicBezTo>
                    <a:pt x="8902" y="401"/>
                    <a:pt x="8969" y="201"/>
                    <a:pt x="8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13"/>
            <p:cNvSpPr/>
            <p:nvPr/>
          </p:nvSpPr>
          <p:spPr>
            <a:xfrm rot="-5400000">
              <a:off x="5653462" y="3005480"/>
              <a:ext cx="192848" cy="233235"/>
            </a:xfrm>
            <a:custGeom>
              <a:avLst/>
              <a:gdLst/>
              <a:ahLst/>
              <a:cxnLst/>
              <a:rect l="l" t="t" r="r" b="b"/>
              <a:pathLst>
                <a:path w="7773" h="5238" extrusionOk="0">
                  <a:moveTo>
                    <a:pt x="134" y="0"/>
                  </a:moveTo>
                  <a:cubicBezTo>
                    <a:pt x="0" y="67"/>
                    <a:pt x="33" y="200"/>
                    <a:pt x="0" y="267"/>
                  </a:cubicBezTo>
                  <a:cubicBezTo>
                    <a:pt x="0" y="467"/>
                    <a:pt x="33" y="634"/>
                    <a:pt x="33" y="801"/>
                  </a:cubicBezTo>
                  <a:cubicBezTo>
                    <a:pt x="167" y="1001"/>
                    <a:pt x="100" y="1201"/>
                    <a:pt x="100" y="1401"/>
                  </a:cubicBezTo>
                  <a:cubicBezTo>
                    <a:pt x="100" y="1568"/>
                    <a:pt x="100" y="1735"/>
                    <a:pt x="134" y="1935"/>
                  </a:cubicBezTo>
                  <a:cubicBezTo>
                    <a:pt x="234" y="2669"/>
                    <a:pt x="234" y="3402"/>
                    <a:pt x="134" y="4170"/>
                  </a:cubicBezTo>
                  <a:cubicBezTo>
                    <a:pt x="100" y="4437"/>
                    <a:pt x="200" y="4503"/>
                    <a:pt x="467" y="4503"/>
                  </a:cubicBezTo>
                  <a:cubicBezTo>
                    <a:pt x="1868" y="4537"/>
                    <a:pt x="3236" y="4803"/>
                    <a:pt x="4637" y="4904"/>
                  </a:cubicBezTo>
                  <a:cubicBezTo>
                    <a:pt x="5671" y="4970"/>
                    <a:pt x="6705" y="5070"/>
                    <a:pt x="7739" y="5237"/>
                  </a:cubicBezTo>
                  <a:cubicBezTo>
                    <a:pt x="7739" y="5204"/>
                    <a:pt x="7772" y="5170"/>
                    <a:pt x="7772" y="5137"/>
                  </a:cubicBezTo>
                  <a:cubicBezTo>
                    <a:pt x="7706" y="4670"/>
                    <a:pt x="7739" y="4203"/>
                    <a:pt x="7739" y="3736"/>
                  </a:cubicBezTo>
                  <a:cubicBezTo>
                    <a:pt x="7606" y="3569"/>
                    <a:pt x="7672" y="3369"/>
                    <a:pt x="7672" y="3202"/>
                  </a:cubicBezTo>
                  <a:cubicBezTo>
                    <a:pt x="7639" y="2535"/>
                    <a:pt x="7739" y="1835"/>
                    <a:pt x="7606" y="1168"/>
                  </a:cubicBezTo>
                  <a:cubicBezTo>
                    <a:pt x="5904" y="1034"/>
                    <a:pt x="4236" y="701"/>
                    <a:pt x="2535" y="434"/>
                  </a:cubicBezTo>
                  <a:cubicBezTo>
                    <a:pt x="1735" y="267"/>
                    <a:pt x="934" y="133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13"/>
            <p:cNvSpPr/>
            <p:nvPr/>
          </p:nvSpPr>
          <p:spPr>
            <a:xfrm rot="-5400000">
              <a:off x="6608062" y="3075726"/>
              <a:ext cx="201135" cy="216893"/>
            </a:xfrm>
            <a:custGeom>
              <a:avLst/>
              <a:gdLst/>
              <a:ahLst/>
              <a:cxnLst/>
              <a:rect l="l" t="t" r="r" b="b"/>
              <a:pathLst>
                <a:path w="8107" h="4871" extrusionOk="0">
                  <a:moveTo>
                    <a:pt x="1" y="1"/>
                  </a:moveTo>
                  <a:cubicBezTo>
                    <a:pt x="1" y="134"/>
                    <a:pt x="1" y="234"/>
                    <a:pt x="1" y="368"/>
                  </a:cubicBezTo>
                  <a:lnTo>
                    <a:pt x="34" y="734"/>
                  </a:lnTo>
                  <a:cubicBezTo>
                    <a:pt x="134" y="868"/>
                    <a:pt x="101" y="1068"/>
                    <a:pt x="67" y="1235"/>
                  </a:cubicBezTo>
                  <a:cubicBezTo>
                    <a:pt x="101" y="1402"/>
                    <a:pt x="101" y="1535"/>
                    <a:pt x="101" y="1668"/>
                  </a:cubicBezTo>
                  <a:cubicBezTo>
                    <a:pt x="234" y="1902"/>
                    <a:pt x="167" y="2135"/>
                    <a:pt x="167" y="2369"/>
                  </a:cubicBezTo>
                  <a:cubicBezTo>
                    <a:pt x="167" y="2569"/>
                    <a:pt x="167" y="2769"/>
                    <a:pt x="201" y="2969"/>
                  </a:cubicBezTo>
                  <a:cubicBezTo>
                    <a:pt x="334" y="3336"/>
                    <a:pt x="267" y="3737"/>
                    <a:pt x="267" y="4104"/>
                  </a:cubicBezTo>
                  <a:cubicBezTo>
                    <a:pt x="267" y="4204"/>
                    <a:pt x="267" y="4337"/>
                    <a:pt x="267" y="4437"/>
                  </a:cubicBezTo>
                  <a:cubicBezTo>
                    <a:pt x="401" y="4571"/>
                    <a:pt x="334" y="4737"/>
                    <a:pt x="367" y="4871"/>
                  </a:cubicBezTo>
                  <a:cubicBezTo>
                    <a:pt x="2936" y="4771"/>
                    <a:pt x="5504" y="4704"/>
                    <a:pt x="8040" y="4070"/>
                  </a:cubicBezTo>
                  <a:cubicBezTo>
                    <a:pt x="8040" y="4003"/>
                    <a:pt x="8073" y="3970"/>
                    <a:pt x="8106" y="3937"/>
                  </a:cubicBezTo>
                  <a:lnTo>
                    <a:pt x="8073" y="3737"/>
                  </a:lnTo>
                  <a:cubicBezTo>
                    <a:pt x="8006" y="3703"/>
                    <a:pt x="8006" y="3637"/>
                    <a:pt x="8040" y="3570"/>
                  </a:cubicBezTo>
                  <a:cubicBezTo>
                    <a:pt x="8006" y="3503"/>
                    <a:pt x="8006" y="3403"/>
                    <a:pt x="7973" y="3303"/>
                  </a:cubicBezTo>
                  <a:cubicBezTo>
                    <a:pt x="7940" y="3270"/>
                    <a:pt x="7906" y="3203"/>
                    <a:pt x="7940" y="3136"/>
                  </a:cubicBezTo>
                  <a:cubicBezTo>
                    <a:pt x="7940" y="3069"/>
                    <a:pt x="7906" y="3036"/>
                    <a:pt x="7906" y="2969"/>
                  </a:cubicBezTo>
                  <a:cubicBezTo>
                    <a:pt x="7806" y="2903"/>
                    <a:pt x="7806" y="2803"/>
                    <a:pt x="7839" y="2703"/>
                  </a:cubicBezTo>
                  <a:lnTo>
                    <a:pt x="7806" y="2536"/>
                  </a:lnTo>
                  <a:cubicBezTo>
                    <a:pt x="7739" y="2469"/>
                    <a:pt x="7739" y="2369"/>
                    <a:pt x="7773" y="2269"/>
                  </a:cubicBezTo>
                  <a:cubicBezTo>
                    <a:pt x="7739" y="2202"/>
                    <a:pt x="7739" y="2102"/>
                    <a:pt x="7739" y="2035"/>
                  </a:cubicBezTo>
                  <a:cubicBezTo>
                    <a:pt x="7639" y="1935"/>
                    <a:pt x="7639" y="1869"/>
                    <a:pt x="7673" y="1769"/>
                  </a:cubicBezTo>
                  <a:lnTo>
                    <a:pt x="7639" y="1602"/>
                  </a:lnTo>
                  <a:cubicBezTo>
                    <a:pt x="7539" y="1502"/>
                    <a:pt x="7573" y="1435"/>
                    <a:pt x="7573" y="1335"/>
                  </a:cubicBezTo>
                  <a:cubicBezTo>
                    <a:pt x="6905" y="1101"/>
                    <a:pt x="6205" y="1101"/>
                    <a:pt x="5504" y="1001"/>
                  </a:cubicBezTo>
                  <a:cubicBezTo>
                    <a:pt x="3670" y="701"/>
                    <a:pt x="1835" y="5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13"/>
            <p:cNvSpPr/>
            <p:nvPr/>
          </p:nvSpPr>
          <p:spPr>
            <a:xfrm rot="-5400000">
              <a:off x="5439934" y="3024881"/>
              <a:ext cx="203616" cy="200240"/>
            </a:xfrm>
            <a:custGeom>
              <a:avLst/>
              <a:gdLst/>
              <a:ahLst/>
              <a:cxnLst/>
              <a:rect l="l" t="t" r="r" b="b"/>
              <a:pathLst>
                <a:path w="8207" h="4497" extrusionOk="0">
                  <a:moveTo>
                    <a:pt x="8073" y="1"/>
                  </a:moveTo>
                  <a:cubicBezTo>
                    <a:pt x="7339" y="168"/>
                    <a:pt x="6572" y="168"/>
                    <a:pt x="5805" y="234"/>
                  </a:cubicBezTo>
                  <a:cubicBezTo>
                    <a:pt x="4555" y="299"/>
                    <a:pt x="3306" y="336"/>
                    <a:pt x="2066" y="336"/>
                  </a:cubicBezTo>
                  <a:cubicBezTo>
                    <a:pt x="1385" y="336"/>
                    <a:pt x="707" y="325"/>
                    <a:pt x="34" y="301"/>
                  </a:cubicBezTo>
                  <a:cubicBezTo>
                    <a:pt x="1" y="401"/>
                    <a:pt x="1" y="501"/>
                    <a:pt x="1" y="601"/>
                  </a:cubicBezTo>
                  <a:cubicBezTo>
                    <a:pt x="1" y="701"/>
                    <a:pt x="34" y="835"/>
                    <a:pt x="34" y="935"/>
                  </a:cubicBezTo>
                  <a:cubicBezTo>
                    <a:pt x="167" y="1168"/>
                    <a:pt x="101" y="1402"/>
                    <a:pt x="101" y="1635"/>
                  </a:cubicBezTo>
                  <a:cubicBezTo>
                    <a:pt x="101" y="1736"/>
                    <a:pt x="101" y="1802"/>
                    <a:pt x="101" y="1902"/>
                  </a:cubicBezTo>
                  <a:cubicBezTo>
                    <a:pt x="234" y="2136"/>
                    <a:pt x="201" y="2403"/>
                    <a:pt x="167" y="2670"/>
                  </a:cubicBezTo>
                  <a:cubicBezTo>
                    <a:pt x="167" y="2803"/>
                    <a:pt x="201" y="2903"/>
                    <a:pt x="201" y="3036"/>
                  </a:cubicBezTo>
                  <a:cubicBezTo>
                    <a:pt x="301" y="3137"/>
                    <a:pt x="267" y="3270"/>
                    <a:pt x="301" y="3370"/>
                  </a:cubicBezTo>
                  <a:cubicBezTo>
                    <a:pt x="1435" y="3437"/>
                    <a:pt x="2602" y="3670"/>
                    <a:pt x="3737" y="3837"/>
                  </a:cubicBezTo>
                  <a:cubicBezTo>
                    <a:pt x="5037" y="4037"/>
                    <a:pt x="6338" y="4271"/>
                    <a:pt x="7639" y="4471"/>
                  </a:cubicBezTo>
                  <a:cubicBezTo>
                    <a:pt x="7704" y="4489"/>
                    <a:pt x="7761" y="4497"/>
                    <a:pt x="7810" y="4497"/>
                  </a:cubicBezTo>
                  <a:cubicBezTo>
                    <a:pt x="8039" y="4497"/>
                    <a:pt x="8106" y="4318"/>
                    <a:pt x="8106" y="4071"/>
                  </a:cubicBezTo>
                  <a:cubicBezTo>
                    <a:pt x="8106" y="3870"/>
                    <a:pt x="8040" y="3637"/>
                    <a:pt x="8173" y="3470"/>
                  </a:cubicBezTo>
                  <a:cubicBezTo>
                    <a:pt x="8173" y="3303"/>
                    <a:pt x="8173" y="3170"/>
                    <a:pt x="8206" y="3036"/>
                  </a:cubicBezTo>
                  <a:lnTo>
                    <a:pt x="8206" y="768"/>
                  </a:lnTo>
                  <a:cubicBezTo>
                    <a:pt x="8173" y="535"/>
                    <a:pt x="8173" y="301"/>
                    <a:pt x="8173" y="68"/>
                  </a:cubicBezTo>
                  <a:cubicBezTo>
                    <a:pt x="8140" y="68"/>
                    <a:pt x="8106" y="34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13"/>
            <p:cNvSpPr/>
            <p:nvPr/>
          </p:nvSpPr>
          <p:spPr>
            <a:xfrm rot="-5400000">
              <a:off x="6827578" y="3054222"/>
              <a:ext cx="207734" cy="231766"/>
            </a:xfrm>
            <a:custGeom>
              <a:avLst/>
              <a:gdLst/>
              <a:ahLst/>
              <a:cxnLst/>
              <a:rect l="l" t="t" r="r" b="b"/>
              <a:pathLst>
                <a:path w="8373" h="5205" extrusionOk="0">
                  <a:moveTo>
                    <a:pt x="7806" y="0"/>
                  </a:moveTo>
                  <a:cubicBezTo>
                    <a:pt x="7606" y="100"/>
                    <a:pt x="7506" y="334"/>
                    <a:pt x="7272" y="367"/>
                  </a:cubicBezTo>
                  <a:cubicBezTo>
                    <a:pt x="6838" y="434"/>
                    <a:pt x="6438" y="501"/>
                    <a:pt x="6038" y="567"/>
                  </a:cubicBezTo>
                  <a:cubicBezTo>
                    <a:pt x="4904" y="668"/>
                    <a:pt x="3803" y="801"/>
                    <a:pt x="2669" y="868"/>
                  </a:cubicBezTo>
                  <a:cubicBezTo>
                    <a:pt x="2106" y="911"/>
                    <a:pt x="1529" y="996"/>
                    <a:pt x="957" y="996"/>
                  </a:cubicBezTo>
                  <a:cubicBezTo>
                    <a:pt x="647" y="996"/>
                    <a:pt x="338" y="971"/>
                    <a:pt x="34" y="901"/>
                  </a:cubicBezTo>
                  <a:cubicBezTo>
                    <a:pt x="0" y="1034"/>
                    <a:pt x="0" y="1201"/>
                    <a:pt x="0" y="1335"/>
                  </a:cubicBezTo>
                  <a:cubicBezTo>
                    <a:pt x="0" y="1435"/>
                    <a:pt x="0" y="1501"/>
                    <a:pt x="34" y="1602"/>
                  </a:cubicBezTo>
                  <a:cubicBezTo>
                    <a:pt x="167" y="1802"/>
                    <a:pt x="100" y="2035"/>
                    <a:pt x="100" y="2269"/>
                  </a:cubicBezTo>
                  <a:cubicBezTo>
                    <a:pt x="100" y="2469"/>
                    <a:pt x="100" y="2636"/>
                    <a:pt x="100" y="2802"/>
                  </a:cubicBezTo>
                  <a:cubicBezTo>
                    <a:pt x="234" y="3003"/>
                    <a:pt x="134" y="3236"/>
                    <a:pt x="200" y="3436"/>
                  </a:cubicBezTo>
                  <a:cubicBezTo>
                    <a:pt x="279" y="3427"/>
                    <a:pt x="357" y="3423"/>
                    <a:pt x="435" y="3423"/>
                  </a:cubicBezTo>
                  <a:cubicBezTo>
                    <a:pt x="923" y="3423"/>
                    <a:pt x="1408" y="3583"/>
                    <a:pt x="1868" y="3670"/>
                  </a:cubicBezTo>
                  <a:cubicBezTo>
                    <a:pt x="3870" y="4103"/>
                    <a:pt x="5838" y="4604"/>
                    <a:pt x="7806" y="5037"/>
                  </a:cubicBezTo>
                  <a:cubicBezTo>
                    <a:pt x="7973" y="5104"/>
                    <a:pt x="8139" y="5171"/>
                    <a:pt x="8339" y="5204"/>
                  </a:cubicBezTo>
                  <a:cubicBezTo>
                    <a:pt x="8339" y="4770"/>
                    <a:pt x="8339" y="4303"/>
                    <a:pt x="8373" y="3836"/>
                  </a:cubicBezTo>
                  <a:cubicBezTo>
                    <a:pt x="8339" y="3636"/>
                    <a:pt x="8339" y="3436"/>
                    <a:pt x="8339" y="3236"/>
                  </a:cubicBezTo>
                  <a:cubicBezTo>
                    <a:pt x="8206" y="3036"/>
                    <a:pt x="8273" y="2836"/>
                    <a:pt x="8273" y="2636"/>
                  </a:cubicBezTo>
                  <a:cubicBezTo>
                    <a:pt x="8273" y="2536"/>
                    <a:pt x="8239" y="2435"/>
                    <a:pt x="8239" y="2369"/>
                  </a:cubicBezTo>
                  <a:cubicBezTo>
                    <a:pt x="8139" y="2235"/>
                    <a:pt x="8173" y="2069"/>
                    <a:pt x="8173" y="1935"/>
                  </a:cubicBezTo>
                  <a:cubicBezTo>
                    <a:pt x="8173" y="1835"/>
                    <a:pt x="8173" y="1768"/>
                    <a:pt x="8173" y="1668"/>
                  </a:cubicBezTo>
                  <a:cubicBezTo>
                    <a:pt x="8073" y="1568"/>
                    <a:pt x="8073" y="1435"/>
                    <a:pt x="8106" y="1335"/>
                  </a:cubicBezTo>
                  <a:cubicBezTo>
                    <a:pt x="8073" y="1268"/>
                    <a:pt x="8073" y="1201"/>
                    <a:pt x="8073" y="1168"/>
                  </a:cubicBezTo>
                  <a:cubicBezTo>
                    <a:pt x="7973" y="1068"/>
                    <a:pt x="8006" y="1001"/>
                    <a:pt x="8006" y="901"/>
                  </a:cubicBezTo>
                  <a:cubicBezTo>
                    <a:pt x="8006" y="801"/>
                    <a:pt x="8006" y="734"/>
                    <a:pt x="7973" y="634"/>
                  </a:cubicBezTo>
                  <a:cubicBezTo>
                    <a:pt x="7906" y="567"/>
                    <a:pt x="7906" y="467"/>
                    <a:pt x="7939" y="367"/>
                  </a:cubicBezTo>
                  <a:lnTo>
                    <a:pt x="7906" y="201"/>
                  </a:lnTo>
                  <a:cubicBezTo>
                    <a:pt x="7839" y="167"/>
                    <a:pt x="7839" y="67"/>
                    <a:pt x="7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13"/>
            <p:cNvSpPr/>
            <p:nvPr/>
          </p:nvSpPr>
          <p:spPr>
            <a:xfrm rot="-5400000">
              <a:off x="6993043" y="3071900"/>
              <a:ext cx="207734" cy="196411"/>
            </a:xfrm>
            <a:custGeom>
              <a:avLst/>
              <a:gdLst/>
              <a:ahLst/>
              <a:cxnLst/>
              <a:rect l="l" t="t" r="r" b="b"/>
              <a:pathLst>
                <a:path w="8373" h="4411" extrusionOk="0">
                  <a:moveTo>
                    <a:pt x="356" y="0"/>
                  </a:moveTo>
                  <a:cubicBezTo>
                    <a:pt x="180" y="0"/>
                    <a:pt x="100" y="99"/>
                    <a:pt x="100" y="357"/>
                  </a:cubicBezTo>
                  <a:cubicBezTo>
                    <a:pt x="134" y="724"/>
                    <a:pt x="100" y="1091"/>
                    <a:pt x="67" y="1458"/>
                  </a:cubicBezTo>
                  <a:cubicBezTo>
                    <a:pt x="100" y="2159"/>
                    <a:pt x="167" y="2859"/>
                    <a:pt x="0" y="3526"/>
                  </a:cubicBezTo>
                  <a:cubicBezTo>
                    <a:pt x="0" y="3693"/>
                    <a:pt x="0" y="3826"/>
                    <a:pt x="0" y="3960"/>
                  </a:cubicBezTo>
                  <a:cubicBezTo>
                    <a:pt x="0" y="3993"/>
                    <a:pt x="0" y="4027"/>
                    <a:pt x="34" y="4060"/>
                  </a:cubicBezTo>
                  <a:cubicBezTo>
                    <a:pt x="2635" y="4127"/>
                    <a:pt x="5237" y="4260"/>
                    <a:pt x="7839" y="4393"/>
                  </a:cubicBezTo>
                  <a:cubicBezTo>
                    <a:pt x="7906" y="4393"/>
                    <a:pt x="7981" y="4410"/>
                    <a:pt x="8056" y="4410"/>
                  </a:cubicBezTo>
                  <a:cubicBezTo>
                    <a:pt x="8131" y="4410"/>
                    <a:pt x="8206" y="4393"/>
                    <a:pt x="8273" y="4327"/>
                  </a:cubicBezTo>
                  <a:cubicBezTo>
                    <a:pt x="8239" y="4160"/>
                    <a:pt x="8206" y="3960"/>
                    <a:pt x="8339" y="3793"/>
                  </a:cubicBezTo>
                  <a:cubicBezTo>
                    <a:pt x="8339" y="3526"/>
                    <a:pt x="8339" y="3226"/>
                    <a:pt x="8373" y="2926"/>
                  </a:cubicBezTo>
                  <a:lnTo>
                    <a:pt x="8339" y="1825"/>
                  </a:lnTo>
                  <a:cubicBezTo>
                    <a:pt x="7105" y="1558"/>
                    <a:pt x="5871" y="1291"/>
                    <a:pt x="4637" y="991"/>
                  </a:cubicBezTo>
                  <a:cubicBezTo>
                    <a:pt x="3269" y="691"/>
                    <a:pt x="1902" y="357"/>
                    <a:pt x="534" y="24"/>
                  </a:cubicBezTo>
                  <a:cubicBezTo>
                    <a:pt x="466" y="9"/>
                    <a:pt x="407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13"/>
            <p:cNvSpPr/>
            <p:nvPr/>
          </p:nvSpPr>
          <p:spPr>
            <a:xfrm rot="-5400000">
              <a:off x="4703449" y="3023491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200" y="0"/>
                  </a:moveTo>
                  <a:lnTo>
                    <a:pt x="200" y="367"/>
                  </a:lnTo>
                  <a:cubicBezTo>
                    <a:pt x="167" y="367"/>
                    <a:pt x="167" y="401"/>
                    <a:pt x="134" y="401"/>
                  </a:cubicBezTo>
                  <a:cubicBezTo>
                    <a:pt x="134" y="467"/>
                    <a:pt x="167" y="567"/>
                    <a:pt x="167" y="634"/>
                  </a:cubicBezTo>
                  <a:cubicBezTo>
                    <a:pt x="134" y="734"/>
                    <a:pt x="100" y="834"/>
                    <a:pt x="100" y="901"/>
                  </a:cubicBezTo>
                  <a:cubicBezTo>
                    <a:pt x="100" y="1101"/>
                    <a:pt x="100" y="1301"/>
                    <a:pt x="100" y="1501"/>
                  </a:cubicBezTo>
                  <a:lnTo>
                    <a:pt x="34" y="1501"/>
                  </a:lnTo>
                  <a:cubicBezTo>
                    <a:pt x="34" y="1601"/>
                    <a:pt x="67" y="1702"/>
                    <a:pt x="67" y="1768"/>
                  </a:cubicBezTo>
                  <a:cubicBezTo>
                    <a:pt x="67" y="1935"/>
                    <a:pt x="34" y="2068"/>
                    <a:pt x="0" y="2202"/>
                  </a:cubicBezTo>
                  <a:cubicBezTo>
                    <a:pt x="0" y="2602"/>
                    <a:pt x="34" y="3002"/>
                    <a:pt x="34" y="3403"/>
                  </a:cubicBezTo>
                  <a:cubicBezTo>
                    <a:pt x="34" y="3469"/>
                    <a:pt x="67" y="3503"/>
                    <a:pt x="134" y="3503"/>
                  </a:cubicBezTo>
                  <a:cubicBezTo>
                    <a:pt x="100" y="3536"/>
                    <a:pt x="100" y="3570"/>
                    <a:pt x="100" y="3603"/>
                  </a:cubicBezTo>
                  <a:cubicBezTo>
                    <a:pt x="337" y="3499"/>
                    <a:pt x="580" y="3468"/>
                    <a:pt x="824" y="3468"/>
                  </a:cubicBezTo>
                  <a:cubicBezTo>
                    <a:pt x="1130" y="3468"/>
                    <a:pt x="1438" y="3518"/>
                    <a:pt x="1735" y="3536"/>
                  </a:cubicBezTo>
                  <a:cubicBezTo>
                    <a:pt x="3503" y="3636"/>
                    <a:pt x="5237" y="3770"/>
                    <a:pt x="6972" y="4103"/>
                  </a:cubicBezTo>
                  <a:cubicBezTo>
                    <a:pt x="7739" y="4270"/>
                    <a:pt x="8573" y="4303"/>
                    <a:pt x="9273" y="4770"/>
                  </a:cubicBezTo>
                  <a:cubicBezTo>
                    <a:pt x="9340" y="4804"/>
                    <a:pt x="9474" y="4804"/>
                    <a:pt x="9574" y="4837"/>
                  </a:cubicBezTo>
                  <a:cubicBezTo>
                    <a:pt x="9574" y="4604"/>
                    <a:pt x="9574" y="4403"/>
                    <a:pt x="9574" y="4203"/>
                  </a:cubicBezTo>
                  <a:lnTo>
                    <a:pt x="9640" y="4203"/>
                  </a:lnTo>
                  <a:lnTo>
                    <a:pt x="9640" y="1935"/>
                  </a:lnTo>
                  <a:lnTo>
                    <a:pt x="9574" y="1935"/>
                  </a:lnTo>
                  <a:cubicBezTo>
                    <a:pt x="9574" y="1568"/>
                    <a:pt x="9574" y="1201"/>
                    <a:pt x="9574" y="834"/>
                  </a:cubicBezTo>
                  <a:cubicBezTo>
                    <a:pt x="8873" y="768"/>
                    <a:pt x="8206" y="701"/>
                    <a:pt x="7539" y="667"/>
                  </a:cubicBezTo>
                  <a:cubicBezTo>
                    <a:pt x="5104" y="434"/>
                    <a:pt x="2635" y="334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13"/>
            <p:cNvSpPr/>
            <p:nvPr/>
          </p:nvSpPr>
          <p:spPr>
            <a:xfrm rot="-5400000">
              <a:off x="2486596" y="3283405"/>
              <a:ext cx="124149" cy="941133"/>
            </a:xfrm>
            <a:custGeom>
              <a:avLst/>
              <a:gdLst/>
              <a:ahLst/>
              <a:cxnLst/>
              <a:rect l="l" t="t" r="r" b="b"/>
              <a:pathLst>
                <a:path w="5004" h="21136" extrusionOk="0">
                  <a:moveTo>
                    <a:pt x="238" y="0"/>
                  </a:moveTo>
                  <a:cubicBezTo>
                    <a:pt x="216" y="0"/>
                    <a:pt x="192" y="6"/>
                    <a:pt x="167" y="18"/>
                  </a:cubicBezTo>
                  <a:cubicBezTo>
                    <a:pt x="0" y="85"/>
                    <a:pt x="100" y="218"/>
                    <a:pt x="134" y="352"/>
                  </a:cubicBezTo>
                  <a:cubicBezTo>
                    <a:pt x="267" y="919"/>
                    <a:pt x="334" y="1486"/>
                    <a:pt x="501" y="2020"/>
                  </a:cubicBezTo>
                  <a:cubicBezTo>
                    <a:pt x="1268" y="4455"/>
                    <a:pt x="1601" y="6990"/>
                    <a:pt x="1968" y="9492"/>
                  </a:cubicBezTo>
                  <a:cubicBezTo>
                    <a:pt x="2035" y="10092"/>
                    <a:pt x="2002" y="10693"/>
                    <a:pt x="2168" y="11293"/>
                  </a:cubicBezTo>
                  <a:cubicBezTo>
                    <a:pt x="2802" y="13928"/>
                    <a:pt x="2969" y="16597"/>
                    <a:pt x="3102" y="19299"/>
                  </a:cubicBezTo>
                  <a:cubicBezTo>
                    <a:pt x="3102" y="19666"/>
                    <a:pt x="3069" y="20033"/>
                    <a:pt x="3102" y="20400"/>
                  </a:cubicBezTo>
                  <a:cubicBezTo>
                    <a:pt x="3136" y="20800"/>
                    <a:pt x="3303" y="21100"/>
                    <a:pt x="3736" y="21133"/>
                  </a:cubicBezTo>
                  <a:cubicBezTo>
                    <a:pt x="3757" y="21135"/>
                    <a:pt x="3777" y="21136"/>
                    <a:pt x="3796" y="21136"/>
                  </a:cubicBezTo>
                  <a:cubicBezTo>
                    <a:pt x="4157" y="21136"/>
                    <a:pt x="4342" y="20849"/>
                    <a:pt x="4437" y="20533"/>
                  </a:cubicBezTo>
                  <a:cubicBezTo>
                    <a:pt x="4537" y="20199"/>
                    <a:pt x="4637" y="19866"/>
                    <a:pt x="4670" y="19532"/>
                  </a:cubicBezTo>
                  <a:cubicBezTo>
                    <a:pt x="5004" y="17497"/>
                    <a:pt x="4970" y="15396"/>
                    <a:pt x="4670" y="13361"/>
                  </a:cubicBezTo>
                  <a:cubicBezTo>
                    <a:pt x="4303" y="10959"/>
                    <a:pt x="4003" y="8491"/>
                    <a:pt x="3403" y="6089"/>
                  </a:cubicBezTo>
                  <a:cubicBezTo>
                    <a:pt x="2836" y="3888"/>
                    <a:pt x="1701" y="2020"/>
                    <a:pt x="467" y="185"/>
                  </a:cubicBezTo>
                  <a:cubicBezTo>
                    <a:pt x="413" y="104"/>
                    <a:pt x="337" y="0"/>
                    <a:pt x="238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13"/>
            <p:cNvSpPr/>
            <p:nvPr/>
          </p:nvSpPr>
          <p:spPr>
            <a:xfrm rot="-5400000">
              <a:off x="101618" y="3258195"/>
              <a:ext cx="58775" cy="355151"/>
            </a:xfrm>
            <a:custGeom>
              <a:avLst/>
              <a:gdLst/>
              <a:ahLst/>
              <a:cxnLst/>
              <a:rect l="l" t="t" r="r" b="b"/>
              <a:pathLst>
                <a:path w="2369" h="7976" extrusionOk="0">
                  <a:moveTo>
                    <a:pt x="167" y="0"/>
                  </a:moveTo>
                  <a:cubicBezTo>
                    <a:pt x="134" y="467"/>
                    <a:pt x="134" y="934"/>
                    <a:pt x="134" y="1401"/>
                  </a:cubicBezTo>
                  <a:cubicBezTo>
                    <a:pt x="1" y="3503"/>
                    <a:pt x="334" y="5537"/>
                    <a:pt x="901" y="7572"/>
                  </a:cubicBezTo>
                  <a:cubicBezTo>
                    <a:pt x="935" y="7706"/>
                    <a:pt x="835" y="7906"/>
                    <a:pt x="1035" y="7972"/>
                  </a:cubicBezTo>
                  <a:cubicBezTo>
                    <a:pt x="1050" y="7975"/>
                    <a:pt x="1064" y="7976"/>
                    <a:pt x="1078" y="7976"/>
                  </a:cubicBezTo>
                  <a:cubicBezTo>
                    <a:pt x="1273" y="7976"/>
                    <a:pt x="1306" y="7764"/>
                    <a:pt x="1368" y="7639"/>
                  </a:cubicBezTo>
                  <a:cubicBezTo>
                    <a:pt x="1769" y="6772"/>
                    <a:pt x="1902" y="5838"/>
                    <a:pt x="2136" y="4904"/>
                  </a:cubicBezTo>
                  <a:cubicBezTo>
                    <a:pt x="2369" y="3836"/>
                    <a:pt x="2336" y="2702"/>
                    <a:pt x="2336" y="1601"/>
                  </a:cubicBezTo>
                  <a:cubicBezTo>
                    <a:pt x="2336" y="1068"/>
                    <a:pt x="2336" y="534"/>
                    <a:pt x="233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13"/>
            <p:cNvSpPr/>
            <p:nvPr/>
          </p:nvSpPr>
          <p:spPr>
            <a:xfrm rot="-5400000">
              <a:off x="3297019" y="3049459"/>
              <a:ext cx="71205" cy="621159"/>
            </a:xfrm>
            <a:custGeom>
              <a:avLst/>
              <a:gdLst/>
              <a:ahLst/>
              <a:cxnLst/>
              <a:rect l="l" t="t" r="r" b="b"/>
              <a:pathLst>
                <a:path w="2870" h="13950" extrusionOk="0">
                  <a:moveTo>
                    <a:pt x="682" y="1"/>
                  </a:moveTo>
                  <a:cubicBezTo>
                    <a:pt x="544" y="1"/>
                    <a:pt x="406" y="126"/>
                    <a:pt x="268" y="368"/>
                  </a:cubicBezTo>
                  <a:cubicBezTo>
                    <a:pt x="134" y="602"/>
                    <a:pt x="67" y="868"/>
                    <a:pt x="67" y="1169"/>
                  </a:cubicBezTo>
                  <a:cubicBezTo>
                    <a:pt x="1" y="2736"/>
                    <a:pt x="101" y="4338"/>
                    <a:pt x="301" y="5905"/>
                  </a:cubicBezTo>
                  <a:cubicBezTo>
                    <a:pt x="601" y="8007"/>
                    <a:pt x="1101" y="10075"/>
                    <a:pt x="1402" y="12210"/>
                  </a:cubicBezTo>
                  <a:cubicBezTo>
                    <a:pt x="1502" y="12744"/>
                    <a:pt x="1602" y="13277"/>
                    <a:pt x="1869" y="13778"/>
                  </a:cubicBezTo>
                  <a:cubicBezTo>
                    <a:pt x="1928" y="13837"/>
                    <a:pt x="1961" y="13950"/>
                    <a:pt x="2039" y="13950"/>
                  </a:cubicBezTo>
                  <a:cubicBezTo>
                    <a:pt x="2048" y="13950"/>
                    <a:pt x="2058" y="13948"/>
                    <a:pt x="2069" y="13944"/>
                  </a:cubicBezTo>
                  <a:cubicBezTo>
                    <a:pt x="2169" y="13944"/>
                    <a:pt x="2169" y="13811"/>
                    <a:pt x="2202" y="13744"/>
                  </a:cubicBezTo>
                  <a:cubicBezTo>
                    <a:pt x="2536" y="12043"/>
                    <a:pt x="2869" y="10342"/>
                    <a:pt x="2869" y="8607"/>
                  </a:cubicBezTo>
                  <a:cubicBezTo>
                    <a:pt x="2869" y="7773"/>
                    <a:pt x="2836" y="6973"/>
                    <a:pt x="2703" y="6172"/>
                  </a:cubicBezTo>
                  <a:cubicBezTo>
                    <a:pt x="2469" y="4805"/>
                    <a:pt x="2035" y="3504"/>
                    <a:pt x="1735" y="2169"/>
                  </a:cubicBezTo>
                  <a:cubicBezTo>
                    <a:pt x="1568" y="1536"/>
                    <a:pt x="1402" y="902"/>
                    <a:pt x="1068" y="335"/>
                  </a:cubicBezTo>
                  <a:cubicBezTo>
                    <a:pt x="939" y="109"/>
                    <a:pt x="811" y="1"/>
                    <a:pt x="682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13"/>
            <p:cNvSpPr/>
            <p:nvPr/>
          </p:nvSpPr>
          <p:spPr>
            <a:xfrm rot="-5400000">
              <a:off x="3305994" y="3585611"/>
              <a:ext cx="62918" cy="310223"/>
            </a:xfrm>
            <a:custGeom>
              <a:avLst/>
              <a:gdLst/>
              <a:ahLst/>
              <a:cxnLst/>
              <a:rect l="l" t="t" r="r" b="b"/>
              <a:pathLst>
                <a:path w="2536" h="6967" extrusionOk="0">
                  <a:moveTo>
                    <a:pt x="1727" y="1"/>
                  </a:moveTo>
                  <a:cubicBezTo>
                    <a:pt x="1356" y="1"/>
                    <a:pt x="1028" y="233"/>
                    <a:pt x="934" y="671"/>
                  </a:cubicBezTo>
                  <a:cubicBezTo>
                    <a:pt x="467" y="2372"/>
                    <a:pt x="367" y="4140"/>
                    <a:pt x="0" y="5875"/>
                  </a:cubicBezTo>
                  <a:cubicBezTo>
                    <a:pt x="0" y="6175"/>
                    <a:pt x="134" y="6442"/>
                    <a:pt x="234" y="6708"/>
                  </a:cubicBezTo>
                  <a:cubicBezTo>
                    <a:pt x="309" y="6885"/>
                    <a:pt x="462" y="6966"/>
                    <a:pt x="618" y="6966"/>
                  </a:cubicBezTo>
                  <a:cubicBezTo>
                    <a:pt x="668" y="6966"/>
                    <a:pt x="719" y="6958"/>
                    <a:pt x="767" y="6942"/>
                  </a:cubicBezTo>
                  <a:cubicBezTo>
                    <a:pt x="1134" y="6775"/>
                    <a:pt x="1468" y="6542"/>
                    <a:pt x="1568" y="6108"/>
                  </a:cubicBezTo>
                  <a:cubicBezTo>
                    <a:pt x="1901" y="4540"/>
                    <a:pt x="2368" y="3006"/>
                    <a:pt x="2469" y="1405"/>
                  </a:cubicBezTo>
                  <a:cubicBezTo>
                    <a:pt x="2469" y="1205"/>
                    <a:pt x="2535" y="1004"/>
                    <a:pt x="2502" y="804"/>
                  </a:cubicBezTo>
                  <a:cubicBezTo>
                    <a:pt x="2435" y="371"/>
                    <a:pt x="2235" y="70"/>
                    <a:pt x="1801" y="4"/>
                  </a:cubicBezTo>
                  <a:cubicBezTo>
                    <a:pt x="1776" y="2"/>
                    <a:pt x="1751" y="1"/>
                    <a:pt x="172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13"/>
            <p:cNvSpPr/>
            <p:nvPr/>
          </p:nvSpPr>
          <p:spPr>
            <a:xfrm rot="-5400000">
              <a:off x="525070" y="3526527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268" y="0"/>
                  </a:moveTo>
                  <a:cubicBezTo>
                    <a:pt x="967" y="0"/>
                    <a:pt x="33" y="801"/>
                    <a:pt x="33" y="1968"/>
                  </a:cubicBezTo>
                  <a:cubicBezTo>
                    <a:pt x="0" y="3036"/>
                    <a:pt x="967" y="3970"/>
                    <a:pt x="2068" y="3970"/>
                  </a:cubicBezTo>
                  <a:cubicBezTo>
                    <a:pt x="2089" y="3970"/>
                    <a:pt x="2109" y="3970"/>
                    <a:pt x="2129" y="3970"/>
                  </a:cubicBezTo>
                  <a:cubicBezTo>
                    <a:pt x="3271" y="3970"/>
                    <a:pt x="4270" y="3050"/>
                    <a:pt x="4270" y="2001"/>
                  </a:cubicBezTo>
                  <a:cubicBezTo>
                    <a:pt x="4270" y="901"/>
                    <a:pt x="3369" y="0"/>
                    <a:pt x="2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13"/>
            <p:cNvSpPr/>
            <p:nvPr/>
          </p:nvSpPr>
          <p:spPr>
            <a:xfrm rot="-5400000">
              <a:off x="-47968" y="3721429"/>
              <a:ext cx="98396" cy="95601"/>
            </a:xfrm>
            <a:custGeom>
              <a:avLst/>
              <a:gdLst/>
              <a:ahLst/>
              <a:cxnLst/>
              <a:rect l="l" t="t" r="r" b="b"/>
              <a:pathLst>
                <a:path w="3966" h="2147" extrusionOk="0">
                  <a:moveTo>
                    <a:pt x="63" y="0"/>
                  </a:moveTo>
                  <a:cubicBezTo>
                    <a:pt x="63" y="67"/>
                    <a:pt x="63" y="134"/>
                    <a:pt x="63" y="200"/>
                  </a:cubicBezTo>
                  <a:cubicBezTo>
                    <a:pt x="0" y="1203"/>
                    <a:pt x="909" y="2147"/>
                    <a:pt x="1794" y="2147"/>
                  </a:cubicBezTo>
                  <a:cubicBezTo>
                    <a:pt x="1851" y="2147"/>
                    <a:pt x="1908" y="2143"/>
                    <a:pt x="1964" y="2135"/>
                  </a:cubicBezTo>
                  <a:cubicBezTo>
                    <a:pt x="2023" y="2142"/>
                    <a:pt x="2081" y="2145"/>
                    <a:pt x="2138" y="2145"/>
                  </a:cubicBezTo>
                  <a:cubicBezTo>
                    <a:pt x="3186" y="2145"/>
                    <a:pt x="3966" y="1024"/>
                    <a:pt x="3966" y="234"/>
                  </a:cubicBezTo>
                  <a:cubicBezTo>
                    <a:pt x="3966" y="167"/>
                    <a:pt x="3932" y="67"/>
                    <a:pt x="3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13"/>
            <p:cNvSpPr/>
            <p:nvPr/>
          </p:nvSpPr>
          <p:spPr>
            <a:xfrm rot="-5400000">
              <a:off x="1413857" y="3618279"/>
              <a:ext cx="86934" cy="153041"/>
            </a:xfrm>
            <a:custGeom>
              <a:avLst/>
              <a:gdLst/>
              <a:ahLst/>
              <a:cxnLst/>
              <a:rect l="l" t="t" r="r" b="b"/>
              <a:pathLst>
                <a:path w="3504" h="3437" extrusionOk="0">
                  <a:moveTo>
                    <a:pt x="1769" y="0"/>
                  </a:moveTo>
                  <a:cubicBezTo>
                    <a:pt x="835" y="0"/>
                    <a:pt x="1" y="801"/>
                    <a:pt x="1" y="1702"/>
                  </a:cubicBezTo>
                  <a:cubicBezTo>
                    <a:pt x="1" y="2669"/>
                    <a:pt x="735" y="3436"/>
                    <a:pt x="1769" y="3436"/>
                  </a:cubicBezTo>
                  <a:cubicBezTo>
                    <a:pt x="2769" y="3436"/>
                    <a:pt x="3503" y="2702"/>
                    <a:pt x="3503" y="1735"/>
                  </a:cubicBezTo>
                  <a:cubicBezTo>
                    <a:pt x="3503" y="801"/>
                    <a:pt x="2703" y="0"/>
                    <a:pt x="1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13"/>
            <p:cNvSpPr/>
            <p:nvPr/>
          </p:nvSpPr>
          <p:spPr>
            <a:xfrm rot="-5400000">
              <a:off x="2245224" y="3558080"/>
              <a:ext cx="80310" cy="142666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4" y="1"/>
                    <a:pt x="0" y="701"/>
                    <a:pt x="0" y="1569"/>
                  </a:cubicBezTo>
                  <a:cubicBezTo>
                    <a:pt x="0" y="2436"/>
                    <a:pt x="768" y="3203"/>
                    <a:pt x="1602" y="3203"/>
                  </a:cubicBezTo>
                  <a:cubicBezTo>
                    <a:pt x="2435" y="3203"/>
                    <a:pt x="3203" y="2436"/>
                    <a:pt x="3236" y="1602"/>
                  </a:cubicBezTo>
                  <a:cubicBezTo>
                    <a:pt x="3236" y="735"/>
                    <a:pt x="2469" y="1"/>
                    <a:pt x="1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13"/>
            <p:cNvSpPr/>
            <p:nvPr/>
          </p:nvSpPr>
          <p:spPr>
            <a:xfrm rot="-5400000">
              <a:off x="970586" y="3540155"/>
              <a:ext cx="77804" cy="139638"/>
            </a:xfrm>
            <a:custGeom>
              <a:avLst/>
              <a:gdLst/>
              <a:ahLst/>
              <a:cxnLst/>
              <a:rect l="l" t="t" r="r" b="b"/>
              <a:pathLst>
                <a:path w="3136" h="3136" extrusionOk="0">
                  <a:moveTo>
                    <a:pt x="1601" y="0"/>
                  </a:moveTo>
                  <a:cubicBezTo>
                    <a:pt x="701" y="0"/>
                    <a:pt x="0" y="667"/>
                    <a:pt x="0" y="1568"/>
                  </a:cubicBezTo>
                  <a:cubicBezTo>
                    <a:pt x="0" y="2435"/>
                    <a:pt x="634" y="3136"/>
                    <a:pt x="1501" y="3136"/>
                  </a:cubicBezTo>
                  <a:cubicBezTo>
                    <a:pt x="2402" y="3136"/>
                    <a:pt x="3136" y="2435"/>
                    <a:pt x="3136" y="1601"/>
                  </a:cubicBezTo>
                  <a:cubicBezTo>
                    <a:pt x="3136" y="734"/>
                    <a:pt x="2435" y="0"/>
                    <a:pt x="1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13"/>
            <p:cNvSpPr/>
            <p:nvPr/>
          </p:nvSpPr>
          <p:spPr>
            <a:xfrm rot="-5400000">
              <a:off x="3997716" y="3615347"/>
              <a:ext cx="76167" cy="138213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478" y="0"/>
                  </a:moveTo>
                  <a:cubicBezTo>
                    <a:pt x="639" y="0"/>
                    <a:pt x="1" y="722"/>
                    <a:pt x="1" y="1602"/>
                  </a:cubicBezTo>
                  <a:cubicBezTo>
                    <a:pt x="1" y="2436"/>
                    <a:pt x="634" y="3070"/>
                    <a:pt x="1468" y="3070"/>
                  </a:cubicBezTo>
                  <a:lnTo>
                    <a:pt x="1468" y="3103"/>
                  </a:lnTo>
                  <a:cubicBezTo>
                    <a:pt x="2336" y="3103"/>
                    <a:pt x="3069" y="2370"/>
                    <a:pt x="3069" y="1502"/>
                  </a:cubicBezTo>
                  <a:cubicBezTo>
                    <a:pt x="3069" y="668"/>
                    <a:pt x="2402" y="1"/>
                    <a:pt x="1535" y="1"/>
                  </a:cubicBezTo>
                  <a:cubicBezTo>
                    <a:pt x="1516" y="1"/>
                    <a:pt x="1497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13"/>
            <p:cNvSpPr/>
            <p:nvPr/>
          </p:nvSpPr>
          <p:spPr>
            <a:xfrm rot="-5400000">
              <a:off x="3113222" y="3528685"/>
              <a:ext cx="76167" cy="127794"/>
            </a:xfrm>
            <a:custGeom>
              <a:avLst/>
              <a:gdLst/>
              <a:ahLst/>
              <a:cxnLst/>
              <a:rect l="l" t="t" r="r" b="b"/>
              <a:pathLst>
                <a:path w="3070" h="2870" extrusionOk="0">
                  <a:moveTo>
                    <a:pt x="1601" y="1"/>
                  </a:moveTo>
                  <a:cubicBezTo>
                    <a:pt x="734" y="1"/>
                    <a:pt x="0" y="668"/>
                    <a:pt x="0" y="1435"/>
                  </a:cubicBezTo>
                  <a:cubicBezTo>
                    <a:pt x="0" y="2202"/>
                    <a:pt x="734" y="2870"/>
                    <a:pt x="1601" y="2870"/>
                  </a:cubicBezTo>
                  <a:cubicBezTo>
                    <a:pt x="2435" y="2870"/>
                    <a:pt x="3069" y="2269"/>
                    <a:pt x="3069" y="1435"/>
                  </a:cubicBezTo>
                  <a:cubicBezTo>
                    <a:pt x="3069" y="568"/>
                    <a:pt x="2502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13"/>
            <p:cNvSpPr/>
            <p:nvPr/>
          </p:nvSpPr>
          <p:spPr>
            <a:xfrm rot="-5400000">
              <a:off x="3729639" y="3554774"/>
              <a:ext cx="76167" cy="121961"/>
            </a:xfrm>
            <a:custGeom>
              <a:avLst/>
              <a:gdLst/>
              <a:ahLst/>
              <a:cxnLst/>
              <a:rect l="l" t="t" r="r" b="b"/>
              <a:pathLst>
                <a:path w="3070" h="2739" extrusionOk="0">
                  <a:moveTo>
                    <a:pt x="1505" y="0"/>
                  </a:moveTo>
                  <a:cubicBezTo>
                    <a:pt x="699" y="0"/>
                    <a:pt x="33" y="622"/>
                    <a:pt x="0" y="1369"/>
                  </a:cubicBezTo>
                  <a:cubicBezTo>
                    <a:pt x="0" y="2103"/>
                    <a:pt x="701" y="2737"/>
                    <a:pt x="1501" y="2737"/>
                  </a:cubicBezTo>
                  <a:cubicBezTo>
                    <a:pt x="1522" y="2738"/>
                    <a:pt x="1543" y="2738"/>
                    <a:pt x="1564" y="2738"/>
                  </a:cubicBezTo>
                  <a:cubicBezTo>
                    <a:pt x="2372" y="2738"/>
                    <a:pt x="3069" y="2117"/>
                    <a:pt x="3069" y="1369"/>
                  </a:cubicBezTo>
                  <a:cubicBezTo>
                    <a:pt x="3036" y="636"/>
                    <a:pt x="2369" y="2"/>
                    <a:pt x="1568" y="2"/>
                  </a:cubicBezTo>
                  <a:cubicBezTo>
                    <a:pt x="1547" y="1"/>
                    <a:pt x="1526" y="0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13"/>
            <p:cNvSpPr/>
            <p:nvPr/>
          </p:nvSpPr>
          <p:spPr>
            <a:xfrm rot="-5400000">
              <a:off x="3444936" y="3502514"/>
              <a:ext cx="73661" cy="126325"/>
            </a:xfrm>
            <a:custGeom>
              <a:avLst/>
              <a:gdLst/>
              <a:ahLst/>
              <a:cxnLst/>
              <a:rect l="l" t="t" r="r" b="b"/>
              <a:pathLst>
                <a:path w="2969" h="2837" extrusionOk="0">
                  <a:moveTo>
                    <a:pt x="1394" y="0"/>
                  </a:moveTo>
                  <a:cubicBezTo>
                    <a:pt x="797" y="0"/>
                    <a:pt x="0" y="717"/>
                    <a:pt x="33" y="1402"/>
                  </a:cubicBezTo>
                  <a:cubicBezTo>
                    <a:pt x="99" y="2270"/>
                    <a:pt x="633" y="2837"/>
                    <a:pt x="1467" y="2837"/>
                  </a:cubicBezTo>
                  <a:cubicBezTo>
                    <a:pt x="2301" y="2837"/>
                    <a:pt x="2835" y="2270"/>
                    <a:pt x="2835" y="1436"/>
                  </a:cubicBezTo>
                  <a:cubicBezTo>
                    <a:pt x="2968" y="735"/>
                    <a:pt x="2201" y="1"/>
                    <a:pt x="1434" y="1"/>
                  </a:cubicBezTo>
                  <a:cubicBezTo>
                    <a:pt x="1421" y="1"/>
                    <a:pt x="1407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13"/>
            <p:cNvSpPr/>
            <p:nvPr/>
          </p:nvSpPr>
          <p:spPr>
            <a:xfrm rot="-5400000">
              <a:off x="2733585" y="3502280"/>
              <a:ext cx="64580" cy="114436"/>
            </a:xfrm>
            <a:custGeom>
              <a:avLst/>
              <a:gdLst/>
              <a:ahLst/>
              <a:cxnLst/>
              <a:rect l="l" t="t" r="r" b="b"/>
              <a:pathLst>
                <a:path w="2603" h="2570" extrusionOk="0">
                  <a:moveTo>
                    <a:pt x="1235" y="1"/>
                  </a:moveTo>
                  <a:cubicBezTo>
                    <a:pt x="501" y="1"/>
                    <a:pt x="1" y="534"/>
                    <a:pt x="1" y="1302"/>
                  </a:cubicBezTo>
                  <a:cubicBezTo>
                    <a:pt x="1" y="2002"/>
                    <a:pt x="601" y="2569"/>
                    <a:pt x="1302" y="2569"/>
                  </a:cubicBezTo>
                  <a:cubicBezTo>
                    <a:pt x="1936" y="2569"/>
                    <a:pt x="2569" y="1935"/>
                    <a:pt x="2569" y="1302"/>
                  </a:cubicBezTo>
                  <a:cubicBezTo>
                    <a:pt x="2603" y="568"/>
                    <a:pt x="2002" y="1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13"/>
            <p:cNvSpPr/>
            <p:nvPr/>
          </p:nvSpPr>
          <p:spPr>
            <a:xfrm rot="-5400000">
              <a:off x="1739910" y="3601254"/>
              <a:ext cx="64580" cy="108469"/>
            </a:xfrm>
            <a:custGeom>
              <a:avLst/>
              <a:gdLst/>
              <a:ahLst/>
              <a:cxnLst/>
              <a:rect l="l" t="t" r="r" b="b"/>
              <a:pathLst>
                <a:path w="2603" h="2436" extrusionOk="0">
                  <a:moveTo>
                    <a:pt x="1235" y="0"/>
                  </a:moveTo>
                  <a:cubicBezTo>
                    <a:pt x="634" y="34"/>
                    <a:pt x="34" y="601"/>
                    <a:pt x="1" y="1168"/>
                  </a:cubicBezTo>
                  <a:cubicBezTo>
                    <a:pt x="1" y="1835"/>
                    <a:pt x="601" y="2436"/>
                    <a:pt x="1301" y="2436"/>
                  </a:cubicBezTo>
                  <a:cubicBezTo>
                    <a:pt x="2002" y="2402"/>
                    <a:pt x="2602" y="1902"/>
                    <a:pt x="2569" y="1301"/>
                  </a:cubicBezTo>
                  <a:cubicBezTo>
                    <a:pt x="2569" y="601"/>
                    <a:pt x="1935" y="0"/>
                    <a:pt x="1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13"/>
            <p:cNvSpPr/>
            <p:nvPr/>
          </p:nvSpPr>
          <p:spPr>
            <a:xfrm rot="-5400000">
              <a:off x="61361" y="3563994"/>
              <a:ext cx="52994" cy="93597"/>
            </a:xfrm>
            <a:custGeom>
              <a:avLst/>
              <a:gdLst/>
              <a:ahLst/>
              <a:cxnLst/>
              <a:rect l="l" t="t" r="r" b="b"/>
              <a:pathLst>
                <a:path w="2136" h="2102" extrusionOk="0">
                  <a:moveTo>
                    <a:pt x="1034" y="0"/>
                  </a:moveTo>
                  <a:cubicBezTo>
                    <a:pt x="434" y="0"/>
                    <a:pt x="0" y="434"/>
                    <a:pt x="0" y="1034"/>
                  </a:cubicBezTo>
                  <a:cubicBezTo>
                    <a:pt x="0" y="1635"/>
                    <a:pt x="467" y="2102"/>
                    <a:pt x="1068" y="2102"/>
                  </a:cubicBezTo>
                  <a:cubicBezTo>
                    <a:pt x="1635" y="2102"/>
                    <a:pt x="2135" y="1601"/>
                    <a:pt x="2102" y="1034"/>
                  </a:cubicBezTo>
                  <a:cubicBezTo>
                    <a:pt x="2102" y="434"/>
                    <a:pt x="1668" y="0"/>
                    <a:pt x="1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13"/>
            <p:cNvSpPr/>
            <p:nvPr/>
          </p:nvSpPr>
          <p:spPr>
            <a:xfrm rot="-5400000">
              <a:off x="4095309" y="3462186"/>
              <a:ext cx="48851" cy="86205"/>
            </a:xfrm>
            <a:custGeom>
              <a:avLst/>
              <a:gdLst/>
              <a:ahLst/>
              <a:cxnLst/>
              <a:rect l="l" t="t" r="r" b="b"/>
              <a:pathLst>
                <a:path w="1969" h="1936" extrusionOk="0">
                  <a:moveTo>
                    <a:pt x="1035" y="1"/>
                  </a:moveTo>
                  <a:cubicBezTo>
                    <a:pt x="468" y="1"/>
                    <a:pt x="1" y="468"/>
                    <a:pt x="34" y="1001"/>
                  </a:cubicBezTo>
                  <a:cubicBezTo>
                    <a:pt x="34" y="1502"/>
                    <a:pt x="468" y="1935"/>
                    <a:pt x="1002" y="1935"/>
                  </a:cubicBezTo>
                  <a:cubicBezTo>
                    <a:pt x="1535" y="1935"/>
                    <a:pt x="1969" y="1535"/>
                    <a:pt x="1969" y="968"/>
                  </a:cubicBezTo>
                  <a:cubicBezTo>
                    <a:pt x="1969" y="401"/>
                    <a:pt x="1602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13"/>
            <p:cNvSpPr/>
            <p:nvPr/>
          </p:nvSpPr>
          <p:spPr>
            <a:xfrm rot="-5400000">
              <a:off x="629081" y="3687793"/>
              <a:ext cx="46370" cy="87675"/>
            </a:xfrm>
            <a:custGeom>
              <a:avLst/>
              <a:gdLst/>
              <a:ahLst/>
              <a:cxnLst/>
              <a:rect l="l" t="t" r="r" b="b"/>
              <a:pathLst>
                <a:path w="1869" h="1969" extrusionOk="0">
                  <a:moveTo>
                    <a:pt x="935" y="1"/>
                  </a:moveTo>
                  <a:cubicBezTo>
                    <a:pt x="368" y="1"/>
                    <a:pt x="1" y="368"/>
                    <a:pt x="1" y="901"/>
                  </a:cubicBezTo>
                  <a:cubicBezTo>
                    <a:pt x="1" y="1502"/>
                    <a:pt x="434" y="1969"/>
                    <a:pt x="968" y="1969"/>
                  </a:cubicBezTo>
                  <a:cubicBezTo>
                    <a:pt x="1502" y="1969"/>
                    <a:pt x="1869" y="1535"/>
                    <a:pt x="1835" y="935"/>
                  </a:cubicBezTo>
                  <a:cubicBezTo>
                    <a:pt x="1835" y="368"/>
                    <a:pt x="1468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13"/>
            <p:cNvSpPr/>
            <p:nvPr/>
          </p:nvSpPr>
          <p:spPr>
            <a:xfrm rot="-5400000">
              <a:off x="4259943" y="3552646"/>
              <a:ext cx="46370" cy="83222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35" y="0"/>
                  </a:moveTo>
                  <a:cubicBezTo>
                    <a:pt x="401" y="0"/>
                    <a:pt x="34" y="367"/>
                    <a:pt x="1" y="934"/>
                  </a:cubicBezTo>
                  <a:cubicBezTo>
                    <a:pt x="1" y="1468"/>
                    <a:pt x="368" y="1868"/>
                    <a:pt x="935" y="1868"/>
                  </a:cubicBezTo>
                  <a:cubicBezTo>
                    <a:pt x="1469" y="1868"/>
                    <a:pt x="1869" y="1501"/>
                    <a:pt x="1869" y="968"/>
                  </a:cubicBezTo>
                  <a:cubicBezTo>
                    <a:pt x="1869" y="434"/>
                    <a:pt x="1469" y="34"/>
                    <a:pt x="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13"/>
            <p:cNvSpPr/>
            <p:nvPr/>
          </p:nvSpPr>
          <p:spPr>
            <a:xfrm rot="-5400000">
              <a:off x="333434" y="3517056"/>
              <a:ext cx="48032" cy="83222"/>
            </a:xfrm>
            <a:custGeom>
              <a:avLst/>
              <a:gdLst/>
              <a:ahLst/>
              <a:cxnLst/>
              <a:rect l="l" t="t" r="r" b="b"/>
              <a:pathLst>
                <a:path w="1936" h="1869" extrusionOk="0">
                  <a:moveTo>
                    <a:pt x="835" y="0"/>
                  </a:moveTo>
                  <a:cubicBezTo>
                    <a:pt x="301" y="0"/>
                    <a:pt x="1" y="267"/>
                    <a:pt x="1" y="767"/>
                  </a:cubicBezTo>
                  <a:cubicBezTo>
                    <a:pt x="1" y="1301"/>
                    <a:pt x="535" y="1835"/>
                    <a:pt x="1102" y="1868"/>
                  </a:cubicBezTo>
                  <a:cubicBezTo>
                    <a:pt x="1535" y="1868"/>
                    <a:pt x="1902" y="1535"/>
                    <a:pt x="1936" y="1134"/>
                  </a:cubicBezTo>
                  <a:cubicBezTo>
                    <a:pt x="1936" y="601"/>
                    <a:pt x="1402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13"/>
            <p:cNvSpPr/>
            <p:nvPr/>
          </p:nvSpPr>
          <p:spPr>
            <a:xfrm rot="-5400000">
              <a:off x="4572245" y="3443137"/>
              <a:ext cx="45551" cy="71333"/>
            </a:xfrm>
            <a:custGeom>
              <a:avLst/>
              <a:gdLst/>
              <a:ahLst/>
              <a:cxnLst/>
              <a:rect l="l" t="t" r="r" b="b"/>
              <a:pathLst>
                <a:path w="1836" h="1602" extrusionOk="0">
                  <a:moveTo>
                    <a:pt x="935" y="1"/>
                  </a:moveTo>
                  <a:cubicBezTo>
                    <a:pt x="435" y="1"/>
                    <a:pt x="68" y="368"/>
                    <a:pt x="1" y="801"/>
                  </a:cubicBezTo>
                  <a:cubicBezTo>
                    <a:pt x="68" y="1268"/>
                    <a:pt x="435" y="1602"/>
                    <a:pt x="935" y="1602"/>
                  </a:cubicBezTo>
                  <a:cubicBezTo>
                    <a:pt x="1435" y="1602"/>
                    <a:pt x="1769" y="1302"/>
                    <a:pt x="1836" y="801"/>
                  </a:cubicBezTo>
                  <a:cubicBezTo>
                    <a:pt x="1769" y="334"/>
                    <a:pt x="1435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13"/>
            <p:cNvSpPr/>
            <p:nvPr/>
          </p:nvSpPr>
          <p:spPr>
            <a:xfrm rot="-5400000">
              <a:off x="2495894" y="3517710"/>
              <a:ext cx="36446" cy="65366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768" y="0"/>
                  </a:moveTo>
                  <a:cubicBezTo>
                    <a:pt x="435" y="0"/>
                    <a:pt x="34" y="367"/>
                    <a:pt x="34" y="701"/>
                  </a:cubicBezTo>
                  <a:lnTo>
                    <a:pt x="1" y="701"/>
                  </a:lnTo>
                  <a:cubicBezTo>
                    <a:pt x="1" y="1067"/>
                    <a:pt x="368" y="1468"/>
                    <a:pt x="735" y="1468"/>
                  </a:cubicBezTo>
                  <a:cubicBezTo>
                    <a:pt x="1068" y="1468"/>
                    <a:pt x="1435" y="1101"/>
                    <a:pt x="1435" y="767"/>
                  </a:cubicBezTo>
                  <a:cubicBezTo>
                    <a:pt x="1469" y="400"/>
                    <a:pt x="1102" y="33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13"/>
            <p:cNvSpPr/>
            <p:nvPr/>
          </p:nvSpPr>
          <p:spPr>
            <a:xfrm rot="-5400000">
              <a:off x="1322535" y="3566031"/>
              <a:ext cx="34784" cy="58064"/>
            </a:xfrm>
            <a:custGeom>
              <a:avLst/>
              <a:gdLst/>
              <a:ahLst/>
              <a:cxnLst/>
              <a:rect l="l" t="t" r="r" b="b"/>
              <a:pathLst>
                <a:path w="1402" h="1304" extrusionOk="0">
                  <a:moveTo>
                    <a:pt x="683" y="0"/>
                  </a:moveTo>
                  <a:cubicBezTo>
                    <a:pt x="337" y="0"/>
                    <a:pt x="33" y="318"/>
                    <a:pt x="33" y="636"/>
                  </a:cubicBezTo>
                  <a:cubicBezTo>
                    <a:pt x="0" y="1037"/>
                    <a:pt x="267" y="1303"/>
                    <a:pt x="701" y="1303"/>
                  </a:cubicBezTo>
                  <a:cubicBezTo>
                    <a:pt x="1101" y="1303"/>
                    <a:pt x="1368" y="1070"/>
                    <a:pt x="1401" y="670"/>
                  </a:cubicBezTo>
                  <a:cubicBezTo>
                    <a:pt x="1401" y="336"/>
                    <a:pt x="1101" y="3"/>
                    <a:pt x="734" y="3"/>
                  </a:cubicBezTo>
                  <a:cubicBezTo>
                    <a:pt x="717" y="1"/>
                    <a:pt x="700" y="0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13"/>
            <p:cNvSpPr/>
            <p:nvPr/>
          </p:nvSpPr>
          <p:spPr>
            <a:xfrm rot="-5400000">
              <a:off x="2040150" y="3618724"/>
              <a:ext cx="29822" cy="53656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587" y="1"/>
                  </a:moveTo>
                  <a:cubicBezTo>
                    <a:pt x="559" y="1"/>
                    <a:pt x="530" y="2"/>
                    <a:pt x="501" y="4"/>
                  </a:cubicBezTo>
                  <a:cubicBezTo>
                    <a:pt x="234" y="4"/>
                    <a:pt x="0" y="204"/>
                    <a:pt x="0" y="571"/>
                  </a:cubicBezTo>
                  <a:cubicBezTo>
                    <a:pt x="0" y="938"/>
                    <a:pt x="234" y="1205"/>
                    <a:pt x="634" y="1205"/>
                  </a:cubicBezTo>
                  <a:cubicBezTo>
                    <a:pt x="1001" y="1172"/>
                    <a:pt x="1201" y="938"/>
                    <a:pt x="1201" y="571"/>
                  </a:cubicBezTo>
                  <a:cubicBezTo>
                    <a:pt x="1201" y="228"/>
                    <a:pt x="996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13"/>
            <p:cNvSpPr/>
            <p:nvPr/>
          </p:nvSpPr>
          <p:spPr>
            <a:xfrm rot="-5400000">
              <a:off x="287573" y="3758325"/>
              <a:ext cx="22379" cy="40119"/>
            </a:xfrm>
            <a:custGeom>
              <a:avLst/>
              <a:gdLst/>
              <a:ahLst/>
              <a:cxnLst/>
              <a:rect l="l" t="t" r="r" b="b"/>
              <a:pathLst>
                <a:path w="902" h="901" extrusionOk="0">
                  <a:moveTo>
                    <a:pt x="468" y="0"/>
                  </a:moveTo>
                  <a:cubicBezTo>
                    <a:pt x="201" y="34"/>
                    <a:pt x="1" y="167"/>
                    <a:pt x="1" y="467"/>
                  </a:cubicBezTo>
                  <a:cubicBezTo>
                    <a:pt x="34" y="734"/>
                    <a:pt x="201" y="901"/>
                    <a:pt x="468" y="901"/>
                  </a:cubicBezTo>
                  <a:cubicBezTo>
                    <a:pt x="734" y="901"/>
                    <a:pt x="901" y="701"/>
                    <a:pt x="901" y="434"/>
                  </a:cubicBezTo>
                  <a:cubicBezTo>
                    <a:pt x="901" y="167"/>
                    <a:pt x="768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13"/>
            <p:cNvSpPr/>
            <p:nvPr/>
          </p:nvSpPr>
          <p:spPr>
            <a:xfrm rot="-5400000">
              <a:off x="3734008" y="3471954"/>
              <a:ext cx="19873" cy="32728"/>
            </a:xfrm>
            <a:custGeom>
              <a:avLst/>
              <a:gdLst/>
              <a:ahLst/>
              <a:cxnLst/>
              <a:rect l="l" t="t" r="r" b="b"/>
              <a:pathLst>
                <a:path w="801" h="735" extrusionOk="0">
                  <a:moveTo>
                    <a:pt x="401" y="1"/>
                  </a:moveTo>
                  <a:cubicBezTo>
                    <a:pt x="201" y="67"/>
                    <a:pt x="0" y="134"/>
                    <a:pt x="34" y="401"/>
                  </a:cubicBezTo>
                  <a:cubicBezTo>
                    <a:pt x="67" y="635"/>
                    <a:pt x="234" y="735"/>
                    <a:pt x="467" y="735"/>
                  </a:cubicBezTo>
                  <a:lnTo>
                    <a:pt x="467" y="701"/>
                  </a:lnTo>
                  <a:cubicBezTo>
                    <a:pt x="701" y="701"/>
                    <a:pt x="801" y="568"/>
                    <a:pt x="768" y="334"/>
                  </a:cubicBezTo>
                  <a:cubicBezTo>
                    <a:pt x="734" y="134"/>
                    <a:pt x="601" y="34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13"/>
            <p:cNvSpPr/>
            <p:nvPr/>
          </p:nvSpPr>
          <p:spPr>
            <a:xfrm rot="-5400000">
              <a:off x="6580120" y="3282715"/>
              <a:ext cx="124149" cy="942514"/>
            </a:xfrm>
            <a:custGeom>
              <a:avLst/>
              <a:gdLst/>
              <a:ahLst/>
              <a:cxnLst/>
              <a:rect l="l" t="t" r="r" b="b"/>
              <a:pathLst>
                <a:path w="5004" h="21167" extrusionOk="0">
                  <a:moveTo>
                    <a:pt x="3736" y="0"/>
                  </a:moveTo>
                  <a:cubicBezTo>
                    <a:pt x="3303" y="34"/>
                    <a:pt x="3136" y="367"/>
                    <a:pt x="3102" y="734"/>
                  </a:cubicBezTo>
                  <a:cubicBezTo>
                    <a:pt x="3069" y="1101"/>
                    <a:pt x="3102" y="1468"/>
                    <a:pt x="3102" y="1835"/>
                  </a:cubicBezTo>
                  <a:cubicBezTo>
                    <a:pt x="2969" y="4537"/>
                    <a:pt x="2802" y="7239"/>
                    <a:pt x="2168" y="9874"/>
                  </a:cubicBezTo>
                  <a:cubicBezTo>
                    <a:pt x="2002" y="10441"/>
                    <a:pt x="2035" y="11075"/>
                    <a:pt x="1968" y="11642"/>
                  </a:cubicBezTo>
                  <a:cubicBezTo>
                    <a:pt x="1601" y="14177"/>
                    <a:pt x="1268" y="16679"/>
                    <a:pt x="501" y="19114"/>
                  </a:cubicBezTo>
                  <a:cubicBezTo>
                    <a:pt x="334" y="19648"/>
                    <a:pt x="234" y="20215"/>
                    <a:pt x="134" y="20782"/>
                  </a:cubicBezTo>
                  <a:cubicBezTo>
                    <a:pt x="100" y="20915"/>
                    <a:pt x="0" y="21049"/>
                    <a:pt x="167" y="21149"/>
                  </a:cubicBezTo>
                  <a:cubicBezTo>
                    <a:pt x="192" y="21161"/>
                    <a:pt x="216" y="21167"/>
                    <a:pt x="238" y="21167"/>
                  </a:cubicBezTo>
                  <a:cubicBezTo>
                    <a:pt x="337" y="21167"/>
                    <a:pt x="413" y="21063"/>
                    <a:pt x="467" y="20982"/>
                  </a:cubicBezTo>
                  <a:cubicBezTo>
                    <a:pt x="1701" y="19114"/>
                    <a:pt x="2836" y="17279"/>
                    <a:pt x="3403" y="15044"/>
                  </a:cubicBezTo>
                  <a:cubicBezTo>
                    <a:pt x="4003" y="12643"/>
                    <a:pt x="4303" y="10208"/>
                    <a:pt x="4670" y="7773"/>
                  </a:cubicBezTo>
                  <a:cubicBezTo>
                    <a:pt x="4970" y="5771"/>
                    <a:pt x="5004" y="3670"/>
                    <a:pt x="4670" y="1602"/>
                  </a:cubicBezTo>
                  <a:cubicBezTo>
                    <a:pt x="4637" y="1268"/>
                    <a:pt x="4537" y="934"/>
                    <a:pt x="4437" y="634"/>
                  </a:cubicBezTo>
                  <a:cubicBezTo>
                    <a:pt x="4337" y="267"/>
                    <a:pt x="4136" y="0"/>
                    <a:pt x="373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13"/>
            <p:cNvSpPr/>
            <p:nvPr/>
          </p:nvSpPr>
          <p:spPr>
            <a:xfrm rot="-5400000">
              <a:off x="9030006" y="3258508"/>
              <a:ext cx="59618" cy="353682"/>
            </a:xfrm>
            <a:custGeom>
              <a:avLst/>
              <a:gdLst/>
              <a:ahLst/>
              <a:cxnLst/>
              <a:rect l="l" t="t" r="r" b="b"/>
              <a:pathLst>
                <a:path w="2403" h="7943" extrusionOk="0">
                  <a:moveTo>
                    <a:pt x="1078" y="0"/>
                  </a:moveTo>
                  <a:cubicBezTo>
                    <a:pt x="1064" y="0"/>
                    <a:pt x="1050" y="1"/>
                    <a:pt x="1035" y="4"/>
                  </a:cubicBezTo>
                  <a:cubicBezTo>
                    <a:pt x="835" y="37"/>
                    <a:pt x="935" y="270"/>
                    <a:pt x="901" y="404"/>
                  </a:cubicBezTo>
                  <a:cubicBezTo>
                    <a:pt x="334" y="2405"/>
                    <a:pt x="1" y="4474"/>
                    <a:pt x="134" y="6575"/>
                  </a:cubicBezTo>
                  <a:cubicBezTo>
                    <a:pt x="134" y="7042"/>
                    <a:pt x="167" y="7476"/>
                    <a:pt x="167" y="7943"/>
                  </a:cubicBezTo>
                  <a:lnTo>
                    <a:pt x="2336" y="7943"/>
                  </a:lnTo>
                  <a:cubicBezTo>
                    <a:pt x="2336" y="7409"/>
                    <a:pt x="2336" y="6909"/>
                    <a:pt x="2336" y="6375"/>
                  </a:cubicBezTo>
                  <a:cubicBezTo>
                    <a:pt x="2336" y="5241"/>
                    <a:pt x="2402" y="4140"/>
                    <a:pt x="2136" y="3039"/>
                  </a:cubicBezTo>
                  <a:cubicBezTo>
                    <a:pt x="1935" y="2138"/>
                    <a:pt x="1802" y="1204"/>
                    <a:pt x="1368" y="337"/>
                  </a:cubicBezTo>
                  <a:cubicBezTo>
                    <a:pt x="1306" y="213"/>
                    <a:pt x="1273" y="0"/>
                    <a:pt x="1078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13"/>
            <p:cNvSpPr/>
            <p:nvPr/>
          </p:nvSpPr>
          <p:spPr>
            <a:xfrm rot="-5400000">
              <a:off x="5822330" y="3049214"/>
              <a:ext cx="71205" cy="621648"/>
            </a:xfrm>
            <a:custGeom>
              <a:avLst/>
              <a:gdLst/>
              <a:ahLst/>
              <a:cxnLst/>
              <a:rect l="l" t="t" r="r" b="b"/>
              <a:pathLst>
                <a:path w="2870" h="13961" extrusionOk="0">
                  <a:moveTo>
                    <a:pt x="2069" y="0"/>
                  </a:moveTo>
                  <a:cubicBezTo>
                    <a:pt x="1969" y="0"/>
                    <a:pt x="1935" y="100"/>
                    <a:pt x="1869" y="200"/>
                  </a:cubicBezTo>
                  <a:cubicBezTo>
                    <a:pt x="1602" y="667"/>
                    <a:pt x="1502" y="1201"/>
                    <a:pt x="1402" y="1768"/>
                  </a:cubicBezTo>
                  <a:cubicBezTo>
                    <a:pt x="1101" y="3870"/>
                    <a:pt x="601" y="5938"/>
                    <a:pt x="301" y="8039"/>
                  </a:cubicBezTo>
                  <a:cubicBezTo>
                    <a:pt x="101" y="9641"/>
                    <a:pt x="1" y="11208"/>
                    <a:pt x="67" y="12810"/>
                  </a:cubicBezTo>
                  <a:cubicBezTo>
                    <a:pt x="67" y="13076"/>
                    <a:pt x="134" y="13343"/>
                    <a:pt x="268" y="13610"/>
                  </a:cubicBezTo>
                  <a:cubicBezTo>
                    <a:pt x="401" y="13844"/>
                    <a:pt x="534" y="13960"/>
                    <a:pt x="668" y="13960"/>
                  </a:cubicBezTo>
                  <a:cubicBezTo>
                    <a:pt x="801" y="13960"/>
                    <a:pt x="935" y="13844"/>
                    <a:pt x="1068" y="13610"/>
                  </a:cubicBezTo>
                  <a:cubicBezTo>
                    <a:pt x="1402" y="13043"/>
                    <a:pt x="1568" y="12443"/>
                    <a:pt x="1735" y="11809"/>
                  </a:cubicBezTo>
                  <a:cubicBezTo>
                    <a:pt x="2035" y="10475"/>
                    <a:pt x="2469" y="9174"/>
                    <a:pt x="2703" y="7806"/>
                  </a:cubicBezTo>
                  <a:cubicBezTo>
                    <a:pt x="2836" y="7005"/>
                    <a:pt x="2836" y="6171"/>
                    <a:pt x="2869" y="5371"/>
                  </a:cubicBezTo>
                  <a:cubicBezTo>
                    <a:pt x="2869" y="3603"/>
                    <a:pt x="2502" y="1935"/>
                    <a:pt x="2202" y="234"/>
                  </a:cubicBezTo>
                  <a:cubicBezTo>
                    <a:pt x="2169" y="134"/>
                    <a:pt x="2169" y="34"/>
                    <a:pt x="2069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13"/>
            <p:cNvSpPr/>
            <p:nvPr/>
          </p:nvSpPr>
          <p:spPr>
            <a:xfrm rot="-5400000">
              <a:off x="5821619" y="3585745"/>
              <a:ext cx="62918" cy="309956"/>
            </a:xfrm>
            <a:custGeom>
              <a:avLst/>
              <a:gdLst/>
              <a:ahLst/>
              <a:cxnLst/>
              <a:rect l="l" t="t" r="r" b="b"/>
              <a:pathLst>
                <a:path w="2536" h="6961" extrusionOk="0">
                  <a:moveTo>
                    <a:pt x="588" y="1"/>
                  </a:moveTo>
                  <a:cubicBezTo>
                    <a:pt x="442" y="1"/>
                    <a:pt x="305" y="90"/>
                    <a:pt x="234" y="279"/>
                  </a:cubicBezTo>
                  <a:cubicBezTo>
                    <a:pt x="100" y="545"/>
                    <a:pt x="0" y="812"/>
                    <a:pt x="0" y="1113"/>
                  </a:cubicBezTo>
                  <a:cubicBezTo>
                    <a:pt x="367" y="2847"/>
                    <a:pt x="467" y="4582"/>
                    <a:pt x="901" y="6283"/>
                  </a:cubicBezTo>
                  <a:cubicBezTo>
                    <a:pt x="1021" y="6702"/>
                    <a:pt x="1329" y="6960"/>
                    <a:pt x="1680" y="6960"/>
                  </a:cubicBezTo>
                  <a:cubicBezTo>
                    <a:pt x="1720" y="6960"/>
                    <a:pt x="1761" y="6957"/>
                    <a:pt x="1801" y="6950"/>
                  </a:cubicBezTo>
                  <a:cubicBezTo>
                    <a:pt x="2235" y="6917"/>
                    <a:pt x="2435" y="6583"/>
                    <a:pt x="2502" y="6183"/>
                  </a:cubicBezTo>
                  <a:cubicBezTo>
                    <a:pt x="2535" y="5983"/>
                    <a:pt x="2469" y="5783"/>
                    <a:pt x="2469" y="5582"/>
                  </a:cubicBezTo>
                  <a:cubicBezTo>
                    <a:pt x="2368" y="3981"/>
                    <a:pt x="1901" y="2447"/>
                    <a:pt x="1568" y="879"/>
                  </a:cubicBezTo>
                  <a:cubicBezTo>
                    <a:pt x="1468" y="412"/>
                    <a:pt x="1134" y="212"/>
                    <a:pt x="767" y="45"/>
                  </a:cubicBezTo>
                  <a:cubicBezTo>
                    <a:pt x="709" y="16"/>
                    <a:pt x="648" y="1"/>
                    <a:pt x="588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13"/>
            <p:cNvSpPr/>
            <p:nvPr/>
          </p:nvSpPr>
          <p:spPr>
            <a:xfrm rot="-5400000">
              <a:off x="8559122" y="3526527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068" y="0"/>
                  </a:moveTo>
                  <a:cubicBezTo>
                    <a:pt x="967" y="34"/>
                    <a:pt x="0" y="968"/>
                    <a:pt x="33" y="2035"/>
                  </a:cubicBezTo>
                  <a:cubicBezTo>
                    <a:pt x="33" y="3147"/>
                    <a:pt x="932" y="3971"/>
                    <a:pt x="2193" y="3971"/>
                  </a:cubicBezTo>
                  <a:cubicBezTo>
                    <a:pt x="2218" y="3971"/>
                    <a:pt x="2243" y="3970"/>
                    <a:pt x="2268" y="3970"/>
                  </a:cubicBezTo>
                  <a:cubicBezTo>
                    <a:pt x="3369" y="3970"/>
                    <a:pt x="4270" y="3069"/>
                    <a:pt x="4270" y="2002"/>
                  </a:cubicBezTo>
                  <a:cubicBezTo>
                    <a:pt x="4270" y="934"/>
                    <a:pt x="3236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13"/>
            <p:cNvSpPr/>
            <p:nvPr/>
          </p:nvSpPr>
          <p:spPr>
            <a:xfrm rot="-5400000">
              <a:off x="9139668" y="3721464"/>
              <a:ext cx="98421" cy="95556"/>
            </a:xfrm>
            <a:custGeom>
              <a:avLst/>
              <a:gdLst/>
              <a:ahLst/>
              <a:cxnLst/>
              <a:rect l="l" t="t" r="r" b="b"/>
              <a:pathLst>
                <a:path w="3967" h="2146" extrusionOk="0">
                  <a:moveTo>
                    <a:pt x="2135" y="1"/>
                  </a:moveTo>
                  <a:cubicBezTo>
                    <a:pt x="2079" y="1"/>
                    <a:pt x="2022" y="4"/>
                    <a:pt x="1965" y="11"/>
                  </a:cubicBezTo>
                  <a:cubicBezTo>
                    <a:pt x="1922" y="6"/>
                    <a:pt x="1878" y="4"/>
                    <a:pt x="1834" y="4"/>
                  </a:cubicBezTo>
                  <a:cubicBezTo>
                    <a:pt x="937" y="4"/>
                    <a:pt x="0" y="960"/>
                    <a:pt x="64" y="1946"/>
                  </a:cubicBezTo>
                  <a:cubicBezTo>
                    <a:pt x="64" y="2012"/>
                    <a:pt x="64" y="2079"/>
                    <a:pt x="64" y="2146"/>
                  </a:cubicBezTo>
                  <a:lnTo>
                    <a:pt x="3933" y="2146"/>
                  </a:lnTo>
                  <a:cubicBezTo>
                    <a:pt x="3933" y="2079"/>
                    <a:pt x="3933" y="2012"/>
                    <a:pt x="3967" y="1946"/>
                  </a:cubicBezTo>
                  <a:cubicBezTo>
                    <a:pt x="3967" y="1154"/>
                    <a:pt x="3185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13"/>
            <p:cNvSpPr/>
            <p:nvPr/>
          </p:nvSpPr>
          <p:spPr>
            <a:xfrm rot="-5400000">
              <a:off x="4551105" y="3534691"/>
              <a:ext cx="89390" cy="203535"/>
            </a:xfrm>
            <a:custGeom>
              <a:avLst/>
              <a:gdLst/>
              <a:ahLst/>
              <a:cxnLst/>
              <a:rect l="l" t="t" r="r" b="b"/>
              <a:pathLst>
                <a:path w="3603" h="4571" extrusionOk="0">
                  <a:moveTo>
                    <a:pt x="1802" y="0"/>
                  </a:moveTo>
                  <a:cubicBezTo>
                    <a:pt x="801" y="0"/>
                    <a:pt x="0" y="801"/>
                    <a:pt x="0" y="1768"/>
                  </a:cubicBezTo>
                  <a:cubicBezTo>
                    <a:pt x="0" y="1935"/>
                    <a:pt x="34" y="2135"/>
                    <a:pt x="100" y="2268"/>
                  </a:cubicBezTo>
                  <a:cubicBezTo>
                    <a:pt x="67" y="2435"/>
                    <a:pt x="0" y="2602"/>
                    <a:pt x="0" y="2802"/>
                  </a:cubicBezTo>
                  <a:cubicBezTo>
                    <a:pt x="0" y="3736"/>
                    <a:pt x="801" y="4570"/>
                    <a:pt x="1802" y="4570"/>
                  </a:cubicBezTo>
                  <a:cubicBezTo>
                    <a:pt x="2802" y="4570"/>
                    <a:pt x="3603" y="3769"/>
                    <a:pt x="3603" y="2802"/>
                  </a:cubicBezTo>
                  <a:cubicBezTo>
                    <a:pt x="3603" y="2635"/>
                    <a:pt x="3570" y="2435"/>
                    <a:pt x="3503" y="2268"/>
                  </a:cubicBezTo>
                  <a:cubicBezTo>
                    <a:pt x="3570" y="2102"/>
                    <a:pt x="3603" y="1935"/>
                    <a:pt x="3603" y="1768"/>
                  </a:cubicBezTo>
                  <a:cubicBezTo>
                    <a:pt x="3603" y="801"/>
                    <a:pt x="2802" y="0"/>
                    <a:pt x="1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13"/>
            <p:cNvSpPr/>
            <p:nvPr/>
          </p:nvSpPr>
          <p:spPr>
            <a:xfrm rot="-5400000">
              <a:off x="7690765" y="3618279"/>
              <a:ext cx="86934" cy="153041"/>
            </a:xfrm>
            <a:custGeom>
              <a:avLst/>
              <a:gdLst/>
              <a:ahLst/>
              <a:cxnLst/>
              <a:rect l="l" t="t" r="r" b="b"/>
              <a:pathLst>
                <a:path w="3504" h="3437" extrusionOk="0">
                  <a:moveTo>
                    <a:pt x="1769" y="1"/>
                  </a:moveTo>
                  <a:cubicBezTo>
                    <a:pt x="768" y="1"/>
                    <a:pt x="1" y="735"/>
                    <a:pt x="1" y="1736"/>
                  </a:cubicBezTo>
                  <a:cubicBezTo>
                    <a:pt x="1" y="2636"/>
                    <a:pt x="835" y="3403"/>
                    <a:pt x="1769" y="3437"/>
                  </a:cubicBezTo>
                  <a:cubicBezTo>
                    <a:pt x="2703" y="3437"/>
                    <a:pt x="3503" y="2603"/>
                    <a:pt x="3503" y="1669"/>
                  </a:cubicBezTo>
                  <a:cubicBezTo>
                    <a:pt x="3503" y="701"/>
                    <a:pt x="2769" y="1"/>
                    <a:pt x="1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13"/>
            <p:cNvSpPr/>
            <p:nvPr/>
          </p:nvSpPr>
          <p:spPr>
            <a:xfrm rot="-5400000">
              <a:off x="6865286" y="3557345"/>
              <a:ext cx="80310" cy="144136"/>
            </a:xfrm>
            <a:custGeom>
              <a:avLst/>
              <a:gdLst/>
              <a:ahLst/>
              <a:cxnLst/>
              <a:rect l="l" t="t" r="r" b="b"/>
              <a:pathLst>
                <a:path w="3237" h="3237" extrusionOk="0">
                  <a:moveTo>
                    <a:pt x="1602" y="1"/>
                  </a:moveTo>
                  <a:cubicBezTo>
                    <a:pt x="768" y="1"/>
                    <a:pt x="0" y="801"/>
                    <a:pt x="0" y="1635"/>
                  </a:cubicBezTo>
                  <a:cubicBezTo>
                    <a:pt x="0" y="2502"/>
                    <a:pt x="734" y="3236"/>
                    <a:pt x="1602" y="3236"/>
                  </a:cubicBezTo>
                  <a:cubicBezTo>
                    <a:pt x="2469" y="3236"/>
                    <a:pt x="3236" y="2469"/>
                    <a:pt x="3236" y="1602"/>
                  </a:cubicBezTo>
                  <a:cubicBezTo>
                    <a:pt x="3236" y="801"/>
                    <a:pt x="2435" y="34"/>
                    <a:pt x="1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13"/>
            <p:cNvSpPr/>
            <p:nvPr/>
          </p:nvSpPr>
          <p:spPr>
            <a:xfrm rot="-5400000">
              <a:off x="8143143" y="3540133"/>
              <a:ext cx="77804" cy="139683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58" y="0"/>
                  </a:moveTo>
                  <a:cubicBezTo>
                    <a:pt x="1539" y="0"/>
                    <a:pt x="1520" y="1"/>
                    <a:pt x="1501" y="1"/>
                  </a:cubicBezTo>
                  <a:cubicBezTo>
                    <a:pt x="634" y="1"/>
                    <a:pt x="0" y="668"/>
                    <a:pt x="0" y="1569"/>
                  </a:cubicBezTo>
                  <a:cubicBezTo>
                    <a:pt x="0" y="2470"/>
                    <a:pt x="701" y="3137"/>
                    <a:pt x="1601" y="3137"/>
                  </a:cubicBezTo>
                  <a:cubicBezTo>
                    <a:pt x="2435" y="3103"/>
                    <a:pt x="3136" y="2403"/>
                    <a:pt x="3136" y="1536"/>
                  </a:cubicBezTo>
                  <a:cubicBezTo>
                    <a:pt x="3136" y="720"/>
                    <a:pt x="2402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13"/>
            <p:cNvSpPr/>
            <p:nvPr/>
          </p:nvSpPr>
          <p:spPr>
            <a:xfrm rot="-5400000">
              <a:off x="5117650" y="3615369"/>
              <a:ext cx="76167" cy="138169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468" y="1"/>
                  </a:moveTo>
                  <a:cubicBezTo>
                    <a:pt x="601" y="1"/>
                    <a:pt x="1" y="634"/>
                    <a:pt x="1" y="1502"/>
                  </a:cubicBezTo>
                  <a:cubicBezTo>
                    <a:pt x="1" y="2402"/>
                    <a:pt x="668" y="3103"/>
                    <a:pt x="1535" y="3103"/>
                  </a:cubicBezTo>
                  <a:cubicBezTo>
                    <a:pt x="2402" y="3103"/>
                    <a:pt x="3036" y="2436"/>
                    <a:pt x="3069" y="1568"/>
                  </a:cubicBezTo>
                  <a:cubicBezTo>
                    <a:pt x="3069" y="701"/>
                    <a:pt x="2336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13"/>
            <p:cNvSpPr/>
            <p:nvPr/>
          </p:nvSpPr>
          <p:spPr>
            <a:xfrm rot="-5400000">
              <a:off x="6002144" y="3528663"/>
              <a:ext cx="76167" cy="127838"/>
            </a:xfrm>
            <a:custGeom>
              <a:avLst/>
              <a:gdLst/>
              <a:ahLst/>
              <a:cxnLst/>
              <a:rect l="l" t="t" r="r" b="b"/>
              <a:pathLst>
                <a:path w="3070" h="2871" extrusionOk="0">
                  <a:moveTo>
                    <a:pt x="1667" y="0"/>
                  </a:moveTo>
                  <a:cubicBezTo>
                    <a:pt x="1645" y="0"/>
                    <a:pt x="1623" y="1"/>
                    <a:pt x="1601" y="2"/>
                  </a:cubicBezTo>
                  <a:cubicBezTo>
                    <a:pt x="734" y="2"/>
                    <a:pt x="0" y="635"/>
                    <a:pt x="0" y="1403"/>
                  </a:cubicBezTo>
                  <a:cubicBezTo>
                    <a:pt x="0" y="2203"/>
                    <a:pt x="734" y="2870"/>
                    <a:pt x="1601" y="2870"/>
                  </a:cubicBezTo>
                  <a:cubicBezTo>
                    <a:pt x="2502" y="2870"/>
                    <a:pt x="3069" y="2270"/>
                    <a:pt x="3069" y="1403"/>
                  </a:cubicBezTo>
                  <a:cubicBezTo>
                    <a:pt x="3069" y="591"/>
                    <a:pt x="2468" y="0"/>
                    <a:pt x="1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13"/>
            <p:cNvSpPr/>
            <p:nvPr/>
          </p:nvSpPr>
          <p:spPr>
            <a:xfrm rot="-5400000">
              <a:off x="5384993" y="3554062"/>
              <a:ext cx="76167" cy="123386"/>
            </a:xfrm>
            <a:custGeom>
              <a:avLst/>
              <a:gdLst/>
              <a:ahLst/>
              <a:cxnLst/>
              <a:rect l="l" t="t" r="r" b="b"/>
              <a:pathLst>
                <a:path w="3070" h="2771" extrusionOk="0">
                  <a:moveTo>
                    <a:pt x="1561" y="0"/>
                  </a:moveTo>
                  <a:cubicBezTo>
                    <a:pt x="1541" y="0"/>
                    <a:pt x="1521" y="1"/>
                    <a:pt x="1501" y="2"/>
                  </a:cubicBezTo>
                  <a:cubicBezTo>
                    <a:pt x="701" y="35"/>
                    <a:pt x="0" y="669"/>
                    <a:pt x="0" y="1403"/>
                  </a:cubicBezTo>
                  <a:cubicBezTo>
                    <a:pt x="34" y="2137"/>
                    <a:pt x="734" y="2770"/>
                    <a:pt x="1601" y="2770"/>
                  </a:cubicBezTo>
                  <a:cubicBezTo>
                    <a:pt x="2369" y="2770"/>
                    <a:pt x="3036" y="2137"/>
                    <a:pt x="3069" y="1403"/>
                  </a:cubicBezTo>
                  <a:cubicBezTo>
                    <a:pt x="3069" y="654"/>
                    <a:pt x="2370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13"/>
            <p:cNvSpPr/>
            <p:nvPr/>
          </p:nvSpPr>
          <p:spPr>
            <a:xfrm rot="-5400000">
              <a:off x="5672924" y="3502548"/>
              <a:ext cx="73686" cy="126280"/>
            </a:xfrm>
            <a:custGeom>
              <a:avLst/>
              <a:gdLst/>
              <a:ahLst/>
              <a:cxnLst/>
              <a:rect l="l" t="t" r="r" b="b"/>
              <a:pathLst>
                <a:path w="2970" h="2836" extrusionOk="0">
                  <a:moveTo>
                    <a:pt x="1468" y="0"/>
                  </a:moveTo>
                  <a:cubicBezTo>
                    <a:pt x="634" y="0"/>
                    <a:pt x="100" y="567"/>
                    <a:pt x="34" y="1435"/>
                  </a:cubicBezTo>
                  <a:cubicBezTo>
                    <a:pt x="0" y="2135"/>
                    <a:pt x="801" y="2836"/>
                    <a:pt x="1435" y="2836"/>
                  </a:cubicBezTo>
                  <a:cubicBezTo>
                    <a:pt x="2202" y="2802"/>
                    <a:pt x="2969" y="2102"/>
                    <a:pt x="2836" y="1368"/>
                  </a:cubicBezTo>
                  <a:cubicBezTo>
                    <a:pt x="2836" y="567"/>
                    <a:pt x="2269" y="0"/>
                    <a:pt x="1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13"/>
            <p:cNvSpPr/>
            <p:nvPr/>
          </p:nvSpPr>
          <p:spPr>
            <a:xfrm rot="-5400000">
              <a:off x="6393390" y="3502280"/>
              <a:ext cx="64580" cy="114436"/>
            </a:xfrm>
            <a:custGeom>
              <a:avLst/>
              <a:gdLst/>
              <a:ahLst/>
              <a:cxnLst/>
              <a:rect l="l" t="t" r="r" b="b"/>
              <a:pathLst>
                <a:path w="2603" h="2570" extrusionOk="0">
                  <a:moveTo>
                    <a:pt x="1302" y="1"/>
                  </a:moveTo>
                  <a:cubicBezTo>
                    <a:pt x="601" y="1"/>
                    <a:pt x="1" y="568"/>
                    <a:pt x="1" y="1268"/>
                  </a:cubicBezTo>
                  <a:cubicBezTo>
                    <a:pt x="1" y="2036"/>
                    <a:pt x="501" y="2569"/>
                    <a:pt x="1269" y="2569"/>
                  </a:cubicBezTo>
                  <a:cubicBezTo>
                    <a:pt x="2002" y="2569"/>
                    <a:pt x="2603" y="1969"/>
                    <a:pt x="2569" y="1268"/>
                  </a:cubicBezTo>
                  <a:cubicBezTo>
                    <a:pt x="2569" y="601"/>
                    <a:pt x="1936" y="1"/>
                    <a:pt x="1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13"/>
            <p:cNvSpPr/>
            <p:nvPr/>
          </p:nvSpPr>
          <p:spPr>
            <a:xfrm rot="-5400000">
              <a:off x="7386331" y="3601988"/>
              <a:ext cx="64580" cy="107000"/>
            </a:xfrm>
            <a:custGeom>
              <a:avLst/>
              <a:gdLst/>
              <a:ahLst/>
              <a:cxnLst/>
              <a:rect l="l" t="t" r="r" b="b"/>
              <a:pathLst>
                <a:path w="2603" h="2403" extrusionOk="0">
                  <a:moveTo>
                    <a:pt x="1301" y="1"/>
                  </a:moveTo>
                  <a:cubicBezTo>
                    <a:pt x="601" y="1"/>
                    <a:pt x="1" y="568"/>
                    <a:pt x="1" y="1235"/>
                  </a:cubicBezTo>
                  <a:cubicBezTo>
                    <a:pt x="1" y="1835"/>
                    <a:pt x="634" y="2402"/>
                    <a:pt x="1235" y="2402"/>
                  </a:cubicBezTo>
                  <a:cubicBezTo>
                    <a:pt x="1935" y="2402"/>
                    <a:pt x="2569" y="1835"/>
                    <a:pt x="2569" y="1135"/>
                  </a:cubicBezTo>
                  <a:cubicBezTo>
                    <a:pt x="2602" y="501"/>
                    <a:pt x="2002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13"/>
            <p:cNvSpPr/>
            <p:nvPr/>
          </p:nvSpPr>
          <p:spPr>
            <a:xfrm rot="-5400000">
              <a:off x="9077577" y="3564372"/>
              <a:ext cx="52151" cy="93686"/>
            </a:xfrm>
            <a:custGeom>
              <a:avLst/>
              <a:gdLst/>
              <a:ahLst/>
              <a:cxnLst/>
              <a:rect l="l" t="t" r="r" b="b"/>
              <a:pathLst>
                <a:path w="2102" h="2104" extrusionOk="0">
                  <a:moveTo>
                    <a:pt x="1011" y="1"/>
                  </a:moveTo>
                  <a:cubicBezTo>
                    <a:pt x="438" y="1"/>
                    <a:pt x="0" y="488"/>
                    <a:pt x="0" y="1070"/>
                  </a:cubicBezTo>
                  <a:cubicBezTo>
                    <a:pt x="0" y="1670"/>
                    <a:pt x="434" y="2104"/>
                    <a:pt x="1034" y="2104"/>
                  </a:cubicBezTo>
                  <a:cubicBezTo>
                    <a:pt x="1668" y="2104"/>
                    <a:pt x="2102" y="1670"/>
                    <a:pt x="2102" y="1037"/>
                  </a:cubicBezTo>
                  <a:cubicBezTo>
                    <a:pt x="2102" y="469"/>
                    <a:pt x="1635" y="2"/>
                    <a:pt x="1068" y="2"/>
                  </a:cubicBezTo>
                  <a:cubicBezTo>
                    <a:pt x="1049" y="1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13"/>
            <p:cNvSpPr/>
            <p:nvPr/>
          </p:nvSpPr>
          <p:spPr>
            <a:xfrm rot="-5400000">
              <a:off x="5045926" y="3462186"/>
              <a:ext cx="48851" cy="86205"/>
            </a:xfrm>
            <a:custGeom>
              <a:avLst/>
              <a:gdLst/>
              <a:ahLst/>
              <a:cxnLst/>
              <a:rect l="l" t="t" r="r" b="b"/>
              <a:pathLst>
                <a:path w="1969" h="1936" extrusionOk="0">
                  <a:moveTo>
                    <a:pt x="1002" y="0"/>
                  </a:moveTo>
                  <a:cubicBezTo>
                    <a:pt x="468" y="0"/>
                    <a:pt x="34" y="434"/>
                    <a:pt x="34" y="968"/>
                  </a:cubicBezTo>
                  <a:cubicBezTo>
                    <a:pt x="1" y="1501"/>
                    <a:pt x="468" y="1935"/>
                    <a:pt x="1035" y="1935"/>
                  </a:cubicBezTo>
                  <a:cubicBezTo>
                    <a:pt x="1602" y="1935"/>
                    <a:pt x="1969" y="1568"/>
                    <a:pt x="1969" y="968"/>
                  </a:cubicBezTo>
                  <a:cubicBezTo>
                    <a:pt x="1969" y="434"/>
                    <a:pt x="1535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13"/>
            <p:cNvSpPr/>
            <p:nvPr/>
          </p:nvSpPr>
          <p:spPr>
            <a:xfrm rot="-5400000">
              <a:off x="8515779" y="3688937"/>
              <a:ext cx="45551" cy="86205"/>
            </a:xfrm>
            <a:custGeom>
              <a:avLst/>
              <a:gdLst/>
              <a:ahLst/>
              <a:cxnLst/>
              <a:rect l="l" t="t" r="r" b="b"/>
              <a:pathLst>
                <a:path w="1836" h="1936" extrusionOk="0">
                  <a:moveTo>
                    <a:pt x="968" y="0"/>
                  </a:moveTo>
                  <a:cubicBezTo>
                    <a:pt x="434" y="0"/>
                    <a:pt x="1" y="467"/>
                    <a:pt x="1" y="1034"/>
                  </a:cubicBezTo>
                  <a:cubicBezTo>
                    <a:pt x="1" y="1602"/>
                    <a:pt x="368" y="1935"/>
                    <a:pt x="901" y="1935"/>
                  </a:cubicBezTo>
                  <a:cubicBezTo>
                    <a:pt x="1468" y="1935"/>
                    <a:pt x="1835" y="1568"/>
                    <a:pt x="1835" y="1034"/>
                  </a:cubicBezTo>
                  <a:cubicBezTo>
                    <a:pt x="1835" y="401"/>
                    <a:pt x="1502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13"/>
            <p:cNvSpPr/>
            <p:nvPr/>
          </p:nvSpPr>
          <p:spPr>
            <a:xfrm rot="-5400000">
              <a:off x="4884239" y="3552180"/>
              <a:ext cx="45526" cy="83311"/>
            </a:xfrm>
            <a:custGeom>
              <a:avLst/>
              <a:gdLst/>
              <a:ahLst/>
              <a:cxnLst/>
              <a:rect l="l" t="t" r="r" b="b"/>
              <a:pathLst>
                <a:path w="1835" h="1871" extrusionOk="0">
                  <a:moveTo>
                    <a:pt x="901" y="0"/>
                  </a:moveTo>
                  <a:cubicBezTo>
                    <a:pt x="334" y="34"/>
                    <a:pt x="0" y="401"/>
                    <a:pt x="0" y="968"/>
                  </a:cubicBezTo>
                  <a:cubicBezTo>
                    <a:pt x="0" y="1481"/>
                    <a:pt x="339" y="1870"/>
                    <a:pt x="839" y="1870"/>
                  </a:cubicBezTo>
                  <a:cubicBezTo>
                    <a:pt x="860" y="1870"/>
                    <a:pt x="880" y="1870"/>
                    <a:pt x="901" y="1868"/>
                  </a:cubicBezTo>
                  <a:cubicBezTo>
                    <a:pt x="1435" y="1868"/>
                    <a:pt x="1835" y="1435"/>
                    <a:pt x="1835" y="934"/>
                  </a:cubicBezTo>
                  <a:cubicBezTo>
                    <a:pt x="1835" y="401"/>
                    <a:pt x="1435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13"/>
            <p:cNvSpPr/>
            <p:nvPr/>
          </p:nvSpPr>
          <p:spPr>
            <a:xfrm rot="-5400000">
              <a:off x="8808665" y="3517012"/>
              <a:ext cx="48032" cy="83311"/>
            </a:xfrm>
            <a:custGeom>
              <a:avLst/>
              <a:gdLst/>
              <a:ahLst/>
              <a:cxnLst/>
              <a:rect l="l" t="t" r="r" b="b"/>
              <a:pathLst>
                <a:path w="1936" h="1871" extrusionOk="0">
                  <a:moveTo>
                    <a:pt x="1102" y="0"/>
                  </a:moveTo>
                  <a:lnTo>
                    <a:pt x="1102" y="34"/>
                  </a:lnTo>
                  <a:cubicBezTo>
                    <a:pt x="535" y="34"/>
                    <a:pt x="1" y="568"/>
                    <a:pt x="1" y="1101"/>
                  </a:cubicBezTo>
                  <a:cubicBezTo>
                    <a:pt x="1" y="1576"/>
                    <a:pt x="272" y="1871"/>
                    <a:pt x="756" y="1871"/>
                  </a:cubicBezTo>
                  <a:cubicBezTo>
                    <a:pt x="782" y="1871"/>
                    <a:pt x="808" y="1870"/>
                    <a:pt x="835" y="1868"/>
                  </a:cubicBezTo>
                  <a:cubicBezTo>
                    <a:pt x="1402" y="1868"/>
                    <a:pt x="1936" y="1301"/>
                    <a:pt x="1936" y="734"/>
                  </a:cubicBezTo>
                  <a:cubicBezTo>
                    <a:pt x="1902" y="334"/>
                    <a:pt x="1535" y="0"/>
                    <a:pt x="1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13"/>
            <p:cNvSpPr/>
            <p:nvPr/>
          </p:nvSpPr>
          <p:spPr>
            <a:xfrm rot="-5400000">
              <a:off x="6658890" y="3518765"/>
              <a:ext cx="35627" cy="64075"/>
            </a:xfrm>
            <a:custGeom>
              <a:avLst/>
              <a:gdLst/>
              <a:ahLst/>
              <a:cxnLst/>
              <a:rect l="l" t="t" r="r" b="b"/>
              <a:pathLst>
                <a:path w="1436" h="1439" extrusionOk="0">
                  <a:moveTo>
                    <a:pt x="778" y="0"/>
                  </a:moveTo>
                  <a:cubicBezTo>
                    <a:pt x="763" y="0"/>
                    <a:pt x="749" y="1"/>
                    <a:pt x="735" y="2"/>
                  </a:cubicBezTo>
                  <a:cubicBezTo>
                    <a:pt x="368" y="2"/>
                    <a:pt x="1" y="403"/>
                    <a:pt x="1" y="770"/>
                  </a:cubicBezTo>
                  <a:cubicBezTo>
                    <a:pt x="33" y="1089"/>
                    <a:pt x="371" y="1439"/>
                    <a:pt x="721" y="1439"/>
                  </a:cubicBezTo>
                  <a:cubicBezTo>
                    <a:pt x="737" y="1439"/>
                    <a:pt x="753" y="1438"/>
                    <a:pt x="768" y="1437"/>
                  </a:cubicBezTo>
                  <a:cubicBezTo>
                    <a:pt x="1102" y="1437"/>
                    <a:pt x="1435" y="1070"/>
                    <a:pt x="1435" y="703"/>
                  </a:cubicBezTo>
                  <a:cubicBezTo>
                    <a:pt x="1435" y="352"/>
                    <a:pt x="1099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13"/>
            <p:cNvSpPr/>
            <p:nvPr/>
          </p:nvSpPr>
          <p:spPr>
            <a:xfrm rot="-5400000">
              <a:off x="7834192" y="3566076"/>
              <a:ext cx="34784" cy="57975"/>
            </a:xfrm>
            <a:custGeom>
              <a:avLst/>
              <a:gdLst/>
              <a:ahLst/>
              <a:cxnLst/>
              <a:rect l="l" t="t" r="r" b="b"/>
              <a:pathLst>
                <a:path w="1402" h="1302" extrusionOk="0">
                  <a:moveTo>
                    <a:pt x="701" y="1"/>
                  </a:moveTo>
                  <a:cubicBezTo>
                    <a:pt x="267" y="1"/>
                    <a:pt x="0" y="267"/>
                    <a:pt x="33" y="634"/>
                  </a:cubicBezTo>
                  <a:cubicBezTo>
                    <a:pt x="33" y="1001"/>
                    <a:pt x="367" y="1302"/>
                    <a:pt x="734" y="1302"/>
                  </a:cubicBezTo>
                  <a:cubicBezTo>
                    <a:pt x="1101" y="1302"/>
                    <a:pt x="1401" y="968"/>
                    <a:pt x="1401" y="634"/>
                  </a:cubicBezTo>
                  <a:cubicBezTo>
                    <a:pt x="1368" y="234"/>
                    <a:pt x="1101" y="1"/>
                    <a:pt x="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13"/>
            <p:cNvSpPr/>
            <p:nvPr/>
          </p:nvSpPr>
          <p:spPr>
            <a:xfrm rot="-5400000">
              <a:off x="7121495" y="3618813"/>
              <a:ext cx="29822" cy="53478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634" y="0"/>
                  </a:moveTo>
                  <a:cubicBezTo>
                    <a:pt x="234" y="0"/>
                    <a:pt x="0" y="234"/>
                    <a:pt x="0" y="634"/>
                  </a:cubicBezTo>
                  <a:cubicBezTo>
                    <a:pt x="0" y="1001"/>
                    <a:pt x="234" y="1168"/>
                    <a:pt x="467" y="1201"/>
                  </a:cubicBezTo>
                  <a:cubicBezTo>
                    <a:pt x="968" y="1201"/>
                    <a:pt x="1201" y="1001"/>
                    <a:pt x="1201" y="634"/>
                  </a:cubicBezTo>
                  <a:cubicBezTo>
                    <a:pt x="1201" y="234"/>
                    <a:pt x="1001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13"/>
            <p:cNvSpPr/>
            <p:nvPr/>
          </p:nvSpPr>
          <p:spPr>
            <a:xfrm rot="-5400000">
              <a:off x="8880869" y="3758881"/>
              <a:ext cx="22379" cy="39006"/>
            </a:xfrm>
            <a:custGeom>
              <a:avLst/>
              <a:gdLst/>
              <a:ahLst/>
              <a:cxnLst/>
              <a:rect l="l" t="t" r="r" b="b"/>
              <a:pathLst>
                <a:path w="902" h="876" extrusionOk="0">
                  <a:moveTo>
                    <a:pt x="524" y="1"/>
                  </a:moveTo>
                  <a:cubicBezTo>
                    <a:pt x="506" y="1"/>
                    <a:pt x="487" y="2"/>
                    <a:pt x="468" y="4"/>
                  </a:cubicBezTo>
                  <a:cubicBezTo>
                    <a:pt x="201" y="4"/>
                    <a:pt x="34" y="138"/>
                    <a:pt x="1" y="438"/>
                  </a:cubicBezTo>
                  <a:cubicBezTo>
                    <a:pt x="1" y="738"/>
                    <a:pt x="201" y="871"/>
                    <a:pt x="468" y="871"/>
                  </a:cubicBezTo>
                  <a:cubicBezTo>
                    <a:pt x="490" y="874"/>
                    <a:pt x="511" y="875"/>
                    <a:pt x="531" y="875"/>
                  </a:cubicBezTo>
                  <a:cubicBezTo>
                    <a:pt x="787" y="875"/>
                    <a:pt x="901" y="687"/>
                    <a:pt x="901" y="471"/>
                  </a:cubicBezTo>
                  <a:cubicBezTo>
                    <a:pt x="901" y="193"/>
                    <a:pt x="758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13"/>
            <p:cNvSpPr/>
            <p:nvPr/>
          </p:nvSpPr>
          <p:spPr>
            <a:xfrm rot="-5400000">
              <a:off x="5437675" y="3471954"/>
              <a:ext cx="19873" cy="32728"/>
            </a:xfrm>
            <a:custGeom>
              <a:avLst/>
              <a:gdLst/>
              <a:ahLst/>
              <a:cxnLst/>
              <a:rect l="l" t="t" r="r" b="b"/>
              <a:pathLst>
                <a:path w="801" h="735" extrusionOk="0">
                  <a:moveTo>
                    <a:pt x="467" y="0"/>
                  </a:moveTo>
                  <a:cubicBezTo>
                    <a:pt x="234" y="0"/>
                    <a:pt x="67" y="101"/>
                    <a:pt x="34" y="334"/>
                  </a:cubicBezTo>
                  <a:cubicBezTo>
                    <a:pt x="0" y="568"/>
                    <a:pt x="201" y="668"/>
                    <a:pt x="401" y="734"/>
                  </a:cubicBezTo>
                  <a:cubicBezTo>
                    <a:pt x="601" y="701"/>
                    <a:pt x="734" y="601"/>
                    <a:pt x="768" y="367"/>
                  </a:cubicBezTo>
                  <a:cubicBezTo>
                    <a:pt x="801" y="167"/>
                    <a:pt x="701" y="34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13"/>
            <p:cNvSpPr/>
            <p:nvPr/>
          </p:nvSpPr>
          <p:spPr>
            <a:xfrm rot="-5400000">
              <a:off x="3881202" y="3774688"/>
              <a:ext cx="59618" cy="423679"/>
            </a:xfrm>
            <a:custGeom>
              <a:avLst/>
              <a:gdLst/>
              <a:ahLst/>
              <a:cxnLst/>
              <a:rect l="l" t="t" r="r" b="b"/>
              <a:pathLst>
                <a:path w="2403" h="9515" extrusionOk="0">
                  <a:moveTo>
                    <a:pt x="1893" y="1"/>
                  </a:moveTo>
                  <a:cubicBezTo>
                    <a:pt x="1751" y="1"/>
                    <a:pt x="1660" y="150"/>
                    <a:pt x="1569" y="272"/>
                  </a:cubicBezTo>
                  <a:cubicBezTo>
                    <a:pt x="935" y="972"/>
                    <a:pt x="534" y="1773"/>
                    <a:pt x="468" y="2740"/>
                  </a:cubicBezTo>
                  <a:cubicBezTo>
                    <a:pt x="301" y="4441"/>
                    <a:pt x="268" y="6143"/>
                    <a:pt x="67" y="7844"/>
                  </a:cubicBezTo>
                  <a:cubicBezTo>
                    <a:pt x="1" y="8144"/>
                    <a:pt x="34" y="8478"/>
                    <a:pt x="67" y="8811"/>
                  </a:cubicBezTo>
                  <a:cubicBezTo>
                    <a:pt x="101" y="9212"/>
                    <a:pt x="334" y="9478"/>
                    <a:pt x="735" y="9512"/>
                  </a:cubicBezTo>
                  <a:cubicBezTo>
                    <a:pt x="758" y="9514"/>
                    <a:pt x="781" y="9515"/>
                    <a:pt x="803" y="9515"/>
                  </a:cubicBezTo>
                  <a:cubicBezTo>
                    <a:pt x="1127" y="9515"/>
                    <a:pt x="1310" y="9292"/>
                    <a:pt x="1435" y="9011"/>
                  </a:cubicBezTo>
                  <a:cubicBezTo>
                    <a:pt x="1468" y="8878"/>
                    <a:pt x="1502" y="8745"/>
                    <a:pt x="1535" y="8611"/>
                  </a:cubicBezTo>
                  <a:cubicBezTo>
                    <a:pt x="1669" y="7677"/>
                    <a:pt x="1802" y="6743"/>
                    <a:pt x="2002" y="5809"/>
                  </a:cubicBezTo>
                  <a:cubicBezTo>
                    <a:pt x="2102" y="4775"/>
                    <a:pt x="2136" y="3708"/>
                    <a:pt x="2269" y="2674"/>
                  </a:cubicBezTo>
                  <a:cubicBezTo>
                    <a:pt x="2402" y="1906"/>
                    <a:pt x="2336" y="1139"/>
                    <a:pt x="2169" y="372"/>
                  </a:cubicBezTo>
                  <a:cubicBezTo>
                    <a:pt x="2136" y="238"/>
                    <a:pt x="2136" y="38"/>
                    <a:pt x="1935" y="5"/>
                  </a:cubicBezTo>
                  <a:cubicBezTo>
                    <a:pt x="1921" y="2"/>
                    <a:pt x="1907" y="1"/>
                    <a:pt x="1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13"/>
            <p:cNvSpPr/>
            <p:nvPr/>
          </p:nvSpPr>
          <p:spPr>
            <a:xfrm rot="-5400000">
              <a:off x="185428" y="3751626"/>
              <a:ext cx="58800" cy="419315"/>
            </a:xfrm>
            <a:custGeom>
              <a:avLst/>
              <a:gdLst/>
              <a:ahLst/>
              <a:cxnLst/>
              <a:rect l="l" t="t" r="r" b="b"/>
              <a:pathLst>
                <a:path w="2370" h="9417" extrusionOk="0">
                  <a:moveTo>
                    <a:pt x="1089" y="1"/>
                  </a:moveTo>
                  <a:cubicBezTo>
                    <a:pt x="861" y="1"/>
                    <a:pt x="688" y="129"/>
                    <a:pt x="568" y="339"/>
                  </a:cubicBezTo>
                  <a:cubicBezTo>
                    <a:pt x="401" y="639"/>
                    <a:pt x="301" y="973"/>
                    <a:pt x="268" y="1307"/>
                  </a:cubicBezTo>
                  <a:cubicBezTo>
                    <a:pt x="1" y="2841"/>
                    <a:pt x="134" y="4342"/>
                    <a:pt x="368" y="5876"/>
                  </a:cubicBezTo>
                  <a:cubicBezTo>
                    <a:pt x="434" y="6277"/>
                    <a:pt x="535" y="6710"/>
                    <a:pt x="801" y="7044"/>
                  </a:cubicBezTo>
                  <a:cubicBezTo>
                    <a:pt x="1302" y="7678"/>
                    <a:pt x="1602" y="8412"/>
                    <a:pt x="1869" y="9145"/>
                  </a:cubicBezTo>
                  <a:cubicBezTo>
                    <a:pt x="1931" y="9238"/>
                    <a:pt x="1935" y="9416"/>
                    <a:pt x="2067" y="9416"/>
                  </a:cubicBezTo>
                  <a:cubicBezTo>
                    <a:pt x="2078" y="9416"/>
                    <a:pt x="2090" y="9415"/>
                    <a:pt x="2102" y="9412"/>
                  </a:cubicBezTo>
                  <a:cubicBezTo>
                    <a:pt x="2302" y="9379"/>
                    <a:pt x="2202" y="9212"/>
                    <a:pt x="2202" y="9079"/>
                  </a:cubicBezTo>
                  <a:cubicBezTo>
                    <a:pt x="2369" y="8011"/>
                    <a:pt x="1969" y="7011"/>
                    <a:pt x="2036" y="6010"/>
                  </a:cubicBezTo>
                  <a:cubicBezTo>
                    <a:pt x="2036" y="4576"/>
                    <a:pt x="1769" y="3175"/>
                    <a:pt x="1769" y="1774"/>
                  </a:cubicBezTo>
                  <a:cubicBezTo>
                    <a:pt x="1769" y="1373"/>
                    <a:pt x="1702" y="940"/>
                    <a:pt x="1635" y="506"/>
                  </a:cubicBezTo>
                  <a:cubicBezTo>
                    <a:pt x="1569" y="239"/>
                    <a:pt x="1435" y="39"/>
                    <a:pt x="1168" y="6"/>
                  </a:cubicBezTo>
                  <a:cubicBezTo>
                    <a:pt x="1141" y="2"/>
                    <a:pt x="1115" y="1"/>
                    <a:pt x="10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13"/>
            <p:cNvSpPr/>
            <p:nvPr/>
          </p:nvSpPr>
          <p:spPr>
            <a:xfrm rot="-5400000">
              <a:off x="4463029" y="-667081"/>
              <a:ext cx="264028" cy="9283227"/>
            </a:xfrm>
            <a:custGeom>
              <a:avLst/>
              <a:gdLst/>
              <a:ahLst/>
              <a:cxnLst/>
              <a:rect l="l" t="t" r="r" b="b"/>
              <a:pathLst>
                <a:path w="10642" h="208483" extrusionOk="0">
                  <a:moveTo>
                    <a:pt x="434" y="0"/>
                  </a:moveTo>
                  <a:cubicBezTo>
                    <a:pt x="268" y="467"/>
                    <a:pt x="168" y="967"/>
                    <a:pt x="101" y="1468"/>
                  </a:cubicBezTo>
                  <a:cubicBezTo>
                    <a:pt x="1" y="2769"/>
                    <a:pt x="34" y="4036"/>
                    <a:pt x="201" y="5304"/>
                  </a:cubicBezTo>
                  <a:cubicBezTo>
                    <a:pt x="434" y="7038"/>
                    <a:pt x="568" y="8740"/>
                    <a:pt x="1102" y="10374"/>
                  </a:cubicBezTo>
                  <a:cubicBezTo>
                    <a:pt x="1535" y="11608"/>
                    <a:pt x="1936" y="12843"/>
                    <a:pt x="2236" y="14144"/>
                  </a:cubicBezTo>
                  <a:cubicBezTo>
                    <a:pt x="2569" y="15711"/>
                    <a:pt x="3003" y="17279"/>
                    <a:pt x="3303" y="18880"/>
                  </a:cubicBezTo>
                  <a:cubicBezTo>
                    <a:pt x="3703" y="21182"/>
                    <a:pt x="4037" y="23450"/>
                    <a:pt x="4137" y="25785"/>
                  </a:cubicBezTo>
                  <a:cubicBezTo>
                    <a:pt x="4237" y="27820"/>
                    <a:pt x="4170" y="29855"/>
                    <a:pt x="3904" y="31856"/>
                  </a:cubicBezTo>
                  <a:cubicBezTo>
                    <a:pt x="3703" y="33357"/>
                    <a:pt x="3370" y="34825"/>
                    <a:pt x="3136" y="36293"/>
                  </a:cubicBezTo>
                  <a:cubicBezTo>
                    <a:pt x="2903" y="37727"/>
                    <a:pt x="2803" y="39161"/>
                    <a:pt x="2703" y="40596"/>
                  </a:cubicBezTo>
                  <a:cubicBezTo>
                    <a:pt x="2569" y="42897"/>
                    <a:pt x="2569" y="45166"/>
                    <a:pt x="3036" y="47434"/>
                  </a:cubicBezTo>
                  <a:cubicBezTo>
                    <a:pt x="3637" y="50336"/>
                    <a:pt x="4337" y="53238"/>
                    <a:pt x="5071" y="56107"/>
                  </a:cubicBezTo>
                  <a:cubicBezTo>
                    <a:pt x="6205" y="60410"/>
                    <a:pt x="6405" y="64813"/>
                    <a:pt x="6706" y="69216"/>
                  </a:cubicBezTo>
                  <a:cubicBezTo>
                    <a:pt x="6839" y="70918"/>
                    <a:pt x="6772" y="72652"/>
                    <a:pt x="6806" y="74353"/>
                  </a:cubicBezTo>
                  <a:cubicBezTo>
                    <a:pt x="6839" y="74787"/>
                    <a:pt x="6872" y="75187"/>
                    <a:pt x="6839" y="75621"/>
                  </a:cubicBezTo>
                  <a:cubicBezTo>
                    <a:pt x="6639" y="77689"/>
                    <a:pt x="6405" y="79724"/>
                    <a:pt x="6472" y="81825"/>
                  </a:cubicBezTo>
                  <a:cubicBezTo>
                    <a:pt x="6505" y="84461"/>
                    <a:pt x="6472" y="87129"/>
                    <a:pt x="6472" y="89764"/>
                  </a:cubicBezTo>
                  <a:cubicBezTo>
                    <a:pt x="6439" y="90598"/>
                    <a:pt x="6405" y="91432"/>
                    <a:pt x="6305" y="92266"/>
                  </a:cubicBezTo>
                  <a:cubicBezTo>
                    <a:pt x="5938" y="94835"/>
                    <a:pt x="5872" y="97436"/>
                    <a:pt x="5705" y="100005"/>
                  </a:cubicBezTo>
                  <a:lnTo>
                    <a:pt x="5838" y="100005"/>
                  </a:lnTo>
                  <a:cubicBezTo>
                    <a:pt x="5838" y="101172"/>
                    <a:pt x="5805" y="102340"/>
                    <a:pt x="5838" y="103508"/>
                  </a:cubicBezTo>
                  <a:cubicBezTo>
                    <a:pt x="5838" y="103741"/>
                    <a:pt x="5872" y="104008"/>
                    <a:pt x="5872" y="104241"/>
                  </a:cubicBezTo>
                  <a:cubicBezTo>
                    <a:pt x="5872" y="104475"/>
                    <a:pt x="5838" y="104742"/>
                    <a:pt x="5838" y="104975"/>
                  </a:cubicBezTo>
                  <a:cubicBezTo>
                    <a:pt x="5838" y="106143"/>
                    <a:pt x="5838" y="107310"/>
                    <a:pt x="5838" y="108478"/>
                  </a:cubicBezTo>
                  <a:lnTo>
                    <a:pt x="5705" y="108478"/>
                  </a:lnTo>
                  <a:cubicBezTo>
                    <a:pt x="5872" y="111046"/>
                    <a:pt x="5938" y="113648"/>
                    <a:pt x="6305" y="116217"/>
                  </a:cubicBezTo>
                  <a:cubicBezTo>
                    <a:pt x="6405" y="117051"/>
                    <a:pt x="6439" y="117884"/>
                    <a:pt x="6472" y="118718"/>
                  </a:cubicBezTo>
                  <a:cubicBezTo>
                    <a:pt x="6472" y="121354"/>
                    <a:pt x="6505" y="124022"/>
                    <a:pt x="6472" y="126657"/>
                  </a:cubicBezTo>
                  <a:cubicBezTo>
                    <a:pt x="6405" y="128759"/>
                    <a:pt x="6639" y="130794"/>
                    <a:pt x="6839" y="132862"/>
                  </a:cubicBezTo>
                  <a:cubicBezTo>
                    <a:pt x="6906" y="133295"/>
                    <a:pt x="6839" y="133696"/>
                    <a:pt x="6806" y="134129"/>
                  </a:cubicBezTo>
                  <a:cubicBezTo>
                    <a:pt x="6772" y="135831"/>
                    <a:pt x="6839" y="137532"/>
                    <a:pt x="6706" y="139266"/>
                  </a:cubicBezTo>
                  <a:cubicBezTo>
                    <a:pt x="6405" y="143670"/>
                    <a:pt x="6205" y="148073"/>
                    <a:pt x="5071" y="152376"/>
                  </a:cubicBezTo>
                  <a:cubicBezTo>
                    <a:pt x="4337" y="155245"/>
                    <a:pt x="3637" y="158147"/>
                    <a:pt x="3036" y="161049"/>
                  </a:cubicBezTo>
                  <a:cubicBezTo>
                    <a:pt x="2569" y="163317"/>
                    <a:pt x="2569" y="165585"/>
                    <a:pt x="2703" y="167887"/>
                  </a:cubicBezTo>
                  <a:cubicBezTo>
                    <a:pt x="2803" y="169321"/>
                    <a:pt x="2903" y="170756"/>
                    <a:pt x="3136" y="172190"/>
                  </a:cubicBezTo>
                  <a:cubicBezTo>
                    <a:pt x="3370" y="173658"/>
                    <a:pt x="3703" y="175125"/>
                    <a:pt x="3904" y="176627"/>
                  </a:cubicBezTo>
                  <a:cubicBezTo>
                    <a:pt x="4170" y="178628"/>
                    <a:pt x="4237" y="180663"/>
                    <a:pt x="4137" y="182698"/>
                  </a:cubicBezTo>
                  <a:cubicBezTo>
                    <a:pt x="4037" y="185033"/>
                    <a:pt x="3703" y="187301"/>
                    <a:pt x="3303" y="189602"/>
                  </a:cubicBezTo>
                  <a:cubicBezTo>
                    <a:pt x="3036" y="191204"/>
                    <a:pt x="2569" y="192771"/>
                    <a:pt x="2236" y="194339"/>
                  </a:cubicBezTo>
                  <a:cubicBezTo>
                    <a:pt x="1936" y="195640"/>
                    <a:pt x="1535" y="196874"/>
                    <a:pt x="1102" y="198109"/>
                  </a:cubicBezTo>
                  <a:cubicBezTo>
                    <a:pt x="568" y="199743"/>
                    <a:pt x="434" y="201444"/>
                    <a:pt x="201" y="203179"/>
                  </a:cubicBezTo>
                  <a:cubicBezTo>
                    <a:pt x="34" y="204446"/>
                    <a:pt x="1" y="205714"/>
                    <a:pt x="101" y="207015"/>
                  </a:cubicBezTo>
                  <a:cubicBezTo>
                    <a:pt x="168" y="207515"/>
                    <a:pt x="268" y="208016"/>
                    <a:pt x="434" y="208483"/>
                  </a:cubicBezTo>
                  <a:lnTo>
                    <a:pt x="3703" y="208483"/>
                  </a:lnTo>
                  <a:cubicBezTo>
                    <a:pt x="3904" y="207816"/>
                    <a:pt x="3904" y="207148"/>
                    <a:pt x="3837" y="206481"/>
                  </a:cubicBezTo>
                  <a:cubicBezTo>
                    <a:pt x="3770" y="205514"/>
                    <a:pt x="3837" y="204546"/>
                    <a:pt x="3937" y="203612"/>
                  </a:cubicBezTo>
                  <a:cubicBezTo>
                    <a:pt x="4137" y="201578"/>
                    <a:pt x="4471" y="199610"/>
                    <a:pt x="5205" y="197708"/>
                  </a:cubicBezTo>
                  <a:cubicBezTo>
                    <a:pt x="5405" y="197175"/>
                    <a:pt x="5538" y="196607"/>
                    <a:pt x="5672" y="196074"/>
                  </a:cubicBezTo>
                  <a:cubicBezTo>
                    <a:pt x="6239" y="193672"/>
                    <a:pt x="6872" y="191304"/>
                    <a:pt x="7239" y="188869"/>
                  </a:cubicBezTo>
                  <a:cubicBezTo>
                    <a:pt x="7506" y="187067"/>
                    <a:pt x="7773" y="185233"/>
                    <a:pt x="7873" y="183398"/>
                  </a:cubicBezTo>
                  <a:cubicBezTo>
                    <a:pt x="7973" y="181597"/>
                    <a:pt x="7973" y="179829"/>
                    <a:pt x="7840" y="178061"/>
                  </a:cubicBezTo>
                  <a:cubicBezTo>
                    <a:pt x="7740" y="176393"/>
                    <a:pt x="7439" y="174725"/>
                    <a:pt x="7106" y="173091"/>
                  </a:cubicBezTo>
                  <a:cubicBezTo>
                    <a:pt x="6739" y="171323"/>
                    <a:pt x="6572" y="169555"/>
                    <a:pt x="6472" y="167753"/>
                  </a:cubicBezTo>
                  <a:cubicBezTo>
                    <a:pt x="6439" y="167420"/>
                    <a:pt x="6405" y="167053"/>
                    <a:pt x="6405" y="166719"/>
                  </a:cubicBezTo>
                  <a:cubicBezTo>
                    <a:pt x="6272" y="164017"/>
                    <a:pt x="6739" y="161416"/>
                    <a:pt x="7406" y="158780"/>
                  </a:cubicBezTo>
                  <a:cubicBezTo>
                    <a:pt x="8073" y="156012"/>
                    <a:pt x="8840" y="153243"/>
                    <a:pt x="9374" y="150408"/>
                  </a:cubicBezTo>
                  <a:cubicBezTo>
                    <a:pt x="9674" y="148640"/>
                    <a:pt x="9941" y="146839"/>
                    <a:pt x="10075" y="145037"/>
                  </a:cubicBezTo>
                  <a:cubicBezTo>
                    <a:pt x="10308" y="141702"/>
                    <a:pt x="10542" y="138332"/>
                    <a:pt x="10608" y="134997"/>
                  </a:cubicBezTo>
                  <a:cubicBezTo>
                    <a:pt x="10642" y="133029"/>
                    <a:pt x="10442" y="131127"/>
                    <a:pt x="10275" y="129226"/>
                  </a:cubicBezTo>
                  <a:cubicBezTo>
                    <a:pt x="10241" y="128926"/>
                    <a:pt x="10241" y="128592"/>
                    <a:pt x="10241" y="128292"/>
                  </a:cubicBezTo>
                  <a:cubicBezTo>
                    <a:pt x="10241" y="125190"/>
                    <a:pt x="10208" y="122087"/>
                    <a:pt x="10208" y="119019"/>
                  </a:cubicBezTo>
                  <a:cubicBezTo>
                    <a:pt x="10208" y="117451"/>
                    <a:pt x="10041" y="115883"/>
                    <a:pt x="9841" y="114349"/>
                  </a:cubicBezTo>
                  <a:cubicBezTo>
                    <a:pt x="9741" y="113581"/>
                    <a:pt x="9708" y="112781"/>
                    <a:pt x="9674" y="112014"/>
                  </a:cubicBezTo>
                  <a:cubicBezTo>
                    <a:pt x="9608" y="110613"/>
                    <a:pt x="9408" y="109245"/>
                    <a:pt x="9508" y="107844"/>
                  </a:cubicBezTo>
                  <a:cubicBezTo>
                    <a:pt x="9574" y="106643"/>
                    <a:pt x="9574" y="105442"/>
                    <a:pt x="9674" y="104241"/>
                  </a:cubicBezTo>
                  <a:cubicBezTo>
                    <a:pt x="9574" y="103041"/>
                    <a:pt x="9574" y="101840"/>
                    <a:pt x="9508" y="100639"/>
                  </a:cubicBezTo>
                  <a:cubicBezTo>
                    <a:pt x="9408" y="99238"/>
                    <a:pt x="9608" y="97870"/>
                    <a:pt x="9674" y="96502"/>
                  </a:cubicBezTo>
                  <a:cubicBezTo>
                    <a:pt x="9708" y="95702"/>
                    <a:pt x="9741" y="94935"/>
                    <a:pt x="9841" y="94134"/>
                  </a:cubicBezTo>
                  <a:cubicBezTo>
                    <a:pt x="10041" y="92600"/>
                    <a:pt x="10208" y="91065"/>
                    <a:pt x="10208" y="89497"/>
                  </a:cubicBezTo>
                  <a:cubicBezTo>
                    <a:pt x="10208" y="86395"/>
                    <a:pt x="10208" y="83293"/>
                    <a:pt x="10241" y="80191"/>
                  </a:cubicBezTo>
                  <a:cubicBezTo>
                    <a:pt x="10241" y="79891"/>
                    <a:pt x="10241" y="79590"/>
                    <a:pt x="10275" y="79257"/>
                  </a:cubicBezTo>
                  <a:cubicBezTo>
                    <a:pt x="10442" y="77355"/>
                    <a:pt x="10642" y="75454"/>
                    <a:pt x="10608" y="73519"/>
                  </a:cubicBezTo>
                  <a:cubicBezTo>
                    <a:pt x="10542" y="70150"/>
                    <a:pt x="10308" y="66781"/>
                    <a:pt x="10075" y="63445"/>
                  </a:cubicBezTo>
                  <a:cubicBezTo>
                    <a:pt x="9941" y="61644"/>
                    <a:pt x="9674" y="59876"/>
                    <a:pt x="9374" y="58075"/>
                  </a:cubicBezTo>
                  <a:cubicBezTo>
                    <a:pt x="8840" y="55273"/>
                    <a:pt x="8073" y="52471"/>
                    <a:pt x="7406" y="49702"/>
                  </a:cubicBezTo>
                  <a:cubicBezTo>
                    <a:pt x="6739" y="47100"/>
                    <a:pt x="6272" y="44465"/>
                    <a:pt x="6405" y="41797"/>
                  </a:cubicBezTo>
                  <a:cubicBezTo>
                    <a:pt x="6405" y="41430"/>
                    <a:pt x="6439" y="41063"/>
                    <a:pt x="6472" y="40729"/>
                  </a:cubicBezTo>
                  <a:cubicBezTo>
                    <a:pt x="6572" y="38928"/>
                    <a:pt x="6739" y="37160"/>
                    <a:pt x="7106" y="35392"/>
                  </a:cubicBezTo>
                  <a:cubicBezTo>
                    <a:pt x="7439" y="33758"/>
                    <a:pt x="7740" y="32090"/>
                    <a:pt x="7840" y="30422"/>
                  </a:cubicBezTo>
                  <a:cubicBezTo>
                    <a:pt x="7973" y="28654"/>
                    <a:pt x="7973" y="26886"/>
                    <a:pt x="7873" y="25085"/>
                  </a:cubicBezTo>
                  <a:cubicBezTo>
                    <a:pt x="7773" y="23250"/>
                    <a:pt x="7506" y="21449"/>
                    <a:pt x="7239" y="19614"/>
                  </a:cubicBezTo>
                  <a:cubicBezTo>
                    <a:pt x="6872" y="17179"/>
                    <a:pt x="6239" y="14811"/>
                    <a:pt x="5672" y="12442"/>
                  </a:cubicBezTo>
                  <a:cubicBezTo>
                    <a:pt x="5538" y="11875"/>
                    <a:pt x="5405" y="11308"/>
                    <a:pt x="5205" y="10774"/>
                  </a:cubicBezTo>
                  <a:cubicBezTo>
                    <a:pt x="4471" y="8873"/>
                    <a:pt x="4137" y="6905"/>
                    <a:pt x="3937" y="4870"/>
                  </a:cubicBezTo>
                  <a:cubicBezTo>
                    <a:pt x="3837" y="3936"/>
                    <a:pt x="3770" y="2969"/>
                    <a:pt x="3837" y="2002"/>
                  </a:cubicBezTo>
                  <a:cubicBezTo>
                    <a:pt x="3904" y="1334"/>
                    <a:pt x="3937" y="667"/>
                    <a:pt x="3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13"/>
            <p:cNvSpPr/>
            <p:nvPr/>
          </p:nvSpPr>
          <p:spPr>
            <a:xfrm rot="-5400000">
              <a:off x="5249911" y="3774043"/>
              <a:ext cx="59618" cy="424970"/>
            </a:xfrm>
            <a:custGeom>
              <a:avLst/>
              <a:gdLst/>
              <a:ahLst/>
              <a:cxnLst/>
              <a:rect l="l" t="t" r="r" b="b"/>
              <a:pathLst>
                <a:path w="2403" h="9544" extrusionOk="0">
                  <a:moveTo>
                    <a:pt x="796" y="0"/>
                  </a:moveTo>
                  <a:cubicBezTo>
                    <a:pt x="776" y="0"/>
                    <a:pt x="756" y="1"/>
                    <a:pt x="735" y="3"/>
                  </a:cubicBezTo>
                  <a:cubicBezTo>
                    <a:pt x="334" y="36"/>
                    <a:pt x="101" y="303"/>
                    <a:pt x="67" y="703"/>
                  </a:cubicBezTo>
                  <a:cubicBezTo>
                    <a:pt x="34" y="1037"/>
                    <a:pt x="1" y="1371"/>
                    <a:pt x="67" y="1671"/>
                  </a:cubicBezTo>
                  <a:cubicBezTo>
                    <a:pt x="268" y="3372"/>
                    <a:pt x="301" y="5073"/>
                    <a:pt x="468" y="6774"/>
                  </a:cubicBezTo>
                  <a:cubicBezTo>
                    <a:pt x="534" y="7742"/>
                    <a:pt x="935" y="8542"/>
                    <a:pt x="1569" y="9276"/>
                  </a:cubicBezTo>
                  <a:cubicBezTo>
                    <a:pt x="1669" y="9376"/>
                    <a:pt x="1769" y="9543"/>
                    <a:pt x="1935" y="9543"/>
                  </a:cubicBezTo>
                  <a:cubicBezTo>
                    <a:pt x="2136" y="9510"/>
                    <a:pt x="2136" y="9276"/>
                    <a:pt x="2169" y="9143"/>
                  </a:cubicBezTo>
                  <a:cubicBezTo>
                    <a:pt x="2336" y="8376"/>
                    <a:pt x="2402" y="7608"/>
                    <a:pt x="2269" y="6841"/>
                  </a:cubicBezTo>
                  <a:cubicBezTo>
                    <a:pt x="2136" y="5807"/>
                    <a:pt x="2102" y="4773"/>
                    <a:pt x="2002" y="3706"/>
                  </a:cubicBezTo>
                  <a:cubicBezTo>
                    <a:pt x="1802" y="2805"/>
                    <a:pt x="1702" y="1871"/>
                    <a:pt x="1535" y="904"/>
                  </a:cubicBezTo>
                  <a:cubicBezTo>
                    <a:pt x="1502" y="770"/>
                    <a:pt x="1468" y="637"/>
                    <a:pt x="1435" y="537"/>
                  </a:cubicBezTo>
                  <a:cubicBezTo>
                    <a:pt x="1309" y="254"/>
                    <a:pt x="1124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13"/>
            <p:cNvSpPr/>
            <p:nvPr/>
          </p:nvSpPr>
          <p:spPr>
            <a:xfrm rot="-5400000">
              <a:off x="8946659" y="3751003"/>
              <a:ext cx="58800" cy="420562"/>
            </a:xfrm>
            <a:custGeom>
              <a:avLst/>
              <a:gdLst/>
              <a:ahLst/>
              <a:cxnLst/>
              <a:rect l="l" t="t" r="r" b="b"/>
              <a:pathLst>
                <a:path w="2370" h="9445" extrusionOk="0">
                  <a:moveTo>
                    <a:pt x="2102" y="0"/>
                  </a:moveTo>
                  <a:cubicBezTo>
                    <a:pt x="1936" y="0"/>
                    <a:pt x="1936" y="201"/>
                    <a:pt x="1869" y="301"/>
                  </a:cubicBezTo>
                  <a:cubicBezTo>
                    <a:pt x="1602" y="1034"/>
                    <a:pt x="1302" y="1768"/>
                    <a:pt x="801" y="2402"/>
                  </a:cubicBezTo>
                  <a:cubicBezTo>
                    <a:pt x="535" y="2736"/>
                    <a:pt x="434" y="3136"/>
                    <a:pt x="368" y="3570"/>
                  </a:cubicBezTo>
                  <a:cubicBezTo>
                    <a:pt x="134" y="5071"/>
                    <a:pt x="1" y="6605"/>
                    <a:pt x="268" y="8140"/>
                  </a:cubicBezTo>
                  <a:cubicBezTo>
                    <a:pt x="334" y="8473"/>
                    <a:pt x="401" y="8807"/>
                    <a:pt x="568" y="9107"/>
                  </a:cubicBezTo>
                  <a:cubicBezTo>
                    <a:pt x="690" y="9290"/>
                    <a:pt x="867" y="9445"/>
                    <a:pt x="1101" y="9445"/>
                  </a:cubicBezTo>
                  <a:cubicBezTo>
                    <a:pt x="1123" y="9445"/>
                    <a:pt x="1145" y="9443"/>
                    <a:pt x="1168" y="9441"/>
                  </a:cubicBezTo>
                  <a:cubicBezTo>
                    <a:pt x="1435" y="9407"/>
                    <a:pt x="1602" y="9174"/>
                    <a:pt x="1635" y="8940"/>
                  </a:cubicBezTo>
                  <a:cubicBezTo>
                    <a:pt x="1702" y="8507"/>
                    <a:pt x="1769" y="8073"/>
                    <a:pt x="1769" y="7639"/>
                  </a:cubicBezTo>
                  <a:cubicBezTo>
                    <a:pt x="1769" y="6238"/>
                    <a:pt x="2069" y="4871"/>
                    <a:pt x="2036" y="3436"/>
                  </a:cubicBezTo>
                  <a:cubicBezTo>
                    <a:pt x="1969" y="2435"/>
                    <a:pt x="2369" y="1401"/>
                    <a:pt x="2202" y="367"/>
                  </a:cubicBezTo>
                  <a:cubicBezTo>
                    <a:pt x="2202" y="234"/>
                    <a:pt x="2302" y="34"/>
                    <a:pt x="2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13"/>
            <p:cNvSpPr/>
            <p:nvPr/>
          </p:nvSpPr>
          <p:spPr>
            <a:xfrm rot="-5400000">
              <a:off x="3933559" y="4010399"/>
              <a:ext cx="78648" cy="813785"/>
            </a:xfrm>
            <a:custGeom>
              <a:avLst/>
              <a:gdLst/>
              <a:ahLst/>
              <a:cxnLst/>
              <a:rect l="l" t="t" r="r" b="b"/>
              <a:pathLst>
                <a:path w="3170" h="18276" extrusionOk="0">
                  <a:moveTo>
                    <a:pt x="521" y="1"/>
                  </a:moveTo>
                  <a:cubicBezTo>
                    <a:pt x="473" y="1"/>
                    <a:pt x="422" y="9"/>
                    <a:pt x="368" y="27"/>
                  </a:cubicBezTo>
                  <a:cubicBezTo>
                    <a:pt x="34" y="94"/>
                    <a:pt x="1" y="394"/>
                    <a:pt x="1" y="694"/>
                  </a:cubicBezTo>
                  <a:cubicBezTo>
                    <a:pt x="101" y="2596"/>
                    <a:pt x="434" y="4497"/>
                    <a:pt x="801" y="6398"/>
                  </a:cubicBezTo>
                  <a:cubicBezTo>
                    <a:pt x="1235" y="8733"/>
                    <a:pt x="1335" y="11068"/>
                    <a:pt x="1368" y="13437"/>
                  </a:cubicBezTo>
                  <a:cubicBezTo>
                    <a:pt x="1368" y="14071"/>
                    <a:pt x="1202" y="14738"/>
                    <a:pt x="1202" y="15338"/>
                  </a:cubicBezTo>
                  <a:cubicBezTo>
                    <a:pt x="1202" y="15605"/>
                    <a:pt x="1202" y="15805"/>
                    <a:pt x="1202" y="15972"/>
                  </a:cubicBezTo>
                  <a:cubicBezTo>
                    <a:pt x="1302" y="16806"/>
                    <a:pt x="1635" y="17540"/>
                    <a:pt x="2302" y="18107"/>
                  </a:cubicBezTo>
                  <a:cubicBezTo>
                    <a:pt x="2402" y="18182"/>
                    <a:pt x="2521" y="18276"/>
                    <a:pt x="2645" y="18276"/>
                  </a:cubicBezTo>
                  <a:cubicBezTo>
                    <a:pt x="2686" y="18276"/>
                    <a:pt x="2728" y="18265"/>
                    <a:pt x="2769" y="18240"/>
                  </a:cubicBezTo>
                  <a:cubicBezTo>
                    <a:pt x="2936" y="18140"/>
                    <a:pt x="2836" y="17973"/>
                    <a:pt x="2869" y="17840"/>
                  </a:cubicBezTo>
                  <a:cubicBezTo>
                    <a:pt x="2903" y="17706"/>
                    <a:pt x="2869" y="17606"/>
                    <a:pt x="2903" y="17506"/>
                  </a:cubicBezTo>
                  <a:cubicBezTo>
                    <a:pt x="3170" y="16239"/>
                    <a:pt x="3136" y="14938"/>
                    <a:pt x="3136" y="13670"/>
                  </a:cubicBezTo>
                  <a:cubicBezTo>
                    <a:pt x="3170" y="12603"/>
                    <a:pt x="3003" y="11569"/>
                    <a:pt x="2936" y="10501"/>
                  </a:cubicBezTo>
                  <a:cubicBezTo>
                    <a:pt x="2869" y="8500"/>
                    <a:pt x="2503" y="6532"/>
                    <a:pt x="2169" y="4564"/>
                  </a:cubicBezTo>
                  <a:cubicBezTo>
                    <a:pt x="1969" y="3330"/>
                    <a:pt x="1535" y="2129"/>
                    <a:pt x="1235" y="894"/>
                  </a:cubicBezTo>
                  <a:cubicBezTo>
                    <a:pt x="1168" y="728"/>
                    <a:pt x="1068" y="528"/>
                    <a:pt x="968" y="361"/>
                  </a:cubicBezTo>
                  <a:cubicBezTo>
                    <a:pt x="886" y="170"/>
                    <a:pt x="737" y="1"/>
                    <a:pt x="521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13"/>
            <p:cNvSpPr/>
            <p:nvPr/>
          </p:nvSpPr>
          <p:spPr>
            <a:xfrm rot="-5400000">
              <a:off x="2176458" y="4042297"/>
              <a:ext cx="60437" cy="769836"/>
            </a:xfrm>
            <a:custGeom>
              <a:avLst/>
              <a:gdLst/>
              <a:ahLst/>
              <a:cxnLst/>
              <a:rect l="l" t="t" r="r" b="b"/>
              <a:pathLst>
                <a:path w="2436" h="17289" extrusionOk="0">
                  <a:moveTo>
                    <a:pt x="618" y="1"/>
                  </a:moveTo>
                  <a:cubicBezTo>
                    <a:pt x="602" y="1"/>
                    <a:pt x="585" y="2"/>
                    <a:pt x="567" y="4"/>
                  </a:cubicBezTo>
                  <a:cubicBezTo>
                    <a:pt x="334" y="38"/>
                    <a:pt x="201" y="238"/>
                    <a:pt x="167" y="438"/>
                  </a:cubicBezTo>
                  <a:cubicBezTo>
                    <a:pt x="134" y="672"/>
                    <a:pt x="100" y="872"/>
                    <a:pt x="100" y="1105"/>
                  </a:cubicBezTo>
                  <a:cubicBezTo>
                    <a:pt x="0" y="3407"/>
                    <a:pt x="301" y="5709"/>
                    <a:pt x="567" y="7977"/>
                  </a:cubicBezTo>
                  <a:cubicBezTo>
                    <a:pt x="668" y="9144"/>
                    <a:pt x="801" y="10312"/>
                    <a:pt x="634" y="11479"/>
                  </a:cubicBezTo>
                  <a:cubicBezTo>
                    <a:pt x="401" y="13314"/>
                    <a:pt x="334" y="15149"/>
                    <a:pt x="434" y="17017"/>
                  </a:cubicBezTo>
                  <a:cubicBezTo>
                    <a:pt x="434" y="17117"/>
                    <a:pt x="401" y="17250"/>
                    <a:pt x="534" y="17283"/>
                  </a:cubicBezTo>
                  <a:cubicBezTo>
                    <a:pt x="548" y="17287"/>
                    <a:pt x="562" y="17289"/>
                    <a:pt x="575" y="17289"/>
                  </a:cubicBezTo>
                  <a:cubicBezTo>
                    <a:pt x="681" y="17289"/>
                    <a:pt x="738" y="17173"/>
                    <a:pt x="768" y="17083"/>
                  </a:cubicBezTo>
                  <a:cubicBezTo>
                    <a:pt x="1034" y="16550"/>
                    <a:pt x="1268" y="16016"/>
                    <a:pt x="1401" y="15449"/>
                  </a:cubicBezTo>
                  <a:cubicBezTo>
                    <a:pt x="2035" y="12980"/>
                    <a:pt x="2435" y="10479"/>
                    <a:pt x="2369" y="8544"/>
                  </a:cubicBezTo>
                  <a:cubicBezTo>
                    <a:pt x="2369" y="6142"/>
                    <a:pt x="2169" y="4408"/>
                    <a:pt x="1768" y="2673"/>
                  </a:cubicBezTo>
                  <a:cubicBezTo>
                    <a:pt x="1568" y="1872"/>
                    <a:pt x="1401" y="1072"/>
                    <a:pt x="1001" y="338"/>
                  </a:cubicBezTo>
                  <a:cubicBezTo>
                    <a:pt x="908" y="184"/>
                    <a:pt x="816" y="1"/>
                    <a:pt x="618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13"/>
            <p:cNvSpPr/>
            <p:nvPr/>
          </p:nvSpPr>
          <p:spPr>
            <a:xfrm rot="-5400000">
              <a:off x="1897988" y="3859834"/>
              <a:ext cx="53838" cy="522352"/>
            </a:xfrm>
            <a:custGeom>
              <a:avLst/>
              <a:gdLst/>
              <a:ahLst/>
              <a:cxnLst/>
              <a:rect l="l" t="t" r="r" b="b"/>
              <a:pathLst>
                <a:path w="2170" h="11731" extrusionOk="0">
                  <a:moveTo>
                    <a:pt x="1229" y="0"/>
                  </a:moveTo>
                  <a:cubicBezTo>
                    <a:pt x="1067" y="0"/>
                    <a:pt x="917" y="120"/>
                    <a:pt x="835" y="284"/>
                  </a:cubicBezTo>
                  <a:lnTo>
                    <a:pt x="835" y="251"/>
                  </a:lnTo>
                  <a:cubicBezTo>
                    <a:pt x="668" y="551"/>
                    <a:pt x="568" y="852"/>
                    <a:pt x="501" y="1152"/>
                  </a:cubicBezTo>
                  <a:cubicBezTo>
                    <a:pt x="101" y="3020"/>
                    <a:pt x="1" y="4888"/>
                    <a:pt x="134" y="6789"/>
                  </a:cubicBezTo>
                  <a:cubicBezTo>
                    <a:pt x="234" y="8424"/>
                    <a:pt x="701" y="9991"/>
                    <a:pt x="1402" y="11492"/>
                  </a:cubicBezTo>
                  <a:cubicBezTo>
                    <a:pt x="1463" y="11584"/>
                    <a:pt x="1496" y="11730"/>
                    <a:pt x="1628" y="11730"/>
                  </a:cubicBezTo>
                  <a:cubicBezTo>
                    <a:pt x="1640" y="11730"/>
                    <a:pt x="1654" y="11729"/>
                    <a:pt x="1669" y="11726"/>
                  </a:cubicBezTo>
                  <a:cubicBezTo>
                    <a:pt x="1802" y="11726"/>
                    <a:pt x="1836" y="11593"/>
                    <a:pt x="1836" y="11459"/>
                  </a:cubicBezTo>
                  <a:cubicBezTo>
                    <a:pt x="1836" y="9991"/>
                    <a:pt x="2169" y="8557"/>
                    <a:pt x="2102" y="7256"/>
                  </a:cubicBezTo>
                  <a:cubicBezTo>
                    <a:pt x="2102" y="5588"/>
                    <a:pt x="1969" y="4054"/>
                    <a:pt x="1869" y="2553"/>
                  </a:cubicBezTo>
                  <a:cubicBezTo>
                    <a:pt x="1836" y="1852"/>
                    <a:pt x="1836" y="1118"/>
                    <a:pt x="1702" y="418"/>
                  </a:cubicBezTo>
                  <a:cubicBezTo>
                    <a:pt x="1669" y="218"/>
                    <a:pt x="1569" y="51"/>
                    <a:pt x="1335" y="18"/>
                  </a:cubicBezTo>
                  <a:cubicBezTo>
                    <a:pt x="1300" y="6"/>
                    <a:pt x="1264" y="0"/>
                    <a:pt x="1229" y="0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13"/>
            <p:cNvSpPr/>
            <p:nvPr/>
          </p:nvSpPr>
          <p:spPr>
            <a:xfrm rot="-5400000">
              <a:off x="2155239" y="4226027"/>
              <a:ext cx="139879" cy="139193"/>
            </a:xfrm>
            <a:custGeom>
              <a:avLst/>
              <a:gdLst/>
              <a:ahLst/>
              <a:cxnLst/>
              <a:rect l="l" t="t" r="r" b="b"/>
              <a:pathLst>
                <a:path w="5638" h="3126" extrusionOk="0">
                  <a:moveTo>
                    <a:pt x="1888" y="0"/>
                  </a:moveTo>
                  <a:cubicBezTo>
                    <a:pt x="1295" y="0"/>
                    <a:pt x="727" y="78"/>
                    <a:pt x="200" y="446"/>
                  </a:cubicBezTo>
                  <a:cubicBezTo>
                    <a:pt x="200" y="880"/>
                    <a:pt x="167" y="1347"/>
                    <a:pt x="167" y="1781"/>
                  </a:cubicBezTo>
                  <a:cubicBezTo>
                    <a:pt x="167" y="2048"/>
                    <a:pt x="0" y="2281"/>
                    <a:pt x="167" y="2515"/>
                  </a:cubicBezTo>
                  <a:cubicBezTo>
                    <a:pt x="600" y="2715"/>
                    <a:pt x="1001" y="2948"/>
                    <a:pt x="1468" y="2982"/>
                  </a:cubicBezTo>
                  <a:cubicBezTo>
                    <a:pt x="1768" y="3015"/>
                    <a:pt x="2068" y="3015"/>
                    <a:pt x="2368" y="3048"/>
                  </a:cubicBezTo>
                  <a:cubicBezTo>
                    <a:pt x="2801" y="3071"/>
                    <a:pt x="3234" y="3125"/>
                    <a:pt x="3678" y="3125"/>
                  </a:cubicBezTo>
                  <a:cubicBezTo>
                    <a:pt x="3884" y="3125"/>
                    <a:pt x="4092" y="3113"/>
                    <a:pt x="4303" y="3082"/>
                  </a:cubicBezTo>
                  <a:cubicBezTo>
                    <a:pt x="5037" y="2982"/>
                    <a:pt x="5637" y="2314"/>
                    <a:pt x="5637" y="1581"/>
                  </a:cubicBezTo>
                  <a:cubicBezTo>
                    <a:pt x="5604" y="847"/>
                    <a:pt x="5204" y="280"/>
                    <a:pt x="4303" y="113"/>
                  </a:cubicBezTo>
                  <a:cubicBezTo>
                    <a:pt x="3986" y="46"/>
                    <a:pt x="3661" y="38"/>
                    <a:pt x="3336" y="38"/>
                  </a:cubicBezTo>
                  <a:cubicBezTo>
                    <a:pt x="3227" y="38"/>
                    <a:pt x="3119" y="39"/>
                    <a:pt x="3011" y="39"/>
                  </a:cubicBezTo>
                  <a:cubicBezTo>
                    <a:pt x="2795" y="39"/>
                    <a:pt x="2580" y="35"/>
                    <a:pt x="2368" y="13"/>
                  </a:cubicBezTo>
                  <a:cubicBezTo>
                    <a:pt x="2207" y="6"/>
                    <a:pt x="2046" y="0"/>
                    <a:pt x="1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13"/>
            <p:cNvSpPr/>
            <p:nvPr/>
          </p:nvSpPr>
          <p:spPr>
            <a:xfrm rot="-5400000">
              <a:off x="1538322" y="4270479"/>
              <a:ext cx="113407" cy="166177"/>
            </a:xfrm>
            <a:custGeom>
              <a:avLst/>
              <a:gdLst/>
              <a:ahLst/>
              <a:cxnLst/>
              <a:rect l="l" t="t" r="r" b="b"/>
              <a:pathLst>
                <a:path w="4571" h="3732" extrusionOk="0">
                  <a:moveTo>
                    <a:pt x="761" y="0"/>
                  </a:moveTo>
                  <a:cubicBezTo>
                    <a:pt x="507" y="0"/>
                    <a:pt x="253" y="8"/>
                    <a:pt x="1" y="24"/>
                  </a:cubicBezTo>
                  <a:cubicBezTo>
                    <a:pt x="101" y="658"/>
                    <a:pt x="201" y="1325"/>
                    <a:pt x="334" y="1992"/>
                  </a:cubicBezTo>
                  <a:cubicBezTo>
                    <a:pt x="434" y="2526"/>
                    <a:pt x="434" y="3126"/>
                    <a:pt x="668" y="3627"/>
                  </a:cubicBezTo>
                  <a:cubicBezTo>
                    <a:pt x="801" y="3660"/>
                    <a:pt x="935" y="3660"/>
                    <a:pt x="1035" y="3660"/>
                  </a:cubicBezTo>
                  <a:cubicBezTo>
                    <a:pt x="1350" y="3701"/>
                    <a:pt x="1666" y="3731"/>
                    <a:pt x="1979" y="3731"/>
                  </a:cubicBezTo>
                  <a:cubicBezTo>
                    <a:pt x="2428" y="3731"/>
                    <a:pt x="2871" y="3670"/>
                    <a:pt x="3303" y="3493"/>
                  </a:cubicBezTo>
                  <a:cubicBezTo>
                    <a:pt x="4004" y="3226"/>
                    <a:pt x="4571" y="2493"/>
                    <a:pt x="4537" y="1859"/>
                  </a:cubicBezTo>
                  <a:cubicBezTo>
                    <a:pt x="4537" y="1192"/>
                    <a:pt x="4004" y="458"/>
                    <a:pt x="3236" y="291"/>
                  </a:cubicBezTo>
                  <a:cubicBezTo>
                    <a:pt x="2421" y="87"/>
                    <a:pt x="1586" y="0"/>
                    <a:pt x="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13"/>
            <p:cNvSpPr/>
            <p:nvPr/>
          </p:nvSpPr>
          <p:spPr>
            <a:xfrm rot="-5400000">
              <a:off x="-52733" y="4353514"/>
              <a:ext cx="105120" cy="92795"/>
            </a:xfrm>
            <a:custGeom>
              <a:avLst/>
              <a:gdLst/>
              <a:ahLst/>
              <a:cxnLst/>
              <a:rect l="l" t="t" r="r" b="b"/>
              <a:pathLst>
                <a:path w="4237" h="2084" extrusionOk="0">
                  <a:moveTo>
                    <a:pt x="1" y="0"/>
                  </a:moveTo>
                  <a:cubicBezTo>
                    <a:pt x="34" y="701"/>
                    <a:pt x="34" y="1401"/>
                    <a:pt x="67" y="2068"/>
                  </a:cubicBezTo>
                  <a:cubicBezTo>
                    <a:pt x="334" y="2068"/>
                    <a:pt x="586" y="2083"/>
                    <a:pt x="843" y="2083"/>
                  </a:cubicBezTo>
                  <a:cubicBezTo>
                    <a:pt x="972" y="2083"/>
                    <a:pt x="1101" y="2079"/>
                    <a:pt x="1235" y="2068"/>
                  </a:cubicBezTo>
                  <a:cubicBezTo>
                    <a:pt x="1935" y="2002"/>
                    <a:pt x="2669" y="1968"/>
                    <a:pt x="3336" y="1601"/>
                  </a:cubicBezTo>
                  <a:cubicBezTo>
                    <a:pt x="3937" y="1234"/>
                    <a:pt x="4237" y="767"/>
                    <a:pt x="4204" y="67"/>
                  </a:cubicBezTo>
                  <a:cubicBezTo>
                    <a:pt x="4204" y="67"/>
                    <a:pt x="4170" y="33"/>
                    <a:pt x="4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13"/>
            <p:cNvSpPr/>
            <p:nvPr/>
          </p:nvSpPr>
          <p:spPr>
            <a:xfrm rot="-5400000">
              <a:off x="1773594" y="4165440"/>
              <a:ext cx="117525" cy="133761"/>
            </a:xfrm>
            <a:custGeom>
              <a:avLst/>
              <a:gdLst/>
              <a:ahLst/>
              <a:cxnLst/>
              <a:rect l="l" t="t" r="r" b="b"/>
              <a:pathLst>
                <a:path w="4737" h="3004" extrusionOk="0">
                  <a:moveTo>
                    <a:pt x="4737" y="1"/>
                  </a:moveTo>
                  <a:cubicBezTo>
                    <a:pt x="3870" y="1"/>
                    <a:pt x="2969" y="1"/>
                    <a:pt x="2068" y="34"/>
                  </a:cubicBezTo>
                  <a:cubicBezTo>
                    <a:pt x="1468" y="34"/>
                    <a:pt x="867" y="201"/>
                    <a:pt x="534" y="768"/>
                  </a:cubicBezTo>
                  <a:cubicBezTo>
                    <a:pt x="0" y="1635"/>
                    <a:pt x="601" y="2669"/>
                    <a:pt x="1701" y="2836"/>
                  </a:cubicBezTo>
                  <a:cubicBezTo>
                    <a:pt x="2085" y="2903"/>
                    <a:pt x="2477" y="2920"/>
                    <a:pt x="2869" y="2920"/>
                  </a:cubicBezTo>
                  <a:cubicBezTo>
                    <a:pt x="3261" y="2920"/>
                    <a:pt x="3653" y="2903"/>
                    <a:pt x="4036" y="2903"/>
                  </a:cubicBezTo>
                  <a:cubicBezTo>
                    <a:pt x="4203" y="2936"/>
                    <a:pt x="4403" y="2903"/>
                    <a:pt x="4570" y="3003"/>
                  </a:cubicBezTo>
                  <a:cubicBezTo>
                    <a:pt x="4570" y="2936"/>
                    <a:pt x="4637" y="2870"/>
                    <a:pt x="4637" y="2803"/>
                  </a:cubicBezTo>
                  <a:cubicBezTo>
                    <a:pt x="4603" y="1869"/>
                    <a:pt x="4704" y="935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13"/>
            <p:cNvSpPr/>
            <p:nvPr/>
          </p:nvSpPr>
          <p:spPr>
            <a:xfrm rot="-5400000">
              <a:off x="2139974" y="4357270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67" y="101"/>
                    <a:pt x="167" y="6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13"/>
            <p:cNvSpPr/>
            <p:nvPr/>
          </p:nvSpPr>
          <p:spPr>
            <a:xfrm rot="-5400000">
              <a:off x="4386177" y="4155448"/>
              <a:ext cx="162233" cy="170318"/>
            </a:xfrm>
            <a:custGeom>
              <a:avLst/>
              <a:gdLst/>
              <a:ahLst/>
              <a:cxnLst/>
              <a:rect l="l" t="t" r="r" b="b"/>
              <a:pathLst>
                <a:path w="6539" h="3825" extrusionOk="0">
                  <a:moveTo>
                    <a:pt x="2600" y="1"/>
                  </a:moveTo>
                  <a:cubicBezTo>
                    <a:pt x="2157" y="1"/>
                    <a:pt x="1736" y="65"/>
                    <a:pt x="1335" y="278"/>
                  </a:cubicBezTo>
                  <a:cubicBezTo>
                    <a:pt x="501" y="645"/>
                    <a:pt x="1" y="1579"/>
                    <a:pt x="201" y="2346"/>
                  </a:cubicBezTo>
                  <a:cubicBezTo>
                    <a:pt x="449" y="3215"/>
                    <a:pt x="1304" y="3824"/>
                    <a:pt x="2174" y="3824"/>
                  </a:cubicBezTo>
                  <a:cubicBezTo>
                    <a:pt x="2239" y="3824"/>
                    <a:pt x="2304" y="3821"/>
                    <a:pt x="2369" y="3814"/>
                  </a:cubicBezTo>
                  <a:cubicBezTo>
                    <a:pt x="3170" y="3714"/>
                    <a:pt x="3970" y="3581"/>
                    <a:pt x="4771" y="3581"/>
                  </a:cubicBezTo>
                  <a:cubicBezTo>
                    <a:pt x="5472" y="3547"/>
                    <a:pt x="6239" y="2947"/>
                    <a:pt x="6372" y="2380"/>
                  </a:cubicBezTo>
                  <a:cubicBezTo>
                    <a:pt x="6539" y="1512"/>
                    <a:pt x="6205" y="812"/>
                    <a:pt x="5472" y="445"/>
                  </a:cubicBezTo>
                  <a:cubicBezTo>
                    <a:pt x="4671" y="45"/>
                    <a:pt x="3804" y="45"/>
                    <a:pt x="2936" y="11"/>
                  </a:cubicBezTo>
                  <a:cubicBezTo>
                    <a:pt x="2823" y="5"/>
                    <a:pt x="2711" y="1"/>
                    <a:pt x="2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13"/>
            <p:cNvSpPr/>
            <p:nvPr/>
          </p:nvSpPr>
          <p:spPr>
            <a:xfrm rot="-5400000">
              <a:off x="677566" y="4152674"/>
              <a:ext cx="168832" cy="136121"/>
            </a:xfrm>
            <a:custGeom>
              <a:avLst/>
              <a:gdLst/>
              <a:ahLst/>
              <a:cxnLst/>
              <a:rect l="l" t="t" r="r" b="b"/>
              <a:pathLst>
                <a:path w="6805" h="3057" extrusionOk="0">
                  <a:moveTo>
                    <a:pt x="1691" y="0"/>
                  </a:moveTo>
                  <a:cubicBezTo>
                    <a:pt x="984" y="0"/>
                    <a:pt x="350" y="387"/>
                    <a:pt x="200" y="1016"/>
                  </a:cubicBezTo>
                  <a:cubicBezTo>
                    <a:pt x="0" y="1683"/>
                    <a:pt x="434" y="2384"/>
                    <a:pt x="1168" y="2684"/>
                  </a:cubicBezTo>
                  <a:cubicBezTo>
                    <a:pt x="1901" y="2951"/>
                    <a:pt x="2669" y="3051"/>
                    <a:pt x="3436" y="3051"/>
                  </a:cubicBezTo>
                  <a:cubicBezTo>
                    <a:pt x="3506" y="3054"/>
                    <a:pt x="3577" y="3056"/>
                    <a:pt x="3647" y="3056"/>
                  </a:cubicBezTo>
                  <a:cubicBezTo>
                    <a:pt x="4244" y="3056"/>
                    <a:pt x="4837" y="2937"/>
                    <a:pt x="5404" y="2817"/>
                  </a:cubicBezTo>
                  <a:cubicBezTo>
                    <a:pt x="6338" y="2584"/>
                    <a:pt x="6805" y="1550"/>
                    <a:pt x="6338" y="816"/>
                  </a:cubicBezTo>
                  <a:cubicBezTo>
                    <a:pt x="6050" y="327"/>
                    <a:pt x="5565" y="61"/>
                    <a:pt x="4966" y="61"/>
                  </a:cubicBezTo>
                  <a:cubicBezTo>
                    <a:pt x="4870" y="61"/>
                    <a:pt x="4771" y="68"/>
                    <a:pt x="4670" y="82"/>
                  </a:cubicBezTo>
                  <a:cubicBezTo>
                    <a:pt x="4321" y="144"/>
                    <a:pt x="3977" y="169"/>
                    <a:pt x="3636" y="169"/>
                  </a:cubicBezTo>
                  <a:cubicBezTo>
                    <a:pt x="3063" y="169"/>
                    <a:pt x="2499" y="99"/>
                    <a:pt x="1935" y="15"/>
                  </a:cubicBezTo>
                  <a:cubicBezTo>
                    <a:pt x="1853" y="5"/>
                    <a:pt x="1772" y="0"/>
                    <a:pt x="1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13"/>
            <p:cNvSpPr/>
            <p:nvPr/>
          </p:nvSpPr>
          <p:spPr>
            <a:xfrm rot="-5400000">
              <a:off x="4049822" y="4123934"/>
              <a:ext cx="151490" cy="143111"/>
            </a:xfrm>
            <a:custGeom>
              <a:avLst/>
              <a:gdLst/>
              <a:ahLst/>
              <a:cxnLst/>
              <a:rect l="l" t="t" r="r" b="b"/>
              <a:pathLst>
                <a:path w="6106" h="3214" extrusionOk="0">
                  <a:moveTo>
                    <a:pt x="1712" y="1"/>
                  </a:moveTo>
                  <a:cubicBezTo>
                    <a:pt x="1391" y="1"/>
                    <a:pt x="1079" y="31"/>
                    <a:pt x="768" y="208"/>
                  </a:cubicBezTo>
                  <a:cubicBezTo>
                    <a:pt x="368" y="475"/>
                    <a:pt x="67" y="776"/>
                    <a:pt x="34" y="1276"/>
                  </a:cubicBezTo>
                  <a:cubicBezTo>
                    <a:pt x="1" y="1776"/>
                    <a:pt x="201" y="2243"/>
                    <a:pt x="668" y="2443"/>
                  </a:cubicBezTo>
                  <a:cubicBezTo>
                    <a:pt x="1865" y="2947"/>
                    <a:pt x="3121" y="3213"/>
                    <a:pt x="4409" y="3213"/>
                  </a:cubicBezTo>
                  <a:cubicBezTo>
                    <a:pt x="4485" y="3213"/>
                    <a:pt x="4561" y="3212"/>
                    <a:pt x="4637" y="3211"/>
                  </a:cubicBezTo>
                  <a:cubicBezTo>
                    <a:pt x="5438" y="3211"/>
                    <a:pt x="6005" y="2510"/>
                    <a:pt x="6072" y="1810"/>
                  </a:cubicBezTo>
                  <a:cubicBezTo>
                    <a:pt x="6105" y="1176"/>
                    <a:pt x="5605" y="475"/>
                    <a:pt x="4838" y="309"/>
                  </a:cubicBezTo>
                  <a:cubicBezTo>
                    <a:pt x="3970" y="108"/>
                    <a:pt x="3070" y="8"/>
                    <a:pt x="2202" y="8"/>
                  </a:cubicBezTo>
                  <a:cubicBezTo>
                    <a:pt x="2036" y="8"/>
                    <a:pt x="1872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13"/>
            <p:cNvSpPr/>
            <p:nvPr/>
          </p:nvSpPr>
          <p:spPr>
            <a:xfrm rot="-5400000">
              <a:off x="3226550" y="4265489"/>
              <a:ext cx="153946" cy="132291"/>
            </a:xfrm>
            <a:custGeom>
              <a:avLst/>
              <a:gdLst/>
              <a:ahLst/>
              <a:cxnLst/>
              <a:rect l="l" t="t" r="r" b="b"/>
              <a:pathLst>
                <a:path w="6205" h="2971" extrusionOk="0">
                  <a:moveTo>
                    <a:pt x="4667" y="1"/>
                  </a:moveTo>
                  <a:cubicBezTo>
                    <a:pt x="4646" y="1"/>
                    <a:pt x="4625" y="1"/>
                    <a:pt x="4604" y="2"/>
                  </a:cubicBezTo>
                  <a:cubicBezTo>
                    <a:pt x="3503" y="2"/>
                    <a:pt x="2402" y="102"/>
                    <a:pt x="1301" y="235"/>
                  </a:cubicBezTo>
                  <a:cubicBezTo>
                    <a:pt x="568" y="335"/>
                    <a:pt x="0" y="969"/>
                    <a:pt x="34" y="1603"/>
                  </a:cubicBezTo>
                  <a:cubicBezTo>
                    <a:pt x="34" y="2137"/>
                    <a:pt x="534" y="2737"/>
                    <a:pt x="1335" y="2837"/>
                  </a:cubicBezTo>
                  <a:cubicBezTo>
                    <a:pt x="2202" y="2904"/>
                    <a:pt x="3069" y="2804"/>
                    <a:pt x="3903" y="2971"/>
                  </a:cubicBezTo>
                  <a:cubicBezTo>
                    <a:pt x="4203" y="2971"/>
                    <a:pt x="4537" y="2971"/>
                    <a:pt x="4837" y="2904"/>
                  </a:cubicBezTo>
                  <a:cubicBezTo>
                    <a:pt x="5638" y="2737"/>
                    <a:pt x="6205" y="2070"/>
                    <a:pt x="6138" y="1303"/>
                  </a:cubicBezTo>
                  <a:cubicBezTo>
                    <a:pt x="6073" y="588"/>
                    <a:pt x="5439" y="1"/>
                    <a:pt x="4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13"/>
            <p:cNvSpPr/>
            <p:nvPr/>
          </p:nvSpPr>
          <p:spPr>
            <a:xfrm rot="-5400000">
              <a:off x="992641" y="4331412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1635" y="0"/>
                  </a:moveTo>
                  <a:cubicBezTo>
                    <a:pt x="1301" y="0"/>
                    <a:pt x="1001" y="100"/>
                    <a:pt x="734" y="267"/>
                  </a:cubicBezTo>
                  <a:cubicBezTo>
                    <a:pt x="100" y="634"/>
                    <a:pt x="0" y="1401"/>
                    <a:pt x="501" y="1935"/>
                  </a:cubicBezTo>
                  <a:cubicBezTo>
                    <a:pt x="968" y="2402"/>
                    <a:pt x="1568" y="2502"/>
                    <a:pt x="2168" y="2502"/>
                  </a:cubicBezTo>
                  <a:cubicBezTo>
                    <a:pt x="2635" y="2502"/>
                    <a:pt x="3102" y="2519"/>
                    <a:pt x="3569" y="2519"/>
                  </a:cubicBezTo>
                  <a:cubicBezTo>
                    <a:pt x="4036" y="2519"/>
                    <a:pt x="4503" y="2502"/>
                    <a:pt x="4970" y="2435"/>
                  </a:cubicBezTo>
                  <a:cubicBezTo>
                    <a:pt x="5604" y="2335"/>
                    <a:pt x="6105" y="1968"/>
                    <a:pt x="6171" y="1401"/>
                  </a:cubicBezTo>
                  <a:cubicBezTo>
                    <a:pt x="6238" y="801"/>
                    <a:pt x="5838" y="267"/>
                    <a:pt x="5171" y="100"/>
                  </a:cubicBezTo>
                  <a:cubicBezTo>
                    <a:pt x="4879" y="27"/>
                    <a:pt x="4581" y="12"/>
                    <a:pt x="4291" y="12"/>
                  </a:cubicBezTo>
                  <a:cubicBezTo>
                    <a:pt x="4074" y="12"/>
                    <a:pt x="3861" y="20"/>
                    <a:pt x="3659" y="20"/>
                  </a:cubicBezTo>
                  <a:cubicBezTo>
                    <a:pt x="3512" y="20"/>
                    <a:pt x="3370" y="16"/>
                    <a:pt x="3236" y="0"/>
                  </a:cubicBezTo>
                  <a:lnTo>
                    <a:pt x="2369" y="0"/>
                  </a:lnTo>
                  <a:cubicBezTo>
                    <a:pt x="2213" y="0"/>
                    <a:pt x="2042" y="15"/>
                    <a:pt x="1877" y="15"/>
                  </a:cubicBezTo>
                  <a:cubicBezTo>
                    <a:pt x="1794" y="15"/>
                    <a:pt x="1713" y="11"/>
                    <a:pt x="1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13"/>
            <p:cNvSpPr/>
            <p:nvPr/>
          </p:nvSpPr>
          <p:spPr>
            <a:xfrm rot="-5400000">
              <a:off x="3471680" y="4088706"/>
              <a:ext cx="143203" cy="117553"/>
            </a:xfrm>
            <a:custGeom>
              <a:avLst/>
              <a:gdLst/>
              <a:ahLst/>
              <a:cxnLst/>
              <a:rect l="l" t="t" r="r" b="b"/>
              <a:pathLst>
                <a:path w="5772" h="2640" extrusionOk="0">
                  <a:moveTo>
                    <a:pt x="1549" y="1"/>
                  </a:moveTo>
                  <a:cubicBezTo>
                    <a:pt x="1377" y="1"/>
                    <a:pt x="1206" y="13"/>
                    <a:pt x="1034" y="56"/>
                  </a:cubicBezTo>
                  <a:cubicBezTo>
                    <a:pt x="601" y="189"/>
                    <a:pt x="200" y="389"/>
                    <a:pt x="100" y="923"/>
                  </a:cubicBezTo>
                  <a:cubicBezTo>
                    <a:pt x="0" y="1424"/>
                    <a:pt x="167" y="1857"/>
                    <a:pt x="567" y="2157"/>
                  </a:cubicBezTo>
                  <a:cubicBezTo>
                    <a:pt x="834" y="2358"/>
                    <a:pt x="1134" y="2491"/>
                    <a:pt x="1468" y="2558"/>
                  </a:cubicBezTo>
                  <a:cubicBezTo>
                    <a:pt x="1748" y="2618"/>
                    <a:pt x="2028" y="2630"/>
                    <a:pt x="2309" y="2630"/>
                  </a:cubicBezTo>
                  <a:cubicBezTo>
                    <a:pt x="2495" y="2630"/>
                    <a:pt x="2682" y="2624"/>
                    <a:pt x="2869" y="2624"/>
                  </a:cubicBezTo>
                  <a:cubicBezTo>
                    <a:pt x="3052" y="2633"/>
                    <a:pt x="3237" y="2640"/>
                    <a:pt x="3423" y="2640"/>
                  </a:cubicBezTo>
                  <a:cubicBezTo>
                    <a:pt x="3948" y="2640"/>
                    <a:pt x="4478" y="2588"/>
                    <a:pt x="4970" y="2391"/>
                  </a:cubicBezTo>
                  <a:cubicBezTo>
                    <a:pt x="5471" y="2191"/>
                    <a:pt x="5771" y="1790"/>
                    <a:pt x="5771" y="1357"/>
                  </a:cubicBezTo>
                  <a:cubicBezTo>
                    <a:pt x="5771" y="890"/>
                    <a:pt x="5437" y="456"/>
                    <a:pt x="4937" y="289"/>
                  </a:cubicBezTo>
                  <a:cubicBezTo>
                    <a:pt x="4637" y="189"/>
                    <a:pt x="4370" y="156"/>
                    <a:pt x="4070" y="123"/>
                  </a:cubicBezTo>
                  <a:cubicBezTo>
                    <a:pt x="3469" y="123"/>
                    <a:pt x="2836" y="89"/>
                    <a:pt x="2235" y="23"/>
                  </a:cubicBezTo>
                  <a:cubicBezTo>
                    <a:pt x="2006" y="23"/>
                    <a:pt x="1778" y="1"/>
                    <a:pt x="1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13"/>
            <p:cNvSpPr/>
            <p:nvPr/>
          </p:nvSpPr>
          <p:spPr>
            <a:xfrm rot="-5400000">
              <a:off x="1220567" y="4187845"/>
              <a:ext cx="133279" cy="126191"/>
            </a:xfrm>
            <a:custGeom>
              <a:avLst/>
              <a:gdLst/>
              <a:ahLst/>
              <a:cxnLst/>
              <a:rect l="l" t="t" r="r" b="b"/>
              <a:pathLst>
                <a:path w="5372" h="2834" extrusionOk="0">
                  <a:moveTo>
                    <a:pt x="3428" y="0"/>
                  </a:moveTo>
                  <a:cubicBezTo>
                    <a:pt x="3186" y="0"/>
                    <a:pt x="2953" y="17"/>
                    <a:pt x="2736" y="17"/>
                  </a:cubicBezTo>
                  <a:cubicBezTo>
                    <a:pt x="2506" y="17"/>
                    <a:pt x="2284" y="8"/>
                    <a:pt x="2068" y="8"/>
                  </a:cubicBezTo>
                  <a:cubicBezTo>
                    <a:pt x="1690" y="8"/>
                    <a:pt x="1329" y="35"/>
                    <a:pt x="968" y="184"/>
                  </a:cubicBezTo>
                  <a:cubicBezTo>
                    <a:pt x="534" y="350"/>
                    <a:pt x="168" y="651"/>
                    <a:pt x="101" y="1151"/>
                  </a:cubicBezTo>
                  <a:cubicBezTo>
                    <a:pt x="1" y="1651"/>
                    <a:pt x="301" y="1985"/>
                    <a:pt x="635" y="2252"/>
                  </a:cubicBezTo>
                  <a:cubicBezTo>
                    <a:pt x="768" y="2352"/>
                    <a:pt x="968" y="2452"/>
                    <a:pt x="1135" y="2485"/>
                  </a:cubicBezTo>
                  <a:cubicBezTo>
                    <a:pt x="1928" y="2684"/>
                    <a:pt x="2721" y="2834"/>
                    <a:pt x="3514" y="2834"/>
                  </a:cubicBezTo>
                  <a:cubicBezTo>
                    <a:pt x="3655" y="2834"/>
                    <a:pt x="3796" y="2829"/>
                    <a:pt x="3937" y="2819"/>
                  </a:cubicBezTo>
                  <a:cubicBezTo>
                    <a:pt x="4704" y="2785"/>
                    <a:pt x="5238" y="2318"/>
                    <a:pt x="5305" y="1651"/>
                  </a:cubicBezTo>
                  <a:cubicBezTo>
                    <a:pt x="5371" y="851"/>
                    <a:pt x="4938" y="317"/>
                    <a:pt x="4170" y="84"/>
                  </a:cubicBezTo>
                  <a:cubicBezTo>
                    <a:pt x="3920" y="17"/>
                    <a:pt x="3670" y="0"/>
                    <a:pt x="34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13"/>
            <p:cNvSpPr/>
            <p:nvPr/>
          </p:nvSpPr>
          <p:spPr>
            <a:xfrm rot="-5400000">
              <a:off x="2969401" y="4126067"/>
              <a:ext cx="144022" cy="109894"/>
            </a:xfrm>
            <a:custGeom>
              <a:avLst/>
              <a:gdLst/>
              <a:ahLst/>
              <a:cxnLst/>
              <a:rect l="l" t="t" r="r" b="b"/>
              <a:pathLst>
                <a:path w="5805" h="2468" extrusionOk="0">
                  <a:moveTo>
                    <a:pt x="2275" y="1"/>
                  </a:moveTo>
                  <a:cubicBezTo>
                    <a:pt x="1895" y="1"/>
                    <a:pt x="1515" y="12"/>
                    <a:pt x="1135" y="33"/>
                  </a:cubicBezTo>
                  <a:cubicBezTo>
                    <a:pt x="501" y="33"/>
                    <a:pt x="67" y="500"/>
                    <a:pt x="34" y="967"/>
                  </a:cubicBezTo>
                  <a:cubicBezTo>
                    <a:pt x="1" y="1501"/>
                    <a:pt x="334" y="1901"/>
                    <a:pt x="968" y="2101"/>
                  </a:cubicBezTo>
                  <a:cubicBezTo>
                    <a:pt x="1935" y="2435"/>
                    <a:pt x="2936" y="2401"/>
                    <a:pt x="3937" y="2468"/>
                  </a:cubicBezTo>
                  <a:lnTo>
                    <a:pt x="4504" y="2468"/>
                  </a:lnTo>
                  <a:cubicBezTo>
                    <a:pt x="5138" y="2435"/>
                    <a:pt x="5705" y="2001"/>
                    <a:pt x="5738" y="1501"/>
                  </a:cubicBezTo>
                  <a:cubicBezTo>
                    <a:pt x="5805" y="733"/>
                    <a:pt x="5538" y="266"/>
                    <a:pt x="4737" y="166"/>
                  </a:cubicBezTo>
                  <a:cubicBezTo>
                    <a:pt x="3917" y="52"/>
                    <a:pt x="3096" y="1"/>
                    <a:pt x="2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13"/>
            <p:cNvSpPr/>
            <p:nvPr/>
          </p:nvSpPr>
          <p:spPr>
            <a:xfrm rot="-5400000">
              <a:off x="405099" y="4301738"/>
              <a:ext cx="145684" cy="107801"/>
            </a:xfrm>
            <a:custGeom>
              <a:avLst/>
              <a:gdLst/>
              <a:ahLst/>
              <a:cxnLst/>
              <a:rect l="l" t="t" r="r" b="b"/>
              <a:pathLst>
                <a:path w="5872" h="2421" extrusionOk="0">
                  <a:moveTo>
                    <a:pt x="4374" y="0"/>
                  </a:moveTo>
                  <a:cubicBezTo>
                    <a:pt x="3239" y="0"/>
                    <a:pt x="2104" y="123"/>
                    <a:pt x="968" y="272"/>
                  </a:cubicBezTo>
                  <a:cubicBezTo>
                    <a:pt x="468" y="339"/>
                    <a:pt x="168" y="606"/>
                    <a:pt x="68" y="1039"/>
                  </a:cubicBezTo>
                  <a:cubicBezTo>
                    <a:pt x="1" y="1440"/>
                    <a:pt x="201" y="1873"/>
                    <a:pt x="635" y="2107"/>
                  </a:cubicBezTo>
                  <a:cubicBezTo>
                    <a:pt x="1026" y="2376"/>
                    <a:pt x="1453" y="2412"/>
                    <a:pt x="1916" y="2412"/>
                  </a:cubicBezTo>
                  <a:cubicBezTo>
                    <a:pt x="2085" y="2412"/>
                    <a:pt x="2258" y="2407"/>
                    <a:pt x="2436" y="2407"/>
                  </a:cubicBezTo>
                  <a:cubicBezTo>
                    <a:pt x="2534" y="2417"/>
                    <a:pt x="2633" y="2421"/>
                    <a:pt x="2733" y="2421"/>
                  </a:cubicBezTo>
                  <a:cubicBezTo>
                    <a:pt x="3218" y="2421"/>
                    <a:pt x="3731" y="2326"/>
                    <a:pt x="4249" y="2326"/>
                  </a:cubicBezTo>
                  <a:cubicBezTo>
                    <a:pt x="4356" y="2326"/>
                    <a:pt x="4463" y="2331"/>
                    <a:pt x="4571" y="2340"/>
                  </a:cubicBezTo>
                  <a:cubicBezTo>
                    <a:pt x="4738" y="2340"/>
                    <a:pt x="4904" y="2274"/>
                    <a:pt x="5038" y="2240"/>
                  </a:cubicBezTo>
                  <a:cubicBezTo>
                    <a:pt x="5572" y="2073"/>
                    <a:pt x="5872" y="1540"/>
                    <a:pt x="5772" y="873"/>
                  </a:cubicBezTo>
                  <a:cubicBezTo>
                    <a:pt x="5738" y="439"/>
                    <a:pt x="5271" y="39"/>
                    <a:pt x="4771" y="5"/>
                  </a:cubicBezTo>
                  <a:cubicBezTo>
                    <a:pt x="4639" y="2"/>
                    <a:pt x="4506" y="0"/>
                    <a:pt x="4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13"/>
            <p:cNvSpPr/>
            <p:nvPr/>
          </p:nvSpPr>
          <p:spPr>
            <a:xfrm rot="-5400000">
              <a:off x="2467374" y="4160636"/>
              <a:ext cx="129955" cy="119378"/>
            </a:xfrm>
            <a:custGeom>
              <a:avLst/>
              <a:gdLst/>
              <a:ahLst/>
              <a:cxnLst/>
              <a:rect l="l" t="t" r="r" b="b"/>
              <a:pathLst>
                <a:path w="5238" h="2681" extrusionOk="0">
                  <a:moveTo>
                    <a:pt x="2921" y="0"/>
                  </a:moveTo>
                  <a:cubicBezTo>
                    <a:pt x="2448" y="0"/>
                    <a:pt x="1975" y="30"/>
                    <a:pt x="1502" y="30"/>
                  </a:cubicBezTo>
                  <a:cubicBezTo>
                    <a:pt x="1302" y="30"/>
                    <a:pt x="1068" y="130"/>
                    <a:pt x="868" y="230"/>
                  </a:cubicBezTo>
                  <a:cubicBezTo>
                    <a:pt x="301" y="464"/>
                    <a:pt x="1" y="1064"/>
                    <a:pt x="101" y="1698"/>
                  </a:cubicBezTo>
                  <a:cubicBezTo>
                    <a:pt x="201" y="2232"/>
                    <a:pt x="701" y="2665"/>
                    <a:pt x="1335" y="2665"/>
                  </a:cubicBezTo>
                  <a:cubicBezTo>
                    <a:pt x="1446" y="2677"/>
                    <a:pt x="1557" y="2680"/>
                    <a:pt x="1669" y="2680"/>
                  </a:cubicBezTo>
                  <a:cubicBezTo>
                    <a:pt x="1891" y="2680"/>
                    <a:pt x="2113" y="2665"/>
                    <a:pt x="2336" y="2665"/>
                  </a:cubicBezTo>
                  <a:lnTo>
                    <a:pt x="3136" y="2665"/>
                  </a:lnTo>
                  <a:cubicBezTo>
                    <a:pt x="3187" y="2672"/>
                    <a:pt x="3238" y="2675"/>
                    <a:pt x="3289" y="2675"/>
                  </a:cubicBezTo>
                  <a:cubicBezTo>
                    <a:pt x="3505" y="2675"/>
                    <a:pt x="3721" y="2626"/>
                    <a:pt x="3937" y="2599"/>
                  </a:cubicBezTo>
                  <a:cubicBezTo>
                    <a:pt x="4671" y="2499"/>
                    <a:pt x="5204" y="1998"/>
                    <a:pt x="5238" y="1431"/>
                  </a:cubicBezTo>
                  <a:cubicBezTo>
                    <a:pt x="5238" y="764"/>
                    <a:pt x="4837" y="264"/>
                    <a:pt x="4104" y="97"/>
                  </a:cubicBezTo>
                  <a:cubicBezTo>
                    <a:pt x="3709" y="21"/>
                    <a:pt x="3315" y="0"/>
                    <a:pt x="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13"/>
            <p:cNvSpPr/>
            <p:nvPr/>
          </p:nvSpPr>
          <p:spPr>
            <a:xfrm rot="-5400000">
              <a:off x="124276" y="4234150"/>
              <a:ext cx="132436" cy="115504"/>
            </a:xfrm>
            <a:custGeom>
              <a:avLst/>
              <a:gdLst/>
              <a:ahLst/>
              <a:cxnLst/>
              <a:rect l="l" t="t" r="r" b="b"/>
              <a:pathLst>
                <a:path w="5338" h="2594" extrusionOk="0">
                  <a:moveTo>
                    <a:pt x="2702" y="1"/>
                  </a:moveTo>
                  <a:cubicBezTo>
                    <a:pt x="2202" y="1"/>
                    <a:pt x="1701" y="26"/>
                    <a:pt x="1201" y="43"/>
                  </a:cubicBezTo>
                  <a:cubicBezTo>
                    <a:pt x="567" y="43"/>
                    <a:pt x="134" y="510"/>
                    <a:pt x="67" y="1077"/>
                  </a:cubicBezTo>
                  <a:cubicBezTo>
                    <a:pt x="0" y="1644"/>
                    <a:pt x="334" y="2178"/>
                    <a:pt x="968" y="2378"/>
                  </a:cubicBezTo>
                  <a:cubicBezTo>
                    <a:pt x="1476" y="2547"/>
                    <a:pt x="1984" y="2594"/>
                    <a:pt x="2505" y="2594"/>
                  </a:cubicBezTo>
                  <a:cubicBezTo>
                    <a:pt x="2702" y="2594"/>
                    <a:pt x="2901" y="2587"/>
                    <a:pt x="3102" y="2578"/>
                  </a:cubicBezTo>
                  <a:lnTo>
                    <a:pt x="4003" y="2578"/>
                  </a:lnTo>
                  <a:cubicBezTo>
                    <a:pt x="4670" y="2578"/>
                    <a:pt x="5237" y="2111"/>
                    <a:pt x="5271" y="1510"/>
                  </a:cubicBezTo>
                  <a:cubicBezTo>
                    <a:pt x="5337" y="743"/>
                    <a:pt x="4937" y="209"/>
                    <a:pt x="4203" y="109"/>
                  </a:cubicBezTo>
                  <a:cubicBezTo>
                    <a:pt x="3703" y="26"/>
                    <a:pt x="3203" y="1"/>
                    <a:pt x="2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13"/>
            <p:cNvSpPr/>
            <p:nvPr/>
          </p:nvSpPr>
          <p:spPr>
            <a:xfrm rot="-5400000">
              <a:off x="3719895" y="4227551"/>
              <a:ext cx="128293" cy="127883"/>
            </a:xfrm>
            <a:custGeom>
              <a:avLst/>
              <a:gdLst/>
              <a:ahLst/>
              <a:cxnLst/>
              <a:rect l="l" t="t" r="r" b="b"/>
              <a:pathLst>
                <a:path w="5171" h="2872" extrusionOk="0">
                  <a:moveTo>
                    <a:pt x="3704" y="1"/>
                  </a:moveTo>
                  <a:cubicBezTo>
                    <a:pt x="3682" y="1"/>
                    <a:pt x="3659" y="1"/>
                    <a:pt x="3636" y="2"/>
                  </a:cubicBezTo>
                  <a:cubicBezTo>
                    <a:pt x="2535" y="35"/>
                    <a:pt x="1501" y="269"/>
                    <a:pt x="534" y="836"/>
                  </a:cubicBezTo>
                  <a:cubicBezTo>
                    <a:pt x="267" y="969"/>
                    <a:pt x="34" y="1169"/>
                    <a:pt x="34" y="1536"/>
                  </a:cubicBezTo>
                  <a:cubicBezTo>
                    <a:pt x="0" y="2103"/>
                    <a:pt x="301" y="2470"/>
                    <a:pt x="1034" y="2604"/>
                  </a:cubicBezTo>
                  <a:cubicBezTo>
                    <a:pt x="1868" y="2771"/>
                    <a:pt x="2736" y="2837"/>
                    <a:pt x="3603" y="2871"/>
                  </a:cubicBezTo>
                  <a:cubicBezTo>
                    <a:pt x="3626" y="2872"/>
                    <a:pt x="3650" y="2872"/>
                    <a:pt x="3673" y="2872"/>
                  </a:cubicBezTo>
                  <a:cubicBezTo>
                    <a:pt x="4568" y="2872"/>
                    <a:pt x="5171" y="2249"/>
                    <a:pt x="5171" y="1436"/>
                  </a:cubicBezTo>
                  <a:cubicBezTo>
                    <a:pt x="5171" y="623"/>
                    <a:pt x="4568" y="1"/>
                    <a:pt x="3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13"/>
            <p:cNvSpPr/>
            <p:nvPr/>
          </p:nvSpPr>
          <p:spPr>
            <a:xfrm rot="-5400000">
              <a:off x="2704896" y="4237223"/>
              <a:ext cx="134917" cy="118488"/>
            </a:xfrm>
            <a:custGeom>
              <a:avLst/>
              <a:gdLst/>
              <a:ahLst/>
              <a:cxnLst/>
              <a:rect l="l" t="t" r="r" b="b"/>
              <a:pathLst>
                <a:path w="5438" h="2661" extrusionOk="0">
                  <a:moveTo>
                    <a:pt x="3570" y="1"/>
                  </a:moveTo>
                  <a:cubicBezTo>
                    <a:pt x="3303" y="34"/>
                    <a:pt x="2970" y="34"/>
                    <a:pt x="2669" y="101"/>
                  </a:cubicBezTo>
                  <a:cubicBezTo>
                    <a:pt x="1969" y="201"/>
                    <a:pt x="1268" y="168"/>
                    <a:pt x="601" y="501"/>
                  </a:cubicBezTo>
                  <a:cubicBezTo>
                    <a:pt x="268" y="668"/>
                    <a:pt x="67" y="935"/>
                    <a:pt x="34" y="1335"/>
                  </a:cubicBezTo>
                  <a:cubicBezTo>
                    <a:pt x="1" y="1735"/>
                    <a:pt x="168" y="2069"/>
                    <a:pt x="534" y="2302"/>
                  </a:cubicBezTo>
                  <a:cubicBezTo>
                    <a:pt x="835" y="2469"/>
                    <a:pt x="1168" y="2569"/>
                    <a:pt x="1502" y="2569"/>
                  </a:cubicBezTo>
                  <a:cubicBezTo>
                    <a:pt x="2102" y="2603"/>
                    <a:pt x="2669" y="2569"/>
                    <a:pt x="3236" y="2636"/>
                  </a:cubicBezTo>
                  <a:cubicBezTo>
                    <a:pt x="3344" y="2652"/>
                    <a:pt x="3450" y="2660"/>
                    <a:pt x="3555" y="2660"/>
                  </a:cubicBezTo>
                  <a:cubicBezTo>
                    <a:pt x="4101" y="2660"/>
                    <a:pt x="4596" y="2434"/>
                    <a:pt x="4904" y="1902"/>
                  </a:cubicBezTo>
                  <a:cubicBezTo>
                    <a:pt x="5438" y="1001"/>
                    <a:pt x="4737" y="1"/>
                    <a:pt x="3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13"/>
            <p:cNvSpPr/>
            <p:nvPr/>
          </p:nvSpPr>
          <p:spPr>
            <a:xfrm rot="-5400000">
              <a:off x="5178703" y="4009754"/>
              <a:ext cx="78648" cy="815076"/>
            </a:xfrm>
            <a:custGeom>
              <a:avLst/>
              <a:gdLst/>
              <a:ahLst/>
              <a:cxnLst/>
              <a:rect l="l" t="t" r="r" b="b"/>
              <a:pathLst>
                <a:path w="3170" h="18305" extrusionOk="0">
                  <a:moveTo>
                    <a:pt x="2661" y="1"/>
                  </a:moveTo>
                  <a:cubicBezTo>
                    <a:pt x="2532" y="1"/>
                    <a:pt x="2407" y="120"/>
                    <a:pt x="2302" y="198"/>
                  </a:cubicBezTo>
                  <a:cubicBezTo>
                    <a:pt x="1635" y="732"/>
                    <a:pt x="1302" y="1466"/>
                    <a:pt x="1202" y="2300"/>
                  </a:cubicBezTo>
                  <a:cubicBezTo>
                    <a:pt x="1202" y="2500"/>
                    <a:pt x="1202" y="2700"/>
                    <a:pt x="1202" y="2967"/>
                  </a:cubicBezTo>
                  <a:cubicBezTo>
                    <a:pt x="1202" y="3567"/>
                    <a:pt x="1368" y="4201"/>
                    <a:pt x="1368" y="4868"/>
                  </a:cubicBezTo>
                  <a:cubicBezTo>
                    <a:pt x="1335" y="7203"/>
                    <a:pt x="1235" y="9538"/>
                    <a:pt x="801" y="11873"/>
                  </a:cubicBezTo>
                  <a:cubicBezTo>
                    <a:pt x="434" y="13775"/>
                    <a:pt x="134" y="15676"/>
                    <a:pt x="1" y="17611"/>
                  </a:cubicBezTo>
                  <a:cubicBezTo>
                    <a:pt x="1" y="17911"/>
                    <a:pt x="34" y="18178"/>
                    <a:pt x="368" y="18278"/>
                  </a:cubicBezTo>
                  <a:cubicBezTo>
                    <a:pt x="421" y="18296"/>
                    <a:pt x="472" y="18304"/>
                    <a:pt x="519" y="18304"/>
                  </a:cubicBezTo>
                  <a:cubicBezTo>
                    <a:pt x="736" y="18304"/>
                    <a:pt x="886" y="18130"/>
                    <a:pt x="968" y="17911"/>
                  </a:cubicBezTo>
                  <a:cubicBezTo>
                    <a:pt x="1068" y="17744"/>
                    <a:pt x="1168" y="17577"/>
                    <a:pt x="1235" y="17377"/>
                  </a:cubicBezTo>
                  <a:cubicBezTo>
                    <a:pt x="1535" y="16176"/>
                    <a:pt x="1969" y="14976"/>
                    <a:pt x="2169" y="13708"/>
                  </a:cubicBezTo>
                  <a:cubicBezTo>
                    <a:pt x="2503" y="11773"/>
                    <a:pt x="2903" y="9805"/>
                    <a:pt x="2936" y="7804"/>
                  </a:cubicBezTo>
                  <a:cubicBezTo>
                    <a:pt x="2970" y="6736"/>
                    <a:pt x="3170" y="5669"/>
                    <a:pt x="3136" y="4601"/>
                  </a:cubicBezTo>
                  <a:cubicBezTo>
                    <a:pt x="3136" y="3334"/>
                    <a:pt x="3170" y="2066"/>
                    <a:pt x="2903" y="799"/>
                  </a:cubicBezTo>
                  <a:cubicBezTo>
                    <a:pt x="2869" y="699"/>
                    <a:pt x="2903" y="565"/>
                    <a:pt x="2869" y="465"/>
                  </a:cubicBezTo>
                  <a:cubicBezTo>
                    <a:pt x="2836" y="332"/>
                    <a:pt x="2936" y="132"/>
                    <a:pt x="2769" y="32"/>
                  </a:cubicBezTo>
                  <a:cubicBezTo>
                    <a:pt x="2733" y="10"/>
                    <a:pt x="2697" y="1"/>
                    <a:pt x="2661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13"/>
            <p:cNvSpPr/>
            <p:nvPr/>
          </p:nvSpPr>
          <p:spPr>
            <a:xfrm rot="-5400000">
              <a:off x="6953302" y="4042409"/>
              <a:ext cx="60437" cy="769613"/>
            </a:xfrm>
            <a:custGeom>
              <a:avLst/>
              <a:gdLst/>
              <a:ahLst/>
              <a:cxnLst/>
              <a:rect l="l" t="t" r="r" b="b"/>
              <a:pathLst>
                <a:path w="2436" h="17284" extrusionOk="0">
                  <a:moveTo>
                    <a:pt x="534" y="0"/>
                  </a:moveTo>
                  <a:cubicBezTo>
                    <a:pt x="401" y="34"/>
                    <a:pt x="434" y="200"/>
                    <a:pt x="401" y="300"/>
                  </a:cubicBezTo>
                  <a:cubicBezTo>
                    <a:pt x="334" y="2135"/>
                    <a:pt x="401" y="3970"/>
                    <a:pt x="634" y="5804"/>
                  </a:cubicBezTo>
                  <a:cubicBezTo>
                    <a:pt x="768" y="6972"/>
                    <a:pt x="668" y="8139"/>
                    <a:pt x="534" y="9307"/>
                  </a:cubicBezTo>
                  <a:cubicBezTo>
                    <a:pt x="301" y="11609"/>
                    <a:pt x="0" y="13877"/>
                    <a:pt x="100" y="16212"/>
                  </a:cubicBezTo>
                  <a:cubicBezTo>
                    <a:pt x="100" y="16412"/>
                    <a:pt x="134" y="16645"/>
                    <a:pt x="167" y="16846"/>
                  </a:cubicBezTo>
                  <a:cubicBezTo>
                    <a:pt x="201" y="17079"/>
                    <a:pt x="334" y="17246"/>
                    <a:pt x="567" y="17279"/>
                  </a:cubicBezTo>
                  <a:cubicBezTo>
                    <a:pt x="588" y="17282"/>
                    <a:pt x="607" y="17284"/>
                    <a:pt x="625" y="17284"/>
                  </a:cubicBezTo>
                  <a:cubicBezTo>
                    <a:pt x="818" y="17284"/>
                    <a:pt x="910" y="17129"/>
                    <a:pt x="1001" y="16946"/>
                  </a:cubicBezTo>
                  <a:cubicBezTo>
                    <a:pt x="1401" y="16212"/>
                    <a:pt x="1568" y="15411"/>
                    <a:pt x="1768" y="14611"/>
                  </a:cubicBezTo>
                  <a:cubicBezTo>
                    <a:pt x="2135" y="12876"/>
                    <a:pt x="2369" y="11142"/>
                    <a:pt x="2369" y="8740"/>
                  </a:cubicBezTo>
                  <a:cubicBezTo>
                    <a:pt x="2435" y="6805"/>
                    <a:pt x="2035" y="4337"/>
                    <a:pt x="1401" y="1868"/>
                  </a:cubicBezTo>
                  <a:cubicBezTo>
                    <a:pt x="1268" y="1301"/>
                    <a:pt x="1034" y="734"/>
                    <a:pt x="768" y="200"/>
                  </a:cubicBezTo>
                  <a:cubicBezTo>
                    <a:pt x="701" y="100"/>
                    <a:pt x="668" y="0"/>
                    <a:pt x="534" y="0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13"/>
            <p:cNvSpPr/>
            <p:nvPr/>
          </p:nvSpPr>
          <p:spPr>
            <a:xfrm rot="-5400000">
              <a:off x="7239084" y="3859189"/>
              <a:ext cx="53838" cy="523643"/>
            </a:xfrm>
            <a:custGeom>
              <a:avLst/>
              <a:gdLst/>
              <a:ahLst/>
              <a:cxnLst/>
              <a:rect l="l" t="t" r="r" b="b"/>
              <a:pathLst>
                <a:path w="2170" h="11760" extrusionOk="0">
                  <a:moveTo>
                    <a:pt x="1669" y="1"/>
                  </a:moveTo>
                  <a:cubicBezTo>
                    <a:pt x="1502" y="1"/>
                    <a:pt x="1469" y="168"/>
                    <a:pt x="1435" y="268"/>
                  </a:cubicBezTo>
                  <a:cubicBezTo>
                    <a:pt x="701" y="1735"/>
                    <a:pt x="234" y="3303"/>
                    <a:pt x="134" y="4971"/>
                  </a:cubicBezTo>
                  <a:cubicBezTo>
                    <a:pt x="1" y="6839"/>
                    <a:pt x="101" y="8740"/>
                    <a:pt x="535" y="10608"/>
                  </a:cubicBezTo>
                  <a:cubicBezTo>
                    <a:pt x="601" y="10909"/>
                    <a:pt x="668" y="11209"/>
                    <a:pt x="835" y="11476"/>
                  </a:cubicBezTo>
                  <a:cubicBezTo>
                    <a:pt x="945" y="11640"/>
                    <a:pt x="1077" y="11760"/>
                    <a:pt x="1251" y="11760"/>
                  </a:cubicBezTo>
                  <a:cubicBezTo>
                    <a:pt x="1288" y="11760"/>
                    <a:pt x="1327" y="11754"/>
                    <a:pt x="1369" y="11743"/>
                  </a:cubicBezTo>
                  <a:cubicBezTo>
                    <a:pt x="1569" y="11709"/>
                    <a:pt x="1669" y="11542"/>
                    <a:pt x="1702" y="11342"/>
                  </a:cubicBezTo>
                  <a:cubicBezTo>
                    <a:pt x="1836" y="10642"/>
                    <a:pt x="1869" y="9908"/>
                    <a:pt x="1902" y="9207"/>
                  </a:cubicBezTo>
                  <a:cubicBezTo>
                    <a:pt x="1969" y="7673"/>
                    <a:pt x="2102" y="6172"/>
                    <a:pt x="2102" y="4504"/>
                  </a:cubicBezTo>
                  <a:cubicBezTo>
                    <a:pt x="2169" y="3203"/>
                    <a:pt x="1869" y="1735"/>
                    <a:pt x="1836" y="301"/>
                  </a:cubicBezTo>
                  <a:cubicBezTo>
                    <a:pt x="1836" y="168"/>
                    <a:pt x="1802" y="34"/>
                    <a:pt x="1669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13"/>
            <p:cNvSpPr/>
            <p:nvPr/>
          </p:nvSpPr>
          <p:spPr>
            <a:xfrm rot="-5400000">
              <a:off x="6894991" y="4226049"/>
              <a:ext cx="139879" cy="139148"/>
            </a:xfrm>
            <a:custGeom>
              <a:avLst/>
              <a:gdLst/>
              <a:ahLst/>
              <a:cxnLst/>
              <a:rect l="l" t="t" r="r" b="b"/>
              <a:pathLst>
                <a:path w="5638" h="3125" extrusionOk="0">
                  <a:moveTo>
                    <a:pt x="3703" y="1"/>
                  </a:moveTo>
                  <a:cubicBezTo>
                    <a:pt x="3251" y="1"/>
                    <a:pt x="2810" y="63"/>
                    <a:pt x="2368" y="110"/>
                  </a:cubicBezTo>
                  <a:cubicBezTo>
                    <a:pt x="2068" y="110"/>
                    <a:pt x="1768" y="110"/>
                    <a:pt x="1468" y="143"/>
                  </a:cubicBezTo>
                  <a:cubicBezTo>
                    <a:pt x="1001" y="176"/>
                    <a:pt x="600" y="443"/>
                    <a:pt x="167" y="610"/>
                  </a:cubicBezTo>
                  <a:cubicBezTo>
                    <a:pt x="0" y="877"/>
                    <a:pt x="167" y="1110"/>
                    <a:pt x="167" y="1344"/>
                  </a:cubicBezTo>
                  <a:cubicBezTo>
                    <a:pt x="167" y="1811"/>
                    <a:pt x="200" y="2245"/>
                    <a:pt x="200" y="2712"/>
                  </a:cubicBezTo>
                  <a:cubicBezTo>
                    <a:pt x="722" y="3051"/>
                    <a:pt x="1286" y="3125"/>
                    <a:pt x="1874" y="3125"/>
                  </a:cubicBezTo>
                  <a:cubicBezTo>
                    <a:pt x="2037" y="3125"/>
                    <a:pt x="2202" y="3119"/>
                    <a:pt x="2368" y="3112"/>
                  </a:cubicBezTo>
                  <a:cubicBezTo>
                    <a:pt x="2470" y="3107"/>
                    <a:pt x="2573" y="3105"/>
                    <a:pt x="2676" y="3105"/>
                  </a:cubicBezTo>
                  <a:cubicBezTo>
                    <a:pt x="2937" y="3105"/>
                    <a:pt x="3202" y="3117"/>
                    <a:pt x="3466" y="3117"/>
                  </a:cubicBezTo>
                  <a:cubicBezTo>
                    <a:pt x="3748" y="3117"/>
                    <a:pt x="4029" y="3103"/>
                    <a:pt x="4303" y="3045"/>
                  </a:cubicBezTo>
                  <a:cubicBezTo>
                    <a:pt x="5204" y="2845"/>
                    <a:pt x="5604" y="2311"/>
                    <a:pt x="5637" y="1544"/>
                  </a:cubicBezTo>
                  <a:cubicBezTo>
                    <a:pt x="5637" y="810"/>
                    <a:pt x="5037" y="176"/>
                    <a:pt x="4303" y="43"/>
                  </a:cubicBezTo>
                  <a:cubicBezTo>
                    <a:pt x="4100" y="13"/>
                    <a:pt x="3901" y="1"/>
                    <a:pt x="37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13"/>
            <p:cNvSpPr/>
            <p:nvPr/>
          </p:nvSpPr>
          <p:spPr>
            <a:xfrm rot="-5400000">
              <a:off x="7539115" y="4270345"/>
              <a:ext cx="113407" cy="166444"/>
            </a:xfrm>
            <a:custGeom>
              <a:avLst/>
              <a:gdLst/>
              <a:ahLst/>
              <a:cxnLst/>
              <a:rect l="l" t="t" r="r" b="b"/>
              <a:pathLst>
                <a:path w="4571" h="3738" extrusionOk="0">
                  <a:moveTo>
                    <a:pt x="2014" y="1"/>
                  </a:moveTo>
                  <a:cubicBezTo>
                    <a:pt x="1689" y="1"/>
                    <a:pt x="1362" y="29"/>
                    <a:pt x="1035" y="58"/>
                  </a:cubicBezTo>
                  <a:cubicBezTo>
                    <a:pt x="935" y="91"/>
                    <a:pt x="801" y="91"/>
                    <a:pt x="668" y="91"/>
                  </a:cubicBezTo>
                  <a:cubicBezTo>
                    <a:pt x="468" y="625"/>
                    <a:pt x="434" y="1192"/>
                    <a:pt x="334" y="1759"/>
                  </a:cubicBezTo>
                  <a:cubicBezTo>
                    <a:pt x="201" y="2393"/>
                    <a:pt x="101" y="3060"/>
                    <a:pt x="1" y="3727"/>
                  </a:cubicBezTo>
                  <a:cubicBezTo>
                    <a:pt x="214" y="3734"/>
                    <a:pt x="429" y="3738"/>
                    <a:pt x="645" y="3738"/>
                  </a:cubicBezTo>
                  <a:cubicBezTo>
                    <a:pt x="1507" y="3738"/>
                    <a:pt x="2382" y="3674"/>
                    <a:pt x="3236" y="3460"/>
                  </a:cubicBezTo>
                  <a:cubicBezTo>
                    <a:pt x="4004" y="3260"/>
                    <a:pt x="4537" y="2526"/>
                    <a:pt x="4537" y="1892"/>
                  </a:cubicBezTo>
                  <a:cubicBezTo>
                    <a:pt x="4571" y="1259"/>
                    <a:pt x="4004" y="525"/>
                    <a:pt x="3303" y="224"/>
                  </a:cubicBezTo>
                  <a:cubicBezTo>
                    <a:pt x="2882" y="52"/>
                    <a:pt x="2450" y="1"/>
                    <a:pt x="2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13"/>
            <p:cNvSpPr/>
            <p:nvPr/>
          </p:nvSpPr>
          <p:spPr>
            <a:xfrm rot="-5400000">
              <a:off x="9138033" y="4353848"/>
              <a:ext cx="105120" cy="92127"/>
            </a:xfrm>
            <a:custGeom>
              <a:avLst/>
              <a:gdLst/>
              <a:ahLst/>
              <a:cxnLst/>
              <a:rect l="l" t="t" r="r" b="b"/>
              <a:pathLst>
                <a:path w="4237" h="2069" extrusionOk="0">
                  <a:moveTo>
                    <a:pt x="67" y="1"/>
                  </a:moveTo>
                  <a:cubicBezTo>
                    <a:pt x="34" y="701"/>
                    <a:pt x="34" y="1402"/>
                    <a:pt x="1" y="2069"/>
                  </a:cubicBezTo>
                  <a:lnTo>
                    <a:pt x="4170" y="2069"/>
                  </a:lnTo>
                  <a:cubicBezTo>
                    <a:pt x="4170" y="2069"/>
                    <a:pt x="4170" y="2035"/>
                    <a:pt x="4170" y="2002"/>
                  </a:cubicBezTo>
                  <a:cubicBezTo>
                    <a:pt x="4237" y="1301"/>
                    <a:pt x="3937" y="834"/>
                    <a:pt x="3336" y="501"/>
                  </a:cubicBezTo>
                  <a:cubicBezTo>
                    <a:pt x="2669" y="134"/>
                    <a:pt x="1935" y="101"/>
                    <a:pt x="1235" y="34"/>
                  </a:cubicBezTo>
                  <a:cubicBezTo>
                    <a:pt x="1035" y="17"/>
                    <a:pt x="843" y="17"/>
                    <a:pt x="651" y="17"/>
                  </a:cubicBezTo>
                  <a:cubicBezTo>
                    <a:pt x="459" y="17"/>
                    <a:pt x="267" y="1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13"/>
            <p:cNvSpPr/>
            <p:nvPr/>
          </p:nvSpPr>
          <p:spPr>
            <a:xfrm rot="-5400000">
              <a:off x="7300446" y="4164631"/>
              <a:ext cx="117550" cy="133716"/>
            </a:xfrm>
            <a:custGeom>
              <a:avLst/>
              <a:gdLst/>
              <a:ahLst/>
              <a:cxnLst/>
              <a:rect l="l" t="t" r="r" b="b"/>
              <a:pathLst>
                <a:path w="4738" h="3003" extrusionOk="0">
                  <a:moveTo>
                    <a:pt x="4537" y="0"/>
                  </a:moveTo>
                  <a:cubicBezTo>
                    <a:pt x="4437" y="60"/>
                    <a:pt x="4325" y="72"/>
                    <a:pt x="4215" y="72"/>
                  </a:cubicBezTo>
                  <a:cubicBezTo>
                    <a:pt x="4142" y="72"/>
                    <a:pt x="4070" y="67"/>
                    <a:pt x="4003" y="67"/>
                  </a:cubicBezTo>
                  <a:cubicBezTo>
                    <a:pt x="3812" y="75"/>
                    <a:pt x="3618" y="77"/>
                    <a:pt x="3423" y="77"/>
                  </a:cubicBezTo>
                  <a:cubicBezTo>
                    <a:pt x="3228" y="77"/>
                    <a:pt x="3032" y="75"/>
                    <a:pt x="2836" y="75"/>
                  </a:cubicBezTo>
                  <a:cubicBezTo>
                    <a:pt x="2444" y="75"/>
                    <a:pt x="2052" y="83"/>
                    <a:pt x="1668" y="133"/>
                  </a:cubicBezTo>
                  <a:lnTo>
                    <a:pt x="1668" y="167"/>
                  </a:lnTo>
                  <a:cubicBezTo>
                    <a:pt x="568" y="334"/>
                    <a:pt x="1" y="1334"/>
                    <a:pt x="501" y="2235"/>
                  </a:cubicBezTo>
                  <a:cubicBezTo>
                    <a:pt x="834" y="2802"/>
                    <a:pt x="1435" y="2935"/>
                    <a:pt x="2035" y="2969"/>
                  </a:cubicBezTo>
                  <a:cubicBezTo>
                    <a:pt x="2486" y="2986"/>
                    <a:pt x="2936" y="2986"/>
                    <a:pt x="3386" y="2986"/>
                  </a:cubicBezTo>
                  <a:cubicBezTo>
                    <a:pt x="3837" y="2986"/>
                    <a:pt x="4287" y="2986"/>
                    <a:pt x="4737" y="3002"/>
                  </a:cubicBezTo>
                  <a:cubicBezTo>
                    <a:pt x="4671" y="2035"/>
                    <a:pt x="4570" y="1101"/>
                    <a:pt x="4604" y="167"/>
                  </a:cubicBezTo>
                  <a:cubicBezTo>
                    <a:pt x="4604" y="100"/>
                    <a:pt x="4537" y="33"/>
                    <a:pt x="4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13"/>
            <p:cNvSpPr/>
            <p:nvPr/>
          </p:nvSpPr>
          <p:spPr>
            <a:xfrm rot="-5400000">
              <a:off x="7045969" y="4357270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100" y="0"/>
                  </a:moveTo>
                  <a:cubicBezTo>
                    <a:pt x="0" y="67"/>
                    <a:pt x="0" y="134"/>
                    <a:pt x="100" y="167"/>
                  </a:cubicBezTo>
                  <a:cubicBezTo>
                    <a:pt x="167" y="134"/>
                    <a:pt x="167" y="67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13"/>
            <p:cNvSpPr/>
            <p:nvPr/>
          </p:nvSpPr>
          <p:spPr>
            <a:xfrm rot="-5400000">
              <a:off x="4642945" y="4155381"/>
              <a:ext cx="162233" cy="170451"/>
            </a:xfrm>
            <a:custGeom>
              <a:avLst/>
              <a:gdLst/>
              <a:ahLst/>
              <a:cxnLst/>
              <a:rect l="l" t="t" r="r" b="b"/>
              <a:pathLst>
                <a:path w="6539" h="3828" extrusionOk="0">
                  <a:moveTo>
                    <a:pt x="2129" y="0"/>
                  </a:moveTo>
                  <a:cubicBezTo>
                    <a:pt x="1275" y="0"/>
                    <a:pt x="445" y="631"/>
                    <a:pt x="201" y="1485"/>
                  </a:cubicBezTo>
                  <a:cubicBezTo>
                    <a:pt x="1" y="2252"/>
                    <a:pt x="501" y="3186"/>
                    <a:pt x="1302" y="3553"/>
                  </a:cubicBezTo>
                  <a:cubicBezTo>
                    <a:pt x="1751" y="3749"/>
                    <a:pt x="2200" y="3828"/>
                    <a:pt x="2669" y="3828"/>
                  </a:cubicBezTo>
                  <a:cubicBezTo>
                    <a:pt x="2758" y="3828"/>
                    <a:pt x="2847" y="3825"/>
                    <a:pt x="2936" y="3820"/>
                  </a:cubicBezTo>
                  <a:cubicBezTo>
                    <a:pt x="3804" y="3786"/>
                    <a:pt x="4671" y="3786"/>
                    <a:pt x="5472" y="3386"/>
                  </a:cubicBezTo>
                  <a:cubicBezTo>
                    <a:pt x="6205" y="3019"/>
                    <a:pt x="6539" y="2285"/>
                    <a:pt x="6372" y="1451"/>
                  </a:cubicBezTo>
                  <a:cubicBezTo>
                    <a:pt x="6239" y="884"/>
                    <a:pt x="5472" y="251"/>
                    <a:pt x="4771" y="251"/>
                  </a:cubicBezTo>
                  <a:cubicBezTo>
                    <a:pt x="3970" y="251"/>
                    <a:pt x="3170" y="117"/>
                    <a:pt x="2369" y="17"/>
                  </a:cubicBezTo>
                  <a:cubicBezTo>
                    <a:pt x="2289" y="6"/>
                    <a:pt x="2209" y="0"/>
                    <a:pt x="2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13"/>
            <p:cNvSpPr/>
            <p:nvPr/>
          </p:nvSpPr>
          <p:spPr>
            <a:xfrm rot="-5400000">
              <a:off x="8344534" y="4152051"/>
              <a:ext cx="168832" cy="137367"/>
            </a:xfrm>
            <a:custGeom>
              <a:avLst/>
              <a:gdLst/>
              <a:ahLst/>
              <a:cxnLst/>
              <a:rect l="l" t="t" r="r" b="b"/>
              <a:pathLst>
                <a:path w="6805" h="3085" extrusionOk="0">
                  <a:moveTo>
                    <a:pt x="3436" y="1"/>
                  </a:moveTo>
                  <a:cubicBezTo>
                    <a:pt x="2669" y="34"/>
                    <a:pt x="1901" y="134"/>
                    <a:pt x="1168" y="401"/>
                  </a:cubicBezTo>
                  <a:cubicBezTo>
                    <a:pt x="434" y="668"/>
                    <a:pt x="0" y="1369"/>
                    <a:pt x="200" y="2069"/>
                  </a:cubicBezTo>
                  <a:cubicBezTo>
                    <a:pt x="350" y="2698"/>
                    <a:pt x="984" y="3085"/>
                    <a:pt x="1691" y="3085"/>
                  </a:cubicBezTo>
                  <a:cubicBezTo>
                    <a:pt x="1772" y="3085"/>
                    <a:pt x="1853" y="3080"/>
                    <a:pt x="1935" y="3070"/>
                  </a:cubicBezTo>
                  <a:cubicBezTo>
                    <a:pt x="2535" y="2981"/>
                    <a:pt x="3136" y="2907"/>
                    <a:pt x="3746" y="2907"/>
                  </a:cubicBezTo>
                  <a:cubicBezTo>
                    <a:pt x="4051" y="2907"/>
                    <a:pt x="4359" y="2925"/>
                    <a:pt x="4670" y="2970"/>
                  </a:cubicBezTo>
                  <a:cubicBezTo>
                    <a:pt x="4795" y="2992"/>
                    <a:pt x="4916" y="3004"/>
                    <a:pt x="5033" y="3004"/>
                  </a:cubicBezTo>
                  <a:cubicBezTo>
                    <a:pt x="5601" y="3004"/>
                    <a:pt x="6061" y="2740"/>
                    <a:pt x="6338" y="2269"/>
                  </a:cubicBezTo>
                  <a:cubicBezTo>
                    <a:pt x="6805" y="1502"/>
                    <a:pt x="6305" y="501"/>
                    <a:pt x="5404" y="268"/>
                  </a:cubicBezTo>
                  <a:cubicBezTo>
                    <a:pt x="4770" y="101"/>
                    <a:pt x="4103" y="1"/>
                    <a:pt x="3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13"/>
            <p:cNvSpPr/>
            <p:nvPr/>
          </p:nvSpPr>
          <p:spPr>
            <a:xfrm rot="-5400000">
              <a:off x="4988818" y="4124023"/>
              <a:ext cx="151490" cy="142933"/>
            </a:xfrm>
            <a:custGeom>
              <a:avLst/>
              <a:gdLst/>
              <a:ahLst/>
              <a:cxnLst/>
              <a:rect l="l" t="t" r="r" b="b"/>
              <a:pathLst>
                <a:path w="6106" h="3210" extrusionOk="0">
                  <a:moveTo>
                    <a:pt x="4637" y="0"/>
                  </a:moveTo>
                  <a:cubicBezTo>
                    <a:pt x="3270" y="0"/>
                    <a:pt x="1935" y="267"/>
                    <a:pt x="668" y="801"/>
                  </a:cubicBezTo>
                  <a:cubicBezTo>
                    <a:pt x="201" y="1001"/>
                    <a:pt x="1" y="1434"/>
                    <a:pt x="34" y="1968"/>
                  </a:cubicBezTo>
                  <a:cubicBezTo>
                    <a:pt x="67" y="2469"/>
                    <a:pt x="368" y="2769"/>
                    <a:pt x="768" y="3002"/>
                  </a:cubicBezTo>
                  <a:cubicBezTo>
                    <a:pt x="1079" y="3180"/>
                    <a:pt x="1391" y="3210"/>
                    <a:pt x="1712" y="3210"/>
                  </a:cubicBezTo>
                  <a:cubicBezTo>
                    <a:pt x="1872" y="3210"/>
                    <a:pt x="2036" y="3202"/>
                    <a:pt x="2202" y="3202"/>
                  </a:cubicBezTo>
                  <a:cubicBezTo>
                    <a:pt x="2312" y="3207"/>
                    <a:pt x="2423" y="3209"/>
                    <a:pt x="2534" y="3209"/>
                  </a:cubicBezTo>
                  <a:cubicBezTo>
                    <a:pt x="3298" y="3209"/>
                    <a:pt x="4080" y="3110"/>
                    <a:pt x="4838" y="2936"/>
                  </a:cubicBezTo>
                  <a:cubicBezTo>
                    <a:pt x="5605" y="2769"/>
                    <a:pt x="6105" y="2068"/>
                    <a:pt x="6072" y="1434"/>
                  </a:cubicBezTo>
                  <a:cubicBezTo>
                    <a:pt x="6005" y="734"/>
                    <a:pt x="5438" y="33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13"/>
            <p:cNvSpPr/>
            <p:nvPr/>
          </p:nvSpPr>
          <p:spPr>
            <a:xfrm rot="-5400000">
              <a:off x="5810303" y="4264777"/>
              <a:ext cx="153946" cy="133716"/>
            </a:xfrm>
            <a:custGeom>
              <a:avLst/>
              <a:gdLst/>
              <a:ahLst/>
              <a:cxnLst/>
              <a:rect l="l" t="t" r="r" b="b"/>
              <a:pathLst>
                <a:path w="6205" h="3003" extrusionOk="0">
                  <a:moveTo>
                    <a:pt x="3903" y="0"/>
                  </a:moveTo>
                  <a:cubicBezTo>
                    <a:pt x="3036" y="167"/>
                    <a:pt x="2202" y="67"/>
                    <a:pt x="1335" y="167"/>
                  </a:cubicBezTo>
                  <a:cubicBezTo>
                    <a:pt x="534" y="267"/>
                    <a:pt x="34" y="834"/>
                    <a:pt x="34" y="1401"/>
                  </a:cubicBezTo>
                  <a:cubicBezTo>
                    <a:pt x="0" y="2001"/>
                    <a:pt x="568" y="2635"/>
                    <a:pt x="1301" y="2735"/>
                  </a:cubicBezTo>
                  <a:cubicBezTo>
                    <a:pt x="2402" y="2902"/>
                    <a:pt x="3503" y="2969"/>
                    <a:pt x="4604" y="3002"/>
                  </a:cubicBezTo>
                  <a:cubicBezTo>
                    <a:pt x="5404" y="3002"/>
                    <a:pt x="6071" y="2435"/>
                    <a:pt x="6138" y="1701"/>
                  </a:cubicBezTo>
                  <a:cubicBezTo>
                    <a:pt x="6205" y="934"/>
                    <a:pt x="5638" y="267"/>
                    <a:pt x="4837" y="100"/>
                  </a:cubicBezTo>
                  <a:cubicBezTo>
                    <a:pt x="4504" y="33"/>
                    <a:pt x="4203" y="33"/>
                    <a:pt x="3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13"/>
            <p:cNvSpPr/>
            <p:nvPr/>
          </p:nvSpPr>
          <p:spPr>
            <a:xfrm rot="-5400000">
              <a:off x="8044150" y="4331412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3549" y="0"/>
                  </a:moveTo>
                  <a:cubicBezTo>
                    <a:pt x="3077" y="0"/>
                    <a:pt x="2602" y="17"/>
                    <a:pt x="2135" y="17"/>
                  </a:cubicBezTo>
                  <a:cubicBezTo>
                    <a:pt x="1568" y="17"/>
                    <a:pt x="934" y="117"/>
                    <a:pt x="501" y="584"/>
                  </a:cubicBezTo>
                  <a:cubicBezTo>
                    <a:pt x="0" y="1118"/>
                    <a:pt x="100" y="1885"/>
                    <a:pt x="734" y="2252"/>
                  </a:cubicBezTo>
                  <a:cubicBezTo>
                    <a:pt x="1001" y="2419"/>
                    <a:pt x="1301" y="2519"/>
                    <a:pt x="1635" y="2519"/>
                  </a:cubicBezTo>
                  <a:cubicBezTo>
                    <a:pt x="1713" y="2508"/>
                    <a:pt x="1790" y="2504"/>
                    <a:pt x="1869" y="2504"/>
                  </a:cubicBezTo>
                  <a:cubicBezTo>
                    <a:pt x="2028" y="2504"/>
                    <a:pt x="2191" y="2519"/>
                    <a:pt x="2369" y="2519"/>
                  </a:cubicBezTo>
                  <a:lnTo>
                    <a:pt x="2369" y="2486"/>
                  </a:lnTo>
                  <a:lnTo>
                    <a:pt x="3236" y="2486"/>
                  </a:lnTo>
                  <a:cubicBezTo>
                    <a:pt x="3304" y="2482"/>
                    <a:pt x="3374" y="2480"/>
                    <a:pt x="3446" y="2480"/>
                  </a:cubicBezTo>
                  <a:cubicBezTo>
                    <a:pt x="3729" y="2480"/>
                    <a:pt x="4037" y="2505"/>
                    <a:pt x="4353" y="2505"/>
                  </a:cubicBezTo>
                  <a:cubicBezTo>
                    <a:pt x="4623" y="2505"/>
                    <a:pt x="4900" y="2487"/>
                    <a:pt x="5171" y="2419"/>
                  </a:cubicBezTo>
                  <a:cubicBezTo>
                    <a:pt x="5838" y="2252"/>
                    <a:pt x="6238" y="1718"/>
                    <a:pt x="6171" y="1118"/>
                  </a:cubicBezTo>
                  <a:cubicBezTo>
                    <a:pt x="6105" y="551"/>
                    <a:pt x="5571" y="184"/>
                    <a:pt x="4937" y="84"/>
                  </a:cubicBezTo>
                  <a:cubicBezTo>
                    <a:pt x="4487" y="17"/>
                    <a:pt x="4020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13"/>
            <p:cNvSpPr/>
            <p:nvPr/>
          </p:nvSpPr>
          <p:spPr>
            <a:xfrm rot="-5400000">
              <a:off x="5575782" y="4088795"/>
              <a:ext cx="143203" cy="117374"/>
            </a:xfrm>
            <a:custGeom>
              <a:avLst/>
              <a:gdLst/>
              <a:ahLst/>
              <a:cxnLst/>
              <a:rect l="l" t="t" r="r" b="b"/>
              <a:pathLst>
                <a:path w="5772" h="2636" extrusionOk="0">
                  <a:moveTo>
                    <a:pt x="2869" y="0"/>
                  </a:moveTo>
                  <a:cubicBezTo>
                    <a:pt x="2713" y="11"/>
                    <a:pt x="2558" y="11"/>
                    <a:pt x="2402" y="11"/>
                  </a:cubicBezTo>
                  <a:cubicBezTo>
                    <a:pt x="2091" y="11"/>
                    <a:pt x="1779" y="11"/>
                    <a:pt x="1468" y="100"/>
                  </a:cubicBezTo>
                  <a:cubicBezTo>
                    <a:pt x="1134" y="167"/>
                    <a:pt x="834" y="267"/>
                    <a:pt x="567" y="467"/>
                  </a:cubicBezTo>
                  <a:cubicBezTo>
                    <a:pt x="167" y="801"/>
                    <a:pt x="0" y="1235"/>
                    <a:pt x="100" y="1735"/>
                  </a:cubicBezTo>
                  <a:cubicBezTo>
                    <a:pt x="200" y="2235"/>
                    <a:pt x="601" y="2469"/>
                    <a:pt x="1034" y="2569"/>
                  </a:cubicBezTo>
                  <a:cubicBezTo>
                    <a:pt x="1234" y="2619"/>
                    <a:pt x="1435" y="2636"/>
                    <a:pt x="1635" y="2636"/>
                  </a:cubicBezTo>
                  <a:cubicBezTo>
                    <a:pt x="1835" y="2636"/>
                    <a:pt x="2035" y="2619"/>
                    <a:pt x="2235" y="2602"/>
                  </a:cubicBezTo>
                  <a:cubicBezTo>
                    <a:pt x="2836" y="2569"/>
                    <a:pt x="3469" y="2502"/>
                    <a:pt x="4070" y="2502"/>
                  </a:cubicBezTo>
                  <a:cubicBezTo>
                    <a:pt x="4370" y="2502"/>
                    <a:pt x="4637" y="2435"/>
                    <a:pt x="4937" y="2369"/>
                  </a:cubicBezTo>
                  <a:cubicBezTo>
                    <a:pt x="5437" y="2169"/>
                    <a:pt x="5771" y="1768"/>
                    <a:pt x="5771" y="1301"/>
                  </a:cubicBezTo>
                  <a:cubicBezTo>
                    <a:pt x="5771" y="868"/>
                    <a:pt x="5471" y="434"/>
                    <a:pt x="4970" y="267"/>
                  </a:cubicBezTo>
                  <a:cubicBezTo>
                    <a:pt x="4303" y="0"/>
                    <a:pt x="3569" y="0"/>
                    <a:pt x="2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13"/>
            <p:cNvSpPr/>
            <p:nvPr/>
          </p:nvSpPr>
          <p:spPr>
            <a:xfrm rot="-5400000">
              <a:off x="7836618" y="4187466"/>
              <a:ext cx="133279" cy="126948"/>
            </a:xfrm>
            <a:custGeom>
              <a:avLst/>
              <a:gdLst/>
              <a:ahLst/>
              <a:cxnLst/>
              <a:rect l="l" t="t" r="r" b="b"/>
              <a:pathLst>
                <a:path w="5372" h="2851" extrusionOk="0">
                  <a:moveTo>
                    <a:pt x="3503" y="0"/>
                  </a:moveTo>
                  <a:cubicBezTo>
                    <a:pt x="2697" y="0"/>
                    <a:pt x="1928" y="150"/>
                    <a:pt x="1135" y="348"/>
                  </a:cubicBezTo>
                  <a:cubicBezTo>
                    <a:pt x="968" y="415"/>
                    <a:pt x="768" y="482"/>
                    <a:pt x="635" y="615"/>
                  </a:cubicBezTo>
                  <a:cubicBezTo>
                    <a:pt x="268" y="882"/>
                    <a:pt x="1" y="1216"/>
                    <a:pt x="67" y="1683"/>
                  </a:cubicBezTo>
                  <a:cubicBezTo>
                    <a:pt x="168" y="2183"/>
                    <a:pt x="501" y="2483"/>
                    <a:pt x="968" y="2683"/>
                  </a:cubicBezTo>
                  <a:cubicBezTo>
                    <a:pt x="1316" y="2827"/>
                    <a:pt x="1664" y="2844"/>
                    <a:pt x="2019" y="2844"/>
                  </a:cubicBezTo>
                  <a:cubicBezTo>
                    <a:pt x="2136" y="2844"/>
                    <a:pt x="2254" y="2842"/>
                    <a:pt x="2373" y="2842"/>
                  </a:cubicBezTo>
                  <a:cubicBezTo>
                    <a:pt x="2482" y="2842"/>
                    <a:pt x="2592" y="2844"/>
                    <a:pt x="2703" y="2850"/>
                  </a:cubicBezTo>
                  <a:cubicBezTo>
                    <a:pt x="2858" y="2839"/>
                    <a:pt x="3018" y="2839"/>
                    <a:pt x="3180" y="2839"/>
                  </a:cubicBezTo>
                  <a:cubicBezTo>
                    <a:pt x="3503" y="2839"/>
                    <a:pt x="3837" y="2839"/>
                    <a:pt x="4170" y="2750"/>
                  </a:cubicBezTo>
                  <a:cubicBezTo>
                    <a:pt x="4938" y="2550"/>
                    <a:pt x="5371" y="1983"/>
                    <a:pt x="5271" y="1216"/>
                  </a:cubicBezTo>
                  <a:cubicBezTo>
                    <a:pt x="5204" y="549"/>
                    <a:pt x="4704" y="82"/>
                    <a:pt x="3937" y="15"/>
                  </a:cubicBezTo>
                  <a:cubicBezTo>
                    <a:pt x="3791" y="5"/>
                    <a:pt x="3646" y="0"/>
                    <a:pt x="3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13"/>
            <p:cNvSpPr/>
            <p:nvPr/>
          </p:nvSpPr>
          <p:spPr>
            <a:xfrm rot="-5400000">
              <a:off x="6077665" y="4125866"/>
              <a:ext cx="144022" cy="110295"/>
            </a:xfrm>
            <a:custGeom>
              <a:avLst/>
              <a:gdLst/>
              <a:ahLst/>
              <a:cxnLst/>
              <a:rect l="l" t="t" r="r" b="b"/>
              <a:pathLst>
                <a:path w="5805" h="2477" extrusionOk="0">
                  <a:moveTo>
                    <a:pt x="4327" y="0"/>
                  </a:moveTo>
                  <a:cubicBezTo>
                    <a:pt x="4204" y="0"/>
                    <a:pt x="4070" y="15"/>
                    <a:pt x="3937" y="15"/>
                  </a:cubicBezTo>
                  <a:cubicBezTo>
                    <a:pt x="2936" y="82"/>
                    <a:pt x="1935" y="49"/>
                    <a:pt x="968" y="349"/>
                  </a:cubicBezTo>
                  <a:cubicBezTo>
                    <a:pt x="334" y="582"/>
                    <a:pt x="1" y="983"/>
                    <a:pt x="34" y="1516"/>
                  </a:cubicBezTo>
                  <a:cubicBezTo>
                    <a:pt x="67" y="1983"/>
                    <a:pt x="501" y="2417"/>
                    <a:pt x="1135" y="2450"/>
                  </a:cubicBezTo>
                  <a:cubicBezTo>
                    <a:pt x="1457" y="2468"/>
                    <a:pt x="1778" y="2476"/>
                    <a:pt x="2100" y="2476"/>
                  </a:cubicBezTo>
                  <a:cubicBezTo>
                    <a:pt x="2979" y="2476"/>
                    <a:pt x="3858" y="2414"/>
                    <a:pt x="4737" y="2317"/>
                  </a:cubicBezTo>
                  <a:cubicBezTo>
                    <a:pt x="5538" y="2217"/>
                    <a:pt x="5805" y="1750"/>
                    <a:pt x="5738" y="983"/>
                  </a:cubicBezTo>
                  <a:cubicBezTo>
                    <a:pt x="5705" y="482"/>
                    <a:pt x="5138" y="49"/>
                    <a:pt x="4504" y="15"/>
                  </a:cubicBezTo>
                  <a:cubicBezTo>
                    <a:pt x="4448" y="4"/>
                    <a:pt x="4389" y="0"/>
                    <a:pt x="4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13"/>
            <p:cNvSpPr/>
            <p:nvPr/>
          </p:nvSpPr>
          <p:spPr>
            <a:xfrm rot="-5400000">
              <a:off x="8639503" y="4301493"/>
              <a:ext cx="145684" cy="108291"/>
            </a:xfrm>
            <a:custGeom>
              <a:avLst/>
              <a:gdLst/>
              <a:ahLst/>
              <a:cxnLst/>
              <a:rect l="l" t="t" r="r" b="b"/>
              <a:pathLst>
                <a:path w="5872" h="2432" extrusionOk="0">
                  <a:moveTo>
                    <a:pt x="2729" y="1"/>
                  </a:moveTo>
                  <a:cubicBezTo>
                    <a:pt x="2630" y="1"/>
                    <a:pt x="2532" y="5"/>
                    <a:pt x="2436" y="15"/>
                  </a:cubicBezTo>
                  <a:cubicBezTo>
                    <a:pt x="2258" y="15"/>
                    <a:pt x="2085" y="10"/>
                    <a:pt x="1916" y="10"/>
                  </a:cubicBezTo>
                  <a:cubicBezTo>
                    <a:pt x="1451" y="10"/>
                    <a:pt x="1017" y="46"/>
                    <a:pt x="601" y="315"/>
                  </a:cubicBezTo>
                  <a:cubicBezTo>
                    <a:pt x="201" y="582"/>
                    <a:pt x="1" y="982"/>
                    <a:pt x="68" y="1382"/>
                  </a:cubicBezTo>
                  <a:cubicBezTo>
                    <a:pt x="168" y="1816"/>
                    <a:pt x="435" y="2083"/>
                    <a:pt x="968" y="2183"/>
                  </a:cubicBezTo>
                  <a:cubicBezTo>
                    <a:pt x="2037" y="2295"/>
                    <a:pt x="3082" y="2432"/>
                    <a:pt x="4163" y="2432"/>
                  </a:cubicBezTo>
                  <a:cubicBezTo>
                    <a:pt x="4364" y="2432"/>
                    <a:pt x="4567" y="2427"/>
                    <a:pt x="4771" y="2416"/>
                  </a:cubicBezTo>
                  <a:cubicBezTo>
                    <a:pt x="5238" y="2416"/>
                    <a:pt x="5738" y="2016"/>
                    <a:pt x="5772" y="1549"/>
                  </a:cubicBezTo>
                  <a:cubicBezTo>
                    <a:pt x="5872" y="915"/>
                    <a:pt x="5572" y="348"/>
                    <a:pt x="5038" y="215"/>
                  </a:cubicBezTo>
                  <a:cubicBezTo>
                    <a:pt x="4871" y="148"/>
                    <a:pt x="4704" y="115"/>
                    <a:pt x="4571" y="115"/>
                  </a:cubicBezTo>
                  <a:cubicBezTo>
                    <a:pt x="4514" y="117"/>
                    <a:pt x="4456" y="119"/>
                    <a:pt x="4399" y="119"/>
                  </a:cubicBezTo>
                  <a:cubicBezTo>
                    <a:pt x="3829" y="119"/>
                    <a:pt x="3262" y="1"/>
                    <a:pt x="2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13"/>
            <p:cNvSpPr/>
            <p:nvPr/>
          </p:nvSpPr>
          <p:spPr>
            <a:xfrm rot="-5400000">
              <a:off x="6592981" y="4160236"/>
              <a:ext cx="130798" cy="119334"/>
            </a:xfrm>
            <a:custGeom>
              <a:avLst/>
              <a:gdLst/>
              <a:ahLst/>
              <a:cxnLst/>
              <a:rect l="l" t="t" r="r" b="b"/>
              <a:pathLst>
                <a:path w="5272" h="2680" extrusionOk="0">
                  <a:moveTo>
                    <a:pt x="1335" y="0"/>
                  </a:moveTo>
                  <a:cubicBezTo>
                    <a:pt x="701" y="34"/>
                    <a:pt x="201" y="434"/>
                    <a:pt x="101" y="968"/>
                  </a:cubicBezTo>
                  <a:cubicBezTo>
                    <a:pt x="1" y="1635"/>
                    <a:pt x="301" y="2235"/>
                    <a:pt x="868" y="2469"/>
                  </a:cubicBezTo>
                  <a:cubicBezTo>
                    <a:pt x="1068" y="2535"/>
                    <a:pt x="1302" y="2635"/>
                    <a:pt x="1502" y="2635"/>
                  </a:cubicBezTo>
                  <a:cubicBezTo>
                    <a:pt x="1997" y="2635"/>
                    <a:pt x="2493" y="2679"/>
                    <a:pt x="2989" y="2679"/>
                  </a:cubicBezTo>
                  <a:cubicBezTo>
                    <a:pt x="3360" y="2679"/>
                    <a:pt x="3732" y="2655"/>
                    <a:pt x="4104" y="2569"/>
                  </a:cubicBezTo>
                  <a:cubicBezTo>
                    <a:pt x="4837" y="2402"/>
                    <a:pt x="5271" y="1902"/>
                    <a:pt x="5238" y="1268"/>
                  </a:cubicBezTo>
                  <a:cubicBezTo>
                    <a:pt x="5204" y="667"/>
                    <a:pt x="4671" y="167"/>
                    <a:pt x="3937" y="100"/>
                  </a:cubicBezTo>
                  <a:cubicBezTo>
                    <a:pt x="3670" y="34"/>
                    <a:pt x="3403" y="0"/>
                    <a:pt x="3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13"/>
            <p:cNvSpPr/>
            <p:nvPr/>
          </p:nvSpPr>
          <p:spPr>
            <a:xfrm rot="-5400000">
              <a:off x="8933754" y="4234438"/>
              <a:ext cx="133279" cy="115771"/>
            </a:xfrm>
            <a:custGeom>
              <a:avLst/>
              <a:gdLst/>
              <a:ahLst/>
              <a:cxnLst/>
              <a:rect l="l" t="t" r="r" b="b"/>
              <a:pathLst>
                <a:path w="5372" h="2600" extrusionOk="0">
                  <a:moveTo>
                    <a:pt x="3136" y="1"/>
                  </a:moveTo>
                  <a:cubicBezTo>
                    <a:pt x="2403" y="1"/>
                    <a:pt x="1702" y="1"/>
                    <a:pt x="1002" y="201"/>
                  </a:cubicBezTo>
                  <a:cubicBezTo>
                    <a:pt x="368" y="401"/>
                    <a:pt x="1" y="935"/>
                    <a:pt x="101" y="1502"/>
                  </a:cubicBezTo>
                  <a:cubicBezTo>
                    <a:pt x="168" y="2069"/>
                    <a:pt x="601" y="2536"/>
                    <a:pt x="1235" y="2569"/>
                  </a:cubicBezTo>
                  <a:cubicBezTo>
                    <a:pt x="1781" y="2569"/>
                    <a:pt x="2327" y="2599"/>
                    <a:pt x="2873" y="2599"/>
                  </a:cubicBezTo>
                  <a:cubicBezTo>
                    <a:pt x="3328" y="2599"/>
                    <a:pt x="3782" y="2579"/>
                    <a:pt x="4237" y="2503"/>
                  </a:cubicBezTo>
                  <a:cubicBezTo>
                    <a:pt x="4971" y="2369"/>
                    <a:pt x="5371" y="1836"/>
                    <a:pt x="5305" y="1068"/>
                  </a:cubicBezTo>
                  <a:cubicBezTo>
                    <a:pt x="5271" y="501"/>
                    <a:pt x="4704" y="1"/>
                    <a:pt x="4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13"/>
            <p:cNvSpPr/>
            <p:nvPr/>
          </p:nvSpPr>
          <p:spPr>
            <a:xfrm rot="-5400000">
              <a:off x="5343777" y="4227142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640" y="0"/>
                  </a:moveTo>
                  <a:cubicBezTo>
                    <a:pt x="3617" y="0"/>
                    <a:pt x="3593" y="1"/>
                    <a:pt x="3570" y="1"/>
                  </a:cubicBezTo>
                  <a:cubicBezTo>
                    <a:pt x="2703" y="1"/>
                    <a:pt x="1835" y="68"/>
                    <a:pt x="1001" y="235"/>
                  </a:cubicBezTo>
                  <a:cubicBezTo>
                    <a:pt x="301" y="368"/>
                    <a:pt x="1" y="735"/>
                    <a:pt x="1" y="1336"/>
                  </a:cubicBezTo>
                  <a:cubicBezTo>
                    <a:pt x="1" y="1703"/>
                    <a:pt x="234" y="1903"/>
                    <a:pt x="501" y="2036"/>
                  </a:cubicBezTo>
                  <a:cubicBezTo>
                    <a:pt x="1468" y="2570"/>
                    <a:pt x="2502" y="2803"/>
                    <a:pt x="3603" y="2870"/>
                  </a:cubicBezTo>
                  <a:cubicBezTo>
                    <a:pt x="3625" y="2871"/>
                    <a:pt x="3646" y="2871"/>
                    <a:pt x="3668" y="2871"/>
                  </a:cubicBezTo>
                  <a:cubicBezTo>
                    <a:pt x="4534" y="2871"/>
                    <a:pt x="5138" y="2217"/>
                    <a:pt x="5138" y="1436"/>
                  </a:cubicBezTo>
                  <a:cubicBezTo>
                    <a:pt x="5138" y="623"/>
                    <a:pt x="4535" y="0"/>
                    <a:pt x="3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13"/>
            <p:cNvSpPr/>
            <p:nvPr/>
          </p:nvSpPr>
          <p:spPr>
            <a:xfrm rot="-5400000">
              <a:off x="6351275" y="4236755"/>
              <a:ext cx="134917" cy="119423"/>
            </a:xfrm>
            <a:custGeom>
              <a:avLst/>
              <a:gdLst/>
              <a:ahLst/>
              <a:cxnLst/>
              <a:rect l="l" t="t" r="r" b="b"/>
              <a:pathLst>
                <a:path w="5438" h="2682" extrusionOk="0">
                  <a:moveTo>
                    <a:pt x="3477" y="0"/>
                  </a:moveTo>
                  <a:cubicBezTo>
                    <a:pt x="3398" y="0"/>
                    <a:pt x="3317" y="5"/>
                    <a:pt x="3236" y="13"/>
                  </a:cubicBezTo>
                  <a:cubicBezTo>
                    <a:pt x="2896" y="73"/>
                    <a:pt x="2544" y="85"/>
                    <a:pt x="2194" y="85"/>
                  </a:cubicBezTo>
                  <a:cubicBezTo>
                    <a:pt x="1961" y="85"/>
                    <a:pt x="1729" y="79"/>
                    <a:pt x="1502" y="79"/>
                  </a:cubicBezTo>
                  <a:cubicBezTo>
                    <a:pt x="1168" y="113"/>
                    <a:pt x="835" y="213"/>
                    <a:pt x="534" y="380"/>
                  </a:cubicBezTo>
                  <a:cubicBezTo>
                    <a:pt x="168" y="580"/>
                    <a:pt x="1" y="913"/>
                    <a:pt x="34" y="1347"/>
                  </a:cubicBezTo>
                  <a:cubicBezTo>
                    <a:pt x="67" y="1714"/>
                    <a:pt x="234" y="2014"/>
                    <a:pt x="601" y="2181"/>
                  </a:cubicBezTo>
                  <a:cubicBezTo>
                    <a:pt x="1235" y="2481"/>
                    <a:pt x="1969" y="2481"/>
                    <a:pt x="2636" y="2581"/>
                  </a:cubicBezTo>
                  <a:cubicBezTo>
                    <a:pt x="2970" y="2615"/>
                    <a:pt x="3270" y="2648"/>
                    <a:pt x="3570" y="2681"/>
                  </a:cubicBezTo>
                  <a:cubicBezTo>
                    <a:pt x="4737" y="2681"/>
                    <a:pt x="5438" y="1647"/>
                    <a:pt x="4904" y="780"/>
                  </a:cubicBezTo>
                  <a:lnTo>
                    <a:pt x="4904" y="747"/>
                  </a:lnTo>
                  <a:cubicBezTo>
                    <a:pt x="4582" y="219"/>
                    <a:pt x="4053" y="0"/>
                    <a:pt x="3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13"/>
            <p:cNvSpPr/>
            <p:nvPr/>
          </p:nvSpPr>
          <p:spPr>
            <a:xfrm rot="-5400000">
              <a:off x="3208604" y="4205234"/>
              <a:ext cx="86934" cy="717071"/>
            </a:xfrm>
            <a:custGeom>
              <a:avLst/>
              <a:gdLst/>
              <a:ahLst/>
              <a:cxnLst/>
              <a:rect l="l" t="t" r="r" b="b"/>
              <a:pathLst>
                <a:path w="3504" h="16104" extrusionOk="0">
                  <a:moveTo>
                    <a:pt x="1548" y="1"/>
                  </a:moveTo>
                  <a:cubicBezTo>
                    <a:pt x="1375" y="1"/>
                    <a:pt x="1238" y="115"/>
                    <a:pt x="1102" y="252"/>
                  </a:cubicBezTo>
                  <a:cubicBezTo>
                    <a:pt x="868" y="519"/>
                    <a:pt x="768" y="819"/>
                    <a:pt x="701" y="1119"/>
                  </a:cubicBezTo>
                  <a:cubicBezTo>
                    <a:pt x="368" y="2554"/>
                    <a:pt x="34" y="3988"/>
                    <a:pt x="34" y="5456"/>
                  </a:cubicBezTo>
                  <a:cubicBezTo>
                    <a:pt x="1" y="7190"/>
                    <a:pt x="1" y="8925"/>
                    <a:pt x="534" y="10559"/>
                  </a:cubicBezTo>
                  <a:cubicBezTo>
                    <a:pt x="1001" y="12060"/>
                    <a:pt x="1635" y="13495"/>
                    <a:pt x="2402" y="14862"/>
                  </a:cubicBezTo>
                  <a:cubicBezTo>
                    <a:pt x="2603" y="15263"/>
                    <a:pt x="2836" y="15630"/>
                    <a:pt x="3136" y="15963"/>
                  </a:cubicBezTo>
                  <a:cubicBezTo>
                    <a:pt x="3194" y="16021"/>
                    <a:pt x="3252" y="16103"/>
                    <a:pt x="3352" y="16103"/>
                  </a:cubicBezTo>
                  <a:cubicBezTo>
                    <a:pt x="3368" y="16103"/>
                    <a:pt x="3385" y="16101"/>
                    <a:pt x="3403" y="16097"/>
                  </a:cubicBezTo>
                  <a:cubicBezTo>
                    <a:pt x="3503" y="16030"/>
                    <a:pt x="3503" y="15930"/>
                    <a:pt x="3503" y="15830"/>
                  </a:cubicBezTo>
                  <a:cubicBezTo>
                    <a:pt x="3403" y="14862"/>
                    <a:pt x="3403" y="13928"/>
                    <a:pt x="3203" y="12994"/>
                  </a:cubicBezTo>
                  <a:cubicBezTo>
                    <a:pt x="2636" y="10459"/>
                    <a:pt x="2136" y="7924"/>
                    <a:pt x="2369" y="5722"/>
                  </a:cubicBezTo>
                  <a:cubicBezTo>
                    <a:pt x="2369" y="4422"/>
                    <a:pt x="2402" y="3521"/>
                    <a:pt x="2369" y="2620"/>
                  </a:cubicBezTo>
                  <a:cubicBezTo>
                    <a:pt x="2336" y="1920"/>
                    <a:pt x="2269" y="1186"/>
                    <a:pt x="2036" y="452"/>
                  </a:cubicBezTo>
                  <a:cubicBezTo>
                    <a:pt x="1969" y="252"/>
                    <a:pt x="1902" y="52"/>
                    <a:pt x="1669" y="18"/>
                  </a:cubicBezTo>
                  <a:cubicBezTo>
                    <a:pt x="1627" y="6"/>
                    <a:pt x="1587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13"/>
            <p:cNvSpPr/>
            <p:nvPr/>
          </p:nvSpPr>
          <p:spPr>
            <a:xfrm rot="-5400000">
              <a:off x="1808540" y="4434099"/>
              <a:ext cx="87753" cy="776604"/>
            </a:xfrm>
            <a:custGeom>
              <a:avLst/>
              <a:gdLst/>
              <a:ahLst/>
              <a:cxnLst/>
              <a:rect l="l" t="t" r="r" b="b"/>
              <a:pathLst>
                <a:path w="3537" h="17441" extrusionOk="0">
                  <a:moveTo>
                    <a:pt x="1211" y="1"/>
                  </a:moveTo>
                  <a:cubicBezTo>
                    <a:pt x="1165" y="1"/>
                    <a:pt x="1117" y="10"/>
                    <a:pt x="1068" y="31"/>
                  </a:cubicBezTo>
                  <a:cubicBezTo>
                    <a:pt x="835" y="164"/>
                    <a:pt x="835" y="398"/>
                    <a:pt x="868" y="665"/>
                  </a:cubicBezTo>
                  <a:cubicBezTo>
                    <a:pt x="935" y="1132"/>
                    <a:pt x="1002" y="1632"/>
                    <a:pt x="1035" y="2132"/>
                  </a:cubicBezTo>
                  <a:cubicBezTo>
                    <a:pt x="1102" y="3166"/>
                    <a:pt x="1202" y="4200"/>
                    <a:pt x="1235" y="5268"/>
                  </a:cubicBezTo>
                  <a:cubicBezTo>
                    <a:pt x="1302" y="6936"/>
                    <a:pt x="1435" y="8637"/>
                    <a:pt x="1135" y="10338"/>
                  </a:cubicBezTo>
                  <a:cubicBezTo>
                    <a:pt x="835" y="11839"/>
                    <a:pt x="535" y="13340"/>
                    <a:pt x="268" y="14841"/>
                  </a:cubicBezTo>
                  <a:cubicBezTo>
                    <a:pt x="134" y="15609"/>
                    <a:pt x="1" y="16409"/>
                    <a:pt x="335" y="17176"/>
                  </a:cubicBezTo>
                  <a:cubicBezTo>
                    <a:pt x="407" y="17358"/>
                    <a:pt x="490" y="17441"/>
                    <a:pt x="582" y="17441"/>
                  </a:cubicBezTo>
                  <a:cubicBezTo>
                    <a:pt x="659" y="17441"/>
                    <a:pt x="744" y="17383"/>
                    <a:pt x="835" y="17276"/>
                  </a:cubicBezTo>
                  <a:cubicBezTo>
                    <a:pt x="1168" y="16943"/>
                    <a:pt x="1369" y="16543"/>
                    <a:pt x="1535" y="16109"/>
                  </a:cubicBezTo>
                  <a:cubicBezTo>
                    <a:pt x="1836" y="15208"/>
                    <a:pt x="2069" y="14308"/>
                    <a:pt x="2303" y="13374"/>
                  </a:cubicBezTo>
                  <a:cubicBezTo>
                    <a:pt x="2803" y="11272"/>
                    <a:pt x="3470" y="9237"/>
                    <a:pt x="3370" y="6902"/>
                  </a:cubicBezTo>
                  <a:cubicBezTo>
                    <a:pt x="3537" y="5134"/>
                    <a:pt x="3036" y="3300"/>
                    <a:pt x="2369" y="1498"/>
                  </a:cubicBezTo>
                  <a:cubicBezTo>
                    <a:pt x="2203" y="1065"/>
                    <a:pt x="2002" y="631"/>
                    <a:pt x="1669" y="264"/>
                  </a:cubicBezTo>
                  <a:cubicBezTo>
                    <a:pt x="1537" y="132"/>
                    <a:pt x="1384" y="1"/>
                    <a:pt x="1211" y="1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13"/>
            <p:cNvSpPr/>
            <p:nvPr/>
          </p:nvSpPr>
          <p:spPr>
            <a:xfrm rot="-5400000">
              <a:off x="807314" y="4334038"/>
              <a:ext cx="55475" cy="519057"/>
            </a:xfrm>
            <a:custGeom>
              <a:avLst/>
              <a:gdLst/>
              <a:ahLst/>
              <a:cxnLst/>
              <a:rect l="l" t="t" r="r" b="b"/>
              <a:pathLst>
                <a:path w="2236" h="11657" extrusionOk="0">
                  <a:moveTo>
                    <a:pt x="1938" y="0"/>
                  </a:moveTo>
                  <a:cubicBezTo>
                    <a:pt x="1861" y="0"/>
                    <a:pt x="1828" y="113"/>
                    <a:pt x="1769" y="173"/>
                  </a:cubicBezTo>
                  <a:cubicBezTo>
                    <a:pt x="1302" y="806"/>
                    <a:pt x="968" y="1507"/>
                    <a:pt x="768" y="2274"/>
                  </a:cubicBezTo>
                  <a:cubicBezTo>
                    <a:pt x="167" y="4309"/>
                    <a:pt x="1" y="6410"/>
                    <a:pt x="234" y="8545"/>
                  </a:cubicBezTo>
                  <a:cubicBezTo>
                    <a:pt x="301" y="9412"/>
                    <a:pt x="501" y="10313"/>
                    <a:pt x="935" y="11080"/>
                  </a:cubicBezTo>
                  <a:cubicBezTo>
                    <a:pt x="1087" y="11354"/>
                    <a:pt x="1267" y="11656"/>
                    <a:pt x="1576" y="11656"/>
                  </a:cubicBezTo>
                  <a:cubicBezTo>
                    <a:pt x="1606" y="11656"/>
                    <a:pt x="1636" y="11653"/>
                    <a:pt x="1669" y="11647"/>
                  </a:cubicBezTo>
                  <a:cubicBezTo>
                    <a:pt x="2002" y="11581"/>
                    <a:pt x="1969" y="11180"/>
                    <a:pt x="2035" y="10914"/>
                  </a:cubicBezTo>
                  <a:cubicBezTo>
                    <a:pt x="2035" y="10847"/>
                    <a:pt x="2069" y="10780"/>
                    <a:pt x="2035" y="10680"/>
                  </a:cubicBezTo>
                  <a:cubicBezTo>
                    <a:pt x="2002" y="8679"/>
                    <a:pt x="2202" y="6644"/>
                    <a:pt x="2236" y="4309"/>
                  </a:cubicBezTo>
                  <a:cubicBezTo>
                    <a:pt x="2202" y="3175"/>
                    <a:pt x="2136" y="1740"/>
                    <a:pt x="2069" y="273"/>
                  </a:cubicBezTo>
                  <a:cubicBezTo>
                    <a:pt x="2069" y="173"/>
                    <a:pt x="2102" y="39"/>
                    <a:pt x="1969" y="6"/>
                  </a:cubicBezTo>
                  <a:cubicBezTo>
                    <a:pt x="1958" y="2"/>
                    <a:pt x="1948" y="0"/>
                    <a:pt x="1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13"/>
            <p:cNvSpPr/>
            <p:nvPr/>
          </p:nvSpPr>
          <p:spPr>
            <a:xfrm rot="-5400000">
              <a:off x="2540791" y="4718864"/>
              <a:ext cx="37265" cy="63897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8" y="0"/>
                  </a:moveTo>
                  <a:cubicBezTo>
                    <a:pt x="368" y="33"/>
                    <a:pt x="1" y="400"/>
                    <a:pt x="1" y="767"/>
                  </a:cubicBezTo>
                  <a:cubicBezTo>
                    <a:pt x="1" y="1201"/>
                    <a:pt x="234" y="1434"/>
                    <a:pt x="701" y="1434"/>
                  </a:cubicBezTo>
                  <a:cubicBezTo>
                    <a:pt x="1135" y="1434"/>
                    <a:pt x="1502" y="1068"/>
                    <a:pt x="1502" y="667"/>
                  </a:cubicBezTo>
                  <a:cubicBezTo>
                    <a:pt x="1502" y="300"/>
                    <a:pt x="116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13"/>
            <p:cNvSpPr/>
            <p:nvPr/>
          </p:nvSpPr>
          <p:spPr>
            <a:xfrm rot="-5400000">
              <a:off x="986403" y="4784973"/>
              <a:ext cx="37265" cy="62428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8" y="0"/>
                  </a:moveTo>
                  <a:cubicBezTo>
                    <a:pt x="334" y="0"/>
                    <a:pt x="1" y="267"/>
                    <a:pt x="1" y="634"/>
                  </a:cubicBezTo>
                  <a:cubicBezTo>
                    <a:pt x="1" y="1001"/>
                    <a:pt x="367" y="1368"/>
                    <a:pt x="734" y="1401"/>
                  </a:cubicBezTo>
                  <a:cubicBezTo>
                    <a:pt x="1101" y="1401"/>
                    <a:pt x="1502" y="1035"/>
                    <a:pt x="1502" y="701"/>
                  </a:cubicBezTo>
                  <a:cubicBezTo>
                    <a:pt x="1502" y="267"/>
                    <a:pt x="1201" y="0"/>
                    <a:pt x="768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13"/>
            <p:cNvSpPr/>
            <p:nvPr/>
          </p:nvSpPr>
          <p:spPr>
            <a:xfrm rot="-5400000">
              <a:off x="1153673" y="4696832"/>
              <a:ext cx="33965" cy="54991"/>
            </a:xfrm>
            <a:custGeom>
              <a:avLst/>
              <a:gdLst/>
              <a:ahLst/>
              <a:cxnLst/>
              <a:rect l="l" t="t" r="r" b="b"/>
              <a:pathLst>
                <a:path w="1369" h="1235" extrusionOk="0">
                  <a:moveTo>
                    <a:pt x="735" y="0"/>
                  </a:moveTo>
                  <a:cubicBezTo>
                    <a:pt x="268" y="0"/>
                    <a:pt x="34" y="167"/>
                    <a:pt x="34" y="567"/>
                  </a:cubicBezTo>
                  <a:cubicBezTo>
                    <a:pt x="1" y="1001"/>
                    <a:pt x="234" y="1234"/>
                    <a:pt x="668" y="1234"/>
                  </a:cubicBezTo>
                  <a:cubicBezTo>
                    <a:pt x="1035" y="1234"/>
                    <a:pt x="1335" y="968"/>
                    <a:pt x="1335" y="601"/>
                  </a:cubicBezTo>
                  <a:cubicBezTo>
                    <a:pt x="1369" y="200"/>
                    <a:pt x="1135" y="0"/>
                    <a:pt x="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13"/>
            <p:cNvSpPr/>
            <p:nvPr/>
          </p:nvSpPr>
          <p:spPr>
            <a:xfrm rot="-5400000">
              <a:off x="2887624" y="4750553"/>
              <a:ext cx="35602" cy="55125"/>
            </a:xfrm>
            <a:custGeom>
              <a:avLst/>
              <a:gdLst/>
              <a:ahLst/>
              <a:cxnLst/>
              <a:rect l="l" t="t" r="r" b="b"/>
              <a:pathLst>
                <a:path w="1435" h="1238" extrusionOk="0">
                  <a:moveTo>
                    <a:pt x="735" y="1"/>
                  </a:moveTo>
                  <a:cubicBezTo>
                    <a:pt x="334" y="1"/>
                    <a:pt x="32" y="291"/>
                    <a:pt x="0" y="671"/>
                  </a:cubicBezTo>
                  <a:cubicBezTo>
                    <a:pt x="0" y="1004"/>
                    <a:pt x="200" y="1204"/>
                    <a:pt x="434" y="1238"/>
                  </a:cubicBezTo>
                  <a:cubicBezTo>
                    <a:pt x="968" y="1238"/>
                    <a:pt x="1401" y="904"/>
                    <a:pt x="1401" y="570"/>
                  </a:cubicBezTo>
                  <a:cubicBezTo>
                    <a:pt x="1435" y="304"/>
                    <a:pt x="1101" y="3"/>
                    <a:pt x="801" y="3"/>
                  </a:cubicBezTo>
                  <a:cubicBezTo>
                    <a:pt x="779" y="2"/>
                    <a:pt x="757" y="1"/>
                    <a:pt x="735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13"/>
            <p:cNvSpPr/>
            <p:nvPr/>
          </p:nvSpPr>
          <p:spPr>
            <a:xfrm rot="-5400000">
              <a:off x="2473206" y="4589815"/>
              <a:ext cx="35602" cy="52186"/>
            </a:xfrm>
            <a:custGeom>
              <a:avLst/>
              <a:gdLst/>
              <a:ahLst/>
              <a:cxnLst/>
              <a:rect l="l" t="t" r="r" b="b"/>
              <a:pathLst>
                <a:path w="1435" h="1172" extrusionOk="0">
                  <a:moveTo>
                    <a:pt x="911" y="1"/>
                  </a:moveTo>
                  <a:cubicBezTo>
                    <a:pt x="886" y="1"/>
                    <a:pt x="861" y="2"/>
                    <a:pt x="834" y="4"/>
                  </a:cubicBezTo>
                  <a:cubicBezTo>
                    <a:pt x="434" y="4"/>
                    <a:pt x="0" y="371"/>
                    <a:pt x="34" y="671"/>
                  </a:cubicBezTo>
                  <a:cubicBezTo>
                    <a:pt x="67" y="938"/>
                    <a:pt x="200" y="1172"/>
                    <a:pt x="534" y="1172"/>
                  </a:cubicBezTo>
                  <a:cubicBezTo>
                    <a:pt x="934" y="1172"/>
                    <a:pt x="1435" y="805"/>
                    <a:pt x="1401" y="504"/>
                  </a:cubicBezTo>
                  <a:cubicBezTo>
                    <a:pt x="1370" y="195"/>
                    <a:pt x="1225" y="1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13"/>
            <p:cNvSpPr/>
            <p:nvPr/>
          </p:nvSpPr>
          <p:spPr>
            <a:xfrm rot="-5400000">
              <a:off x="25409" y="4612501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566" y="0"/>
                  </a:moveTo>
                  <a:cubicBezTo>
                    <a:pt x="232" y="0"/>
                    <a:pt x="32" y="167"/>
                    <a:pt x="32" y="500"/>
                  </a:cubicBezTo>
                  <a:cubicBezTo>
                    <a:pt x="0" y="818"/>
                    <a:pt x="302" y="1137"/>
                    <a:pt x="648" y="1137"/>
                  </a:cubicBezTo>
                  <a:cubicBezTo>
                    <a:pt x="665" y="1137"/>
                    <a:pt x="682" y="1136"/>
                    <a:pt x="699" y="1134"/>
                  </a:cubicBezTo>
                  <a:cubicBezTo>
                    <a:pt x="999" y="1134"/>
                    <a:pt x="1266" y="1068"/>
                    <a:pt x="1266" y="634"/>
                  </a:cubicBezTo>
                  <a:cubicBezTo>
                    <a:pt x="1266" y="300"/>
                    <a:pt x="933" y="0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13"/>
            <p:cNvSpPr/>
            <p:nvPr/>
          </p:nvSpPr>
          <p:spPr>
            <a:xfrm rot="-5400000">
              <a:off x="4293397" y="4642288"/>
              <a:ext cx="29822" cy="50672"/>
            </a:xfrm>
            <a:custGeom>
              <a:avLst/>
              <a:gdLst/>
              <a:ahLst/>
              <a:cxnLst/>
              <a:rect l="l" t="t" r="r" b="b"/>
              <a:pathLst>
                <a:path w="1202" h="1138" extrusionOk="0">
                  <a:moveTo>
                    <a:pt x="571" y="0"/>
                  </a:moveTo>
                  <a:cubicBezTo>
                    <a:pt x="268" y="0"/>
                    <a:pt x="34" y="225"/>
                    <a:pt x="34" y="537"/>
                  </a:cubicBezTo>
                  <a:cubicBezTo>
                    <a:pt x="0" y="904"/>
                    <a:pt x="234" y="1137"/>
                    <a:pt x="634" y="1137"/>
                  </a:cubicBezTo>
                  <a:cubicBezTo>
                    <a:pt x="968" y="1137"/>
                    <a:pt x="1134" y="937"/>
                    <a:pt x="1168" y="737"/>
                  </a:cubicBezTo>
                  <a:cubicBezTo>
                    <a:pt x="1201" y="270"/>
                    <a:pt x="1001" y="3"/>
                    <a:pt x="634" y="3"/>
                  </a:cubicBezTo>
                  <a:cubicBezTo>
                    <a:pt x="613" y="1"/>
                    <a:pt x="592" y="0"/>
                    <a:pt x="5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13"/>
            <p:cNvSpPr/>
            <p:nvPr/>
          </p:nvSpPr>
          <p:spPr>
            <a:xfrm rot="-5400000">
              <a:off x="3656894" y="4686981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623" y="0"/>
                  </a:moveTo>
                  <a:cubicBezTo>
                    <a:pt x="332" y="0"/>
                    <a:pt x="0" y="317"/>
                    <a:pt x="32" y="603"/>
                  </a:cubicBezTo>
                  <a:cubicBezTo>
                    <a:pt x="65" y="903"/>
                    <a:pt x="199" y="1137"/>
                    <a:pt x="632" y="1137"/>
                  </a:cubicBezTo>
                  <a:cubicBezTo>
                    <a:pt x="899" y="1137"/>
                    <a:pt x="1266" y="836"/>
                    <a:pt x="1233" y="570"/>
                  </a:cubicBezTo>
                  <a:cubicBezTo>
                    <a:pt x="1199" y="236"/>
                    <a:pt x="999" y="36"/>
                    <a:pt x="666" y="2"/>
                  </a:cubicBezTo>
                  <a:cubicBezTo>
                    <a:pt x="652" y="1"/>
                    <a:pt x="638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13"/>
            <p:cNvSpPr/>
            <p:nvPr/>
          </p:nvSpPr>
          <p:spPr>
            <a:xfrm rot="-5400000">
              <a:off x="196589" y="4658341"/>
              <a:ext cx="28953" cy="49158"/>
            </a:xfrm>
            <a:custGeom>
              <a:avLst/>
              <a:gdLst/>
              <a:ahLst/>
              <a:cxnLst/>
              <a:rect l="l" t="t" r="r" b="b"/>
              <a:pathLst>
                <a:path w="1167" h="1104" extrusionOk="0">
                  <a:moveTo>
                    <a:pt x="558" y="1"/>
                  </a:moveTo>
                  <a:cubicBezTo>
                    <a:pt x="299" y="1"/>
                    <a:pt x="1" y="284"/>
                    <a:pt x="32" y="537"/>
                  </a:cubicBezTo>
                  <a:cubicBezTo>
                    <a:pt x="32" y="870"/>
                    <a:pt x="232" y="1104"/>
                    <a:pt x="566" y="1104"/>
                  </a:cubicBezTo>
                  <a:cubicBezTo>
                    <a:pt x="899" y="1104"/>
                    <a:pt x="1133" y="971"/>
                    <a:pt x="1166" y="704"/>
                  </a:cubicBezTo>
                  <a:cubicBezTo>
                    <a:pt x="1166" y="303"/>
                    <a:pt x="899" y="3"/>
                    <a:pt x="599" y="3"/>
                  </a:cubicBezTo>
                  <a:cubicBezTo>
                    <a:pt x="586" y="1"/>
                    <a:pt x="572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13"/>
            <p:cNvSpPr/>
            <p:nvPr/>
          </p:nvSpPr>
          <p:spPr>
            <a:xfrm rot="-5400000">
              <a:off x="2223116" y="4652291"/>
              <a:ext cx="26522" cy="50539"/>
            </a:xfrm>
            <a:custGeom>
              <a:avLst/>
              <a:gdLst/>
              <a:ahLst/>
              <a:cxnLst/>
              <a:rect l="l" t="t" r="r" b="b"/>
              <a:pathLst>
                <a:path w="1069" h="1135" extrusionOk="0">
                  <a:moveTo>
                    <a:pt x="534" y="0"/>
                  </a:moveTo>
                  <a:cubicBezTo>
                    <a:pt x="234" y="0"/>
                    <a:pt x="1" y="200"/>
                    <a:pt x="34" y="534"/>
                  </a:cubicBezTo>
                  <a:cubicBezTo>
                    <a:pt x="67" y="834"/>
                    <a:pt x="234" y="1101"/>
                    <a:pt x="601" y="1134"/>
                  </a:cubicBezTo>
                  <a:lnTo>
                    <a:pt x="735" y="1134"/>
                  </a:lnTo>
                  <a:cubicBezTo>
                    <a:pt x="801" y="1134"/>
                    <a:pt x="868" y="1101"/>
                    <a:pt x="901" y="1067"/>
                  </a:cubicBezTo>
                  <a:cubicBezTo>
                    <a:pt x="1035" y="1001"/>
                    <a:pt x="1068" y="834"/>
                    <a:pt x="1068" y="600"/>
                  </a:cubicBezTo>
                  <a:cubicBezTo>
                    <a:pt x="1068" y="434"/>
                    <a:pt x="1035" y="267"/>
                    <a:pt x="935" y="167"/>
                  </a:cubicBezTo>
                  <a:cubicBezTo>
                    <a:pt x="901" y="100"/>
                    <a:pt x="835" y="67"/>
                    <a:pt x="768" y="33"/>
                  </a:cubicBezTo>
                  <a:cubicBezTo>
                    <a:pt x="701" y="0"/>
                    <a:pt x="634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13"/>
            <p:cNvSpPr/>
            <p:nvPr/>
          </p:nvSpPr>
          <p:spPr>
            <a:xfrm rot="-5400000">
              <a:off x="4130480" y="4678196"/>
              <a:ext cx="29003" cy="47555"/>
            </a:xfrm>
            <a:custGeom>
              <a:avLst/>
              <a:gdLst/>
              <a:ahLst/>
              <a:cxnLst/>
              <a:rect l="l" t="t" r="r" b="b"/>
              <a:pathLst>
                <a:path w="1169" h="1068" extrusionOk="0">
                  <a:moveTo>
                    <a:pt x="534" y="0"/>
                  </a:moveTo>
                  <a:cubicBezTo>
                    <a:pt x="201" y="34"/>
                    <a:pt x="1" y="201"/>
                    <a:pt x="1" y="567"/>
                  </a:cubicBezTo>
                  <a:cubicBezTo>
                    <a:pt x="1" y="934"/>
                    <a:pt x="267" y="1034"/>
                    <a:pt x="534" y="1068"/>
                  </a:cubicBezTo>
                  <a:cubicBezTo>
                    <a:pt x="901" y="1068"/>
                    <a:pt x="1168" y="801"/>
                    <a:pt x="1135" y="534"/>
                  </a:cubicBezTo>
                  <a:cubicBezTo>
                    <a:pt x="1101" y="167"/>
                    <a:pt x="868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13"/>
            <p:cNvSpPr/>
            <p:nvPr/>
          </p:nvSpPr>
          <p:spPr>
            <a:xfrm rot="-5400000">
              <a:off x="3729041" y="4604613"/>
              <a:ext cx="28159" cy="43281"/>
            </a:xfrm>
            <a:custGeom>
              <a:avLst/>
              <a:gdLst/>
              <a:ahLst/>
              <a:cxnLst/>
              <a:rect l="l" t="t" r="r" b="b"/>
              <a:pathLst>
                <a:path w="1135" h="972" extrusionOk="0">
                  <a:moveTo>
                    <a:pt x="616" y="1"/>
                  </a:moveTo>
                  <a:cubicBezTo>
                    <a:pt x="263" y="1"/>
                    <a:pt x="31" y="195"/>
                    <a:pt x="0" y="505"/>
                  </a:cubicBezTo>
                  <a:cubicBezTo>
                    <a:pt x="0" y="805"/>
                    <a:pt x="134" y="972"/>
                    <a:pt x="434" y="972"/>
                  </a:cubicBezTo>
                  <a:cubicBezTo>
                    <a:pt x="701" y="972"/>
                    <a:pt x="1135" y="605"/>
                    <a:pt x="1135" y="338"/>
                  </a:cubicBezTo>
                  <a:cubicBezTo>
                    <a:pt x="1135" y="71"/>
                    <a:pt x="934" y="4"/>
                    <a:pt x="701" y="4"/>
                  </a:cubicBezTo>
                  <a:cubicBezTo>
                    <a:pt x="672" y="2"/>
                    <a:pt x="644" y="1"/>
                    <a:pt x="6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13"/>
            <p:cNvSpPr/>
            <p:nvPr/>
          </p:nvSpPr>
          <p:spPr>
            <a:xfrm rot="-5400000">
              <a:off x="1602905" y="4607903"/>
              <a:ext cx="26497" cy="43325"/>
            </a:xfrm>
            <a:custGeom>
              <a:avLst/>
              <a:gdLst/>
              <a:ahLst/>
              <a:cxnLst/>
              <a:rect l="l" t="t" r="r" b="b"/>
              <a:pathLst>
                <a:path w="1068" h="973" extrusionOk="0">
                  <a:moveTo>
                    <a:pt x="681" y="1"/>
                  </a:moveTo>
                  <a:cubicBezTo>
                    <a:pt x="655" y="1"/>
                    <a:pt x="629" y="2"/>
                    <a:pt x="601" y="5"/>
                  </a:cubicBezTo>
                  <a:cubicBezTo>
                    <a:pt x="267" y="5"/>
                    <a:pt x="67" y="205"/>
                    <a:pt x="34" y="539"/>
                  </a:cubicBezTo>
                  <a:cubicBezTo>
                    <a:pt x="0" y="639"/>
                    <a:pt x="34" y="705"/>
                    <a:pt x="67" y="772"/>
                  </a:cubicBezTo>
                  <a:cubicBezTo>
                    <a:pt x="67" y="772"/>
                    <a:pt x="100" y="805"/>
                    <a:pt x="100" y="839"/>
                  </a:cubicBezTo>
                  <a:lnTo>
                    <a:pt x="134" y="839"/>
                  </a:lnTo>
                  <a:cubicBezTo>
                    <a:pt x="134" y="872"/>
                    <a:pt x="167" y="872"/>
                    <a:pt x="167" y="905"/>
                  </a:cubicBezTo>
                  <a:cubicBezTo>
                    <a:pt x="201" y="905"/>
                    <a:pt x="234" y="905"/>
                    <a:pt x="267" y="939"/>
                  </a:cubicBezTo>
                  <a:cubicBezTo>
                    <a:pt x="334" y="939"/>
                    <a:pt x="434" y="972"/>
                    <a:pt x="567" y="972"/>
                  </a:cubicBezTo>
                  <a:cubicBezTo>
                    <a:pt x="801" y="972"/>
                    <a:pt x="968" y="905"/>
                    <a:pt x="1034" y="705"/>
                  </a:cubicBezTo>
                  <a:cubicBezTo>
                    <a:pt x="1068" y="639"/>
                    <a:pt x="1068" y="572"/>
                    <a:pt x="1068" y="472"/>
                  </a:cubicBezTo>
                  <a:cubicBezTo>
                    <a:pt x="1068" y="166"/>
                    <a:pt x="956" y="1"/>
                    <a:pt x="6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13"/>
            <p:cNvSpPr/>
            <p:nvPr/>
          </p:nvSpPr>
          <p:spPr>
            <a:xfrm rot="-5400000">
              <a:off x="2246536" y="4583589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400" y="0"/>
                  </a:moveTo>
                  <a:cubicBezTo>
                    <a:pt x="234" y="0"/>
                    <a:pt x="134" y="67"/>
                    <a:pt x="67" y="201"/>
                  </a:cubicBezTo>
                  <a:cubicBezTo>
                    <a:pt x="33" y="234"/>
                    <a:pt x="33" y="267"/>
                    <a:pt x="33" y="301"/>
                  </a:cubicBezTo>
                  <a:cubicBezTo>
                    <a:pt x="0" y="334"/>
                    <a:pt x="0" y="367"/>
                    <a:pt x="0" y="401"/>
                  </a:cubicBezTo>
                  <a:cubicBezTo>
                    <a:pt x="0" y="668"/>
                    <a:pt x="334" y="968"/>
                    <a:pt x="634" y="968"/>
                  </a:cubicBezTo>
                  <a:cubicBezTo>
                    <a:pt x="901" y="968"/>
                    <a:pt x="1001" y="801"/>
                    <a:pt x="1034" y="568"/>
                  </a:cubicBezTo>
                  <a:cubicBezTo>
                    <a:pt x="1034" y="501"/>
                    <a:pt x="1001" y="434"/>
                    <a:pt x="967" y="367"/>
                  </a:cubicBezTo>
                  <a:cubicBezTo>
                    <a:pt x="934" y="301"/>
                    <a:pt x="901" y="234"/>
                    <a:pt x="834" y="167"/>
                  </a:cubicBezTo>
                  <a:cubicBezTo>
                    <a:pt x="701" y="67"/>
                    <a:pt x="567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13"/>
            <p:cNvSpPr/>
            <p:nvPr/>
          </p:nvSpPr>
          <p:spPr>
            <a:xfrm rot="-5400000">
              <a:off x="1590432" y="4650216"/>
              <a:ext cx="24860" cy="43103"/>
            </a:xfrm>
            <a:custGeom>
              <a:avLst/>
              <a:gdLst/>
              <a:ahLst/>
              <a:cxnLst/>
              <a:rect l="l" t="t" r="r" b="b"/>
              <a:pathLst>
                <a:path w="1002" h="968" extrusionOk="0">
                  <a:moveTo>
                    <a:pt x="534" y="1"/>
                  </a:moveTo>
                  <a:cubicBezTo>
                    <a:pt x="267" y="34"/>
                    <a:pt x="34" y="167"/>
                    <a:pt x="34" y="468"/>
                  </a:cubicBezTo>
                  <a:cubicBezTo>
                    <a:pt x="1" y="801"/>
                    <a:pt x="201" y="968"/>
                    <a:pt x="501" y="968"/>
                  </a:cubicBezTo>
                  <a:cubicBezTo>
                    <a:pt x="801" y="968"/>
                    <a:pt x="1001" y="835"/>
                    <a:pt x="1001" y="501"/>
                  </a:cubicBezTo>
                  <a:cubicBezTo>
                    <a:pt x="968" y="201"/>
                    <a:pt x="868" y="34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13"/>
            <p:cNvSpPr/>
            <p:nvPr/>
          </p:nvSpPr>
          <p:spPr>
            <a:xfrm rot="-5400000">
              <a:off x="601135" y="4766463"/>
              <a:ext cx="26522" cy="35711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4" y="1"/>
                  </a:moveTo>
                  <a:cubicBezTo>
                    <a:pt x="368" y="1"/>
                    <a:pt x="201" y="34"/>
                    <a:pt x="101" y="134"/>
                  </a:cubicBezTo>
                  <a:cubicBezTo>
                    <a:pt x="34" y="201"/>
                    <a:pt x="1" y="301"/>
                    <a:pt x="1" y="434"/>
                  </a:cubicBezTo>
                  <a:cubicBezTo>
                    <a:pt x="1" y="768"/>
                    <a:pt x="334" y="768"/>
                    <a:pt x="534" y="801"/>
                  </a:cubicBezTo>
                  <a:cubicBezTo>
                    <a:pt x="801" y="801"/>
                    <a:pt x="1068" y="735"/>
                    <a:pt x="1035" y="401"/>
                  </a:cubicBezTo>
                  <a:cubicBezTo>
                    <a:pt x="1035" y="301"/>
                    <a:pt x="1035" y="234"/>
                    <a:pt x="1001" y="201"/>
                  </a:cubicBezTo>
                  <a:cubicBezTo>
                    <a:pt x="935" y="34"/>
                    <a:pt x="734" y="1"/>
                    <a:pt x="534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13"/>
            <p:cNvSpPr/>
            <p:nvPr/>
          </p:nvSpPr>
          <p:spPr>
            <a:xfrm rot="-5400000">
              <a:off x="3434291" y="4761523"/>
              <a:ext cx="28159" cy="35667"/>
            </a:xfrm>
            <a:custGeom>
              <a:avLst/>
              <a:gdLst/>
              <a:ahLst/>
              <a:cxnLst/>
              <a:rect l="l" t="t" r="r" b="b"/>
              <a:pathLst>
                <a:path w="1135" h="801" extrusionOk="0">
                  <a:moveTo>
                    <a:pt x="668" y="0"/>
                  </a:moveTo>
                  <a:cubicBezTo>
                    <a:pt x="334" y="0"/>
                    <a:pt x="67" y="200"/>
                    <a:pt x="34" y="501"/>
                  </a:cubicBezTo>
                  <a:cubicBezTo>
                    <a:pt x="0" y="768"/>
                    <a:pt x="367" y="701"/>
                    <a:pt x="534" y="801"/>
                  </a:cubicBezTo>
                  <a:cubicBezTo>
                    <a:pt x="801" y="734"/>
                    <a:pt x="1101" y="701"/>
                    <a:pt x="1135" y="334"/>
                  </a:cubicBezTo>
                  <a:cubicBezTo>
                    <a:pt x="1135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13"/>
            <p:cNvSpPr/>
            <p:nvPr/>
          </p:nvSpPr>
          <p:spPr>
            <a:xfrm rot="-5400000">
              <a:off x="3947651" y="4562968"/>
              <a:ext cx="24860" cy="37180"/>
            </a:xfrm>
            <a:custGeom>
              <a:avLst/>
              <a:gdLst/>
              <a:ahLst/>
              <a:cxnLst/>
              <a:rect l="l" t="t" r="r" b="b"/>
              <a:pathLst>
                <a:path w="1002" h="835" extrusionOk="0">
                  <a:moveTo>
                    <a:pt x="534" y="0"/>
                  </a:moveTo>
                  <a:cubicBezTo>
                    <a:pt x="301" y="0"/>
                    <a:pt x="34" y="100"/>
                    <a:pt x="34" y="367"/>
                  </a:cubicBezTo>
                  <a:cubicBezTo>
                    <a:pt x="0" y="667"/>
                    <a:pt x="234" y="834"/>
                    <a:pt x="501" y="834"/>
                  </a:cubicBezTo>
                  <a:cubicBezTo>
                    <a:pt x="701" y="834"/>
                    <a:pt x="968" y="801"/>
                    <a:pt x="968" y="434"/>
                  </a:cubicBezTo>
                  <a:cubicBezTo>
                    <a:pt x="1001" y="134"/>
                    <a:pt x="801" y="34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13"/>
            <p:cNvSpPr/>
            <p:nvPr/>
          </p:nvSpPr>
          <p:spPr>
            <a:xfrm rot="-5400000">
              <a:off x="3369187" y="4649873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368" y="0"/>
                  </a:moveTo>
                  <a:cubicBezTo>
                    <a:pt x="145" y="0"/>
                    <a:pt x="34" y="155"/>
                    <a:pt x="34" y="338"/>
                  </a:cubicBezTo>
                  <a:cubicBezTo>
                    <a:pt x="0" y="672"/>
                    <a:pt x="100" y="872"/>
                    <a:pt x="401" y="872"/>
                  </a:cubicBezTo>
                  <a:cubicBezTo>
                    <a:pt x="701" y="872"/>
                    <a:pt x="868" y="672"/>
                    <a:pt x="868" y="438"/>
                  </a:cubicBezTo>
                  <a:cubicBezTo>
                    <a:pt x="868" y="205"/>
                    <a:pt x="701" y="5"/>
                    <a:pt x="434" y="5"/>
                  </a:cubicBezTo>
                  <a:cubicBezTo>
                    <a:pt x="411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13"/>
            <p:cNvSpPr/>
            <p:nvPr/>
          </p:nvSpPr>
          <p:spPr>
            <a:xfrm rot="-5400000">
              <a:off x="3064375" y="4729632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67" y="1"/>
                  </a:moveTo>
                  <a:cubicBezTo>
                    <a:pt x="167" y="1"/>
                    <a:pt x="0" y="134"/>
                    <a:pt x="34" y="434"/>
                  </a:cubicBezTo>
                  <a:cubicBezTo>
                    <a:pt x="34" y="701"/>
                    <a:pt x="201" y="801"/>
                    <a:pt x="467" y="801"/>
                  </a:cubicBezTo>
                  <a:cubicBezTo>
                    <a:pt x="734" y="801"/>
                    <a:pt x="901" y="668"/>
                    <a:pt x="901" y="401"/>
                  </a:cubicBezTo>
                  <a:cubicBezTo>
                    <a:pt x="901" y="101"/>
                    <a:pt x="734" y="1"/>
                    <a:pt x="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13"/>
            <p:cNvSpPr/>
            <p:nvPr/>
          </p:nvSpPr>
          <p:spPr>
            <a:xfrm rot="-5400000">
              <a:off x="735424" y="4697990"/>
              <a:ext cx="24041" cy="34464"/>
            </a:xfrm>
            <a:custGeom>
              <a:avLst/>
              <a:gdLst/>
              <a:ahLst/>
              <a:cxnLst/>
              <a:rect l="l" t="t" r="r" b="b"/>
              <a:pathLst>
                <a:path w="969" h="774" extrusionOk="0">
                  <a:moveTo>
                    <a:pt x="301" y="1"/>
                  </a:moveTo>
                  <a:cubicBezTo>
                    <a:pt x="134" y="34"/>
                    <a:pt x="1" y="134"/>
                    <a:pt x="1" y="334"/>
                  </a:cubicBezTo>
                  <a:cubicBezTo>
                    <a:pt x="34" y="601"/>
                    <a:pt x="301" y="735"/>
                    <a:pt x="535" y="768"/>
                  </a:cubicBezTo>
                  <a:cubicBezTo>
                    <a:pt x="558" y="771"/>
                    <a:pt x="581" y="773"/>
                    <a:pt x="604" y="773"/>
                  </a:cubicBezTo>
                  <a:cubicBezTo>
                    <a:pt x="806" y="773"/>
                    <a:pt x="968" y="638"/>
                    <a:pt x="968" y="368"/>
                  </a:cubicBezTo>
                  <a:cubicBezTo>
                    <a:pt x="968" y="334"/>
                    <a:pt x="935" y="301"/>
                    <a:pt x="935" y="268"/>
                  </a:cubicBezTo>
                  <a:cubicBezTo>
                    <a:pt x="902" y="68"/>
                    <a:pt x="701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13"/>
            <p:cNvSpPr/>
            <p:nvPr/>
          </p:nvSpPr>
          <p:spPr>
            <a:xfrm rot="-5400000">
              <a:off x="-18917" y="4697518"/>
              <a:ext cx="19054" cy="42034"/>
            </a:xfrm>
            <a:custGeom>
              <a:avLst/>
              <a:gdLst/>
              <a:ahLst/>
              <a:cxnLst/>
              <a:rect l="l" t="t" r="r" b="b"/>
              <a:pathLst>
                <a:path w="768" h="944" extrusionOk="0">
                  <a:moveTo>
                    <a:pt x="312" y="0"/>
                  </a:moveTo>
                  <a:cubicBezTo>
                    <a:pt x="91" y="0"/>
                    <a:pt x="32" y="190"/>
                    <a:pt x="1" y="438"/>
                  </a:cubicBezTo>
                  <a:cubicBezTo>
                    <a:pt x="34" y="671"/>
                    <a:pt x="67" y="938"/>
                    <a:pt x="401" y="938"/>
                  </a:cubicBezTo>
                  <a:cubicBezTo>
                    <a:pt x="422" y="941"/>
                    <a:pt x="442" y="943"/>
                    <a:pt x="462" y="943"/>
                  </a:cubicBezTo>
                  <a:cubicBezTo>
                    <a:pt x="633" y="943"/>
                    <a:pt x="761" y="817"/>
                    <a:pt x="701" y="638"/>
                  </a:cubicBezTo>
                  <a:cubicBezTo>
                    <a:pt x="634" y="404"/>
                    <a:pt x="768" y="4"/>
                    <a:pt x="368" y="4"/>
                  </a:cubicBezTo>
                  <a:cubicBezTo>
                    <a:pt x="348" y="2"/>
                    <a:pt x="329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13"/>
            <p:cNvSpPr/>
            <p:nvPr/>
          </p:nvSpPr>
          <p:spPr>
            <a:xfrm rot="-5400000">
              <a:off x="4534903" y="4588212"/>
              <a:ext cx="20716" cy="37180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1" y="1"/>
                  </a:moveTo>
                  <a:cubicBezTo>
                    <a:pt x="201" y="1"/>
                    <a:pt x="34" y="134"/>
                    <a:pt x="34" y="401"/>
                  </a:cubicBezTo>
                  <a:cubicBezTo>
                    <a:pt x="0" y="668"/>
                    <a:pt x="167" y="835"/>
                    <a:pt x="367" y="835"/>
                  </a:cubicBezTo>
                  <a:cubicBezTo>
                    <a:pt x="601" y="835"/>
                    <a:pt x="834" y="701"/>
                    <a:pt x="834" y="435"/>
                  </a:cubicBezTo>
                  <a:cubicBezTo>
                    <a:pt x="834" y="201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13"/>
            <p:cNvSpPr/>
            <p:nvPr/>
          </p:nvSpPr>
          <p:spPr>
            <a:xfrm rot="-5400000">
              <a:off x="1920395" y="4632743"/>
              <a:ext cx="21535" cy="31704"/>
            </a:xfrm>
            <a:custGeom>
              <a:avLst/>
              <a:gdLst/>
              <a:ahLst/>
              <a:cxnLst/>
              <a:rect l="l" t="t" r="r" b="b"/>
              <a:pathLst>
                <a:path w="868" h="712" extrusionOk="0">
                  <a:moveTo>
                    <a:pt x="492" y="1"/>
                  </a:moveTo>
                  <a:cubicBezTo>
                    <a:pt x="473" y="1"/>
                    <a:pt x="454" y="2"/>
                    <a:pt x="434" y="5"/>
                  </a:cubicBezTo>
                  <a:cubicBezTo>
                    <a:pt x="234" y="38"/>
                    <a:pt x="0" y="105"/>
                    <a:pt x="0" y="372"/>
                  </a:cubicBezTo>
                  <a:cubicBezTo>
                    <a:pt x="0" y="606"/>
                    <a:pt x="154" y="712"/>
                    <a:pt x="394" y="712"/>
                  </a:cubicBezTo>
                  <a:cubicBezTo>
                    <a:pt x="428" y="712"/>
                    <a:pt x="464" y="710"/>
                    <a:pt x="501" y="705"/>
                  </a:cubicBezTo>
                  <a:cubicBezTo>
                    <a:pt x="667" y="705"/>
                    <a:pt x="868" y="639"/>
                    <a:pt x="834" y="372"/>
                  </a:cubicBezTo>
                  <a:cubicBezTo>
                    <a:pt x="804" y="158"/>
                    <a:pt x="690" y="1"/>
                    <a:pt x="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13"/>
            <p:cNvSpPr/>
            <p:nvPr/>
          </p:nvSpPr>
          <p:spPr>
            <a:xfrm rot="-5400000">
              <a:off x="1374198" y="4639361"/>
              <a:ext cx="20692" cy="34197"/>
            </a:xfrm>
            <a:custGeom>
              <a:avLst/>
              <a:gdLst/>
              <a:ahLst/>
              <a:cxnLst/>
              <a:rect l="l" t="t" r="r" b="b"/>
              <a:pathLst>
                <a:path w="834" h="768" extrusionOk="0">
                  <a:moveTo>
                    <a:pt x="434" y="0"/>
                  </a:moveTo>
                  <a:cubicBezTo>
                    <a:pt x="200" y="0"/>
                    <a:pt x="67" y="167"/>
                    <a:pt x="33" y="400"/>
                  </a:cubicBezTo>
                  <a:cubicBezTo>
                    <a:pt x="0" y="634"/>
                    <a:pt x="167" y="767"/>
                    <a:pt x="400" y="767"/>
                  </a:cubicBezTo>
                  <a:cubicBezTo>
                    <a:pt x="667" y="767"/>
                    <a:pt x="801" y="634"/>
                    <a:pt x="801" y="467"/>
                  </a:cubicBezTo>
                  <a:cubicBezTo>
                    <a:pt x="834" y="134"/>
                    <a:pt x="634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13"/>
            <p:cNvSpPr/>
            <p:nvPr/>
          </p:nvSpPr>
          <p:spPr>
            <a:xfrm rot="-5400000">
              <a:off x="512764" y="4690584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167" y="34"/>
                    <a:pt x="1" y="134"/>
                    <a:pt x="1" y="335"/>
                  </a:cubicBezTo>
                  <a:cubicBezTo>
                    <a:pt x="1" y="601"/>
                    <a:pt x="134" y="701"/>
                    <a:pt x="401" y="735"/>
                  </a:cubicBezTo>
                  <a:cubicBezTo>
                    <a:pt x="634" y="735"/>
                    <a:pt x="701" y="568"/>
                    <a:pt x="768" y="368"/>
                  </a:cubicBezTo>
                  <a:cubicBezTo>
                    <a:pt x="701" y="168"/>
                    <a:pt x="634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13"/>
            <p:cNvSpPr/>
            <p:nvPr/>
          </p:nvSpPr>
          <p:spPr>
            <a:xfrm rot="-5400000">
              <a:off x="2311832" y="4696532"/>
              <a:ext cx="19898" cy="282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368" y="0"/>
                  </a:moveTo>
                  <a:cubicBezTo>
                    <a:pt x="168" y="0"/>
                    <a:pt x="1" y="100"/>
                    <a:pt x="1" y="300"/>
                  </a:cubicBezTo>
                  <a:cubicBezTo>
                    <a:pt x="1" y="567"/>
                    <a:pt x="201" y="634"/>
                    <a:pt x="468" y="634"/>
                  </a:cubicBezTo>
                  <a:cubicBezTo>
                    <a:pt x="635" y="634"/>
                    <a:pt x="801" y="567"/>
                    <a:pt x="768" y="334"/>
                  </a:cubicBezTo>
                  <a:cubicBezTo>
                    <a:pt x="735" y="100"/>
                    <a:pt x="601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13"/>
            <p:cNvSpPr/>
            <p:nvPr/>
          </p:nvSpPr>
          <p:spPr>
            <a:xfrm rot="-5400000">
              <a:off x="2716348" y="4666410"/>
              <a:ext cx="17392" cy="29744"/>
            </a:xfrm>
            <a:custGeom>
              <a:avLst/>
              <a:gdLst/>
              <a:ahLst/>
              <a:cxnLst/>
              <a:rect l="l" t="t" r="r" b="b"/>
              <a:pathLst>
                <a:path w="701" h="668" extrusionOk="0">
                  <a:moveTo>
                    <a:pt x="367" y="0"/>
                  </a:moveTo>
                  <a:cubicBezTo>
                    <a:pt x="167" y="0"/>
                    <a:pt x="0" y="100"/>
                    <a:pt x="0" y="300"/>
                  </a:cubicBezTo>
                  <a:cubicBezTo>
                    <a:pt x="0" y="534"/>
                    <a:pt x="133" y="667"/>
                    <a:pt x="334" y="667"/>
                  </a:cubicBezTo>
                  <a:lnTo>
                    <a:pt x="434" y="667"/>
                  </a:lnTo>
                  <a:cubicBezTo>
                    <a:pt x="567" y="667"/>
                    <a:pt x="701" y="567"/>
                    <a:pt x="701" y="367"/>
                  </a:cubicBezTo>
                  <a:cubicBezTo>
                    <a:pt x="701" y="167"/>
                    <a:pt x="600" y="33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13"/>
            <p:cNvSpPr/>
            <p:nvPr/>
          </p:nvSpPr>
          <p:spPr>
            <a:xfrm rot="-5400000">
              <a:off x="4159279" y="4598273"/>
              <a:ext cx="15754" cy="26984"/>
            </a:xfrm>
            <a:custGeom>
              <a:avLst/>
              <a:gdLst/>
              <a:ahLst/>
              <a:cxnLst/>
              <a:rect l="l" t="t" r="r" b="b"/>
              <a:pathLst>
                <a:path w="635" h="606" extrusionOk="0">
                  <a:moveTo>
                    <a:pt x="274" y="0"/>
                  </a:moveTo>
                  <a:cubicBezTo>
                    <a:pt x="108" y="0"/>
                    <a:pt x="0" y="126"/>
                    <a:pt x="0" y="305"/>
                  </a:cubicBezTo>
                  <a:cubicBezTo>
                    <a:pt x="0" y="472"/>
                    <a:pt x="134" y="572"/>
                    <a:pt x="301" y="606"/>
                  </a:cubicBezTo>
                  <a:cubicBezTo>
                    <a:pt x="467" y="572"/>
                    <a:pt x="634" y="506"/>
                    <a:pt x="634" y="339"/>
                  </a:cubicBezTo>
                  <a:cubicBezTo>
                    <a:pt x="634" y="172"/>
                    <a:pt x="534" y="5"/>
                    <a:pt x="334" y="5"/>
                  </a:cubicBezTo>
                  <a:cubicBezTo>
                    <a:pt x="313" y="2"/>
                    <a:pt x="293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13"/>
            <p:cNvSpPr/>
            <p:nvPr/>
          </p:nvSpPr>
          <p:spPr>
            <a:xfrm rot="-5400000">
              <a:off x="3076496" y="4659373"/>
              <a:ext cx="17417" cy="22308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1"/>
                  </a:moveTo>
                  <a:cubicBezTo>
                    <a:pt x="167" y="1"/>
                    <a:pt x="1" y="1"/>
                    <a:pt x="1" y="234"/>
                  </a:cubicBezTo>
                  <a:cubicBezTo>
                    <a:pt x="34" y="401"/>
                    <a:pt x="167" y="501"/>
                    <a:pt x="334" y="501"/>
                  </a:cubicBezTo>
                  <a:cubicBezTo>
                    <a:pt x="534" y="501"/>
                    <a:pt x="668" y="401"/>
                    <a:pt x="668" y="234"/>
                  </a:cubicBezTo>
                  <a:cubicBezTo>
                    <a:pt x="701" y="1"/>
                    <a:pt x="501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13"/>
            <p:cNvSpPr/>
            <p:nvPr/>
          </p:nvSpPr>
          <p:spPr>
            <a:xfrm rot="-5400000">
              <a:off x="387108" y="4767616"/>
              <a:ext cx="14911" cy="26806"/>
            </a:xfrm>
            <a:custGeom>
              <a:avLst/>
              <a:gdLst/>
              <a:ahLst/>
              <a:cxnLst/>
              <a:rect l="l" t="t" r="r" b="b"/>
              <a:pathLst>
                <a:path w="601" h="602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601"/>
                  </a:cubicBezTo>
                  <a:cubicBezTo>
                    <a:pt x="468" y="601"/>
                    <a:pt x="601" y="535"/>
                    <a:pt x="601" y="368"/>
                  </a:cubicBezTo>
                  <a:cubicBezTo>
                    <a:pt x="601" y="168"/>
                    <a:pt x="501" y="34"/>
                    <a:pt x="301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13"/>
            <p:cNvSpPr/>
            <p:nvPr/>
          </p:nvSpPr>
          <p:spPr>
            <a:xfrm rot="-5400000">
              <a:off x="1856080" y="4590532"/>
              <a:ext cx="14936" cy="26761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268" y="0"/>
                  </a:moveTo>
                  <a:cubicBezTo>
                    <a:pt x="101" y="0"/>
                    <a:pt x="1" y="134"/>
                    <a:pt x="1" y="300"/>
                  </a:cubicBezTo>
                  <a:cubicBezTo>
                    <a:pt x="34" y="467"/>
                    <a:pt x="168" y="567"/>
                    <a:pt x="335" y="567"/>
                  </a:cubicBezTo>
                  <a:lnTo>
                    <a:pt x="335" y="601"/>
                  </a:lnTo>
                  <a:cubicBezTo>
                    <a:pt x="501" y="601"/>
                    <a:pt x="601" y="534"/>
                    <a:pt x="601" y="367"/>
                  </a:cubicBezTo>
                  <a:cubicBezTo>
                    <a:pt x="568" y="167"/>
                    <a:pt x="468" y="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13"/>
            <p:cNvSpPr/>
            <p:nvPr/>
          </p:nvSpPr>
          <p:spPr>
            <a:xfrm rot="-5400000">
              <a:off x="3937019" y="4649124"/>
              <a:ext cx="14911" cy="23778"/>
            </a:xfrm>
            <a:custGeom>
              <a:avLst/>
              <a:gdLst/>
              <a:ahLst/>
              <a:cxnLst/>
              <a:rect l="l" t="t" r="r" b="b"/>
              <a:pathLst>
                <a:path w="601" h="534" extrusionOk="0">
                  <a:moveTo>
                    <a:pt x="267" y="0"/>
                  </a:moveTo>
                  <a:cubicBezTo>
                    <a:pt x="134" y="0"/>
                    <a:pt x="34" y="100"/>
                    <a:pt x="0" y="234"/>
                  </a:cubicBezTo>
                  <a:cubicBezTo>
                    <a:pt x="0" y="434"/>
                    <a:pt x="67" y="534"/>
                    <a:pt x="234" y="534"/>
                  </a:cubicBezTo>
                  <a:cubicBezTo>
                    <a:pt x="401" y="534"/>
                    <a:pt x="567" y="467"/>
                    <a:pt x="567" y="300"/>
                  </a:cubicBezTo>
                  <a:cubicBezTo>
                    <a:pt x="601" y="133"/>
                    <a:pt x="434" y="33"/>
                    <a:pt x="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13"/>
            <p:cNvSpPr/>
            <p:nvPr/>
          </p:nvSpPr>
          <p:spPr>
            <a:xfrm rot="-5400000">
              <a:off x="5894926" y="4205657"/>
              <a:ext cx="86934" cy="716225"/>
            </a:xfrm>
            <a:custGeom>
              <a:avLst/>
              <a:gdLst/>
              <a:ahLst/>
              <a:cxnLst/>
              <a:rect l="l" t="t" r="r" b="b"/>
              <a:pathLst>
                <a:path w="3504" h="16085" extrusionOk="0">
                  <a:moveTo>
                    <a:pt x="3322" y="1"/>
                  </a:moveTo>
                  <a:cubicBezTo>
                    <a:pt x="3240" y="1"/>
                    <a:pt x="3188" y="78"/>
                    <a:pt x="3136" y="156"/>
                  </a:cubicBezTo>
                  <a:cubicBezTo>
                    <a:pt x="2836" y="456"/>
                    <a:pt x="2603" y="856"/>
                    <a:pt x="2402" y="1223"/>
                  </a:cubicBezTo>
                  <a:cubicBezTo>
                    <a:pt x="1635" y="2591"/>
                    <a:pt x="1001" y="4059"/>
                    <a:pt x="534" y="5526"/>
                  </a:cubicBezTo>
                  <a:cubicBezTo>
                    <a:pt x="1" y="7194"/>
                    <a:pt x="1" y="8929"/>
                    <a:pt x="34" y="10630"/>
                  </a:cubicBezTo>
                  <a:cubicBezTo>
                    <a:pt x="34" y="12098"/>
                    <a:pt x="368" y="13532"/>
                    <a:pt x="701" y="14967"/>
                  </a:cubicBezTo>
                  <a:cubicBezTo>
                    <a:pt x="768" y="15300"/>
                    <a:pt x="868" y="15600"/>
                    <a:pt x="1102" y="15834"/>
                  </a:cubicBezTo>
                  <a:cubicBezTo>
                    <a:pt x="1238" y="15971"/>
                    <a:pt x="1375" y="16085"/>
                    <a:pt x="1548" y="16085"/>
                  </a:cubicBezTo>
                  <a:cubicBezTo>
                    <a:pt x="1587" y="16085"/>
                    <a:pt x="1627" y="16079"/>
                    <a:pt x="1669" y="16067"/>
                  </a:cubicBezTo>
                  <a:cubicBezTo>
                    <a:pt x="1902" y="16034"/>
                    <a:pt x="2002" y="15834"/>
                    <a:pt x="2036" y="15634"/>
                  </a:cubicBezTo>
                  <a:cubicBezTo>
                    <a:pt x="2236" y="14933"/>
                    <a:pt x="2336" y="14199"/>
                    <a:pt x="2369" y="13466"/>
                  </a:cubicBezTo>
                  <a:cubicBezTo>
                    <a:pt x="2402" y="12565"/>
                    <a:pt x="2369" y="11664"/>
                    <a:pt x="2369" y="10363"/>
                  </a:cubicBezTo>
                  <a:cubicBezTo>
                    <a:pt x="2136" y="8162"/>
                    <a:pt x="2636" y="5627"/>
                    <a:pt x="3203" y="3091"/>
                  </a:cubicBezTo>
                  <a:cubicBezTo>
                    <a:pt x="3403" y="2157"/>
                    <a:pt x="3403" y="1223"/>
                    <a:pt x="3503" y="256"/>
                  </a:cubicBezTo>
                  <a:cubicBezTo>
                    <a:pt x="3503" y="156"/>
                    <a:pt x="3503" y="56"/>
                    <a:pt x="3403" y="23"/>
                  </a:cubicBezTo>
                  <a:cubicBezTo>
                    <a:pt x="3373" y="8"/>
                    <a:pt x="3346" y="1"/>
                    <a:pt x="3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13"/>
            <p:cNvSpPr/>
            <p:nvPr/>
          </p:nvSpPr>
          <p:spPr>
            <a:xfrm rot="-5400000">
              <a:off x="7294581" y="4434709"/>
              <a:ext cx="86934" cy="776203"/>
            </a:xfrm>
            <a:custGeom>
              <a:avLst/>
              <a:gdLst/>
              <a:ahLst/>
              <a:cxnLst/>
              <a:rect l="l" t="t" r="r" b="b"/>
              <a:pathLst>
                <a:path w="3504" h="17432" extrusionOk="0">
                  <a:moveTo>
                    <a:pt x="576" y="0"/>
                  </a:moveTo>
                  <a:cubicBezTo>
                    <a:pt x="486" y="0"/>
                    <a:pt x="405" y="74"/>
                    <a:pt x="335" y="251"/>
                  </a:cubicBezTo>
                  <a:cubicBezTo>
                    <a:pt x="1" y="1052"/>
                    <a:pt x="134" y="1819"/>
                    <a:pt x="268" y="2620"/>
                  </a:cubicBezTo>
                  <a:cubicBezTo>
                    <a:pt x="535" y="4121"/>
                    <a:pt x="835" y="5589"/>
                    <a:pt x="1135" y="7090"/>
                  </a:cubicBezTo>
                  <a:cubicBezTo>
                    <a:pt x="1435" y="8791"/>
                    <a:pt x="1302" y="10492"/>
                    <a:pt x="1235" y="12193"/>
                  </a:cubicBezTo>
                  <a:cubicBezTo>
                    <a:pt x="1202" y="13227"/>
                    <a:pt x="1102" y="14261"/>
                    <a:pt x="1035" y="15296"/>
                  </a:cubicBezTo>
                  <a:cubicBezTo>
                    <a:pt x="968" y="15796"/>
                    <a:pt x="935" y="16296"/>
                    <a:pt x="868" y="16797"/>
                  </a:cubicBezTo>
                  <a:cubicBezTo>
                    <a:pt x="835" y="17030"/>
                    <a:pt x="835" y="17297"/>
                    <a:pt x="1068" y="17397"/>
                  </a:cubicBezTo>
                  <a:cubicBezTo>
                    <a:pt x="1124" y="17421"/>
                    <a:pt x="1178" y="17431"/>
                    <a:pt x="1229" y="17431"/>
                  </a:cubicBezTo>
                  <a:cubicBezTo>
                    <a:pt x="1394" y="17431"/>
                    <a:pt x="1534" y="17324"/>
                    <a:pt x="1635" y="17197"/>
                  </a:cubicBezTo>
                  <a:cubicBezTo>
                    <a:pt x="2002" y="16830"/>
                    <a:pt x="2169" y="16396"/>
                    <a:pt x="2369" y="15929"/>
                  </a:cubicBezTo>
                  <a:cubicBezTo>
                    <a:pt x="3036" y="14161"/>
                    <a:pt x="3503" y="12327"/>
                    <a:pt x="3370" y="10525"/>
                  </a:cubicBezTo>
                  <a:cubicBezTo>
                    <a:pt x="3470" y="8224"/>
                    <a:pt x="2803" y="6156"/>
                    <a:pt x="2303" y="4087"/>
                  </a:cubicBezTo>
                  <a:cubicBezTo>
                    <a:pt x="2069" y="3153"/>
                    <a:pt x="1836" y="2219"/>
                    <a:pt x="1502" y="1319"/>
                  </a:cubicBezTo>
                  <a:cubicBezTo>
                    <a:pt x="1369" y="885"/>
                    <a:pt x="1168" y="485"/>
                    <a:pt x="835" y="151"/>
                  </a:cubicBezTo>
                  <a:cubicBezTo>
                    <a:pt x="741" y="58"/>
                    <a:pt x="655" y="0"/>
                    <a:pt x="576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13"/>
            <p:cNvSpPr/>
            <p:nvPr/>
          </p:nvSpPr>
          <p:spPr>
            <a:xfrm rot="-5400000">
              <a:off x="8328788" y="4334060"/>
              <a:ext cx="55475" cy="519013"/>
            </a:xfrm>
            <a:custGeom>
              <a:avLst/>
              <a:gdLst/>
              <a:ahLst/>
              <a:cxnLst/>
              <a:rect l="l" t="t" r="r" b="b"/>
              <a:pathLst>
                <a:path w="2236" h="11656" extrusionOk="0">
                  <a:moveTo>
                    <a:pt x="1576" y="0"/>
                  </a:moveTo>
                  <a:cubicBezTo>
                    <a:pt x="1267" y="0"/>
                    <a:pt x="1087" y="299"/>
                    <a:pt x="935" y="542"/>
                  </a:cubicBezTo>
                  <a:cubicBezTo>
                    <a:pt x="501" y="1343"/>
                    <a:pt x="301" y="2210"/>
                    <a:pt x="234" y="3111"/>
                  </a:cubicBezTo>
                  <a:cubicBezTo>
                    <a:pt x="1" y="5246"/>
                    <a:pt x="167" y="7347"/>
                    <a:pt x="768" y="9382"/>
                  </a:cubicBezTo>
                  <a:cubicBezTo>
                    <a:pt x="968" y="10149"/>
                    <a:pt x="1302" y="10850"/>
                    <a:pt x="1769" y="11484"/>
                  </a:cubicBezTo>
                  <a:cubicBezTo>
                    <a:pt x="1828" y="11543"/>
                    <a:pt x="1861" y="11656"/>
                    <a:pt x="1938" y="11656"/>
                  </a:cubicBezTo>
                  <a:cubicBezTo>
                    <a:pt x="1948" y="11656"/>
                    <a:pt x="1958" y="11654"/>
                    <a:pt x="1969" y="11650"/>
                  </a:cubicBezTo>
                  <a:cubicBezTo>
                    <a:pt x="2102" y="11584"/>
                    <a:pt x="2069" y="11484"/>
                    <a:pt x="2069" y="11383"/>
                  </a:cubicBezTo>
                  <a:cubicBezTo>
                    <a:pt x="2136" y="9916"/>
                    <a:pt x="2202" y="8481"/>
                    <a:pt x="2236" y="7347"/>
                  </a:cubicBezTo>
                  <a:cubicBezTo>
                    <a:pt x="2202" y="5012"/>
                    <a:pt x="2002" y="2977"/>
                    <a:pt x="2035" y="943"/>
                  </a:cubicBezTo>
                  <a:cubicBezTo>
                    <a:pt x="2035" y="876"/>
                    <a:pt x="2035" y="809"/>
                    <a:pt x="2035" y="743"/>
                  </a:cubicBezTo>
                  <a:cubicBezTo>
                    <a:pt x="1969" y="442"/>
                    <a:pt x="2002" y="42"/>
                    <a:pt x="1669" y="9"/>
                  </a:cubicBezTo>
                  <a:cubicBezTo>
                    <a:pt x="1636" y="3"/>
                    <a:pt x="1605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13"/>
            <p:cNvSpPr/>
            <p:nvPr/>
          </p:nvSpPr>
          <p:spPr>
            <a:xfrm rot="-5400000">
              <a:off x="6612831" y="4719532"/>
              <a:ext cx="37265" cy="62561"/>
            </a:xfrm>
            <a:custGeom>
              <a:avLst/>
              <a:gdLst/>
              <a:ahLst/>
              <a:cxnLst/>
              <a:rect l="l" t="t" r="r" b="b"/>
              <a:pathLst>
                <a:path w="1502" h="1405" extrusionOk="0">
                  <a:moveTo>
                    <a:pt x="701" y="1"/>
                  </a:moveTo>
                  <a:cubicBezTo>
                    <a:pt x="234" y="1"/>
                    <a:pt x="1" y="201"/>
                    <a:pt x="1" y="668"/>
                  </a:cubicBezTo>
                  <a:cubicBezTo>
                    <a:pt x="1" y="1035"/>
                    <a:pt x="368" y="1402"/>
                    <a:pt x="768" y="1402"/>
                  </a:cubicBezTo>
                  <a:cubicBezTo>
                    <a:pt x="788" y="1403"/>
                    <a:pt x="809" y="1404"/>
                    <a:pt x="829" y="1404"/>
                  </a:cubicBezTo>
                  <a:cubicBezTo>
                    <a:pt x="1201" y="1404"/>
                    <a:pt x="1502" y="1114"/>
                    <a:pt x="1502" y="734"/>
                  </a:cubicBezTo>
                  <a:cubicBezTo>
                    <a:pt x="1502" y="368"/>
                    <a:pt x="1135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13"/>
            <p:cNvSpPr/>
            <p:nvPr/>
          </p:nvSpPr>
          <p:spPr>
            <a:xfrm rot="-5400000">
              <a:off x="8167843" y="4784928"/>
              <a:ext cx="37265" cy="62517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778" y="1"/>
                  </a:moveTo>
                  <a:cubicBezTo>
                    <a:pt x="763" y="1"/>
                    <a:pt x="749" y="1"/>
                    <a:pt x="734" y="3"/>
                  </a:cubicBezTo>
                  <a:cubicBezTo>
                    <a:pt x="367" y="3"/>
                    <a:pt x="1" y="403"/>
                    <a:pt x="1" y="736"/>
                  </a:cubicBezTo>
                  <a:cubicBezTo>
                    <a:pt x="1" y="1137"/>
                    <a:pt x="334" y="1404"/>
                    <a:pt x="768" y="1404"/>
                  </a:cubicBezTo>
                  <a:cubicBezTo>
                    <a:pt x="1201" y="1404"/>
                    <a:pt x="1502" y="1103"/>
                    <a:pt x="1502" y="703"/>
                  </a:cubicBezTo>
                  <a:cubicBezTo>
                    <a:pt x="1502" y="383"/>
                    <a:pt x="1132" y="1"/>
                    <a:pt x="778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13"/>
            <p:cNvSpPr/>
            <p:nvPr/>
          </p:nvSpPr>
          <p:spPr>
            <a:xfrm rot="-5400000">
              <a:off x="8003917" y="4696832"/>
              <a:ext cx="33965" cy="54991"/>
            </a:xfrm>
            <a:custGeom>
              <a:avLst/>
              <a:gdLst/>
              <a:ahLst/>
              <a:cxnLst/>
              <a:rect l="l" t="t" r="r" b="b"/>
              <a:pathLst>
                <a:path w="1369" h="1235" extrusionOk="0">
                  <a:moveTo>
                    <a:pt x="668" y="1"/>
                  </a:moveTo>
                  <a:cubicBezTo>
                    <a:pt x="234" y="1"/>
                    <a:pt x="1" y="234"/>
                    <a:pt x="34" y="634"/>
                  </a:cubicBezTo>
                  <a:cubicBezTo>
                    <a:pt x="34" y="1035"/>
                    <a:pt x="268" y="1235"/>
                    <a:pt x="735" y="1235"/>
                  </a:cubicBezTo>
                  <a:cubicBezTo>
                    <a:pt x="1135" y="1235"/>
                    <a:pt x="1369" y="1001"/>
                    <a:pt x="1335" y="601"/>
                  </a:cubicBezTo>
                  <a:cubicBezTo>
                    <a:pt x="1335" y="268"/>
                    <a:pt x="1035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13"/>
            <p:cNvSpPr/>
            <p:nvPr/>
          </p:nvSpPr>
          <p:spPr>
            <a:xfrm rot="-5400000">
              <a:off x="6268263" y="4750620"/>
              <a:ext cx="35602" cy="54991"/>
            </a:xfrm>
            <a:custGeom>
              <a:avLst/>
              <a:gdLst/>
              <a:ahLst/>
              <a:cxnLst/>
              <a:rect l="l" t="t" r="r" b="b"/>
              <a:pathLst>
                <a:path w="1435" h="1235" extrusionOk="0">
                  <a:moveTo>
                    <a:pt x="434" y="0"/>
                  </a:moveTo>
                  <a:cubicBezTo>
                    <a:pt x="200" y="34"/>
                    <a:pt x="0" y="201"/>
                    <a:pt x="0" y="568"/>
                  </a:cubicBezTo>
                  <a:cubicBezTo>
                    <a:pt x="34" y="968"/>
                    <a:pt x="367" y="1235"/>
                    <a:pt x="801" y="1235"/>
                  </a:cubicBezTo>
                  <a:cubicBezTo>
                    <a:pt x="1101" y="1235"/>
                    <a:pt x="1435" y="934"/>
                    <a:pt x="1401" y="634"/>
                  </a:cubicBezTo>
                  <a:cubicBezTo>
                    <a:pt x="1401" y="301"/>
                    <a:pt x="968" y="0"/>
                    <a:pt x="434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13"/>
            <p:cNvSpPr/>
            <p:nvPr/>
          </p:nvSpPr>
          <p:spPr>
            <a:xfrm rot="-5400000">
              <a:off x="6682658" y="4589904"/>
              <a:ext cx="35602" cy="52008"/>
            </a:xfrm>
            <a:custGeom>
              <a:avLst/>
              <a:gdLst/>
              <a:ahLst/>
              <a:cxnLst/>
              <a:rect l="l" t="t" r="r" b="b"/>
              <a:pathLst>
                <a:path w="1435" h="1168" extrusionOk="0">
                  <a:moveTo>
                    <a:pt x="534" y="0"/>
                  </a:moveTo>
                  <a:cubicBezTo>
                    <a:pt x="200" y="0"/>
                    <a:pt x="67" y="201"/>
                    <a:pt x="34" y="501"/>
                  </a:cubicBezTo>
                  <a:cubicBezTo>
                    <a:pt x="0" y="801"/>
                    <a:pt x="467" y="1168"/>
                    <a:pt x="834" y="1168"/>
                  </a:cubicBezTo>
                  <a:cubicBezTo>
                    <a:pt x="1201" y="1168"/>
                    <a:pt x="1368" y="968"/>
                    <a:pt x="1401" y="668"/>
                  </a:cubicBezTo>
                  <a:cubicBezTo>
                    <a:pt x="1435" y="367"/>
                    <a:pt x="934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13"/>
            <p:cNvSpPr/>
            <p:nvPr/>
          </p:nvSpPr>
          <p:spPr>
            <a:xfrm rot="-5400000">
              <a:off x="9133997" y="4611836"/>
              <a:ext cx="31484" cy="52008"/>
            </a:xfrm>
            <a:custGeom>
              <a:avLst/>
              <a:gdLst/>
              <a:ahLst/>
              <a:cxnLst/>
              <a:rect l="l" t="t" r="r" b="b"/>
              <a:pathLst>
                <a:path w="1269" h="1168" extrusionOk="0">
                  <a:moveTo>
                    <a:pt x="701" y="1"/>
                  </a:moveTo>
                  <a:cubicBezTo>
                    <a:pt x="334" y="1"/>
                    <a:pt x="1" y="301"/>
                    <a:pt x="1" y="668"/>
                  </a:cubicBezTo>
                  <a:cubicBezTo>
                    <a:pt x="34" y="1001"/>
                    <a:pt x="234" y="1168"/>
                    <a:pt x="568" y="1168"/>
                  </a:cubicBezTo>
                  <a:cubicBezTo>
                    <a:pt x="935" y="1168"/>
                    <a:pt x="1268" y="834"/>
                    <a:pt x="1235" y="534"/>
                  </a:cubicBezTo>
                  <a:cubicBezTo>
                    <a:pt x="1268" y="101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13"/>
            <p:cNvSpPr/>
            <p:nvPr/>
          </p:nvSpPr>
          <p:spPr>
            <a:xfrm rot="-5400000">
              <a:off x="4868590" y="4641857"/>
              <a:ext cx="29003" cy="50717"/>
            </a:xfrm>
            <a:custGeom>
              <a:avLst/>
              <a:gdLst/>
              <a:ahLst/>
              <a:cxnLst/>
              <a:rect l="l" t="t" r="r" b="b"/>
              <a:pathLst>
                <a:path w="1169" h="1139" extrusionOk="0">
                  <a:moveTo>
                    <a:pt x="672" y="1"/>
                  </a:moveTo>
                  <a:cubicBezTo>
                    <a:pt x="649" y="1"/>
                    <a:pt x="626" y="2"/>
                    <a:pt x="601" y="5"/>
                  </a:cubicBezTo>
                  <a:cubicBezTo>
                    <a:pt x="201" y="5"/>
                    <a:pt x="1" y="238"/>
                    <a:pt x="1" y="605"/>
                  </a:cubicBezTo>
                  <a:cubicBezTo>
                    <a:pt x="1" y="905"/>
                    <a:pt x="267" y="1139"/>
                    <a:pt x="601" y="1139"/>
                  </a:cubicBezTo>
                  <a:cubicBezTo>
                    <a:pt x="968" y="1105"/>
                    <a:pt x="1168" y="872"/>
                    <a:pt x="1135" y="405"/>
                  </a:cubicBezTo>
                  <a:cubicBezTo>
                    <a:pt x="1104" y="189"/>
                    <a:pt x="958" y="1"/>
                    <a:pt x="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13"/>
            <p:cNvSpPr/>
            <p:nvPr/>
          </p:nvSpPr>
          <p:spPr>
            <a:xfrm rot="-5400000">
              <a:off x="5502492" y="4686246"/>
              <a:ext cx="31434" cy="52097"/>
            </a:xfrm>
            <a:custGeom>
              <a:avLst/>
              <a:gdLst/>
              <a:ahLst/>
              <a:cxnLst/>
              <a:rect l="l" t="t" r="r" b="b"/>
              <a:pathLst>
                <a:path w="1267" h="1170" extrusionOk="0">
                  <a:moveTo>
                    <a:pt x="632" y="0"/>
                  </a:moveTo>
                  <a:lnTo>
                    <a:pt x="632" y="33"/>
                  </a:lnTo>
                  <a:cubicBezTo>
                    <a:pt x="607" y="31"/>
                    <a:pt x="582" y="30"/>
                    <a:pt x="559" y="30"/>
                  </a:cubicBezTo>
                  <a:cubicBezTo>
                    <a:pt x="211" y="30"/>
                    <a:pt x="63" y="255"/>
                    <a:pt x="32" y="567"/>
                  </a:cubicBezTo>
                  <a:cubicBezTo>
                    <a:pt x="0" y="853"/>
                    <a:pt x="332" y="1170"/>
                    <a:pt x="623" y="1170"/>
                  </a:cubicBezTo>
                  <a:cubicBezTo>
                    <a:pt x="638" y="1170"/>
                    <a:pt x="652" y="1169"/>
                    <a:pt x="666" y="1168"/>
                  </a:cubicBezTo>
                  <a:cubicBezTo>
                    <a:pt x="999" y="1134"/>
                    <a:pt x="1199" y="934"/>
                    <a:pt x="1233" y="601"/>
                  </a:cubicBezTo>
                  <a:cubicBezTo>
                    <a:pt x="1266" y="300"/>
                    <a:pt x="899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13"/>
            <p:cNvSpPr/>
            <p:nvPr/>
          </p:nvSpPr>
          <p:spPr>
            <a:xfrm rot="-5400000">
              <a:off x="8966013" y="4658341"/>
              <a:ext cx="28953" cy="49158"/>
            </a:xfrm>
            <a:custGeom>
              <a:avLst/>
              <a:gdLst/>
              <a:ahLst/>
              <a:cxnLst/>
              <a:rect l="l" t="t" r="r" b="b"/>
              <a:pathLst>
                <a:path w="1167" h="1104" extrusionOk="0">
                  <a:moveTo>
                    <a:pt x="566" y="0"/>
                  </a:moveTo>
                  <a:cubicBezTo>
                    <a:pt x="232" y="0"/>
                    <a:pt x="32" y="200"/>
                    <a:pt x="32" y="534"/>
                  </a:cubicBezTo>
                  <a:cubicBezTo>
                    <a:pt x="0" y="788"/>
                    <a:pt x="302" y="1103"/>
                    <a:pt x="561" y="1103"/>
                  </a:cubicBezTo>
                  <a:cubicBezTo>
                    <a:pt x="574" y="1103"/>
                    <a:pt x="587" y="1102"/>
                    <a:pt x="599" y="1101"/>
                  </a:cubicBezTo>
                  <a:cubicBezTo>
                    <a:pt x="899" y="1068"/>
                    <a:pt x="1166" y="801"/>
                    <a:pt x="1166" y="400"/>
                  </a:cubicBezTo>
                  <a:cubicBezTo>
                    <a:pt x="1133" y="134"/>
                    <a:pt x="899" y="0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13"/>
            <p:cNvSpPr/>
            <p:nvPr/>
          </p:nvSpPr>
          <p:spPr>
            <a:xfrm rot="-5400000">
              <a:off x="6941531" y="4651860"/>
              <a:ext cx="27341" cy="50583"/>
            </a:xfrm>
            <a:custGeom>
              <a:avLst/>
              <a:gdLst/>
              <a:ahLst/>
              <a:cxnLst/>
              <a:rect l="l" t="t" r="r" b="b"/>
              <a:pathLst>
                <a:path w="1102" h="1136" extrusionOk="0">
                  <a:moveTo>
                    <a:pt x="601" y="1"/>
                  </a:moveTo>
                  <a:cubicBezTo>
                    <a:pt x="234" y="34"/>
                    <a:pt x="67" y="268"/>
                    <a:pt x="34" y="601"/>
                  </a:cubicBezTo>
                  <a:cubicBezTo>
                    <a:pt x="1" y="935"/>
                    <a:pt x="234" y="1102"/>
                    <a:pt x="568" y="1135"/>
                  </a:cubicBezTo>
                  <a:cubicBezTo>
                    <a:pt x="634" y="1135"/>
                    <a:pt x="701" y="1135"/>
                    <a:pt x="768" y="1102"/>
                  </a:cubicBezTo>
                  <a:cubicBezTo>
                    <a:pt x="835" y="1068"/>
                    <a:pt x="901" y="1035"/>
                    <a:pt x="935" y="968"/>
                  </a:cubicBezTo>
                  <a:cubicBezTo>
                    <a:pt x="1035" y="868"/>
                    <a:pt x="1068" y="701"/>
                    <a:pt x="1068" y="535"/>
                  </a:cubicBezTo>
                  <a:cubicBezTo>
                    <a:pt x="1101" y="301"/>
                    <a:pt x="1035" y="134"/>
                    <a:pt x="901" y="34"/>
                  </a:cubicBezTo>
                  <a:cubicBezTo>
                    <a:pt x="868" y="34"/>
                    <a:pt x="801" y="1"/>
                    <a:pt x="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13"/>
            <p:cNvSpPr/>
            <p:nvPr/>
          </p:nvSpPr>
          <p:spPr>
            <a:xfrm rot="-5400000">
              <a:off x="5031338" y="4678931"/>
              <a:ext cx="29003" cy="46086"/>
            </a:xfrm>
            <a:custGeom>
              <a:avLst/>
              <a:gdLst/>
              <a:ahLst/>
              <a:cxnLst/>
              <a:rect l="l" t="t" r="r" b="b"/>
              <a:pathLst>
                <a:path w="1169" h="1035" extrusionOk="0">
                  <a:moveTo>
                    <a:pt x="534" y="0"/>
                  </a:moveTo>
                  <a:cubicBezTo>
                    <a:pt x="267" y="34"/>
                    <a:pt x="1" y="134"/>
                    <a:pt x="1" y="501"/>
                  </a:cubicBezTo>
                  <a:cubicBezTo>
                    <a:pt x="1" y="868"/>
                    <a:pt x="201" y="1034"/>
                    <a:pt x="534" y="1034"/>
                  </a:cubicBezTo>
                  <a:cubicBezTo>
                    <a:pt x="868" y="1034"/>
                    <a:pt x="1101" y="868"/>
                    <a:pt x="1135" y="534"/>
                  </a:cubicBezTo>
                  <a:cubicBezTo>
                    <a:pt x="1168" y="267"/>
                    <a:pt x="901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13"/>
            <p:cNvSpPr/>
            <p:nvPr/>
          </p:nvSpPr>
          <p:spPr>
            <a:xfrm rot="-5400000">
              <a:off x="5434222" y="4604658"/>
              <a:ext cx="28159" cy="43192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440" y="0"/>
                  </a:moveTo>
                  <a:cubicBezTo>
                    <a:pt x="427" y="0"/>
                    <a:pt x="414" y="1"/>
                    <a:pt x="401" y="2"/>
                  </a:cubicBezTo>
                  <a:cubicBezTo>
                    <a:pt x="134" y="2"/>
                    <a:pt x="0" y="169"/>
                    <a:pt x="0" y="436"/>
                  </a:cubicBezTo>
                  <a:cubicBezTo>
                    <a:pt x="0" y="770"/>
                    <a:pt x="267" y="970"/>
                    <a:pt x="701" y="970"/>
                  </a:cubicBezTo>
                  <a:cubicBezTo>
                    <a:pt x="934" y="970"/>
                    <a:pt x="1135" y="903"/>
                    <a:pt x="1135" y="603"/>
                  </a:cubicBezTo>
                  <a:cubicBezTo>
                    <a:pt x="1135" y="347"/>
                    <a:pt x="737" y="0"/>
                    <a:pt x="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13"/>
            <p:cNvSpPr/>
            <p:nvPr/>
          </p:nvSpPr>
          <p:spPr>
            <a:xfrm rot="-5400000">
              <a:off x="7561985" y="4606961"/>
              <a:ext cx="26522" cy="43548"/>
            </a:xfrm>
            <a:custGeom>
              <a:avLst/>
              <a:gdLst/>
              <a:ahLst/>
              <a:cxnLst/>
              <a:rect l="l" t="t" r="r" b="b"/>
              <a:pathLst>
                <a:path w="1069" h="978" extrusionOk="0">
                  <a:moveTo>
                    <a:pt x="633" y="1"/>
                  </a:moveTo>
                  <a:cubicBezTo>
                    <a:pt x="602" y="1"/>
                    <a:pt x="569" y="3"/>
                    <a:pt x="534" y="7"/>
                  </a:cubicBezTo>
                  <a:cubicBezTo>
                    <a:pt x="401" y="7"/>
                    <a:pt x="301" y="7"/>
                    <a:pt x="234" y="40"/>
                  </a:cubicBezTo>
                  <a:cubicBezTo>
                    <a:pt x="201" y="40"/>
                    <a:pt x="168" y="74"/>
                    <a:pt x="134" y="74"/>
                  </a:cubicBezTo>
                  <a:cubicBezTo>
                    <a:pt x="134" y="74"/>
                    <a:pt x="101" y="107"/>
                    <a:pt x="101" y="107"/>
                  </a:cubicBezTo>
                  <a:cubicBezTo>
                    <a:pt x="101" y="107"/>
                    <a:pt x="67" y="107"/>
                    <a:pt x="67" y="140"/>
                  </a:cubicBezTo>
                  <a:cubicBezTo>
                    <a:pt x="67" y="140"/>
                    <a:pt x="34" y="174"/>
                    <a:pt x="34" y="207"/>
                  </a:cubicBezTo>
                  <a:cubicBezTo>
                    <a:pt x="1" y="274"/>
                    <a:pt x="1" y="341"/>
                    <a:pt x="1" y="407"/>
                  </a:cubicBezTo>
                  <a:cubicBezTo>
                    <a:pt x="34" y="741"/>
                    <a:pt x="268" y="941"/>
                    <a:pt x="568" y="974"/>
                  </a:cubicBezTo>
                  <a:cubicBezTo>
                    <a:pt x="592" y="977"/>
                    <a:pt x="615" y="978"/>
                    <a:pt x="638" y="978"/>
                  </a:cubicBezTo>
                  <a:cubicBezTo>
                    <a:pt x="925" y="978"/>
                    <a:pt x="1068" y="783"/>
                    <a:pt x="1068" y="474"/>
                  </a:cubicBezTo>
                  <a:cubicBezTo>
                    <a:pt x="1068" y="407"/>
                    <a:pt x="1035" y="307"/>
                    <a:pt x="1035" y="240"/>
                  </a:cubicBezTo>
                  <a:cubicBezTo>
                    <a:pt x="977" y="95"/>
                    <a:pt x="843" y="1"/>
                    <a:pt x="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13"/>
            <p:cNvSpPr/>
            <p:nvPr/>
          </p:nvSpPr>
          <p:spPr>
            <a:xfrm rot="-5400000">
              <a:off x="6919341" y="4583589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634" y="0"/>
                  </a:moveTo>
                  <a:cubicBezTo>
                    <a:pt x="334" y="0"/>
                    <a:pt x="0" y="300"/>
                    <a:pt x="0" y="567"/>
                  </a:cubicBezTo>
                  <a:cubicBezTo>
                    <a:pt x="0" y="567"/>
                    <a:pt x="0" y="601"/>
                    <a:pt x="33" y="634"/>
                  </a:cubicBezTo>
                  <a:cubicBezTo>
                    <a:pt x="33" y="701"/>
                    <a:pt x="33" y="734"/>
                    <a:pt x="67" y="767"/>
                  </a:cubicBezTo>
                  <a:cubicBezTo>
                    <a:pt x="134" y="901"/>
                    <a:pt x="234" y="968"/>
                    <a:pt x="400" y="968"/>
                  </a:cubicBezTo>
                  <a:lnTo>
                    <a:pt x="434" y="968"/>
                  </a:lnTo>
                  <a:cubicBezTo>
                    <a:pt x="567" y="968"/>
                    <a:pt x="701" y="901"/>
                    <a:pt x="834" y="767"/>
                  </a:cubicBezTo>
                  <a:cubicBezTo>
                    <a:pt x="901" y="734"/>
                    <a:pt x="934" y="667"/>
                    <a:pt x="967" y="601"/>
                  </a:cubicBezTo>
                  <a:cubicBezTo>
                    <a:pt x="1001" y="534"/>
                    <a:pt x="1034" y="467"/>
                    <a:pt x="1034" y="401"/>
                  </a:cubicBezTo>
                  <a:cubicBezTo>
                    <a:pt x="1001" y="167"/>
                    <a:pt x="901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13"/>
            <p:cNvSpPr/>
            <p:nvPr/>
          </p:nvSpPr>
          <p:spPr>
            <a:xfrm rot="-5400000">
              <a:off x="7574772" y="4650194"/>
              <a:ext cx="24860" cy="43147"/>
            </a:xfrm>
            <a:custGeom>
              <a:avLst/>
              <a:gdLst/>
              <a:ahLst/>
              <a:cxnLst/>
              <a:rect l="l" t="t" r="r" b="b"/>
              <a:pathLst>
                <a:path w="1002" h="969" extrusionOk="0">
                  <a:moveTo>
                    <a:pt x="501" y="1"/>
                  </a:moveTo>
                  <a:cubicBezTo>
                    <a:pt x="201" y="1"/>
                    <a:pt x="1" y="201"/>
                    <a:pt x="34" y="501"/>
                  </a:cubicBezTo>
                  <a:cubicBezTo>
                    <a:pt x="34" y="801"/>
                    <a:pt x="267" y="968"/>
                    <a:pt x="534" y="968"/>
                  </a:cubicBezTo>
                  <a:cubicBezTo>
                    <a:pt x="868" y="968"/>
                    <a:pt x="1001" y="801"/>
                    <a:pt x="1001" y="501"/>
                  </a:cubicBezTo>
                  <a:cubicBezTo>
                    <a:pt x="1001" y="1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13"/>
            <p:cNvSpPr/>
            <p:nvPr/>
          </p:nvSpPr>
          <p:spPr>
            <a:xfrm rot="-5400000">
              <a:off x="8563298" y="4766797"/>
              <a:ext cx="26522" cy="35043"/>
            </a:xfrm>
            <a:custGeom>
              <a:avLst/>
              <a:gdLst/>
              <a:ahLst/>
              <a:cxnLst/>
              <a:rect l="l" t="t" r="r" b="b"/>
              <a:pathLst>
                <a:path w="1069" h="787" extrusionOk="0">
                  <a:moveTo>
                    <a:pt x="652" y="1"/>
                  </a:moveTo>
                  <a:cubicBezTo>
                    <a:pt x="624" y="1"/>
                    <a:pt x="596" y="3"/>
                    <a:pt x="568" y="7"/>
                  </a:cubicBezTo>
                  <a:lnTo>
                    <a:pt x="534" y="7"/>
                  </a:lnTo>
                  <a:cubicBezTo>
                    <a:pt x="334" y="40"/>
                    <a:pt x="1" y="7"/>
                    <a:pt x="1" y="374"/>
                  </a:cubicBezTo>
                  <a:cubicBezTo>
                    <a:pt x="1" y="507"/>
                    <a:pt x="34" y="607"/>
                    <a:pt x="101" y="674"/>
                  </a:cubicBezTo>
                  <a:cubicBezTo>
                    <a:pt x="176" y="749"/>
                    <a:pt x="288" y="786"/>
                    <a:pt x="410" y="786"/>
                  </a:cubicBezTo>
                  <a:cubicBezTo>
                    <a:pt x="451" y="786"/>
                    <a:pt x="493" y="782"/>
                    <a:pt x="534" y="774"/>
                  </a:cubicBezTo>
                  <a:cubicBezTo>
                    <a:pt x="579" y="781"/>
                    <a:pt x="624" y="786"/>
                    <a:pt x="668" y="786"/>
                  </a:cubicBezTo>
                  <a:cubicBezTo>
                    <a:pt x="818" y="786"/>
                    <a:pt x="950" y="736"/>
                    <a:pt x="1001" y="607"/>
                  </a:cubicBezTo>
                  <a:cubicBezTo>
                    <a:pt x="1035" y="540"/>
                    <a:pt x="1068" y="474"/>
                    <a:pt x="1068" y="407"/>
                  </a:cubicBezTo>
                  <a:cubicBezTo>
                    <a:pt x="1068" y="113"/>
                    <a:pt x="861" y="1"/>
                    <a:pt x="652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13"/>
            <p:cNvSpPr/>
            <p:nvPr/>
          </p:nvSpPr>
          <p:spPr>
            <a:xfrm rot="-5400000">
              <a:off x="5729105" y="4761523"/>
              <a:ext cx="28159" cy="35667"/>
            </a:xfrm>
            <a:custGeom>
              <a:avLst/>
              <a:gdLst/>
              <a:ahLst/>
              <a:cxnLst/>
              <a:rect l="l" t="t" r="r" b="b"/>
              <a:pathLst>
                <a:path w="1135" h="801" extrusionOk="0">
                  <a:moveTo>
                    <a:pt x="534" y="0"/>
                  </a:moveTo>
                  <a:cubicBezTo>
                    <a:pt x="367" y="67"/>
                    <a:pt x="0" y="0"/>
                    <a:pt x="34" y="300"/>
                  </a:cubicBezTo>
                  <a:cubicBezTo>
                    <a:pt x="100" y="601"/>
                    <a:pt x="334" y="801"/>
                    <a:pt x="668" y="801"/>
                  </a:cubicBezTo>
                  <a:cubicBezTo>
                    <a:pt x="901" y="801"/>
                    <a:pt x="1135" y="734"/>
                    <a:pt x="1135" y="434"/>
                  </a:cubicBezTo>
                  <a:cubicBezTo>
                    <a:pt x="1101" y="100"/>
                    <a:pt x="801" y="34"/>
                    <a:pt x="534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13"/>
            <p:cNvSpPr/>
            <p:nvPr/>
          </p:nvSpPr>
          <p:spPr>
            <a:xfrm rot="-5400000">
              <a:off x="5218288" y="4563414"/>
              <a:ext cx="24860" cy="36290"/>
            </a:xfrm>
            <a:custGeom>
              <a:avLst/>
              <a:gdLst/>
              <a:ahLst/>
              <a:cxnLst/>
              <a:rect l="l" t="t" r="r" b="b"/>
              <a:pathLst>
                <a:path w="1002" h="815" extrusionOk="0">
                  <a:moveTo>
                    <a:pt x="593" y="0"/>
                  </a:moveTo>
                  <a:cubicBezTo>
                    <a:pt x="562" y="0"/>
                    <a:pt x="531" y="3"/>
                    <a:pt x="501" y="8"/>
                  </a:cubicBezTo>
                  <a:cubicBezTo>
                    <a:pt x="234" y="8"/>
                    <a:pt x="0" y="175"/>
                    <a:pt x="34" y="475"/>
                  </a:cubicBezTo>
                  <a:cubicBezTo>
                    <a:pt x="34" y="709"/>
                    <a:pt x="239" y="815"/>
                    <a:pt x="447" y="815"/>
                  </a:cubicBezTo>
                  <a:cubicBezTo>
                    <a:pt x="476" y="815"/>
                    <a:pt x="505" y="813"/>
                    <a:pt x="534" y="809"/>
                  </a:cubicBezTo>
                  <a:cubicBezTo>
                    <a:pt x="801" y="809"/>
                    <a:pt x="1001" y="675"/>
                    <a:pt x="968" y="375"/>
                  </a:cubicBezTo>
                  <a:cubicBezTo>
                    <a:pt x="968" y="91"/>
                    <a:pt x="774" y="0"/>
                    <a:pt x="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13"/>
            <p:cNvSpPr/>
            <p:nvPr/>
          </p:nvSpPr>
          <p:spPr>
            <a:xfrm rot="-5400000">
              <a:off x="5800655" y="4649873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465" y="1"/>
                  </a:moveTo>
                  <a:cubicBezTo>
                    <a:pt x="444" y="1"/>
                    <a:pt x="423" y="2"/>
                    <a:pt x="401" y="4"/>
                  </a:cubicBezTo>
                  <a:cubicBezTo>
                    <a:pt x="100" y="4"/>
                    <a:pt x="0" y="204"/>
                    <a:pt x="34" y="505"/>
                  </a:cubicBezTo>
                  <a:cubicBezTo>
                    <a:pt x="34" y="705"/>
                    <a:pt x="167" y="872"/>
                    <a:pt x="434" y="872"/>
                  </a:cubicBezTo>
                  <a:cubicBezTo>
                    <a:pt x="734" y="872"/>
                    <a:pt x="868" y="671"/>
                    <a:pt x="868" y="405"/>
                  </a:cubicBezTo>
                  <a:cubicBezTo>
                    <a:pt x="868" y="188"/>
                    <a:pt x="72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13"/>
            <p:cNvSpPr/>
            <p:nvPr/>
          </p:nvSpPr>
          <p:spPr>
            <a:xfrm rot="-5400000">
              <a:off x="6105211" y="4729223"/>
              <a:ext cx="21560" cy="35711"/>
            </a:xfrm>
            <a:custGeom>
              <a:avLst/>
              <a:gdLst/>
              <a:ahLst/>
              <a:cxnLst/>
              <a:rect l="l" t="t" r="r" b="b"/>
              <a:pathLst>
                <a:path w="869" h="802" extrusionOk="0">
                  <a:moveTo>
                    <a:pt x="434" y="1"/>
                  </a:moveTo>
                  <a:cubicBezTo>
                    <a:pt x="168" y="1"/>
                    <a:pt x="1" y="101"/>
                    <a:pt x="1" y="368"/>
                  </a:cubicBezTo>
                  <a:cubicBezTo>
                    <a:pt x="1" y="668"/>
                    <a:pt x="134" y="801"/>
                    <a:pt x="434" y="801"/>
                  </a:cubicBezTo>
                  <a:lnTo>
                    <a:pt x="434" y="768"/>
                  </a:lnTo>
                  <a:cubicBezTo>
                    <a:pt x="701" y="768"/>
                    <a:pt x="868" y="668"/>
                    <a:pt x="868" y="401"/>
                  </a:cubicBezTo>
                  <a:cubicBezTo>
                    <a:pt x="868" y="101"/>
                    <a:pt x="701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13"/>
            <p:cNvSpPr/>
            <p:nvPr/>
          </p:nvSpPr>
          <p:spPr>
            <a:xfrm rot="-5400000">
              <a:off x="8432091" y="4697990"/>
              <a:ext cx="24041" cy="34464"/>
            </a:xfrm>
            <a:custGeom>
              <a:avLst/>
              <a:gdLst/>
              <a:ahLst/>
              <a:cxnLst/>
              <a:rect l="l" t="t" r="r" b="b"/>
              <a:pathLst>
                <a:path w="969" h="774" extrusionOk="0">
                  <a:moveTo>
                    <a:pt x="604" y="1"/>
                  </a:moveTo>
                  <a:cubicBezTo>
                    <a:pt x="582" y="1"/>
                    <a:pt x="558" y="3"/>
                    <a:pt x="535" y="6"/>
                  </a:cubicBezTo>
                  <a:cubicBezTo>
                    <a:pt x="301" y="6"/>
                    <a:pt x="34" y="173"/>
                    <a:pt x="1" y="440"/>
                  </a:cubicBezTo>
                  <a:cubicBezTo>
                    <a:pt x="1" y="640"/>
                    <a:pt x="134" y="740"/>
                    <a:pt x="301" y="740"/>
                  </a:cubicBezTo>
                  <a:cubicBezTo>
                    <a:pt x="368" y="773"/>
                    <a:pt x="401" y="773"/>
                    <a:pt x="468" y="773"/>
                  </a:cubicBezTo>
                  <a:cubicBezTo>
                    <a:pt x="701" y="773"/>
                    <a:pt x="902" y="706"/>
                    <a:pt x="935" y="473"/>
                  </a:cubicBezTo>
                  <a:cubicBezTo>
                    <a:pt x="935" y="440"/>
                    <a:pt x="968" y="406"/>
                    <a:pt x="968" y="373"/>
                  </a:cubicBezTo>
                  <a:cubicBezTo>
                    <a:pt x="968" y="133"/>
                    <a:pt x="807" y="1"/>
                    <a:pt x="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13"/>
            <p:cNvSpPr/>
            <p:nvPr/>
          </p:nvSpPr>
          <p:spPr>
            <a:xfrm rot="-5400000">
              <a:off x="9190728" y="4696961"/>
              <a:ext cx="19054" cy="43147"/>
            </a:xfrm>
            <a:custGeom>
              <a:avLst/>
              <a:gdLst/>
              <a:ahLst/>
              <a:cxnLst/>
              <a:rect l="l" t="t" r="r" b="b"/>
              <a:pathLst>
                <a:path w="768" h="969" extrusionOk="0">
                  <a:moveTo>
                    <a:pt x="401" y="1"/>
                  </a:moveTo>
                  <a:cubicBezTo>
                    <a:pt x="67" y="34"/>
                    <a:pt x="34" y="301"/>
                    <a:pt x="1" y="501"/>
                  </a:cubicBezTo>
                  <a:cubicBezTo>
                    <a:pt x="1" y="768"/>
                    <a:pt x="101" y="968"/>
                    <a:pt x="368" y="968"/>
                  </a:cubicBezTo>
                  <a:cubicBezTo>
                    <a:pt x="768" y="935"/>
                    <a:pt x="634" y="534"/>
                    <a:pt x="701" y="301"/>
                  </a:cubicBezTo>
                  <a:cubicBezTo>
                    <a:pt x="768" y="101"/>
                    <a:pt x="601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13"/>
            <p:cNvSpPr/>
            <p:nvPr/>
          </p:nvSpPr>
          <p:spPr>
            <a:xfrm rot="-5400000">
              <a:off x="4635179" y="4588969"/>
              <a:ext cx="20716" cy="35667"/>
            </a:xfrm>
            <a:custGeom>
              <a:avLst/>
              <a:gdLst/>
              <a:ahLst/>
              <a:cxnLst/>
              <a:rect l="l" t="t" r="r" b="b"/>
              <a:pathLst>
                <a:path w="835" h="801" extrusionOk="0">
                  <a:moveTo>
                    <a:pt x="367" y="0"/>
                  </a:moveTo>
                  <a:cubicBezTo>
                    <a:pt x="167" y="0"/>
                    <a:pt x="0" y="167"/>
                    <a:pt x="34" y="401"/>
                  </a:cubicBezTo>
                  <a:cubicBezTo>
                    <a:pt x="34" y="667"/>
                    <a:pt x="201" y="801"/>
                    <a:pt x="401" y="801"/>
                  </a:cubicBezTo>
                  <a:cubicBezTo>
                    <a:pt x="668" y="801"/>
                    <a:pt x="834" y="634"/>
                    <a:pt x="834" y="401"/>
                  </a:cubicBezTo>
                  <a:cubicBezTo>
                    <a:pt x="834" y="134"/>
                    <a:pt x="601" y="0"/>
                    <a:pt x="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13"/>
            <p:cNvSpPr/>
            <p:nvPr/>
          </p:nvSpPr>
          <p:spPr>
            <a:xfrm rot="-5400000">
              <a:off x="7248289" y="4632877"/>
              <a:ext cx="21535" cy="31436"/>
            </a:xfrm>
            <a:custGeom>
              <a:avLst/>
              <a:gdLst/>
              <a:ahLst/>
              <a:cxnLst/>
              <a:rect l="l" t="t" r="r" b="b"/>
              <a:pathLst>
                <a:path w="868" h="706" extrusionOk="0">
                  <a:moveTo>
                    <a:pt x="501" y="0"/>
                  </a:moveTo>
                  <a:cubicBezTo>
                    <a:pt x="200" y="0"/>
                    <a:pt x="0" y="100"/>
                    <a:pt x="0" y="367"/>
                  </a:cubicBezTo>
                  <a:cubicBezTo>
                    <a:pt x="0" y="634"/>
                    <a:pt x="200" y="667"/>
                    <a:pt x="434" y="701"/>
                  </a:cubicBezTo>
                  <a:cubicBezTo>
                    <a:pt x="454" y="704"/>
                    <a:pt x="474" y="705"/>
                    <a:pt x="492" y="705"/>
                  </a:cubicBezTo>
                  <a:cubicBezTo>
                    <a:pt x="690" y="705"/>
                    <a:pt x="804" y="550"/>
                    <a:pt x="834" y="367"/>
                  </a:cubicBezTo>
                  <a:cubicBezTo>
                    <a:pt x="868" y="100"/>
                    <a:pt x="667" y="34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13"/>
            <p:cNvSpPr/>
            <p:nvPr/>
          </p:nvSpPr>
          <p:spPr>
            <a:xfrm rot="-5400000">
              <a:off x="7796666" y="4639361"/>
              <a:ext cx="20692" cy="34197"/>
            </a:xfrm>
            <a:custGeom>
              <a:avLst/>
              <a:gdLst/>
              <a:ahLst/>
              <a:cxnLst/>
              <a:rect l="l" t="t" r="r" b="b"/>
              <a:pathLst>
                <a:path w="834" h="768" extrusionOk="0">
                  <a:moveTo>
                    <a:pt x="400" y="1"/>
                  </a:moveTo>
                  <a:cubicBezTo>
                    <a:pt x="167" y="1"/>
                    <a:pt x="0" y="134"/>
                    <a:pt x="33" y="368"/>
                  </a:cubicBezTo>
                  <a:cubicBezTo>
                    <a:pt x="67" y="601"/>
                    <a:pt x="200" y="768"/>
                    <a:pt x="434" y="768"/>
                  </a:cubicBezTo>
                  <a:cubicBezTo>
                    <a:pt x="634" y="768"/>
                    <a:pt x="834" y="635"/>
                    <a:pt x="801" y="301"/>
                  </a:cubicBezTo>
                  <a:cubicBezTo>
                    <a:pt x="801" y="134"/>
                    <a:pt x="667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13"/>
            <p:cNvSpPr/>
            <p:nvPr/>
          </p:nvSpPr>
          <p:spPr>
            <a:xfrm rot="-5400000">
              <a:off x="8658981" y="4691341"/>
              <a:ext cx="19054" cy="31214"/>
            </a:xfrm>
            <a:custGeom>
              <a:avLst/>
              <a:gdLst/>
              <a:ahLst/>
              <a:cxnLst/>
              <a:rect l="l" t="t" r="r" b="b"/>
              <a:pathLst>
                <a:path w="768" h="701" extrusionOk="0">
                  <a:moveTo>
                    <a:pt x="401" y="0"/>
                  </a:moveTo>
                  <a:cubicBezTo>
                    <a:pt x="134" y="0"/>
                    <a:pt x="1" y="134"/>
                    <a:pt x="1" y="367"/>
                  </a:cubicBezTo>
                  <a:cubicBezTo>
                    <a:pt x="1" y="601"/>
                    <a:pt x="167" y="701"/>
                    <a:pt x="401" y="701"/>
                  </a:cubicBezTo>
                  <a:cubicBezTo>
                    <a:pt x="634" y="701"/>
                    <a:pt x="701" y="534"/>
                    <a:pt x="768" y="367"/>
                  </a:cubicBezTo>
                  <a:cubicBezTo>
                    <a:pt x="701" y="167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13"/>
            <p:cNvSpPr/>
            <p:nvPr/>
          </p:nvSpPr>
          <p:spPr>
            <a:xfrm rot="-5400000">
              <a:off x="6858357" y="4696532"/>
              <a:ext cx="19898" cy="282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468" y="1"/>
                  </a:moveTo>
                  <a:lnTo>
                    <a:pt x="468" y="34"/>
                  </a:lnTo>
                  <a:cubicBezTo>
                    <a:pt x="201" y="34"/>
                    <a:pt x="1" y="101"/>
                    <a:pt x="1" y="334"/>
                  </a:cubicBezTo>
                  <a:cubicBezTo>
                    <a:pt x="1" y="534"/>
                    <a:pt x="168" y="634"/>
                    <a:pt x="368" y="634"/>
                  </a:cubicBezTo>
                  <a:cubicBezTo>
                    <a:pt x="601" y="634"/>
                    <a:pt x="735" y="534"/>
                    <a:pt x="768" y="301"/>
                  </a:cubicBezTo>
                  <a:cubicBezTo>
                    <a:pt x="801" y="101"/>
                    <a:pt x="635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13"/>
            <p:cNvSpPr/>
            <p:nvPr/>
          </p:nvSpPr>
          <p:spPr>
            <a:xfrm rot="-5400000">
              <a:off x="6457215" y="4667011"/>
              <a:ext cx="17392" cy="28542"/>
            </a:xfrm>
            <a:custGeom>
              <a:avLst/>
              <a:gdLst/>
              <a:ahLst/>
              <a:cxnLst/>
              <a:rect l="l" t="t" r="r" b="b"/>
              <a:pathLst>
                <a:path w="701" h="641" extrusionOk="0">
                  <a:moveTo>
                    <a:pt x="334" y="1"/>
                  </a:moveTo>
                  <a:cubicBezTo>
                    <a:pt x="133" y="1"/>
                    <a:pt x="0" y="134"/>
                    <a:pt x="0" y="334"/>
                  </a:cubicBezTo>
                  <a:cubicBezTo>
                    <a:pt x="0" y="539"/>
                    <a:pt x="128" y="641"/>
                    <a:pt x="271" y="641"/>
                  </a:cubicBezTo>
                  <a:cubicBezTo>
                    <a:pt x="292" y="641"/>
                    <a:pt x="313" y="639"/>
                    <a:pt x="334" y="635"/>
                  </a:cubicBezTo>
                  <a:lnTo>
                    <a:pt x="434" y="635"/>
                  </a:lnTo>
                  <a:cubicBezTo>
                    <a:pt x="600" y="601"/>
                    <a:pt x="701" y="501"/>
                    <a:pt x="701" y="268"/>
                  </a:cubicBezTo>
                  <a:cubicBezTo>
                    <a:pt x="701" y="68"/>
                    <a:pt x="567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13"/>
            <p:cNvSpPr/>
            <p:nvPr/>
          </p:nvSpPr>
          <p:spPr>
            <a:xfrm rot="-5400000">
              <a:off x="5016002" y="4598794"/>
              <a:ext cx="16573" cy="26761"/>
            </a:xfrm>
            <a:custGeom>
              <a:avLst/>
              <a:gdLst/>
              <a:ahLst/>
              <a:cxnLst/>
              <a:rect l="l" t="t" r="r" b="b"/>
              <a:pathLst>
                <a:path w="668" h="601" extrusionOk="0">
                  <a:moveTo>
                    <a:pt x="334" y="0"/>
                  </a:moveTo>
                  <a:cubicBezTo>
                    <a:pt x="167" y="34"/>
                    <a:pt x="0" y="134"/>
                    <a:pt x="33" y="301"/>
                  </a:cubicBezTo>
                  <a:cubicBezTo>
                    <a:pt x="33" y="501"/>
                    <a:pt x="167" y="601"/>
                    <a:pt x="367" y="601"/>
                  </a:cubicBezTo>
                  <a:cubicBezTo>
                    <a:pt x="567" y="601"/>
                    <a:pt x="667" y="434"/>
                    <a:pt x="667" y="267"/>
                  </a:cubicBezTo>
                  <a:cubicBezTo>
                    <a:pt x="667" y="100"/>
                    <a:pt x="500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13"/>
            <p:cNvSpPr/>
            <p:nvPr/>
          </p:nvSpPr>
          <p:spPr>
            <a:xfrm rot="-5400000">
              <a:off x="6096886" y="4658616"/>
              <a:ext cx="17417" cy="23822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67" y="1"/>
                    <a:pt x="34" y="101"/>
                    <a:pt x="1" y="301"/>
                  </a:cubicBezTo>
                  <a:cubicBezTo>
                    <a:pt x="1" y="501"/>
                    <a:pt x="167" y="535"/>
                    <a:pt x="368" y="535"/>
                  </a:cubicBezTo>
                  <a:cubicBezTo>
                    <a:pt x="501" y="535"/>
                    <a:pt x="701" y="501"/>
                    <a:pt x="668" y="301"/>
                  </a:cubicBezTo>
                  <a:cubicBezTo>
                    <a:pt x="668" y="101"/>
                    <a:pt x="534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13"/>
            <p:cNvSpPr/>
            <p:nvPr/>
          </p:nvSpPr>
          <p:spPr>
            <a:xfrm rot="-5400000">
              <a:off x="8788156" y="4767527"/>
              <a:ext cx="14911" cy="26984"/>
            </a:xfrm>
            <a:custGeom>
              <a:avLst/>
              <a:gdLst/>
              <a:ahLst/>
              <a:cxnLst/>
              <a:rect l="l" t="t" r="r" b="b"/>
              <a:pathLst>
                <a:path w="601" h="606" extrusionOk="0">
                  <a:moveTo>
                    <a:pt x="301" y="0"/>
                  </a:moveTo>
                  <a:cubicBezTo>
                    <a:pt x="134" y="34"/>
                    <a:pt x="1" y="134"/>
                    <a:pt x="1" y="334"/>
                  </a:cubicBezTo>
                  <a:cubicBezTo>
                    <a:pt x="1" y="483"/>
                    <a:pt x="108" y="606"/>
                    <a:pt x="250" y="606"/>
                  </a:cubicBezTo>
                  <a:cubicBezTo>
                    <a:pt x="266" y="606"/>
                    <a:pt x="283" y="604"/>
                    <a:pt x="301" y="601"/>
                  </a:cubicBezTo>
                  <a:cubicBezTo>
                    <a:pt x="501" y="567"/>
                    <a:pt x="601" y="467"/>
                    <a:pt x="601" y="267"/>
                  </a:cubicBezTo>
                  <a:cubicBezTo>
                    <a:pt x="601" y="100"/>
                    <a:pt x="468" y="0"/>
                    <a:pt x="301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13"/>
            <p:cNvSpPr/>
            <p:nvPr/>
          </p:nvSpPr>
          <p:spPr>
            <a:xfrm rot="-5400000">
              <a:off x="7319805" y="4591266"/>
              <a:ext cx="14936" cy="25292"/>
            </a:xfrm>
            <a:custGeom>
              <a:avLst/>
              <a:gdLst/>
              <a:ahLst/>
              <a:cxnLst/>
              <a:rect l="l" t="t" r="r" b="b"/>
              <a:pathLst>
                <a:path w="602" h="568" extrusionOk="0">
                  <a:moveTo>
                    <a:pt x="335" y="0"/>
                  </a:moveTo>
                  <a:cubicBezTo>
                    <a:pt x="168" y="0"/>
                    <a:pt x="34" y="100"/>
                    <a:pt x="1" y="301"/>
                  </a:cubicBezTo>
                  <a:cubicBezTo>
                    <a:pt x="1" y="467"/>
                    <a:pt x="101" y="567"/>
                    <a:pt x="268" y="567"/>
                  </a:cubicBezTo>
                  <a:cubicBezTo>
                    <a:pt x="468" y="567"/>
                    <a:pt x="568" y="401"/>
                    <a:pt x="601" y="234"/>
                  </a:cubicBezTo>
                  <a:cubicBezTo>
                    <a:pt x="568" y="67"/>
                    <a:pt x="501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13"/>
            <p:cNvSpPr/>
            <p:nvPr/>
          </p:nvSpPr>
          <p:spPr>
            <a:xfrm rot="-5400000">
              <a:off x="5238134" y="4649101"/>
              <a:ext cx="14911" cy="23822"/>
            </a:xfrm>
            <a:custGeom>
              <a:avLst/>
              <a:gdLst/>
              <a:ahLst/>
              <a:cxnLst/>
              <a:rect l="l" t="t" r="r" b="b"/>
              <a:pathLst>
                <a:path w="601" h="535" extrusionOk="0">
                  <a:moveTo>
                    <a:pt x="234" y="1"/>
                  </a:moveTo>
                  <a:cubicBezTo>
                    <a:pt x="67" y="34"/>
                    <a:pt x="0" y="134"/>
                    <a:pt x="0" y="301"/>
                  </a:cubicBezTo>
                  <a:cubicBezTo>
                    <a:pt x="34" y="468"/>
                    <a:pt x="134" y="535"/>
                    <a:pt x="267" y="535"/>
                  </a:cubicBezTo>
                  <a:cubicBezTo>
                    <a:pt x="467" y="535"/>
                    <a:pt x="601" y="435"/>
                    <a:pt x="567" y="234"/>
                  </a:cubicBezTo>
                  <a:cubicBezTo>
                    <a:pt x="567" y="101"/>
                    <a:pt x="401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13"/>
            <p:cNvSpPr/>
            <p:nvPr/>
          </p:nvSpPr>
          <p:spPr>
            <a:xfrm rot="-5400000">
              <a:off x="578954" y="2052748"/>
              <a:ext cx="72842" cy="676373"/>
            </a:xfrm>
            <a:custGeom>
              <a:avLst/>
              <a:gdLst/>
              <a:ahLst/>
              <a:cxnLst/>
              <a:rect l="l" t="t" r="r" b="b"/>
              <a:pathLst>
                <a:path w="2936" h="15190" extrusionOk="0">
                  <a:moveTo>
                    <a:pt x="2536" y="1"/>
                  </a:moveTo>
                  <a:cubicBezTo>
                    <a:pt x="2436" y="1"/>
                    <a:pt x="2402" y="101"/>
                    <a:pt x="2369" y="168"/>
                  </a:cubicBezTo>
                  <a:cubicBezTo>
                    <a:pt x="2302" y="401"/>
                    <a:pt x="2235" y="635"/>
                    <a:pt x="2169" y="868"/>
                  </a:cubicBezTo>
                  <a:cubicBezTo>
                    <a:pt x="1635" y="3170"/>
                    <a:pt x="1168" y="5472"/>
                    <a:pt x="501" y="7740"/>
                  </a:cubicBezTo>
                  <a:cubicBezTo>
                    <a:pt x="67" y="9274"/>
                    <a:pt x="1" y="10742"/>
                    <a:pt x="301" y="12276"/>
                  </a:cubicBezTo>
                  <a:cubicBezTo>
                    <a:pt x="468" y="13144"/>
                    <a:pt x="801" y="13944"/>
                    <a:pt x="1235" y="14711"/>
                  </a:cubicBezTo>
                  <a:cubicBezTo>
                    <a:pt x="1412" y="14977"/>
                    <a:pt x="1641" y="15190"/>
                    <a:pt x="1991" y="15190"/>
                  </a:cubicBezTo>
                  <a:cubicBezTo>
                    <a:pt x="2037" y="15190"/>
                    <a:pt x="2085" y="15186"/>
                    <a:pt x="2135" y="15178"/>
                  </a:cubicBezTo>
                  <a:cubicBezTo>
                    <a:pt x="2536" y="15112"/>
                    <a:pt x="2702" y="14812"/>
                    <a:pt x="2769" y="14445"/>
                  </a:cubicBezTo>
                  <a:cubicBezTo>
                    <a:pt x="2869" y="14011"/>
                    <a:pt x="2836" y="13577"/>
                    <a:pt x="2769" y="13144"/>
                  </a:cubicBezTo>
                  <a:cubicBezTo>
                    <a:pt x="2569" y="11743"/>
                    <a:pt x="2369" y="10308"/>
                    <a:pt x="2569" y="8907"/>
                  </a:cubicBezTo>
                  <a:cubicBezTo>
                    <a:pt x="2803" y="7440"/>
                    <a:pt x="2803" y="5972"/>
                    <a:pt x="2903" y="4504"/>
                  </a:cubicBezTo>
                  <a:cubicBezTo>
                    <a:pt x="2903" y="3637"/>
                    <a:pt x="2936" y="2770"/>
                    <a:pt x="2903" y="1936"/>
                  </a:cubicBezTo>
                  <a:cubicBezTo>
                    <a:pt x="2903" y="1335"/>
                    <a:pt x="2769" y="768"/>
                    <a:pt x="2669" y="201"/>
                  </a:cubicBezTo>
                  <a:cubicBezTo>
                    <a:pt x="2636" y="101"/>
                    <a:pt x="2636" y="1"/>
                    <a:pt x="2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13"/>
            <p:cNvSpPr/>
            <p:nvPr/>
          </p:nvSpPr>
          <p:spPr>
            <a:xfrm rot="-5400000">
              <a:off x="3834976" y="2007501"/>
              <a:ext cx="79491" cy="689063"/>
            </a:xfrm>
            <a:custGeom>
              <a:avLst/>
              <a:gdLst/>
              <a:ahLst/>
              <a:cxnLst/>
              <a:rect l="l" t="t" r="r" b="b"/>
              <a:pathLst>
                <a:path w="3204" h="15475" extrusionOk="0">
                  <a:moveTo>
                    <a:pt x="2585" y="0"/>
                  </a:moveTo>
                  <a:cubicBezTo>
                    <a:pt x="2283" y="0"/>
                    <a:pt x="2138" y="278"/>
                    <a:pt x="1969" y="531"/>
                  </a:cubicBezTo>
                  <a:cubicBezTo>
                    <a:pt x="1669" y="1131"/>
                    <a:pt x="1402" y="1732"/>
                    <a:pt x="1235" y="2366"/>
                  </a:cubicBezTo>
                  <a:cubicBezTo>
                    <a:pt x="1" y="6735"/>
                    <a:pt x="568" y="10972"/>
                    <a:pt x="2102" y="15141"/>
                  </a:cubicBezTo>
                  <a:cubicBezTo>
                    <a:pt x="2136" y="15175"/>
                    <a:pt x="2136" y="15241"/>
                    <a:pt x="2169" y="15275"/>
                  </a:cubicBezTo>
                  <a:cubicBezTo>
                    <a:pt x="2202" y="15342"/>
                    <a:pt x="2236" y="15475"/>
                    <a:pt x="2369" y="15475"/>
                  </a:cubicBezTo>
                  <a:cubicBezTo>
                    <a:pt x="2503" y="15442"/>
                    <a:pt x="2536" y="15308"/>
                    <a:pt x="2536" y="15208"/>
                  </a:cubicBezTo>
                  <a:cubicBezTo>
                    <a:pt x="2669" y="14408"/>
                    <a:pt x="2836" y="13607"/>
                    <a:pt x="2770" y="12773"/>
                  </a:cubicBezTo>
                  <a:cubicBezTo>
                    <a:pt x="2636" y="10538"/>
                    <a:pt x="2569" y="8270"/>
                    <a:pt x="2803" y="6035"/>
                  </a:cubicBezTo>
                  <a:cubicBezTo>
                    <a:pt x="2970" y="4400"/>
                    <a:pt x="3070" y="2766"/>
                    <a:pt x="3203" y="1065"/>
                  </a:cubicBezTo>
                  <a:cubicBezTo>
                    <a:pt x="3203" y="1031"/>
                    <a:pt x="3203" y="931"/>
                    <a:pt x="3203" y="831"/>
                  </a:cubicBezTo>
                  <a:cubicBezTo>
                    <a:pt x="3170" y="498"/>
                    <a:pt x="3170" y="131"/>
                    <a:pt x="2770" y="31"/>
                  </a:cubicBezTo>
                  <a:cubicBezTo>
                    <a:pt x="2702" y="10"/>
                    <a:pt x="2641" y="0"/>
                    <a:pt x="2585" y="0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13"/>
            <p:cNvSpPr/>
            <p:nvPr/>
          </p:nvSpPr>
          <p:spPr>
            <a:xfrm rot="-5400000">
              <a:off x="3170846" y="2267229"/>
              <a:ext cx="118369" cy="246593"/>
            </a:xfrm>
            <a:custGeom>
              <a:avLst/>
              <a:gdLst/>
              <a:ahLst/>
              <a:cxnLst/>
              <a:rect l="l" t="t" r="r" b="b"/>
              <a:pathLst>
                <a:path w="4771" h="5538" extrusionOk="0">
                  <a:moveTo>
                    <a:pt x="4704" y="0"/>
                  </a:moveTo>
                  <a:cubicBezTo>
                    <a:pt x="3954" y="170"/>
                    <a:pt x="3203" y="216"/>
                    <a:pt x="2453" y="216"/>
                  </a:cubicBezTo>
                  <a:cubicBezTo>
                    <a:pt x="2169" y="216"/>
                    <a:pt x="1886" y="210"/>
                    <a:pt x="1602" y="201"/>
                  </a:cubicBezTo>
                  <a:lnTo>
                    <a:pt x="568" y="201"/>
                  </a:lnTo>
                  <a:cubicBezTo>
                    <a:pt x="568" y="534"/>
                    <a:pt x="535" y="901"/>
                    <a:pt x="501" y="1235"/>
                  </a:cubicBezTo>
                  <a:cubicBezTo>
                    <a:pt x="368" y="2669"/>
                    <a:pt x="68" y="4070"/>
                    <a:pt x="1" y="5504"/>
                  </a:cubicBezTo>
                  <a:cubicBezTo>
                    <a:pt x="601" y="5504"/>
                    <a:pt x="1192" y="5534"/>
                    <a:pt x="1783" y="5534"/>
                  </a:cubicBezTo>
                  <a:cubicBezTo>
                    <a:pt x="2276" y="5534"/>
                    <a:pt x="2770" y="5513"/>
                    <a:pt x="3270" y="5438"/>
                  </a:cubicBezTo>
                  <a:cubicBezTo>
                    <a:pt x="3312" y="5433"/>
                    <a:pt x="3354" y="5431"/>
                    <a:pt x="3396" y="5431"/>
                  </a:cubicBezTo>
                  <a:cubicBezTo>
                    <a:pt x="3654" y="5431"/>
                    <a:pt x="3912" y="5509"/>
                    <a:pt x="4171" y="5538"/>
                  </a:cubicBezTo>
                  <a:cubicBezTo>
                    <a:pt x="4304" y="4537"/>
                    <a:pt x="4404" y="3503"/>
                    <a:pt x="4571" y="2502"/>
                  </a:cubicBezTo>
                  <a:cubicBezTo>
                    <a:pt x="4671" y="1668"/>
                    <a:pt x="4771" y="834"/>
                    <a:pt x="4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13"/>
            <p:cNvSpPr/>
            <p:nvPr/>
          </p:nvSpPr>
          <p:spPr>
            <a:xfrm rot="-5400000">
              <a:off x="2214534" y="2054048"/>
              <a:ext cx="53838" cy="616661"/>
            </a:xfrm>
            <a:custGeom>
              <a:avLst/>
              <a:gdLst/>
              <a:ahLst/>
              <a:cxnLst/>
              <a:rect l="l" t="t" r="r" b="b"/>
              <a:pathLst>
                <a:path w="2170" h="13849" extrusionOk="0">
                  <a:moveTo>
                    <a:pt x="1602" y="1"/>
                  </a:moveTo>
                  <a:cubicBezTo>
                    <a:pt x="1490" y="1"/>
                    <a:pt x="1429" y="148"/>
                    <a:pt x="1369" y="239"/>
                  </a:cubicBezTo>
                  <a:cubicBezTo>
                    <a:pt x="535" y="1640"/>
                    <a:pt x="34" y="3174"/>
                    <a:pt x="34" y="4809"/>
                  </a:cubicBezTo>
                  <a:cubicBezTo>
                    <a:pt x="1" y="6944"/>
                    <a:pt x="201" y="9012"/>
                    <a:pt x="735" y="11080"/>
                  </a:cubicBezTo>
                  <a:cubicBezTo>
                    <a:pt x="835" y="11513"/>
                    <a:pt x="935" y="11947"/>
                    <a:pt x="968" y="12414"/>
                  </a:cubicBezTo>
                  <a:cubicBezTo>
                    <a:pt x="968" y="12781"/>
                    <a:pt x="968" y="13148"/>
                    <a:pt x="1102" y="13515"/>
                  </a:cubicBezTo>
                  <a:cubicBezTo>
                    <a:pt x="1168" y="13715"/>
                    <a:pt x="1302" y="13848"/>
                    <a:pt x="1535" y="13848"/>
                  </a:cubicBezTo>
                  <a:cubicBezTo>
                    <a:pt x="1736" y="13848"/>
                    <a:pt x="1902" y="13748"/>
                    <a:pt x="1969" y="13548"/>
                  </a:cubicBezTo>
                  <a:cubicBezTo>
                    <a:pt x="2036" y="13381"/>
                    <a:pt x="2069" y="13215"/>
                    <a:pt x="2102" y="13048"/>
                  </a:cubicBezTo>
                  <a:cubicBezTo>
                    <a:pt x="2169" y="12381"/>
                    <a:pt x="2169" y="11714"/>
                    <a:pt x="2036" y="11046"/>
                  </a:cubicBezTo>
                  <a:cubicBezTo>
                    <a:pt x="1669" y="9312"/>
                    <a:pt x="1635" y="7611"/>
                    <a:pt x="1836" y="5876"/>
                  </a:cubicBezTo>
                  <a:cubicBezTo>
                    <a:pt x="1936" y="4975"/>
                    <a:pt x="2036" y="4041"/>
                    <a:pt x="1969" y="3141"/>
                  </a:cubicBezTo>
                  <a:cubicBezTo>
                    <a:pt x="2036" y="2207"/>
                    <a:pt x="1969" y="1273"/>
                    <a:pt x="1836" y="339"/>
                  </a:cubicBezTo>
                  <a:cubicBezTo>
                    <a:pt x="1802" y="205"/>
                    <a:pt x="1836" y="39"/>
                    <a:pt x="1635" y="5"/>
                  </a:cubicBezTo>
                  <a:cubicBezTo>
                    <a:pt x="1624" y="2"/>
                    <a:pt x="1612" y="1"/>
                    <a:pt x="1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13"/>
            <p:cNvSpPr/>
            <p:nvPr/>
          </p:nvSpPr>
          <p:spPr>
            <a:xfrm rot="-5400000">
              <a:off x="4336821" y="2303087"/>
              <a:ext cx="118369" cy="222860"/>
            </a:xfrm>
            <a:custGeom>
              <a:avLst/>
              <a:gdLst/>
              <a:ahLst/>
              <a:cxnLst/>
              <a:rect l="l" t="t" r="r" b="b"/>
              <a:pathLst>
                <a:path w="4771" h="5005" extrusionOk="0">
                  <a:moveTo>
                    <a:pt x="4170" y="1"/>
                  </a:moveTo>
                  <a:cubicBezTo>
                    <a:pt x="4070" y="167"/>
                    <a:pt x="3937" y="201"/>
                    <a:pt x="3770" y="201"/>
                  </a:cubicBezTo>
                  <a:cubicBezTo>
                    <a:pt x="3697" y="197"/>
                    <a:pt x="3625" y="195"/>
                    <a:pt x="3552" y="195"/>
                  </a:cubicBezTo>
                  <a:cubicBezTo>
                    <a:pt x="3121" y="195"/>
                    <a:pt x="2690" y="253"/>
                    <a:pt x="2259" y="253"/>
                  </a:cubicBezTo>
                  <a:cubicBezTo>
                    <a:pt x="2129" y="253"/>
                    <a:pt x="1999" y="248"/>
                    <a:pt x="1869" y="234"/>
                  </a:cubicBezTo>
                  <a:cubicBezTo>
                    <a:pt x="1552" y="184"/>
                    <a:pt x="1243" y="176"/>
                    <a:pt x="935" y="176"/>
                  </a:cubicBezTo>
                  <a:cubicBezTo>
                    <a:pt x="780" y="176"/>
                    <a:pt x="626" y="178"/>
                    <a:pt x="471" y="178"/>
                  </a:cubicBezTo>
                  <a:cubicBezTo>
                    <a:pt x="315" y="178"/>
                    <a:pt x="159" y="176"/>
                    <a:pt x="1" y="167"/>
                  </a:cubicBezTo>
                  <a:lnTo>
                    <a:pt x="1" y="167"/>
                  </a:lnTo>
                  <a:cubicBezTo>
                    <a:pt x="1" y="301"/>
                    <a:pt x="34" y="434"/>
                    <a:pt x="34" y="568"/>
                  </a:cubicBezTo>
                  <a:cubicBezTo>
                    <a:pt x="301" y="1935"/>
                    <a:pt x="501" y="3303"/>
                    <a:pt x="534" y="4704"/>
                  </a:cubicBezTo>
                  <a:cubicBezTo>
                    <a:pt x="1602" y="4771"/>
                    <a:pt x="2636" y="4838"/>
                    <a:pt x="3670" y="4938"/>
                  </a:cubicBezTo>
                  <a:cubicBezTo>
                    <a:pt x="4037" y="4938"/>
                    <a:pt x="4404" y="4971"/>
                    <a:pt x="4771" y="5004"/>
                  </a:cubicBezTo>
                  <a:cubicBezTo>
                    <a:pt x="4737" y="4504"/>
                    <a:pt x="4704" y="4037"/>
                    <a:pt x="4671" y="3570"/>
                  </a:cubicBezTo>
                  <a:cubicBezTo>
                    <a:pt x="4570" y="2369"/>
                    <a:pt x="4470" y="1168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13"/>
            <p:cNvSpPr/>
            <p:nvPr/>
          </p:nvSpPr>
          <p:spPr>
            <a:xfrm rot="-5400000">
              <a:off x="3481263" y="2326369"/>
              <a:ext cx="133255" cy="196144"/>
            </a:xfrm>
            <a:custGeom>
              <a:avLst/>
              <a:gdLst/>
              <a:ahLst/>
              <a:cxnLst/>
              <a:rect l="l" t="t" r="r" b="b"/>
              <a:pathLst>
                <a:path w="5371" h="4405" extrusionOk="0">
                  <a:moveTo>
                    <a:pt x="1168" y="1"/>
                  </a:moveTo>
                  <a:cubicBezTo>
                    <a:pt x="701" y="1302"/>
                    <a:pt x="200" y="2603"/>
                    <a:pt x="0" y="3970"/>
                  </a:cubicBezTo>
                  <a:cubicBezTo>
                    <a:pt x="1268" y="4004"/>
                    <a:pt x="2569" y="4071"/>
                    <a:pt x="3836" y="4204"/>
                  </a:cubicBezTo>
                  <a:cubicBezTo>
                    <a:pt x="3970" y="4237"/>
                    <a:pt x="4103" y="4237"/>
                    <a:pt x="4136" y="4404"/>
                  </a:cubicBezTo>
                  <a:cubicBezTo>
                    <a:pt x="4303" y="3704"/>
                    <a:pt x="4503" y="3003"/>
                    <a:pt x="4770" y="2303"/>
                  </a:cubicBezTo>
                  <a:cubicBezTo>
                    <a:pt x="5004" y="1669"/>
                    <a:pt x="5237" y="1035"/>
                    <a:pt x="5371" y="335"/>
                  </a:cubicBezTo>
                  <a:lnTo>
                    <a:pt x="5371" y="335"/>
                  </a:lnTo>
                  <a:cubicBezTo>
                    <a:pt x="5221" y="352"/>
                    <a:pt x="5072" y="359"/>
                    <a:pt x="4922" y="359"/>
                  </a:cubicBezTo>
                  <a:cubicBezTo>
                    <a:pt x="4203" y="359"/>
                    <a:pt x="3481" y="190"/>
                    <a:pt x="2735" y="134"/>
                  </a:cubicBezTo>
                  <a:cubicBezTo>
                    <a:pt x="2235" y="101"/>
                    <a:pt x="1668" y="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13"/>
            <p:cNvSpPr/>
            <p:nvPr/>
          </p:nvSpPr>
          <p:spPr>
            <a:xfrm rot="-5400000">
              <a:off x="1329151" y="2331598"/>
              <a:ext cx="116706" cy="200596"/>
            </a:xfrm>
            <a:custGeom>
              <a:avLst/>
              <a:gdLst/>
              <a:ahLst/>
              <a:cxnLst/>
              <a:rect l="l" t="t" r="r" b="b"/>
              <a:pathLst>
                <a:path w="4704" h="4505" extrusionOk="0">
                  <a:moveTo>
                    <a:pt x="4070" y="1"/>
                  </a:moveTo>
                  <a:cubicBezTo>
                    <a:pt x="2769" y="568"/>
                    <a:pt x="1401" y="635"/>
                    <a:pt x="0" y="668"/>
                  </a:cubicBezTo>
                  <a:cubicBezTo>
                    <a:pt x="267" y="1936"/>
                    <a:pt x="367" y="3237"/>
                    <a:pt x="567" y="4504"/>
                  </a:cubicBezTo>
                  <a:cubicBezTo>
                    <a:pt x="1864" y="4441"/>
                    <a:pt x="3160" y="4168"/>
                    <a:pt x="4484" y="4168"/>
                  </a:cubicBezTo>
                  <a:cubicBezTo>
                    <a:pt x="4557" y="4168"/>
                    <a:pt x="4630" y="4169"/>
                    <a:pt x="4704" y="4171"/>
                  </a:cubicBezTo>
                  <a:cubicBezTo>
                    <a:pt x="4670" y="3904"/>
                    <a:pt x="4637" y="3670"/>
                    <a:pt x="4604" y="3403"/>
                  </a:cubicBezTo>
                  <a:cubicBezTo>
                    <a:pt x="4470" y="2269"/>
                    <a:pt x="4404" y="1102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13"/>
            <p:cNvSpPr/>
            <p:nvPr/>
          </p:nvSpPr>
          <p:spPr>
            <a:xfrm rot="-5400000">
              <a:off x="3760601" y="2360061"/>
              <a:ext cx="109263" cy="184210"/>
            </a:xfrm>
            <a:custGeom>
              <a:avLst/>
              <a:gdLst/>
              <a:ahLst/>
              <a:cxnLst/>
              <a:rect l="l" t="t" r="r" b="b"/>
              <a:pathLst>
                <a:path w="4404" h="4137" extrusionOk="0">
                  <a:moveTo>
                    <a:pt x="334" y="1"/>
                  </a:moveTo>
                  <a:cubicBezTo>
                    <a:pt x="300" y="34"/>
                    <a:pt x="267" y="101"/>
                    <a:pt x="267" y="134"/>
                  </a:cubicBezTo>
                  <a:cubicBezTo>
                    <a:pt x="100" y="1468"/>
                    <a:pt x="67" y="2803"/>
                    <a:pt x="0" y="4137"/>
                  </a:cubicBezTo>
                  <a:cubicBezTo>
                    <a:pt x="1051" y="4062"/>
                    <a:pt x="2102" y="4024"/>
                    <a:pt x="3153" y="4024"/>
                  </a:cubicBezTo>
                  <a:cubicBezTo>
                    <a:pt x="3503" y="4024"/>
                    <a:pt x="3853" y="4029"/>
                    <a:pt x="4203" y="4037"/>
                  </a:cubicBezTo>
                  <a:cubicBezTo>
                    <a:pt x="4203" y="2903"/>
                    <a:pt x="4303" y="1769"/>
                    <a:pt x="4403" y="634"/>
                  </a:cubicBezTo>
                  <a:lnTo>
                    <a:pt x="4403" y="634"/>
                  </a:lnTo>
                  <a:cubicBezTo>
                    <a:pt x="4344" y="636"/>
                    <a:pt x="4284" y="637"/>
                    <a:pt x="4224" y="637"/>
                  </a:cubicBezTo>
                  <a:cubicBezTo>
                    <a:pt x="2888" y="637"/>
                    <a:pt x="1611" y="288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13"/>
            <p:cNvSpPr/>
            <p:nvPr/>
          </p:nvSpPr>
          <p:spPr>
            <a:xfrm rot="-5400000">
              <a:off x="2358723" y="2387322"/>
              <a:ext cx="119187" cy="197569"/>
            </a:xfrm>
            <a:custGeom>
              <a:avLst/>
              <a:gdLst/>
              <a:ahLst/>
              <a:cxnLst/>
              <a:rect l="l" t="t" r="r" b="b"/>
              <a:pathLst>
                <a:path w="4804" h="4437" extrusionOk="0">
                  <a:moveTo>
                    <a:pt x="4804" y="3336"/>
                  </a:moveTo>
                  <a:cubicBezTo>
                    <a:pt x="4791" y="3336"/>
                    <a:pt x="4778" y="3336"/>
                    <a:pt x="4765" y="3337"/>
                  </a:cubicBezTo>
                  <a:lnTo>
                    <a:pt x="4765" y="3337"/>
                  </a:lnTo>
                  <a:cubicBezTo>
                    <a:pt x="4767" y="3348"/>
                    <a:pt x="4769" y="3358"/>
                    <a:pt x="4771" y="3369"/>
                  </a:cubicBezTo>
                  <a:lnTo>
                    <a:pt x="4804" y="3336"/>
                  </a:ln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34" y="834"/>
                    <a:pt x="201" y="1601"/>
                    <a:pt x="367" y="2402"/>
                  </a:cubicBezTo>
                  <a:cubicBezTo>
                    <a:pt x="467" y="3069"/>
                    <a:pt x="534" y="3803"/>
                    <a:pt x="834" y="4437"/>
                  </a:cubicBezTo>
                  <a:cubicBezTo>
                    <a:pt x="1969" y="4203"/>
                    <a:pt x="3103" y="3803"/>
                    <a:pt x="4237" y="3503"/>
                  </a:cubicBezTo>
                  <a:cubicBezTo>
                    <a:pt x="4394" y="3440"/>
                    <a:pt x="4551" y="3347"/>
                    <a:pt x="4765" y="3337"/>
                  </a:cubicBezTo>
                  <a:lnTo>
                    <a:pt x="4765" y="3337"/>
                  </a:lnTo>
                  <a:cubicBezTo>
                    <a:pt x="4600" y="2414"/>
                    <a:pt x="4435" y="1490"/>
                    <a:pt x="4237" y="567"/>
                  </a:cubicBezTo>
                  <a:cubicBezTo>
                    <a:pt x="4170" y="569"/>
                    <a:pt x="4103" y="570"/>
                    <a:pt x="4036" y="570"/>
                  </a:cubicBezTo>
                  <a:cubicBezTo>
                    <a:pt x="2805" y="570"/>
                    <a:pt x="1601" y="288"/>
                    <a:pt x="367" y="67"/>
                  </a:cubicBezTo>
                  <a:cubicBezTo>
                    <a:pt x="234" y="33"/>
                    <a:pt x="1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13"/>
            <p:cNvSpPr/>
            <p:nvPr/>
          </p:nvSpPr>
          <p:spPr>
            <a:xfrm rot="-5400000">
              <a:off x="2870314" y="2304684"/>
              <a:ext cx="120850" cy="185724"/>
            </a:xfrm>
            <a:custGeom>
              <a:avLst/>
              <a:gdLst/>
              <a:ahLst/>
              <a:cxnLst/>
              <a:rect l="l" t="t" r="r" b="b"/>
              <a:pathLst>
                <a:path w="4871" h="4171" extrusionOk="0">
                  <a:moveTo>
                    <a:pt x="4137" y="1"/>
                  </a:moveTo>
                  <a:cubicBezTo>
                    <a:pt x="2769" y="268"/>
                    <a:pt x="1368" y="468"/>
                    <a:pt x="0" y="635"/>
                  </a:cubicBezTo>
                  <a:cubicBezTo>
                    <a:pt x="267" y="1802"/>
                    <a:pt x="534" y="3003"/>
                    <a:pt x="801" y="4170"/>
                  </a:cubicBezTo>
                  <a:cubicBezTo>
                    <a:pt x="1702" y="4004"/>
                    <a:pt x="2636" y="3804"/>
                    <a:pt x="3570" y="3670"/>
                  </a:cubicBezTo>
                  <a:cubicBezTo>
                    <a:pt x="3704" y="3649"/>
                    <a:pt x="3838" y="3642"/>
                    <a:pt x="3973" y="3642"/>
                  </a:cubicBezTo>
                  <a:cubicBezTo>
                    <a:pt x="4272" y="3642"/>
                    <a:pt x="4571" y="3680"/>
                    <a:pt x="4870" y="3703"/>
                  </a:cubicBezTo>
                  <a:cubicBezTo>
                    <a:pt x="4804" y="2436"/>
                    <a:pt x="4403" y="1235"/>
                    <a:pt x="4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13"/>
            <p:cNvSpPr/>
            <p:nvPr/>
          </p:nvSpPr>
          <p:spPr>
            <a:xfrm rot="-5400000">
              <a:off x="1825986" y="2371363"/>
              <a:ext cx="124149" cy="164930"/>
            </a:xfrm>
            <a:custGeom>
              <a:avLst/>
              <a:gdLst/>
              <a:ahLst/>
              <a:cxnLst/>
              <a:rect l="l" t="t" r="r" b="b"/>
              <a:pathLst>
                <a:path w="5004" h="3704" extrusionOk="0">
                  <a:moveTo>
                    <a:pt x="901" y="1"/>
                  </a:moveTo>
                  <a:cubicBezTo>
                    <a:pt x="601" y="1201"/>
                    <a:pt x="301" y="2402"/>
                    <a:pt x="0" y="3603"/>
                  </a:cubicBezTo>
                  <a:cubicBezTo>
                    <a:pt x="934" y="3692"/>
                    <a:pt x="1868" y="3692"/>
                    <a:pt x="2812" y="3692"/>
                  </a:cubicBezTo>
                  <a:cubicBezTo>
                    <a:pt x="3284" y="3692"/>
                    <a:pt x="3759" y="3692"/>
                    <a:pt x="4237" y="3703"/>
                  </a:cubicBezTo>
                  <a:cubicBezTo>
                    <a:pt x="4604" y="2602"/>
                    <a:pt x="4837" y="1468"/>
                    <a:pt x="5004" y="334"/>
                  </a:cubicBezTo>
                  <a:lnTo>
                    <a:pt x="5004" y="334"/>
                  </a:lnTo>
                  <a:cubicBezTo>
                    <a:pt x="4733" y="364"/>
                    <a:pt x="4463" y="377"/>
                    <a:pt x="4192" y="377"/>
                  </a:cubicBezTo>
                  <a:cubicBezTo>
                    <a:pt x="3263" y="377"/>
                    <a:pt x="2339" y="222"/>
                    <a:pt x="1435" y="67"/>
                  </a:cubicBezTo>
                  <a:cubicBezTo>
                    <a:pt x="1268" y="34"/>
                    <a:pt x="1068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13"/>
            <p:cNvSpPr/>
            <p:nvPr/>
          </p:nvSpPr>
          <p:spPr>
            <a:xfrm rot="-5400000">
              <a:off x="2201256" y="2407848"/>
              <a:ext cx="112588" cy="174726"/>
            </a:xfrm>
            <a:custGeom>
              <a:avLst/>
              <a:gdLst/>
              <a:ahLst/>
              <a:cxnLst/>
              <a:rect l="l" t="t" r="r" b="b"/>
              <a:pathLst>
                <a:path w="4538" h="3924" extrusionOk="0">
                  <a:moveTo>
                    <a:pt x="915" y="0"/>
                  </a:moveTo>
                  <a:cubicBezTo>
                    <a:pt x="745" y="0"/>
                    <a:pt x="574" y="6"/>
                    <a:pt x="401" y="18"/>
                  </a:cubicBezTo>
                  <a:cubicBezTo>
                    <a:pt x="401" y="85"/>
                    <a:pt x="335" y="118"/>
                    <a:pt x="335" y="185"/>
                  </a:cubicBezTo>
                  <a:cubicBezTo>
                    <a:pt x="234" y="1253"/>
                    <a:pt x="1" y="2287"/>
                    <a:pt x="234" y="3354"/>
                  </a:cubicBezTo>
                  <a:cubicBezTo>
                    <a:pt x="368" y="3387"/>
                    <a:pt x="468" y="3387"/>
                    <a:pt x="601" y="3421"/>
                  </a:cubicBezTo>
                  <a:cubicBezTo>
                    <a:pt x="1804" y="3642"/>
                    <a:pt x="3036" y="3924"/>
                    <a:pt x="4269" y="3924"/>
                  </a:cubicBezTo>
                  <a:cubicBezTo>
                    <a:pt x="4337" y="3924"/>
                    <a:pt x="4404" y="3923"/>
                    <a:pt x="4471" y="3921"/>
                  </a:cubicBezTo>
                  <a:cubicBezTo>
                    <a:pt x="4404" y="3087"/>
                    <a:pt x="4237" y="2287"/>
                    <a:pt x="4371" y="1453"/>
                  </a:cubicBezTo>
                  <a:cubicBezTo>
                    <a:pt x="4437" y="1153"/>
                    <a:pt x="4538" y="886"/>
                    <a:pt x="4471" y="585"/>
                  </a:cubicBezTo>
                  <a:cubicBezTo>
                    <a:pt x="3301" y="293"/>
                    <a:pt x="213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13"/>
            <p:cNvSpPr/>
            <p:nvPr/>
          </p:nvSpPr>
          <p:spPr>
            <a:xfrm rot="-5400000">
              <a:off x="615468" y="2430957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68" y="1"/>
                  </a:moveTo>
                  <a:cubicBezTo>
                    <a:pt x="234" y="401"/>
                    <a:pt x="168" y="801"/>
                    <a:pt x="134" y="1201"/>
                  </a:cubicBezTo>
                  <a:cubicBezTo>
                    <a:pt x="68" y="2035"/>
                    <a:pt x="1" y="2869"/>
                    <a:pt x="201" y="3703"/>
                  </a:cubicBezTo>
                  <a:cubicBezTo>
                    <a:pt x="1295" y="3703"/>
                    <a:pt x="2389" y="3618"/>
                    <a:pt x="3500" y="3618"/>
                  </a:cubicBezTo>
                  <a:cubicBezTo>
                    <a:pt x="3778" y="3618"/>
                    <a:pt x="4057" y="3623"/>
                    <a:pt x="4337" y="3637"/>
                  </a:cubicBezTo>
                  <a:cubicBezTo>
                    <a:pt x="4170" y="2602"/>
                    <a:pt x="4237" y="1568"/>
                    <a:pt x="4404" y="534"/>
                  </a:cubicBezTo>
                  <a:lnTo>
                    <a:pt x="4404" y="534"/>
                  </a:lnTo>
                  <a:cubicBezTo>
                    <a:pt x="4315" y="536"/>
                    <a:pt x="4225" y="537"/>
                    <a:pt x="4136" y="537"/>
                  </a:cubicBezTo>
                  <a:cubicBezTo>
                    <a:pt x="2829" y="537"/>
                    <a:pt x="1548" y="313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13"/>
            <p:cNvSpPr/>
            <p:nvPr/>
          </p:nvSpPr>
          <p:spPr>
            <a:xfrm rot="-5400000">
              <a:off x="3924443" y="2380360"/>
              <a:ext cx="105964" cy="150236"/>
            </a:xfrm>
            <a:custGeom>
              <a:avLst/>
              <a:gdLst/>
              <a:ahLst/>
              <a:cxnLst/>
              <a:rect l="l" t="t" r="r" b="b"/>
              <a:pathLst>
                <a:path w="4271" h="3374" extrusionOk="0">
                  <a:moveTo>
                    <a:pt x="3278" y="1"/>
                  </a:moveTo>
                  <a:cubicBezTo>
                    <a:pt x="2208" y="1"/>
                    <a:pt x="1138" y="44"/>
                    <a:pt x="67" y="146"/>
                  </a:cubicBezTo>
                  <a:cubicBezTo>
                    <a:pt x="1" y="1180"/>
                    <a:pt x="1" y="2214"/>
                    <a:pt x="67" y="3249"/>
                  </a:cubicBezTo>
                  <a:cubicBezTo>
                    <a:pt x="768" y="3332"/>
                    <a:pt x="1468" y="3374"/>
                    <a:pt x="2169" y="3374"/>
                  </a:cubicBezTo>
                  <a:cubicBezTo>
                    <a:pt x="2869" y="3374"/>
                    <a:pt x="3570" y="3332"/>
                    <a:pt x="4270" y="3249"/>
                  </a:cubicBezTo>
                  <a:cubicBezTo>
                    <a:pt x="4170" y="2181"/>
                    <a:pt x="4170" y="1114"/>
                    <a:pt x="4270" y="13"/>
                  </a:cubicBezTo>
                  <a:cubicBezTo>
                    <a:pt x="3940" y="5"/>
                    <a:pt x="3609" y="1"/>
                    <a:pt x="3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13"/>
            <p:cNvSpPr/>
            <p:nvPr/>
          </p:nvSpPr>
          <p:spPr>
            <a:xfrm rot="-5400000">
              <a:off x="346759" y="2403486"/>
              <a:ext cx="128293" cy="169383"/>
            </a:xfrm>
            <a:custGeom>
              <a:avLst/>
              <a:gdLst/>
              <a:ahLst/>
              <a:cxnLst/>
              <a:rect l="l" t="t" r="r" b="b"/>
              <a:pathLst>
                <a:path w="5171" h="3804" extrusionOk="0">
                  <a:moveTo>
                    <a:pt x="1068" y="1"/>
                  </a:moveTo>
                  <a:cubicBezTo>
                    <a:pt x="601" y="1102"/>
                    <a:pt x="267" y="2202"/>
                    <a:pt x="1" y="3370"/>
                  </a:cubicBezTo>
                  <a:cubicBezTo>
                    <a:pt x="425" y="3358"/>
                    <a:pt x="854" y="3346"/>
                    <a:pt x="1282" y="3346"/>
                  </a:cubicBezTo>
                  <a:cubicBezTo>
                    <a:pt x="2066" y="3346"/>
                    <a:pt x="2848" y="3386"/>
                    <a:pt x="3603" y="3537"/>
                  </a:cubicBezTo>
                  <a:cubicBezTo>
                    <a:pt x="3803" y="3570"/>
                    <a:pt x="4104" y="3537"/>
                    <a:pt x="4170" y="3803"/>
                  </a:cubicBezTo>
                  <a:cubicBezTo>
                    <a:pt x="4304" y="3437"/>
                    <a:pt x="4437" y="3070"/>
                    <a:pt x="4537" y="2669"/>
                  </a:cubicBezTo>
                  <a:cubicBezTo>
                    <a:pt x="4704" y="2036"/>
                    <a:pt x="5038" y="1468"/>
                    <a:pt x="5171" y="835"/>
                  </a:cubicBezTo>
                  <a:cubicBezTo>
                    <a:pt x="4237" y="735"/>
                    <a:pt x="3303" y="668"/>
                    <a:pt x="2369" y="401"/>
                  </a:cubicBezTo>
                  <a:cubicBezTo>
                    <a:pt x="1935" y="268"/>
                    <a:pt x="1502" y="134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13"/>
            <p:cNvSpPr/>
            <p:nvPr/>
          </p:nvSpPr>
          <p:spPr>
            <a:xfrm rot="-5400000">
              <a:off x="2722021" y="2334533"/>
              <a:ext cx="123331" cy="164930"/>
            </a:xfrm>
            <a:custGeom>
              <a:avLst/>
              <a:gdLst/>
              <a:ahLst/>
              <a:cxnLst/>
              <a:rect l="l" t="t" r="r" b="b"/>
              <a:pathLst>
                <a:path w="4971" h="3704" extrusionOk="0">
                  <a:moveTo>
                    <a:pt x="4003" y="1"/>
                  </a:moveTo>
                  <a:cubicBezTo>
                    <a:pt x="3269" y="101"/>
                    <a:pt x="2502" y="268"/>
                    <a:pt x="1768" y="468"/>
                  </a:cubicBezTo>
                  <a:cubicBezTo>
                    <a:pt x="1335" y="568"/>
                    <a:pt x="901" y="701"/>
                    <a:pt x="434" y="801"/>
                  </a:cubicBezTo>
                  <a:cubicBezTo>
                    <a:pt x="301" y="868"/>
                    <a:pt x="167" y="902"/>
                    <a:pt x="0" y="935"/>
                  </a:cubicBezTo>
                  <a:cubicBezTo>
                    <a:pt x="234" y="1869"/>
                    <a:pt x="534" y="2803"/>
                    <a:pt x="834" y="3704"/>
                  </a:cubicBezTo>
                  <a:cubicBezTo>
                    <a:pt x="2202" y="3537"/>
                    <a:pt x="3603" y="3337"/>
                    <a:pt x="4971" y="3070"/>
                  </a:cubicBezTo>
                  <a:cubicBezTo>
                    <a:pt x="4637" y="2036"/>
                    <a:pt x="4404" y="1002"/>
                    <a:pt x="40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13"/>
            <p:cNvSpPr/>
            <p:nvPr/>
          </p:nvSpPr>
          <p:spPr>
            <a:xfrm rot="-5400000">
              <a:off x="228186" y="2389799"/>
              <a:ext cx="120850" cy="149568"/>
            </a:xfrm>
            <a:custGeom>
              <a:avLst/>
              <a:gdLst/>
              <a:ahLst/>
              <a:cxnLst/>
              <a:rect l="l" t="t" r="r" b="b"/>
              <a:pathLst>
                <a:path w="4871" h="3359" extrusionOk="0">
                  <a:moveTo>
                    <a:pt x="1439" y="0"/>
                  </a:moveTo>
                  <a:cubicBezTo>
                    <a:pt x="1227" y="0"/>
                    <a:pt x="1014" y="8"/>
                    <a:pt x="801" y="23"/>
                  </a:cubicBezTo>
                  <a:cubicBezTo>
                    <a:pt x="534" y="857"/>
                    <a:pt x="267" y="1691"/>
                    <a:pt x="0" y="2525"/>
                  </a:cubicBezTo>
                  <a:cubicBezTo>
                    <a:pt x="434" y="2658"/>
                    <a:pt x="868" y="2758"/>
                    <a:pt x="1301" y="2892"/>
                  </a:cubicBezTo>
                  <a:cubicBezTo>
                    <a:pt x="2202" y="3192"/>
                    <a:pt x="3136" y="3225"/>
                    <a:pt x="4070" y="3359"/>
                  </a:cubicBezTo>
                  <a:cubicBezTo>
                    <a:pt x="4504" y="2491"/>
                    <a:pt x="4737" y="1591"/>
                    <a:pt x="4871" y="657"/>
                  </a:cubicBezTo>
                  <a:cubicBezTo>
                    <a:pt x="3768" y="233"/>
                    <a:pt x="2617" y="0"/>
                    <a:pt x="1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13"/>
            <p:cNvSpPr/>
            <p:nvPr/>
          </p:nvSpPr>
          <p:spPr>
            <a:xfrm rot="-5400000">
              <a:off x="4052534" y="2378683"/>
              <a:ext cx="122512" cy="133716"/>
            </a:xfrm>
            <a:custGeom>
              <a:avLst/>
              <a:gdLst/>
              <a:ahLst/>
              <a:cxnLst/>
              <a:rect l="l" t="t" r="r" b="b"/>
              <a:pathLst>
                <a:path w="4938" h="3003" extrusionOk="0">
                  <a:moveTo>
                    <a:pt x="4203" y="1"/>
                  </a:moveTo>
                  <a:cubicBezTo>
                    <a:pt x="3503" y="84"/>
                    <a:pt x="2802" y="126"/>
                    <a:pt x="2102" y="126"/>
                  </a:cubicBezTo>
                  <a:cubicBezTo>
                    <a:pt x="1401" y="126"/>
                    <a:pt x="701" y="84"/>
                    <a:pt x="0" y="1"/>
                  </a:cubicBezTo>
                  <a:lnTo>
                    <a:pt x="0" y="1"/>
                  </a:lnTo>
                  <a:cubicBezTo>
                    <a:pt x="100" y="1035"/>
                    <a:pt x="367" y="2035"/>
                    <a:pt x="701" y="3003"/>
                  </a:cubicBezTo>
                  <a:cubicBezTo>
                    <a:pt x="2102" y="2836"/>
                    <a:pt x="3503" y="2903"/>
                    <a:pt x="4937" y="2836"/>
                  </a:cubicBezTo>
                  <a:cubicBezTo>
                    <a:pt x="4670" y="1902"/>
                    <a:pt x="4437" y="935"/>
                    <a:pt x="4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13"/>
            <p:cNvSpPr/>
            <p:nvPr/>
          </p:nvSpPr>
          <p:spPr>
            <a:xfrm rot="-5400000">
              <a:off x="1595940" y="2354963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571" y="0"/>
                  </a:moveTo>
                  <a:lnTo>
                    <a:pt x="4571" y="0"/>
                  </a:lnTo>
                  <a:cubicBezTo>
                    <a:pt x="4437" y="234"/>
                    <a:pt x="4271" y="267"/>
                    <a:pt x="4037" y="300"/>
                  </a:cubicBezTo>
                  <a:cubicBezTo>
                    <a:pt x="2803" y="300"/>
                    <a:pt x="1569" y="234"/>
                    <a:pt x="334" y="100"/>
                  </a:cubicBezTo>
                  <a:cubicBezTo>
                    <a:pt x="301" y="1101"/>
                    <a:pt x="201" y="2102"/>
                    <a:pt x="1" y="3102"/>
                  </a:cubicBezTo>
                  <a:cubicBezTo>
                    <a:pt x="968" y="3069"/>
                    <a:pt x="1936" y="3069"/>
                    <a:pt x="2936" y="3069"/>
                  </a:cubicBezTo>
                  <a:cubicBezTo>
                    <a:pt x="3370" y="3069"/>
                    <a:pt x="3770" y="3136"/>
                    <a:pt x="4204" y="3269"/>
                  </a:cubicBezTo>
                  <a:cubicBezTo>
                    <a:pt x="4404" y="2202"/>
                    <a:pt x="4471" y="1101"/>
                    <a:pt x="45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13"/>
            <p:cNvSpPr/>
            <p:nvPr/>
          </p:nvSpPr>
          <p:spPr>
            <a:xfrm rot="-5400000">
              <a:off x="2485230" y="2383199"/>
              <a:ext cx="125812" cy="157805"/>
            </a:xfrm>
            <a:custGeom>
              <a:avLst/>
              <a:gdLst/>
              <a:ahLst/>
              <a:cxnLst/>
              <a:rect l="l" t="t" r="r" b="b"/>
              <a:pathLst>
                <a:path w="5071" h="3544" extrusionOk="0">
                  <a:moveTo>
                    <a:pt x="3856" y="1"/>
                  </a:moveTo>
                  <a:cubicBezTo>
                    <a:pt x="3691" y="1"/>
                    <a:pt x="3547" y="83"/>
                    <a:pt x="3403" y="141"/>
                  </a:cubicBezTo>
                  <a:cubicBezTo>
                    <a:pt x="2235" y="441"/>
                    <a:pt x="1135" y="841"/>
                    <a:pt x="0" y="1075"/>
                  </a:cubicBezTo>
                  <a:cubicBezTo>
                    <a:pt x="100" y="1942"/>
                    <a:pt x="434" y="2776"/>
                    <a:pt x="834" y="3543"/>
                  </a:cubicBezTo>
                  <a:cubicBezTo>
                    <a:pt x="2235" y="3376"/>
                    <a:pt x="3670" y="3209"/>
                    <a:pt x="5071" y="2976"/>
                  </a:cubicBezTo>
                  <a:cubicBezTo>
                    <a:pt x="5037" y="2876"/>
                    <a:pt x="5037" y="2776"/>
                    <a:pt x="5004" y="2676"/>
                  </a:cubicBezTo>
                  <a:cubicBezTo>
                    <a:pt x="4604" y="1775"/>
                    <a:pt x="4203" y="908"/>
                    <a:pt x="3937" y="7"/>
                  </a:cubicBezTo>
                  <a:cubicBezTo>
                    <a:pt x="3909" y="3"/>
                    <a:pt x="3882" y="1"/>
                    <a:pt x="3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13"/>
            <p:cNvSpPr/>
            <p:nvPr/>
          </p:nvSpPr>
          <p:spPr>
            <a:xfrm rot="-5400000">
              <a:off x="1090990" y="2379383"/>
              <a:ext cx="119212" cy="160477"/>
            </a:xfrm>
            <a:custGeom>
              <a:avLst/>
              <a:gdLst/>
              <a:ahLst/>
              <a:cxnLst/>
              <a:rect l="l" t="t" r="r" b="b"/>
              <a:pathLst>
                <a:path w="4805" h="3604" extrusionOk="0">
                  <a:moveTo>
                    <a:pt x="4070" y="1"/>
                  </a:moveTo>
                  <a:cubicBezTo>
                    <a:pt x="2770" y="501"/>
                    <a:pt x="1369" y="634"/>
                    <a:pt x="1" y="735"/>
                  </a:cubicBezTo>
                  <a:cubicBezTo>
                    <a:pt x="168" y="1702"/>
                    <a:pt x="368" y="2669"/>
                    <a:pt x="668" y="3603"/>
                  </a:cubicBezTo>
                  <a:cubicBezTo>
                    <a:pt x="1914" y="3391"/>
                    <a:pt x="3132" y="2956"/>
                    <a:pt x="4423" y="2956"/>
                  </a:cubicBezTo>
                  <a:cubicBezTo>
                    <a:pt x="4550" y="2956"/>
                    <a:pt x="4677" y="2961"/>
                    <a:pt x="4804" y="2969"/>
                  </a:cubicBezTo>
                  <a:cubicBezTo>
                    <a:pt x="4537" y="1969"/>
                    <a:pt x="4304" y="1001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13"/>
            <p:cNvSpPr/>
            <p:nvPr/>
          </p:nvSpPr>
          <p:spPr>
            <a:xfrm rot="-5400000">
              <a:off x="487103" y="2436941"/>
              <a:ext cx="112588" cy="136388"/>
            </a:xfrm>
            <a:custGeom>
              <a:avLst/>
              <a:gdLst/>
              <a:ahLst/>
              <a:cxnLst/>
              <a:rect l="l" t="t" r="r" b="b"/>
              <a:pathLst>
                <a:path w="4538" h="3063" extrusionOk="0">
                  <a:moveTo>
                    <a:pt x="1664" y="0"/>
                  </a:moveTo>
                  <a:cubicBezTo>
                    <a:pt x="1236" y="0"/>
                    <a:pt x="804" y="12"/>
                    <a:pt x="368" y="24"/>
                  </a:cubicBezTo>
                  <a:cubicBezTo>
                    <a:pt x="201" y="824"/>
                    <a:pt x="101" y="1692"/>
                    <a:pt x="1" y="2526"/>
                  </a:cubicBezTo>
                  <a:cubicBezTo>
                    <a:pt x="1281" y="2838"/>
                    <a:pt x="2562" y="3062"/>
                    <a:pt x="3869" y="3062"/>
                  </a:cubicBezTo>
                  <a:cubicBezTo>
                    <a:pt x="3958" y="3062"/>
                    <a:pt x="4048" y="3061"/>
                    <a:pt x="4137" y="3059"/>
                  </a:cubicBezTo>
                  <a:cubicBezTo>
                    <a:pt x="4270" y="2192"/>
                    <a:pt x="4404" y="1325"/>
                    <a:pt x="4537" y="457"/>
                  </a:cubicBezTo>
                  <a:cubicBezTo>
                    <a:pt x="4471" y="191"/>
                    <a:pt x="4170" y="224"/>
                    <a:pt x="3970" y="191"/>
                  </a:cubicBezTo>
                  <a:cubicBezTo>
                    <a:pt x="3215" y="40"/>
                    <a:pt x="2447" y="0"/>
                    <a:pt x="1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13"/>
            <p:cNvSpPr/>
            <p:nvPr/>
          </p:nvSpPr>
          <p:spPr>
            <a:xfrm rot="-5400000">
              <a:off x="874972" y="2415475"/>
              <a:ext cx="117550" cy="154510"/>
            </a:xfrm>
            <a:custGeom>
              <a:avLst/>
              <a:gdLst/>
              <a:ahLst/>
              <a:cxnLst/>
              <a:rect l="l" t="t" r="r" b="b"/>
              <a:pathLst>
                <a:path w="4738" h="3470" extrusionOk="0">
                  <a:moveTo>
                    <a:pt x="1" y="0"/>
                  </a:moveTo>
                  <a:cubicBezTo>
                    <a:pt x="268" y="1168"/>
                    <a:pt x="468" y="2335"/>
                    <a:pt x="802" y="3469"/>
                  </a:cubicBezTo>
                  <a:cubicBezTo>
                    <a:pt x="1736" y="3369"/>
                    <a:pt x="2636" y="3036"/>
                    <a:pt x="3537" y="2702"/>
                  </a:cubicBezTo>
                  <a:cubicBezTo>
                    <a:pt x="3937" y="2569"/>
                    <a:pt x="4337" y="2469"/>
                    <a:pt x="4738" y="2369"/>
                  </a:cubicBezTo>
                  <a:cubicBezTo>
                    <a:pt x="4638" y="1668"/>
                    <a:pt x="4504" y="968"/>
                    <a:pt x="4304" y="300"/>
                  </a:cubicBezTo>
                  <a:cubicBezTo>
                    <a:pt x="4080" y="311"/>
                    <a:pt x="3857" y="315"/>
                    <a:pt x="3635" y="315"/>
                  </a:cubicBezTo>
                  <a:cubicBezTo>
                    <a:pt x="2407" y="315"/>
                    <a:pt x="1216" y="17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13"/>
            <p:cNvSpPr/>
            <p:nvPr/>
          </p:nvSpPr>
          <p:spPr>
            <a:xfrm rot="-5400000">
              <a:off x="19529" y="2379668"/>
              <a:ext cx="107626" cy="130109"/>
            </a:xfrm>
            <a:custGeom>
              <a:avLst/>
              <a:gdLst/>
              <a:ahLst/>
              <a:cxnLst/>
              <a:rect l="l" t="t" r="r" b="b"/>
              <a:pathLst>
                <a:path w="4338" h="2922" extrusionOk="0">
                  <a:moveTo>
                    <a:pt x="3214" y="1"/>
                  </a:moveTo>
                  <a:cubicBezTo>
                    <a:pt x="2537" y="1"/>
                    <a:pt x="1869" y="38"/>
                    <a:pt x="1202" y="102"/>
                  </a:cubicBezTo>
                  <a:cubicBezTo>
                    <a:pt x="868" y="136"/>
                    <a:pt x="535" y="169"/>
                    <a:pt x="201" y="202"/>
                  </a:cubicBezTo>
                  <a:cubicBezTo>
                    <a:pt x="34" y="936"/>
                    <a:pt x="1" y="1704"/>
                    <a:pt x="1" y="2471"/>
                  </a:cubicBezTo>
                  <a:cubicBezTo>
                    <a:pt x="34" y="2571"/>
                    <a:pt x="68" y="2638"/>
                    <a:pt x="201" y="2671"/>
                  </a:cubicBezTo>
                  <a:cubicBezTo>
                    <a:pt x="1185" y="2808"/>
                    <a:pt x="2170" y="2922"/>
                    <a:pt x="3173" y="2922"/>
                  </a:cubicBezTo>
                  <a:cubicBezTo>
                    <a:pt x="3393" y="2922"/>
                    <a:pt x="3615" y="2916"/>
                    <a:pt x="3837" y="2904"/>
                  </a:cubicBezTo>
                  <a:cubicBezTo>
                    <a:pt x="3937" y="2904"/>
                    <a:pt x="4037" y="2838"/>
                    <a:pt x="4137" y="2804"/>
                  </a:cubicBezTo>
                  <a:cubicBezTo>
                    <a:pt x="4204" y="1870"/>
                    <a:pt x="4271" y="970"/>
                    <a:pt x="4337" y="36"/>
                  </a:cubicBezTo>
                  <a:cubicBezTo>
                    <a:pt x="3959" y="12"/>
                    <a:pt x="3585" y="1"/>
                    <a:pt x="3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13"/>
            <p:cNvSpPr/>
            <p:nvPr/>
          </p:nvSpPr>
          <p:spPr>
            <a:xfrm rot="-5400000">
              <a:off x="4174920" y="2368466"/>
              <a:ext cx="119212" cy="122718"/>
            </a:xfrm>
            <a:custGeom>
              <a:avLst/>
              <a:gdLst/>
              <a:ahLst/>
              <a:cxnLst/>
              <a:rect l="l" t="t" r="r" b="b"/>
              <a:pathLst>
                <a:path w="4805" h="2756" extrusionOk="0">
                  <a:moveTo>
                    <a:pt x="4237" y="1"/>
                  </a:moveTo>
                  <a:cubicBezTo>
                    <a:pt x="2803" y="68"/>
                    <a:pt x="1402" y="34"/>
                    <a:pt x="1" y="168"/>
                  </a:cubicBezTo>
                  <a:cubicBezTo>
                    <a:pt x="34" y="301"/>
                    <a:pt x="34" y="435"/>
                    <a:pt x="67" y="568"/>
                  </a:cubicBezTo>
                  <a:lnTo>
                    <a:pt x="635" y="2669"/>
                  </a:lnTo>
                  <a:cubicBezTo>
                    <a:pt x="793" y="2678"/>
                    <a:pt x="949" y="2680"/>
                    <a:pt x="1105" y="2680"/>
                  </a:cubicBezTo>
                  <a:cubicBezTo>
                    <a:pt x="1260" y="2680"/>
                    <a:pt x="1414" y="2678"/>
                    <a:pt x="1569" y="2678"/>
                  </a:cubicBezTo>
                  <a:cubicBezTo>
                    <a:pt x="1877" y="2678"/>
                    <a:pt x="2186" y="2686"/>
                    <a:pt x="2503" y="2736"/>
                  </a:cubicBezTo>
                  <a:cubicBezTo>
                    <a:pt x="2633" y="2750"/>
                    <a:pt x="2763" y="2755"/>
                    <a:pt x="2893" y="2755"/>
                  </a:cubicBezTo>
                  <a:cubicBezTo>
                    <a:pt x="3324" y="2755"/>
                    <a:pt x="3755" y="2697"/>
                    <a:pt x="4186" y="2697"/>
                  </a:cubicBezTo>
                  <a:cubicBezTo>
                    <a:pt x="4259" y="2697"/>
                    <a:pt x="4331" y="2699"/>
                    <a:pt x="4404" y="2703"/>
                  </a:cubicBezTo>
                  <a:cubicBezTo>
                    <a:pt x="4571" y="2703"/>
                    <a:pt x="4737" y="2669"/>
                    <a:pt x="4804" y="2503"/>
                  </a:cubicBezTo>
                  <a:cubicBezTo>
                    <a:pt x="4671" y="1669"/>
                    <a:pt x="4504" y="835"/>
                    <a:pt x="4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13"/>
            <p:cNvSpPr/>
            <p:nvPr/>
          </p:nvSpPr>
          <p:spPr>
            <a:xfrm rot="-5400000">
              <a:off x="750430" y="2442959"/>
              <a:ext cx="118393" cy="121872"/>
            </a:xfrm>
            <a:custGeom>
              <a:avLst/>
              <a:gdLst/>
              <a:ahLst/>
              <a:cxnLst/>
              <a:rect l="l" t="t" r="r" b="b"/>
              <a:pathLst>
                <a:path w="4772" h="2737" extrusionOk="0">
                  <a:moveTo>
                    <a:pt x="3313" y="1"/>
                  </a:moveTo>
                  <a:cubicBezTo>
                    <a:pt x="2211" y="1"/>
                    <a:pt x="1095" y="86"/>
                    <a:pt x="1" y="86"/>
                  </a:cubicBezTo>
                  <a:cubicBezTo>
                    <a:pt x="34" y="887"/>
                    <a:pt x="234" y="1654"/>
                    <a:pt x="468" y="2421"/>
                  </a:cubicBezTo>
                  <a:cubicBezTo>
                    <a:pt x="1683" y="2591"/>
                    <a:pt x="2898" y="2736"/>
                    <a:pt x="4113" y="2736"/>
                  </a:cubicBezTo>
                  <a:cubicBezTo>
                    <a:pt x="4332" y="2736"/>
                    <a:pt x="4552" y="2732"/>
                    <a:pt x="4771" y="2721"/>
                  </a:cubicBezTo>
                  <a:cubicBezTo>
                    <a:pt x="4604" y="1787"/>
                    <a:pt x="4371" y="887"/>
                    <a:pt x="4137" y="20"/>
                  </a:cubicBezTo>
                  <a:cubicBezTo>
                    <a:pt x="3864" y="6"/>
                    <a:pt x="3589" y="1"/>
                    <a:pt x="3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13"/>
            <p:cNvSpPr/>
            <p:nvPr/>
          </p:nvSpPr>
          <p:spPr>
            <a:xfrm rot="-5400000">
              <a:off x="2609782" y="2371244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4237" y="1"/>
                  </a:moveTo>
                  <a:cubicBezTo>
                    <a:pt x="2836" y="234"/>
                    <a:pt x="1401" y="401"/>
                    <a:pt x="0" y="568"/>
                  </a:cubicBezTo>
                  <a:cubicBezTo>
                    <a:pt x="367" y="1435"/>
                    <a:pt x="701" y="2303"/>
                    <a:pt x="1034" y="3170"/>
                  </a:cubicBezTo>
                  <a:cubicBezTo>
                    <a:pt x="1168" y="3137"/>
                    <a:pt x="1335" y="3103"/>
                    <a:pt x="1468" y="3070"/>
                  </a:cubicBezTo>
                  <a:cubicBezTo>
                    <a:pt x="1935" y="2936"/>
                    <a:pt x="2369" y="2803"/>
                    <a:pt x="2802" y="2703"/>
                  </a:cubicBezTo>
                  <a:cubicBezTo>
                    <a:pt x="3536" y="2503"/>
                    <a:pt x="4303" y="2336"/>
                    <a:pt x="5037" y="2236"/>
                  </a:cubicBezTo>
                  <a:cubicBezTo>
                    <a:pt x="4837" y="1469"/>
                    <a:pt x="4604" y="701"/>
                    <a:pt x="4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13"/>
            <p:cNvSpPr/>
            <p:nvPr/>
          </p:nvSpPr>
          <p:spPr>
            <a:xfrm rot="-5400000">
              <a:off x="1479198" y="2362136"/>
              <a:ext cx="107601" cy="120491"/>
            </a:xfrm>
            <a:custGeom>
              <a:avLst/>
              <a:gdLst/>
              <a:ahLst/>
              <a:cxnLst/>
              <a:rect l="l" t="t" r="r" b="b"/>
              <a:pathLst>
                <a:path w="4337" h="2706" extrusionOk="0">
                  <a:moveTo>
                    <a:pt x="3917" y="1"/>
                  </a:moveTo>
                  <a:cubicBezTo>
                    <a:pt x="2596" y="1"/>
                    <a:pt x="1328" y="274"/>
                    <a:pt x="0" y="337"/>
                  </a:cubicBezTo>
                  <a:cubicBezTo>
                    <a:pt x="0" y="1071"/>
                    <a:pt x="201" y="1805"/>
                    <a:pt x="0" y="2505"/>
                  </a:cubicBezTo>
                  <a:cubicBezTo>
                    <a:pt x="1235" y="2639"/>
                    <a:pt x="2469" y="2705"/>
                    <a:pt x="3703" y="2705"/>
                  </a:cubicBezTo>
                  <a:cubicBezTo>
                    <a:pt x="3937" y="2705"/>
                    <a:pt x="4103" y="2639"/>
                    <a:pt x="4237" y="2405"/>
                  </a:cubicBezTo>
                  <a:cubicBezTo>
                    <a:pt x="4337" y="1605"/>
                    <a:pt x="4203" y="804"/>
                    <a:pt x="4137" y="4"/>
                  </a:cubicBezTo>
                  <a:cubicBezTo>
                    <a:pt x="4063" y="2"/>
                    <a:pt x="3990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13"/>
            <p:cNvSpPr/>
            <p:nvPr/>
          </p:nvSpPr>
          <p:spPr>
            <a:xfrm rot="-5400000">
              <a:off x="3633944" y="2381077"/>
              <a:ext cx="110107" cy="124811"/>
            </a:xfrm>
            <a:custGeom>
              <a:avLst/>
              <a:gdLst/>
              <a:ahLst/>
              <a:cxnLst/>
              <a:rect l="l" t="t" r="r" b="b"/>
              <a:pathLst>
                <a:path w="4438" h="2803" extrusionOk="0">
                  <a:moveTo>
                    <a:pt x="301" y="0"/>
                  </a:moveTo>
                  <a:cubicBezTo>
                    <a:pt x="168" y="701"/>
                    <a:pt x="1" y="1401"/>
                    <a:pt x="1" y="2135"/>
                  </a:cubicBezTo>
                  <a:cubicBezTo>
                    <a:pt x="1228" y="2442"/>
                    <a:pt x="2455" y="2777"/>
                    <a:pt x="3734" y="2777"/>
                  </a:cubicBezTo>
                  <a:cubicBezTo>
                    <a:pt x="3846" y="2777"/>
                    <a:pt x="3958" y="2774"/>
                    <a:pt x="4070" y="2769"/>
                  </a:cubicBezTo>
                  <a:lnTo>
                    <a:pt x="4070" y="2802"/>
                  </a:lnTo>
                  <a:lnTo>
                    <a:pt x="4437" y="434"/>
                  </a:lnTo>
                  <a:cubicBezTo>
                    <a:pt x="4404" y="267"/>
                    <a:pt x="4271" y="267"/>
                    <a:pt x="4137" y="234"/>
                  </a:cubicBezTo>
                  <a:cubicBezTo>
                    <a:pt x="2870" y="101"/>
                    <a:pt x="1569" y="34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13"/>
            <p:cNvSpPr/>
            <p:nvPr/>
          </p:nvSpPr>
          <p:spPr>
            <a:xfrm rot="-5400000">
              <a:off x="1970080" y="2406731"/>
              <a:ext cx="116706" cy="124811"/>
            </a:xfrm>
            <a:custGeom>
              <a:avLst/>
              <a:gdLst/>
              <a:ahLst/>
              <a:cxnLst/>
              <a:rect l="l" t="t" r="r" b="b"/>
              <a:pathLst>
                <a:path w="4704" h="2803" extrusionOk="0">
                  <a:moveTo>
                    <a:pt x="467" y="0"/>
                  </a:moveTo>
                  <a:cubicBezTo>
                    <a:pt x="301" y="667"/>
                    <a:pt x="134" y="1334"/>
                    <a:pt x="0" y="2002"/>
                  </a:cubicBezTo>
                  <a:cubicBezTo>
                    <a:pt x="1335" y="2368"/>
                    <a:pt x="2669" y="2635"/>
                    <a:pt x="4037" y="2802"/>
                  </a:cubicBezTo>
                  <a:cubicBezTo>
                    <a:pt x="4070" y="2735"/>
                    <a:pt x="4103" y="2635"/>
                    <a:pt x="4103" y="2535"/>
                  </a:cubicBezTo>
                  <a:cubicBezTo>
                    <a:pt x="4337" y="1735"/>
                    <a:pt x="4604" y="934"/>
                    <a:pt x="4704" y="100"/>
                  </a:cubicBezTo>
                  <a:cubicBezTo>
                    <a:pt x="4226" y="89"/>
                    <a:pt x="3751" y="89"/>
                    <a:pt x="3279" y="89"/>
                  </a:cubicBezTo>
                  <a:cubicBezTo>
                    <a:pt x="2335" y="89"/>
                    <a:pt x="1401" y="89"/>
                    <a:pt x="467" y="0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13"/>
            <p:cNvSpPr/>
            <p:nvPr/>
          </p:nvSpPr>
          <p:spPr>
            <a:xfrm rot="-5400000">
              <a:off x="3349239" y="2345506"/>
              <a:ext cx="115888" cy="117330"/>
            </a:xfrm>
            <a:custGeom>
              <a:avLst/>
              <a:gdLst/>
              <a:ahLst/>
              <a:cxnLst/>
              <a:rect l="l" t="t" r="r" b="b"/>
              <a:pathLst>
                <a:path w="4671" h="2635" extrusionOk="0">
                  <a:moveTo>
                    <a:pt x="3896" y="1"/>
                  </a:moveTo>
                  <a:cubicBezTo>
                    <a:pt x="3854" y="1"/>
                    <a:pt x="3812" y="3"/>
                    <a:pt x="3770" y="8"/>
                  </a:cubicBezTo>
                  <a:cubicBezTo>
                    <a:pt x="3270" y="83"/>
                    <a:pt x="2776" y="104"/>
                    <a:pt x="2283" y="104"/>
                  </a:cubicBezTo>
                  <a:cubicBezTo>
                    <a:pt x="1692" y="104"/>
                    <a:pt x="1101" y="74"/>
                    <a:pt x="501" y="74"/>
                  </a:cubicBezTo>
                  <a:cubicBezTo>
                    <a:pt x="334" y="808"/>
                    <a:pt x="234" y="1575"/>
                    <a:pt x="1" y="2276"/>
                  </a:cubicBezTo>
                  <a:cubicBezTo>
                    <a:pt x="501" y="2309"/>
                    <a:pt x="1068" y="2376"/>
                    <a:pt x="1568" y="2409"/>
                  </a:cubicBezTo>
                  <a:cubicBezTo>
                    <a:pt x="2314" y="2465"/>
                    <a:pt x="3036" y="2634"/>
                    <a:pt x="3755" y="2634"/>
                  </a:cubicBezTo>
                  <a:cubicBezTo>
                    <a:pt x="3905" y="2634"/>
                    <a:pt x="4054" y="2627"/>
                    <a:pt x="4204" y="2610"/>
                  </a:cubicBezTo>
                  <a:cubicBezTo>
                    <a:pt x="4470" y="1809"/>
                    <a:pt x="4604" y="975"/>
                    <a:pt x="4671" y="108"/>
                  </a:cubicBezTo>
                  <a:cubicBezTo>
                    <a:pt x="4412" y="79"/>
                    <a:pt x="4154" y="1"/>
                    <a:pt x="3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13"/>
            <p:cNvSpPr/>
            <p:nvPr/>
          </p:nvSpPr>
          <p:spPr>
            <a:xfrm rot="-5400000">
              <a:off x="2068591" y="2413868"/>
              <a:ext cx="114225" cy="141152"/>
            </a:xfrm>
            <a:custGeom>
              <a:avLst/>
              <a:gdLst/>
              <a:ahLst/>
              <a:cxnLst/>
              <a:rect l="l" t="t" r="r" b="b"/>
              <a:pathLst>
                <a:path w="4604" h="3170" extrusionOk="0">
                  <a:moveTo>
                    <a:pt x="534" y="1"/>
                  </a:moveTo>
                  <a:cubicBezTo>
                    <a:pt x="300" y="834"/>
                    <a:pt x="100" y="1735"/>
                    <a:pt x="0" y="2602"/>
                  </a:cubicBezTo>
                  <a:cubicBezTo>
                    <a:pt x="161" y="2591"/>
                    <a:pt x="321" y="2586"/>
                    <a:pt x="480" y="2586"/>
                  </a:cubicBezTo>
                  <a:cubicBezTo>
                    <a:pt x="1707" y="2586"/>
                    <a:pt x="2889" y="2904"/>
                    <a:pt x="4070" y="3169"/>
                  </a:cubicBezTo>
                  <a:cubicBezTo>
                    <a:pt x="4270" y="2369"/>
                    <a:pt x="4437" y="1568"/>
                    <a:pt x="4604" y="801"/>
                  </a:cubicBezTo>
                  <a:cubicBezTo>
                    <a:pt x="3236" y="634"/>
                    <a:pt x="1868" y="367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13"/>
            <p:cNvSpPr/>
            <p:nvPr/>
          </p:nvSpPr>
          <p:spPr>
            <a:xfrm rot="-5400000">
              <a:off x="3004807" y="2326535"/>
              <a:ext cx="106782" cy="116395"/>
            </a:xfrm>
            <a:custGeom>
              <a:avLst/>
              <a:gdLst/>
              <a:ahLst/>
              <a:cxnLst/>
              <a:rect l="l" t="t" r="r" b="b"/>
              <a:pathLst>
                <a:path w="4304" h="2614" extrusionOk="0">
                  <a:moveTo>
                    <a:pt x="3173" y="1"/>
                  </a:moveTo>
                  <a:cubicBezTo>
                    <a:pt x="3038" y="1"/>
                    <a:pt x="2904" y="8"/>
                    <a:pt x="2770" y="29"/>
                  </a:cubicBezTo>
                  <a:cubicBezTo>
                    <a:pt x="1836" y="163"/>
                    <a:pt x="935" y="329"/>
                    <a:pt x="1" y="529"/>
                  </a:cubicBezTo>
                  <a:cubicBezTo>
                    <a:pt x="34" y="1230"/>
                    <a:pt x="68" y="1897"/>
                    <a:pt x="101" y="2598"/>
                  </a:cubicBezTo>
                  <a:lnTo>
                    <a:pt x="1135" y="2598"/>
                  </a:lnTo>
                  <a:cubicBezTo>
                    <a:pt x="1419" y="2607"/>
                    <a:pt x="1702" y="2613"/>
                    <a:pt x="1986" y="2613"/>
                  </a:cubicBezTo>
                  <a:cubicBezTo>
                    <a:pt x="2736" y="2613"/>
                    <a:pt x="3487" y="2567"/>
                    <a:pt x="4237" y="2397"/>
                  </a:cubicBezTo>
                  <a:cubicBezTo>
                    <a:pt x="4304" y="1630"/>
                    <a:pt x="4204" y="830"/>
                    <a:pt x="4070" y="62"/>
                  </a:cubicBezTo>
                  <a:cubicBezTo>
                    <a:pt x="3771" y="39"/>
                    <a:pt x="3472" y="1"/>
                    <a:pt x="3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13"/>
            <p:cNvSpPr/>
            <p:nvPr/>
          </p:nvSpPr>
          <p:spPr>
            <a:xfrm rot="-5400000">
              <a:off x="975806" y="2404353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3937" y="1"/>
                  </a:moveTo>
                  <a:cubicBezTo>
                    <a:pt x="3536" y="101"/>
                    <a:pt x="3136" y="201"/>
                    <a:pt x="2736" y="334"/>
                  </a:cubicBezTo>
                  <a:cubicBezTo>
                    <a:pt x="1835" y="668"/>
                    <a:pt x="935" y="1001"/>
                    <a:pt x="1" y="1101"/>
                  </a:cubicBezTo>
                  <a:cubicBezTo>
                    <a:pt x="34" y="1802"/>
                    <a:pt x="301" y="2502"/>
                    <a:pt x="501" y="3170"/>
                  </a:cubicBezTo>
                  <a:cubicBezTo>
                    <a:pt x="1869" y="3069"/>
                    <a:pt x="3270" y="2936"/>
                    <a:pt x="4570" y="2436"/>
                  </a:cubicBezTo>
                  <a:cubicBezTo>
                    <a:pt x="4437" y="1602"/>
                    <a:pt x="4170" y="801"/>
                    <a:pt x="3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13"/>
            <p:cNvSpPr/>
            <p:nvPr/>
          </p:nvSpPr>
          <p:spPr>
            <a:xfrm rot="-5400000">
              <a:off x="-66363" y="2410703"/>
              <a:ext cx="103483" cy="63897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" y="0"/>
                  </a:moveTo>
                  <a:lnTo>
                    <a:pt x="1" y="1434"/>
                  </a:lnTo>
                  <a:cubicBezTo>
                    <a:pt x="368" y="1401"/>
                    <a:pt x="701" y="1368"/>
                    <a:pt x="1035" y="1334"/>
                  </a:cubicBezTo>
                  <a:cubicBezTo>
                    <a:pt x="1702" y="1270"/>
                    <a:pt x="2370" y="1233"/>
                    <a:pt x="3038" y="1233"/>
                  </a:cubicBezTo>
                  <a:cubicBezTo>
                    <a:pt x="3404" y="1233"/>
                    <a:pt x="3771" y="1244"/>
                    <a:pt x="4137" y="1268"/>
                  </a:cubicBezTo>
                  <a:cubicBezTo>
                    <a:pt x="4137" y="834"/>
                    <a:pt x="4137" y="434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13"/>
            <p:cNvSpPr/>
            <p:nvPr/>
          </p:nvSpPr>
          <p:spPr>
            <a:xfrm rot="-5400000">
              <a:off x="1712758" y="2383905"/>
              <a:ext cx="113407" cy="105931"/>
            </a:xfrm>
            <a:custGeom>
              <a:avLst/>
              <a:gdLst/>
              <a:ahLst/>
              <a:cxnLst/>
              <a:rect l="l" t="t" r="r" b="b"/>
              <a:pathLst>
                <a:path w="4571" h="2379" extrusionOk="0">
                  <a:moveTo>
                    <a:pt x="3303" y="0"/>
                  </a:moveTo>
                  <a:cubicBezTo>
                    <a:pt x="2303" y="0"/>
                    <a:pt x="1335" y="0"/>
                    <a:pt x="368" y="33"/>
                  </a:cubicBezTo>
                  <a:cubicBezTo>
                    <a:pt x="234" y="667"/>
                    <a:pt x="1" y="1334"/>
                    <a:pt x="1" y="2002"/>
                  </a:cubicBezTo>
                  <a:cubicBezTo>
                    <a:pt x="168" y="2002"/>
                    <a:pt x="368" y="2035"/>
                    <a:pt x="535" y="2068"/>
                  </a:cubicBezTo>
                  <a:cubicBezTo>
                    <a:pt x="1439" y="2223"/>
                    <a:pt x="2363" y="2378"/>
                    <a:pt x="3292" y="2378"/>
                  </a:cubicBezTo>
                  <a:cubicBezTo>
                    <a:pt x="3563" y="2378"/>
                    <a:pt x="3833" y="2365"/>
                    <a:pt x="4104" y="2335"/>
                  </a:cubicBezTo>
                  <a:cubicBezTo>
                    <a:pt x="4271" y="1635"/>
                    <a:pt x="4437" y="901"/>
                    <a:pt x="4571" y="200"/>
                  </a:cubicBezTo>
                  <a:cubicBezTo>
                    <a:pt x="4171" y="67"/>
                    <a:pt x="3737" y="0"/>
                    <a:pt x="3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13"/>
            <p:cNvSpPr/>
            <p:nvPr/>
          </p:nvSpPr>
          <p:spPr>
            <a:xfrm rot="-5400000">
              <a:off x="1202353" y="2388057"/>
              <a:ext cx="114225" cy="114970"/>
            </a:xfrm>
            <a:custGeom>
              <a:avLst/>
              <a:gdLst/>
              <a:ahLst/>
              <a:cxnLst/>
              <a:rect l="l" t="t" r="r" b="b"/>
              <a:pathLst>
                <a:path w="4604" h="2582" extrusionOk="0">
                  <a:moveTo>
                    <a:pt x="3755" y="0"/>
                  </a:moveTo>
                  <a:cubicBezTo>
                    <a:pt x="2464" y="0"/>
                    <a:pt x="1246" y="435"/>
                    <a:pt x="0" y="647"/>
                  </a:cubicBezTo>
                  <a:cubicBezTo>
                    <a:pt x="167" y="1281"/>
                    <a:pt x="334" y="1948"/>
                    <a:pt x="500" y="2582"/>
                  </a:cubicBezTo>
                  <a:cubicBezTo>
                    <a:pt x="1901" y="2549"/>
                    <a:pt x="3269" y="2482"/>
                    <a:pt x="4603" y="1915"/>
                  </a:cubicBezTo>
                  <a:cubicBezTo>
                    <a:pt x="4503" y="1248"/>
                    <a:pt x="4303" y="647"/>
                    <a:pt x="4136" y="13"/>
                  </a:cubicBezTo>
                  <a:cubicBezTo>
                    <a:pt x="4009" y="5"/>
                    <a:pt x="3882" y="0"/>
                    <a:pt x="3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13"/>
            <p:cNvSpPr/>
            <p:nvPr/>
          </p:nvSpPr>
          <p:spPr>
            <a:xfrm rot="-5400000">
              <a:off x="126032" y="2388111"/>
              <a:ext cx="109288" cy="124811"/>
            </a:xfrm>
            <a:custGeom>
              <a:avLst/>
              <a:gdLst/>
              <a:ahLst/>
              <a:cxnLst/>
              <a:rect l="l" t="t" r="r" b="b"/>
              <a:pathLst>
                <a:path w="4405" h="2803" extrusionOk="0">
                  <a:moveTo>
                    <a:pt x="268" y="1"/>
                  </a:moveTo>
                  <a:cubicBezTo>
                    <a:pt x="168" y="701"/>
                    <a:pt x="68" y="1435"/>
                    <a:pt x="1" y="2169"/>
                  </a:cubicBezTo>
                  <a:cubicBezTo>
                    <a:pt x="175" y="2161"/>
                    <a:pt x="348" y="2156"/>
                    <a:pt x="519" y="2156"/>
                  </a:cubicBezTo>
                  <a:cubicBezTo>
                    <a:pt x="1733" y="2156"/>
                    <a:pt x="2902" y="2364"/>
                    <a:pt x="4071" y="2803"/>
                  </a:cubicBezTo>
                  <a:cubicBezTo>
                    <a:pt x="4304" y="2002"/>
                    <a:pt x="4304" y="1168"/>
                    <a:pt x="4404" y="334"/>
                  </a:cubicBezTo>
                  <a:lnTo>
                    <a:pt x="4404" y="334"/>
                  </a:lnTo>
                  <a:cubicBezTo>
                    <a:pt x="4304" y="368"/>
                    <a:pt x="4204" y="434"/>
                    <a:pt x="4104" y="434"/>
                  </a:cubicBezTo>
                  <a:cubicBezTo>
                    <a:pt x="3882" y="446"/>
                    <a:pt x="3660" y="452"/>
                    <a:pt x="3440" y="452"/>
                  </a:cubicBezTo>
                  <a:cubicBezTo>
                    <a:pt x="2437" y="452"/>
                    <a:pt x="1452" y="338"/>
                    <a:pt x="468" y="201"/>
                  </a:cubicBezTo>
                  <a:cubicBezTo>
                    <a:pt x="335" y="168"/>
                    <a:pt x="301" y="101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13"/>
            <p:cNvSpPr/>
            <p:nvPr/>
          </p:nvSpPr>
          <p:spPr>
            <a:xfrm rot="-5400000">
              <a:off x="8539002" y="2051991"/>
              <a:ext cx="72842" cy="677887"/>
            </a:xfrm>
            <a:custGeom>
              <a:avLst/>
              <a:gdLst/>
              <a:ahLst/>
              <a:cxnLst/>
              <a:rect l="l" t="t" r="r" b="b"/>
              <a:pathLst>
                <a:path w="2936" h="15224" extrusionOk="0">
                  <a:moveTo>
                    <a:pt x="1992" y="1"/>
                  </a:moveTo>
                  <a:cubicBezTo>
                    <a:pt x="1641" y="1"/>
                    <a:pt x="1412" y="218"/>
                    <a:pt x="1235" y="513"/>
                  </a:cubicBezTo>
                  <a:cubicBezTo>
                    <a:pt x="801" y="1280"/>
                    <a:pt x="468" y="2080"/>
                    <a:pt x="301" y="2948"/>
                  </a:cubicBezTo>
                  <a:cubicBezTo>
                    <a:pt x="1" y="4482"/>
                    <a:pt x="67" y="5950"/>
                    <a:pt x="501" y="7484"/>
                  </a:cubicBezTo>
                  <a:cubicBezTo>
                    <a:pt x="1168" y="9753"/>
                    <a:pt x="1635" y="12054"/>
                    <a:pt x="2202" y="14322"/>
                  </a:cubicBezTo>
                  <a:cubicBezTo>
                    <a:pt x="2235" y="14556"/>
                    <a:pt x="2302" y="14789"/>
                    <a:pt x="2369" y="15023"/>
                  </a:cubicBezTo>
                  <a:cubicBezTo>
                    <a:pt x="2402" y="15123"/>
                    <a:pt x="2436" y="15223"/>
                    <a:pt x="2536" y="15223"/>
                  </a:cubicBezTo>
                  <a:cubicBezTo>
                    <a:pt x="2636" y="15223"/>
                    <a:pt x="2669" y="15123"/>
                    <a:pt x="2669" y="15023"/>
                  </a:cubicBezTo>
                  <a:cubicBezTo>
                    <a:pt x="2803" y="14456"/>
                    <a:pt x="2903" y="13889"/>
                    <a:pt x="2936" y="13288"/>
                  </a:cubicBezTo>
                  <a:cubicBezTo>
                    <a:pt x="2936" y="12454"/>
                    <a:pt x="2936" y="11587"/>
                    <a:pt x="2936" y="10720"/>
                  </a:cubicBezTo>
                  <a:cubicBezTo>
                    <a:pt x="2836" y="9252"/>
                    <a:pt x="2803" y="7784"/>
                    <a:pt x="2569" y="6317"/>
                  </a:cubicBezTo>
                  <a:cubicBezTo>
                    <a:pt x="2369" y="4882"/>
                    <a:pt x="2569" y="3481"/>
                    <a:pt x="2769" y="2047"/>
                  </a:cubicBezTo>
                  <a:cubicBezTo>
                    <a:pt x="2836" y="1613"/>
                    <a:pt x="2869" y="1180"/>
                    <a:pt x="2769" y="746"/>
                  </a:cubicBezTo>
                  <a:cubicBezTo>
                    <a:pt x="2702" y="379"/>
                    <a:pt x="2536" y="79"/>
                    <a:pt x="2135" y="12"/>
                  </a:cubicBezTo>
                  <a:cubicBezTo>
                    <a:pt x="2085" y="5"/>
                    <a:pt x="2037" y="1"/>
                    <a:pt x="1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13"/>
            <p:cNvSpPr/>
            <p:nvPr/>
          </p:nvSpPr>
          <p:spPr>
            <a:xfrm rot="-5400000">
              <a:off x="5276220" y="2008102"/>
              <a:ext cx="79491" cy="687861"/>
            </a:xfrm>
            <a:custGeom>
              <a:avLst/>
              <a:gdLst/>
              <a:ahLst/>
              <a:cxnLst/>
              <a:rect l="l" t="t" r="r" b="b"/>
              <a:pathLst>
                <a:path w="3204" h="15448" extrusionOk="0">
                  <a:moveTo>
                    <a:pt x="2330" y="1"/>
                  </a:moveTo>
                  <a:cubicBezTo>
                    <a:pt x="2229" y="1"/>
                    <a:pt x="2199" y="117"/>
                    <a:pt x="2169" y="206"/>
                  </a:cubicBezTo>
                  <a:cubicBezTo>
                    <a:pt x="2136" y="240"/>
                    <a:pt x="2102" y="273"/>
                    <a:pt x="2102" y="306"/>
                  </a:cubicBezTo>
                  <a:cubicBezTo>
                    <a:pt x="535" y="4476"/>
                    <a:pt x="1" y="8712"/>
                    <a:pt x="1235" y="13082"/>
                  </a:cubicBezTo>
                  <a:cubicBezTo>
                    <a:pt x="1402" y="13716"/>
                    <a:pt x="1635" y="14350"/>
                    <a:pt x="1969" y="14917"/>
                  </a:cubicBezTo>
                  <a:cubicBezTo>
                    <a:pt x="2138" y="15170"/>
                    <a:pt x="2283" y="15447"/>
                    <a:pt x="2585" y="15447"/>
                  </a:cubicBezTo>
                  <a:cubicBezTo>
                    <a:pt x="2641" y="15447"/>
                    <a:pt x="2702" y="15438"/>
                    <a:pt x="2770" y="15417"/>
                  </a:cubicBezTo>
                  <a:cubicBezTo>
                    <a:pt x="3170" y="15317"/>
                    <a:pt x="3170" y="14950"/>
                    <a:pt x="3203" y="14617"/>
                  </a:cubicBezTo>
                  <a:cubicBezTo>
                    <a:pt x="3203" y="14516"/>
                    <a:pt x="3203" y="14416"/>
                    <a:pt x="3203" y="14383"/>
                  </a:cubicBezTo>
                  <a:cubicBezTo>
                    <a:pt x="3036" y="12682"/>
                    <a:pt x="2936" y="11047"/>
                    <a:pt x="2770" y="9413"/>
                  </a:cubicBezTo>
                  <a:lnTo>
                    <a:pt x="2803" y="9413"/>
                  </a:lnTo>
                  <a:cubicBezTo>
                    <a:pt x="2569" y="7178"/>
                    <a:pt x="2636" y="4943"/>
                    <a:pt x="2770" y="2708"/>
                  </a:cubicBezTo>
                  <a:cubicBezTo>
                    <a:pt x="2836" y="1874"/>
                    <a:pt x="2669" y="1040"/>
                    <a:pt x="2536" y="240"/>
                  </a:cubicBezTo>
                  <a:cubicBezTo>
                    <a:pt x="2536" y="140"/>
                    <a:pt x="2503" y="6"/>
                    <a:pt x="2369" y="6"/>
                  </a:cubicBezTo>
                  <a:cubicBezTo>
                    <a:pt x="2355" y="3"/>
                    <a:pt x="2342" y="1"/>
                    <a:pt x="2330" y="1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13"/>
            <p:cNvSpPr/>
            <p:nvPr/>
          </p:nvSpPr>
          <p:spPr>
            <a:xfrm rot="-5400000">
              <a:off x="5902230" y="2267117"/>
              <a:ext cx="118369" cy="246816"/>
            </a:xfrm>
            <a:custGeom>
              <a:avLst/>
              <a:gdLst/>
              <a:ahLst/>
              <a:cxnLst/>
              <a:rect l="l" t="t" r="r" b="b"/>
              <a:pathLst>
                <a:path w="4771" h="5543" extrusionOk="0">
                  <a:moveTo>
                    <a:pt x="1853" y="0"/>
                  </a:moveTo>
                  <a:cubicBezTo>
                    <a:pt x="1412" y="0"/>
                    <a:pt x="972" y="13"/>
                    <a:pt x="528" y="13"/>
                  </a:cubicBezTo>
                  <a:cubicBezTo>
                    <a:pt x="353" y="13"/>
                    <a:pt x="177" y="11"/>
                    <a:pt x="1" y="5"/>
                  </a:cubicBezTo>
                  <a:lnTo>
                    <a:pt x="1" y="5"/>
                  </a:lnTo>
                  <a:cubicBezTo>
                    <a:pt x="68" y="1440"/>
                    <a:pt x="368" y="2874"/>
                    <a:pt x="501" y="4308"/>
                  </a:cubicBezTo>
                  <a:cubicBezTo>
                    <a:pt x="535" y="4642"/>
                    <a:pt x="568" y="4976"/>
                    <a:pt x="568" y="5343"/>
                  </a:cubicBezTo>
                  <a:cubicBezTo>
                    <a:pt x="935" y="5343"/>
                    <a:pt x="1268" y="5309"/>
                    <a:pt x="1602" y="5309"/>
                  </a:cubicBezTo>
                  <a:cubicBezTo>
                    <a:pt x="2636" y="5309"/>
                    <a:pt x="3670" y="5309"/>
                    <a:pt x="4704" y="5543"/>
                  </a:cubicBezTo>
                  <a:cubicBezTo>
                    <a:pt x="4771" y="4675"/>
                    <a:pt x="4671" y="3841"/>
                    <a:pt x="4571" y="3008"/>
                  </a:cubicBezTo>
                  <a:cubicBezTo>
                    <a:pt x="4437" y="2007"/>
                    <a:pt x="4304" y="1006"/>
                    <a:pt x="4171" y="5"/>
                  </a:cubicBezTo>
                  <a:cubicBezTo>
                    <a:pt x="3930" y="5"/>
                    <a:pt x="3690" y="91"/>
                    <a:pt x="3450" y="91"/>
                  </a:cubicBezTo>
                  <a:cubicBezTo>
                    <a:pt x="3390" y="91"/>
                    <a:pt x="3330" y="85"/>
                    <a:pt x="3270" y="72"/>
                  </a:cubicBezTo>
                  <a:cubicBezTo>
                    <a:pt x="2793" y="14"/>
                    <a:pt x="2323" y="0"/>
                    <a:pt x="18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13"/>
            <p:cNvSpPr/>
            <p:nvPr/>
          </p:nvSpPr>
          <p:spPr>
            <a:xfrm rot="-5400000">
              <a:off x="6923072" y="2053936"/>
              <a:ext cx="53838" cy="616884"/>
            </a:xfrm>
            <a:custGeom>
              <a:avLst/>
              <a:gdLst/>
              <a:ahLst/>
              <a:cxnLst/>
              <a:rect l="l" t="t" r="r" b="b"/>
              <a:pathLst>
                <a:path w="2170" h="13854" extrusionOk="0">
                  <a:moveTo>
                    <a:pt x="1605" y="0"/>
                  </a:moveTo>
                  <a:cubicBezTo>
                    <a:pt x="1583" y="0"/>
                    <a:pt x="1560" y="2"/>
                    <a:pt x="1535" y="6"/>
                  </a:cubicBezTo>
                  <a:cubicBezTo>
                    <a:pt x="1302" y="6"/>
                    <a:pt x="1168" y="106"/>
                    <a:pt x="1102" y="339"/>
                  </a:cubicBezTo>
                  <a:cubicBezTo>
                    <a:pt x="968" y="706"/>
                    <a:pt x="968" y="1073"/>
                    <a:pt x="968" y="1440"/>
                  </a:cubicBezTo>
                  <a:cubicBezTo>
                    <a:pt x="935" y="1907"/>
                    <a:pt x="868" y="2341"/>
                    <a:pt x="735" y="2774"/>
                  </a:cubicBezTo>
                  <a:cubicBezTo>
                    <a:pt x="201" y="4809"/>
                    <a:pt x="1" y="6911"/>
                    <a:pt x="34" y="9012"/>
                  </a:cubicBezTo>
                  <a:cubicBezTo>
                    <a:pt x="34" y="10680"/>
                    <a:pt x="535" y="12181"/>
                    <a:pt x="1369" y="13582"/>
                  </a:cubicBezTo>
                  <a:cubicBezTo>
                    <a:pt x="1429" y="13704"/>
                    <a:pt x="1490" y="13853"/>
                    <a:pt x="1602" y="13853"/>
                  </a:cubicBezTo>
                  <a:cubicBezTo>
                    <a:pt x="1613" y="13853"/>
                    <a:pt x="1624" y="13852"/>
                    <a:pt x="1635" y="13849"/>
                  </a:cubicBezTo>
                  <a:cubicBezTo>
                    <a:pt x="1836" y="13815"/>
                    <a:pt x="1802" y="13615"/>
                    <a:pt x="1836" y="13482"/>
                  </a:cubicBezTo>
                  <a:cubicBezTo>
                    <a:pt x="1969" y="12548"/>
                    <a:pt x="2036" y="11647"/>
                    <a:pt x="1969" y="10713"/>
                  </a:cubicBezTo>
                  <a:cubicBezTo>
                    <a:pt x="2036" y="9779"/>
                    <a:pt x="1936" y="8879"/>
                    <a:pt x="1836" y="7945"/>
                  </a:cubicBezTo>
                  <a:cubicBezTo>
                    <a:pt x="1635" y="6243"/>
                    <a:pt x="1669" y="4509"/>
                    <a:pt x="2036" y="2808"/>
                  </a:cubicBezTo>
                  <a:cubicBezTo>
                    <a:pt x="2169" y="2140"/>
                    <a:pt x="2169" y="1473"/>
                    <a:pt x="2102" y="773"/>
                  </a:cubicBezTo>
                  <a:cubicBezTo>
                    <a:pt x="2069" y="606"/>
                    <a:pt x="2036" y="473"/>
                    <a:pt x="1969" y="306"/>
                  </a:cubicBezTo>
                  <a:cubicBezTo>
                    <a:pt x="1909" y="126"/>
                    <a:pt x="1796" y="0"/>
                    <a:pt x="1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13"/>
            <p:cNvSpPr/>
            <p:nvPr/>
          </p:nvSpPr>
          <p:spPr>
            <a:xfrm rot="-5400000">
              <a:off x="4735631" y="2303821"/>
              <a:ext cx="118369" cy="221391"/>
            </a:xfrm>
            <a:custGeom>
              <a:avLst/>
              <a:gdLst/>
              <a:ahLst/>
              <a:cxnLst/>
              <a:rect l="l" t="t" r="r" b="b"/>
              <a:pathLst>
                <a:path w="4771" h="4972" extrusionOk="0">
                  <a:moveTo>
                    <a:pt x="4771" y="1"/>
                  </a:moveTo>
                  <a:cubicBezTo>
                    <a:pt x="4404" y="34"/>
                    <a:pt x="4037" y="34"/>
                    <a:pt x="3670" y="68"/>
                  </a:cubicBezTo>
                  <a:cubicBezTo>
                    <a:pt x="2636" y="134"/>
                    <a:pt x="1602" y="201"/>
                    <a:pt x="534" y="268"/>
                  </a:cubicBezTo>
                  <a:cubicBezTo>
                    <a:pt x="501" y="1669"/>
                    <a:pt x="301" y="3036"/>
                    <a:pt x="34" y="4404"/>
                  </a:cubicBezTo>
                  <a:cubicBezTo>
                    <a:pt x="34" y="4537"/>
                    <a:pt x="34" y="4671"/>
                    <a:pt x="1" y="4804"/>
                  </a:cubicBezTo>
                  <a:cubicBezTo>
                    <a:pt x="317" y="4804"/>
                    <a:pt x="626" y="4813"/>
                    <a:pt x="935" y="4813"/>
                  </a:cubicBezTo>
                  <a:cubicBezTo>
                    <a:pt x="1243" y="4813"/>
                    <a:pt x="1552" y="4804"/>
                    <a:pt x="1869" y="4771"/>
                  </a:cubicBezTo>
                  <a:cubicBezTo>
                    <a:pt x="2041" y="4744"/>
                    <a:pt x="2214" y="4734"/>
                    <a:pt x="2387" y="4734"/>
                  </a:cubicBezTo>
                  <a:cubicBezTo>
                    <a:pt x="2848" y="4734"/>
                    <a:pt x="3309" y="4804"/>
                    <a:pt x="3770" y="4804"/>
                  </a:cubicBezTo>
                  <a:cubicBezTo>
                    <a:pt x="3937" y="4804"/>
                    <a:pt x="4103" y="4804"/>
                    <a:pt x="4170" y="4971"/>
                  </a:cubicBezTo>
                  <a:cubicBezTo>
                    <a:pt x="4470" y="3804"/>
                    <a:pt x="4570" y="2636"/>
                    <a:pt x="4671" y="1435"/>
                  </a:cubicBezTo>
                  <a:cubicBezTo>
                    <a:pt x="4704" y="968"/>
                    <a:pt x="4737" y="468"/>
                    <a:pt x="4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13"/>
            <p:cNvSpPr/>
            <p:nvPr/>
          </p:nvSpPr>
          <p:spPr>
            <a:xfrm rot="-5400000">
              <a:off x="5576304" y="2325634"/>
              <a:ext cx="133255" cy="197613"/>
            </a:xfrm>
            <a:custGeom>
              <a:avLst/>
              <a:gdLst/>
              <a:ahLst/>
              <a:cxnLst/>
              <a:rect l="l" t="t" r="r" b="b"/>
              <a:pathLst>
                <a:path w="5371" h="4438" extrusionOk="0">
                  <a:moveTo>
                    <a:pt x="4136" y="1"/>
                  </a:moveTo>
                  <a:cubicBezTo>
                    <a:pt x="4103" y="167"/>
                    <a:pt x="3970" y="167"/>
                    <a:pt x="3836" y="201"/>
                  </a:cubicBezTo>
                  <a:cubicBezTo>
                    <a:pt x="2569" y="334"/>
                    <a:pt x="1268" y="434"/>
                    <a:pt x="0" y="468"/>
                  </a:cubicBezTo>
                  <a:cubicBezTo>
                    <a:pt x="200" y="1835"/>
                    <a:pt x="701" y="3136"/>
                    <a:pt x="1134" y="4437"/>
                  </a:cubicBezTo>
                  <a:cubicBezTo>
                    <a:pt x="1668" y="4370"/>
                    <a:pt x="2202" y="4304"/>
                    <a:pt x="2735" y="4270"/>
                  </a:cubicBezTo>
                  <a:cubicBezTo>
                    <a:pt x="3481" y="4215"/>
                    <a:pt x="4203" y="4046"/>
                    <a:pt x="4922" y="4046"/>
                  </a:cubicBezTo>
                  <a:cubicBezTo>
                    <a:pt x="5072" y="4046"/>
                    <a:pt x="5221" y="4053"/>
                    <a:pt x="5371" y="4070"/>
                  </a:cubicBezTo>
                  <a:cubicBezTo>
                    <a:pt x="5237" y="3403"/>
                    <a:pt x="5004" y="2769"/>
                    <a:pt x="4770" y="2102"/>
                  </a:cubicBezTo>
                  <a:cubicBezTo>
                    <a:pt x="4503" y="1402"/>
                    <a:pt x="4303" y="701"/>
                    <a:pt x="4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13"/>
            <p:cNvSpPr/>
            <p:nvPr/>
          </p:nvSpPr>
          <p:spPr>
            <a:xfrm rot="-5400000">
              <a:off x="7744963" y="2330863"/>
              <a:ext cx="116706" cy="202066"/>
            </a:xfrm>
            <a:custGeom>
              <a:avLst/>
              <a:gdLst/>
              <a:ahLst/>
              <a:cxnLst/>
              <a:rect l="l" t="t" r="r" b="b"/>
              <a:pathLst>
                <a:path w="4704" h="4538" extrusionOk="0">
                  <a:moveTo>
                    <a:pt x="567" y="1"/>
                  </a:moveTo>
                  <a:cubicBezTo>
                    <a:pt x="367" y="1302"/>
                    <a:pt x="301" y="2603"/>
                    <a:pt x="0" y="3870"/>
                  </a:cubicBezTo>
                  <a:cubicBezTo>
                    <a:pt x="1401" y="3870"/>
                    <a:pt x="2769" y="3970"/>
                    <a:pt x="4103" y="4537"/>
                  </a:cubicBezTo>
                  <a:cubicBezTo>
                    <a:pt x="4437" y="3403"/>
                    <a:pt x="4470" y="2269"/>
                    <a:pt x="4637" y="1135"/>
                  </a:cubicBezTo>
                  <a:cubicBezTo>
                    <a:pt x="4670" y="868"/>
                    <a:pt x="4670" y="601"/>
                    <a:pt x="4704" y="368"/>
                  </a:cubicBezTo>
                  <a:lnTo>
                    <a:pt x="4704" y="368"/>
                  </a:lnTo>
                  <a:cubicBezTo>
                    <a:pt x="4631" y="369"/>
                    <a:pt x="4558" y="370"/>
                    <a:pt x="4485" y="370"/>
                  </a:cubicBezTo>
                  <a:cubicBezTo>
                    <a:pt x="3163" y="370"/>
                    <a:pt x="1895" y="96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13"/>
            <p:cNvSpPr/>
            <p:nvPr/>
          </p:nvSpPr>
          <p:spPr>
            <a:xfrm rot="-5400000">
              <a:off x="4540821" y="2305219"/>
              <a:ext cx="108445" cy="202021"/>
            </a:xfrm>
            <a:custGeom>
              <a:avLst/>
              <a:gdLst/>
              <a:ahLst/>
              <a:cxnLst/>
              <a:rect l="l" t="t" r="r" b="b"/>
              <a:pathLst>
                <a:path w="4371" h="4537" extrusionOk="0">
                  <a:moveTo>
                    <a:pt x="0" y="0"/>
                  </a:moveTo>
                  <a:cubicBezTo>
                    <a:pt x="34" y="134"/>
                    <a:pt x="67" y="300"/>
                    <a:pt x="67" y="434"/>
                  </a:cubicBezTo>
                  <a:cubicBezTo>
                    <a:pt x="134" y="1034"/>
                    <a:pt x="134" y="1668"/>
                    <a:pt x="167" y="2268"/>
                  </a:cubicBezTo>
                  <a:cubicBezTo>
                    <a:pt x="134" y="2902"/>
                    <a:pt x="134" y="3503"/>
                    <a:pt x="67" y="4103"/>
                  </a:cubicBezTo>
                  <a:cubicBezTo>
                    <a:pt x="67" y="4270"/>
                    <a:pt x="34" y="4403"/>
                    <a:pt x="0" y="4537"/>
                  </a:cubicBezTo>
                  <a:cubicBezTo>
                    <a:pt x="1068" y="4470"/>
                    <a:pt x="2102" y="4403"/>
                    <a:pt x="3136" y="4337"/>
                  </a:cubicBezTo>
                  <a:cubicBezTo>
                    <a:pt x="3503" y="4303"/>
                    <a:pt x="3870" y="4303"/>
                    <a:pt x="4237" y="4270"/>
                  </a:cubicBezTo>
                  <a:cubicBezTo>
                    <a:pt x="4270" y="3603"/>
                    <a:pt x="4337" y="2936"/>
                    <a:pt x="4370" y="2268"/>
                  </a:cubicBezTo>
                  <a:cubicBezTo>
                    <a:pt x="4337" y="1601"/>
                    <a:pt x="4270" y="934"/>
                    <a:pt x="4237" y="267"/>
                  </a:cubicBezTo>
                  <a:cubicBezTo>
                    <a:pt x="3870" y="267"/>
                    <a:pt x="3503" y="234"/>
                    <a:pt x="3136" y="234"/>
                  </a:cubicBezTo>
                  <a:cubicBezTo>
                    <a:pt x="2102" y="134"/>
                    <a:pt x="1068" y="6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13"/>
            <p:cNvSpPr/>
            <p:nvPr/>
          </p:nvSpPr>
          <p:spPr>
            <a:xfrm rot="-5400000">
              <a:off x="5320934" y="2359304"/>
              <a:ext cx="109263" cy="185724"/>
            </a:xfrm>
            <a:custGeom>
              <a:avLst/>
              <a:gdLst/>
              <a:ahLst/>
              <a:cxnLst/>
              <a:rect l="l" t="t" r="r" b="b"/>
              <a:pathLst>
                <a:path w="4404" h="417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335"/>
                    <a:pt x="100" y="2669"/>
                    <a:pt x="267" y="4004"/>
                  </a:cubicBezTo>
                  <a:cubicBezTo>
                    <a:pt x="267" y="4070"/>
                    <a:pt x="300" y="4104"/>
                    <a:pt x="334" y="4170"/>
                  </a:cubicBezTo>
                  <a:cubicBezTo>
                    <a:pt x="1561" y="3864"/>
                    <a:pt x="2788" y="3529"/>
                    <a:pt x="4067" y="3529"/>
                  </a:cubicBezTo>
                  <a:cubicBezTo>
                    <a:pt x="4179" y="3529"/>
                    <a:pt x="4291" y="3531"/>
                    <a:pt x="4403" y="3537"/>
                  </a:cubicBezTo>
                  <a:cubicBezTo>
                    <a:pt x="4303" y="2402"/>
                    <a:pt x="4203" y="1268"/>
                    <a:pt x="4203" y="101"/>
                  </a:cubicBezTo>
                  <a:cubicBezTo>
                    <a:pt x="3812" y="119"/>
                    <a:pt x="3421" y="128"/>
                    <a:pt x="3030" y="128"/>
                  </a:cubicBezTo>
                  <a:cubicBezTo>
                    <a:pt x="2020" y="128"/>
                    <a:pt x="1010" y="7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13"/>
            <p:cNvSpPr/>
            <p:nvPr/>
          </p:nvSpPr>
          <p:spPr>
            <a:xfrm rot="-5400000">
              <a:off x="6712586" y="2387731"/>
              <a:ext cx="118369" cy="197569"/>
            </a:xfrm>
            <a:custGeom>
              <a:avLst/>
              <a:gdLst/>
              <a:ahLst/>
              <a:cxnLst/>
              <a:rect l="l" t="t" r="r" b="b"/>
              <a:pathLst>
                <a:path w="4771" h="4437" extrusionOk="0">
                  <a:moveTo>
                    <a:pt x="801" y="0"/>
                  </a:moveTo>
                  <a:cubicBezTo>
                    <a:pt x="811" y="2"/>
                    <a:pt x="821" y="4"/>
                    <a:pt x="832" y="6"/>
                  </a:cubicBezTo>
                  <a:lnTo>
                    <a:pt x="832" y="6"/>
                  </a:lnTo>
                  <a:cubicBezTo>
                    <a:pt x="833" y="4"/>
                    <a:pt x="833" y="2"/>
                    <a:pt x="834" y="0"/>
                  </a:cubicBezTo>
                  <a:close/>
                  <a:moveTo>
                    <a:pt x="832" y="6"/>
                  </a:moveTo>
                  <a:lnTo>
                    <a:pt x="832" y="6"/>
                  </a:lnTo>
                  <a:cubicBezTo>
                    <a:pt x="534" y="672"/>
                    <a:pt x="467" y="1370"/>
                    <a:pt x="334" y="2068"/>
                  </a:cubicBezTo>
                  <a:cubicBezTo>
                    <a:pt x="201" y="2835"/>
                    <a:pt x="34" y="3636"/>
                    <a:pt x="0" y="4437"/>
                  </a:cubicBezTo>
                  <a:cubicBezTo>
                    <a:pt x="134" y="4437"/>
                    <a:pt x="234" y="4403"/>
                    <a:pt x="367" y="4403"/>
                  </a:cubicBezTo>
                  <a:cubicBezTo>
                    <a:pt x="1523" y="4190"/>
                    <a:pt x="2679" y="3894"/>
                    <a:pt x="3885" y="3894"/>
                  </a:cubicBezTo>
                  <a:cubicBezTo>
                    <a:pt x="4002" y="3894"/>
                    <a:pt x="4119" y="3897"/>
                    <a:pt x="4237" y="3903"/>
                  </a:cubicBezTo>
                  <a:cubicBezTo>
                    <a:pt x="4437" y="2969"/>
                    <a:pt x="4604" y="2035"/>
                    <a:pt x="4771" y="1101"/>
                  </a:cubicBezTo>
                  <a:cubicBezTo>
                    <a:pt x="4570" y="1101"/>
                    <a:pt x="4404" y="1001"/>
                    <a:pt x="4203" y="967"/>
                  </a:cubicBezTo>
                  <a:cubicBezTo>
                    <a:pt x="3079" y="637"/>
                    <a:pt x="1988" y="241"/>
                    <a:pt x="83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13"/>
            <p:cNvSpPr/>
            <p:nvPr/>
          </p:nvSpPr>
          <p:spPr>
            <a:xfrm rot="-5400000">
              <a:off x="6199635" y="2305441"/>
              <a:ext cx="120850" cy="184210"/>
            </a:xfrm>
            <a:custGeom>
              <a:avLst/>
              <a:gdLst/>
              <a:ahLst/>
              <a:cxnLst/>
              <a:rect l="l" t="t" r="r" b="b"/>
              <a:pathLst>
                <a:path w="4871" h="4137" extrusionOk="0">
                  <a:moveTo>
                    <a:pt x="801" y="1"/>
                  </a:moveTo>
                  <a:cubicBezTo>
                    <a:pt x="534" y="1168"/>
                    <a:pt x="267" y="2336"/>
                    <a:pt x="0" y="3503"/>
                  </a:cubicBezTo>
                  <a:cubicBezTo>
                    <a:pt x="1368" y="3703"/>
                    <a:pt x="2769" y="3903"/>
                    <a:pt x="4137" y="4137"/>
                  </a:cubicBezTo>
                  <a:cubicBezTo>
                    <a:pt x="4403" y="2936"/>
                    <a:pt x="4804" y="1702"/>
                    <a:pt x="4870" y="434"/>
                  </a:cubicBezTo>
                  <a:lnTo>
                    <a:pt x="4870" y="434"/>
                  </a:lnTo>
                  <a:cubicBezTo>
                    <a:pt x="4553" y="483"/>
                    <a:pt x="4236" y="514"/>
                    <a:pt x="3918" y="514"/>
                  </a:cubicBezTo>
                  <a:cubicBezTo>
                    <a:pt x="3802" y="514"/>
                    <a:pt x="3686" y="510"/>
                    <a:pt x="3570" y="501"/>
                  </a:cubicBezTo>
                  <a:cubicBezTo>
                    <a:pt x="2636" y="368"/>
                    <a:pt x="1702" y="167"/>
                    <a:pt x="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13"/>
            <p:cNvSpPr/>
            <p:nvPr/>
          </p:nvSpPr>
          <p:spPr>
            <a:xfrm rot="-5400000">
              <a:off x="7240686" y="2370628"/>
              <a:ext cx="124149" cy="166399"/>
            </a:xfrm>
            <a:custGeom>
              <a:avLst/>
              <a:gdLst/>
              <a:ahLst/>
              <a:cxnLst/>
              <a:rect l="l" t="t" r="r" b="b"/>
              <a:pathLst>
                <a:path w="5004" h="3737" extrusionOk="0">
                  <a:moveTo>
                    <a:pt x="4203" y="1"/>
                  </a:moveTo>
                  <a:cubicBezTo>
                    <a:pt x="3736" y="12"/>
                    <a:pt x="3269" y="12"/>
                    <a:pt x="2802" y="12"/>
                  </a:cubicBezTo>
                  <a:cubicBezTo>
                    <a:pt x="1868" y="12"/>
                    <a:pt x="934" y="12"/>
                    <a:pt x="0" y="101"/>
                  </a:cubicBezTo>
                  <a:cubicBezTo>
                    <a:pt x="301" y="1301"/>
                    <a:pt x="601" y="2502"/>
                    <a:pt x="901" y="3737"/>
                  </a:cubicBezTo>
                  <a:cubicBezTo>
                    <a:pt x="1068" y="3703"/>
                    <a:pt x="1235" y="3703"/>
                    <a:pt x="1435" y="3670"/>
                  </a:cubicBezTo>
                  <a:cubicBezTo>
                    <a:pt x="2388" y="3506"/>
                    <a:pt x="3363" y="3343"/>
                    <a:pt x="4343" y="3343"/>
                  </a:cubicBezTo>
                  <a:cubicBezTo>
                    <a:pt x="4563" y="3343"/>
                    <a:pt x="4784" y="3351"/>
                    <a:pt x="5004" y="3370"/>
                  </a:cubicBezTo>
                  <a:cubicBezTo>
                    <a:pt x="4804" y="2235"/>
                    <a:pt x="4604" y="1101"/>
                    <a:pt x="4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13"/>
            <p:cNvSpPr/>
            <p:nvPr/>
          </p:nvSpPr>
          <p:spPr>
            <a:xfrm rot="-5400000">
              <a:off x="6876657" y="2407817"/>
              <a:ext cx="113407" cy="173969"/>
            </a:xfrm>
            <a:custGeom>
              <a:avLst/>
              <a:gdLst/>
              <a:ahLst/>
              <a:cxnLst/>
              <a:rect l="l" t="t" r="r" b="b"/>
              <a:pathLst>
                <a:path w="4571" h="3907" extrusionOk="0">
                  <a:moveTo>
                    <a:pt x="4127" y="0"/>
                  </a:moveTo>
                  <a:cubicBezTo>
                    <a:pt x="2946" y="0"/>
                    <a:pt x="1788" y="296"/>
                    <a:pt x="601" y="509"/>
                  </a:cubicBezTo>
                  <a:cubicBezTo>
                    <a:pt x="501" y="509"/>
                    <a:pt x="368" y="543"/>
                    <a:pt x="268" y="543"/>
                  </a:cubicBezTo>
                  <a:cubicBezTo>
                    <a:pt x="1" y="1610"/>
                    <a:pt x="268" y="2677"/>
                    <a:pt x="335" y="3745"/>
                  </a:cubicBezTo>
                  <a:cubicBezTo>
                    <a:pt x="335" y="3778"/>
                    <a:pt x="401" y="3845"/>
                    <a:pt x="401" y="3878"/>
                  </a:cubicBezTo>
                  <a:cubicBezTo>
                    <a:pt x="605" y="3898"/>
                    <a:pt x="807" y="3907"/>
                    <a:pt x="1008" y="3907"/>
                  </a:cubicBezTo>
                  <a:cubicBezTo>
                    <a:pt x="2190" y="3907"/>
                    <a:pt x="3330" y="3601"/>
                    <a:pt x="4471" y="3345"/>
                  </a:cubicBezTo>
                  <a:cubicBezTo>
                    <a:pt x="4571" y="3044"/>
                    <a:pt x="4437" y="2744"/>
                    <a:pt x="4371" y="2477"/>
                  </a:cubicBezTo>
                  <a:cubicBezTo>
                    <a:pt x="4237" y="1643"/>
                    <a:pt x="4404" y="843"/>
                    <a:pt x="4471" y="9"/>
                  </a:cubicBezTo>
                  <a:cubicBezTo>
                    <a:pt x="4356" y="3"/>
                    <a:pt x="4242" y="0"/>
                    <a:pt x="4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13"/>
            <p:cNvSpPr/>
            <p:nvPr/>
          </p:nvSpPr>
          <p:spPr>
            <a:xfrm rot="-5400000">
              <a:off x="8465355" y="2430957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01" y="0"/>
                  </a:moveTo>
                  <a:cubicBezTo>
                    <a:pt x="1" y="834"/>
                    <a:pt x="68" y="1668"/>
                    <a:pt x="134" y="2502"/>
                  </a:cubicBezTo>
                  <a:cubicBezTo>
                    <a:pt x="134" y="2903"/>
                    <a:pt x="234" y="3303"/>
                    <a:pt x="268" y="3703"/>
                  </a:cubicBezTo>
                  <a:cubicBezTo>
                    <a:pt x="1635" y="3370"/>
                    <a:pt x="3003" y="3169"/>
                    <a:pt x="4404" y="3169"/>
                  </a:cubicBezTo>
                  <a:cubicBezTo>
                    <a:pt x="4237" y="2169"/>
                    <a:pt x="4170" y="1135"/>
                    <a:pt x="4337" y="101"/>
                  </a:cubicBezTo>
                  <a:lnTo>
                    <a:pt x="4337" y="101"/>
                  </a:lnTo>
                  <a:cubicBezTo>
                    <a:pt x="4104" y="112"/>
                    <a:pt x="3871" y="116"/>
                    <a:pt x="3639" y="116"/>
                  </a:cubicBezTo>
                  <a:cubicBezTo>
                    <a:pt x="2480" y="116"/>
                    <a:pt x="134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13"/>
            <p:cNvSpPr/>
            <p:nvPr/>
          </p:nvSpPr>
          <p:spPr>
            <a:xfrm rot="-5400000">
              <a:off x="5160259" y="2380316"/>
              <a:ext cx="105964" cy="150325"/>
            </a:xfrm>
            <a:custGeom>
              <a:avLst/>
              <a:gdLst/>
              <a:ahLst/>
              <a:cxnLst/>
              <a:rect l="l" t="t" r="r" b="b"/>
              <a:pathLst>
                <a:path w="4271" h="3376" extrusionOk="0">
                  <a:moveTo>
                    <a:pt x="2284" y="0"/>
                  </a:moveTo>
                  <a:cubicBezTo>
                    <a:pt x="1545" y="0"/>
                    <a:pt x="806" y="43"/>
                    <a:pt x="67" y="113"/>
                  </a:cubicBezTo>
                  <a:cubicBezTo>
                    <a:pt x="1" y="1147"/>
                    <a:pt x="1" y="2215"/>
                    <a:pt x="67" y="3249"/>
                  </a:cubicBezTo>
                  <a:cubicBezTo>
                    <a:pt x="1077" y="3321"/>
                    <a:pt x="2087" y="3376"/>
                    <a:pt x="3097" y="3376"/>
                  </a:cubicBezTo>
                  <a:cubicBezTo>
                    <a:pt x="3488" y="3376"/>
                    <a:pt x="3879" y="3367"/>
                    <a:pt x="4270" y="3349"/>
                  </a:cubicBezTo>
                  <a:cubicBezTo>
                    <a:pt x="4170" y="2281"/>
                    <a:pt x="4170" y="1181"/>
                    <a:pt x="4270" y="113"/>
                  </a:cubicBezTo>
                  <a:cubicBezTo>
                    <a:pt x="3608" y="34"/>
                    <a:pt x="2946" y="0"/>
                    <a:pt x="2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13"/>
            <p:cNvSpPr/>
            <p:nvPr/>
          </p:nvSpPr>
          <p:spPr>
            <a:xfrm rot="-5400000">
              <a:off x="8715012" y="2403508"/>
              <a:ext cx="128293" cy="169338"/>
            </a:xfrm>
            <a:custGeom>
              <a:avLst/>
              <a:gdLst/>
              <a:ahLst/>
              <a:cxnLst/>
              <a:rect l="l" t="t" r="r" b="b"/>
              <a:pathLst>
                <a:path w="5171" h="3803" extrusionOk="0">
                  <a:moveTo>
                    <a:pt x="4170" y="0"/>
                  </a:moveTo>
                  <a:cubicBezTo>
                    <a:pt x="4104" y="300"/>
                    <a:pt x="3803" y="234"/>
                    <a:pt x="3603" y="267"/>
                  </a:cubicBezTo>
                  <a:cubicBezTo>
                    <a:pt x="2825" y="445"/>
                    <a:pt x="2032" y="490"/>
                    <a:pt x="1224" y="490"/>
                  </a:cubicBezTo>
                  <a:cubicBezTo>
                    <a:pt x="820" y="490"/>
                    <a:pt x="412" y="478"/>
                    <a:pt x="1" y="467"/>
                  </a:cubicBezTo>
                  <a:lnTo>
                    <a:pt x="1" y="467"/>
                  </a:lnTo>
                  <a:cubicBezTo>
                    <a:pt x="267" y="1601"/>
                    <a:pt x="601" y="2736"/>
                    <a:pt x="1101" y="3803"/>
                  </a:cubicBezTo>
                  <a:cubicBezTo>
                    <a:pt x="1535" y="3670"/>
                    <a:pt x="1969" y="3569"/>
                    <a:pt x="2369" y="3436"/>
                  </a:cubicBezTo>
                  <a:cubicBezTo>
                    <a:pt x="3303" y="3136"/>
                    <a:pt x="4237" y="3102"/>
                    <a:pt x="5171" y="2969"/>
                  </a:cubicBezTo>
                  <a:cubicBezTo>
                    <a:pt x="5038" y="2335"/>
                    <a:pt x="4704" y="1768"/>
                    <a:pt x="4537" y="1168"/>
                  </a:cubicBezTo>
                  <a:cubicBezTo>
                    <a:pt x="4437" y="767"/>
                    <a:pt x="4304" y="401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13"/>
            <p:cNvSpPr/>
            <p:nvPr/>
          </p:nvSpPr>
          <p:spPr>
            <a:xfrm rot="-5400000">
              <a:off x="6345469" y="2333798"/>
              <a:ext cx="123331" cy="166399"/>
            </a:xfrm>
            <a:custGeom>
              <a:avLst/>
              <a:gdLst/>
              <a:ahLst/>
              <a:cxnLst/>
              <a:rect l="l" t="t" r="r" b="b"/>
              <a:pathLst>
                <a:path w="4971" h="3737" extrusionOk="0">
                  <a:moveTo>
                    <a:pt x="834" y="0"/>
                  </a:moveTo>
                  <a:cubicBezTo>
                    <a:pt x="534" y="934"/>
                    <a:pt x="234" y="1835"/>
                    <a:pt x="0" y="2802"/>
                  </a:cubicBezTo>
                  <a:cubicBezTo>
                    <a:pt x="134" y="2836"/>
                    <a:pt x="301" y="2869"/>
                    <a:pt x="434" y="2902"/>
                  </a:cubicBezTo>
                  <a:cubicBezTo>
                    <a:pt x="901" y="3036"/>
                    <a:pt x="1335" y="3136"/>
                    <a:pt x="1768" y="3269"/>
                  </a:cubicBezTo>
                  <a:cubicBezTo>
                    <a:pt x="2502" y="3436"/>
                    <a:pt x="3269" y="3603"/>
                    <a:pt x="4003" y="3736"/>
                  </a:cubicBezTo>
                  <a:cubicBezTo>
                    <a:pt x="4404" y="2735"/>
                    <a:pt x="4637" y="1668"/>
                    <a:pt x="4971" y="634"/>
                  </a:cubicBezTo>
                  <a:cubicBezTo>
                    <a:pt x="3603" y="400"/>
                    <a:pt x="2202" y="20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13"/>
            <p:cNvSpPr/>
            <p:nvPr/>
          </p:nvSpPr>
          <p:spPr>
            <a:xfrm rot="-5400000">
              <a:off x="8841866" y="2390454"/>
              <a:ext cx="121668" cy="149078"/>
            </a:xfrm>
            <a:custGeom>
              <a:avLst/>
              <a:gdLst/>
              <a:ahLst/>
              <a:cxnLst/>
              <a:rect l="l" t="t" r="r" b="b"/>
              <a:pathLst>
                <a:path w="4904" h="3348" extrusionOk="0">
                  <a:moveTo>
                    <a:pt x="4103" y="0"/>
                  </a:moveTo>
                  <a:cubicBezTo>
                    <a:pt x="3169" y="100"/>
                    <a:pt x="2235" y="167"/>
                    <a:pt x="1301" y="434"/>
                  </a:cubicBezTo>
                  <a:cubicBezTo>
                    <a:pt x="867" y="567"/>
                    <a:pt x="434" y="701"/>
                    <a:pt x="0" y="801"/>
                  </a:cubicBezTo>
                  <a:lnTo>
                    <a:pt x="33" y="801"/>
                  </a:lnTo>
                  <a:cubicBezTo>
                    <a:pt x="300" y="1635"/>
                    <a:pt x="567" y="2502"/>
                    <a:pt x="834" y="3336"/>
                  </a:cubicBezTo>
                  <a:cubicBezTo>
                    <a:pt x="992" y="3344"/>
                    <a:pt x="1148" y="3347"/>
                    <a:pt x="1304" y="3347"/>
                  </a:cubicBezTo>
                  <a:cubicBezTo>
                    <a:pt x="2535" y="3347"/>
                    <a:pt x="3719" y="3117"/>
                    <a:pt x="4904" y="2702"/>
                  </a:cubicBezTo>
                  <a:cubicBezTo>
                    <a:pt x="4770" y="1768"/>
                    <a:pt x="4537" y="834"/>
                    <a:pt x="4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13"/>
            <p:cNvSpPr/>
            <p:nvPr/>
          </p:nvSpPr>
          <p:spPr>
            <a:xfrm rot="-5400000">
              <a:off x="5016197" y="2379840"/>
              <a:ext cx="121668" cy="132247"/>
            </a:xfrm>
            <a:custGeom>
              <a:avLst/>
              <a:gdLst/>
              <a:ahLst/>
              <a:cxnLst/>
              <a:rect l="l" t="t" r="r" b="b"/>
              <a:pathLst>
                <a:path w="4904" h="2970" extrusionOk="0">
                  <a:moveTo>
                    <a:pt x="701" y="0"/>
                  </a:moveTo>
                  <a:cubicBezTo>
                    <a:pt x="367" y="968"/>
                    <a:pt x="100" y="1935"/>
                    <a:pt x="0" y="2969"/>
                  </a:cubicBezTo>
                  <a:cubicBezTo>
                    <a:pt x="739" y="2899"/>
                    <a:pt x="1469" y="2856"/>
                    <a:pt x="2199" y="2856"/>
                  </a:cubicBezTo>
                  <a:cubicBezTo>
                    <a:pt x="2853" y="2856"/>
                    <a:pt x="3508" y="2890"/>
                    <a:pt x="4170" y="2969"/>
                  </a:cubicBezTo>
                  <a:lnTo>
                    <a:pt x="4203" y="2969"/>
                  </a:lnTo>
                  <a:cubicBezTo>
                    <a:pt x="4437" y="2035"/>
                    <a:pt x="4670" y="1101"/>
                    <a:pt x="4904" y="167"/>
                  </a:cubicBezTo>
                  <a:cubicBezTo>
                    <a:pt x="3503" y="100"/>
                    <a:pt x="2102" y="134"/>
                    <a:pt x="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13"/>
            <p:cNvSpPr/>
            <p:nvPr/>
          </p:nvSpPr>
          <p:spPr>
            <a:xfrm rot="-5400000">
              <a:off x="7480739" y="2354963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204" y="0"/>
                  </a:moveTo>
                  <a:cubicBezTo>
                    <a:pt x="3804" y="134"/>
                    <a:pt x="3370" y="201"/>
                    <a:pt x="2936" y="201"/>
                  </a:cubicBezTo>
                  <a:lnTo>
                    <a:pt x="1" y="201"/>
                  </a:lnTo>
                  <a:cubicBezTo>
                    <a:pt x="201" y="1168"/>
                    <a:pt x="301" y="2169"/>
                    <a:pt x="334" y="3169"/>
                  </a:cubicBezTo>
                  <a:cubicBezTo>
                    <a:pt x="1357" y="3059"/>
                    <a:pt x="2379" y="2994"/>
                    <a:pt x="3402" y="2994"/>
                  </a:cubicBezTo>
                  <a:cubicBezTo>
                    <a:pt x="3614" y="2994"/>
                    <a:pt x="3825" y="2997"/>
                    <a:pt x="4037" y="3003"/>
                  </a:cubicBezTo>
                  <a:cubicBezTo>
                    <a:pt x="4271" y="3003"/>
                    <a:pt x="4437" y="3069"/>
                    <a:pt x="4571" y="3270"/>
                  </a:cubicBezTo>
                  <a:cubicBezTo>
                    <a:pt x="4471" y="2169"/>
                    <a:pt x="4404" y="1101"/>
                    <a:pt x="4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13"/>
            <p:cNvSpPr/>
            <p:nvPr/>
          </p:nvSpPr>
          <p:spPr>
            <a:xfrm rot="-5400000">
              <a:off x="6579623" y="2382621"/>
              <a:ext cx="125812" cy="158963"/>
            </a:xfrm>
            <a:custGeom>
              <a:avLst/>
              <a:gdLst/>
              <a:ahLst/>
              <a:cxnLst/>
              <a:rect l="l" t="t" r="r" b="b"/>
              <a:pathLst>
                <a:path w="5071" h="3570" extrusionOk="0">
                  <a:moveTo>
                    <a:pt x="834" y="1"/>
                  </a:moveTo>
                  <a:cubicBezTo>
                    <a:pt x="434" y="801"/>
                    <a:pt x="100" y="1602"/>
                    <a:pt x="0" y="2469"/>
                  </a:cubicBezTo>
                  <a:cubicBezTo>
                    <a:pt x="1135" y="2703"/>
                    <a:pt x="2269" y="3103"/>
                    <a:pt x="3403" y="3436"/>
                  </a:cubicBezTo>
                  <a:cubicBezTo>
                    <a:pt x="3570" y="3470"/>
                    <a:pt x="3736" y="3570"/>
                    <a:pt x="3937" y="3570"/>
                  </a:cubicBezTo>
                  <a:cubicBezTo>
                    <a:pt x="4203" y="2636"/>
                    <a:pt x="4604" y="1769"/>
                    <a:pt x="5004" y="901"/>
                  </a:cubicBezTo>
                  <a:cubicBezTo>
                    <a:pt x="5037" y="801"/>
                    <a:pt x="5037" y="701"/>
                    <a:pt x="5071" y="601"/>
                  </a:cubicBezTo>
                  <a:cubicBezTo>
                    <a:pt x="3670" y="334"/>
                    <a:pt x="2235" y="201"/>
                    <a:pt x="8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13"/>
            <p:cNvSpPr/>
            <p:nvPr/>
          </p:nvSpPr>
          <p:spPr>
            <a:xfrm rot="-5400000">
              <a:off x="7981040" y="2379070"/>
              <a:ext cx="118369" cy="161947"/>
            </a:xfrm>
            <a:custGeom>
              <a:avLst/>
              <a:gdLst/>
              <a:ahLst/>
              <a:cxnLst/>
              <a:rect l="l" t="t" r="r" b="b"/>
              <a:pathLst>
                <a:path w="4771" h="3637" extrusionOk="0">
                  <a:moveTo>
                    <a:pt x="668" y="0"/>
                  </a:moveTo>
                  <a:cubicBezTo>
                    <a:pt x="368" y="968"/>
                    <a:pt x="168" y="1902"/>
                    <a:pt x="1" y="2869"/>
                  </a:cubicBezTo>
                  <a:cubicBezTo>
                    <a:pt x="1369" y="3003"/>
                    <a:pt x="2770" y="3136"/>
                    <a:pt x="4070" y="3636"/>
                  </a:cubicBezTo>
                  <a:cubicBezTo>
                    <a:pt x="4304" y="2636"/>
                    <a:pt x="4537" y="1635"/>
                    <a:pt x="4771" y="634"/>
                  </a:cubicBezTo>
                  <a:lnTo>
                    <a:pt x="4771" y="634"/>
                  </a:lnTo>
                  <a:cubicBezTo>
                    <a:pt x="4646" y="643"/>
                    <a:pt x="4522" y="647"/>
                    <a:pt x="4398" y="647"/>
                  </a:cubicBezTo>
                  <a:cubicBezTo>
                    <a:pt x="3132" y="647"/>
                    <a:pt x="1914" y="213"/>
                    <a:pt x="6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13"/>
            <p:cNvSpPr/>
            <p:nvPr/>
          </p:nvSpPr>
          <p:spPr>
            <a:xfrm rot="-5400000">
              <a:off x="8591197" y="2436273"/>
              <a:ext cx="112588" cy="137724"/>
            </a:xfrm>
            <a:custGeom>
              <a:avLst/>
              <a:gdLst/>
              <a:ahLst/>
              <a:cxnLst/>
              <a:rect l="l" t="t" r="r" b="b"/>
              <a:pathLst>
                <a:path w="4538" h="3093" extrusionOk="0">
                  <a:moveTo>
                    <a:pt x="4137" y="0"/>
                  </a:moveTo>
                  <a:cubicBezTo>
                    <a:pt x="2736" y="0"/>
                    <a:pt x="1368" y="201"/>
                    <a:pt x="1" y="534"/>
                  </a:cubicBezTo>
                  <a:cubicBezTo>
                    <a:pt x="101" y="1401"/>
                    <a:pt x="201" y="2235"/>
                    <a:pt x="368" y="3069"/>
                  </a:cubicBezTo>
                  <a:cubicBezTo>
                    <a:pt x="792" y="3081"/>
                    <a:pt x="1221" y="3093"/>
                    <a:pt x="1649" y="3093"/>
                  </a:cubicBezTo>
                  <a:cubicBezTo>
                    <a:pt x="2433" y="3093"/>
                    <a:pt x="3215" y="3053"/>
                    <a:pt x="3970" y="2902"/>
                  </a:cubicBezTo>
                  <a:cubicBezTo>
                    <a:pt x="4170" y="2836"/>
                    <a:pt x="4471" y="2902"/>
                    <a:pt x="4537" y="2602"/>
                  </a:cubicBezTo>
                  <a:cubicBezTo>
                    <a:pt x="4404" y="1735"/>
                    <a:pt x="4270" y="868"/>
                    <a:pt x="4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13"/>
            <p:cNvSpPr/>
            <p:nvPr/>
          </p:nvSpPr>
          <p:spPr>
            <a:xfrm rot="-5400000">
              <a:off x="8198299" y="2416210"/>
              <a:ext cx="117550" cy="153041"/>
            </a:xfrm>
            <a:custGeom>
              <a:avLst/>
              <a:gdLst/>
              <a:ahLst/>
              <a:cxnLst/>
              <a:rect l="l" t="t" r="r" b="b"/>
              <a:pathLst>
                <a:path w="4738" h="3437" extrusionOk="0">
                  <a:moveTo>
                    <a:pt x="802" y="1"/>
                  </a:moveTo>
                  <a:cubicBezTo>
                    <a:pt x="468" y="1135"/>
                    <a:pt x="268" y="2302"/>
                    <a:pt x="1" y="3436"/>
                  </a:cubicBezTo>
                  <a:cubicBezTo>
                    <a:pt x="1113" y="3278"/>
                    <a:pt x="2247" y="3140"/>
                    <a:pt x="3401" y="3140"/>
                  </a:cubicBezTo>
                  <a:cubicBezTo>
                    <a:pt x="3701" y="3140"/>
                    <a:pt x="4002" y="3149"/>
                    <a:pt x="4304" y="3170"/>
                  </a:cubicBezTo>
                  <a:cubicBezTo>
                    <a:pt x="4504" y="2469"/>
                    <a:pt x="4638" y="1802"/>
                    <a:pt x="4738" y="1068"/>
                  </a:cubicBezTo>
                  <a:cubicBezTo>
                    <a:pt x="4337" y="1001"/>
                    <a:pt x="3937" y="868"/>
                    <a:pt x="3537" y="735"/>
                  </a:cubicBezTo>
                  <a:cubicBezTo>
                    <a:pt x="2636" y="434"/>
                    <a:pt x="1736" y="101"/>
                    <a:pt x="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13"/>
            <p:cNvSpPr/>
            <p:nvPr/>
          </p:nvSpPr>
          <p:spPr>
            <a:xfrm rot="-5400000">
              <a:off x="9064199" y="2379778"/>
              <a:ext cx="106782" cy="130733"/>
            </a:xfrm>
            <a:custGeom>
              <a:avLst/>
              <a:gdLst/>
              <a:ahLst/>
              <a:cxnLst/>
              <a:rect l="l" t="t" r="r" b="b"/>
              <a:pathLst>
                <a:path w="4304" h="2936" extrusionOk="0">
                  <a:moveTo>
                    <a:pt x="3452" y="0"/>
                  </a:moveTo>
                  <a:cubicBezTo>
                    <a:pt x="2352" y="0"/>
                    <a:pt x="1277" y="123"/>
                    <a:pt x="201" y="272"/>
                  </a:cubicBezTo>
                  <a:cubicBezTo>
                    <a:pt x="68" y="306"/>
                    <a:pt x="34" y="372"/>
                    <a:pt x="1" y="472"/>
                  </a:cubicBezTo>
                  <a:cubicBezTo>
                    <a:pt x="1" y="1240"/>
                    <a:pt x="34" y="1973"/>
                    <a:pt x="168" y="2707"/>
                  </a:cubicBezTo>
                  <a:cubicBezTo>
                    <a:pt x="535" y="2774"/>
                    <a:pt x="868" y="2807"/>
                    <a:pt x="1202" y="2841"/>
                  </a:cubicBezTo>
                  <a:cubicBezTo>
                    <a:pt x="1933" y="2888"/>
                    <a:pt x="2664" y="2935"/>
                    <a:pt x="3395" y="2935"/>
                  </a:cubicBezTo>
                  <a:cubicBezTo>
                    <a:pt x="3698" y="2935"/>
                    <a:pt x="4001" y="2927"/>
                    <a:pt x="4304" y="2907"/>
                  </a:cubicBezTo>
                  <a:cubicBezTo>
                    <a:pt x="4271" y="1973"/>
                    <a:pt x="4204" y="1039"/>
                    <a:pt x="4137" y="105"/>
                  </a:cubicBezTo>
                  <a:cubicBezTo>
                    <a:pt x="4037" y="72"/>
                    <a:pt x="3937" y="39"/>
                    <a:pt x="3837" y="5"/>
                  </a:cubicBezTo>
                  <a:cubicBezTo>
                    <a:pt x="3708" y="2"/>
                    <a:pt x="3580" y="0"/>
                    <a:pt x="3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13"/>
            <p:cNvSpPr/>
            <p:nvPr/>
          </p:nvSpPr>
          <p:spPr>
            <a:xfrm rot="-5400000">
              <a:off x="4897134" y="2368176"/>
              <a:ext cx="119212" cy="123297"/>
            </a:xfrm>
            <a:custGeom>
              <a:avLst/>
              <a:gdLst/>
              <a:ahLst/>
              <a:cxnLst/>
              <a:rect l="l" t="t" r="r" b="b"/>
              <a:pathLst>
                <a:path w="4805" h="2769" extrusionOk="0">
                  <a:moveTo>
                    <a:pt x="2937" y="0"/>
                  </a:moveTo>
                  <a:cubicBezTo>
                    <a:pt x="2783" y="0"/>
                    <a:pt x="2627" y="9"/>
                    <a:pt x="2469" y="33"/>
                  </a:cubicBezTo>
                  <a:cubicBezTo>
                    <a:pt x="2169" y="66"/>
                    <a:pt x="1869" y="75"/>
                    <a:pt x="1564" y="75"/>
                  </a:cubicBezTo>
                  <a:cubicBezTo>
                    <a:pt x="1260" y="75"/>
                    <a:pt x="951" y="66"/>
                    <a:pt x="635" y="66"/>
                  </a:cubicBezTo>
                  <a:lnTo>
                    <a:pt x="67" y="2201"/>
                  </a:lnTo>
                  <a:cubicBezTo>
                    <a:pt x="34" y="2335"/>
                    <a:pt x="34" y="2468"/>
                    <a:pt x="1" y="2601"/>
                  </a:cubicBezTo>
                  <a:cubicBezTo>
                    <a:pt x="1402" y="2735"/>
                    <a:pt x="2803" y="2701"/>
                    <a:pt x="4204" y="2768"/>
                  </a:cubicBezTo>
                  <a:cubicBezTo>
                    <a:pt x="4504" y="1934"/>
                    <a:pt x="4671" y="1100"/>
                    <a:pt x="4771" y="233"/>
                  </a:cubicBezTo>
                  <a:lnTo>
                    <a:pt x="4804" y="233"/>
                  </a:lnTo>
                  <a:cubicBezTo>
                    <a:pt x="4704" y="66"/>
                    <a:pt x="4571" y="66"/>
                    <a:pt x="4404" y="66"/>
                  </a:cubicBezTo>
                  <a:cubicBezTo>
                    <a:pt x="4345" y="69"/>
                    <a:pt x="4285" y="71"/>
                    <a:pt x="4226" y="71"/>
                  </a:cubicBezTo>
                  <a:cubicBezTo>
                    <a:pt x="3801" y="71"/>
                    <a:pt x="3375" y="0"/>
                    <a:pt x="2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13"/>
            <p:cNvSpPr/>
            <p:nvPr/>
          </p:nvSpPr>
          <p:spPr>
            <a:xfrm rot="-5400000">
              <a:off x="8322665" y="2442937"/>
              <a:ext cx="118393" cy="121916"/>
            </a:xfrm>
            <a:custGeom>
              <a:avLst/>
              <a:gdLst/>
              <a:ahLst/>
              <a:cxnLst/>
              <a:rect l="l" t="t" r="r" b="b"/>
              <a:pathLst>
                <a:path w="4772" h="2738" extrusionOk="0">
                  <a:moveTo>
                    <a:pt x="3994" y="0"/>
                  </a:moveTo>
                  <a:cubicBezTo>
                    <a:pt x="2795" y="0"/>
                    <a:pt x="1615" y="120"/>
                    <a:pt x="435" y="284"/>
                  </a:cubicBezTo>
                  <a:lnTo>
                    <a:pt x="468" y="284"/>
                  </a:lnTo>
                  <a:cubicBezTo>
                    <a:pt x="234" y="1052"/>
                    <a:pt x="34" y="1819"/>
                    <a:pt x="1" y="2619"/>
                  </a:cubicBezTo>
                  <a:cubicBezTo>
                    <a:pt x="1102" y="2646"/>
                    <a:pt x="2202" y="2738"/>
                    <a:pt x="3320" y="2738"/>
                  </a:cubicBezTo>
                  <a:cubicBezTo>
                    <a:pt x="3591" y="2738"/>
                    <a:pt x="3864" y="2733"/>
                    <a:pt x="4137" y="2720"/>
                  </a:cubicBezTo>
                  <a:cubicBezTo>
                    <a:pt x="4371" y="1819"/>
                    <a:pt x="4571" y="918"/>
                    <a:pt x="4771" y="18"/>
                  </a:cubicBezTo>
                  <a:cubicBezTo>
                    <a:pt x="4511" y="6"/>
                    <a:pt x="4252" y="0"/>
                    <a:pt x="3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13"/>
            <p:cNvSpPr/>
            <p:nvPr/>
          </p:nvSpPr>
          <p:spPr>
            <a:xfrm rot="-5400000">
              <a:off x="6456780" y="2371244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1034" y="0"/>
                  </a:moveTo>
                  <a:cubicBezTo>
                    <a:pt x="701" y="867"/>
                    <a:pt x="367" y="1735"/>
                    <a:pt x="0" y="2602"/>
                  </a:cubicBezTo>
                  <a:cubicBezTo>
                    <a:pt x="1401" y="2769"/>
                    <a:pt x="2836" y="2902"/>
                    <a:pt x="4237" y="3169"/>
                  </a:cubicBezTo>
                  <a:cubicBezTo>
                    <a:pt x="4604" y="2469"/>
                    <a:pt x="4837" y="1701"/>
                    <a:pt x="5037" y="934"/>
                  </a:cubicBezTo>
                  <a:cubicBezTo>
                    <a:pt x="4303" y="801"/>
                    <a:pt x="3536" y="634"/>
                    <a:pt x="2802" y="467"/>
                  </a:cubicBezTo>
                  <a:cubicBezTo>
                    <a:pt x="2369" y="334"/>
                    <a:pt x="1935" y="234"/>
                    <a:pt x="1468" y="100"/>
                  </a:cubicBezTo>
                  <a:cubicBezTo>
                    <a:pt x="1335" y="67"/>
                    <a:pt x="1201" y="34"/>
                    <a:pt x="1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13"/>
            <p:cNvSpPr/>
            <p:nvPr/>
          </p:nvSpPr>
          <p:spPr>
            <a:xfrm rot="-5400000">
              <a:off x="7604579" y="2361958"/>
              <a:ext cx="107601" cy="120848"/>
            </a:xfrm>
            <a:custGeom>
              <a:avLst/>
              <a:gdLst/>
              <a:ahLst/>
              <a:cxnLst/>
              <a:rect l="l" t="t" r="r" b="b"/>
              <a:pathLst>
                <a:path w="4337" h="2714" extrusionOk="0">
                  <a:moveTo>
                    <a:pt x="3068" y="0"/>
                  </a:moveTo>
                  <a:cubicBezTo>
                    <a:pt x="2045" y="0"/>
                    <a:pt x="1023" y="65"/>
                    <a:pt x="0" y="175"/>
                  </a:cubicBezTo>
                  <a:cubicBezTo>
                    <a:pt x="201" y="909"/>
                    <a:pt x="0" y="1643"/>
                    <a:pt x="0" y="2344"/>
                  </a:cubicBezTo>
                  <a:cubicBezTo>
                    <a:pt x="1328" y="2439"/>
                    <a:pt x="2596" y="2713"/>
                    <a:pt x="3918" y="2713"/>
                  </a:cubicBezTo>
                  <a:cubicBezTo>
                    <a:pt x="3991" y="2713"/>
                    <a:pt x="4064" y="2712"/>
                    <a:pt x="4137" y="2711"/>
                  </a:cubicBezTo>
                  <a:cubicBezTo>
                    <a:pt x="4203" y="1910"/>
                    <a:pt x="4337" y="1076"/>
                    <a:pt x="4237" y="276"/>
                  </a:cubicBezTo>
                  <a:cubicBezTo>
                    <a:pt x="4103" y="75"/>
                    <a:pt x="3937" y="9"/>
                    <a:pt x="3703" y="9"/>
                  </a:cubicBezTo>
                  <a:cubicBezTo>
                    <a:pt x="3491" y="3"/>
                    <a:pt x="3280" y="0"/>
                    <a:pt x="3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13"/>
            <p:cNvSpPr/>
            <p:nvPr/>
          </p:nvSpPr>
          <p:spPr>
            <a:xfrm rot="-5400000">
              <a:off x="5447326" y="2380899"/>
              <a:ext cx="110107" cy="125167"/>
            </a:xfrm>
            <a:custGeom>
              <a:avLst/>
              <a:gdLst/>
              <a:ahLst/>
              <a:cxnLst/>
              <a:rect l="l" t="t" r="r" b="b"/>
              <a:pathLst>
                <a:path w="4438" h="2811" extrusionOk="0">
                  <a:moveTo>
                    <a:pt x="3734" y="1"/>
                  </a:moveTo>
                  <a:cubicBezTo>
                    <a:pt x="2455" y="1"/>
                    <a:pt x="1228" y="336"/>
                    <a:pt x="1" y="642"/>
                  </a:cubicBezTo>
                  <a:cubicBezTo>
                    <a:pt x="1" y="1376"/>
                    <a:pt x="201" y="2077"/>
                    <a:pt x="301" y="2811"/>
                  </a:cubicBezTo>
                  <a:cubicBezTo>
                    <a:pt x="1569" y="2777"/>
                    <a:pt x="2870" y="2677"/>
                    <a:pt x="4137" y="2544"/>
                  </a:cubicBezTo>
                  <a:cubicBezTo>
                    <a:pt x="4271" y="2510"/>
                    <a:pt x="4404" y="2510"/>
                    <a:pt x="4437" y="2344"/>
                  </a:cubicBezTo>
                  <a:lnTo>
                    <a:pt x="4070" y="9"/>
                  </a:lnTo>
                  <a:cubicBezTo>
                    <a:pt x="3958" y="3"/>
                    <a:pt x="3846" y="1"/>
                    <a:pt x="3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13"/>
            <p:cNvSpPr/>
            <p:nvPr/>
          </p:nvSpPr>
          <p:spPr>
            <a:xfrm rot="-5400000">
              <a:off x="7103287" y="2407562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071" y="1"/>
                  </a:moveTo>
                  <a:cubicBezTo>
                    <a:pt x="2703" y="167"/>
                    <a:pt x="1335" y="468"/>
                    <a:pt x="1" y="835"/>
                  </a:cubicBezTo>
                  <a:cubicBezTo>
                    <a:pt x="168" y="1468"/>
                    <a:pt x="335" y="2135"/>
                    <a:pt x="501" y="2803"/>
                  </a:cubicBezTo>
                  <a:cubicBezTo>
                    <a:pt x="1202" y="2736"/>
                    <a:pt x="1902" y="2728"/>
                    <a:pt x="2603" y="2728"/>
                  </a:cubicBezTo>
                  <a:cubicBezTo>
                    <a:pt x="2836" y="2728"/>
                    <a:pt x="3070" y="2729"/>
                    <a:pt x="3303" y="2729"/>
                  </a:cubicBezTo>
                  <a:cubicBezTo>
                    <a:pt x="3770" y="2729"/>
                    <a:pt x="4237" y="2725"/>
                    <a:pt x="4704" y="2703"/>
                  </a:cubicBezTo>
                  <a:cubicBezTo>
                    <a:pt x="4604" y="1869"/>
                    <a:pt x="4371" y="1068"/>
                    <a:pt x="4137" y="267"/>
                  </a:cubicBezTo>
                  <a:cubicBezTo>
                    <a:pt x="4137" y="167"/>
                    <a:pt x="4104" y="10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13"/>
            <p:cNvSpPr/>
            <p:nvPr/>
          </p:nvSpPr>
          <p:spPr>
            <a:xfrm rot="-5400000">
              <a:off x="5724937" y="2345528"/>
              <a:ext cx="115888" cy="117285"/>
            </a:xfrm>
            <a:custGeom>
              <a:avLst/>
              <a:gdLst/>
              <a:ahLst/>
              <a:cxnLst/>
              <a:rect l="l" t="t" r="r" b="b"/>
              <a:pathLst>
                <a:path w="4671" h="2634" extrusionOk="0">
                  <a:moveTo>
                    <a:pt x="3755" y="1"/>
                  </a:moveTo>
                  <a:cubicBezTo>
                    <a:pt x="3036" y="1"/>
                    <a:pt x="2314" y="170"/>
                    <a:pt x="1568" y="225"/>
                  </a:cubicBezTo>
                  <a:cubicBezTo>
                    <a:pt x="1068" y="259"/>
                    <a:pt x="501" y="325"/>
                    <a:pt x="1" y="392"/>
                  </a:cubicBezTo>
                  <a:cubicBezTo>
                    <a:pt x="234" y="1093"/>
                    <a:pt x="334" y="1826"/>
                    <a:pt x="501" y="2560"/>
                  </a:cubicBezTo>
                  <a:cubicBezTo>
                    <a:pt x="1051" y="2560"/>
                    <a:pt x="1593" y="2544"/>
                    <a:pt x="2135" y="2544"/>
                  </a:cubicBezTo>
                  <a:cubicBezTo>
                    <a:pt x="2677" y="2544"/>
                    <a:pt x="3220" y="2560"/>
                    <a:pt x="3770" y="2627"/>
                  </a:cubicBezTo>
                  <a:cubicBezTo>
                    <a:pt x="3813" y="2632"/>
                    <a:pt x="3856" y="2634"/>
                    <a:pt x="3899" y="2634"/>
                  </a:cubicBezTo>
                  <a:cubicBezTo>
                    <a:pt x="4156" y="2634"/>
                    <a:pt x="4413" y="2560"/>
                    <a:pt x="4671" y="2560"/>
                  </a:cubicBezTo>
                  <a:cubicBezTo>
                    <a:pt x="4604" y="1693"/>
                    <a:pt x="4470" y="859"/>
                    <a:pt x="4204" y="25"/>
                  </a:cubicBezTo>
                  <a:cubicBezTo>
                    <a:pt x="4054" y="8"/>
                    <a:pt x="3905" y="1"/>
                    <a:pt x="3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13"/>
            <p:cNvSpPr/>
            <p:nvPr/>
          </p:nvSpPr>
          <p:spPr>
            <a:xfrm rot="-5400000">
              <a:off x="7009148" y="2413458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4037" y="1"/>
                  </a:moveTo>
                  <a:cubicBezTo>
                    <a:pt x="2896" y="257"/>
                    <a:pt x="1756" y="563"/>
                    <a:pt x="595" y="563"/>
                  </a:cubicBezTo>
                  <a:cubicBezTo>
                    <a:pt x="397" y="563"/>
                    <a:pt x="199" y="554"/>
                    <a:pt x="1" y="534"/>
                  </a:cubicBezTo>
                  <a:lnTo>
                    <a:pt x="1" y="534"/>
                  </a:lnTo>
                  <a:cubicBezTo>
                    <a:pt x="67" y="1435"/>
                    <a:pt x="267" y="2302"/>
                    <a:pt x="534" y="3170"/>
                  </a:cubicBezTo>
                  <a:cubicBezTo>
                    <a:pt x="1869" y="2803"/>
                    <a:pt x="3203" y="2502"/>
                    <a:pt x="4571" y="2369"/>
                  </a:cubicBezTo>
                  <a:cubicBezTo>
                    <a:pt x="4404" y="1568"/>
                    <a:pt x="4237" y="801"/>
                    <a:pt x="4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13"/>
            <p:cNvSpPr/>
            <p:nvPr/>
          </p:nvSpPr>
          <p:spPr>
            <a:xfrm rot="-5400000">
              <a:off x="6079565" y="2326179"/>
              <a:ext cx="106782" cy="117107"/>
            </a:xfrm>
            <a:custGeom>
              <a:avLst/>
              <a:gdLst/>
              <a:ahLst/>
              <a:cxnLst/>
              <a:rect l="l" t="t" r="r" b="b"/>
              <a:pathLst>
                <a:path w="4304" h="2630" extrusionOk="0">
                  <a:moveTo>
                    <a:pt x="1135" y="0"/>
                  </a:moveTo>
                  <a:cubicBezTo>
                    <a:pt x="801" y="0"/>
                    <a:pt x="468" y="34"/>
                    <a:pt x="101" y="34"/>
                  </a:cubicBezTo>
                  <a:cubicBezTo>
                    <a:pt x="68" y="701"/>
                    <a:pt x="34" y="1401"/>
                    <a:pt x="1" y="2102"/>
                  </a:cubicBezTo>
                  <a:cubicBezTo>
                    <a:pt x="902" y="2268"/>
                    <a:pt x="1836" y="2469"/>
                    <a:pt x="2770" y="2602"/>
                  </a:cubicBezTo>
                  <a:cubicBezTo>
                    <a:pt x="2897" y="2622"/>
                    <a:pt x="3024" y="2630"/>
                    <a:pt x="3151" y="2630"/>
                  </a:cubicBezTo>
                  <a:cubicBezTo>
                    <a:pt x="3457" y="2630"/>
                    <a:pt x="3764" y="2582"/>
                    <a:pt x="4070" y="2535"/>
                  </a:cubicBezTo>
                  <a:cubicBezTo>
                    <a:pt x="4204" y="1768"/>
                    <a:pt x="4304" y="1001"/>
                    <a:pt x="4204" y="234"/>
                  </a:cubicBezTo>
                  <a:cubicBezTo>
                    <a:pt x="3203" y="0"/>
                    <a:pt x="2169" y="0"/>
                    <a:pt x="1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13"/>
            <p:cNvSpPr/>
            <p:nvPr/>
          </p:nvSpPr>
          <p:spPr>
            <a:xfrm rot="-5400000">
              <a:off x="8100874" y="2404353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501" y="0"/>
                  </a:moveTo>
                  <a:cubicBezTo>
                    <a:pt x="301" y="701"/>
                    <a:pt x="34" y="1368"/>
                    <a:pt x="1" y="2102"/>
                  </a:cubicBezTo>
                  <a:cubicBezTo>
                    <a:pt x="935" y="2202"/>
                    <a:pt x="1835" y="2535"/>
                    <a:pt x="2736" y="2836"/>
                  </a:cubicBezTo>
                  <a:cubicBezTo>
                    <a:pt x="3136" y="3002"/>
                    <a:pt x="3536" y="3102"/>
                    <a:pt x="3937" y="3169"/>
                  </a:cubicBezTo>
                  <a:cubicBezTo>
                    <a:pt x="4170" y="2369"/>
                    <a:pt x="4404" y="1601"/>
                    <a:pt x="4570" y="767"/>
                  </a:cubicBezTo>
                  <a:cubicBezTo>
                    <a:pt x="3270" y="267"/>
                    <a:pt x="1869" y="134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13"/>
            <p:cNvSpPr/>
            <p:nvPr/>
          </p:nvSpPr>
          <p:spPr>
            <a:xfrm rot="-5400000">
              <a:off x="9152967" y="2410703"/>
              <a:ext cx="103483" cy="63897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" y="0"/>
                  </a:moveTo>
                  <a:lnTo>
                    <a:pt x="1" y="1435"/>
                  </a:lnTo>
                  <a:lnTo>
                    <a:pt x="4170" y="1435"/>
                  </a:lnTo>
                  <a:cubicBezTo>
                    <a:pt x="4170" y="1034"/>
                    <a:pt x="4170" y="601"/>
                    <a:pt x="4137" y="200"/>
                  </a:cubicBezTo>
                  <a:cubicBezTo>
                    <a:pt x="3860" y="209"/>
                    <a:pt x="3583" y="214"/>
                    <a:pt x="3306" y="214"/>
                  </a:cubicBezTo>
                  <a:cubicBezTo>
                    <a:pt x="2549" y="214"/>
                    <a:pt x="1792" y="183"/>
                    <a:pt x="1035" y="134"/>
                  </a:cubicBezTo>
                  <a:cubicBezTo>
                    <a:pt x="701" y="100"/>
                    <a:pt x="368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13"/>
            <p:cNvSpPr/>
            <p:nvPr/>
          </p:nvSpPr>
          <p:spPr>
            <a:xfrm rot="-5400000">
              <a:off x="7364968" y="2383482"/>
              <a:ext cx="113407" cy="106777"/>
            </a:xfrm>
            <a:custGeom>
              <a:avLst/>
              <a:gdLst/>
              <a:ahLst/>
              <a:cxnLst/>
              <a:rect l="l" t="t" r="r" b="b"/>
              <a:pathLst>
                <a:path w="4571" h="2398" extrusionOk="0">
                  <a:moveTo>
                    <a:pt x="3373" y="0"/>
                  </a:moveTo>
                  <a:cubicBezTo>
                    <a:pt x="2417" y="0"/>
                    <a:pt x="1465" y="144"/>
                    <a:pt x="535" y="330"/>
                  </a:cubicBezTo>
                  <a:cubicBezTo>
                    <a:pt x="368" y="363"/>
                    <a:pt x="168" y="363"/>
                    <a:pt x="1" y="397"/>
                  </a:cubicBezTo>
                  <a:cubicBezTo>
                    <a:pt x="1" y="1064"/>
                    <a:pt x="234" y="1697"/>
                    <a:pt x="368" y="2365"/>
                  </a:cubicBezTo>
                  <a:cubicBezTo>
                    <a:pt x="1335" y="2365"/>
                    <a:pt x="2303" y="2365"/>
                    <a:pt x="3303" y="2398"/>
                  </a:cubicBezTo>
                  <a:cubicBezTo>
                    <a:pt x="3737" y="2398"/>
                    <a:pt x="4137" y="2298"/>
                    <a:pt x="4571" y="2198"/>
                  </a:cubicBezTo>
                  <a:cubicBezTo>
                    <a:pt x="4404" y="1464"/>
                    <a:pt x="4271" y="763"/>
                    <a:pt x="4104" y="30"/>
                  </a:cubicBezTo>
                  <a:cubicBezTo>
                    <a:pt x="3860" y="9"/>
                    <a:pt x="3616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13"/>
            <p:cNvSpPr/>
            <p:nvPr/>
          </p:nvSpPr>
          <p:spPr>
            <a:xfrm rot="-5400000">
              <a:off x="7874242" y="2388791"/>
              <a:ext cx="114225" cy="113501"/>
            </a:xfrm>
            <a:custGeom>
              <a:avLst/>
              <a:gdLst/>
              <a:ahLst/>
              <a:cxnLst/>
              <a:rect l="l" t="t" r="r" b="b"/>
              <a:pathLst>
                <a:path w="4604" h="2549" extrusionOk="0">
                  <a:moveTo>
                    <a:pt x="500" y="0"/>
                  </a:moveTo>
                  <a:cubicBezTo>
                    <a:pt x="334" y="634"/>
                    <a:pt x="167" y="1268"/>
                    <a:pt x="0" y="1901"/>
                  </a:cubicBezTo>
                  <a:cubicBezTo>
                    <a:pt x="1246" y="2114"/>
                    <a:pt x="2464" y="2548"/>
                    <a:pt x="3755" y="2548"/>
                  </a:cubicBezTo>
                  <a:cubicBezTo>
                    <a:pt x="3882" y="2548"/>
                    <a:pt x="4009" y="2544"/>
                    <a:pt x="4136" y="2535"/>
                  </a:cubicBezTo>
                  <a:cubicBezTo>
                    <a:pt x="4303" y="1935"/>
                    <a:pt x="4503" y="1301"/>
                    <a:pt x="4603" y="667"/>
                  </a:cubicBezTo>
                  <a:cubicBezTo>
                    <a:pt x="3269" y="100"/>
                    <a:pt x="1901" y="33"/>
                    <a:pt x="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13"/>
            <p:cNvSpPr/>
            <p:nvPr/>
          </p:nvSpPr>
          <p:spPr>
            <a:xfrm rot="-5400000">
              <a:off x="8956236" y="2388111"/>
              <a:ext cx="109288" cy="124811"/>
            </a:xfrm>
            <a:custGeom>
              <a:avLst/>
              <a:gdLst/>
              <a:ahLst/>
              <a:cxnLst/>
              <a:rect l="l" t="t" r="r" b="b"/>
              <a:pathLst>
                <a:path w="4405" h="2803" extrusionOk="0">
                  <a:moveTo>
                    <a:pt x="4071" y="0"/>
                  </a:moveTo>
                  <a:cubicBezTo>
                    <a:pt x="2916" y="415"/>
                    <a:pt x="1709" y="645"/>
                    <a:pt x="473" y="645"/>
                  </a:cubicBezTo>
                  <a:cubicBezTo>
                    <a:pt x="316" y="645"/>
                    <a:pt x="159" y="642"/>
                    <a:pt x="1" y="634"/>
                  </a:cubicBezTo>
                  <a:lnTo>
                    <a:pt x="1" y="634"/>
                  </a:lnTo>
                  <a:cubicBezTo>
                    <a:pt x="101" y="1368"/>
                    <a:pt x="168" y="2068"/>
                    <a:pt x="268" y="2802"/>
                  </a:cubicBezTo>
                  <a:cubicBezTo>
                    <a:pt x="301" y="2702"/>
                    <a:pt x="335" y="2636"/>
                    <a:pt x="468" y="2602"/>
                  </a:cubicBezTo>
                  <a:cubicBezTo>
                    <a:pt x="1544" y="2453"/>
                    <a:pt x="2619" y="2330"/>
                    <a:pt x="3719" y="2330"/>
                  </a:cubicBezTo>
                  <a:cubicBezTo>
                    <a:pt x="3847" y="2330"/>
                    <a:pt x="3975" y="2332"/>
                    <a:pt x="4104" y="2335"/>
                  </a:cubicBezTo>
                  <a:cubicBezTo>
                    <a:pt x="4204" y="2335"/>
                    <a:pt x="4304" y="2402"/>
                    <a:pt x="4404" y="2435"/>
                  </a:cubicBezTo>
                  <a:cubicBezTo>
                    <a:pt x="4304" y="1635"/>
                    <a:pt x="4337" y="801"/>
                    <a:pt x="4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13"/>
            <p:cNvSpPr/>
            <p:nvPr/>
          </p:nvSpPr>
          <p:spPr>
            <a:xfrm rot="-5400000">
              <a:off x="4411709" y="-4458285"/>
              <a:ext cx="366667" cy="9283227"/>
            </a:xfrm>
            <a:custGeom>
              <a:avLst/>
              <a:gdLst/>
              <a:ahLst/>
              <a:cxnLst/>
              <a:rect l="l" t="t" r="r" b="b"/>
              <a:pathLst>
                <a:path w="14779" h="208483" extrusionOk="0">
                  <a:moveTo>
                    <a:pt x="6439" y="4970"/>
                  </a:moveTo>
                  <a:cubicBezTo>
                    <a:pt x="6706" y="5004"/>
                    <a:pt x="6772" y="5237"/>
                    <a:pt x="6839" y="5437"/>
                  </a:cubicBezTo>
                  <a:cubicBezTo>
                    <a:pt x="7073" y="6071"/>
                    <a:pt x="7139" y="6772"/>
                    <a:pt x="7206" y="7439"/>
                  </a:cubicBezTo>
                  <a:cubicBezTo>
                    <a:pt x="7273" y="7739"/>
                    <a:pt x="7273" y="8039"/>
                    <a:pt x="7306" y="8339"/>
                  </a:cubicBezTo>
                  <a:cubicBezTo>
                    <a:pt x="7273" y="8706"/>
                    <a:pt x="7273" y="9107"/>
                    <a:pt x="7039" y="9440"/>
                  </a:cubicBezTo>
                  <a:cubicBezTo>
                    <a:pt x="6802" y="9757"/>
                    <a:pt x="6502" y="9948"/>
                    <a:pt x="6188" y="9948"/>
                  </a:cubicBezTo>
                  <a:cubicBezTo>
                    <a:pt x="6106" y="9948"/>
                    <a:pt x="6022" y="9935"/>
                    <a:pt x="5938" y="9907"/>
                  </a:cubicBezTo>
                  <a:cubicBezTo>
                    <a:pt x="5471" y="9807"/>
                    <a:pt x="5171" y="9407"/>
                    <a:pt x="5171" y="8906"/>
                  </a:cubicBezTo>
                  <a:cubicBezTo>
                    <a:pt x="5138" y="8673"/>
                    <a:pt x="5171" y="8473"/>
                    <a:pt x="5238" y="8239"/>
                  </a:cubicBezTo>
                  <a:cubicBezTo>
                    <a:pt x="5371" y="7472"/>
                    <a:pt x="5505" y="6705"/>
                    <a:pt x="5672" y="5938"/>
                  </a:cubicBezTo>
                  <a:cubicBezTo>
                    <a:pt x="5705" y="5738"/>
                    <a:pt x="5772" y="5537"/>
                    <a:pt x="5872" y="5371"/>
                  </a:cubicBezTo>
                  <a:cubicBezTo>
                    <a:pt x="5972" y="5137"/>
                    <a:pt x="6172" y="4970"/>
                    <a:pt x="6439" y="4970"/>
                  </a:cubicBezTo>
                  <a:close/>
                  <a:moveTo>
                    <a:pt x="4904" y="14444"/>
                  </a:moveTo>
                  <a:cubicBezTo>
                    <a:pt x="5238" y="14444"/>
                    <a:pt x="5405" y="14711"/>
                    <a:pt x="5505" y="15044"/>
                  </a:cubicBezTo>
                  <a:cubicBezTo>
                    <a:pt x="5638" y="15545"/>
                    <a:pt x="5572" y="16045"/>
                    <a:pt x="5572" y="16479"/>
                  </a:cubicBezTo>
                  <a:cubicBezTo>
                    <a:pt x="5572" y="17079"/>
                    <a:pt x="5605" y="17613"/>
                    <a:pt x="5505" y="18146"/>
                  </a:cubicBezTo>
                  <a:cubicBezTo>
                    <a:pt x="5421" y="18648"/>
                    <a:pt x="5081" y="18987"/>
                    <a:pt x="4699" y="18987"/>
                  </a:cubicBezTo>
                  <a:cubicBezTo>
                    <a:pt x="4624" y="18987"/>
                    <a:pt x="4547" y="18974"/>
                    <a:pt x="4471" y="18947"/>
                  </a:cubicBezTo>
                  <a:cubicBezTo>
                    <a:pt x="4137" y="18814"/>
                    <a:pt x="4037" y="18580"/>
                    <a:pt x="4037" y="18280"/>
                  </a:cubicBezTo>
                  <a:cubicBezTo>
                    <a:pt x="4004" y="17413"/>
                    <a:pt x="4137" y="16579"/>
                    <a:pt x="4237" y="15745"/>
                  </a:cubicBezTo>
                  <a:cubicBezTo>
                    <a:pt x="4271" y="15478"/>
                    <a:pt x="4304" y="15244"/>
                    <a:pt x="4337" y="15011"/>
                  </a:cubicBezTo>
                  <a:cubicBezTo>
                    <a:pt x="4404" y="14711"/>
                    <a:pt x="4571" y="14444"/>
                    <a:pt x="4904" y="14444"/>
                  </a:cubicBezTo>
                  <a:close/>
                  <a:moveTo>
                    <a:pt x="8276" y="16776"/>
                  </a:moveTo>
                  <a:cubicBezTo>
                    <a:pt x="8297" y="16776"/>
                    <a:pt x="8318" y="16777"/>
                    <a:pt x="8340" y="16779"/>
                  </a:cubicBezTo>
                  <a:cubicBezTo>
                    <a:pt x="8774" y="16779"/>
                    <a:pt x="8907" y="17112"/>
                    <a:pt x="8974" y="17446"/>
                  </a:cubicBezTo>
                  <a:cubicBezTo>
                    <a:pt x="9241" y="18613"/>
                    <a:pt x="9608" y="19748"/>
                    <a:pt x="9574" y="20982"/>
                  </a:cubicBezTo>
                  <a:cubicBezTo>
                    <a:pt x="9541" y="21382"/>
                    <a:pt x="9441" y="21749"/>
                    <a:pt x="9074" y="21949"/>
                  </a:cubicBezTo>
                  <a:cubicBezTo>
                    <a:pt x="8902" y="22057"/>
                    <a:pt x="8727" y="22109"/>
                    <a:pt x="8557" y="22109"/>
                  </a:cubicBezTo>
                  <a:cubicBezTo>
                    <a:pt x="8199" y="22109"/>
                    <a:pt x="7866" y="21878"/>
                    <a:pt x="7640" y="21449"/>
                  </a:cubicBezTo>
                  <a:cubicBezTo>
                    <a:pt x="7606" y="21415"/>
                    <a:pt x="7606" y="21382"/>
                    <a:pt x="7573" y="21349"/>
                  </a:cubicBezTo>
                  <a:cubicBezTo>
                    <a:pt x="7540" y="21282"/>
                    <a:pt x="7540" y="21249"/>
                    <a:pt x="7506" y="21182"/>
                  </a:cubicBezTo>
                  <a:lnTo>
                    <a:pt x="7473" y="21015"/>
                  </a:lnTo>
                  <a:cubicBezTo>
                    <a:pt x="7440" y="20982"/>
                    <a:pt x="7406" y="20915"/>
                    <a:pt x="7406" y="20848"/>
                  </a:cubicBezTo>
                  <a:cubicBezTo>
                    <a:pt x="7339" y="20515"/>
                    <a:pt x="7306" y="20081"/>
                    <a:pt x="7306" y="19481"/>
                  </a:cubicBezTo>
                  <a:cubicBezTo>
                    <a:pt x="7306" y="18847"/>
                    <a:pt x="7306" y="18246"/>
                    <a:pt x="7506" y="17646"/>
                  </a:cubicBezTo>
                  <a:cubicBezTo>
                    <a:pt x="7506" y="17579"/>
                    <a:pt x="7540" y="17479"/>
                    <a:pt x="7573" y="17413"/>
                  </a:cubicBezTo>
                  <a:cubicBezTo>
                    <a:pt x="7700" y="17064"/>
                    <a:pt x="7886" y="16776"/>
                    <a:pt x="8276" y="16776"/>
                  </a:cubicBezTo>
                  <a:close/>
                  <a:moveTo>
                    <a:pt x="5282" y="24430"/>
                  </a:moveTo>
                  <a:cubicBezTo>
                    <a:pt x="5568" y="24430"/>
                    <a:pt x="5837" y="24590"/>
                    <a:pt x="5972" y="24918"/>
                  </a:cubicBezTo>
                  <a:cubicBezTo>
                    <a:pt x="6372" y="25885"/>
                    <a:pt x="6706" y="26853"/>
                    <a:pt x="6772" y="27887"/>
                  </a:cubicBezTo>
                  <a:cubicBezTo>
                    <a:pt x="6839" y="28420"/>
                    <a:pt x="6439" y="28887"/>
                    <a:pt x="5972" y="28987"/>
                  </a:cubicBezTo>
                  <a:cubicBezTo>
                    <a:pt x="5938" y="28993"/>
                    <a:pt x="5902" y="28996"/>
                    <a:pt x="5866" y="28996"/>
                  </a:cubicBezTo>
                  <a:cubicBezTo>
                    <a:pt x="5477" y="28996"/>
                    <a:pt x="4990" y="28681"/>
                    <a:pt x="4838" y="28254"/>
                  </a:cubicBezTo>
                  <a:cubicBezTo>
                    <a:pt x="4537" y="27420"/>
                    <a:pt x="4437" y="26552"/>
                    <a:pt x="4371" y="25685"/>
                  </a:cubicBezTo>
                  <a:cubicBezTo>
                    <a:pt x="4371" y="25318"/>
                    <a:pt x="4371" y="24985"/>
                    <a:pt x="4671" y="24684"/>
                  </a:cubicBezTo>
                  <a:cubicBezTo>
                    <a:pt x="4854" y="24515"/>
                    <a:pt x="5073" y="24430"/>
                    <a:pt x="5282" y="24430"/>
                  </a:cubicBezTo>
                  <a:close/>
                  <a:moveTo>
                    <a:pt x="7840" y="39595"/>
                  </a:moveTo>
                  <a:cubicBezTo>
                    <a:pt x="8140" y="39595"/>
                    <a:pt x="8307" y="39829"/>
                    <a:pt x="8440" y="40062"/>
                  </a:cubicBezTo>
                  <a:cubicBezTo>
                    <a:pt x="8507" y="40262"/>
                    <a:pt x="8540" y="40462"/>
                    <a:pt x="8574" y="40663"/>
                  </a:cubicBezTo>
                  <a:cubicBezTo>
                    <a:pt x="8640" y="41597"/>
                    <a:pt x="8774" y="42531"/>
                    <a:pt x="8607" y="43465"/>
                  </a:cubicBezTo>
                  <a:cubicBezTo>
                    <a:pt x="8574" y="43565"/>
                    <a:pt x="8540" y="43665"/>
                    <a:pt x="8507" y="43765"/>
                  </a:cubicBezTo>
                  <a:cubicBezTo>
                    <a:pt x="8374" y="44065"/>
                    <a:pt x="8173" y="44332"/>
                    <a:pt x="7840" y="44332"/>
                  </a:cubicBezTo>
                  <a:cubicBezTo>
                    <a:pt x="7473" y="44332"/>
                    <a:pt x="7339" y="44032"/>
                    <a:pt x="7206" y="43731"/>
                  </a:cubicBezTo>
                  <a:cubicBezTo>
                    <a:pt x="7173" y="43598"/>
                    <a:pt x="7106" y="43465"/>
                    <a:pt x="7106" y="43298"/>
                  </a:cubicBezTo>
                  <a:cubicBezTo>
                    <a:pt x="7073" y="43198"/>
                    <a:pt x="7073" y="43098"/>
                    <a:pt x="7073" y="42998"/>
                  </a:cubicBezTo>
                  <a:cubicBezTo>
                    <a:pt x="7039" y="42664"/>
                    <a:pt x="7073" y="42330"/>
                    <a:pt x="7073" y="41997"/>
                  </a:cubicBezTo>
                  <a:cubicBezTo>
                    <a:pt x="7073" y="41663"/>
                    <a:pt x="7039" y="41330"/>
                    <a:pt x="7073" y="40996"/>
                  </a:cubicBezTo>
                  <a:cubicBezTo>
                    <a:pt x="7073" y="40863"/>
                    <a:pt x="7106" y="40763"/>
                    <a:pt x="7106" y="40663"/>
                  </a:cubicBezTo>
                  <a:cubicBezTo>
                    <a:pt x="7106" y="40596"/>
                    <a:pt x="7139" y="40529"/>
                    <a:pt x="7139" y="40462"/>
                  </a:cubicBezTo>
                  <a:cubicBezTo>
                    <a:pt x="7173" y="40329"/>
                    <a:pt x="7173" y="40196"/>
                    <a:pt x="7239" y="40095"/>
                  </a:cubicBezTo>
                  <a:cubicBezTo>
                    <a:pt x="7339" y="39829"/>
                    <a:pt x="7506" y="39595"/>
                    <a:pt x="7840" y="39595"/>
                  </a:cubicBezTo>
                  <a:close/>
                  <a:moveTo>
                    <a:pt x="7642" y="51729"/>
                  </a:moveTo>
                  <a:cubicBezTo>
                    <a:pt x="7685" y="51729"/>
                    <a:pt x="7729" y="51732"/>
                    <a:pt x="7773" y="51737"/>
                  </a:cubicBezTo>
                  <a:cubicBezTo>
                    <a:pt x="8140" y="51804"/>
                    <a:pt x="8340" y="52104"/>
                    <a:pt x="8474" y="52438"/>
                  </a:cubicBezTo>
                  <a:cubicBezTo>
                    <a:pt x="8874" y="53305"/>
                    <a:pt x="9074" y="54239"/>
                    <a:pt x="9141" y="55206"/>
                  </a:cubicBezTo>
                  <a:cubicBezTo>
                    <a:pt x="9141" y="55740"/>
                    <a:pt x="9074" y="56240"/>
                    <a:pt x="8540" y="56507"/>
                  </a:cubicBezTo>
                  <a:cubicBezTo>
                    <a:pt x="8340" y="56616"/>
                    <a:pt x="8138" y="56666"/>
                    <a:pt x="7945" y="56666"/>
                  </a:cubicBezTo>
                  <a:cubicBezTo>
                    <a:pt x="7367" y="56666"/>
                    <a:pt x="6872" y="56215"/>
                    <a:pt x="6772" y="55540"/>
                  </a:cubicBezTo>
                  <a:cubicBezTo>
                    <a:pt x="6639" y="54572"/>
                    <a:pt x="6739" y="53638"/>
                    <a:pt x="6806" y="52704"/>
                  </a:cubicBezTo>
                  <a:cubicBezTo>
                    <a:pt x="6836" y="52063"/>
                    <a:pt x="7175" y="51729"/>
                    <a:pt x="7642" y="51729"/>
                  </a:cubicBezTo>
                  <a:close/>
                  <a:moveTo>
                    <a:pt x="4267" y="58138"/>
                  </a:moveTo>
                  <a:cubicBezTo>
                    <a:pt x="4675" y="58138"/>
                    <a:pt x="4916" y="58342"/>
                    <a:pt x="5071" y="58775"/>
                  </a:cubicBezTo>
                  <a:cubicBezTo>
                    <a:pt x="5138" y="58942"/>
                    <a:pt x="5205" y="59076"/>
                    <a:pt x="5205" y="59242"/>
                  </a:cubicBezTo>
                  <a:cubicBezTo>
                    <a:pt x="5238" y="59543"/>
                    <a:pt x="5238" y="59843"/>
                    <a:pt x="5238" y="60110"/>
                  </a:cubicBezTo>
                  <a:cubicBezTo>
                    <a:pt x="5271" y="60944"/>
                    <a:pt x="5138" y="61744"/>
                    <a:pt x="5071" y="62545"/>
                  </a:cubicBezTo>
                  <a:cubicBezTo>
                    <a:pt x="5004" y="63112"/>
                    <a:pt x="4571" y="63546"/>
                    <a:pt x="4037" y="63546"/>
                  </a:cubicBezTo>
                  <a:cubicBezTo>
                    <a:pt x="4020" y="63547"/>
                    <a:pt x="4003" y="63547"/>
                    <a:pt x="3986" y="63547"/>
                  </a:cubicBezTo>
                  <a:cubicBezTo>
                    <a:pt x="3537" y="63547"/>
                    <a:pt x="3100" y="63126"/>
                    <a:pt x="3003" y="62612"/>
                  </a:cubicBezTo>
                  <a:cubicBezTo>
                    <a:pt x="2803" y="61644"/>
                    <a:pt x="3036" y="60744"/>
                    <a:pt x="3136" y="59810"/>
                  </a:cubicBezTo>
                  <a:cubicBezTo>
                    <a:pt x="3170" y="59476"/>
                    <a:pt x="3237" y="59142"/>
                    <a:pt x="3337" y="58809"/>
                  </a:cubicBezTo>
                  <a:cubicBezTo>
                    <a:pt x="3470" y="58375"/>
                    <a:pt x="3704" y="58142"/>
                    <a:pt x="4171" y="58142"/>
                  </a:cubicBezTo>
                  <a:cubicBezTo>
                    <a:pt x="4204" y="58139"/>
                    <a:pt x="4236" y="58138"/>
                    <a:pt x="4267" y="58138"/>
                  </a:cubicBezTo>
                  <a:close/>
                  <a:moveTo>
                    <a:pt x="9133" y="64843"/>
                  </a:moveTo>
                  <a:cubicBezTo>
                    <a:pt x="9157" y="64843"/>
                    <a:pt x="9182" y="64844"/>
                    <a:pt x="9208" y="64846"/>
                  </a:cubicBezTo>
                  <a:cubicBezTo>
                    <a:pt x="9574" y="64880"/>
                    <a:pt x="9775" y="65147"/>
                    <a:pt x="9908" y="65447"/>
                  </a:cubicBezTo>
                  <a:cubicBezTo>
                    <a:pt x="10175" y="66214"/>
                    <a:pt x="10242" y="67015"/>
                    <a:pt x="10242" y="67815"/>
                  </a:cubicBezTo>
                  <a:lnTo>
                    <a:pt x="10242" y="68382"/>
                  </a:lnTo>
                  <a:cubicBezTo>
                    <a:pt x="10208" y="68783"/>
                    <a:pt x="10308" y="69316"/>
                    <a:pt x="10142" y="69817"/>
                  </a:cubicBezTo>
                  <a:cubicBezTo>
                    <a:pt x="9958" y="70489"/>
                    <a:pt x="9550" y="70826"/>
                    <a:pt x="8944" y="70826"/>
                  </a:cubicBezTo>
                  <a:cubicBezTo>
                    <a:pt x="8889" y="70826"/>
                    <a:pt x="8832" y="70823"/>
                    <a:pt x="8774" y="70817"/>
                  </a:cubicBezTo>
                  <a:cubicBezTo>
                    <a:pt x="8274" y="70751"/>
                    <a:pt x="7873" y="70184"/>
                    <a:pt x="7907" y="69550"/>
                  </a:cubicBezTo>
                  <a:cubicBezTo>
                    <a:pt x="8007" y="68282"/>
                    <a:pt x="8140" y="67048"/>
                    <a:pt x="8274" y="65814"/>
                  </a:cubicBezTo>
                  <a:cubicBezTo>
                    <a:pt x="8307" y="65647"/>
                    <a:pt x="8374" y="65514"/>
                    <a:pt x="8407" y="65414"/>
                  </a:cubicBezTo>
                  <a:cubicBezTo>
                    <a:pt x="8532" y="65070"/>
                    <a:pt x="8774" y="64843"/>
                    <a:pt x="9133" y="64843"/>
                  </a:cubicBezTo>
                  <a:close/>
                  <a:moveTo>
                    <a:pt x="8514" y="78401"/>
                  </a:moveTo>
                  <a:cubicBezTo>
                    <a:pt x="8766" y="78401"/>
                    <a:pt x="8932" y="78624"/>
                    <a:pt x="9074" y="78823"/>
                  </a:cubicBezTo>
                  <a:cubicBezTo>
                    <a:pt x="9574" y="79624"/>
                    <a:pt x="10108" y="80424"/>
                    <a:pt x="10442" y="81358"/>
                  </a:cubicBezTo>
                  <a:lnTo>
                    <a:pt x="10408" y="81358"/>
                  </a:lnTo>
                  <a:cubicBezTo>
                    <a:pt x="10575" y="81825"/>
                    <a:pt x="10742" y="82259"/>
                    <a:pt x="10575" y="82759"/>
                  </a:cubicBezTo>
                  <a:cubicBezTo>
                    <a:pt x="10408" y="83326"/>
                    <a:pt x="9975" y="83660"/>
                    <a:pt x="9441" y="83660"/>
                  </a:cubicBezTo>
                  <a:cubicBezTo>
                    <a:pt x="8741" y="83627"/>
                    <a:pt x="8274" y="83126"/>
                    <a:pt x="8274" y="82226"/>
                  </a:cubicBezTo>
                  <a:cubicBezTo>
                    <a:pt x="8274" y="81292"/>
                    <a:pt x="8207" y="80358"/>
                    <a:pt x="7907" y="79457"/>
                  </a:cubicBezTo>
                  <a:cubicBezTo>
                    <a:pt x="7907" y="79390"/>
                    <a:pt x="7907" y="79290"/>
                    <a:pt x="7907" y="79223"/>
                  </a:cubicBezTo>
                  <a:cubicBezTo>
                    <a:pt x="7873" y="78857"/>
                    <a:pt x="8007" y="78523"/>
                    <a:pt x="8374" y="78423"/>
                  </a:cubicBezTo>
                  <a:cubicBezTo>
                    <a:pt x="8423" y="78408"/>
                    <a:pt x="8470" y="78401"/>
                    <a:pt x="8514" y="78401"/>
                  </a:cubicBezTo>
                  <a:close/>
                  <a:moveTo>
                    <a:pt x="9908" y="89598"/>
                  </a:moveTo>
                  <a:cubicBezTo>
                    <a:pt x="10125" y="89598"/>
                    <a:pt x="10342" y="89731"/>
                    <a:pt x="10508" y="89998"/>
                  </a:cubicBezTo>
                  <a:cubicBezTo>
                    <a:pt x="10775" y="90465"/>
                    <a:pt x="10809" y="90999"/>
                    <a:pt x="10909" y="91499"/>
                  </a:cubicBezTo>
                  <a:cubicBezTo>
                    <a:pt x="11042" y="92133"/>
                    <a:pt x="11142" y="92800"/>
                    <a:pt x="10942" y="93434"/>
                  </a:cubicBezTo>
                  <a:cubicBezTo>
                    <a:pt x="10809" y="94001"/>
                    <a:pt x="10442" y="94301"/>
                    <a:pt x="10075" y="94301"/>
                  </a:cubicBezTo>
                  <a:cubicBezTo>
                    <a:pt x="9675" y="94301"/>
                    <a:pt x="9274" y="93901"/>
                    <a:pt x="9141" y="93367"/>
                  </a:cubicBezTo>
                  <a:cubicBezTo>
                    <a:pt x="9074" y="93267"/>
                    <a:pt x="9074" y="93133"/>
                    <a:pt x="9041" y="93000"/>
                  </a:cubicBezTo>
                  <a:cubicBezTo>
                    <a:pt x="9041" y="92933"/>
                    <a:pt x="9041" y="92833"/>
                    <a:pt x="9041" y="92733"/>
                  </a:cubicBezTo>
                  <a:cubicBezTo>
                    <a:pt x="9041" y="92466"/>
                    <a:pt x="9041" y="92166"/>
                    <a:pt x="9041" y="91899"/>
                  </a:cubicBezTo>
                  <a:cubicBezTo>
                    <a:pt x="9074" y="91466"/>
                    <a:pt x="9007" y="91032"/>
                    <a:pt x="9074" y="90632"/>
                  </a:cubicBezTo>
                  <a:cubicBezTo>
                    <a:pt x="9107" y="90565"/>
                    <a:pt x="9107" y="90498"/>
                    <a:pt x="9141" y="90431"/>
                  </a:cubicBezTo>
                  <a:cubicBezTo>
                    <a:pt x="9174" y="90298"/>
                    <a:pt x="9241" y="90131"/>
                    <a:pt x="9308" y="89998"/>
                  </a:cubicBezTo>
                  <a:cubicBezTo>
                    <a:pt x="9474" y="89731"/>
                    <a:pt x="9691" y="89598"/>
                    <a:pt x="9908" y="89598"/>
                  </a:cubicBezTo>
                  <a:close/>
                  <a:moveTo>
                    <a:pt x="10730" y="100260"/>
                  </a:moveTo>
                  <a:cubicBezTo>
                    <a:pt x="11047" y="100260"/>
                    <a:pt x="11350" y="100460"/>
                    <a:pt x="11509" y="100839"/>
                  </a:cubicBezTo>
                  <a:cubicBezTo>
                    <a:pt x="11676" y="101273"/>
                    <a:pt x="11709" y="101740"/>
                    <a:pt x="11776" y="102173"/>
                  </a:cubicBezTo>
                  <a:cubicBezTo>
                    <a:pt x="11809" y="102507"/>
                    <a:pt x="11776" y="102874"/>
                    <a:pt x="11809" y="103207"/>
                  </a:cubicBezTo>
                  <a:cubicBezTo>
                    <a:pt x="11843" y="103541"/>
                    <a:pt x="11909" y="103874"/>
                    <a:pt x="11876" y="104208"/>
                  </a:cubicBezTo>
                  <a:lnTo>
                    <a:pt x="11876" y="104241"/>
                  </a:lnTo>
                  <a:lnTo>
                    <a:pt x="11876" y="104308"/>
                  </a:lnTo>
                  <a:cubicBezTo>
                    <a:pt x="11909" y="104642"/>
                    <a:pt x="11843" y="104975"/>
                    <a:pt x="11809" y="105275"/>
                  </a:cubicBezTo>
                  <a:cubicBezTo>
                    <a:pt x="11776" y="105642"/>
                    <a:pt x="11809" y="105976"/>
                    <a:pt x="11776" y="106310"/>
                  </a:cubicBezTo>
                  <a:cubicBezTo>
                    <a:pt x="11709" y="106777"/>
                    <a:pt x="11676" y="107244"/>
                    <a:pt x="11509" y="107644"/>
                  </a:cubicBezTo>
                  <a:cubicBezTo>
                    <a:pt x="11348" y="108046"/>
                    <a:pt x="11042" y="108254"/>
                    <a:pt x="10722" y="108254"/>
                  </a:cubicBezTo>
                  <a:cubicBezTo>
                    <a:pt x="10511" y="108254"/>
                    <a:pt x="10294" y="108163"/>
                    <a:pt x="10108" y="107977"/>
                  </a:cubicBezTo>
                  <a:cubicBezTo>
                    <a:pt x="9908" y="107777"/>
                    <a:pt x="9775" y="107610"/>
                    <a:pt x="9708" y="107344"/>
                  </a:cubicBezTo>
                  <a:cubicBezTo>
                    <a:pt x="9374" y="106343"/>
                    <a:pt x="9208" y="105309"/>
                    <a:pt x="9208" y="104241"/>
                  </a:cubicBezTo>
                  <a:cubicBezTo>
                    <a:pt x="9208" y="103207"/>
                    <a:pt x="9374" y="102173"/>
                    <a:pt x="9708" y="101139"/>
                  </a:cubicBezTo>
                  <a:cubicBezTo>
                    <a:pt x="9775" y="100906"/>
                    <a:pt x="9908" y="100705"/>
                    <a:pt x="10108" y="100539"/>
                  </a:cubicBezTo>
                  <a:cubicBezTo>
                    <a:pt x="10296" y="100351"/>
                    <a:pt x="10516" y="100260"/>
                    <a:pt x="10730" y="100260"/>
                  </a:cubicBezTo>
                  <a:close/>
                  <a:moveTo>
                    <a:pt x="10075" y="114182"/>
                  </a:moveTo>
                  <a:cubicBezTo>
                    <a:pt x="10442" y="114182"/>
                    <a:pt x="10809" y="114515"/>
                    <a:pt x="10942" y="115049"/>
                  </a:cubicBezTo>
                  <a:cubicBezTo>
                    <a:pt x="11109" y="115716"/>
                    <a:pt x="11042" y="116383"/>
                    <a:pt x="10909" y="117017"/>
                  </a:cubicBezTo>
                  <a:cubicBezTo>
                    <a:pt x="10809" y="117518"/>
                    <a:pt x="10742" y="118051"/>
                    <a:pt x="10475" y="118485"/>
                  </a:cubicBezTo>
                  <a:cubicBezTo>
                    <a:pt x="10325" y="118752"/>
                    <a:pt x="10108" y="118885"/>
                    <a:pt x="9891" y="118885"/>
                  </a:cubicBezTo>
                  <a:cubicBezTo>
                    <a:pt x="9675" y="118885"/>
                    <a:pt x="9458" y="118752"/>
                    <a:pt x="9308" y="118485"/>
                  </a:cubicBezTo>
                  <a:cubicBezTo>
                    <a:pt x="9208" y="118351"/>
                    <a:pt x="9174" y="118218"/>
                    <a:pt x="9107" y="118051"/>
                  </a:cubicBezTo>
                  <a:cubicBezTo>
                    <a:pt x="9107" y="118018"/>
                    <a:pt x="9074" y="117951"/>
                    <a:pt x="9074" y="117884"/>
                  </a:cubicBezTo>
                  <a:cubicBezTo>
                    <a:pt x="8974" y="117484"/>
                    <a:pt x="9041" y="117051"/>
                    <a:pt x="9007" y="116617"/>
                  </a:cubicBezTo>
                  <a:cubicBezTo>
                    <a:pt x="9041" y="116350"/>
                    <a:pt x="9041" y="116050"/>
                    <a:pt x="9041" y="115783"/>
                  </a:cubicBezTo>
                  <a:cubicBezTo>
                    <a:pt x="9041" y="115683"/>
                    <a:pt x="9041" y="115583"/>
                    <a:pt x="9041" y="115483"/>
                  </a:cubicBezTo>
                  <a:cubicBezTo>
                    <a:pt x="9074" y="115383"/>
                    <a:pt x="9074" y="115249"/>
                    <a:pt x="9107" y="115116"/>
                  </a:cubicBezTo>
                  <a:cubicBezTo>
                    <a:pt x="9274" y="114582"/>
                    <a:pt x="9641" y="114182"/>
                    <a:pt x="10075" y="114182"/>
                  </a:cubicBezTo>
                  <a:close/>
                  <a:moveTo>
                    <a:pt x="9441" y="124856"/>
                  </a:moveTo>
                  <a:cubicBezTo>
                    <a:pt x="9975" y="124856"/>
                    <a:pt x="10408" y="125190"/>
                    <a:pt x="10575" y="125723"/>
                  </a:cubicBezTo>
                  <a:lnTo>
                    <a:pt x="10575" y="125757"/>
                  </a:lnTo>
                  <a:cubicBezTo>
                    <a:pt x="10742" y="126257"/>
                    <a:pt x="10575" y="126691"/>
                    <a:pt x="10442" y="127158"/>
                  </a:cubicBezTo>
                  <a:cubicBezTo>
                    <a:pt x="10108" y="128058"/>
                    <a:pt x="9574" y="128859"/>
                    <a:pt x="9074" y="129693"/>
                  </a:cubicBezTo>
                  <a:cubicBezTo>
                    <a:pt x="8960" y="129892"/>
                    <a:pt x="8774" y="130115"/>
                    <a:pt x="8515" y="130115"/>
                  </a:cubicBezTo>
                  <a:cubicBezTo>
                    <a:pt x="8470" y="130115"/>
                    <a:pt x="8423" y="130108"/>
                    <a:pt x="8374" y="130093"/>
                  </a:cubicBezTo>
                  <a:cubicBezTo>
                    <a:pt x="8007" y="129960"/>
                    <a:pt x="7907" y="129660"/>
                    <a:pt x="7907" y="129293"/>
                  </a:cubicBezTo>
                  <a:cubicBezTo>
                    <a:pt x="7907" y="129226"/>
                    <a:pt x="7907" y="129126"/>
                    <a:pt x="7940" y="129026"/>
                  </a:cubicBezTo>
                  <a:cubicBezTo>
                    <a:pt x="8207" y="128125"/>
                    <a:pt x="8274" y="127224"/>
                    <a:pt x="8274" y="126290"/>
                  </a:cubicBezTo>
                  <a:cubicBezTo>
                    <a:pt x="8307" y="125356"/>
                    <a:pt x="8741" y="124856"/>
                    <a:pt x="9441" y="124856"/>
                  </a:cubicBezTo>
                  <a:close/>
                  <a:moveTo>
                    <a:pt x="8993" y="137682"/>
                  </a:moveTo>
                  <a:cubicBezTo>
                    <a:pt x="9572" y="137682"/>
                    <a:pt x="9963" y="138045"/>
                    <a:pt x="10142" y="138699"/>
                  </a:cubicBezTo>
                  <a:cubicBezTo>
                    <a:pt x="10308" y="139200"/>
                    <a:pt x="10208" y="139700"/>
                    <a:pt x="10242" y="140134"/>
                  </a:cubicBezTo>
                  <a:lnTo>
                    <a:pt x="10242" y="140701"/>
                  </a:lnTo>
                  <a:cubicBezTo>
                    <a:pt x="10242" y="141501"/>
                    <a:pt x="10175" y="142302"/>
                    <a:pt x="9908" y="143069"/>
                  </a:cubicBezTo>
                  <a:cubicBezTo>
                    <a:pt x="9775" y="143369"/>
                    <a:pt x="9574" y="143636"/>
                    <a:pt x="9208" y="143670"/>
                  </a:cubicBezTo>
                  <a:cubicBezTo>
                    <a:pt x="8774" y="143670"/>
                    <a:pt x="8540" y="143469"/>
                    <a:pt x="8407" y="143103"/>
                  </a:cubicBezTo>
                  <a:cubicBezTo>
                    <a:pt x="8374" y="142969"/>
                    <a:pt x="8274" y="142836"/>
                    <a:pt x="8274" y="142702"/>
                  </a:cubicBezTo>
                  <a:cubicBezTo>
                    <a:pt x="8140" y="141468"/>
                    <a:pt x="8007" y="140200"/>
                    <a:pt x="7907" y="138966"/>
                  </a:cubicBezTo>
                  <a:cubicBezTo>
                    <a:pt x="7873" y="138299"/>
                    <a:pt x="8274" y="137765"/>
                    <a:pt x="8774" y="137699"/>
                  </a:cubicBezTo>
                  <a:cubicBezTo>
                    <a:pt x="8850" y="137688"/>
                    <a:pt x="8923" y="137682"/>
                    <a:pt x="8993" y="137682"/>
                  </a:cubicBezTo>
                  <a:close/>
                  <a:moveTo>
                    <a:pt x="4037" y="144937"/>
                  </a:moveTo>
                  <a:cubicBezTo>
                    <a:pt x="4571" y="144971"/>
                    <a:pt x="5004" y="145371"/>
                    <a:pt x="5071" y="145971"/>
                  </a:cubicBezTo>
                  <a:cubicBezTo>
                    <a:pt x="5138" y="146772"/>
                    <a:pt x="5271" y="147572"/>
                    <a:pt x="5238" y="148373"/>
                  </a:cubicBezTo>
                  <a:cubicBezTo>
                    <a:pt x="5238" y="148673"/>
                    <a:pt x="5238" y="148973"/>
                    <a:pt x="5205" y="149240"/>
                  </a:cubicBezTo>
                  <a:cubicBezTo>
                    <a:pt x="5205" y="149407"/>
                    <a:pt x="5138" y="149574"/>
                    <a:pt x="5071" y="149741"/>
                  </a:cubicBezTo>
                  <a:cubicBezTo>
                    <a:pt x="4904" y="150208"/>
                    <a:pt x="4638" y="150374"/>
                    <a:pt x="4171" y="150374"/>
                  </a:cubicBezTo>
                  <a:cubicBezTo>
                    <a:pt x="3704" y="150374"/>
                    <a:pt x="3437" y="150108"/>
                    <a:pt x="3337" y="149707"/>
                  </a:cubicBezTo>
                  <a:cubicBezTo>
                    <a:pt x="3237" y="149374"/>
                    <a:pt x="3170" y="149040"/>
                    <a:pt x="3136" y="148707"/>
                  </a:cubicBezTo>
                  <a:cubicBezTo>
                    <a:pt x="3036" y="147773"/>
                    <a:pt x="2803" y="146839"/>
                    <a:pt x="3003" y="145905"/>
                  </a:cubicBezTo>
                  <a:cubicBezTo>
                    <a:pt x="3103" y="145371"/>
                    <a:pt x="3570" y="144937"/>
                    <a:pt x="4037" y="144937"/>
                  </a:cubicBezTo>
                  <a:close/>
                  <a:moveTo>
                    <a:pt x="7958" y="151832"/>
                  </a:moveTo>
                  <a:cubicBezTo>
                    <a:pt x="8147" y="151832"/>
                    <a:pt x="8345" y="151878"/>
                    <a:pt x="8540" y="151976"/>
                  </a:cubicBezTo>
                  <a:cubicBezTo>
                    <a:pt x="9074" y="152276"/>
                    <a:pt x="9141" y="152776"/>
                    <a:pt x="9141" y="153276"/>
                  </a:cubicBezTo>
                  <a:cubicBezTo>
                    <a:pt x="9074" y="154244"/>
                    <a:pt x="8874" y="155178"/>
                    <a:pt x="8474" y="156078"/>
                  </a:cubicBezTo>
                  <a:cubicBezTo>
                    <a:pt x="8340" y="156379"/>
                    <a:pt x="8140" y="156679"/>
                    <a:pt x="7773" y="156746"/>
                  </a:cubicBezTo>
                  <a:cubicBezTo>
                    <a:pt x="7715" y="156757"/>
                    <a:pt x="7658" y="156762"/>
                    <a:pt x="7603" y="156762"/>
                  </a:cubicBezTo>
                  <a:cubicBezTo>
                    <a:pt x="7156" y="156762"/>
                    <a:pt x="6835" y="156406"/>
                    <a:pt x="6806" y="155812"/>
                  </a:cubicBezTo>
                  <a:cubicBezTo>
                    <a:pt x="6739" y="154844"/>
                    <a:pt x="6639" y="153910"/>
                    <a:pt x="6772" y="152976"/>
                  </a:cubicBezTo>
                  <a:cubicBezTo>
                    <a:pt x="6873" y="152271"/>
                    <a:pt x="7374" y="151832"/>
                    <a:pt x="7958" y="151832"/>
                  </a:cubicBezTo>
                  <a:close/>
                  <a:moveTo>
                    <a:pt x="7806" y="164184"/>
                  </a:moveTo>
                  <a:cubicBezTo>
                    <a:pt x="8173" y="164184"/>
                    <a:pt x="8374" y="164451"/>
                    <a:pt x="8507" y="164751"/>
                  </a:cubicBezTo>
                  <a:cubicBezTo>
                    <a:pt x="8540" y="164851"/>
                    <a:pt x="8574" y="164951"/>
                    <a:pt x="8574" y="165052"/>
                  </a:cubicBezTo>
                  <a:cubicBezTo>
                    <a:pt x="8741" y="165986"/>
                    <a:pt x="8640" y="166920"/>
                    <a:pt x="8540" y="167854"/>
                  </a:cubicBezTo>
                  <a:cubicBezTo>
                    <a:pt x="8540" y="168054"/>
                    <a:pt x="8507" y="168254"/>
                    <a:pt x="8407" y="168454"/>
                  </a:cubicBezTo>
                  <a:cubicBezTo>
                    <a:pt x="8307" y="168687"/>
                    <a:pt x="8140" y="168921"/>
                    <a:pt x="7806" y="168921"/>
                  </a:cubicBezTo>
                  <a:cubicBezTo>
                    <a:pt x="7506" y="168888"/>
                    <a:pt x="7339" y="168687"/>
                    <a:pt x="7239" y="168421"/>
                  </a:cubicBezTo>
                  <a:cubicBezTo>
                    <a:pt x="7173" y="168321"/>
                    <a:pt x="7173" y="168187"/>
                    <a:pt x="7139" y="168054"/>
                  </a:cubicBezTo>
                  <a:cubicBezTo>
                    <a:pt x="7106" y="167987"/>
                    <a:pt x="7106" y="167920"/>
                    <a:pt x="7106" y="167854"/>
                  </a:cubicBezTo>
                  <a:cubicBezTo>
                    <a:pt x="7073" y="167753"/>
                    <a:pt x="7073" y="167620"/>
                    <a:pt x="7073" y="167520"/>
                  </a:cubicBezTo>
                  <a:cubicBezTo>
                    <a:pt x="7039" y="167186"/>
                    <a:pt x="7039" y="166853"/>
                    <a:pt x="7039" y="166519"/>
                  </a:cubicBezTo>
                  <a:cubicBezTo>
                    <a:pt x="7039" y="166186"/>
                    <a:pt x="7039" y="165852"/>
                    <a:pt x="7039" y="165519"/>
                  </a:cubicBezTo>
                  <a:cubicBezTo>
                    <a:pt x="7039" y="165418"/>
                    <a:pt x="7073" y="165285"/>
                    <a:pt x="7073" y="165185"/>
                  </a:cubicBezTo>
                  <a:cubicBezTo>
                    <a:pt x="7106" y="165052"/>
                    <a:pt x="7139" y="164918"/>
                    <a:pt x="7206" y="164751"/>
                  </a:cubicBezTo>
                  <a:cubicBezTo>
                    <a:pt x="7306" y="164484"/>
                    <a:pt x="7440" y="164184"/>
                    <a:pt x="7806" y="164184"/>
                  </a:cubicBezTo>
                  <a:close/>
                  <a:moveTo>
                    <a:pt x="5823" y="179512"/>
                  </a:moveTo>
                  <a:cubicBezTo>
                    <a:pt x="5873" y="179512"/>
                    <a:pt x="5923" y="179517"/>
                    <a:pt x="5972" y="179529"/>
                  </a:cubicBezTo>
                  <a:cubicBezTo>
                    <a:pt x="6439" y="179629"/>
                    <a:pt x="6839" y="180062"/>
                    <a:pt x="6772" y="180629"/>
                  </a:cubicBezTo>
                  <a:cubicBezTo>
                    <a:pt x="6706" y="181663"/>
                    <a:pt x="6372" y="182631"/>
                    <a:pt x="5972" y="183565"/>
                  </a:cubicBezTo>
                  <a:cubicBezTo>
                    <a:pt x="5839" y="183905"/>
                    <a:pt x="5578" y="184064"/>
                    <a:pt x="5298" y="184064"/>
                  </a:cubicBezTo>
                  <a:cubicBezTo>
                    <a:pt x="5084" y="184064"/>
                    <a:pt x="4859" y="183972"/>
                    <a:pt x="4671" y="183798"/>
                  </a:cubicBezTo>
                  <a:cubicBezTo>
                    <a:pt x="4371" y="183531"/>
                    <a:pt x="4371" y="183165"/>
                    <a:pt x="4371" y="182798"/>
                  </a:cubicBezTo>
                  <a:cubicBezTo>
                    <a:pt x="4437" y="181964"/>
                    <a:pt x="4537" y="181096"/>
                    <a:pt x="4838" y="180262"/>
                  </a:cubicBezTo>
                  <a:cubicBezTo>
                    <a:pt x="4986" y="179848"/>
                    <a:pt x="5423" y="179512"/>
                    <a:pt x="5823" y="179512"/>
                  </a:cubicBezTo>
                  <a:close/>
                  <a:moveTo>
                    <a:pt x="8578" y="186382"/>
                  </a:moveTo>
                  <a:cubicBezTo>
                    <a:pt x="8742" y="186382"/>
                    <a:pt x="8910" y="186431"/>
                    <a:pt x="9074" y="186534"/>
                  </a:cubicBezTo>
                  <a:cubicBezTo>
                    <a:pt x="9441" y="186767"/>
                    <a:pt x="9541" y="187134"/>
                    <a:pt x="9541" y="187534"/>
                  </a:cubicBezTo>
                  <a:cubicBezTo>
                    <a:pt x="9608" y="188735"/>
                    <a:pt x="9241" y="189903"/>
                    <a:pt x="8974" y="191070"/>
                  </a:cubicBezTo>
                  <a:cubicBezTo>
                    <a:pt x="8907" y="191404"/>
                    <a:pt x="8774" y="191737"/>
                    <a:pt x="8340" y="191737"/>
                  </a:cubicBezTo>
                  <a:cubicBezTo>
                    <a:pt x="7873" y="191737"/>
                    <a:pt x="7706" y="191437"/>
                    <a:pt x="7573" y="191104"/>
                  </a:cubicBezTo>
                  <a:cubicBezTo>
                    <a:pt x="7540" y="191003"/>
                    <a:pt x="7506" y="190937"/>
                    <a:pt x="7473" y="190837"/>
                  </a:cubicBezTo>
                  <a:cubicBezTo>
                    <a:pt x="7306" y="190270"/>
                    <a:pt x="7306" y="189636"/>
                    <a:pt x="7306" y="189035"/>
                  </a:cubicBezTo>
                  <a:cubicBezTo>
                    <a:pt x="7306" y="188402"/>
                    <a:pt x="7339" y="187968"/>
                    <a:pt x="7406" y="187634"/>
                  </a:cubicBezTo>
                  <a:cubicBezTo>
                    <a:pt x="7440" y="187501"/>
                    <a:pt x="7473" y="187401"/>
                    <a:pt x="7506" y="187334"/>
                  </a:cubicBezTo>
                  <a:cubicBezTo>
                    <a:pt x="7540" y="187267"/>
                    <a:pt x="7540" y="187201"/>
                    <a:pt x="7573" y="187134"/>
                  </a:cubicBezTo>
                  <a:cubicBezTo>
                    <a:pt x="7606" y="187134"/>
                    <a:pt x="7606" y="187101"/>
                    <a:pt x="7606" y="187067"/>
                  </a:cubicBezTo>
                  <a:cubicBezTo>
                    <a:pt x="7860" y="186629"/>
                    <a:pt x="8210" y="186382"/>
                    <a:pt x="8578" y="186382"/>
                  </a:cubicBezTo>
                  <a:close/>
                  <a:moveTo>
                    <a:pt x="4712" y="189526"/>
                  </a:moveTo>
                  <a:cubicBezTo>
                    <a:pt x="5089" y="189526"/>
                    <a:pt x="5422" y="189840"/>
                    <a:pt x="5505" y="190336"/>
                  </a:cubicBezTo>
                  <a:cubicBezTo>
                    <a:pt x="5605" y="190903"/>
                    <a:pt x="5572" y="191437"/>
                    <a:pt x="5605" y="192038"/>
                  </a:cubicBezTo>
                  <a:cubicBezTo>
                    <a:pt x="5572" y="192471"/>
                    <a:pt x="5638" y="192972"/>
                    <a:pt x="5505" y="193472"/>
                  </a:cubicBezTo>
                  <a:cubicBezTo>
                    <a:pt x="5405" y="193772"/>
                    <a:pt x="5271" y="194039"/>
                    <a:pt x="4904" y="194039"/>
                  </a:cubicBezTo>
                  <a:cubicBezTo>
                    <a:pt x="4604" y="194039"/>
                    <a:pt x="4437" y="193772"/>
                    <a:pt x="4371" y="193472"/>
                  </a:cubicBezTo>
                  <a:cubicBezTo>
                    <a:pt x="4304" y="193238"/>
                    <a:pt x="4271" y="193005"/>
                    <a:pt x="4237" y="192771"/>
                  </a:cubicBezTo>
                  <a:cubicBezTo>
                    <a:pt x="4137" y="191904"/>
                    <a:pt x="4004" y="191070"/>
                    <a:pt x="4037" y="190203"/>
                  </a:cubicBezTo>
                  <a:cubicBezTo>
                    <a:pt x="4037" y="189903"/>
                    <a:pt x="4137" y="189669"/>
                    <a:pt x="4471" y="189569"/>
                  </a:cubicBezTo>
                  <a:cubicBezTo>
                    <a:pt x="4552" y="189540"/>
                    <a:pt x="4633" y="189526"/>
                    <a:pt x="4712" y="189526"/>
                  </a:cubicBezTo>
                  <a:close/>
                  <a:moveTo>
                    <a:pt x="6144" y="198550"/>
                  </a:moveTo>
                  <a:cubicBezTo>
                    <a:pt x="6473" y="198550"/>
                    <a:pt x="6791" y="198744"/>
                    <a:pt x="7039" y="199076"/>
                  </a:cubicBezTo>
                  <a:cubicBezTo>
                    <a:pt x="7273" y="199409"/>
                    <a:pt x="7273" y="199776"/>
                    <a:pt x="7306" y="200143"/>
                  </a:cubicBezTo>
                  <a:cubicBezTo>
                    <a:pt x="7273" y="200477"/>
                    <a:pt x="7273" y="200744"/>
                    <a:pt x="7206" y="201044"/>
                  </a:cubicBezTo>
                  <a:cubicBezTo>
                    <a:pt x="7139" y="201744"/>
                    <a:pt x="7073" y="202412"/>
                    <a:pt x="6839" y="203079"/>
                  </a:cubicBezTo>
                  <a:cubicBezTo>
                    <a:pt x="6772" y="203279"/>
                    <a:pt x="6706" y="203479"/>
                    <a:pt x="6439" y="203512"/>
                  </a:cubicBezTo>
                  <a:cubicBezTo>
                    <a:pt x="6419" y="203515"/>
                    <a:pt x="6400" y="203516"/>
                    <a:pt x="6381" y="203516"/>
                  </a:cubicBezTo>
                  <a:cubicBezTo>
                    <a:pt x="6143" y="203516"/>
                    <a:pt x="5964" y="203331"/>
                    <a:pt x="5872" y="203145"/>
                  </a:cubicBezTo>
                  <a:cubicBezTo>
                    <a:pt x="5772" y="202979"/>
                    <a:pt x="5705" y="202779"/>
                    <a:pt x="5672" y="202578"/>
                  </a:cubicBezTo>
                  <a:cubicBezTo>
                    <a:pt x="5505" y="201811"/>
                    <a:pt x="5371" y="201044"/>
                    <a:pt x="5205" y="200277"/>
                  </a:cubicBezTo>
                  <a:cubicBezTo>
                    <a:pt x="5171" y="200043"/>
                    <a:pt x="5138" y="199810"/>
                    <a:pt x="5171" y="199576"/>
                  </a:cubicBezTo>
                  <a:cubicBezTo>
                    <a:pt x="5171" y="199109"/>
                    <a:pt x="5471" y="198709"/>
                    <a:pt x="5938" y="198576"/>
                  </a:cubicBezTo>
                  <a:cubicBezTo>
                    <a:pt x="6007" y="198558"/>
                    <a:pt x="6076" y="198550"/>
                    <a:pt x="6144" y="198550"/>
                  </a:cubicBezTo>
                  <a:close/>
                  <a:moveTo>
                    <a:pt x="2603" y="0"/>
                  </a:moveTo>
                  <a:cubicBezTo>
                    <a:pt x="2536" y="467"/>
                    <a:pt x="2469" y="967"/>
                    <a:pt x="2403" y="1468"/>
                  </a:cubicBezTo>
                  <a:cubicBezTo>
                    <a:pt x="2169" y="3369"/>
                    <a:pt x="1902" y="5271"/>
                    <a:pt x="1802" y="7205"/>
                  </a:cubicBezTo>
                  <a:cubicBezTo>
                    <a:pt x="1702" y="9740"/>
                    <a:pt x="1302" y="12242"/>
                    <a:pt x="868" y="14744"/>
                  </a:cubicBezTo>
                  <a:cubicBezTo>
                    <a:pt x="568" y="16445"/>
                    <a:pt x="268" y="18146"/>
                    <a:pt x="168" y="19881"/>
                  </a:cubicBezTo>
                  <a:cubicBezTo>
                    <a:pt x="1" y="22750"/>
                    <a:pt x="701" y="25485"/>
                    <a:pt x="1802" y="28087"/>
                  </a:cubicBezTo>
                  <a:cubicBezTo>
                    <a:pt x="2703" y="30255"/>
                    <a:pt x="3337" y="32490"/>
                    <a:pt x="3537" y="34858"/>
                  </a:cubicBezTo>
                  <a:cubicBezTo>
                    <a:pt x="3637" y="35993"/>
                    <a:pt x="3737" y="37160"/>
                    <a:pt x="3870" y="38294"/>
                  </a:cubicBezTo>
                  <a:cubicBezTo>
                    <a:pt x="3970" y="39262"/>
                    <a:pt x="4171" y="40229"/>
                    <a:pt x="4204" y="41196"/>
                  </a:cubicBezTo>
                  <a:cubicBezTo>
                    <a:pt x="4237" y="43064"/>
                    <a:pt x="3837" y="44866"/>
                    <a:pt x="3437" y="46667"/>
                  </a:cubicBezTo>
                  <a:cubicBezTo>
                    <a:pt x="2836" y="49502"/>
                    <a:pt x="2236" y="52371"/>
                    <a:pt x="1535" y="55206"/>
                  </a:cubicBezTo>
                  <a:cubicBezTo>
                    <a:pt x="1135" y="56874"/>
                    <a:pt x="835" y="58575"/>
                    <a:pt x="501" y="60277"/>
                  </a:cubicBezTo>
                  <a:cubicBezTo>
                    <a:pt x="301" y="61477"/>
                    <a:pt x="168" y="62712"/>
                    <a:pt x="368" y="63912"/>
                  </a:cubicBezTo>
                  <a:cubicBezTo>
                    <a:pt x="701" y="65847"/>
                    <a:pt x="1235" y="67749"/>
                    <a:pt x="2002" y="69583"/>
                  </a:cubicBezTo>
                  <a:cubicBezTo>
                    <a:pt x="2603" y="70984"/>
                    <a:pt x="3337" y="72352"/>
                    <a:pt x="3837" y="73786"/>
                  </a:cubicBezTo>
                  <a:cubicBezTo>
                    <a:pt x="4471" y="75654"/>
                    <a:pt x="4971" y="77589"/>
                    <a:pt x="5505" y="79524"/>
                  </a:cubicBezTo>
                  <a:cubicBezTo>
                    <a:pt x="5805" y="80591"/>
                    <a:pt x="5772" y="81759"/>
                    <a:pt x="5972" y="82859"/>
                  </a:cubicBezTo>
                  <a:cubicBezTo>
                    <a:pt x="6205" y="84194"/>
                    <a:pt x="6572" y="85495"/>
                    <a:pt x="6706" y="86829"/>
                  </a:cubicBezTo>
                  <a:cubicBezTo>
                    <a:pt x="6939" y="89331"/>
                    <a:pt x="6839" y="91799"/>
                    <a:pt x="7039" y="94268"/>
                  </a:cubicBezTo>
                  <a:cubicBezTo>
                    <a:pt x="7173" y="95669"/>
                    <a:pt x="7039" y="97103"/>
                    <a:pt x="7106" y="98504"/>
                  </a:cubicBezTo>
                  <a:cubicBezTo>
                    <a:pt x="7239" y="100405"/>
                    <a:pt x="7073" y="102307"/>
                    <a:pt x="7006" y="104241"/>
                  </a:cubicBezTo>
                  <a:cubicBezTo>
                    <a:pt x="7073" y="106143"/>
                    <a:pt x="7239" y="108077"/>
                    <a:pt x="7106" y="109979"/>
                  </a:cubicBezTo>
                  <a:cubicBezTo>
                    <a:pt x="7039" y="111380"/>
                    <a:pt x="7173" y="112781"/>
                    <a:pt x="7039" y="114182"/>
                  </a:cubicBezTo>
                  <a:cubicBezTo>
                    <a:pt x="6839" y="116684"/>
                    <a:pt x="6939" y="119152"/>
                    <a:pt x="6706" y="121620"/>
                  </a:cubicBezTo>
                  <a:cubicBezTo>
                    <a:pt x="6572" y="122955"/>
                    <a:pt x="6205" y="124289"/>
                    <a:pt x="5972" y="125590"/>
                  </a:cubicBezTo>
                  <a:cubicBezTo>
                    <a:pt x="5772" y="126724"/>
                    <a:pt x="5805" y="127858"/>
                    <a:pt x="5505" y="128959"/>
                  </a:cubicBezTo>
                  <a:cubicBezTo>
                    <a:pt x="4971" y="130860"/>
                    <a:pt x="4471" y="132828"/>
                    <a:pt x="3837" y="134696"/>
                  </a:cubicBezTo>
                  <a:cubicBezTo>
                    <a:pt x="3337" y="136131"/>
                    <a:pt x="2603" y="137465"/>
                    <a:pt x="2002" y="138866"/>
                  </a:cubicBezTo>
                  <a:cubicBezTo>
                    <a:pt x="1235" y="140701"/>
                    <a:pt x="701" y="142636"/>
                    <a:pt x="368" y="144570"/>
                  </a:cubicBezTo>
                  <a:cubicBezTo>
                    <a:pt x="168" y="145771"/>
                    <a:pt x="301" y="147005"/>
                    <a:pt x="501" y="148206"/>
                  </a:cubicBezTo>
                  <a:cubicBezTo>
                    <a:pt x="801" y="149907"/>
                    <a:pt x="1135" y="151609"/>
                    <a:pt x="1535" y="153276"/>
                  </a:cubicBezTo>
                  <a:cubicBezTo>
                    <a:pt x="2236" y="156112"/>
                    <a:pt x="2836" y="158981"/>
                    <a:pt x="3437" y="161816"/>
                  </a:cubicBezTo>
                  <a:cubicBezTo>
                    <a:pt x="3837" y="163617"/>
                    <a:pt x="4237" y="165418"/>
                    <a:pt x="4204" y="167253"/>
                  </a:cubicBezTo>
                  <a:cubicBezTo>
                    <a:pt x="4171" y="168254"/>
                    <a:pt x="3970" y="169188"/>
                    <a:pt x="3870" y="170155"/>
                  </a:cubicBezTo>
                  <a:cubicBezTo>
                    <a:pt x="3737" y="171323"/>
                    <a:pt x="3637" y="172490"/>
                    <a:pt x="3537" y="173624"/>
                  </a:cubicBezTo>
                  <a:cubicBezTo>
                    <a:pt x="3337" y="175993"/>
                    <a:pt x="2703" y="178194"/>
                    <a:pt x="1802" y="180396"/>
                  </a:cubicBezTo>
                  <a:cubicBezTo>
                    <a:pt x="701" y="182998"/>
                    <a:pt x="1" y="185733"/>
                    <a:pt x="168" y="188602"/>
                  </a:cubicBezTo>
                  <a:cubicBezTo>
                    <a:pt x="268" y="190336"/>
                    <a:pt x="568" y="192038"/>
                    <a:pt x="868" y="193739"/>
                  </a:cubicBezTo>
                  <a:cubicBezTo>
                    <a:pt x="1302" y="196241"/>
                    <a:pt x="1702" y="198742"/>
                    <a:pt x="1802" y="201277"/>
                  </a:cubicBezTo>
                  <a:cubicBezTo>
                    <a:pt x="1902" y="203212"/>
                    <a:pt x="2169" y="205114"/>
                    <a:pt x="2403" y="207015"/>
                  </a:cubicBezTo>
                  <a:cubicBezTo>
                    <a:pt x="2469" y="207515"/>
                    <a:pt x="2536" y="207982"/>
                    <a:pt x="2603" y="208483"/>
                  </a:cubicBezTo>
                  <a:lnTo>
                    <a:pt x="3870" y="208483"/>
                  </a:lnTo>
                  <a:cubicBezTo>
                    <a:pt x="3804" y="207982"/>
                    <a:pt x="3804" y="207482"/>
                    <a:pt x="3804" y="206982"/>
                  </a:cubicBezTo>
                  <a:cubicBezTo>
                    <a:pt x="3770" y="206515"/>
                    <a:pt x="4070" y="206181"/>
                    <a:pt x="4504" y="205981"/>
                  </a:cubicBezTo>
                  <a:cubicBezTo>
                    <a:pt x="4637" y="205908"/>
                    <a:pt x="4770" y="205875"/>
                    <a:pt x="4900" y="205875"/>
                  </a:cubicBezTo>
                  <a:cubicBezTo>
                    <a:pt x="5128" y="205875"/>
                    <a:pt x="5347" y="205978"/>
                    <a:pt x="5538" y="206148"/>
                  </a:cubicBezTo>
                  <a:cubicBezTo>
                    <a:pt x="5872" y="206415"/>
                    <a:pt x="5972" y="206815"/>
                    <a:pt x="5938" y="207282"/>
                  </a:cubicBezTo>
                  <a:cubicBezTo>
                    <a:pt x="5905" y="207682"/>
                    <a:pt x="5872" y="208082"/>
                    <a:pt x="5805" y="208483"/>
                  </a:cubicBezTo>
                  <a:lnTo>
                    <a:pt x="10242" y="208483"/>
                  </a:lnTo>
                  <a:cubicBezTo>
                    <a:pt x="10175" y="206915"/>
                    <a:pt x="10041" y="205314"/>
                    <a:pt x="9841" y="203746"/>
                  </a:cubicBezTo>
                  <a:cubicBezTo>
                    <a:pt x="9608" y="201711"/>
                    <a:pt x="9641" y="199676"/>
                    <a:pt x="9941" y="197608"/>
                  </a:cubicBezTo>
                  <a:cubicBezTo>
                    <a:pt x="10208" y="195840"/>
                    <a:pt x="10442" y="194006"/>
                    <a:pt x="10609" y="192204"/>
                  </a:cubicBezTo>
                  <a:cubicBezTo>
                    <a:pt x="10675" y="191204"/>
                    <a:pt x="10809" y="190236"/>
                    <a:pt x="11009" y="189269"/>
                  </a:cubicBezTo>
                  <a:cubicBezTo>
                    <a:pt x="11276" y="187901"/>
                    <a:pt x="11309" y="186467"/>
                    <a:pt x="11442" y="185099"/>
                  </a:cubicBezTo>
                  <a:cubicBezTo>
                    <a:pt x="11543" y="184132"/>
                    <a:pt x="11743" y="183231"/>
                    <a:pt x="11809" y="182264"/>
                  </a:cubicBezTo>
                  <a:cubicBezTo>
                    <a:pt x="11943" y="180363"/>
                    <a:pt x="11909" y="178428"/>
                    <a:pt x="11509" y="176526"/>
                  </a:cubicBezTo>
                  <a:cubicBezTo>
                    <a:pt x="11009" y="174358"/>
                    <a:pt x="10709" y="172157"/>
                    <a:pt x="10575" y="169955"/>
                  </a:cubicBezTo>
                  <a:cubicBezTo>
                    <a:pt x="10542" y="169388"/>
                    <a:pt x="10642" y="168821"/>
                    <a:pt x="10842" y="168287"/>
                  </a:cubicBezTo>
                  <a:cubicBezTo>
                    <a:pt x="12043" y="164985"/>
                    <a:pt x="12710" y="161516"/>
                    <a:pt x="13711" y="158113"/>
                  </a:cubicBezTo>
                  <a:cubicBezTo>
                    <a:pt x="14278" y="156112"/>
                    <a:pt x="14511" y="154044"/>
                    <a:pt x="14545" y="151976"/>
                  </a:cubicBezTo>
                  <a:cubicBezTo>
                    <a:pt x="14611" y="150074"/>
                    <a:pt x="14244" y="148273"/>
                    <a:pt x="13744" y="146505"/>
                  </a:cubicBezTo>
                  <a:cubicBezTo>
                    <a:pt x="12877" y="143303"/>
                    <a:pt x="12210" y="140067"/>
                    <a:pt x="11609" y="136798"/>
                  </a:cubicBezTo>
                  <a:cubicBezTo>
                    <a:pt x="11442" y="135831"/>
                    <a:pt x="11209" y="134830"/>
                    <a:pt x="11042" y="133863"/>
                  </a:cubicBezTo>
                  <a:cubicBezTo>
                    <a:pt x="10809" y="132528"/>
                    <a:pt x="10942" y="131194"/>
                    <a:pt x="11242" y="129893"/>
                  </a:cubicBezTo>
                  <a:cubicBezTo>
                    <a:pt x="11876" y="127091"/>
                    <a:pt x="12543" y="124289"/>
                    <a:pt x="13210" y="121487"/>
                  </a:cubicBezTo>
                  <a:cubicBezTo>
                    <a:pt x="13611" y="119619"/>
                    <a:pt x="13878" y="117751"/>
                    <a:pt x="14044" y="115883"/>
                  </a:cubicBezTo>
                  <a:cubicBezTo>
                    <a:pt x="14278" y="113148"/>
                    <a:pt x="14478" y="110446"/>
                    <a:pt x="14711" y="107744"/>
                  </a:cubicBezTo>
                  <a:cubicBezTo>
                    <a:pt x="14711" y="107544"/>
                    <a:pt x="14711" y="107377"/>
                    <a:pt x="14711" y="107210"/>
                  </a:cubicBezTo>
                  <a:cubicBezTo>
                    <a:pt x="14745" y="106209"/>
                    <a:pt x="14778" y="105242"/>
                    <a:pt x="14778" y="104241"/>
                  </a:cubicBezTo>
                  <a:lnTo>
                    <a:pt x="14778" y="104208"/>
                  </a:lnTo>
                  <a:cubicBezTo>
                    <a:pt x="14778" y="103241"/>
                    <a:pt x="14745" y="102240"/>
                    <a:pt x="14711" y="101273"/>
                  </a:cubicBezTo>
                  <a:cubicBezTo>
                    <a:pt x="14711" y="101106"/>
                    <a:pt x="14711" y="100906"/>
                    <a:pt x="14711" y="100739"/>
                  </a:cubicBezTo>
                  <a:cubicBezTo>
                    <a:pt x="14478" y="98037"/>
                    <a:pt x="14278" y="95302"/>
                    <a:pt x="14044" y="92600"/>
                  </a:cubicBezTo>
                  <a:cubicBezTo>
                    <a:pt x="13878" y="90732"/>
                    <a:pt x="13611" y="88864"/>
                    <a:pt x="13210" y="86996"/>
                  </a:cubicBezTo>
                  <a:cubicBezTo>
                    <a:pt x="12543" y="84194"/>
                    <a:pt x="11876" y="81392"/>
                    <a:pt x="11242" y="78590"/>
                  </a:cubicBezTo>
                  <a:cubicBezTo>
                    <a:pt x="10942" y="77289"/>
                    <a:pt x="10809" y="75954"/>
                    <a:pt x="11042" y="74620"/>
                  </a:cubicBezTo>
                  <a:cubicBezTo>
                    <a:pt x="11209" y="73619"/>
                    <a:pt x="11442" y="72652"/>
                    <a:pt x="11609" y="71685"/>
                  </a:cubicBezTo>
                  <a:cubicBezTo>
                    <a:pt x="12210" y="68416"/>
                    <a:pt x="12877" y="65180"/>
                    <a:pt x="13744" y="61978"/>
                  </a:cubicBezTo>
                  <a:cubicBezTo>
                    <a:pt x="14244" y="60176"/>
                    <a:pt x="14611" y="58375"/>
                    <a:pt x="14545" y="56507"/>
                  </a:cubicBezTo>
                  <a:cubicBezTo>
                    <a:pt x="14511" y="54406"/>
                    <a:pt x="14278" y="52371"/>
                    <a:pt x="13711" y="50369"/>
                  </a:cubicBezTo>
                  <a:cubicBezTo>
                    <a:pt x="12710" y="46967"/>
                    <a:pt x="12043" y="43498"/>
                    <a:pt x="10842" y="40162"/>
                  </a:cubicBezTo>
                  <a:cubicBezTo>
                    <a:pt x="10642" y="39628"/>
                    <a:pt x="10542" y="39095"/>
                    <a:pt x="10575" y="38528"/>
                  </a:cubicBezTo>
                  <a:cubicBezTo>
                    <a:pt x="10709" y="36293"/>
                    <a:pt x="11009" y="34091"/>
                    <a:pt x="11509" y="31923"/>
                  </a:cubicBezTo>
                  <a:cubicBezTo>
                    <a:pt x="11909" y="30022"/>
                    <a:pt x="11943" y="28120"/>
                    <a:pt x="11809" y="26185"/>
                  </a:cubicBezTo>
                  <a:cubicBezTo>
                    <a:pt x="11743" y="25251"/>
                    <a:pt x="11543" y="24317"/>
                    <a:pt x="11442" y="23383"/>
                  </a:cubicBezTo>
                  <a:cubicBezTo>
                    <a:pt x="11309" y="21982"/>
                    <a:pt x="11276" y="20581"/>
                    <a:pt x="11009" y="19214"/>
                  </a:cubicBezTo>
                  <a:cubicBezTo>
                    <a:pt x="10809" y="18246"/>
                    <a:pt x="10675" y="17246"/>
                    <a:pt x="10609" y="16278"/>
                  </a:cubicBezTo>
                  <a:cubicBezTo>
                    <a:pt x="10442" y="14444"/>
                    <a:pt x="10208" y="12642"/>
                    <a:pt x="9941" y="10841"/>
                  </a:cubicBezTo>
                  <a:cubicBezTo>
                    <a:pt x="9641" y="8806"/>
                    <a:pt x="9608" y="6772"/>
                    <a:pt x="9841" y="4703"/>
                  </a:cubicBezTo>
                  <a:cubicBezTo>
                    <a:pt x="10041" y="3136"/>
                    <a:pt x="10175" y="1568"/>
                    <a:pt x="10242" y="0"/>
                  </a:cubicBezTo>
                  <a:lnTo>
                    <a:pt x="5805" y="0"/>
                  </a:lnTo>
                  <a:cubicBezTo>
                    <a:pt x="5872" y="400"/>
                    <a:pt x="5905" y="801"/>
                    <a:pt x="5938" y="1201"/>
                  </a:cubicBezTo>
                  <a:cubicBezTo>
                    <a:pt x="5972" y="1635"/>
                    <a:pt x="5872" y="2035"/>
                    <a:pt x="5538" y="2335"/>
                  </a:cubicBezTo>
                  <a:cubicBezTo>
                    <a:pt x="5347" y="2505"/>
                    <a:pt x="5128" y="2608"/>
                    <a:pt x="4900" y="2608"/>
                  </a:cubicBezTo>
                  <a:cubicBezTo>
                    <a:pt x="4770" y="2608"/>
                    <a:pt x="4637" y="2574"/>
                    <a:pt x="4504" y="2502"/>
                  </a:cubicBezTo>
                  <a:cubicBezTo>
                    <a:pt x="4070" y="2302"/>
                    <a:pt x="3770" y="1935"/>
                    <a:pt x="3804" y="1501"/>
                  </a:cubicBezTo>
                  <a:cubicBezTo>
                    <a:pt x="3804" y="1001"/>
                    <a:pt x="3804" y="500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13"/>
            <p:cNvSpPr/>
            <p:nvPr/>
          </p:nvSpPr>
          <p:spPr>
            <a:xfrm rot="-5400000">
              <a:off x="1506762" y="110907"/>
              <a:ext cx="86091" cy="470077"/>
            </a:xfrm>
            <a:custGeom>
              <a:avLst/>
              <a:gdLst/>
              <a:ahLst/>
              <a:cxnLst/>
              <a:rect l="l" t="t" r="r" b="b"/>
              <a:pathLst>
                <a:path w="3470" h="10557" extrusionOk="0">
                  <a:moveTo>
                    <a:pt x="690" y="0"/>
                  </a:moveTo>
                  <a:cubicBezTo>
                    <a:pt x="589" y="0"/>
                    <a:pt x="482" y="25"/>
                    <a:pt x="367" y="82"/>
                  </a:cubicBezTo>
                  <a:cubicBezTo>
                    <a:pt x="0" y="282"/>
                    <a:pt x="34" y="649"/>
                    <a:pt x="67" y="1016"/>
                  </a:cubicBezTo>
                  <a:cubicBezTo>
                    <a:pt x="300" y="2718"/>
                    <a:pt x="801" y="4385"/>
                    <a:pt x="1001" y="6087"/>
                  </a:cubicBezTo>
                  <a:cubicBezTo>
                    <a:pt x="1168" y="7488"/>
                    <a:pt x="1435" y="8889"/>
                    <a:pt x="1835" y="10256"/>
                  </a:cubicBezTo>
                  <a:cubicBezTo>
                    <a:pt x="1868" y="10356"/>
                    <a:pt x="1835" y="10523"/>
                    <a:pt x="2002" y="10557"/>
                  </a:cubicBezTo>
                  <a:cubicBezTo>
                    <a:pt x="2168" y="10557"/>
                    <a:pt x="2235" y="10423"/>
                    <a:pt x="2302" y="10323"/>
                  </a:cubicBezTo>
                  <a:cubicBezTo>
                    <a:pt x="2435" y="10090"/>
                    <a:pt x="2569" y="9856"/>
                    <a:pt x="2702" y="9623"/>
                  </a:cubicBezTo>
                  <a:cubicBezTo>
                    <a:pt x="3169" y="8455"/>
                    <a:pt x="3336" y="7254"/>
                    <a:pt x="3336" y="5720"/>
                  </a:cubicBezTo>
                  <a:cubicBezTo>
                    <a:pt x="3469" y="4052"/>
                    <a:pt x="2602" y="2384"/>
                    <a:pt x="1701" y="749"/>
                  </a:cubicBezTo>
                  <a:cubicBezTo>
                    <a:pt x="1635" y="583"/>
                    <a:pt x="1501" y="449"/>
                    <a:pt x="1335" y="316"/>
                  </a:cubicBezTo>
                  <a:cubicBezTo>
                    <a:pt x="1145" y="150"/>
                    <a:pt x="938" y="0"/>
                    <a:pt x="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13"/>
            <p:cNvSpPr/>
            <p:nvPr/>
          </p:nvSpPr>
          <p:spPr>
            <a:xfrm rot="-5400000">
              <a:off x="3361811" y="-201280"/>
              <a:ext cx="54632" cy="496927"/>
            </a:xfrm>
            <a:custGeom>
              <a:avLst/>
              <a:gdLst/>
              <a:ahLst/>
              <a:cxnLst/>
              <a:rect l="l" t="t" r="r" b="b"/>
              <a:pathLst>
                <a:path w="2202" h="11160" extrusionOk="0">
                  <a:moveTo>
                    <a:pt x="1412" y="1"/>
                  </a:moveTo>
                  <a:cubicBezTo>
                    <a:pt x="1161" y="1"/>
                    <a:pt x="987" y="130"/>
                    <a:pt x="867" y="339"/>
                  </a:cubicBezTo>
                  <a:cubicBezTo>
                    <a:pt x="701" y="606"/>
                    <a:pt x="634" y="906"/>
                    <a:pt x="534" y="1207"/>
                  </a:cubicBezTo>
                  <a:cubicBezTo>
                    <a:pt x="133" y="2674"/>
                    <a:pt x="0" y="4209"/>
                    <a:pt x="33" y="5810"/>
                  </a:cubicBezTo>
                  <a:cubicBezTo>
                    <a:pt x="0" y="6811"/>
                    <a:pt x="67" y="7878"/>
                    <a:pt x="300" y="8912"/>
                  </a:cubicBezTo>
                  <a:cubicBezTo>
                    <a:pt x="467" y="9746"/>
                    <a:pt x="801" y="10513"/>
                    <a:pt x="1534" y="11047"/>
                  </a:cubicBezTo>
                  <a:cubicBezTo>
                    <a:pt x="1635" y="11122"/>
                    <a:pt x="1716" y="11159"/>
                    <a:pt x="1778" y="11159"/>
                  </a:cubicBezTo>
                  <a:cubicBezTo>
                    <a:pt x="1883" y="11159"/>
                    <a:pt x="1935" y="11055"/>
                    <a:pt x="1935" y="10847"/>
                  </a:cubicBezTo>
                  <a:cubicBezTo>
                    <a:pt x="1935" y="9979"/>
                    <a:pt x="1968" y="9079"/>
                    <a:pt x="2001" y="8212"/>
                  </a:cubicBezTo>
                  <a:cubicBezTo>
                    <a:pt x="2001" y="6010"/>
                    <a:pt x="1868" y="3808"/>
                    <a:pt x="2168" y="1607"/>
                  </a:cubicBezTo>
                  <a:cubicBezTo>
                    <a:pt x="2202" y="1240"/>
                    <a:pt x="2202" y="873"/>
                    <a:pt x="2068" y="506"/>
                  </a:cubicBezTo>
                  <a:cubicBezTo>
                    <a:pt x="1968" y="239"/>
                    <a:pt x="1801" y="39"/>
                    <a:pt x="1501" y="6"/>
                  </a:cubicBezTo>
                  <a:cubicBezTo>
                    <a:pt x="1470" y="2"/>
                    <a:pt x="1441" y="1"/>
                    <a:pt x="1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13"/>
            <p:cNvSpPr/>
            <p:nvPr/>
          </p:nvSpPr>
          <p:spPr>
            <a:xfrm rot="-5400000">
              <a:off x="1667649" y="-216174"/>
              <a:ext cx="62918" cy="526716"/>
            </a:xfrm>
            <a:custGeom>
              <a:avLst/>
              <a:gdLst/>
              <a:ahLst/>
              <a:cxnLst/>
              <a:rect l="l" t="t" r="r" b="b"/>
              <a:pathLst>
                <a:path w="2536" h="11829" extrusionOk="0">
                  <a:moveTo>
                    <a:pt x="1468" y="1"/>
                  </a:moveTo>
                  <a:cubicBezTo>
                    <a:pt x="1201" y="1"/>
                    <a:pt x="1001" y="101"/>
                    <a:pt x="901" y="334"/>
                  </a:cubicBezTo>
                  <a:cubicBezTo>
                    <a:pt x="801" y="534"/>
                    <a:pt x="701" y="768"/>
                    <a:pt x="634" y="1001"/>
                  </a:cubicBezTo>
                  <a:cubicBezTo>
                    <a:pt x="267" y="2436"/>
                    <a:pt x="67" y="3870"/>
                    <a:pt x="34" y="5338"/>
                  </a:cubicBezTo>
                  <a:cubicBezTo>
                    <a:pt x="0" y="7573"/>
                    <a:pt x="701" y="9607"/>
                    <a:pt x="1902" y="11442"/>
                  </a:cubicBezTo>
                  <a:cubicBezTo>
                    <a:pt x="1988" y="11586"/>
                    <a:pt x="2049" y="11829"/>
                    <a:pt x="2236" y="11829"/>
                  </a:cubicBezTo>
                  <a:cubicBezTo>
                    <a:pt x="2266" y="11829"/>
                    <a:pt x="2298" y="11823"/>
                    <a:pt x="2335" y="11809"/>
                  </a:cubicBezTo>
                  <a:cubicBezTo>
                    <a:pt x="2535" y="11709"/>
                    <a:pt x="2402" y="11442"/>
                    <a:pt x="2402" y="11275"/>
                  </a:cubicBezTo>
                  <a:cubicBezTo>
                    <a:pt x="2269" y="9841"/>
                    <a:pt x="2002" y="8440"/>
                    <a:pt x="2002" y="7006"/>
                  </a:cubicBezTo>
                  <a:cubicBezTo>
                    <a:pt x="2002" y="5271"/>
                    <a:pt x="2035" y="3536"/>
                    <a:pt x="2168" y="1835"/>
                  </a:cubicBezTo>
                  <a:cubicBezTo>
                    <a:pt x="2168" y="1335"/>
                    <a:pt x="2168" y="868"/>
                    <a:pt x="1968" y="401"/>
                  </a:cubicBezTo>
                  <a:cubicBezTo>
                    <a:pt x="1868" y="167"/>
                    <a:pt x="1735" y="34"/>
                    <a:pt x="1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13"/>
            <p:cNvSpPr/>
            <p:nvPr/>
          </p:nvSpPr>
          <p:spPr>
            <a:xfrm rot="-5400000">
              <a:off x="2943177" y="8445"/>
              <a:ext cx="60437" cy="265339"/>
            </a:xfrm>
            <a:custGeom>
              <a:avLst/>
              <a:gdLst/>
              <a:ahLst/>
              <a:cxnLst/>
              <a:rect l="l" t="t" r="r" b="b"/>
              <a:pathLst>
                <a:path w="2436" h="5959" extrusionOk="0">
                  <a:moveTo>
                    <a:pt x="1260" y="0"/>
                  </a:moveTo>
                  <a:cubicBezTo>
                    <a:pt x="905" y="0"/>
                    <a:pt x="692" y="227"/>
                    <a:pt x="567" y="571"/>
                  </a:cubicBezTo>
                  <a:lnTo>
                    <a:pt x="534" y="537"/>
                  </a:lnTo>
                  <a:cubicBezTo>
                    <a:pt x="501" y="671"/>
                    <a:pt x="434" y="804"/>
                    <a:pt x="401" y="971"/>
                  </a:cubicBezTo>
                  <a:cubicBezTo>
                    <a:pt x="267" y="2205"/>
                    <a:pt x="134" y="3439"/>
                    <a:pt x="67" y="4707"/>
                  </a:cubicBezTo>
                  <a:cubicBezTo>
                    <a:pt x="0" y="5341"/>
                    <a:pt x="401" y="5874"/>
                    <a:pt x="901" y="5941"/>
                  </a:cubicBezTo>
                  <a:cubicBezTo>
                    <a:pt x="986" y="5953"/>
                    <a:pt x="1067" y="5958"/>
                    <a:pt x="1145" y="5958"/>
                  </a:cubicBezTo>
                  <a:cubicBezTo>
                    <a:pt x="1739" y="5958"/>
                    <a:pt x="2125" y="5623"/>
                    <a:pt x="2302" y="4974"/>
                  </a:cubicBezTo>
                  <a:cubicBezTo>
                    <a:pt x="2435" y="4473"/>
                    <a:pt x="2369" y="3940"/>
                    <a:pt x="2369" y="3506"/>
                  </a:cubicBezTo>
                  <a:lnTo>
                    <a:pt x="2369" y="2972"/>
                  </a:lnTo>
                  <a:cubicBezTo>
                    <a:pt x="2369" y="2172"/>
                    <a:pt x="2302" y="1371"/>
                    <a:pt x="2035" y="604"/>
                  </a:cubicBezTo>
                  <a:cubicBezTo>
                    <a:pt x="1935" y="304"/>
                    <a:pt x="1701" y="37"/>
                    <a:pt x="1335" y="3"/>
                  </a:cubicBezTo>
                  <a:cubicBezTo>
                    <a:pt x="1309" y="1"/>
                    <a:pt x="1284" y="0"/>
                    <a:pt x="1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13"/>
            <p:cNvSpPr/>
            <p:nvPr/>
          </p:nvSpPr>
          <p:spPr>
            <a:xfrm rot="-5400000">
              <a:off x="2631976" y="146057"/>
              <a:ext cx="61281" cy="240894"/>
            </a:xfrm>
            <a:custGeom>
              <a:avLst/>
              <a:gdLst/>
              <a:ahLst/>
              <a:cxnLst/>
              <a:rect l="l" t="t" r="r" b="b"/>
              <a:pathLst>
                <a:path w="2470" h="5410" extrusionOk="0">
                  <a:moveTo>
                    <a:pt x="1465" y="0"/>
                  </a:moveTo>
                  <a:cubicBezTo>
                    <a:pt x="1434" y="0"/>
                    <a:pt x="1402" y="1"/>
                    <a:pt x="1369" y="4"/>
                  </a:cubicBezTo>
                  <a:cubicBezTo>
                    <a:pt x="902" y="4"/>
                    <a:pt x="668" y="237"/>
                    <a:pt x="535" y="671"/>
                  </a:cubicBezTo>
                  <a:cubicBezTo>
                    <a:pt x="468" y="1004"/>
                    <a:pt x="368" y="1338"/>
                    <a:pt x="334" y="1672"/>
                  </a:cubicBezTo>
                  <a:cubicBezTo>
                    <a:pt x="234" y="2606"/>
                    <a:pt x="1" y="3506"/>
                    <a:pt x="201" y="4474"/>
                  </a:cubicBezTo>
                  <a:cubicBezTo>
                    <a:pt x="298" y="4988"/>
                    <a:pt x="735" y="5409"/>
                    <a:pt x="1214" y="5409"/>
                  </a:cubicBezTo>
                  <a:cubicBezTo>
                    <a:pt x="1232" y="5409"/>
                    <a:pt x="1250" y="5409"/>
                    <a:pt x="1268" y="5408"/>
                  </a:cubicBezTo>
                  <a:cubicBezTo>
                    <a:pt x="1769" y="5408"/>
                    <a:pt x="2202" y="4974"/>
                    <a:pt x="2269" y="4407"/>
                  </a:cubicBezTo>
                  <a:cubicBezTo>
                    <a:pt x="2336" y="3606"/>
                    <a:pt x="2469" y="2806"/>
                    <a:pt x="2436" y="1972"/>
                  </a:cubicBezTo>
                  <a:cubicBezTo>
                    <a:pt x="2436" y="1705"/>
                    <a:pt x="2436" y="1405"/>
                    <a:pt x="2436" y="1104"/>
                  </a:cubicBezTo>
                  <a:cubicBezTo>
                    <a:pt x="2403" y="938"/>
                    <a:pt x="2336" y="804"/>
                    <a:pt x="2269" y="637"/>
                  </a:cubicBezTo>
                  <a:cubicBezTo>
                    <a:pt x="2114" y="204"/>
                    <a:pt x="1873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13"/>
            <p:cNvSpPr/>
            <p:nvPr/>
          </p:nvSpPr>
          <p:spPr>
            <a:xfrm rot="-5400000">
              <a:off x="2335637" y="60985"/>
              <a:ext cx="62099" cy="219877"/>
            </a:xfrm>
            <a:custGeom>
              <a:avLst/>
              <a:gdLst/>
              <a:ahLst/>
              <a:cxnLst/>
              <a:rect l="l" t="t" r="r" b="b"/>
              <a:pathLst>
                <a:path w="2503" h="4938" extrusionOk="0">
                  <a:moveTo>
                    <a:pt x="1005" y="1"/>
                  </a:moveTo>
                  <a:cubicBezTo>
                    <a:pt x="542" y="1"/>
                    <a:pt x="229" y="335"/>
                    <a:pt x="168" y="976"/>
                  </a:cubicBezTo>
                  <a:cubicBezTo>
                    <a:pt x="101" y="1910"/>
                    <a:pt x="1" y="2844"/>
                    <a:pt x="168" y="3812"/>
                  </a:cubicBezTo>
                  <a:cubicBezTo>
                    <a:pt x="268" y="4487"/>
                    <a:pt x="762" y="4938"/>
                    <a:pt x="1340" y="4938"/>
                  </a:cubicBezTo>
                  <a:cubicBezTo>
                    <a:pt x="1533" y="4938"/>
                    <a:pt x="1736" y="4888"/>
                    <a:pt x="1936" y="4779"/>
                  </a:cubicBezTo>
                  <a:cubicBezTo>
                    <a:pt x="2436" y="4512"/>
                    <a:pt x="2503" y="4012"/>
                    <a:pt x="2503" y="3478"/>
                  </a:cubicBezTo>
                  <a:cubicBezTo>
                    <a:pt x="2436" y="2511"/>
                    <a:pt x="2236" y="1577"/>
                    <a:pt x="1869" y="710"/>
                  </a:cubicBezTo>
                  <a:cubicBezTo>
                    <a:pt x="1736" y="376"/>
                    <a:pt x="1535" y="76"/>
                    <a:pt x="1135" y="9"/>
                  </a:cubicBezTo>
                  <a:cubicBezTo>
                    <a:pt x="1091" y="4"/>
                    <a:pt x="1047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13"/>
            <p:cNvSpPr/>
            <p:nvPr/>
          </p:nvSpPr>
          <p:spPr>
            <a:xfrm rot="-5400000">
              <a:off x="790599" y="38111"/>
              <a:ext cx="57113" cy="237465"/>
            </a:xfrm>
            <a:custGeom>
              <a:avLst/>
              <a:gdLst/>
              <a:ahLst/>
              <a:cxnLst/>
              <a:rect l="l" t="t" r="r" b="b"/>
              <a:pathLst>
                <a:path w="2302" h="5333" extrusionOk="0">
                  <a:moveTo>
                    <a:pt x="975" y="0"/>
                  </a:moveTo>
                  <a:cubicBezTo>
                    <a:pt x="582" y="0"/>
                    <a:pt x="394" y="318"/>
                    <a:pt x="267" y="637"/>
                  </a:cubicBezTo>
                  <a:cubicBezTo>
                    <a:pt x="234" y="703"/>
                    <a:pt x="200" y="803"/>
                    <a:pt x="200" y="870"/>
                  </a:cubicBezTo>
                  <a:cubicBezTo>
                    <a:pt x="0" y="1470"/>
                    <a:pt x="0" y="2071"/>
                    <a:pt x="0" y="2705"/>
                  </a:cubicBezTo>
                  <a:cubicBezTo>
                    <a:pt x="0" y="3305"/>
                    <a:pt x="33" y="3739"/>
                    <a:pt x="100" y="4072"/>
                  </a:cubicBezTo>
                  <a:cubicBezTo>
                    <a:pt x="100" y="4139"/>
                    <a:pt x="134" y="4206"/>
                    <a:pt x="167" y="4272"/>
                  </a:cubicBezTo>
                  <a:lnTo>
                    <a:pt x="200" y="4406"/>
                  </a:lnTo>
                  <a:cubicBezTo>
                    <a:pt x="234" y="4473"/>
                    <a:pt x="234" y="4539"/>
                    <a:pt x="267" y="4573"/>
                  </a:cubicBezTo>
                  <a:cubicBezTo>
                    <a:pt x="300" y="4606"/>
                    <a:pt x="300" y="4639"/>
                    <a:pt x="334" y="4673"/>
                  </a:cubicBezTo>
                  <a:cubicBezTo>
                    <a:pt x="560" y="5102"/>
                    <a:pt x="893" y="5333"/>
                    <a:pt x="1251" y="5333"/>
                  </a:cubicBezTo>
                  <a:cubicBezTo>
                    <a:pt x="1421" y="5333"/>
                    <a:pt x="1596" y="5281"/>
                    <a:pt x="1768" y="5173"/>
                  </a:cubicBezTo>
                  <a:cubicBezTo>
                    <a:pt x="2135" y="4973"/>
                    <a:pt x="2235" y="4606"/>
                    <a:pt x="2268" y="4206"/>
                  </a:cubicBezTo>
                  <a:cubicBezTo>
                    <a:pt x="2302" y="2972"/>
                    <a:pt x="1935" y="1837"/>
                    <a:pt x="1668" y="670"/>
                  </a:cubicBezTo>
                  <a:cubicBezTo>
                    <a:pt x="1601" y="336"/>
                    <a:pt x="1468" y="3"/>
                    <a:pt x="1034" y="3"/>
                  </a:cubicBezTo>
                  <a:cubicBezTo>
                    <a:pt x="1014" y="1"/>
                    <a:pt x="994" y="0"/>
                    <a:pt x="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13"/>
            <p:cNvSpPr/>
            <p:nvPr/>
          </p:nvSpPr>
          <p:spPr>
            <a:xfrm rot="-5400000">
              <a:off x="3526335" y="18249"/>
              <a:ext cx="70361" cy="234170"/>
            </a:xfrm>
            <a:custGeom>
              <a:avLst/>
              <a:gdLst/>
              <a:ahLst/>
              <a:cxnLst/>
              <a:rect l="l" t="t" r="r" b="b"/>
              <a:pathLst>
                <a:path w="2836" h="5259" extrusionOk="0">
                  <a:moveTo>
                    <a:pt x="608" y="0"/>
                  </a:moveTo>
                  <a:cubicBezTo>
                    <a:pt x="564" y="0"/>
                    <a:pt x="517" y="7"/>
                    <a:pt x="468" y="22"/>
                  </a:cubicBezTo>
                  <a:cubicBezTo>
                    <a:pt x="101" y="122"/>
                    <a:pt x="1" y="456"/>
                    <a:pt x="1" y="822"/>
                  </a:cubicBezTo>
                  <a:cubicBezTo>
                    <a:pt x="1" y="889"/>
                    <a:pt x="1" y="989"/>
                    <a:pt x="34" y="1056"/>
                  </a:cubicBezTo>
                  <a:cubicBezTo>
                    <a:pt x="301" y="1957"/>
                    <a:pt x="368" y="2891"/>
                    <a:pt x="368" y="3825"/>
                  </a:cubicBezTo>
                  <a:cubicBezTo>
                    <a:pt x="368" y="4725"/>
                    <a:pt x="835" y="5226"/>
                    <a:pt x="1535" y="5259"/>
                  </a:cubicBezTo>
                  <a:cubicBezTo>
                    <a:pt x="2069" y="5259"/>
                    <a:pt x="2502" y="4925"/>
                    <a:pt x="2669" y="4358"/>
                  </a:cubicBezTo>
                  <a:cubicBezTo>
                    <a:pt x="2836" y="3858"/>
                    <a:pt x="2669" y="3424"/>
                    <a:pt x="2536" y="2957"/>
                  </a:cubicBezTo>
                  <a:cubicBezTo>
                    <a:pt x="2202" y="2023"/>
                    <a:pt x="1668" y="1223"/>
                    <a:pt x="1168" y="422"/>
                  </a:cubicBezTo>
                  <a:cubicBezTo>
                    <a:pt x="1026" y="223"/>
                    <a:pt x="860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13"/>
            <p:cNvSpPr/>
            <p:nvPr/>
          </p:nvSpPr>
          <p:spPr>
            <a:xfrm rot="-5400000">
              <a:off x="1112230" y="125923"/>
              <a:ext cx="61281" cy="203357"/>
            </a:xfrm>
            <a:custGeom>
              <a:avLst/>
              <a:gdLst/>
              <a:ahLst/>
              <a:cxnLst/>
              <a:rect l="l" t="t" r="r" b="b"/>
              <a:pathLst>
                <a:path w="2470" h="4567" extrusionOk="0">
                  <a:moveTo>
                    <a:pt x="912" y="1"/>
                  </a:moveTo>
                  <a:cubicBezTo>
                    <a:pt x="703" y="1"/>
                    <a:pt x="484" y="86"/>
                    <a:pt x="301" y="255"/>
                  </a:cubicBezTo>
                  <a:cubicBezTo>
                    <a:pt x="1" y="556"/>
                    <a:pt x="1" y="889"/>
                    <a:pt x="1" y="1256"/>
                  </a:cubicBezTo>
                  <a:cubicBezTo>
                    <a:pt x="67" y="2123"/>
                    <a:pt x="167" y="2991"/>
                    <a:pt x="468" y="3825"/>
                  </a:cubicBezTo>
                  <a:cubicBezTo>
                    <a:pt x="620" y="4252"/>
                    <a:pt x="1107" y="4567"/>
                    <a:pt x="1496" y="4567"/>
                  </a:cubicBezTo>
                  <a:cubicBezTo>
                    <a:pt x="1532" y="4567"/>
                    <a:pt x="1568" y="4564"/>
                    <a:pt x="1602" y="4558"/>
                  </a:cubicBezTo>
                  <a:cubicBezTo>
                    <a:pt x="2102" y="4458"/>
                    <a:pt x="2469" y="3991"/>
                    <a:pt x="2436" y="3458"/>
                  </a:cubicBezTo>
                  <a:cubicBezTo>
                    <a:pt x="2369" y="2424"/>
                    <a:pt x="2002" y="1456"/>
                    <a:pt x="1602" y="489"/>
                  </a:cubicBezTo>
                  <a:cubicBezTo>
                    <a:pt x="1467" y="161"/>
                    <a:pt x="1198" y="1"/>
                    <a:pt x="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13"/>
            <p:cNvSpPr/>
            <p:nvPr/>
          </p:nvSpPr>
          <p:spPr>
            <a:xfrm rot="-5400000">
              <a:off x="259309" y="102089"/>
              <a:ext cx="53838" cy="220411"/>
            </a:xfrm>
            <a:custGeom>
              <a:avLst/>
              <a:gdLst/>
              <a:ahLst/>
              <a:cxnLst/>
              <a:rect l="l" t="t" r="r" b="b"/>
              <a:pathLst>
                <a:path w="2170" h="4950" extrusionOk="0">
                  <a:moveTo>
                    <a:pt x="1235" y="0"/>
                  </a:moveTo>
                  <a:cubicBezTo>
                    <a:pt x="1001" y="0"/>
                    <a:pt x="826" y="158"/>
                    <a:pt x="735" y="372"/>
                  </a:cubicBezTo>
                  <a:cubicBezTo>
                    <a:pt x="635" y="538"/>
                    <a:pt x="568" y="739"/>
                    <a:pt x="535" y="939"/>
                  </a:cubicBezTo>
                  <a:cubicBezTo>
                    <a:pt x="368" y="1706"/>
                    <a:pt x="234" y="2473"/>
                    <a:pt x="101" y="3240"/>
                  </a:cubicBezTo>
                  <a:cubicBezTo>
                    <a:pt x="34" y="3474"/>
                    <a:pt x="1" y="3674"/>
                    <a:pt x="34" y="3907"/>
                  </a:cubicBezTo>
                  <a:cubicBezTo>
                    <a:pt x="34" y="4408"/>
                    <a:pt x="334" y="4808"/>
                    <a:pt x="801" y="4908"/>
                  </a:cubicBezTo>
                  <a:cubicBezTo>
                    <a:pt x="885" y="4936"/>
                    <a:pt x="969" y="4949"/>
                    <a:pt x="1051" y="4949"/>
                  </a:cubicBezTo>
                  <a:cubicBezTo>
                    <a:pt x="1365" y="4949"/>
                    <a:pt x="1665" y="4758"/>
                    <a:pt x="1902" y="4441"/>
                  </a:cubicBezTo>
                  <a:cubicBezTo>
                    <a:pt x="2136" y="4108"/>
                    <a:pt x="2136" y="3707"/>
                    <a:pt x="2169" y="3374"/>
                  </a:cubicBezTo>
                  <a:cubicBezTo>
                    <a:pt x="2136" y="3040"/>
                    <a:pt x="2136" y="2740"/>
                    <a:pt x="2069" y="2440"/>
                  </a:cubicBezTo>
                  <a:cubicBezTo>
                    <a:pt x="2002" y="1773"/>
                    <a:pt x="1936" y="1072"/>
                    <a:pt x="1702" y="438"/>
                  </a:cubicBezTo>
                  <a:cubicBezTo>
                    <a:pt x="1635" y="238"/>
                    <a:pt x="1569" y="5"/>
                    <a:pt x="1302" y="5"/>
                  </a:cubicBezTo>
                  <a:cubicBezTo>
                    <a:pt x="1279" y="2"/>
                    <a:pt x="1257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13"/>
            <p:cNvSpPr/>
            <p:nvPr/>
          </p:nvSpPr>
          <p:spPr>
            <a:xfrm rot="-5400000">
              <a:off x="4021192" y="11973"/>
              <a:ext cx="52994" cy="209457"/>
            </a:xfrm>
            <a:custGeom>
              <a:avLst/>
              <a:gdLst/>
              <a:ahLst/>
              <a:cxnLst/>
              <a:rect l="l" t="t" r="r" b="b"/>
              <a:pathLst>
                <a:path w="2136" h="4704" extrusionOk="0">
                  <a:moveTo>
                    <a:pt x="914" y="1"/>
                  </a:moveTo>
                  <a:cubicBezTo>
                    <a:pt x="693" y="1"/>
                    <a:pt x="467" y="134"/>
                    <a:pt x="301" y="401"/>
                  </a:cubicBezTo>
                  <a:cubicBezTo>
                    <a:pt x="234" y="534"/>
                    <a:pt x="167" y="701"/>
                    <a:pt x="134" y="834"/>
                  </a:cubicBezTo>
                  <a:cubicBezTo>
                    <a:pt x="100" y="901"/>
                    <a:pt x="100" y="968"/>
                    <a:pt x="67" y="1001"/>
                  </a:cubicBezTo>
                  <a:cubicBezTo>
                    <a:pt x="0" y="1435"/>
                    <a:pt x="67" y="1869"/>
                    <a:pt x="34" y="2302"/>
                  </a:cubicBezTo>
                  <a:cubicBezTo>
                    <a:pt x="34" y="2569"/>
                    <a:pt x="34" y="2836"/>
                    <a:pt x="34" y="3136"/>
                  </a:cubicBezTo>
                  <a:cubicBezTo>
                    <a:pt x="34" y="3236"/>
                    <a:pt x="34" y="3303"/>
                    <a:pt x="34" y="3403"/>
                  </a:cubicBezTo>
                  <a:cubicBezTo>
                    <a:pt x="67" y="3536"/>
                    <a:pt x="67" y="3670"/>
                    <a:pt x="134" y="3770"/>
                  </a:cubicBezTo>
                  <a:cubicBezTo>
                    <a:pt x="267" y="4304"/>
                    <a:pt x="668" y="4704"/>
                    <a:pt x="1068" y="4704"/>
                  </a:cubicBezTo>
                  <a:cubicBezTo>
                    <a:pt x="1435" y="4704"/>
                    <a:pt x="1802" y="4404"/>
                    <a:pt x="1935" y="3837"/>
                  </a:cubicBezTo>
                  <a:cubicBezTo>
                    <a:pt x="2135" y="3203"/>
                    <a:pt x="2035" y="2536"/>
                    <a:pt x="1902" y="1902"/>
                  </a:cubicBezTo>
                  <a:cubicBezTo>
                    <a:pt x="1802" y="1402"/>
                    <a:pt x="1768" y="868"/>
                    <a:pt x="1501" y="401"/>
                  </a:cubicBezTo>
                  <a:cubicBezTo>
                    <a:pt x="1351" y="134"/>
                    <a:pt x="1135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13"/>
            <p:cNvSpPr/>
            <p:nvPr/>
          </p:nvSpPr>
          <p:spPr>
            <a:xfrm rot="-5400000">
              <a:off x="-15168" y="187094"/>
              <a:ext cx="53813" cy="116618"/>
            </a:xfrm>
            <a:custGeom>
              <a:avLst/>
              <a:gdLst/>
              <a:ahLst/>
              <a:cxnLst/>
              <a:rect l="l" t="t" r="r" b="b"/>
              <a:pathLst>
                <a:path w="2169" h="2619" extrusionOk="0">
                  <a:moveTo>
                    <a:pt x="101" y="0"/>
                  </a:moveTo>
                  <a:cubicBezTo>
                    <a:pt x="34" y="500"/>
                    <a:pt x="1" y="1001"/>
                    <a:pt x="1" y="1501"/>
                  </a:cubicBezTo>
                  <a:cubicBezTo>
                    <a:pt x="1" y="1968"/>
                    <a:pt x="267" y="2302"/>
                    <a:pt x="701" y="2535"/>
                  </a:cubicBezTo>
                  <a:cubicBezTo>
                    <a:pt x="838" y="2592"/>
                    <a:pt x="967" y="2618"/>
                    <a:pt x="1089" y="2618"/>
                  </a:cubicBezTo>
                  <a:cubicBezTo>
                    <a:pt x="1325" y="2618"/>
                    <a:pt x="1538" y="2522"/>
                    <a:pt x="1735" y="2368"/>
                  </a:cubicBezTo>
                  <a:cubicBezTo>
                    <a:pt x="2069" y="2068"/>
                    <a:pt x="2169" y="1668"/>
                    <a:pt x="2135" y="1234"/>
                  </a:cubicBezTo>
                  <a:cubicBezTo>
                    <a:pt x="2102" y="834"/>
                    <a:pt x="2069" y="400"/>
                    <a:pt x="2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13"/>
            <p:cNvSpPr/>
            <p:nvPr/>
          </p:nvSpPr>
          <p:spPr>
            <a:xfrm rot="-5400000">
              <a:off x="1800437" y="65038"/>
              <a:ext cx="43045" cy="210927"/>
            </a:xfrm>
            <a:custGeom>
              <a:avLst/>
              <a:gdLst/>
              <a:ahLst/>
              <a:cxnLst/>
              <a:rect l="l" t="t" r="r" b="b"/>
              <a:pathLst>
                <a:path w="1735" h="4737" extrusionOk="0">
                  <a:moveTo>
                    <a:pt x="801" y="0"/>
                  </a:moveTo>
                  <a:cubicBezTo>
                    <a:pt x="467" y="0"/>
                    <a:pt x="300" y="234"/>
                    <a:pt x="200" y="500"/>
                  </a:cubicBezTo>
                  <a:cubicBezTo>
                    <a:pt x="167" y="601"/>
                    <a:pt x="134" y="734"/>
                    <a:pt x="100" y="867"/>
                  </a:cubicBezTo>
                  <a:cubicBezTo>
                    <a:pt x="100" y="934"/>
                    <a:pt x="67" y="1001"/>
                    <a:pt x="67" y="1068"/>
                  </a:cubicBezTo>
                  <a:cubicBezTo>
                    <a:pt x="67" y="1168"/>
                    <a:pt x="34" y="1301"/>
                    <a:pt x="34" y="1401"/>
                  </a:cubicBezTo>
                  <a:cubicBezTo>
                    <a:pt x="0" y="1735"/>
                    <a:pt x="34" y="2068"/>
                    <a:pt x="34" y="2402"/>
                  </a:cubicBezTo>
                  <a:cubicBezTo>
                    <a:pt x="34" y="2735"/>
                    <a:pt x="0" y="3069"/>
                    <a:pt x="34" y="3403"/>
                  </a:cubicBezTo>
                  <a:cubicBezTo>
                    <a:pt x="34" y="3503"/>
                    <a:pt x="34" y="3603"/>
                    <a:pt x="67" y="3736"/>
                  </a:cubicBezTo>
                  <a:cubicBezTo>
                    <a:pt x="67" y="3870"/>
                    <a:pt x="134" y="4003"/>
                    <a:pt x="167" y="4136"/>
                  </a:cubicBezTo>
                  <a:cubicBezTo>
                    <a:pt x="300" y="4437"/>
                    <a:pt x="434" y="4737"/>
                    <a:pt x="801" y="4737"/>
                  </a:cubicBezTo>
                  <a:cubicBezTo>
                    <a:pt x="1134" y="4737"/>
                    <a:pt x="1335" y="4470"/>
                    <a:pt x="1468" y="4170"/>
                  </a:cubicBezTo>
                  <a:cubicBezTo>
                    <a:pt x="1501" y="4070"/>
                    <a:pt x="1535" y="3970"/>
                    <a:pt x="1568" y="3870"/>
                  </a:cubicBezTo>
                  <a:cubicBezTo>
                    <a:pt x="1735" y="2936"/>
                    <a:pt x="1601" y="2002"/>
                    <a:pt x="1535" y="1068"/>
                  </a:cubicBezTo>
                  <a:cubicBezTo>
                    <a:pt x="1501" y="867"/>
                    <a:pt x="1468" y="667"/>
                    <a:pt x="1401" y="467"/>
                  </a:cubicBezTo>
                  <a:cubicBezTo>
                    <a:pt x="1301" y="234"/>
                    <a:pt x="1134" y="0"/>
                    <a:pt x="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13"/>
            <p:cNvSpPr/>
            <p:nvPr/>
          </p:nvSpPr>
          <p:spPr>
            <a:xfrm rot="-5400000">
              <a:off x="677434" y="145864"/>
              <a:ext cx="40589" cy="202377"/>
            </a:xfrm>
            <a:custGeom>
              <a:avLst/>
              <a:gdLst/>
              <a:ahLst/>
              <a:cxnLst/>
              <a:rect l="l" t="t" r="r" b="b"/>
              <a:pathLst>
                <a:path w="1636" h="4545" extrusionOk="0">
                  <a:moveTo>
                    <a:pt x="901" y="1"/>
                  </a:moveTo>
                  <a:cubicBezTo>
                    <a:pt x="601" y="1"/>
                    <a:pt x="434" y="268"/>
                    <a:pt x="368" y="568"/>
                  </a:cubicBezTo>
                  <a:cubicBezTo>
                    <a:pt x="301" y="801"/>
                    <a:pt x="268" y="1068"/>
                    <a:pt x="234" y="1302"/>
                  </a:cubicBezTo>
                  <a:cubicBezTo>
                    <a:pt x="134" y="2136"/>
                    <a:pt x="1" y="2970"/>
                    <a:pt x="34" y="3837"/>
                  </a:cubicBezTo>
                  <a:cubicBezTo>
                    <a:pt x="34" y="4137"/>
                    <a:pt x="134" y="4404"/>
                    <a:pt x="468" y="4504"/>
                  </a:cubicBezTo>
                  <a:cubicBezTo>
                    <a:pt x="544" y="4531"/>
                    <a:pt x="621" y="4544"/>
                    <a:pt x="696" y="4544"/>
                  </a:cubicBezTo>
                  <a:cubicBezTo>
                    <a:pt x="1078" y="4544"/>
                    <a:pt x="1418" y="4205"/>
                    <a:pt x="1502" y="3703"/>
                  </a:cubicBezTo>
                  <a:cubicBezTo>
                    <a:pt x="1602" y="3170"/>
                    <a:pt x="1602" y="2636"/>
                    <a:pt x="1602" y="2036"/>
                  </a:cubicBezTo>
                  <a:cubicBezTo>
                    <a:pt x="1569" y="1602"/>
                    <a:pt x="1635" y="1102"/>
                    <a:pt x="1502" y="601"/>
                  </a:cubicBezTo>
                  <a:cubicBezTo>
                    <a:pt x="1402" y="268"/>
                    <a:pt x="1268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13"/>
            <p:cNvSpPr/>
            <p:nvPr/>
          </p:nvSpPr>
          <p:spPr>
            <a:xfrm rot="-5400000">
              <a:off x="7598591" y="110796"/>
              <a:ext cx="86091" cy="470299"/>
            </a:xfrm>
            <a:custGeom>
              <a:avLst/>
              <a:gdLst/>
              <a:ahLst/>
              <a:cxnLst/>
              <a:rect l="l" t="t" r="r" b="b"/>
              <a:pathLst>
                <a:path w="3470" h="10562" extrusionOk="0">
                  <a:moveTo>
                    <a:pt x="2052" y="0"/>
                  </a:moveTo>
                  <a:cubicBezTo>
                    <a:pt x="2036" y="0"/>
                    <a:pt x="2020" y="2"/>
                    <a:pt x="2002" y="6"/>
                  </a:cubicBezTo>
                  <a:cubicBezTo>
                    <a:pt x="1835" y="39"/>
                    <a:pt x="1868" y="172"/>
                    <a:pt x="1835" y="306"/>
                  </a:cubicBezTo>
                  <a:cubicBezTo>
                    <a:pt x="1435" y="1673"/>
                    <a:pt x="1168" y="3074"/>
                    <a:pt x="1001" y="4475"/>
                  </a:cubicBezTo>
                  <a:cubicBezTo>
                    <a:pt x="801" y="6177"/>
                    <a:pt x="300" y="7845"/>
                    <a:pt x="67" y="9546"/>
                  </a:cubicBezTo>
                  <a:cubicBezTo>
                    <a:pt x="34" y="9913"/>
                    <a:pt x="0" y="10280"/>
                    <a:pt x="367" y="10480"/>
                  </a:cubicBezTo>
                  <a:cubicBezTo>
                    <a:pt x="482" y="10537"/>
                    <a:pt x="589" y="10562"/>
                    <a:pt x="690" y="10562"/>
                  </a:cubicBezTo>
                  <a:cubicBezTo>
                    <a:pt x="938" y="10562"/>
                    <a:pt x="1145" y="10412"/>
                    <a:pt x="1335" y="10246"/>
                  </a:cubicBezTo>
                  <a:cubicBezTo>
                    <a:pt x="1468" y="10113"/>
                    <a:pt x="1601" y="9979"/>
                    <a:pt x="1701" y="9813"/>
                  </a:cubicBezTo>
                  <a:cubicBezTo>
                    <a:pt x="2602" y="8145"/>
                    <a:pt x="3469" y="6510"/>
                    <a:pt x="3336" y="4809"/>
                  </a:cubicBezTo>
                  <a:cubicBezTo>
                    <a:pt x="3336" y="3308"/>
                    <a:pt x="3169" y="2074"/>
                    <a:pt x="2702" y="940"/>
                  </a:cubicBezTo>
                  <a:cubicBezTo>
                    <a:pt x="2569" y="673"/>
                    <a:pt x="2435" y="439"/>
                    <a:pt x="2302" y="206"/>
                  </a:cubicBezTo>
                  <a:cubicBezTo>
                    <a:pt x="2242" y="116"/>
                    <a:pt x="2183" y="0"/>
                    <a:pt x="20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13"/>
            <p:cNvSpPr/>
            <p:nvPr/>
          </p:nvSpPr>
          <p:spPr>
            <a:xfrm rot="-5400000">
              <a:off x="5774134" y="-201370"/>
              <a:ext cx="55475" cy="497951"/>
            </a:xfrm>
            <a:custGeom>
              <a:avLst/>
              <a:gdLst/>
              <a:ahLst/>
              <a:cxnLst/>
              <a:rect l="l" t="t" r="r" b="b"/>
              <a:pathLst>
                <a:path w="2236" h="11183" extrusionOk="0">
                  <a:moveTo>
                    <a:pt x="1819" y="1"/>
                  </a:moveTo>
                  <a:cubicBezTo>
                    <a:pt x="1756" y="1"/>
                    <a:pt x="1672" y="46"/>
                    <a:pt x="1568" y="137"/>
                  </a:cubicBezTo>
                  <a:cubicBezTo>
                    <a:pt x="835" y="638"/>
                    <a:pt x="501" y="1405"/>
                    <a:pt x="301" y="2272"/>
                  </a:cubicBezTo>
                  <a:cubicBezTo>
                    <a:pt x="101" y="3306"/>
                    <a:pt x="1" y="4340"/>
                    <a:pt x="34" y="5374"/>
                  </a:cubicBezTo>
                  <a:cubicBezTo>
                    <a:pt x="34" y="6975"/>
                    <a:pt x="167" y="8476"/>
                    <a:pt x="568" y="9978"/>
                  </a:cubicBezTo>
                  <a:cubicBezTo>
                    <a:pt x="668" y="10278"/>
                    <a:pt x="735" y="10578"/>
                    <a:pt x="868" y="10812"/>
                  </a:cubicBezTo>
                  <a:cubicBezTo>
                    <a:pt x="1020" y="11025"/>
                    <a:pt x="1201" y="11183"/>
                    <a:pt x="1460" y="11183"/>
                  </a:cubicBezTo>
                  <a:cubicBezTo>
                    <a:pt x="1484" y="11183"/>
                    <a:pt x="1509" y="11181"/>
                    <a:pt x="1535" y="11178"/>
                  </a:cubicBezTo>
                  <a:cubicBezTo>
                    <a:pt x="1835" y="11145"/>
                    <a:pt x="2002" y="10945"/>
                    <a:pt x="2102" y="10678"/>
                  </a:cubicBezTo>
                  <a:cubicBezTo>
                    <a:pt x="2202" y="10311"/>
                    <a:pt x="2236" y="9911"/>
                    <a:pt x="2169" y="9544"/>
                  </a:cubicBezTo>
                  <a:cubicBezTo>
                    <a:pt x="1902" y="7342"/>
                    <a:pt x="2035" y="5141"/>
                    <a:pt x="2002" y="2939"/>
                  </a:cubicBezTo>
                  <a:cubicBezTo>
                    <a:pt x="2002" y="2072"/>
                    <a:pt x="1969" y="1205"/>
                    <a:pt x="1969" y="337"/>
                  </a:cubicBezTo>
                  <a:cubicBezTo>
                    <a:pt x="1969" y="113"/>
                    <a:pt x="1919" y="1"/>
                    <a:pt x="18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13"/>
            <p:cNvSpPr/>
            <p:nvPr/>
          </p:nvSpPr>
          <p:spPr>
            <a:xfrm rot="-5400000">
              <a:off x="7460365" y="-215551"/>
              <a:ext cx="62918" cy="525469"/>
            </a:xfrm>
            <a:custGeom>
              <a:avLst/>
              <a:gdLst/>
              <a:ahLst/>
              <a:cxnLst/>
              <a:rect l="l" t="t" r="r" b="b"/>
              <a:pathLst>
                <a:path w="2536" h="11801" extrusionOk="0">
                  <a:moveTo>
                    <a:pt x="2247" y="0"/>
                  </a:moveTo>
                  <a:cubicBezTo>
                    <a:pt x="2082" y="0"/>
                    <a:pt x="2017" y="239"/>
                    <a:pt x="1902" y="354"/>
                  </a:cubicBezTo>
                  <a:cubicBezTo>
                    <a:pt x="701" y="2222"/>
                    <a:pt x="0" y="4256"/>
                    <a:pt x="34" y="6458"/>
                  </a:cubicBezTo>
                  <a:cubicBezTo>
                    <a:pt x="67" y="7926"/>
                    <a:pt x="267" y="9393"/>
                    <a:pt x="634" y="10794"/>
                  </a:cubicBezTo>
                  <a:cubicBezTo>
                    <a:pt x="701" y="11028"/>
                    <a:pt x="801" y="11261"/>
                    <a:pt x="901" y="11495"/>
                  </a:cubicBezTo>
                  <a:cubicBezTo>
                    <a:pt x="991" y="11674"/>
                    <a:pt x="1161" y="11800"/>
                    <a:pt x="1387" y="11800"/>
                  </a:cubicBezTo>
                  <a:cubicBezTo>
                    <a:pt x="1414" y="11800"/>
                    <a:pt x="1440" y="11799"/>
                    <a:pt x="1468" y="11795"/>
                  </a:cubicBezTo>
                  <a:cubicBezTo>
                    <a:pt x="1735" y="11795"/>
                    <a:pt x="1868" y="11628"/>
                    <a:pt x="1968" y="11428"/>
                  </a:cubicBezTo>
                  <a:cubicBezTo>
                    <a:pt x="2168" y="10961"/>
                    <a:pt x="2168" y="10461"/>
                    <a:pt x="2168" y="9994"/>
                  </a:cubicBezTo>
                  <a:cubicBezTo>
                    <a:pt x="2035" y="8259"/>
                    <a:pt x="2002" y="6558"/>
                    <a:pt x="2002" y="4823"/>
                  </a:cubicBezTo>
                  <a:cubicBezTo>
                    <a:pt x="2002" y="3389"/>
                    <a:pt x="2269" y="1988"/>
                    <a:pt x="2402" y="554"/>
                  </a:cubicBezTo>
                  <a:cubicBezTo>
                    <a:pt x="2402" y="354"/>
                    <a:pt x="2535" y="87"/>
                    <a:pt x="2335" y="20"/>
                  </a:cubicBezTo>
                  <a:cubicBezTo>
                    <a:pt x="2303" y="6"/>
                    <a:pt x="2274" y="0"/>
                    <a:pt x="2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13"/>
            <p:cNvSpPr/>
            <p:nvPr/>
          </p:nvSpPr>
          <p:spPr>
            <a:xfrm rot="-5400000">
              <a:off x="4562047" y="-73115"/>
              <a:ext cx="67061" cy="355641"/>
            </a:xfrm>
            <a:custGeom>
              <a:avLst/>
              <a:gdLst/>
              <a:ahLst/>
              <a:cxnLst/>
              <a:rect l="l" t="t" r="r" b="b"/>
              <a:pathLst>
                <a:path w="2703" h="7987" extrusionOk="0">
                  <a:moveTo>
                    <a:pt x="1533" y="0"/>
                  </a:moveTo>
                  <a:cubicBezTo>
                    <a:pt x="1315" y="0"/>
                    <a:pt x="1089" y="91"/>
                    <a:pt x="901" y="279"/>
                  </a:cubicBezTo>
                  <a:cubicBezTo>
                    <a:pt x="734" y="445"/>
                    <a:pt x="568" y="646"/>
                    <a:pt x="501" y="879"/>
                  </a:cubicBezTo>
                  <a:cubicBezTo>
                    <a:pt x="201" y="1913"/>
                    <a:pt x="1" y="2947"/>
                    <a:pt x="1" y="3981"/>
                  </a:cubicBezTo>
                  <a:cubicBezTo>
                    <a:pt x="1" y="5049"/>
                    <a:pt x="201" y="6083"/>
                    <a:pt x="501" y="7084"/>
                  </a:cubicBezTo>
                  <a:cubicBezTo>
                    <a:pt x="568" y="7350"/>
                    <a:pt x="734" y="7517"/>
                    <a:pt x="901" y="7684"/>
                  </a:cubicBezTo>
                  <a:cubicBezTo>
                    <a:pt x="1092" y="7888"/>
                    <a:pt x="1321" y="7987"/>
                    <a:pt x="1542" y="7987"/>
                  </a:cubicBezTo>
                  <a:cubicBezTo>
                    <a:pt x="1862" y="7987"/>
                    <a:pt x="2164" y="7779"/>
                    <a:pt x="2302" y="7384"/>
                  </a:cubicBezTo>
                  <a:cubicBezTo>
                    <a:pt x="2469" y="6984"/>
                    <a:pt x="2502" y="6517"/>
                    <a:pt x="2569" y="6050"/>
                  </a:cubicBezTo>
                  <a:cubicBezTo>
                    <a:pt x="2636" y="5716"/>
                    <a:pt x="2569" y="5382"/>
                    <a:pt x="2602" y="5015"/>
                  </a:cubicBezTo>
                  <a:cubicBezTo>
                    <a:pt x="2636" y="4715"/>
                    <a:pt x="2702" y="4382"/>
                    <a:pt x="2669" y="4048"/>
                  </a:cubicBezTo>
                  <a:lnTo>
                    <a:pt x="2669" y="3981"/>
                  </a:lnTo>
                  <a:lnTo>
                    <a:pt x="2669" y="3948"/>
                  </a:lnTo>
                  <a:cubicBezTo>
                    <a:pt x="2702" y="3614"/>
                    <a:pt x="2636" y="3281"/>
                    <a:pt x="2602" y="2947"/>
                  </a:cubicBezTo>
                  <a:cubicBezTo>
                    <a:pt x="2569" y="2614"/>
                    <a:pt x="2636" y="2247"/>
                    <a:pt x="2569" y="1913"/>
                  </a:cubicBezTo>
                  <a:cubicBezTo>
                    <a:pt x="2536" y="1480"/>
                    <a:pt x="2469" y="1013"/>
                    <a:pt x="2302" y="579"/>
                  </a:cubicBezTo>
                  <a:cubicBezTo>
                    <a:pt x="2163" y="200"/>
                    <a:pt x="1856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13"/>
            <p:cNvSpPr/>
            <p:nvPr/>
          </p:nvSpPr>
          <p:spPr>
            <a:xfrm rot="-5400000">
              <a:off x="6187162" y="7799"/>
              <a:ext cx="60437" cy="266631"/>
            </a:xfrm>
            <a:custGeom>
              <a:avLst/>
              <a:gdLst/>
              <a:ahLst/>
              <a:cxnLst/>
              <a:rect l="l" t="t" r="r" b="b"/>
              <a:pathLst>
                <a:path w="2436" h="5988" extrusionOk="0">
                  <a:moveTo>
                    <a:pt x="1129" y="0"/>
                  </a:moveTo>
                  <a:cubicBezTo>
                    <a:pt x="1056" y="0"/>
                    <a:pt x="980" y="6"/>
                    <a:pt x="901" y="17"/>
                  </a:cubicBezTo>
                  <a:cubicBezTo>
                    <a:pt x="401" y="83"/>
                    <a:pt x="0" y="617"/>
                    <a:pt x="34" y="1284"/>
                  </a:cubicBezTo>
                  <a:cubicBezTo>
                    <a:pt x="134" y="2518"/>
                    <a:pt x="267" y="3786"/>
                    <a:pt x="401" y="5020"/>
                  </a:cubicBezTo>
                  <a:cubicBezTo>
                    <a:pt x="401" y="5154"/>
                    <a:pt x="501" y="5287"/>
                    <a:pt x="534" y="5421"/>
                  </a:cubicBezTo>
                  <a:cubicBezTo>
                    <a:pt x="667" y="5787"/>
                    <a:pt x="901" y="5988"/>
                    <a:pt x="1335" y="5988"/>
                  </a:cubicBezTo>
                  <a:cubicBezTo>
                    <a:pt x="1701" y="5954"/>
                    <a:pt x="1902" y="5687"/>
                    <a:pt x="2035" y="5387"/>
                  </a:cubicBezTo>
                  <a:cubicBezTo>
                    <a:pt x="2302" y="4620"/>
                    <a:pt x="2369" y="3819"/>
                    <a:pt x="2369" y="3019"/>
                  </a:cubicBezTo>
                  <a:lnTo>
                    <a:pt x="2369" y="2452"/>
                  </a:lnTo>
                  <a:cubicBezTo>
                    <a:pt x="2335" y="2018"/>
                    <a:pt x="2435" y="1518"/>
                    <a:pt x="2269" y="1017"/>
                  </a:cubicBezTo>
                  <a:cubicBezTo>
                    <a:pt x="2090" y="363"/>
                    <a:pt x="1726" y="0"/>
                    <a:pt x="1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13"/>
            <p:cNvSpPr/>
            <p:nvPr/>
          </p:nvSpPr>
          <p:spPr>
            <a:xfrm rot="-5400000">
              <a:off x="6497542" y="145434"/>
              <a:ext cx="61281" cy="242141"/>
            </a:xfrm>
            <a:custGeom>
              <a:avLst/>
              <a:gdLst/>
              <a:ahLst/>
              <a:cxnLst/>
              <a:rect l="l" t="t" r="r" b="b"/>
              <a:pathLst>
                <a:path w="2470" h="5438" extrusionOk="0">
                  <a:moveTo>
                    <a:pt x="1235" y="0"/>
                  </a:moveTo>
                  <a:cubicBezTo>
                    <a:pt x="768" y="0"/>
                    <a:pt x="301" y="434"/>
                    <a:pt x="201" y="968"/>
                  </a:cubicBezTo>
                  <a:cubicBezTo>
                    <a:pt x="1" y="1902"/>
                    <a:pt x="234" y="2836"/>
                    <a:pt x="334" y="3770"/>
                  </a:cubicBezTo>
                  <a:cubicBezTo>
                    <a:pt x="368" y="4103"/>
                    <a:pt x="435" y="4437"/>
                    <a:pt x="535" y="4770"/>
                  </a:cubicBezTo>
                  <a:cubicBezTo>
                    <a:pt x="668" y="5171"/>
                    <a:pt x="902" y="5437"/>
                    <a:pt x="1369" y="5437"/>
                  </a:cubicBezTo>
                  <a:cubicBezTo>
                    <a:pt x="1836" y="5437"/>
                    <a:pt x="2102" y="5237"/>
                    <a:pt x="2269" y="4804"/>
                  </a:cubicBezTo>
                  <a:cubicBezTo>
                    <a:pt x="2336" y="4637"/>
                    <a:pt x="2403" y="4470"/>
                    <a:pt x="2436" y="4303"/>
                  </a:cubicBezTo>
                  <a:cubicBezTo>
                    <a:pt x="2436" y="4036"/>
                    <a:pt x="2436" y="3736"/>
                    <a:pt x="2436" y="3436"/>
                  </a:cubicBezTo>
                  <a:cubicBezTo>
                    <a:pt x="2469" y="2635"/>
                    <a:pt x="2336" y="1835"/>
                    <a:pt x="2269" y="1001"/>
                  </a:cubicBezTo>
                  <a:cubicBezTo>
                    <a:pt x="2202" y="434"/>
                    <a:pt x="1769" y="34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13"/>
            <p:cNvSpPr/>
            <p:nvPr/>
          </p:nvSpPr>
          <p:spPr>
            <a:xfrm rot="-5400000">
              <a:off x="6792817" y="61141"/>
              <a:ext cx="62099" cy="219565"/>
            </a:xfrm>
            <a:custGeom>
              <a:avLst/>
              <a:gdLst/>
              <a:ahLst/>
              <a:cxnLst/>
              <a:rect l="l" t="t" r="r" b="b"/>
              <a:pathLst>
                <a:path w="2503" h="4931" extrusionOk="0">
                  <a:moveTo>
                    <a:pt x="1353" y="1"/>
                  </a:moveTo>
                  <a:cubicBezTo>
                    <a:pt x="769" y="1"/>
                    <a:pt x="269" y="440"/>
                    <a:pt x="168" y="1145"/>
                  </a:cubicBezTo>
                  <a:cubicBezTo>
                    <a:pt x="1" y="2079"/>
                    <a:pt x="101" y="3013"/>
                    <a:pt x="168" y="3947"/>
                  </a:cubicBezTo>
                  <a:cubicBezTo>
                    <a:pt x="227" y="4572"/>
                    <a:pt x="525" y="4931"/>
                    <a:pt x="967" y="4931"/>
                  </a:cubicBezTo>
                  <a:cubicBezTo>
                    <a:pt x="1021" y="4931"/>
                    <a:pt x="1077" y="4926"/>
                    <a:pt x="1135" y="4915"/>
                  </a:cubicBezTo>
                  <a:cubicBezTo>
                    <a:pt x="1535" y="4848"/>
                    <a:pt x="1736" y="4548"/>
                    <a:pt x="1869" y="4247"/>
                  </a:cubicBezTo>
                  <a:cubicBezTo>
                    <a:pt x="2236" y="3347"/>
                    <a:pt x="2436" y="2413"/>
                    <a:pt x="2503" y="1445"/>
                  </a:cubicBezTo>
                  <a:cubicBezTo>
                    <a:pt x="2503" y="945"/>
                    <a:pt x="2436" y="445"/>
                    <a:pt x="1936" y="145"/>
                  </a:cubicBezTo>
                  <a:cubicBezTo>
                    <a:pt x="1740" y="47"/>
                    <a:pt x="154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13"/>
            <p:cNvSpPr/>
            <p:nvPr/>
          </p:nvSpPr>
          <p:spPr>
            <a:xfrm rot="-5400000">
              <a:off x="8343220" y="37577"/>
              <a:ext cx="57113" cy="238534"/>
            </a:xfrm>
            <a:custGeom>
              <a:avLst/>
              <a:gdLst/>
              <a:ahLst/>
              <a:cxnLst/>
              <a:rect l="l" t="t" r="r" b="b"/>
              <a:pathLst>
                <a:path w="2302" h="5357" extrusionOk="0">
                  <a:moveTo>
                    <a:pt x="1273" y="1"/>
                  </a:moveTo>
                  <a:cubicBezTo>
                    <a:pt x="907" y="1"/>
                    <a:pt x="565" y="248"/>
                    <a:pt x="334" y="686"/>
                  </a:cubicBezTo>
                  <a:cubicBezTo>
                    <a:pt x="300" y="720"/>
                    <a:pt x="300" y="753"/>
                    <a:pt x="267" y="753"/>
                  </a:cubicBezTo>
                  <a:cubicBezTo>
                    <a:pt x="267" y="820"/>
                    <a:pt x="234" y="886"/>
                    <a:pt x="200" y="953"/>
                  </a:cubicBezTo>
                  <a:cubicBezTo>
                    <a:pt x="167" y="1020"/>
                    <a:pt x="134" y="1120"/>
                    <a:pt x="100" y="1253"/>
                  </a:cubicBezTo>
                  <a:cubicBezTo>
                    <a:pt x="33" y="1587"/>
                    <a:pt x="0" y="2021"/>
                    <a:pt x="0" y="2654"/>
                  </a:cubicBezTo>
                  <a:cubicBezTo>
                    <a:pt x="0" y="3255"/>
                    <a:pt x="0" y="3889"/>
                    <a:pt x="200" y="4456"/>
                  </a:cubicBezTo>
                  <a:cubicBezTo>
                    <a:pt x="200" y="4556"/>
                    <a:pt x="234" y="4622"/>
                    <a:pt x="267" y="4723"/>
                  </a:cubicBezTo>
                  <a:cubicBezTo>
                    <a:pt x="400" y="5056"/>
                    <a:pt x="567" y="5356"/>
                    <a:pt x="1034" y="5356"/>
                  </a:cubicBezTo>
                  <a:cubicBezTo>
                    <a:pt x="1468" y="5356"/>
                    <a:pt x="1601" y="5023"/>
                    <a:pt x="1668" y="4689"/>
                  </a:cubicBezTo>
                  <a:cubicBezTo>
                    <a:pt x="1935" y="3522"/>
                    <a:pt x="2302" y="2354"/>
                    <a:pt x="2235" y="1153"/>
                  </a:cubicBezTo>
                  <a:cubicBezTo>
                    <a:pt x="2235" y="720"/>
                    <a:pt x="2135" y="386"/>
                    <a:pt x="1768" y="153"/>
                  </a:cubicBezTo>
                  <a:cubicBezTo>
                    <a:pt x="1604" y="50"/>
                    <a:pt x="1436" y="1"/>
                    <a:pt x="1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13"/>
            <p:cNvSpPr/>
            <p:nvPr/>
          </p:nvSpPr>
          <p:spPr>
            <a:xfrm rot="-5400000">
              <a:off x="5594438" y="17827"/>
              <a:ext cx="71205" cy="234170"/>
            </a:xfrm>
            <a:custGeom>
              <a:avLst/>
              <a:gdLst/>
              <a:ahLst/>
              <a:cxnLst/>
              <a:rect l="l" t="t" r="r" b="b"/>
              <a:pathLst>
                <a:path w="2870" h="5259" extrusionOk="0">
                  <a:moveTo>
                    <a:pt x="1535" y="0"/>
                  </a:moveTo>
                  <a:cubicBezTo>
                    <a:pt x="868" y="0"/>
                    <a:pt x="401" y="500"/>
                    <a:pt x="368" y="1434"/>
                  </a:cubicBezTo>
                  <a:cubicBezTo>
                    <a:pt x="368" y="2368"/>
                    <a:pt x="301" y="3269"/>
                    <a:pt x="34" y="4170"/>
                  </a:cubicBezTo>
                  <a:cubicBezTo>
                    <a:pt x="1" y="4270"/>
                    <a:pt x="34" y="4370"/>
                    <a:pt x="1" y="4437"/>
                  </a:cubicBezTo>
                  <a:cubicBezTo>
                    <a:pt x="1" y="4804"/>
                    <a:pt x="101" y="5104"/>
                    <a:pt x="468" y="5237"/>
                  </a:cubicBezTo>
                  <a:cubicBezTo>
                    <a:pt x="517" y="5252"/>
                    <a:pt x="564" y="5259"/>
                    <a:pt x="609" y="5259"/>
                  </a:cubicBezTo>
                  <a:cubicBezTo>
                    <a:pt x="868" y="5259"/>
                    <a:pt x="1054" y="5036"/>
                    <a:pt x="1168" y="4837"/>
                  </a:cubicBezTo>
                  <a:cubicBezTo>
                    <a:pt x="1668" y="4003"/>
                    <a:pt x="2236" y="3202"/>
                    <a:pt x="2536" y="2302"/>
                  </a:cubicBezTo>
                  <a:cubicBezTo>
                    <a:pt x="2703" y="1835"/>
                    <a:pt x="2869" y="1401"/>
                    <a:pt x="2703" y="901"/>
                  </a:cubicBezTo>
                  <a:cubicBezTo>
                    <a:pt x="2502" y="334"/>
                    <a:pt x="2102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13"/>
            <p:cNvSpPr/>
            <p:nvPr/>
          </p:nvSpPr>
          <p:spPr>
            <a:xfrm rot="-5400000">
              <a:off x="8017354" y="126257"/>
              <a:ext cx="61281" cy="202689"/>
            </a:xfrm>
            <a:custGeom>
              <a:avLst/>
              <a:gdLst/>
              <a:ahLst/>
              <a:cxnLst/>
              <a:rect l="l" t="t" r="r" b="b"/>
              <a:pathLst>
                <a:path w="2470" h="4552" extrusionOk="0">
                  <a:moveTo>
                    <a:pt x="1462" y="0"/>
                  </a:moveTo>
                  <a:cubicBezTo>
                    <a:pt x="1079" y="0"/>
                    <a:pt x="616" y="336"/>
                    <a:pt x="468" y="750"/>
                  </a:cubicBezTo>
                  <a:cubicBezTo>
                    <a:pt x="167" y="1584"/>
                    <a:pt x="67" y="2418"/>
                    <a:pt x="1" y="3286"/>
                  </a:cubicBezTo>
                  <a:cubicBezTo>
                    <a:pt x="1" y="3653"/>
                    <a:pt x="1" y="4019"/>
                    <a:pt x="301" y="4286"/>
                  </a:cubicBezTo>
                  <a:cubicBezTo>
                    <a:pt x="489" y="4460"/>
                    <a:pt x="714" y="4552"/>
                    <a:pt x="928" y="4552"/>
                  </a:cubicBezTo>
                  <a:cubicBezTo>
                    <a:pt x="1208" y="4552"/>
                    <a:pt x="1469" y="4393"/>
                    <a:pt x="1602" y="4053"/>
                  </a:cubicBezTo>
                  <a:cubicBezTo>
                    <a:pt x="2002" y="3119"/>
                    <a:pt x="2369" y="2151"/>
                    <a:pt x="2436" y="1117"/>
                  </a:cubicBezTo>
                  <a:cubicBezTo>
                    <a:pt x="2469" y="550"/>
                    <a:pt x="2102" y="117"/>
                    <a:pt x="1602" y="17"/>
                  </a:cubicBezTo>
                  <a:cubicBezTo>
                    <a:pt x="1557" y="5"/>
                    <a:pt x="1510" y="0"/>
                    <a:pt x="1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13"/>
            <p:cNvSpPr/>
            <p:nvPr/>
          </p:nvSpPr>
          <p:spPr>
            <a:xfrm rot="-5400000">
              <a:off x="8878030" y="101710"/>
              <a:ext cx="53838" cy="221168"/>
            </a:xfrm>
            <a:custGeom>
              <a:avLst/>
              <a:gdLst/>
              <a:ahLst/>
              <a:cxnLst/>
              <a:rect l="l" t="t" r="r" b="b"/>
              <a:pathLst>
                <a:path w="2170" h="4967" extrusionOk="0">
                  <a:moveTo>
                    <a:pt x="1007" y="0"/>
                  </a:moveTo>
                  <a:cubicBezTo>
                    <a:pt x="939" y="0"/>
                    <a:pt x="870" y="8"/>
                    <a:pt x="801" y="26"/>
                  </a:cubicBezTo>
                  <a:cubicBezTo>
                    <a:pt x="368" y="159"/>
                    <a:pt x="34" y="559"/>
                    <a:pt x="34" y="1026"/>
                  </a:cubicBezTo>
                  <a:cubicBezTo>
                    <a:pt x="1" y="1260"/>
                    <a:pt x="34" y="1493"/>
                    <a:pt x="68" y="1727"/>
                  </a:cubicBezTo>
                  <a:cubicBezTo>
                    <a:pt x="234" y="2494"/>
                    <a:pt x="368" y="3261"/>
                    <a:pt x="535" y="4028"/>
                  </a:cubicBezTo>
                  <a:cubicBezTo>
                    <a:pt x="568" y="4229"/>
                    <a:pt x="635" y="4429"/>
                    <a:pt x="735" y="4595"/>
                  </a:cubicBezTo>
                  <a:cubicBezTo>
                    <a:pt x="858" y="4781"/>
                    <a:pt x="1010" y="4966"/>
                    <a:pt x="1244" y="4966"/>
                  </a:cubicBezTo>
                  <a:cubicBezTo>
                    <a:pt x="1263" y="4966"/>
                    <a:pt x="1282" y="4965"/>
                    <a:pt x="1302" y="4962"/>
                  </a:cubicBezTo>
                  <a:cubicBezTo>
                    <a:pt x="1569" y="4929"/>
                    <a:pt x="1635" y="4729"/>
                    <a:pt x="1702" y="4529"/>
                  </a:cubicBezTo>
                  <a:cubicBezTo>
                    <a:pt x="1936" y="3862"/>
                    <a:pt x="2002" y="3194"/>
                    <a:pt x="2069" y="2494"/>
                  </a:cubicBezTo>
                  <a:cubicBezTo>
                    <a:pt x="2136" y="2194"/>
                    <a:pt x="2136" y="1927"/>
                    <a:pt x="2169" y="1593"/>
                  </a:cubicBezTo>
                  <a:cubicBezTo>
                    <a:pt x="2136" y="1226"/>
                    <a:pt x="2136" y="859"/>
                    <a:pt x="1902" y="526"/>
                  </a:cubicBezTo>
                  <a:cubicBezTo>
                    <a:pt x="1654" y="194"/>
                    <a:pt x="1336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13"/>
            <p:cNvSpPr/>
            <p:nvPr/>
          </p:nvSpPr>
          <p:spPr>
            <a:xfrm rot="-5400000">
              <a:off x="5116300" y="12372"/>
              <a:ext cx="52151" cy="209502"/>
            </a:xfrm>
            <a:custGeom>
              <a:avLst/>
              <a:gdLst/>
              <a:ahLst/>
              <a:cxnLst/>
              <a:rect l="l" t="t" r="r" b="b"/>
              <a:pathLst>
                <a:path w="2102" h="4705" extrusionOk="0">
                  <a:moveTo>
                    <a:pt x="1068" y="1"/>
                  </a:moveTo>
                  <a:cubicBezTo>
                    <a:pt x="634" y="1"/>
                    <a:pt x="267" y="401"/>
                    <a:pt x="100" y="935"/>
                  </a:cubicBezTo>
                  <a:cubicBezTo>
                    <a:pt x="67" y="1068"/>
                    <a:pt x="67" y="1168"/>
                    <a:pt x="34" y="1302"/>
                  </a:cubicBezTo>
                  <a:cubicBezTo>
                    <a:pt x="34" y="1402"/>
                    <a:pt x="34" y="1502"/>
                    <a:pt x="34" y="1602"/>
                  </a:cubicBezTo>
                  <a:cubicBezTo>
                    <a:pt x="34" y="1869"/>
                    <a:pt x="34" y="2169"/>
                    <a:pt x="34" y="2436"/>
                  </a:cubicBezTo>
                  <a:cubicBezTo>
                    <a:pt x="34" y="2870"/>
                    <a:pt x="0" y="3303"/>
                    <a:pt x="67" y="3703"/>
                  </a:cubicBezTo>
                  <a:cubicBezTo>
                    <a:pt x="67" y="3770"/>
                    <a:pt x="100" y="3837"/>
                    <a:pt x="100" y="3870"/>
                  </a:cubicBezTo>
                  <a:cubicBezTo>
                    <a:pt x="167" y="4037"/>
                    <a:pt x="201" y="4170"/>
                    <a:pt x="301" y="4304"/>
                  </a:cubicBezTo>
                  <a:cubicBezTo>
                    <a:pt x="451" y="4571"/>
                    <a:pt x="668" y="4704"/>
                    <a:pt x="888" y="4704"/>
                  </a:cubicBezTo>
                  <a:cubicBezTo>
                    <a:pt x="1109" y="4704"/>
                    <a:pt x="1335" y="4571"/>
                    <a:pt x="1501" y="4304"/>
                  </a:cubicBezTo>
                  <a:cubicBezTo>
                    <a:pt x="1735" y="3870"/>
                    <a:pt x="1802" y="3337"/>
                    <a:pt x="1902" y="2836"/>
                  </a:cubicBezTo>
                  <a:cubicBezTo>
                    <a:pt x="2035" y="2202"/>
                    <a:pt x="2102" y="1535"/>
                    <a:pt x="1935" y="868"/>
                  </a:cubicBezTo>
                  <a:cubicBezTo>
                    <a:pt x="1802" y="334"/>
                    <a:pt x="1435" y="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13"/>
            <p:cNvSpPr/>
            <p:nvPr/>
          </p:nvSpPr>
          <p:spPr>
            <a:xfrm rot="-5400000">
              <a:off x="9151686" y="187339"/>
              <a:ext cx="53813" cy="116128"/>
            </a:xfrm>
            <a:custGeom>
              <a:avLst/>
              <a:gdLst/>
              <a:ahLst/>
              <a:cxnLst/>
              <a:rect l="l" t="t" r="r" b="b"/>
              <a:pathLst>
                <a:path w="2169" h="2608" extrusionOk="0">
                  <a:moveTo>
                    <a:pt x="1112" y="0"/>
                  </a:moveTo>
                  <a:cubicBezTo>
                    <a:pt x="983" y="0"/>
                    <a:pt x="846" y="33"/>
                    <a:pt x="701" y="106"/>
                  </a:cubicBezTo>
                  <a:cubicBezTo>
                    <a:pt x="267" y="306"/>
                    <a:pt x="1" y="673"/>
                    <a:pt x="1" y="1107"/>
                  </a:cubicBezTo>
                  <a:cubicBezTo>
                    <a:pt x="1" y="1607"/>
                    <a:pt x="34" y="2107"/>
                    <a:pt x="67" y="2608"/>
                  </a:cubicBezTo>
                  <a:lnTo>
                    <a:pt x="2002" y="2608"/>
                  </a:lnTo>
                  <a:cubicBezTo>
                    <a:pt x="2069" y="2207"/>
                    <a:pt x="2102" y="1807"/>
                    <a:pt x="2135" y="1407"/>
                  </a:cubicBezTo>
                  <a:cubicBezTo>
                    <a:pt x="2169" y="973"/>
                    <a:pt x="2069" y="573"/>
                    <a:pt x="1735" y="273"/>
                  </a:cubicBezTo>
                  <a:cubicBezTo>
                    <a:pt x="1544" y="103"/>
                    <a:pt x="1339" y="0"/>
                    <a:pt x="11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13"/>
            <p:cNvSpPr/>
            <p:nvPr/>
          </p:nvSpPr>
          <p:spPr>
            <a:xfrm rot="-5400000">
              <a:off x="7347815" y="66116"/>
              <a:ext cx="42227" cy="209591"/>
            </a:xfrm>
            <a:custGeom>
              <a:avLst/>
              <a:gdLst/>
              <a:ahLst/>
              <a:cxnLst/>
              <a:rect l="l" t="t" r="r" b="b"/>
              <a:pathLst>
                <a:path w="1702" h="4707" extrusionOk="0">
                  <a:moveTo>
                    <a:pt x="767" y="0"/>
                  </a:moveTo>
                  <a:cubicBezTo>
                    <a:pt x="434" y="0"/>
                    <a:pt x="300" y="300"/>
                    <a:pt x="167" y="567"/>
                  </a:cubicBezTo>
                  <a:cubicBezTo>
                    <a:pt x="100" y="734"/>
                    <a:pt x="67" y="868"/>
                    <a:pt x="34" y="1001"/>
                  </a:cubicBezTo>
                  <a:cubicBezTo>
                    <a:pt x="34" y="1101"/>
                    <a:pt x="34" y="1234"/>
                    <a:pt x="0" y="1335"/>
                  </a:cubicBezTo>
                  <a:cubicBezTo>
                    <a:pt x="0" y="1668"/>
                    <a:pt x="0" y="2002"/>
                    <a:pt x="0" y="2302"/>
                  </a:cubicBezTo>
                  <a:cubicBezTo>
                    <a:pt x="34" y="2669"/>
                    <a:pt x="0" y="3002"/>
                    <a:pt x="34" y="3336"/>
                  </a:cubicBezTo>
                  <a:cubicBezTo>
                    <a:pt x="34" y="3436"/>
                    <a:pt x="34" y="3569"/>
                    <a:pt x="67" y="3670"/>
                  </a:cubicBezTo>
                  <a:cubicBezTo>
                    <a:pt x="67" y="3736"/>
                    <a:pt x="67" y="3803"/>
                    <a:pt x="100" y="3870"/>
                  </a:cubicBezTo>
                  <a:cubicBezTo>
                    <a:pt x="134" y="3970"/>
                    <a:pt x="134" y="4103"/>
                    <a:pt x="200" y="4237"/>
                  </a:cubicBezTo>
                  <a:cubicBezTo>
                    <a:pt x="300" y="4503"/>
                    <a:pt x="467" y="4704"/>
                    <a:pt x="767" y="4704"/>
                  </a:cubicBezTo>
                  <a:cubicBezTo>
                    <a:pt x="789" y="4706"/>
                    <a:pt x="810" y="4707"/>
                    <a:pt x="830" y="4707"/>
                  </a:cubicBezTo>
                  <a:cubicBezTo>
                    <a:pt x="1122" y="4707"/>
                    <a:pt x="1274" y="4486"/>
                    <a:pt x="1368" y="4237"/>
                  </a:cubicBezTo>
                  <a:cubicBezTo>
                    <a:pt x="1468" y="4070"/>
                    <a:pt x="1501" y="3870"/>
                    <a:pt x="1535" y="3670"/>
                  </a:cubicBezTo>
                  <a:cubicBezTo>
                    <a:pt x="1601" y="2736"/>
                    <a:pt x="1702" y="1802"/>
                    <a:pt x="1535" y="868"/>
                  </a:cubicBezTo>
                  <a:cubicBezTo>
                    <a:pt x="1535" y="767"/>
                    <a:pt x="1501" y="667"/>
                    <a:pt x="1468" y="567"/>
                  </a:cubicBezTo>
                  <a:cubicBezTo>
                    <a:pt x="1335" y="267"/>
                    <a:pt x="1134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13"/>
            <p:cNvSpPr/>
            <p:nvPr/>
          </p:nvSpPr>
          <p:spPr>
            <a:xfrm rot="-5400000">
              <a:off x="8472730" y="146577"/>
              <a:ext cx="40589" cy="200953"/>
            </a:xfrm>
            <a:custGeom>
              <a:avLst/>
              <a:gdLst/>
              <a:ahLst/>
              <a:cxnLst/>
              <a:rect l="l" t="t" r="r" b="b"/>
              <a:pathLst>
                <a:path w="1636" h="4513" extrusionOk="0">
                  <a:moveTo>
                    <a:pt x="721" y="0"/>
                  </a:moveTo>
                  <a:cubicBezTo>
                    <a:pt x="640" y="0"/>
                    <a:pt x="555" y="14"/>
                    <a:pt x="468" y="43"/>
                  </a:cubicBezTo>
                  <a:cubicBezTo>
                    <a:pt x="168" y="143"/>
                    <a:pt x="67" y="377"/>
                    <a:pt x="34" y="677"/>
                  </a:cubicBezTo>
                  <a:cubicBezTo>
                    <a:pt x="1" y="1544"/>
                    <a:pt x="134" y="2378"/>
                    <a:pt x="268" y="3245"/>
                  </a:cubicBezTo>
                  <a:cubicBezTo>
                    <a:pt x="301" y="3479"/>
                    <a:pt x="301" y="3712"/>
                    <a:pt x="368" y="3946"/>
                  </a:cubicBezTo>
                  <a:cubicBezTo>
                    <a:pt x="434" y="4246"/>
                    <a:pt x="601" y="4513"/>
                    <a:pt x="935" y="4513"/>
                  </a:cubicBezTo>
                  <a:cubicBezTo>
                    <a:pt x="1268" y="4513"/>
                    <a:pt x="1435" y="4246"/>
                    <a:pt x="1502" y="3946"/>
                  </a:cubicBezTo>
                  <a:cubicBezTo>
                    <a:pt x="1635" y="3446"/>
                    <a:pt x="1569" y="2945"/>
                    <a:pt x="1602" y="2512"/>
                  </a:cubicBezTo>
                  <a:cubicBezTo>
                    <a:pt x="1602" y="1911"/>
                    <a:pt x="1602" y="1377"/>
                    <a:pt x="1502" y="810"/>
                  </a:cubicBezTo>
                  <a:cubicBezTo>
                    <a:pt x="1419" y="314"/>
                    <a:pt x="1109" y="0"/>
                    <a:pt x="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13"/>
            <p:cNvSpPr/>
            <p:nvPr/>
          </p:nvSpPr>
          <p:spPr>
            <a:xfrm rot="-5400000">
              <a:off x="910447" y="460905"/>
              <a:ext cx="228450" cy="311336"/>
            </a:xfrm>
            <a:custGeom>
              <a:avLst/>
              <a:gdLst/>
              <a:ahLst/>
              <a:cxnLst/>
              <a:rect l="l" t="t" r="r" b="b"/>
              <a:pathLst>
                <a:path w="9208" h="6992" extrusionOk="0">
                  <a:moveTo>
                    <a:pt x="9054" y="1"/>
                  </a:moveTo>
                  <a:cubicBezTo>
                    <a:pt x="9022" y="1"/>
                    <a:pt x="8985" y="8"/>
                    <a:pt x="8940" y="19"/>
                  </a:cubicBezTo>
                  <a:cubicBezTo>
                    <a:pt x="8040" y="86"/>
                    <a:pt x="7173" y="120"/>
                    <a:pt x="6305" y="153"/>
                  </a:cubicBezTo>
                  <a:cubicBezTo>
                    <a:pt x="5271" y="153"/>
                    <a:pt x="4237" y="253"/>
                    <a:pt x="3203" y="386"/>
                  </a:cubicBezTo>
                  <a:cubicBezTo>
                    <a:pt x="2302" y="486"/>
                    <a:pt x="1368" y="620"/>
                    <a:pt x="468" y="720"/>
                  </a:cubicBezTo>
                  <a:cubicBezTo>
                    <a:pt x="434" y="753"/>
                    <a:pt x="401" y="787"/>
                    <a:pt x="368" y="820"/>
                  </a:cubicBezTo>
                  <a:cubicBezTo>
                    <a:pt x="368" y="887"/>
                    <a:pt x="368" y="953"/>
                    <a:pt x="368" y="987"/>
                  </a:cubicBezTo>
                  <a:cubicBezTo>
                    <a:pt x="368" y="1154"/>
                    <a:pt x="401" y="1287"/>
                    <a:pt x="301" y="1420"/>
                  </a:cubicBezTo>
                  <a:cubicBezTo>
                    <a:pt x="268" y="1487"/>
                    <a:pt x="268" y="1554"/>
                    <a:pt x="268" y="1621"/>
                  </a:cubicBezTo>
                  <a:cubicBezTo>
                    <a:pt x="301" y="1754"/>
                    <a:pt x="334" y="1921"/>
                    <a:pt x="201" y="2021"/>
                  </a:cubicBezTo>
                  <a:cubicBezTo>
                    <a:pt x="201" y="2121"/>
                    <a:pt x="201" y="2221"/>
                    <a:pt x="201" y="2288"/>
                  </a:cubicBezTo>
                  <a:cubicBezTo>
                    <a:pt x="201" y="2488"/>
                    <a:pt x="234" y="2721"/>
                    <a:pt x="134" y="2888"/>
                  </a:cubicBezTo>
                  <a:cubicBezTo>
                    <a:pt x="101" y="3022"/>
                    <a:pt x="101" y="3122"/>
                    <a:pt x="101" y="3255"/>
                  </a:cubicBezTo>
                  <a:cubicBezTo>
                    <a:pt x="101" y="3555"/>
                    <a:pt x="168" y="3889"/>
                    <a:pt x="34" y="4189"/>
                  </a:cubicBezTo>
                  <a:cubicBezTo>
                    <a:pt x="34" y="4456"/>
                    <a:pt x="1" y="4723"/>
                    <a:pt x="1" y="4990"/>
                  </a:cubicBezTo>
                  <a:cubicBezTo>
                    <a:pt x="1" y="5423"/>
                    <a:pt x="34" y="5857"/>
                    <a:pt x="34" y="6291"/>
                  </a:cubicBezTo>
                  <a:cubicBezTo>
                    <a:pt x="412" y="6291"/>
                    <a:pt x="805" y="6261"/>
                    <a:pt x="1193" y="6261"/>
                  </a:cubicBezTo>
                  <a:cubicBezTo>
                    <a:pt x="1387" y="6261"/>
                    <a:pt x="1580" y="6268"/>
                    <a:pt x="1769" y="6291"/>
                  </a:cubicBezTo>
                  <a:cubicBezTo>
                    <a:pt x="3904" y="6591"/>
                    <a:pt x="6072" y="6824"/>
                    <a:pt x="8273" y="6991"/>
                  </a:cubicBezTo>
                  <a:cubicBezTo>
                    <a:pt x="8307" y="6758"/>
                    <a:pt x="8207" y="6491"/>
                    <a:pt x="8340" y="6291"/>
                  </a:cubicBezTo>
                  <a:cubicBezTo>
                    <a:pt x="8340" y="6090"/>
                    <a:pt x="8340" y="5924"/>
                    <a:pt x="8373" y="5757"/>
                  </a:cubicBezTo>
                  <a:cubicBezTo>
                    <a:pt x="8340" y="5657"/>
                    <a:pt x="8340" y="5557"/>
                    <a:pt x="8440" y="5490"/>
                  </a:cubicBezTo>
                  <a:cubicBezTo>
                    <a:pt x="8440" y="5357"/>
                    <a:pt x="8440" y="5223"/>
                    <a:pt x="8473" y="5056"/>
                  </a:cubicBezTo>
                  <a:cubicBezTo>
                    <a:pt x="8440" y="4956"/>
                    <a:pt x="8440" y="4890"/>
                    <a:pt x="8507" y="4790"/>
                  </a:cubicBezTo>
                  <a:cubicBezTo>
                    <a:pt x="8507" y="4656"/>
                    <a:pt x="8507" y="4523"/>
                    <a:pt x="8574" y="4356"/>
                  </a:cubicBezTo>
                  <a:cubicBezTo>
                    <a:pt x="8540" y="4289"/>
                    <a:pt x="8540" y="4256"/>
                    <a:pt x="8607" y="4189"/>
                  </a:cubicBezTo>
                  <a:cubicBezTo>
                    <a:pt x="8607" y="4089"/>
                    <a:pt x="8640" y="3956"/>
                    <a:pt x="8640" y="3856"/>
                  </a:cubicBezTo>
                  <a:cubicBezTo>
                    <a:pt x="8607" y="3755"/>
                    <a:pt x="8607" y="3655"/>
                    <a:pt x="8674" y="3589"/>
                  </a:cubicBezTo>
                  <a:cubicBezTo>
                    <a:pt x="8707" y="3522"/>
                    <a:pt x="8707" y="3422"/>
                    <a:pt x="8707" y="3322"/>
                  </a:cubicBezTo>
                  <a:cubicBezTo>
                    <a:pt x="8707" y="3222"/>
                    <a:pt x="8674" y="3088"/>
                    <a:pt x="8774" y="2988"/>
                  </a:cubicBezTo>
                  <a:cubicBezTo>
                    <a:pt x="8774" y="2888"/>
                    <a:pt x="8807" y="2821"/>
                    <a:pt x="8807" y="2721"/>
                  </a:cubicBezTo>
                  <a:cubicBezTo>
                    <a:pt x="8774" y="2621"/>
                    <a:pt x="8774" y="2555"/>
                    <a:pt x="8874" y="2455"/>
                  </a:cubicBezTo>
                  <a:cubicBezTo>
                    <a:pt x="8874" y="2354"/>
                    <a:pt x="8874" y="2254"/>
                    <a:pt x="8907" y="2121"/>
                  </a:cubicBezTo>
                  <a:cubicBezTo>
                    <a:pt x="8874" y="2021"/>
                    <a:pt x="8874" y="1954"/>
                    <a:pt x="8940" y="1854"/>
                  </a:cubicBezTo>
                  <a:cubicBezTo>
                    <a:pt x="8974" y="1754"/>
                    <a:pt x="8974" y="1621"/>
                    <a:pt x="9007" y="1521"/>
                  </a:cubicBezTo>
                  <a:cubicBezTo>
                    <a:pt x="8974" y="1420"/>
                    <a:pt x="8974" y="1320"/>
                    <a:pt x="9041" y="1254"/>
                  </a:cubicBezTo>
                  <a:cubicBezTo>
                    <a:pt x="9041" y="1154"/>
                    <a:pt x="9074" y="1020"/>
                    <a:pt x="9074" y="920"/>
                  </a:cubicBezTo>
                  <a:cubicBezTo>
                    <a:pt x="9041" y="853"/>
                    <a:pt x="9074" y="787"/>
                    <a:pt x="9107" y="720"/>
                  </a:cubicBezTo>
                  <a:cubicBezTo>
                    <a:pt x="9141" y="587"/>
                    <a:pt x="9141" y="453"/>
                    <a:pt x="9174" y="286"/>
                  </a:cubicBezTo>
                  <a:cubicBezTo>
                    <a:pt x="9141" y="220"/>
                    <a:pt x="9141" y="186"/>
                    <a:pt x="9207" y="120"/>
                  </a:cubicBezTo>
                  <a:cubicBezTo>
                    <a:pt x="9163" y="31"/>
                    <a:pt x="9118" y="1"/>
                    <a:pt x="9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13"/>
            <p:cNvSpPr/>
            <p:nvPr/>
          </p:nvSpPr>
          <p:spPr>
            <a:xfrm rot="-5400000">
              <a:off x="362059" y="378053"/>
              <a:ext cx="228426" cy="359515"/>
            </a:xfrm>
            <a:custGeom>
              <a:avLst/>
              <a:gdLst/>
              <a:ahLst/>
              <a:cxnLst/>
              <a:rect l="l" t="t" r="r" b="b"/>
              <a:pathLst>
                <a:path w="9207" h="8074" extrusionOk="0">
                  <a:moveTo>
                    <a:pt x="9173" y="1"/>
                  </a:moveTo>
                  <a:cubicBezTo>
                    <a:pt x="6505" y="334"/>
                    <a:pt x="3836" y="601"/>
                    <a:pt x="1168" y="1035"/>
                  </a:cubicBezTo>
                  <a:lnTo>
                    <a:pt x="967" y="1035"/>
                  </a:lnTo>
                  <a:cubicBezTo>
                    <a:pt x="934" y="1068"/>
                    <a:pt x="901" y="1101"/>
                    <a:pt x="867" y="1135"/>
                  </a:cubicBezTo>
                  <a:lnTo>
                    <a:pt x="834" y="1302"/>
                  </a:lnTo>
                  <a:cubicBezTo>
                    <a:pt x="867" y="1468"/>
                    <a:pt x="901" y="1602"/>
                    <a:pt x="767" y="1735"/>
                  </a:cubicBezTo>
                  <a:cubicBezTo>
                    <a:pt x="767" y="1802"/>
                    <a:pt x="767" y="1869"/>
                    <a:pt x="767" y="1902"/>
                  </a:cubicBezTo>
                  <a:cubicBezTo>
                    <a:pt x="767" y="2035"/>
                    <a:pt x="801" y="2169"/>
                    <a:pt x="701" y="2269"/>
                  </a:cubicBezTo>
                  <a:lnTo>
                    <a:pt x="667" y="2436"/>
                  </a:lnTo>
                  <a:cubicBezTo>
                    <a:pt x="701" y="2536"/>
                    <a:pt x="701" y="2602"/>
                    <a:pt x="601" y="2703"/>
                  </a:cubicBezTo>
                  <a:lnTo>
                    <a:pt x="567" y="2869"/>
                  </a:lnTo>
                  <a:cubicBezTo>
                    <a:pt x="601" y="2969"/>
                    <a:pt x="601" y="3036"/>
                    <a:pt x="500" y="3136"/>
                  </a:cubicBezTo>
                  <a:cubicBezTo>
                    <a:pt x="500" y="3170"/>
                    <a:pt x="500" y="3236"/>
                    <a:pt x="500" y="3303"/>
                  </a:cubicBezTo>
                  <a:cubicBezTo>
                    <a:pt x="500" y="3503"/>
                    <a:pt x="434" y="3703"/>
                    <a:pt x="334" y="3903"/>
                  </a:cubicBezTo>
                  <a:cubicBezTo>
                    <a:pt x="334" y="3970"/>
                    <a:pt x="334" y="4003"/>
                    <a:pt x="300" y="4070"/>
                  </a:cubicBezTo>
                  <a:cubicBezTo>
                    <a:pt x="334" y="4304"/>
                    <a:pt x="267" y="4504"/>
                    <a:pt x="167" y="4671"/>
                  </a:cubicBezTo>
                  <a:cubicBezTo>
                    <a:pt x="167" y="4737"/>
                    <a:pt x="134" y="4804"/>
                    <a:pt x="134" y="4871"/>
                  </a:cubicBezTo>
                  <a:cubicBezTo>
                    <a:pt x="167" y="4937"/>
                    <a:pt x="134" y="4971"/>
                    <a:pt x="100" y="5038"/>
                  </a:cubicBezTo>
                  <a:cubicBezTo>
                    <a:pt x="67" y="5071"/>
                    <a:pt x="67" y="5138"/>
                    <a:pt x="67" y="5204"/>
                  </a:cubicBezTo>
                  <a:cubicBezTo>
                    <a:pt x="67" y="5271"/>
                    <a:pt x="67" y="5338"/>
                    <a:pt x="0" y="5371"/>
                  </a:cubicBezTo>
                  <a:cubicBezTo>
                    <a:pt x="0" y="5438"/>
                    <a:pt x="0" y="5505"/>
                    <a:pt x="0" y="5538"/>
                  </a:cubicBezTo>
                  <a:cubicBezTo>
                    <a:pt x="33" y="5571"/>
                    <a:pt x="67" y="5605"/>
                    <a:pt x="134" y="5605"/>
                  </a:cubicBezTo>
                  <a:cubicBezTo>
                    <a:pt x="1101" y="5905"/>
                    <a:pt x="2068" y="6172"/>
                    <a:pt x="3036" y="6505"/>
                  </a:cubicBezTo>
                  <a:cubicBezTo>
                    <a:pt x="4637" y="7072"/>
                    <a:pt x="6305" y="7406"/>
                    <a:pt x="7872" y="8073"/>
                  </a:cubicBezTo>
                  <a:cubicBezTo>
                    <a:pt x="8139" y="7673"/>
                    <a:pt x="8073" y="7172"/>
                    <a:pt x="8306" y="6739"/>
                  </a:cubicBezTo>
                  <a:cubicBezTo>
                    <a:pt x="8306" y="6705"/>
                    <a:pt x="8339" y="6639"/>
                    <a:pt x="8339" y="6572"/>
                  </a:cubicBezTo>
                  <a:cubicBezTo>
                    <a:pt x="8339" y="6338"/>
                    <a:pt x="8373" y="6105"/>
                    <a:pt x="8506" y="5905"/>
                  </a:cubicBezTo>
                  <a:cubicBezTo>
                    <a:pt x="8506" y="5838"/>
                    <a:pt x="8506" y="5771"/>
                    <a:pt x="8506" y="5705"/>
                  </a:cubicBezTo>
                  <a:cubicBezTo>
                    <a:pt x="8473" y="5605"/>
                    <a:pt x="8473" y="5538"/>
                    <a:pt x="8573" y="5471"/>
                  </a:cubicBezTo>
                  <a:cubicBezTo>
                    <a:pt x="8573" y="5404"/>
                    <a:pt x="8606" y="5338"/>
                    <a:pt x="8606" y="5271"/>
                  </a:cubicBezTo>
                  <a:cubicBezTo>
                    <a:pt x="8573" y="5171"/>
                    <a:pt x="8540" y="5038"/>
                    <a:pt x="8673" y="4937"/>
                  </a:cubicBezTo>
                  <a:cubicBezTo>
                    <a:pt x="8673" y="4871"/>
                    <a:pt x="8673" y="4804"/>
                    <a:pt x="8673" y="4771"/>
                  </a:cubicBezTo>
                  <a:cubicBezTo>
                    <a:pt x="8673" y="4637"/>
                    <a:pt x="8640" y="4504"/>
                    <a:pt x="8740" y="4404"/>
                  </a:cubicBezTo>
                  <a:cubicBezTo>
                    <a:pt x="8740" y="4370"/>
                    <a:pt x="8773" y="4304"/>
                    <a:pt x="8773" y="4237"/>
                  </a:cubicBezTo>
                  <a:cubicBezTo>
                    <a:pt x="8740" y="4104"/>
                    <a:pt x="8706" y="3937"/>
                    <a:pt x="8840" y="3803"/>
                  </a:cubicBezTo>
                  <a:lnTo>
                    <a:pt x="8873" y="3536"/>
                  </a:lnTo>
                  <a:cubicBezTo>
                    <a:pt x="8840" y="3436"/>
                    <a:pt x="8806" y="3303"/>
                    <a:pt x="8906" y="3203"/>
                  </a:cubicBezTo>
                  <a:cubicBezTo>
                    <a:pt x="8940" y="3069"/>
                    <a:pt x="8940" y="2969"/>
                    <a:pt x="8940" y="2869"/>
                  </a:cubicBezTo>
                  <a:cubicBezTo>
                    <a:pt x="8940" y="2703"/>
                    <a:pt x="8906" y="2569"/>
                    <a:pt x="9007" y="2436"/>
                  </a:cubicBezTo>
                  <a:cubicBezTo>
                    <a:pt x="9007" y="2336"/>
                    <a:pt x="9040" y="2236"/>
                    <a:pt x="9040" y="2169"/>
                  </a:cubicBezTo>
                  <a:cubicBezTo>
                    <a:pt x="9007" y="1969"/>
                    <a:pt x="8973" y="1802"/>
                    <a:pt x="9107" y="1635"/>
                  </a:cubicBezTo>
                  <a:cubicBezTo>
                    <a:pt x="9107" y="1568"/>
                    <a:pt x="9107" y="1468"/>
                    <a:pt x="9107" y="1368"/>
                  </a:cubicBezTo>
                  <a:cubicBezTo>
                    <a:pt x="9107" y="1168"/>
                    <a:pt x="9040" y="968"/>
                    <a:pt x="9173" y="768"/>
                  </a:cubicBezTo>
                  <a:cubicBezTo>
                    <a:pt x="9207" y="701"/>
                    <a:pt x="9207" y="601"/>
                    <a:pt x="9207" y="534"/>
                  </a:cubicBezTo>
                  <a:cubicBezTo>
                    <a:pt x="9207" y="334"/>
                    <a:pt x="9207" y="167"/>
                    <a:pt x="9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13"/>
            <p:cNvSpPr/>
            <p:nvPr/>
          </p:nvSpPr>
          <p:spPr>
            <a:xfrm rot="-5400000">
              <a:off x="1474798" y="422626"/>
              <a:ext cx="223488" cy="328301"/>
            </a:xfrm>
            <a:custGeom>
              <a:avLst/>
              <a:gdLst/>
              <a:ahLst/>
              <a:cxnLst/>
              <a:rect l="l" t="t" r="r" b="b"/>
              <a:pathLst>
                <a:path w="9008" h="7373" extrusionOk="0">
                  <a:moveTo>
                    <a:pt x="7840" y="0"/>
                  </a:moveTo>
                  <a:lnTo>
                    <a:pt x="7840" y="0"/>
                  </a:lnTo>
                  <a:cubicBezTo>
                    <a:pt x="6272" y="134"/>
                    <a:pt x="4737" y="334"/>
                    <a:pt x="3203" y="567"/>
                  </a:cubicBezTo>
                  <a:cubicBezTo>
                    <a:pt x="2169" y="734"/>
                    <a:pt x="1101" y="868"/>
                    <a:pt x="34" y="1034"/>
                  </a:cubicBezTo>
                  <a:cubicBezTo>
                    <a:pt x="34" y="1068"/>
                    <a:pt x="1" y="1135"/>
                    <a:pt x="1" y="1201"/>
                  </a:cubicBezTo>
                  <a:lnTo>
                    <a:pt x="34" y="1468"/>
                  </a:lnTo>
                  <a:cubicBezTo>
                    <a:pt x="134" y="1602"/>
                    <a:pt x="101" y="1735"/>
                    <a:pt x="101" y="1902"/>
                  </a:cubicBezTo>
                  <a:lnTo>
                    <a:pt x="101" y="2235"/>
                  </a:lnTo>
                  <a:cubicBezTo>
                    <a:pt x="234" y="2335"/>
                    <a:pt x="201" y="2469"/>
                    <a:pt x="167" y="2569"/>
                  </a:cubicBezTo>
                  <a:lnTo>
                    <a:pt x="201" y="2836"/>
                  </a:lnTo>
                  <a:cubicBezTo>
                    <a:pt x="301" y="2936"/>
                    <a:pt x="268" y="3069"/>
                    <a:pt x="268" y="3203"/>
                  </a:cubicBezTo>
                  <a:lnTo>
                    <a:pt x="268" y="3369"/>
                  </a:lnTo>
                  <a:cubicBezTo>
                    <a:pt x="368" y="3436"/>
                    <a:pt x="368" y="3536"/>
                    <a:pt x="334" y="3636"/>
                  </a:cubicBezTo>
                  <a:cubicBezTo>
                    <a:pt x="334" y="3670"/>
                    <a:pt x="368" y="3736"/>
                    <a:pt x="368" y="3803"/>
                  </a:cubicBezTo>
                  <a:cubicBezTo>
                    <a:pt x="434" y="3836"/>
                    <a:pt x="468" y="3903"/>
                    <a:pt x="434" y="3970"/>
                  </a:cubicBezTo>
                  <a:cubicBezTo>
                    <a:pt x="434" y="4037"/>
                    <a:pt x="434" y="4103"/>
                    <a:pt x="468" y="4137"/>
                  </a:cubicBezTo>
                  <a:cubicBezTo>
                    <a:pt x="534" y="4203"/>
                    <a:pt x="534" y="4237"/>
                    <a:pt x="501" y="4303"/>
                  </a:cubicBezTo>
                  <a:cubicBezTo>
                    <a:pt x="534" y="4370"/>
                    <a:pt x="534" y="4437"/>
                    <a:pt x="534" y="4504"/>
                  </a:cubicBezTo>
                  <a:cubicBezTo>
                    <a:pt x="601" y="4537"/>
                    <a:pt x="634" y="4604"/>
                    <a:pt x="601" y="4670"/>
                  </a:cubicBezTo>
                  <a:cubicBezTo>
                    <a:pt x="601" y="4737"/>
                    <a:pt x="601" y="4770"/>
                    <a:pt x="634" y="4837"/>
                  </a:cubicBezTo>
                  <a:cubicBezTo>
                    <a:pt x="701" y="4871"/>
                    <a:pt x="701" y="4937"/>
                    <a:pt x="668" y="5004"/>
                  </a:cubicBezTo>
                  <a:cubicBezTo>
                    <a:pt x="701" y="5071"/>
                    <a:pt x="701" y="5137"/>
                    <a:pt x="701" y="5171"/>
                  </a:cubicBezTo>
                  <a:cubicBezTo>
                    <a:pt x="835" y="5371"/>
                    <a:pt x="868" y="5571"/>
                    <a:pt x="868" y="5805"/>
                  </a:cubicBezTo>
                  <a:lnTo>
                    <a:pt x="901" y="5971"/>
                  </a:lnTo>
                  <a:cubicBezTo>
                    <a:pt x="968" y="6005"/>
                    <a:pt x="968" y="6071"/>
                    <a:pt x="935" y="6138"/>
                  </a:cubicBezTo>
                  <a:cubicBezTo>
                    <a:pt x="935" y="6238"/>
                    <a:pt x="968" y="6305"/>
                    <a:pt x="968" y="6405"/>
                  </a:cubicBezTo>
                  <a:cubicBezTo>
                    <a:pt x="1068" y="6472"/>
                    <a:pt x="1068" y="6572"/>
                    <a:pt x="1035" y="6638"/>
                  </a:cubicBezTo>
                  <a:lnTo>
                    <a:pt x="1068" y="6839"/>
                  </a:lnTo>
                  <a:cubicBezTo>
                    <a:pt x="1135" y="6872"/>
                    <a:pt x="1135" y="6939"/>
                    <a:pt x="1101" y="7005"/>
                  </a:cubicBezTo>
                  <a:cubicBezTo>
                    <a:pt x="1135" y="7072"/>
                    <a:pt x="1135" y="7105"/>
                    <a:pt x="1135" y="7172"/>
                  </a:cubicBezTo>
                  <a:cubicBezTo>
                    <a:pt x="1202" y="7239"/>
                    <a:pt x="1235" y="7306"/>
                    <a:pt x="1235" y="7372"/>
                  </a:cubicBezTo>
                  <a:cubicBezTo>
                    <a:pt x="3270" y="6605"/>
                    <a:pt x="5338" y="5971"/>
                    <a:pt x="7373" y="5304"/>
                  </a:cubicBezTo>
                  <a:cubicBezTo>
                    <a:pt x="7873" y="5171"/>
                    <a:pt x="8340" y="4971"/>
                    <a:pt x="8840" y="4904"/>
                  </a:cubicBezTo>
                  <a:cubicBezTo>
                    <a:pt x="9007" y="4770"/>
                    <a:pt x="8807" y="4570"/>
                    <a:pt x="8874" y="4404"/>
                  </a:cubicBezTo>
                  <a:cubicBezTo>
                    <a:pt x="8874" y="4337"/>
                    <a:pt x="8874" y="4270"/>
                    <a:pt x="8840" y="4237"/>
                  </a:cubicBezTo>
                  <a:cubicBezTo>
                    <a:pt x="8807" y="4203"/>
                    <a:pt x="8774" y="4137"/>
                    <a:pt x="8807" y="4070"/>
                  </a:cubicBezTo>
                  <a:cubicBezTo>
                    <a:pt x="8807" y="4003"/>
                    <a:pt x="8774" y="3937"/>
                    <a:pt x="8774" y="3870"/>
                  </a:cubicBezTo>
                  <a:cubicBezTo>
                    <a:pt x="8573" y="3436"/>
                    <a:pt x="8440" y="2969"/>
                    <a:pt x="8373" y="2502"/>
                  </a:cubicBezTo>
                  <a:cubicBezTo>
                    <a:pt x="8373" y="2435"/>
                    <a:pt x="8340" y="2369"/>
                    <a:pt x="8340" y="2335"/>
                  </a:cubicBezTo>
                  <a:cubicBezTo>
                    <a:pt x="8240" y="2135"/>
                    <a:pt x="8173" y="1935"/>
                    <a:pt x="8173" y="1735"/>
                  </a:cubicBezTo>
                  <a:lnTo>
                    <a:pt x="8173" y="1535"/>
                  </a:lnTo>
                  <a:cubicBezTo>
                    <a:pt x="8106" y="1501"/>
                    <a:pt x="8073" y="1435"/>
                    <a:pt x="8106" y="1368"/>
                  </a:cubicBezTo>
                  <a:lnTo>
                    <a:pt x="8073" y="1101"/>
                  </a:lnTo>
                  <a:cubicBezTo>
                    <a:pt x="7973" y="901"/>
                    <a:pt x="7940" y="668"/>
                    <a:pt x="7940" y="434"/>
                  </a:cubicBezTo>
                  <a:lnTo>
                    <a:pt x="7906" y="234"/>
                  </a:lnTo>
                  <a:cubicBezTo>
                    <a:pt x="7806" y="167"/>
                    <a:pt x="7840" y="67"/>
                    <a:pt x="7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13"/>
            <p:cNvSpPr/>
            <p:nvPr/>
          </p:nvSpPr>
          <p:spPr>
            <a:xfrm rot="-5400000">
              <a:off x="3806895" y="377382"/>
              <a:ext cx="219320" cy="259061"/>
            </a:xfrm>
            <a:custGeom>
              <a:avLst/>
              <a:gdLst/>
              <a:ahLst/>
              <a:cxnLst/>
              <a:rect l="l" t="t" r="r" b="b"/>
              <a:pathLst>
                <a:path w="8840" h="5818" extrusionOk="0">
                  <a:moveTo>
                    <a:pt x="867" y="0"/>
                  </a:moveTo>
                  <a:cubicBezTo>
                    <a:pt x="767" y="0"/>
                    <a:pt x="634" y="0"/>
                    <a:pt x="534" y="100"/>
                  </a:cubicBezTo>
                  <a:cubicBezTo>
                    <a:pt x="534" y="267"/>
                    <a:pt x="567" y="467"/>
                    <a:pt x="434" y="634"/>
                  </a:cubicBezTo>
                  <a:cubicBezTo>
                    <a:pt x="434" y="734"/>
                    <a:pt x="434" y="867"/>
                    <a:pt x="400" y="967"/>
                  </a:cubicBezTo>
                  <a:cubicBezTo>
                    <a:pt x="434" y="1101"/>
                    <a:pt x="467" y="1201"/>
                    <a:pt x="367" y="1301"/>
                  </a:cubicBezTo>
                  <a:cubicBezTo>
                    <a:pt x="334" y="1434"/>
                    <a:pt x="334" y="1534"/>
                    <a:pt x="334" y="1668"/>
                  </a:cubicBezTo>
                  <a:cubicBezTo>
                    <a:pt x="367" y="1801"/>
                    <a:pt x="367" y="1901"/>
                    <a:pt x="267" y="2001"/>
                  </a:cubicBezTo>
                  <a:cubicBezTo>
                    <a:pt x="267" y="2135"/>
                    <a:pt x="267" y="2235"/>
                    <a:pt x="234" y="2368"/>
                  </a:cubicBezTo>
                  <a:cubicBezTo>
                    <a:pt x="267" y="2468"/>
                    <a:pt x="300" y="2602"/>
                    <a:pt x="200" y="2702"/>
                  </a:cubicBezTo>
                  <a:cubicBezTo>
                    <a:pt x="167" y="2802"/>
                    <a:pt x="167" y="2935"/>
                    <a:pt x="167" y="3036"/>
                  </a:cubicBezTo>
                  <a:cubicBezTo>
                    <a:pt x="200" y="3169"/>
                    <a:pt x="200" y="3302"/>
                    <a:pt x="100" y="3402"/>
                  </a:cubicBezTo>
                  <a:lnTo>
                    <a:pt x="67" y="3669"/>
                  </a:lnTo>
                  <a:cubicBezTo>
                    <a:pt x="100" y="3803"/>
                    <a:pt x="133" y="3970"/>
                    <a:pt x="0" y="4070"/>
                  </a:cubicBezTo>
                  <a:cubicBezTo>
                    <a:pt x="0" y="4170"/>
                    <a:pt x="0" y="4270"/>
                    <a:pt x="0" y="4336"/>
                  </a:cubicBezTo>
                  <a:cubicBezTo>
                    <a:pt x="0" y="4470"/>
                    <a:pt x="0" y="4603"/>
                    <a:pt x="0" y="4703"/>
                  </a:cubicBezTo>
                  <a:lnTo>
                    <a:pt x="133" y="4703"/>
                  </a:lnTo>
                  <a:cubicBezTo>
                    <a:pt x="2902" y="5070"/>
                    <a:pt x="5704" y="5404"/>
                    <a:pt x="8473" y="5771"/>
                  </a:cubicBezTo>
                  <a:cubicBezTo>
                    <a:pt x="8536" y="5787"/>
                    <a:pt x="8613" y="5817"/>
                    <a:pt x="8681" y="5817"/>
                  </a:cubicBezTo>
                  <a:cubicBezTo>
                    <a:pt x="8758" y="5817"/>
                    <a:pt x="8822" y="5779"/>
                    <a:pt x="8840" y="5637"/>
                  </a:cubicBezTo>
                  <a:cubicBezTo>
                    <a:pt x="8740" y="5504"/>
                    <a:pt x="8773" y="5371"/>
                    <a:pt x="8806" y="5204"/>
                  </a:cubicBezTo>
                  <a:cubicBezTo>
                    <a:pt x="8773" y="5104"/>
                    <a:pt x="8773" y="4970"/>
                    <a:pt x="8773" y="4870"/>
                  </a:cubicBezTo>
                  <a:cubicBezTo>
                    <a:pt x="8640" y="4737"/>
                    <a:pt x="8673" y="4570"/>
                    <a:pt x="8706" y="4437"/>
                  </a:cubicBezTo>
                  <a:lnTo>
                    <a:pt x="8673" y="4070"/>
                  </a:lnTo>
                  <a:cubicBezTo>
                    <a:pt x="8539" y="3769"/>
                    <a:pt x="8606" y="3469"/>
                    <a:pt x="8640" y="3136"/>
                  </a:cubicBezTo>
                  <a:cubicBezTo>
                    <a:pt x="8573" y="2602"/>
                    <a:pt x="8573" y="2102"/>
                    <a:pt x="8640" y="1568"/>
                  </a:cubicBezTo>
                  <a:cubicBezTo>
                    <a:pt x="8606" y="1334"/>
                    <a:pt x="8539" y="1101"/>
                    <a:pt x="8673" y="901"/>
                  </a:cubicBezTo>
                  <a:lnTo>
                    <a:pt x="8706" y="534"/>
                  </a:lnTo>
                  <a:cubicBezTo>
                    <a:pt x="8706" y="400"/>
                    <a:pt x="8673" y="234"/>
                    <a:pt x="8673" y="100"/>
                  </a:cubicBezTo>
                  <a:cubicBezTo>
                    <a:pt x="8546" y="106"/>
                    <a:pt x="8417" y="109"/>
                    <a:pt x="8287" y="109"/>
                  </a:cubicBezTo>
                  <a:cubicBezTo>
                    <a:pt x="7738" y="109"/>
                    <a:pt x="7171" y="60"/>
                    <a:pt x="6605" y="33"/>
                  </a:cubicBezTo>
                  <a:cubicBezTo>
                    <a:pt x="5654" y="17"/>
                    <a:pt x="4703" y="17"/>
                    <a:pt x="3749" y="17"/>
                  </a:cubicBezTo>
                  <a:cubicBezTo>
                    <a:pt x="2794" y="17"/>
                    <a:pt x="1835" y="17"/>
                    <a:pt x="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13"/>
            <p:cNvSpPr/>
            <p:nvPr/>
          </p:nvSpPr>
          <p:spPr>
            <a:xfrm rot="-5400000">
              <a:off x="1723990" y="410354"/>
              <a:ext cx="216021" cy="287470"/>
            </a:xfrm>
            <a:custGeom>
              <a:avLst/>
              <a:gdLst/>
              <a:ahLst/>
              <a:cxnLst/>
              <a:rect l="l" t="t" r="r" b="b"/>
              <a:pathLst>
                <a:path w="8707" h="6456" extrusionOk="0">
                  <a:moveTo>
                    <a:pt x="7639" y="0"/>
                  </a:moveTo>
                  <a:cubicBezTo>
                    <a:pt x="5538" y="734"/>
                    <a:pt x="3403" y="1301"/>
                    <a:pt x="1268" y="1968"/>
                  </a:cubicBezTo>
                  <a:cubicBezTo>
                    <a:pt x="868" y="2102"/>
                    <a:pt x="467" y="2235"/>
                    <a:pt x="34" y="2335"/>
                  </a:cubicBezTo>
                  <a:cubicBezTo>
                    <a:pt x="34" y="2402"/>
                    <a:pt x="0" y="2435"/>
                    <a:pt x="0" y="2502"/>
                  </a:cubicBezTo>
                  <a:cubicBezTo>
                    <a:pt x="0" y="2569"/>
                    <a:pt x="34" y="2602"/>
                    <a:pt x="34" y="2669"/>
                  </a:cubicBezTo>
                  <a:cubicBezTo>
                    <a:pt x="100" y="2736"/>
                    <a:pt x="100" y="2836"/>
                    <a:pt x="100" y="2936"/>
                  </a:cubicBezTo>
                  <a:lnTo>
                    <a:pt x="134" y="3103"/>
                  </a:lnTo>
                  <a:cubicBezTo>
                    <a:pt x="167" y="3169"/>
                    <a:pt x="201" y="3203"/>
                    <a:pt x="167" y="3269"/>
                  </a:cubicBezTo>
                  <a:cubicBezTo>
                    <a:pt x="167" y="3403"/>
                    <a:pt x="201" y="3503"/>
                    <a:pt x="201" y="3636"/>
                  </a:cubicBezTo>
                  <a:cubicBezTo>
                    <a:pt x="301" y="3703"/>
                    <a:pt x="301" y="3803"/>
                    <a:pt x="267" y="3870"/>
                  </a:cubicBezTo>
                  <a:cubicBezTo>
                    <a:pt x="267" y="4003"/>
                    <a:pt x="267" y="4103"/>
                    <a:pt x="301" y="4237"/>
                  </a:cubicBezTo>
                  <a:cubicBezTo>
                    <a:pt x="401" y="4403"/>
                    <a:pt x="367" y="4570"/>
                    <a:pt x="367" y="4737"/>
                  </a:cubicBezTo>
                  <a:cubicBezTo>
                    <a:pt x="367" y="4837"/>
                    <a:pt x="367" y="4937"/>
                    <a:pt x="367" y="5004"/>
                  </a:cubicBezTo>
                  <a:cubicBezTo>
                    <a:pt x="501" y="5171"/>
                    <a:pt x="467" y="5337"/>
                    <a:pt x="434" y="5538"/>
                  </a:cubicBezTo>
                  <a:cubicBezTo>
                    <a:pt x="434" y="5604"/>
                    <a:pt x="467" y="5704"/>
                    <a:pt x="467" y="5771"/>
                  </a:cubicBezTo>
                  <a:cubicBezTo>
                    <a:pt x="601" y="5938"/>
                    <a:pt x="534" y="6138"/>
                    <a:pt x="534" y="6305"/>
                  </a:cubicBezTo>
                  <a:cubicBezTo>
                    <a:pt x="580" y="6420"/>
                    <a:pt x="642" y="6456"/>
                    <a:pt x="720" y="6456"/>
                  </a:cubicBezTo>
                  <a:cubicBezTo>
                    <a:pt x="755" y="6456"/>
                    <a:pt x="793" y="6449"/>
                    <a:pt x="834" y="6438"/>
                  </a:cubicBezTo>
                  <a:cubicBezTo>
                    <a:pt x="1201" y="6372"/>
                    <a:pt x="1568" y="6405"/>
                    <a:pt x="1935" y="6372"/>
                  </a:cubicBezTo>
                  <a:cubicBezTo>
                    <a:pt x="2802" y="6338"/>
                    <a:pt x="3703" y="6305"/>
                    <a:pt x="4604" y="6238"/>
                  </a:cubicBezTo>
                  <a:cubicBezTo>
                    <a:pt x="5780" y="6181"/>
                    <a:pt x="6932" y="6025"/>
                    <a:pt x="8102" y="6025"/>
                  </a:cubicBezTo>
                  <a:cubicBezTo>
                    <a:pt x="8292" y="6025"/>
                    <a:pt x="8482" y="6029"/>
                    <a:pt x="8673" y="6038"/>
                  </a:cubicBezTo>
                  <a:cubicBezTo>
                    <a:pt x="8707" y="5938"/>
                    <a:pt x="8707" y="5804"/>
                    <a:pt x="8707" y="5704"/>
                  </a:cubicBezTo>
                  <a:cubicBezTo>
                    <a:pt x="8707" y="5638"/>
                    <a:pt x="8707" y="5571"/>
                    <a:pt x="8707" y="5538"/>
                  </a:cubicBezTo>
                  <a:cubicBezTo>
                    <a:pt x="8607" y="5438"/>
                    <a:pt x="8607" y="5304"/>
                    <a:pt x="8640" y="5171"/>
                  </a:cubicBezTo>
                  <a:cubicBezTo>
                    <a:pt x="8607" y="5104"/>
                    <a:pt x="8607" y="5071"/>
                    <a:pt x="8607" y="5004"/>
                  </a:cubicBezTo>
                  <a:cubicBezTo>
                    <a:pt x="8506" y="4904"/>
                    <a:pt x="8540" y="4770"/>
                    <a:pt x="8540" y="4670"/>
                  </a:cubicBezTo>
                  <a:cubicBezTo>
                    <a:pt x="8540" y="4604"/>
                    <a:pt x="8540" y="4537"/>
                    <a:pt x="8506" y="4470"/>
                  </a:cubicBezTo>
                  <a:cubicBezTo>
                    <a:pt x="8406" y="4370"/>
                    <a:pt x="8440" y="4270"/>
                    <a:pt x="8473" y="4137"/>
                  </a:cubicBezTo>
                  <a:cubicBezTo>
                    <a:pt x="8440" y="4070"/>
                    <a:pt x="8440" y="4003"/>
                    <a:pt x="8440" y="3970"/>
                  </a:cubicBezTo>
                  <a:cubicBezTo>
                    <a:pt x="8340" y="3636"/>
                    <a:pt x="8273" y="3336"/>
                    <a:pt x="8273" y="3002"/>
                  </a:cubicBezTo>
                  <a:cubicBezTo>
                    <a:pt x="8273" y="2936"/>
                    <a:pt x="8273" y="2902"/>
                    <a:pt x="8273" y="2836"/>
                  </a:cubicBezTo>
                  <a:cubicBezTo>
                    <a:pt x="8140" y="2402"/>
                    <a:pt x="8073" y="1968"/>
                    <a:pt x="8039" y="1535"/>
                  </a:cubicBezTo>
                  <a:lnTo>
                    <a:pt x="8006" y="1368"/>
                  </a:lnTo>
                  <a:cubicBezTo>
                    <a:pt x="7906" y="1301"/>
                    <a:pt x="7906" y="1201"/>
                    <a:pt x="7939" y="1101"/>
                  </a:cubicBezTo>
                  <a:cubicBezTo>
                    <a:pt x="7939" y="1034"/>
                    <a:pt x="7939" y="1001"/>
                    <a:pt x="7939" y="934"/>
                  </a:cubicBezTo>
                  <a:cubicBezTo>
                    <a:pt x="7806" y="834"/>
                    <a:pt x="7839" y="701"/>
                    <a:pt x="7839" y="601"/>
                  </a:cubicBezTo>
                  <a:cubicBezTo>
                    <a:pt x="7839" y="545"/>
                    <a:pt x="7839" y="490"/>
                    <a:pt x="7839" y="434"/>
                  </a:cubicBezTo>
                  <a:cubicBezTo>
                    <a:pt x="7773" y="267"/>
                    <a:pt x="7706" y="134"/>
                    <a:pt x="7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13"/>
            <p:cNvSpPr/>
            <p:nvPr/>
          </p:nvSpPr>
          <p:spPr>
            <a:xfrm rot="-5400000">
              <a:off x="603804" y="452780"/>
              <a:ext cx="235050" cy="291165"/>
            </a:xfrm>
            <a:custGeom>
              <a:avLst/>
              <a:gdLst/>
              <a:ahLst/>
              <a:cxnLst/>
              <a:rect l="l" t="t" r="r" b="b"/>
              <a:pathLst>
                <a:path w="9474" h="6539" extrusionOk="0">
                  <a:moveTo>
                    <a:pt x="1568" y="1"/>
                  </a:moveTo>
                  <a:cubicBezTo>
                    <a:pt x="1535" y="134"/>
                    <a:pt x="1535" y="268"/>
                    <a:pt x="1435" y="401"/>
                  </a:cubicBezTo>
                  <a:cubicBezTo>
                    <a:pt x="1401" y="468"/>
                    <a:pt x="1401" y="501"/>
                    <a:pt x="1401" y="568"/>
                  </a:cubicBezTo>
                  <a:cubicBezTo>
                    <a:pt x="1368" y="835"/>
                    <a:pt x="1301" y="1102"/>
                    <a:pt x="1168" y="1335"/>
                  </a:cubicBezTo>
                  <a:cubicBezTo>
                    <a:pt x="1168" y="1402"/>
                    <a:pt x="1134" y="1468"/>
                    <a:pt x="1134" y="1502"/>
                  </a:cubicBezTo>
                  <a:cubicBezTo>
                    <a:pt x="1168" y="1569"/>
                    <a:pt x="1134" y="1635"/>
                    <a:pt x="1068" y="1669"/>
                  </a:cubicBezTo>
                  <a:cubicBezTo>
                    <a:pt x="1068" y="1735"/>
                    <a:pt x="1068" y="1802"/>
                    <a:pt x="1034" y="1869"/>
                  </a:cubicBezTo>
                  <a:cubicBezTo>
                    <a:pt x="1068" y="1935"/>
                    <a:pt x="1068" y="2002"/>
                    <a:pt x="1001" y="2036"/>
                  </a:cubicBezTo>
                  <a:cubicBezTo>
                    <a:pt x="968" y="2102"/>
                    <a:pt x="968" y="2136"/>
                    <a:pt x="968" y="2202"/>
                  </a:cubicBezTo>
                  <a:cubicBezTo>
                    <a:pt x="968" y="2269"/>
                    <a:pt x="968" y="2336"/>
                    <a:pt x="901" y="2369"/>
                  </a:cubicBezTo>
                  <a:cubicBezTo>
                    <a:pt x="901" y="2436"/>
                    <a:pt x="867" y="2503"/>
                    <a:pt x="867" y="2536"/>
                  </a:cubicBezTo>
                  <a:cubicBezTo>
                    <a:pt x="901" y="2769"/>
                    <a:pt x="834" y="2970"/>
                    <a:pt x="734" y="3170"/>
                  </a:cubicBezTo>
                  <a:cubicBezTo>
                    <a:pt x="734" y="3203"/>
                    <a:pt x="701" y="3270"/>
                    <a:pt x="701" y="3336"/>
                  </a:cubicBezTo>
                  <a:cubicBezTo>
                    <a:pt x="701" y="3537"/>
                    <a:pt x="667" y="3737"/>
                    <a:pt x="567" y="3937"/>
                  </a:cubicBezTo>
                  <a:cubicBezTo>
                    <a:pt x="534" y="4004"/>
                    <a:pt x="534" y="4037"/>
                    <a:pt x="534" y="4104"/>
                  </a:cubicBezTo>
                  <a:cubicBezTo>
                    <a:pt x="567" y="4204"/>
                    <a:pt x="567" y="4304"/>
                    <a:pt x="467" y="4371"/>
                  </a:cubicBezTo>
                  <a:cubicBezTo>
                    <a:pt x="467" y="4437"/>
                    <a:pt x="434" y="4471"/>
                    <a:pt x="434" y="4537"/>
                  </a:cubicBezTo>
                  <a:cubicBezTo>
                    <a:pt x="467" y="4604"/>
                    <a:pt x="434" y="4671"/>
                    <a:pt x="367" y="4704"/>
                  </a:cubicBezTo>
                  <a:cubicBezTo>
                    <a:pt x="367" y="4771"/>
                    <a:pt x="367" y="4838"/>
                    <a:pt x="334" y="4904"/>
                  </a:cubicBezTo>
                  <a:cubicBezTo>
                    <a:pt x="367" y="4971"/>
                    <a:pt x="367" y="5004"/>
                    <a:pt x="300" y="5071"/>
                  </a:cubicBezTo>
                  <a:cubicBezTo>
                    <a:pt x="300" y="5104"/>
                    <a:pt x="267" y="5171"/>
                    <a:pt x="267" y="5238"/>
                  </a:cubicBezTo>
                  <a:cubicBezTo>
                    <a:pt x="267" y="5438"/>
                    <a:pt x="234" y="5638"/>
                    <a:pt x="100" y="5838"/>
                  </a:cubicBezTo>
                  <a:cubicBezTo>
                    <a:pt x="100" y="5905"/>
                    <a:pt x="100" y="5938"/>
                    <a:pt x="67" y="6005"/>
                  </a:cubicBezTo>
                  <a:cubicBezTo>
                    <a:pt x="100" y="6072"/>
                    <a:pt x="100" y="6138"/>
                    <a:pt x="34" y="6172"/>
                  </a:cubicBezTo>
                  <a:cubicBezTo>
                    <a:pt x="34" y="6239"/>
                    <a:pt x="0" y="6305"/>
                    <a:pt x="0" y="6372"/>
                  </a:cubicBezTo>
                  <a:cubicBezTo>
                    <a:pt x="0" y="6405"/>
                    <a:pt x="34" y="6472"/>
                    <a:pt x="34" y="6539"/>
                  </a:cubicBezTo>
                  <a:cubicBezTo>
                    <a:pt x="2869" y="5905"/>
                    <a:pt x="5804" y="5938"/>
                    <a:pt x="8673" y="5671"/>
                  </a:cubicBezTo>
                  <a:cubicBezTo>
                    <a:pt x="8706" y="5571"/>
                    <a:pt x="8706" y="5471"/>
                    <a:pt x="8773" y="5405"/>
                  </a:cubicBezTo>
                  <a:cubicBezTo>
                    <a:pt x="8773" y="5038"/>
                    <a:pt x="8873" y="4671"/>
                    <a:pt x="8973" y="4270"/>
                  </a:cubicBezTo>
                  <a:cubicBezTo>
                    <a:pt x="8973" y="4204"/>
                    <a:pt x="8973" y="4170"/>
                    <a:pt x="9040" y="4104"/>
                  </a:cubicBezTo>
                  <a:cubicBezTo>
                    <a:pt x="9073" y="3970"/>
                    <a:pt x="9107" y="3837"/>
                    <a:pt x="9173" y="3670"/>
                  </a:cubicBezTo>
                  <a:cubicBezTo>
                    <a:pt x="9173" y="3270"/>
                    <a:pt x="9474" y="2903"/>
                    <a:pt x="9440" y="2469"/>
                  </a:cubicBezTo>
                  <a:cubicBezTo>
                    <a:pt x="8373" y="2069"/>
                    <a:pt x="7272" y="1802"/>
                    <a:pt x="6171" y="1468"/>
                  </a:cubicBezTo>
                  <a:cubicBezTo>
                    <a:pt x="4637" y="1001"/>
                    <a:pt x="3102" y="468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13"/>
            <p:cNvSpPr/>
            <p:nvPr/>
          </p:nvSpPr>
          <p:spPr>
            <a:xfrm rot="-5400000">
              <a:off x="74245" y="420571"/>
              <a:ext cx="220164" cy="236396"/>
            </a:xfrm>
            <a:custGeom>
              <a:avLst/>
              <a:gdLst/>
              <a:ahLst/>
              <a:cxnLst/>
              <a:rect l="l" t="t" r="r" b="b"/>
              <a:pathLst>
                <a:path w="8874" h="5309" extrusionOk="0">
                  <a:moveTo>
                    <a:pt x="3544" y="1"/>
                  </a:moveTo>
                  <a:cubicBezTo>
                    <a:pt x="3419" y="1"/>
                    <a:pt x="3294" y="2"/>
                    <a:pt x="3169" y="4"/>
                  </a:cubicBezTo>
                  <a:lnTo>
                    <a:pt x="33" y="4"/>
                  </a:lnTo>
                  <a:lnTo>
                    <a:pt x="0" y="605"/>
                  </a:lnTo>
                  <a:cubicBezTo>
                    <a:pt x="67" y="1138"/>
                    <a:pt x="33" y="1705"/>
                    <a:pt x="33" y="2239"/>
                  </a:cubicBezTo>
                  <a:lnTo>
                    <a:pt x="0" y="2239"/>
                  </a:lnTo>
                  <a:cubicBezTo>
                    <a:pt x="134" y="2506"/>
                    <a:pt x="100" y="2740"/>
                    <a:pt x="67" y="3006"/>
                  </a:cubicBezTo>
                  <a:cubicBezTo>
                    <a:pt x="100" y="3207"/>
                    <a:pt x="100" y="3407"/>
                    <a:pt x="100" y="3607"/>
                  </a:cubicBezTo>
                  <a:cubicBezTo>
                    <a:pt x="200" y="3840"/>
                    <a:pt x="200" y="4074"/>
                    <a:pt x="100" y="4307"/>
                  </a:cubicBezTo>
                  <a:cubicBezTo>
                    <a:pt x="100" y="4474"/>
                    <a:pt x="100" y="4674"/>
                    <a:pt x="67" y="4841"/>
                  </a:cubicBezTo>
                  <a:cubicBezTo>
                    <a:pt x="100" y="5008"/>
                    <a:pt x="100" y="5141"/>
                    <a:pt x="100" y="5308"/>
                  </a:cubicBezTo>
                  <a:cubicBezTo>
                    <a:pt x="2102" y="4941"/>
                    <a:pt x="4103" y="4674"/>
                    <a:pt x="6104" y="4474"/>
                  </a:cubicBezTo>
                  <a:cubicBezTo>
                    <a:pt x="6872" y="4374"/>
                    <a:pt x="7639" y="4274"/>
                    <a:pt x="8406" y="4207"/>
                  </a:cubicBezTo>
                  <a:cubicBezTo>
                    <a:pt x="8439" y="3907"/>
                    <a:pt x="8373" y="3640"/>
                    <a:pt x="8506" y="3373"/>
                  </a:cubicBezTo>
                  <a:cubicBezTo>
                    <a:pt x="8506" y="3273"/>
                    <a:pt x="8506" y="3173"/>
                    <a:pt x="8540" y="3106"/>
                  </a:cubicBezTo>
                  <a:cubicBezTo>
                    <a:pt x="8506" y="2940"/>
                    <a:pt x="8473" y="2740"/>
                    <a:pt x="8606" y="2573"/>
                  </a:cubicBezTo>
                  <a:cubicBezTo>
                    <a:pt x="8606" y="2506"/>
                    <a:pt x="8606" y="2406"/>
                    <a:pt x="8606" y="2306"/>
                  </a:cubicBezTo>
                  <a:cubicBezTo>
                    <a:pt x="8606" y="2172"/>
                    <a:pt x="8573" y="2006"/>
                    <a:pt x="8673" y="1906"/>
                  </a:cubicBezTo>
                  <a:cubicBezTo>
                    <a:pt x="8673" y="1772"/>
                    <a:pt x="8706" y="1672"/>
                    <a:pt x="8706" y="1539"/>
                  </a:cubicBezTo>
                  <a:cubicBezTo>
                    <a:pt x="8673" y="1439"/>
                    <a:pt x="8673" y="1305"/>
                    <a:pt x="8773" y="1205"/>
                  </a:cubicBezTo>
                  <a:cubicBezTo>
                    <a:pt x="8773" y="1105"/>
                    <a:pt x="8773" y="1038"/>
                    <a:pt x="8806" y="938"/>
                  </a:cubicBezTo>
                  <a:cubicBezTo>
                    <a:pt x="8773" y="771"/>
                    <a:pt x="8740" y="571"/>
                    <a:pt x="8873" y="438"/>
                  </a:cubicBezTo>
                  <a:cubicBezTo>
                    <a:pt x="8873" y="371"/>
                    <a:pt x="8873" y="304"/>
                    <a:pt x="8873" y="238"/>
                  </a:cubicBezTo>
                  <a:cubicBezTo>
                    <a:pt x="8840" y="204"/>
                    <a:pt x="8806" y="171"/>
                    <a:pt x="8773" y="171"/>
                  </a:cubicBezTo>
                  <a:cubicBezTo>
                    <a:pt x="8648" y="173"/>
                    <a:pt x="8523" y="174"/>
                    <a:pt x="8398" y="174"/>
                  </a:cubicBezTo>
                  <a:cubicBezTo>
                    <a:pt x="6780" y="174"/>
                    <a:pt x="5162" y="1"/>
                    <a:pt x="3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13"/>
            <p:cNvSpPr/>
            <p:nvPr/>
          </p:nvSpPr>
          <p:spPr>
            <a:xfrm rot="-5400000">
              <a:off x="2628829" y="398519"/>
              <a:ext cx="210240" cy="311960"/>
            </a:xfrm>
            <a:custGeom>
              <a:avLst/>
              <a:gdLst/>
              <a:ahLst/>
              <a:cxnLst/>
              <a:rect l="l" t="t" r="r" b="b"/>
              <a:pathLst>
                <a:path w="8474" h="7006" extrusionOk="0">
                  <a:moveTo>
                    <a:pt x="7539" y="0"/>
                  </a:moveTo>
                  <a:cubicBezTo>
                    <a:pt x="5938" y="234"/>
                    <a:pt x="4337" y="467"/>
                    <a:pt x="2736" y="701"/>
                  </a:cubicBezTo>
                  <a:cubicBezTo>
                    <a:pt x="1802" y="834"/>
                    <a:pt x="901" y="934"/>
                    <a:pt x="0" y="1201"/>
                  </a:cubicBezTo>
                  <a:lnTo>
                    <a:pt x="0" y="2869"/>
                  </a:lnTo>
                  <a:cubicBezTo>
                    <a:pt x="0" y="3036"/>
                    <a:pt x="0" y="3203"/>
                    <a:pt x="34" y="3369"/>
                  </a:cubicBezTo>
                  <a:cubicBezTo>
                    <a:pt x="134" y="3569"/>
                    <a:pt x="101" y="3770"/>
                    <a:pt x="67" y="3970"/>
                  </a:cubicBezTo>
                  <a:cubicBezTo>
                    <a:pt x="101" y="4137"/>
                    <a:pt x="101" y="4270"/>
                    <a:pt x="101" y="4403"/>
                  </a:cubicBezTo>
                  <a:cubicBezTo>
                    <a:pt x="234" y="4570"/>
                    <a:pt x="201" y="4770"/>
                    <a:pt x="167" y="4937"/>
                  </a:cubicBezTo>
                  <a:cubicBezTo>
                    <a:pt x="167" y="5004"/>
                    <a:pt x="167" y="5104"/>
                    <a:pt x="201" y="5204"/>
                  </a:cubicBezTo>
                  <a:cubicBezTo>
                    <a:pt x="301" y="5337"/>
                    <a:pt x="267" y="5471"/>
                    <a:pt x="267" y="5638"/>
                  </a:cubicBezTo>
                  <a:cubicBezTo>
                    <a:pt x="267" y="5704"/>
                    <a:pt x="267" y="5804"/>
                    <a:pt x="301" y="5904"/>
                  </a:cubicBezTo>
                  <a:cubicBezTo>
                    <a:pt x="367" y="5971"/>
                    <a:pt x="367" y="6038"/>
                    <a:pt x="334" y="6138"/>
                  </a:cubicBezTo>
                  <a:cubicBezTo>
                    <a:pt x="367" y="6238"/>
                    <a:pt x="367" y="6338"/>
                    <a:pt x="367" y="6405"/>
                  </a:cubicBezTo>
                  <a:cubicBezTo>
                    <a:pt x="434" y="6438"/>
                    <a:pt x="434" y="6505"/>
                    <a:pt x="434" y="6572"/>
                  </a:cubicBezTo>
                  <a:cubicBezTo>
                    <a:pt x="434" y="6638"/>
                    <a:pt x="434" y="6705"/>
                    <a:pt x="467" y="6772"/>
                  </a:cubicBezTo>
                  <a:cubicBezTo>
                    <a:pt x="534" y="6838"/>
                    <a:pt x="534" y="6939"/>
                    <a:pt x="534" y="7005"/>
                  </a:cubicBezTo>
                  <a:cubicBezTo>
                    <a:pt x="1768" y="6472"/>
                    <a:pt x="2936" y="5804"/>
                    <a:pt x="4170" y="5337"/>
                  </a:cubicBezTo>
                  <a:cubicBezTo>
                    <a:pt x="5538" y="4770"/>
                    <a:pt x="6905" y="4203"/>
                    <a:pt x="8306" y="3803"/>
                  </a:cubicBezTo>
                  <a:cubicBezTo>
                    <a:pt x="8473" y="3636"/>
                    <a:pt x="8340" y="3469"/>
                    <a:pt x="8306" y="3303"/>
                  </a:cubicBezTo>
                  <a:cubicBezTo>
                    <a:pt x="8240" y="3069"/>
                    <a:pt x="8106" y="2836"/>
                    <a:pt x="8106" y="2602"/>
                  </a:cubicBezTo>
                  <a:lnTo>
                    <a:pt x="8073" y="2435"/>
                  </a:lnTo>
                  <a:cubicBezTo>
                    <a:pt x="8006" y="2369"/>
                    <a:pt x="8006" y="2335"/>
                    <a:pt x="8006" y="2235"/>
                  </a:cubicBezTo>
                  <a:cubicBezTo>
                    <a:pt x="8006" y="2202"/>
                    <a:pt x="8006" y="2135"/>
                    <a:pt x="7973" y="2068"/>
                  </a:cubicBezTo>
                  <a:cubicBezTo>
                    <a:pt x="7906" y="2035"/>
                    <a:pt x="7906" y="1968"/>
                    <a:pt x="7939" y="1902"/>
                  </a:cubicBezTo>
                  <a:lnTo>
                    <a:pt x="7906" y="1735"/>
                  </a:lnTo>
                  <a:cubicBezTo>
                    <a:pt x="7806" y="1668"/>
                    <a:pt x="7806" y="1568"/>
                    <a:pt x="7839" y="1468"/>
                  </a:cubicBezTo>
                  <a:cubicBezTo>
                    <a:pt x="7839" y="1401"/>
                    <a:pt x="7839" y="1301"/>
                    <a:pt x="7806" y="1201"/>
                  </a:cubicBezTo>
                  <a:cubicBezTo>
                    <a:pt x="7739" y="1134"/>
                    <a:pt x="7739" y="1034"/>
                    <a:pt x="7773" y="968"/>
                  </a:cubicBezTo>
                  <a:cubicBezTo>
                    <a:pt x="7739" y="868"/>
                    <a:pt x="7739" y="767"/>
                    <a:pt x="7739" y="701"/>
                  </a:cubicBezTo>
                  <a:cubicBezTo>
                    <a:pt x="7639" y="601"/>
                    <a:pt x="7639" y="467"/>
                    <a:pt x="7673" y="334"/>
                  </a:cubicBezTo>
                  <a:cubicBezTo>
                    <a:pt x="7673" y="267"/>
                    <a:pt x="7639" y="167"/>
                    <a:pt x="7639" y="100"/>
                  </a:cubicBezTo>
                  <a:lnTo>
                    <a:pt x="75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13"/>
            <p:cNvSpPr/>
            <p:nvPr/>
          </p:nvSpPr>
          <p:spPr>
            <a:xfrm rot="-5400000">
              <a:off x="2817675" y="370769"/>
              <a:ext cx="234231" cy="303722"/>
            </a:xfrm>
            <a:custGeom>
              <a:avLst/>
              <a:gdLst/>
              <a:ahLst/>
              <a:cxnLst/>
              <a:rect l="l" t="t" r="r" b="b"/>
              <a:pathLst>
                <a:path w="9441" h="6821" extrusionOk="0">
                  <a:moveTo>
                    <a:pt x="7872" y="1"/>
                  </a:moveTo>
                  <a:cubicBezTo>
                    <a:pt x="7138" y="234"/>
                    <a:pt x="6405" y="501"/>
                    <a:pt x="5671" y="801"/>
                  </a:cubicBezTo>
                  <a:cubicBezTo>
                    <a:pt x="3769" y="1502"/>
                    <a:pt x="1901" y="2402"/>
                    <a:pt x="0" y="3203"/>
                  </a:cubicBezTo>
                  <a:cubicBezTo>
                    <a:pt x="0" y="3536"/>
                    <a:pt x="234" y="3803"/>
                    <a:pt x="234" y="4137"/>
                  </a:cubicBezTo>
                  <a:cubicBezTo>
                    <a:pt x="267" y="4270"/>
                    <a:pt x="300" y="4370"/>
                    <a:pt x="334" y="4504"/>
                  </a:cubicBezTo>
                  <a:cubicBezTo>
                    <a:pt x="400" y="4537"/>
                    <a:pt x="434" y="4604"/>
                    <a:pt x="400" y="4671"/>
                  </a:cubicBezTo>
                  <a:cubicBezTo>
                    <a:pt x="467" y="4804"/>
                    <a:pt x="567" y="4971"/>
                    <a:pt x="534" y="5138"/>
                  </a:cubicBezTo>
                  <a:cubicBezTo>
                    <a:pt x="634" y="5171"/>
                    <a:pt x="701" y="5238"/>
                    <a:pt x="767" y="5271"/>
                  </a:cubicBezTo>
                  <a:cubicBezTo>
                    <a:pt x="1128" y="5271"/>
                    <a:pt x="1493" y="5260"/>
                    <a:pt x="1858" y="5260"/>
                  </a:cubicBezTo>
                  <a:cubicBezTo>
                    <a:pt x="2404" y="5260"/>
                    <a:pt x="2949" y="5284"/>
                    <a:pt x="3469" y="5404"/>
                  </a:cubicBezTo>
                  <a:cubicBezTo>
                    <a:pt x="5337" y="5871"/>
                    <a:pt x="7172" y="6405"/>
                    <a:pt x="9073" y="6805"/>
                  </a:cubicBezTo>
                  <a:cubicBezTo>
                    <a:pt x="9125" y="6814"/>
                    <a:pt x="9175" y="6821"/>
                    <a:pt x="9221" y="6821"/>
                  </a:cubicBezTo>
                  <a:cubicBezTo>
                    <a:pt x="9349" y="6821"/>
                    <a:pt x="9440" y="6769"/>
                    <a:pt x="9440" y="6572"/>
                  </a:cubicBezTo>
                  <a:cubicBezTo>
                    <a:pt x="9340" y="6439"/>
                    <a:pt x="9373" y="6272"/>
                    <a:pt x="9373" y="6138"/>
                  </a:cubicBezTo>
                  <a:cubicBezTo>
                    <a:pt x="9373" y="6005"/>
                    <a:pt x="9373" y="5905"/>
                    <a:pt x="9340" y="5771"/>
                  </a:cubicBezTo>
                  <a:cubicBezTo>
                    <a:pt x="9240" y="5671"/>
                    <a:pt x="9273" y="5571"/>
                    <a:pt x="9307" y="5438"/>
                  </a:cubicBezTo>
                  <a:cubicBezTo>
                    <a:pt x="9273" y="5371"/>
                    <a:pt x="9273" y="5271"/>
                    <a:pt x="9273" y="5171"/>
                  </a:cubicBezTo>
                  <a:cubicBezTo>
                    <a:pt x="9173" y="5104"/>
                    <a:pt x="9173" y="5038"/>
                    <a:pt x="9207" y="4937"/>
                  </a:cubicBezTo>
                  <a:cubicBezTo>
                    <a:pt x="9173" y="4871"/>
                    <a:pt x="9173" y="4804"/>
                    <a:pt x="9173" y="4737"/>
                  </a:cubicBezTo>
                  <a:cubicBezTo>
                    <a:pt x="9107" y="4704"/>
                    <a:pt x="9107" y="4637"/>
                    <a:pt x="9107" y="4571"/>
                  </a:cubicBezTo>
                  <a:cubicBezTo>
                    <a:pt x="9107" y="4537"/>
                    <a:pt x="9107" y="4470"/>
                    <a:pt x="9073" y="4404"/>
                  </a:cubicBezTo>
                  <a:cubicBezTo>
                    <a:pt x="9040" y="4370"/>
                    <a:pt x="9006" y="4304"/>
                    <a:pt x="9040" y="4237"/>
                  </a:cubicBezTo>
                  <a:cubicBezTo>
                    <a:pt x="9040" y="4137"/>
                    <a:pt x="9006" y="4070"/>
                    <a:pt x="9006" y="3970"/>
                  </a:cubicBezTo>
                  <a:cubicBezTo>
                    <a:pt x="8940" y="3937"/>
                    <a:pt x="8906" y="3870"/>
                    <a:pt x="8940" y="3803"/>
                  </a:cubicBezTo>
                  <a:cubicBezTo>
                    <a:pt x="8940" y="3703"/>
                    <a:pt x="8906" y="3637"/>
                    <a:pt x="8906" y="3536"/>
                  </a:cubicBezTo>
                  <a:cubicBezTo>
                    <a:pt x="8840" y="3503"/>
                    <a:pt x="8840" y="3436"/>
                    <a:pt x="8873" y="3370"/>
                  </a:cubicBezTo>
                  <a:cubicBezTo>
                    <a:pt x="8840" y="3270"/>
                    <a:pt x="8840" y="3203"/>
                    <a:pt x="8840" y="3103"/>
                  </a:cubicBezTo>
                  <a:cubicBezTo>
                    <a:pt x="8706" y="2936"/>
                    <a:pt x="8673" y="2736"/>
                    <a:pt x="8673" y="2502"/>
                  </a:cubicBezTo>
                  <a:cubicBezTo>
                    <a:pt x="8673" y="2436"/>
                    <a:pt x="8673" y="2402"/>
                    <a:pt x="8640" y="2336"/>
                  </a:cubicBezTo>
                  <a:cubicBezTo>
                    <a:pt x="8539" y="2202"/>
                    <a:pt x="8506" y="2069"/>
                    <a:pt x="8506" y="1902"/>
                  </a:cubicBezTo>
                  <a:cubicBezTo>
                    <a:pt x="8473" y="1702"/>
                    <a:pt x="8339" y="1535"/>
                    <a:pt x="8373" y="1335"/>
                  </a:cubicBezTo>
                  <a:cubicBezTo>
                    <a:pt x="8139" y="1135"/>
                    <a:pt x="8139" y="868"/>
                    <a:pt x="8072" y="601"/>
                  </a:cubicBezTo>
                  <a:cubicBezTo>
                    <a:pt x="8039" y="434"/>
                    <a:pt x="8006" y="301"/>
                    <a:pt x="7972" y="167"/>
                  </a:cubicBezTo>
                  <a:cubicBezTo>
                    <a:pt x="7939" y="101"/>
                    <a:pt x="7906" y="34"/>
                    <a:pt x="7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13"/>
            <p:cNvSpPr/>
            <p:nvPr/>
          </p:nvSpPr>
          <p:spPr>
            <a:xfrm rot="-5400000">
              <a:off x="3079578" y="377627"/>
              <a:ext cx="217683" cy="258571"/>
            </a:xfrm>
            <a:custGeom>
              <a:avLst/>
              <a:gdLst/>
              <a:ahLst/>
              <a:cxnLst/>
              <a:rect l="l" t="t" r="r" b="b"/>
              <a:pathLst>
                <a:path w="8774" h="5807" extrusionOk="0">
                  <a:moveTo>
                    <a:pt x="229" y="0"/>
                  </a:moveTo>
                  <a:cubicBezTo>
                    <a:pt x="175" y="0"/>
                    <a:pt x="121" y="1"/>
                    <a:pt x="67" y="2"/>
                  </a:cubicBezTo>
                  <a:cubicBezTo>
                    <a:pt x="0" y="202"/>
                    <a:pt x="134" y="369"/>
                    <a:pt x="134" y="536"/>
                  </a:cubicBezTo>
                  <a:cubicBezTo>
                    <a:pt x="167" y="669"/>
                    <a:pt x="201" y="836"/>
                    <a:pt x="234" y="969"/>
                  </a:cubicBezTo>
                  <a:cubicBezTo>
                    <a:pt x="334" y="1103"/>
                    <a:pt x="401" y="1236"/>
                    <a:pt x="367" y="1403"/>
                  </a:cubicBezTo>
                  <a:lnTo>
                    <a:pt x="401" y="1570"/>
                  </a:lnTo>
                  <a:cubicBezTo>
                    <a:pt x="467" y="1603"/>
                    <a:pt x="501" y="1670"/>
                    <a:pt x="467" y="1737"/>
                  </a:cubicBezTo>
                  <a:cubicBezTo>
                    <a:pt x="467" y="1803"/>
                    <a:pt x="501" y="1870"/>
                    <a:pt x="501" y="1903"/>
                  </a:cubicBezTo>
                  <a:cubicBezTo>
                    <a:pt x="567" y="1937"/>
                    <a:pt x="567" y="2003"/>
                    <a:pt x="567" y="2070"/>
                  </a:cubicBezTo>
                  <a:cubicBezTo>
                    <a:pt x="567" y="2137"/>
                    <a:pt x="567" y="2204"/>
                    <a:pt x="601" y="2270"/>
                  </a:cubicBezTo>
                  <a:cubicBezTo>
                    <a:pt x="634" y="2304"/>
                    <a:pt x="668" y="2370"/>
                    <a:pt x="634" y="2437"/>
                  </a:cubicBezTo>
                  <a:cubicBezTo>
                    <a:pt x="634" y="2470"/>
                    <a:pt x="668" y="2537"/>
                    <a:pt x="668" y="2604"/>
                  </a:cubicBezTo>
                  <a:cubicBezTo>
                    <a:pt x="768" y="2704"/>
                    <a:pt x="768" y="2837"/>
                    <a:pt x="734" y="2937"/>
                  </a:cubicBezTo>
                  <a:cubicBezTo>
                    <a:pt x="734" y="3004"/>
                    <a:pt x="734" y="3071"/>
                    <a:pt x="768" y="3104"/>
                  </a:cubicBezTo>
                  <a:cubicBezTo>
                    <a:pt x="868" y="3238"/>
                    <a:pt x="834" y="3404"/>
                    <a:pt x="834" y="3538"/>
                  </a:cubicBezTo>
                  <a:cubicBezTo>
                    <a:pt x="834" y="3605"/>
                    <a:pt x="834" y="3671"/>
                    <a:pt x="834" y="3738"/>
                  </a:cubicBezTo>
                  <a:cubicBezTo>
                    <a:pt x="968" y="3905"/>
                    <a:pt x="934" y="4138"/>
                    <a:pt x="934" y="4338"/>
                  </a:cubicBezTo>
                  <a:cubicBezTo>
                    <a:pt x="934" y="4372"/>
                    <a:pt x="934" y="4439"/>
                    <a:pt x="934" y="4505"/>
                  </a:cubicBezTo>
                  <a:cubicBezTo>
                    <a:pt x="1068" y="4739"/>
                    <a:pt x="1001" y="5006"/>
                    <a:pt x="1001" y="5272"/>
                  </a:cubicBezTo>
                  <a:cubicBezTo>
                    <a:pt x="1001" y="5406"/>
                    <a:pt x="1001" y="5506"/>
                    <a:pt x="1034" y="5639"/>
                  </a:cubicBezTo>
                  <a:cubicBezTo>
                    <a:pt x="1034" y="5706"/>
                    <a:pt x="1068" y="5739"/>
                    <a:pt x="1101" y="5806"/>
                  </a:cubicBezTo>
                  <a:cubicBezTo>
                    <a:pt x="3636" y="5506"/>
                    <a:pt x="6171" y="5306"/>
                    <a:pt x="8707" y="5072"/>
                  </a:cubicBezTo>
                  <a:cubicBezTo>
                    <a:pt x="8740" y="4338"/>
                    <a:pt x="8740" y="3605"/>
                    <a:pt x="8773" y="2871"/>
                  </a:cubicBezTo>
                  <a:lnTo>
                    <a:pt x="8740" y="2437"/>
                  </a:lnTo>
                  <a:cubicBezTo>
                    <a:pt x="8607" y="2304"/>
                    <a:pt x="8640" y="2137"/>
                    <a:pt x="8673" y="2003"/>
                  </a:cubicBezTo>
                  <a:cubicBezTo>
                    <a:pt x="8607" y="1903"/>
                    <a:pt x="8540" y="1837"/>
                    <a:pt x="8440" y="1837"/>
                  </a:cubicBezTo>
                  <a:cubicBezTo>
                    <a:pt x="7572" y="1737"/>
                    <a:pt x="6805" y="1470"/>
                    <a:pt x="6005" y="1170"/>
                  </a:cubicBezTo>
                  <a:lnTo>
                    <a:pt x="6005" y="1203"/>
                  </a:lnTo>
                  <a:cubicBezTo>
                    <a:pt x="5671" y="1069"/>
                    <a:pt x="5271" y="1036"/>
                    <a:pt x="4904" y="936"/>
                  </a:cubicBezTo>
                  <a:cubicBezTo>
                    <a:pt x="3386" y="484"/>
                    <a:pt x="1868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13"/>
            <p:cNvSpPr/>
            <p:nvPr/>
          </p:nvSpPr>
          <p:spPr>
            <a:xfrm rot="-5400000">
              <a:off x="4043389" y="392341"/>
              <a:ext cx="235869" cy="225843"/>
            </a:xfrm>
            <a:custGeom>
              <a:avLst/>
              <a:gdLst/>
              <a:ahLst/>
              <a:cxnLst/>
              <a:rect l="l" t="t" r="r" b="b"/>
              <a:pathLst>
                <a:path w="9507" h="5072" extrusionOk="0">
                  <a:moveTo>
                    <a:pt x="200" y="1"/>
                  </a:moveTo>
                  <a:cubicBezTo>
                    <a:pt x="167" y="34"/>
                    <a:pt x="134" y="34"/>
                    <a:pt x="100" y="34"/>
                  </a:cubicBezTo>
                  <a:cubicBezTo>
                    <a:pt x="100" y="234"/>
                    <a:pt x="100" y="435"/>
                    <a:pt x="67" y="635"/>
                  </a:cubicBezTo>
                  <a:cubicBezTo>
                    <a:pt x="100" y="868"/>
                    <a:pt x="134" y="1068"/>
                    <a:pt x="34" y="1268"/>
                  </a:cubicBezTo>
                  <a:cubicBezTo>
                    <a:pt x="0" y="1602"/>
                    <a:pt x="0" y="1936"/>
                    <a:pt x="0" y="2303"/>
                  </a:cubicBezTo>
                  <a:cubicBezTo>
                    <a:pt x="0" y="3237"/>
                    <a:pt x="0" y="4171"/>
                    <a:pt x="34" y="5071"/>
                  </a:cubicBezTo>
                  <a:cubicBezTo>
                    <a:pt x="801" y="4971"/>
                    <a:pt x="1568" y="4804"/>
                    <a:pt x="2369" y="4704"/>
                  </a:cubicBezTo>
                  <a:cubicBezTo>
                    <a:pt x="4603" y="4471"/>
                    <a:pt x="6838" y="4037"/>
                    <a:pt x="9107" y="3737"/>
                  </a:cubicBezTo>
                  <a:cubicBezTo>
                    <a:pt x="9340" y="3704"/>
                    <a:pt x="9507" y="3603"/>
                    <a:pt x="9474" y="3337"/>
                  </a:cubicBezTo>
                  <a:cubicBezTo>
                    <a:pt x="9340" y="3070"/>
                    <a:pt x="9374" y="2803"/>
                    <a:pt x="9407" y="2569"/>
                  </a:cubicBezTo>
                  <a:cubicBezTo>
                    <a:pt x="9407" y="2336"/>
                    <a:pt x="9374" y="2136"/>
                    <a:pt x="9374" y="1936"/>
                  </a:cubicBezTo>
                  <a:cubicBezTo>
                    <a:pt x="9273" y="1769"/>
                    <a:pt x="9307" y="1602"/>
                    <a:pt x="9307" y="1435"/>
                  </a:cubicBezTo>
                  <a:cubicBezTo>
                    <a:pt x="9307" y="1202"/>
                    <a:pt x="9173" y="1168"/>
                    <a:pt x="8973" y="1135"/>
                  </a:cubicBezTo>
                  <a:cubicBezTo>
                    <a:pt x="7973" y="1035"/>
                    <a:pt x="7005" y="935"/>
                    <a:pt x="6004" y="835"/>
                  </a:cubicBezTo>
                  <a:lnTo>
                    <a:pt x="6004" y="801"/>
                  </a:lnTo>
                  <a:cubicBezTo>
                    <a:pt x="4070" y="601"/>
                    <a:pt x="2102" y="435"/>
                    <a:pt x="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13"/>
            <p:cNvSpPr/>
            <p:nvPr/>
          </p:nvSpPr>
          <p:spPr>
            <a:xfrm rot="-5400000">
              <a:off x="1946067" y="302446"/>
              <a:ext cx="76167" cy="855017"/>
            </a:xfrm>
            <a:custGeom>
              <a:avLst/>
              <a:gdLst/>
              <a:ahLst/>
              <a:cxnLst/>
              <a:rect l="l" t="t" r="r" b="b"/>
              <a:pathLst>
                <a:path w="3070" h="19202" extrusionOk="0">
                  <a:moveTo>
                    <a:pt x="518" y="1"/>
                  </a:moveTo>
                  <a:cubicBezTo>
                    <a:pt x="321" y="1"/>
                    <a:pt x="150" y="154"/>
                    <a:pt x="67" y="421"/>
                  </a:cubicBezTo>
                  <a:cubicBezTo>
                    <a:pt x="34" y="555"/>
                    <a:pt x="1" y="688"/>
                    <a:pt x="1" y="821"/>
                  </a:cubicBezTo>
                  <a:cubicBezTo>
                    <a:pt x="34" y="1689"/>
                    <a:pt x="34" y="2556"/>
                    <a:pt x="134" y="3390"/>
                  </a:cubicBezTo>
                  <a:cubicBezTo>
                    <a:pt x="301" y="5225"/>
                    <a:pt x="634" y="6993"/>
                    <a:pt x="735" y="8794"/>
                  </a:cubicBezTo>
                  <a:lnTo>
                    <a:pt x="701" y="8794"/>
                  </a:lnTo>
                  <a:cubicBezTo>
                    <a:pt x="868" y="11396"/>
                    <a:pt x="968" y="13998"/>
                    <a:pt x="1368" y="16599"/>
                  </a:cubicBezTo>
                  <a:cubicBezTo>
                    <a:pt x="1468" y="17400"/>
                    <a:pt x="1602" y="18167"/>
                    <a:pt x="1835" y="18968"/>
                  </a:cubicBezTo>
                  <a:cubicBezTo>
                    <a:pt x="1869" y="19068"/>
                    <a:pt x="1869" y="19201"/>
                    <a:pt x="2035" y="19201"/>
                  </a:cubicBezTo>
                  <a:cubicBezTo>
                    <a:pt x="2169" y="19201"/>
                    <a:pt x="2169" y="19034"/>
                    <a:pt x="2202" y="18934"/>
                  </a:cubicBezTo>
                  <a:cubicBezTo>
                    <a:pt x="2269" y="18834"/>
                    <a:pt x="2302" y="18701"/>
                    <a:pt x="2336" y="18567"/>
                  </a:cubicBezTo>
                  <a:cubicBezTo>
                    <a:pt x="2769" y="16733"/>
                    <a:pt x="2903" y="14865"/>
                    <a:pt x="3070" y="13230"/>
                  </a:cubicBezTo>
                  <a:cubicBezTo>
                    <a:pt x="3003" y="11296"/>
                    <a:pt x="2903" y="9628"/>
                    <a:pt x="2836" y="7927"/>
                  </a:cubicBezTo>
                  <a:cubicBezTo>
                    <a:pt x="2769" y="5625"/>
                    <a:pt x="2102" y="3423"/>
                    <a:pt x="1502" y="1222"/>
                  </a:cubicBezTo>
                  <a:cubicBezTo>
                    <a:pt x="1402" y="821"/>
                    <a:pt x="1202" y="455"/>
                    <a:pt x="901" y="188"/>
                  </a:cubicBezTo>
                  <a:cubicBezTo>
                    <a:pt x="773" y="60"/>
                    <a:pt x="64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13"/>
            <p:cNvSpPr/>
            <p:nvPr/>
          </p:nvSpPr>
          <p:spPr>
            <a:xfrm rot="-5400000">
              <a:off x="1191283" y="501817"/>
              <a:ext cx="217584" cy="240181"/>
            </a:xfrm>
            <a:custGeom>
              <a:avLst/>
              <a:gdLst/>
              <a:ahLst/>
              <a:cxnLst/>
              <a:rect l="l" t="t" r="r" b="b"/>
              <a:pathLst>
                <a:path w="8770" h="5394" extrusionOk="0">
                  <a:moveTo>
                    <a:pt x="273" y="1"/>
                  </a:moveTo>
                  <a:cubicBezTo>
                    <a:pt x="74" y="1"/>
                    <a:pt x="1" y="107"/>
                    <a:pt x="30" y="341"/>
                  </a:cubicBezTo>
                  <a:cubicBezTo>
                    <a:pt x="130" y="441"/>
                    <a:pt x="97" y="608"/>
                    <a:pt x="97" y="741"/>
                  </a:cubicBezTo>
                  <a:lnTo>
                    <a:pt x="97" y="1008"/>
                  </a:lnTo>
                  <a:cubicBezTo>
                    <a:pt x="197" y="1108"/>
                    <a:pt x="197" y="1241"/>
                    <a:pt x="164" y="1375"/>
                  </a:cubicBezTo>
                  <a:cubicBezTo>
                    <a:pt x="164" y="1408"/>
                    <a:pt x="197" y="1475"/>
                    <a:pt x="197" y="1542"/>
                  </a:cubicBezTo>
                  <a:cubicBezTo>
                    <a:pt x="264" y="1608"/>
                    <a:pt x="264" y="1708"/>
                    <a:pt x="264" y="1808"/>
                  </a:cubicBezTo>
                  <a:cubicBezTo>
                    <a:pt x="264" y="1875"/>
                    <a:pt x="264" y="1975"/>
                    <a:pt x="297" y="2042"/>
                  </a:cubicBezTo>
                  <a:cubicBezTo>
                    <a:pt x="330" y="2109"/>
                    <a:pt x="364" y="2142"/>
                    <a:pt x="330" y="2242"/>
                  </a:cubicBezTo>
                  <a:cubicBezTo>
                    <a:pt x="330" y="2275"/>
                    <a:pt x="364" y="2342"/>
                    <a:pt x="364" y="2409"/>
                  </a:cubicBezTo>
                  <a:cubicBezTo>
                    <a:pt x="464" y="2476"/>
                    <a:pt x="430" y="2576"/>
                    <a:pt x="430" y="2676"/>
                  </a:cubicBezTo>
                  <a:cubicBezTo>
                    <a:pt x="430" y="2709"/>
                    <a:pt x="430" y="2776"/>
                    <a:pt x="464" y="2842"/>
                  </a:cubicBezTo>
                  <a:cubicBezTo>
                    <a:pt x="530" y="2909"/>
                    <a:pt x="530" y="3009"/>
                    <a:pt x="530" y="3109"/>
                  </a:cubicBezTo>
                  <a:cubicBezTo>
                    <a:pt x="530" y="3143"/>
                    <a:pt x="530" y="3209"/>
                    <a:pt x="564" y="3276"/>
                  </a:cubicBezTo>
                  <a:cubicBezTo>
                    <a:pt x="597" y="3309"/>
                    <a:pt x="631" y="3376"/>
                    <a:pt x="597" y="3443"/>
                  </a:cubicBezTo>
                  <a:cubicBezTo>
                    <a:pt x="597" y="3510"/>
                    <a:pt x="631" y="3543"/>
                    <a:pt x="631" y="3610"/>
                  </a:cubicBezTo>
                  <a:cubicBezTo>
                    <a:pt x="697" y="3643"/>
                    <a:pt x="697" y="3710"/>
                    <a:pt x="664" y="3776"/>
                  </a:cubicBezTo>
                  <a:cubicBezTo>
                    <a:pt x="697" y="3843"/>
                    <a:pt x="697" y="3910"/>
                    <a:pt x="697" y="3977"/>
                  </a:cubicBezTo>
                  <a:cubicBezTo>
                    <a:pt x="797" y="4043"/>
                    <a:pt x="797" y="4110"/>
                    <a:pt x="764" y="4210"/>
                  </a:cubicBezTo>
                  <a:cubicBezTo>
                    <a:pt x="797" y="4277"/>
                    <a:pt x="797" y="4344"/>
                    <a:pt x="797" y="4377"/>
                  </a:cubicBezTo>
                  <a:cubicBezTo>
                    <a:pt x="864" y="4444"/>
                    <a:pt x="864" y="4510"/>
                    <a:pt x="864" y="4577"/>
                  </a:cubicBezTo>
                  <a:cubicBezTo>
                    <a:pt x="864" y="4610"/>
                    <a:pt x="864" y="4677"/>
                    <a:pt x="897" y="4744"/>
                  </a:cubicBezTo>
                  <a:cubicBezTo>
                    <a:pt x="931" y="4777"/>
                    <a:pt x="964" y="4844"/>
                    <a:pt x="931" y="4911"/>
                  </a:cubicBezTo>
                  <a:cubicBezTo>
                    <a:pt x="931" y="4977"/>
                    <a:pt x="964" y="5011"/>
                    <a:pt x="964" y="5077"/>
                  </a:cubicBezTo>
                  <a:cubicBezTo>
                    <a:pt x="1031" y="5111"/>
                    <a:pt x="1031" y="5177"/>
                    <a:pt x="1031" y="5244"/>
                  </a:cubicBezTo>
                  <a:cubicBezTo>
                    <a:pt x="1088" y="5358"/>
                    <a:pt x="1163" y="5393"/>
                    <a:pt x="1241" y="5393"/>
                  </a:cubicBezTo>
                  <a:cubicBezTo>
                    <a:pt x="1345" y="5393"/>
                    <a:pt x="1455" y="5330"/>
                    <a:pt x="1531" y="5311"/>
                  </a:cubicBezTo>
                  <a:lnTo>
                    <a:pt x="1565" y="5311"/>
                  </a:lnTo>
                  <a:cubicBezTo>
                    <a:pt x="3833" y="4911"/>
                    <a:pt x="6134" y="4510"/>
                    <a:pt x="8469" y="4310"/>
                  </a:cubicBezTo>
                  <a:cubicBezTo>
                    <a:pt x="8503" y="4310"/>
                    <a:pt x="8538" y="4312"/>
                    <a:pt x="8573" y="4312"/>
                  </a:cubicBezTo>
                  <a:cubicBezTo>
                    <a:pt x="8676" y="4312"/>
                    <a:pt x="8770" y="4294"/>
                    <a:pt x="8770" y="4143"/>
                  </a:cubicBezTo>
                  <a:cubicBezTo>
                    <a:pt x="8636" y="3910"/>
                    <a:pt x="8570" y="3676"/>
                    <a:pt x="8536" y="3443"/>
                  </a:cubicBezTo>
                  <a:cubicBezTo>
                    <a:pt x="8503" y="3309"/>
                    <a:pt x="8469" y="3143"/>
                    <a:pt x="8436" y="3009"/>
                  </a:cubicBezTo>
                  <a:cubicBezTo>
                    <a:pt x="8336" y="2943"/>
                    <a:pt x="8336" y="2842"/>
                    <a:pt x="8369" y="2742"/>
                  </a:cubicBezTo>
                  <a:lnTo>
                    <a:pt x="8336" y="2576"/>
                  </a:lnTo>
                  <a:cubicBezTo>
                    <a:pt x="8236" y="2509"/>
                    <a:pt x="8236" y="2409"/>
                    <a:pt x="8269" y="2309"/>
                  </a:cubicBezTo>
                  <a:cubicBezTo>
                    <a:pt x="8236" y="2075"/>
                    <a:pt x="8236" y="1842"/>
                    <a:pt x="8236" y="1608"/>
                  </a:cubicBezTo>
                  <a:cubicBezTo>
                    <a:pt x="8136" y="1508"/>
                    <a:pt x="8203" y="1341"/>
                    <a:pt x="8136" y="1208"/>
                  </a:cubicBezTo>
                  <a:cubicBezTo>
                    <a:pt x="7869" y="1175"/>
                    <a:pt x="7636" y="1141"/>
                    <a:pt x="7369" y="1108"/>
                  </a:cubicBezTo>
                  <a:cubicBezTo>
                    <a:pt x="5034" y="741"/>
                    <a:pt x="2732" y="274"/>
                    <a:pt x="364" y="7"/>
                  </a:cubicBezTo>
                  <a:cubicBezTo>
                    <a:pt x="331" y="3"/>
                    <a:pt x="301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13"/>
            <p:cNvSpPr/>
            <p:nvPr/>
          </p:nvSpPr>
          <p:spPr>
            <a:xfrm rot="-5400000">
              <a:off x="-117721" y="496538"/>
              <a:ext cx="224009" cy="81708"/>
            </a:xfrm>
            <a:custGeom>
              <a:avLst/>
              <a:gdLst/>
              <a:ahLst/>
              <a:cxnLst/>
              <a:rect l="l" t="t" r="r" b="b"/>
              <a:pathLst>
                <a:path w="9029" h="1835" extrusionOk="0">
                  <a:moveTo>
                    <a:pt x="189" y="0"/>
                  </a:moveTo>
                  <a:cubicBezTo>
                    <a:pt x="189" y="100"/>
                    <a:pt x="189" y="167"/>
                    <a:pt x="189" y="267"/>
                  </a:cubicBezTo>
                  <a:cubicBezTo>
                    <a:pt x="189" y="367"/>
                    <a:pt x="222" y="467"/>
                    <a:pt x="122" y="534"/>
                  </a:cubicBezTo>
                  <a:cubicBezTo>
                    <a:pt x="122" y="701"/>
                    <a:pt x="89" y="867"/>
                    <a:pt x="89" y="1034"/>
                  </a:cubicBezTo>
                  <a:cubicBezTo>
                    <a:pt x="122" y="1134"/>
                    <a:pt x="122" y="1234"/>
                    <a:pt x="55" y="1301"/>
                  </a:cubicBezTo>
                  <a:cubicBezTo>
                    <a:pt x="0" y="1576"/>
                    <a:pt x="36" y="1760"/>
                    <a:pt x="294" y="1760"/>
                  </a:cubicBezTo>
                  <a:cubicBezTo>
                    <a:pt x="348" y="1760"/>
                    <a:pt x="413" y="1752"/>
                    <a:pt x="489" y="1735"/>
                  </a:cubicBezTo>
                  <a:cubicBezTo>
                    <a:pt x="956" y="1668"/>
                    <a:pt x="1456" y="1668"/>
                    <a:pt x="1957" y="1668"/>
                  </a:cubicBezTo>
                  <a:cubicBezTo>
                    <a:pt x="4292" y="1735"/>
                    <a:pt x="6627" y="1768"/>
                    <a:pt x="8962" y="1835"/>
                  </a:cubicBezTo>
                  <a:cubicBezTo>
                    <a:pt x="8995" y="1635"/>
                    <a:pt x="8895" y="1401"/>
                    <a:pt x="9029" y="1234"/>
                  </a:cubicBezTo>
                  <a:lnTo>
                    <a:pt x="90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13"/>
            <p:cNvSpPr/>
            <p:nvPr/>
          </p:nvSpPr>
          <p:spPr>
            <a:xfrm rot="-5400000">
              <a:off x="3344089" y="379034"/>
              <a:ext cx="193692" cy="231766"/>
            </a:xfrm>
            <a:custGeom>
              <a:avLst/>
              <a:gdLst/>
              <a:ahLst/>
              <a:cxnLst/>
              <a:rect l="l" t="t" r="r" b="b"/>
              <a:pathLst>
                <a:path w="7807" h="5205" extrusionOk="0">
                  <a:moveTo>
                    <a:pt x="7773" y="1"/>
                  </a:moveTo>
                  <a:cubicBezTo>
                    <a:pt x="6739" y="168"/>
                    <a:pt x="5671" y="234"/>
                    <a:pt x="4637" y="301"/>
                  </a:cubicBezTo>
                  <a:cubicBezTo>
                    <a:pt x="3270" y="401"/>
                    <a:pt x="1869" y="701"/>
                    <a:pt x="501" y="701"/>
                  </a:cubicBezTo>
                  <a:cubicBezTo>
                    <a:pt x="234" y="701"/>
                    <a:pt x="134" y="802"/>
                    <a:pt x="134" y="1068"/>
                  </a:cubicBezTo>
                  <a:cubicBezTo>
                    <a:pt x="268" y="1802"/>
                    <a:pt x="268" y="2536"/>
                    <a:pt x="134" y="3303"/>
                  </a:cubicBezTo>
                  <a:cubicBezTo>
                    <a:pt x="134" y="3470"/>
                    <a:pt x="101" y="3637"/>
                    <a:pt x="101" y="3804"/>
                  </a:cubicBezTo>
                  <a:cubicBezTo>
                    <a:pt x="134" y="4037"/>
                    <a:pt x="168" y="4237"/>
                    <a:pt x="34" y="4437"/>
                  </a:cubicBezTo>
                  <a:cubicBezTo>
                    <a:pt x="34" y="4604"/>
                    <a:pt x="34" y="4771"/>
                    <a:pt x="1" y="4938"/>
                  </a:cubicBezTo>
                  <a:cubicBezTo>
                    <a:pt x="67" y="5038"/>
                    <a:pt x="34" y="5171"/>
                    <a:pt x="134" y="5205"/>
                  </a:cubicBezTo>
                  <a:cubicBezTo>
                    <a:pt x="935" y="5071"/>
                    <a:pt x="1769" y="4938"/>
                    <a:pt x="2569" y="4804"/>
                  </a:cubicBezTo>
                  <a:cubicBezTo>
                    <a:pt x="4237" y="4504"/>
                    <a:pt x="5938" y="4171"/>
                    <a:pt x="7640" y="4037"/>
                  </a:cubicBezTo>
                  <a:cubicBezTo>
                    <a:pt x="7773" y="3370"/>
                    <a:pt x="7640" y="2703"/>
                    <a:pt x="7706" y="2002"/>
                  </a:cubicBezTo>
                  <a:cubicBezTo>
                    <a:pt x="7706" y="1836"/>
                    <a:pt x="7640" y="1635"/>
                    <a:pt x="7773" y="1469"/>
                  </a:cubicBezTo>
                  <a:cubicBezTo>
                    <a:pt x="7740" y="1002"/>
                    <a:pt x="7740" y="568"/>
                    <a:pt x="7806" y="101"/>
                  </a:cubicBezTo>
                  <a:cubicBezTo>
                    <a:pt x="7773" y="68"/>
                    <a:pt x="7773" y="34"/>
                    <a:pt x="7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13"/>
            <p:cNvSpPr/>
            <p:nvPr/>
          </p:nvSpPr>
          <p:spPr>
            <a:xfrm rot="-5400000">
              <a:off x="2381614" y="448198"/>
              <a:ext cx="201110" cy="218407"/>
            </a:xfrm>
            <a:custGeom>
              <a:avLst/>
              <a:gdLst/>
              <a:ahLst/>
              <a:cxnLst/>
              <a:rect l="l" t="t" r="r" b="b"/>
              <a:pathLst>
                <a:path w="8106" h="4905" extrusionOk="0">
                  <a:moveTo>
                    <a:pt x="367" y="1"/>
                  </a:moveTo>
                  <a:cubicBezTo>
                    <a:pt x="367" y="168"/>
                    <a:pt x="400" y="335"/>
                    <a:pt x="300" y="435"/>
                  </a:cubicBezTo>
                  <a:cubicBezTo>
                    <a:pt x="300" y="568"/>
                    <a:pt x="267" y="668"/>
                    <a:pt x="267" y="802"/>
                  </a:cubicBezTo>
                  <a:cubicBezTo>
                    <a:pt x="267" y="1168"/>
                    <a:pt x="334" y="1569"/>
                    <a:pt x="200" y="1936"/>
                  </a:cubicBezTo>
                  <a:cubicBezTo>
                    <a:pt x="200" y="2136"/>
                    <a:pt x="200" y="2336"/>
                    <a:pt x="167" y="2536"/>
                  </a:cubicBezTo>
                  <a:cubicBezTo>
                    <a:pt x="200" y="2770"/>
                    <a:pt x="267" y="3003"/>
                    <a:pt x="134" y="3203"/>
                  </a:cubicBezTo>
                  <a:cubicBezTo>
                    <a:pt x="100" y="3370"/>
                    <a:pt x="100" y="3503"/>
                    <a:pt x="100" y="3670"/>
                  </a:cubicBezTo>
                  <a:cubicBezTo>
                    <a:pt x="100" y="3837"/>
                    <a:pt x="134" y="4004"/>
                    <a:pt x="34" y="4171"/>
                  </a:cubicBezTo>
                  <a:lnTo>
                    <a:pt x="0" y="4538"/>
                  </a:lnTo>
                  <a:cubicBezTo>
                    <a:pt x="0" y="4638"/>
                    <a:pt x="34" y="4771"/>
                    <a:pt x="34" y="4904"/>
                  </a:cubicBezTo>
                  <a:cubicBezTo>
                    <a:pt x="1835" y="4404"/>
                    <a:pt x="3669" y="4204"/>
                    <a:pt x="5537" y="3904"/>
                  </a:cubicBezTo>
                  <a:cubicBezTo>
                    <a:pt x="6205" y="3804"/>
                    <a:pt x="6938" y="3804"/>
                    <a:pt x="7606" y="3570"/>
                  </a:cubicBezTo>
                  <a:cubicBezTo>
                    <a:pt x="7572" y="3470"/>
                    <a:pt x="7572" y="3370"/>
                    <a:pt x="7639" y="3303"/>
                  </a:cubicBezTo>
                  <a:lnTo>
                    <a:pt x="7672" y="3137"/>
                  </a:lnTo>
                  <a:cubicBezTo>
                    <a:pt x="7639" y="3036"/>
                    <a:pt x="7639" y="2936"/>
                    <a:pt x="7739" y="2870"/>
                  </a:cubicBezTo>
                  <a:cubicBezTo>
                    <a:pt x="7739" y="2803"/>
                    <a:pt x="7772" y="2703"/>
                    <a:pt x="7772" y="2603"/>
                  </a:cubicBezTo>
                  <a:cubicBezTo>
                    <a:pt x="7739" y="2536"/>
                    <a:pt x="7739" y="2436"/>
                    <a:pt x="7839" y="2369"/>
                  </a:cubicBezTo>
                  <a:lnTo>
                    <a:pt x="7839" y="2203"/>
                  </a:lnTo>
                  <a:cubicBezTo>
                    <a:pt x="7806" y="2102"/>
                    <a:pt x="7806" y="2002"/>
                    <a:pt x="7906" y="1936"/>
                  </a:cubicBezTo>
                  <a:cubicBezTo>
                    <a:pt x="7906" y="1869"/>
                    <a:pt x="7939" y="1802"/>
                    <a:pt x="7939" y="1769"/>
                  </a:cubicBezTo>
                  <a:cubicBezTo>
                    <a:pt x="7906" y="1669"/>
                    <a:pt x="7939" y="1635"/>
                    <a:pt x="8006" y="1569"/>
                  </a:cubicBezTo>
                  <a:cubicBezTo>
                    <a:pt x="8006" y="1502"/>
                    <a:pt x="8006" y="1402"/>
                    <a:pt x="8039" y="1335"/>
                  </a:cubicBezTo>
                  <a:cubicBezTo>
                    <a:pt x="8006" y="1235"/>
                    <a:pt x="8006" y="1202"/>
                    <a:pt x="8073" y="1135"/>
                  </a:cubicBezTo>
                  <a:lnTo>
                    <a:pt x="8106" y="1135"/>
                  </a:lnTo>
                  <a:lnTo>
                    <a:pt x="8106" y="968"/>
                  </a:lnTo>
                  <a:cubicBezTo>
                    <a:pt x="8106" y="935"/>
                    <a:pt x="8073" y="868"/>
                    <a:pt x="8039" y="835"/>
                  </a:cubicBezTo>
                  <a:cubicBezTo>
                    <a:pt x="5537" y="201"/>
                    <a:pt x="2969" y="10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13"/>
            <p:cNvSpPr/>
            <p:nvPr/>
          </p:nvSpPr>
          <p:spPr>
            <a:xfrm rot="-5400000">
              <a:off x="3547516" y="397607"/>
              <a:ext cx="203616" cy="201220"/>
            </a:xfrm>
            <a:custGeom>
              <a:avLst/>
              <a:gdLst/>
              <a:ahLst/>
              <a:cxnLst/>
              <a:rect l="l" t="t" r="r" b="b"/>
              <a:pathLst>
                <a:path w="8207" h="4519" extrusionOk="0">
                  <a:moveTo>
                    <a:pt x="7783" y="0"/>
                  </a:moveTo>
                  <a:cubicBezTo>
                    <a:pt x="7740" y="0"/>
                    <a:pt x="7693" y="5"/>
                    <a:pt x="7639" y="15"/>
                  </a:cubicBezTo>
                  <a:cubicBezTo>
                    <a:pt x="6338" y="248"/>
                    <a:pt x="5037" y="449"/>
                    <a:pt x="3736" y="649"/>
                  </a:cubicBezTo>
                  <a:cubicBezTo>
                    <a:pt x="2602" y="849"/>
                    <a:pt x="1468" y="1049"/>
                    <a:pt x="300" y="1116"/>
                  </a:cubicBezTo>
                  <a:cubicBezTo>
                    <a:pt x="267" y="1249"/>
                    <a:pt x="300" y="1383"/>
                    <a:pt x="200" y="1483"/>
                  </a:cubicBezTo>
                  <a:cubicBezTo>
                    <a:pt x="200" y="1583"/>
                    <a:pt x="200" y="1716"/>
                    <a:pt x="167" y="1816"/>
                  </a:cubicBezTo>
                  <a:cubicBezTo>
                    <a:pt x="200" y="2083"/>
                    <a:pt x="267" y="2350"/>
                    <a:pt x="100" y="2617"/>
                  </a:cubicBezTo>
                  <a:cubicBezTo>
                    <a:pt x="100" y="2683"/>
                    <a:pt x="100" y="2784"/>
                    <a:pt x="100" y="2884"/>
                  </a:cubicBezTo>
                  <a:cubicBezTo>
                    <a:pt x="100" y="3117"/>
                    <a:pt x="167" y="3351"/>
                    <a:pt x="34" y="3551"/>
                  </a:cubicBezTo>
                  <a:cubicBezTo>
                    <a:pt x="34" y="3684"/>
                    <a:pt x="0" y="3784"/>
                    <a:pt x="0" y="3918"/>
                  </a:cubicBezTo>
                  <a:cubicBezTo>
                    <a:pt x="0" y="4018"/>
                    <a:pt x="34" y="4118"/>
                    <a:pt x="34" y="4218"/>
                  </a:cubicBezTo>
                  <a:cubicBezTo>
                    <a:pt x="835" y="4190"/>
                    <a:pt x="1636" y="4174"/>
                    <a:pt x="2435" y="4174"/>
                  </a:cubicBezTo>
                  <a:cubicBezTo>
                    <a:pt x="3565" y="4174"/>
                    <a:pt x="4691" y="4206"/>
                    <a:pt x="5804" y="4285"/>
                  </a:cubicBezTo>
                  <a:cubicBezTo>
                    <a:pt x="6572" y="4318"/>
                    <a:pt x="7339" y="4351"/>
                    <a:pt x="8073" y="4518"/>
                  </a:cubicBezTo>
                  <a:cubicBezTo>
                    <a:pt x="8106" y="4485"/>
                    <a:pt x="8139" y="4451"/>
                    <a:pt x="8173" y="4418"/>
                  </a:cubicBezTo>
                  <a:cubicBezTo>
                    <a:pt x="8173" y="4185"/>
                    <a:pt x="8206" y="3951"/>
                    <a:pt x="8206" y="3718"/>
                  </a:cubicBezTo>
                  <a:lnTo>
                    <a:pt x="8206" y="1483"/>
                  </a:lnTo>
                  <a:cubicBezTo>
                    <a:pt x="8206" y="1349"/>
                    <a:pt x="8173" y="1182"/>
                    <a:pt x="8173" y="1049"/>
                  </a:cubicBezTo>
                  <a:cubicBezTo>
                    <a:pt x="8039" y="849"/>
                    <a:pt x="8106" y="649"/>
                    <a:pt x="8106" y="449"/>
                  </a:cubicBezTo>
                  <a:cubicBezTo>
                    <a:pt x="8106" y="164"/>
                    <a:pt x="8033" y="0"/>
                    <a:pt x="7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13"/>
            <p:cNvSpPr/>
            <p:nvPr/>
          </p:nvSpPr>
          <p:spPr>
            <a:xfrm rot="-5400000">
              <a:off x="2155183" y="427029"/>
              <a:ext cx="206915" cy="231766"/>
            </a:xfrm>
            <a:custGeom>
              <a:avLst/>
              <a:gdLst/>
              <a:ahLst/>
              <a:cxnLst/>
              <a:rect l="l" t="t" r="r" b="b"/>
              <a:pathLst>
                <a:path w="8340" h="5205" extrusionOk="0">
                  <a:moveTo>
                    <a:pt x="8306" y="1"/>
                  </a:moveTo>
                  <a:cubicBezTo>
                    <a:pt x="8139" y="67"/>
                    <a:pt x="7973" y="134"/>
                    <a:pt x="7772" y="167"/>
                  </a:cubicBezTo>
                  <a:cubicBezTo>
                    <a:pt x="5804" y="634"/>
                    <a:pt x="3836" y="1101"/>
                    <a:pt x="1868" y="1535"/>
                  </a:cubicBezTo>
                  <a:cubicBezTo>
                    <a:pt x="1379" y="1650"/>
                    <a:pt x="914" y="1815"/>
                    <a:pt x="410" y="1815"/>
                  </a:cubicBezTo>
                  <a:cubicBezTo>
                    <a:pt x="330" y="1815"/>
                    <a:pt x="249" y="1811"/>
                    <a:pt x="167" y="1802"/>
                  </a:cubicBezTo>
                  <a:lnTo>
                    <a:pt x="167" y="1802"/>
                  </a:lnTo>
                  <a:cubicBezTo>
                    <a:pt x="134" y="2002"/>
                    <a:pt x="234" y="2236"/>
                    <a:pt x="100" y="2402"/>
                  </a:cubicBezTo>
                  <a:cubicBezTo>
                    <a:pt x="67" y="2602"/>
                    <a:pt x="67" y="2769"/>
                    <a:pt x="67" y="2936"/>
                  </a:cubicBezTo>
                  <a:cubicBezTo>
                    <a:pt x="67" y="3170"/>
                    <a:pt x="134" y="3403"/>
                    <a:pt x="0" y="3637"/>
                  </a:cubicBezTo>
                  <a:cubicBezTo>
                    <a:pt x="0" y="3703"/>
                    <a:pt x="0" y="3803"/>
                    <a:pt x="0" y="3870"/>
                  </a:cubicBezTo>
                  <a:cubicBezTo>
                    <a:pt x="0" y="4037"/>
                    <a:pt x="0" y="4170"/>
                    <a:pt x="0" y="4337"/>
                  </a:cubicBezTo>
                  <a:cubicBezTo>
                    <a:pt x="326" y="4265"/>
                    <a:pt x="648" y="4240"/>
                    <a:pt x="969" y="4240"/>
                  </a:cubicBezTo>
                  <a:cubicBezTo>
                    <a:pt x="1533" y="4240"/>
                    <a:pt x="2094" y="4316"/>
                    <a:pt x="2669" y="4337"/>
                  </a:cubicBezTo>
                  <a:cubicBezTo>
                    <a:pt x="3770" y="4404"/>
                    <a:pt x="4904" y="4537"/>
                    <a:pt x="6004" y="4671"/>
                  </a:cubicBezTo>
                  <a:cubicBezTo>
                    <a:pt x="6405" y="4704"/>
                    <a:pt x="6838" y="4771"/>
                    <a:pt x="7239" y="4837"/>
                  </a:cubicBezTo>
                  <a:cubicBezTo>
                    <a:pt x="7506" y="4871"/>
                    <a:pt x="7606" y="5104"/>
                    <a:pt x="7806" y="5204"/>
                  </a:cubicBezTo>
                  <a:cubicBezTo>
                    <a:pt x="7806" y="5138"/>
                    <a:pt x="7806" y="5071"/>
                    <a:pt x="7872" y="5004"/>
                  </a:cubicBezTo>
                  <a:lnTo>
                    <a:pt x="7906" y="4837"/>
                  </a:lnTo>
                  <a:cubicBezTo>
                    <a:pt x="7872" y="4737"/>
                    <a:pt x="7872" y="4637"/>
                    <a:pt x="7973" y="4571"/>
                  </a:cubicBezTo>
                  <a:cubicBezTo>
                    <a:pt x="7973" y="4504"/>
                    <a:pt x="8006" y="4404"/>
                    <a:pt x="8006" y="4304"/>
                  </a:cubicBezTo>
                  <a:cubicBezTo>
                    <a:pt x="7973" y="4237"/>
                    <a:pt x="7973" y="4137"/>
                    <a:pt x="8073" y="4070"/>
                  </a:cubicBezTo>
                  <a:cubicBezTo>
                    <a:pt x="8073" y="4003"/>
                    <a:pt x="8073" y="3937"/>
                    <a:pt x="8073" y="3870"/>
                  </a:cubicBezTo>
                  <a:cubicBezTo>
                    <a:pt x="8073" y="3770"/>
                    <a:pt x="8039" y="3637"/>
                    <a:pt x="8139" y="3536"/>
                  </a:cubicBezTo>
                  <a:cubicBezTo>
                    <a:pt x="8139" y="3436"/>
                    <a:pt x="8173" y="3370"/>
                    <a:pt x="8173" y="3270"/>
                  </a:cubicBezTo>
                  <a:cubicBezTo>
                    <a:pt x="8139" y="3136"/>
                    <a:pt x="8106" y="2969"/>
                    <a:pt x="8239" y="2836"/>
                  </a:cubicBezTo>
                  <a:cubicBezTo>
                    <a:pt x="8239" y="2769"/>
                    <a:pt x="8239" y="2669"/>
                    <a:pt x="8239" y="2602"/>
                  </a:cubicBezTo>
                  <a:cubicBezTo>
                    <a:pt x="8239" y="2369"/>
                    <a:pt x="8206" y="2169"/>
                    <a:pt x="8339" y="1969"/>
                  </a:cubicBezTo>
                  <a:cubicBezTo>
                    <a:pt x="8339" y="1769"/>
                    <a:pt x="8339" y="1568"/>
                    <a:pt x="8339" y="1368"/>
                  </a:cubicBezTo>
                  <a:cubicBezTo>
                    <a:pt x="8339" y="935"/>
                    <a:pt x="8339" y="468"/>
                    <a:pt x="8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13"/>
            <p:cNvSpPr/>
            <p:nvPr/>
          </p:nvSpPr>
          <p:spPr>
            <a:xfrm rot="-5400000">
              <a:off x="1990275" y="445041"/>
              <a:ext cx="206915" cy="195743"/>
            </a:xfrm>
            <a:custGeom>
              <a:avLst/>
              <a:gdLst/>
              <a:ahLst/>
              <a:cxnLst/>
              <a:rect l="l" t="t" r="r" b="b"/>
              <a:pathLst>
                <a:path w="8340" h="4396" extrusionOk="0">
                  <a:moveTo>
                    <a:pt x="8027" y="1"/>
                  </a:moveTo>
                  <a:cubicBezTo>
                    <a:pt x="7955" y="1"/>
                    <a:pt x="7880" y="16"/>
                    <a:pt x="7806" y="31"/>
                  </a:cubicBezTo>
                  <a:cubicBezTo>
                    <a:pt x="5204" y="164"/>
                    <a:pt x="2602" y="297"/>
                    <a:pt x="0" y="331"/>
                  </a:cubicBezTo>
                  <a:cubicBezTo>
                    <a:pt x="0" y="364"/>
                    <a:pt x="0" y="398"/>
                    <a:pt x="0" y="431"/>
                  </a:cubicBezTo>
                  <a:cubicBezTo>
                    <a:pt x="0" y="598"/>
                    <a:pt x="0" y="731"/>
                    <a:pt x="0" y="865"/>
                  </a:cubicBezTo>
                  <a:cubicBezTo>
                    <a:pt x="134" y="1565"/>
                    <a:pt x="67" y="2266"/>
                    <a:pt x="67" y="2966"/>
                  </a:cubicBezTo>
                  <a:cubicBezTo>
                    <a:pt x="67" y="3333"/>
                    <a:pt x="100" y="3700"/>
                    <a:pt x="100" y="4067"/>
                  </a:cubicBezTo>
                  <a:cubicBezTo>
                    <a:pt x="100" y="4312"/>
                    <a:pt x="155" y="4395"/>
                    <a:pt x="303" y="4395"/>
                  </a:cubicBezTo>
                  <a:cubicBezTo>
                    <a:pt x="356" y="4395"/>
                    <a:pt x="421" y="4385"/>
                    <a:pt x="501" y="4367"/>
                  </a:cubicBezTo>
                  <a:cubicBezTo>
                    <a:pt x="1868" y="4033"/>
                    <a:pt x="3236" y="3733"/>
                    <a:pt x="4603" y="3400"/>
                  </a:cubicBezTo>
                  <a:cubicBezTo>
                    <a:pt x="5838" y="3133"/>
                    <a:pt x="7072" y="2866"/>
                    <a:pt x="8306" y="2599"/>
                  </a:cubicBezTo>
                  <a:lnTo>
                    <a:pt x="8339" y="1498"/>
                  </a:lnTo>
                  <a:cubicBezTo>
                    <a:pt x="8339" y="1198"/>
                    <a:pt x="8339" y="898"/>
                    <a:pt x="8306" y="631"/>
                  </a:cubicBezTo>
                  <a:cubicBezTo>
                    <a:pt x="8206" y="464"/>
                    <a:pt x="8239" y="264"/>
                    <a:pt x="8273" y="97"/>
                  </a:cubicBezTo>
                  <a:cubicBezTo>
                    <a:pt x="8199" y="24"/>
                    <a:pt x="8115" y="1"/>
                    <a:pt x="8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13"/>
            <p:cNvSpPr/>
            <p:nvPr/>
          </p:nvSpPr>
          <p:spPr>
            <a:xfrm rot="-5400000">
              <a:off x="4248913" y="395889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9540" y="1"/>
                  </a:moveTo>
                  <a:cubicBezTo>
                    <a:pt x="9440" y="34"/>
                    <a:pt x="9340" y="1"/>
                    <a:pt x="9273" y="68"/>
                  </a:cubicBezTo>
                  <a:cubicBezTo>
                    <a:pt x="8540" y="501"/>
                    <a:pt x="7739" y="568"/>
                    <a:pt x="6938" y="701"/>
                  </a:cubicBezTo>
                  <a:cubicBezTo>
                    <a:pt x="5237" y="1068"/>
                    <a:pt x="3469" y="1202"/>
                    <a:pt x="1735" y="1302"/>
                  </a:cubicBezTo>
                  <a:cubicBezTo>
                    <a:pt x="1450" y="1320"/>
                    <a:pt x="1155" y="1357"/>
                    <a:pt x="862" y="1357"/>
                  </a:cubicBezTo>
                  <a:cubicBezTo>
                    <a:pt x="605" y="1357"/>
                    <a:pt x="349" y="1328"/>
                    <a:pt x="100" y="1235"/>
                  </a:cubicBezTo>
                  <a:cubicBezTo>
                    <a:pt x="100" y="1269"/>
                    <a:pt x="100" y="1302"/>
                    <a:pt x="100" y="1302"/>
                  </a:cubicBezTo>
                  <a:cubicBezTo>
                    <a:pt x="34" y="1302"/>
                    <a:pt x="34" y="1369"/>
                    <a:pt x="34" y="1402"/>
                  </a:cubicBezTo>
                  <a:cubicBezTo>
                    <a:pt x="0" y="1802"/>
                    <a:pt x="0" y="2203"/>
                    <a:pt x="0" y="2636"/>
                  </a:cubicBezTo>
                  <a:cubicBezTo>
                    <a:pt x="34" y="2770"/>
                    <a:pt x="34" y="2903"/>
                    <a:pt x="67" y="3070"/>
                  </a:cubicBezTo>
                  <a:cubicBezTo>
                    <a:pt x="67" y="3137"/>
                    <a:pt x="34" y="3237"/>
                    <a:pt x="34" y="3303"/>
                  </a:cubicBezTo>
                  <a:cubicBezTo>
                    <a:pt x="34" y="3303"/>
                    <a:pt x="67" y="3303"/>
                    <a:pt x="100" y="3337"/>
                  </a:cubicBezTo>
                  <a:cubicBezTo>
                    <a:pt x="100" y="3537"/>
                    <a:pt x="100" y="3704"/>
                    <a:pt x="67" y="3904"/>
                  </a:cubicBezTo>
                  <a:cubicBezTo>
                    <a:pt x="100" y="4004"/>
                    <a:pt x="134" y="4104"/>
                    <a:pt x="134" y="4171"/>
                  </a:cubicBezTo>
                  <a:cubicBezTo>
                    <a:pt x="134" y="4271"/>
                    <a:pt x="134" y="4337"/>
                    <a:pt x="100" y="4437"/>
                  </a:cubicBezTo>
                  <a:lnTo>
                    <a:pt x="200" y="4437"/>
                  </a:lnTo>
                  <a:lnTo>
                    <a:pt x="200" y="4838"/>
                  </a:lnTo>
                  <a:cubicBezTo>
                    <a:pt x="2635" y="4504"/>
                    <a:pt x="5070" y="4371"/>
                    <a:pt x="7539" y="4171"/>
                  </a:cubicBezTo>
                  <a:cubicBezTo>
                    <a:pt x="8206" y="4104"/>
                    <a:pt x="8873" y="4071"/>
                    <a:pt x="9540" y="4004"/>
                  </a:cubicBezTo>
                  <a:cubicBezTo>
                    <a:pt x="9540" y="3637"/>
                    <a:pt x="9540" y="3270"/>
                    <a:pt x="9574" y="2903"/>
                  </a:cubicBezTo>
                  <a:cubicBezTo>
                    <a:pt x="9574" y="2903"/>
                    <a:pt x="9607" y="2870"/>
                    <a:pt x="9640" y="2870"/>
                  </a:cubicBezTo>
                  <a:lnTo>
                    <a:pt x="9640" y="635"/>
                  </a:lnTo>
                  <a:lnTo>
                    <a:pt x="9574" y="635"/>
                  </a:lnTo>
                  <a:cubicBezTo>
                    <a:pt x="9574" y="435"/>
                    <a:pt x="9540" y="201"/>
                    <a:pt x="9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13"/>
            <p:cNvSpPr/>
            <p:nvPr/>
          </p:nvSpPr>
          <p:spPr>
            <a:xfrm rot="-5400000">
              <a:off x="4479903" y="392986"/>
              <a:ext cx="231750" cy="215424"/>
            </a:xfrm>
            <a:custGeom>
              <a:avLst/>
              <a:gdLst/>
              <a:ahLst/>
              <a:cxnLst/>
              <a:rect l="l" t="t" r="r" b="b"/>
              <a:pathLst>
                <a:path w="9341" h="4838" extrusionOk="0">
                  <a:moveTo>
                    <a:pt x="9207" y="1"/>
                  </a:moveTo>
                  <a:lnTo>
                    <a:pt x="9207" y="1"/>
                  </a:lnTo>
                  <a:cubicBezTo>
                    <a:pt x="6138" y="401"/>
                    <a:pt x="3069" y="601"/>
                    <a:pt x="33" y="935"/>
                  </a:cubicBezTo>
                  <a:cubicBezTo>
                    <a:pt x="33" y="935"/>
                    <a:pt x="33" y="968"/>
                    <a:pt x="0" y="968"/>
                  </a:cubicBezTo>
                  <a:cubicBezTo>
                    <a:pt x="0" y="1468"/>
                    <a:pt x="0" y="1935"/>
                    <a:pt x="0" y="2402"/>
                  </a:cubicBezTo>
                  <a:cubicBezTo>
                    <a:pt x="0" y="2903"/>
                    <a:pt x="0" y="3370"/>
                    <a:pt x="0" y="3837"/>
                  </a:cubicBezTo>
                  <a:cubicBezTo>
                    <a:pt x="33" y="3837"/>
                    <a:pt x="33" y="3870"/>
                    <a:pt x="33" y="3903"/>
                  </a:cubicBezTo>
                  <a:cubicBezTo>
                    <a:pt x="3069" y="4237"/>
                    <a:pt x="6138" y="4437"/>
                    <a:pt x="9207" y="4837"/>
                  </a:cubicBezTo>
                  <a:cubicBezTo>
                    <a:pt x="9240" y="4370"/>
                    <a:pt x="9107" y="3937"/>
                    <a:pt x="9273" y="3503"/>
                  </a:cubicBezTo>
                  <a:cubicBezTo>
                    <a:pt x="9273" y="3303"/>
                    <a:pt x="9273" y="3103"/>
                    <a:pt x="9307" y="2903"/>
                  </a:cubicBezTo>
                  <a:cubicBezTo>
                    <a:pt x="9273" y="2736"/>
                    <a:pt x="9240" y="2569"/>
                    <a:pt x="9340" y="2402"/>
                  </a:cubicBezTo>
                  <a:cubicBezTo>
                    <a:pt x="9240" y="2269"/>
                    <a:pt x="9273" y="2102"/>
                    <a:pt x="9307" y="1935"/>
                  </a:cubicBezTo>
                  <a:cubicBezTo>
                    <a:pt x="9273" y="1735"/>
                    <a:pt x="9273" y="1535"/>
                    <a:pt x="9273" y="1335"/>
                  </a:cubicBezTo>
                  <a:cubicBezTo>
                    <a:pt x="9107" y="901"/>
                    <a:pt x="9240" y="434"/>
                    <a:pt x="9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13"/>
            <p:cNvSpPr/>
            <p:nvPr/>
          </p:nvSpPr>
          <p:spPr>
            <a:xfrm rot="-5400000">
              <a:off x="8052235" y="461328"/>
              <a:ext cx="228450" cy="310490"/>
            </a:xfrm>
            <a:custGeom>
              <a:avLst/>
              <a:gdLst/>
              <a:ahLst/>
              <a:cxnLst/>
              <a:rect l="l" t="t" r="r" b="b"/>
              <a:pathLst>
                <a:path w="9208" h="6973" extrusionOk="0">
                  <a:moveTo>
                    <a:pt x="8240" y="1"/>
                  </a:moveTo>
                  <a:lnTo>
                    <a:pt x="8240" y="1"/>
                  </a:lnTo>
                  <a:cubicBezTo>
                    <a:pt x="6072" y="134"/>
                    <a:pt x="3904" y="401"/>
                    <a:pt x="1735" y="668"/>
                  </a:cubicBezTo>
                  <a:cubicBezTo>
                    <a:pt x="1452" y="701"/>
                    <a:pt x="1168" y="710"/>
                    <a:pt x="885" y="710"/>
                  </a:cubicBezTo>
                  <a:cubicBezTo>
                    <a:pt x="601" y="710"/>
                    <a:pt x="318" y="701"/>
                    <a:pt x="34" y="701"/>
                  </a:cubicBezTo>
                  <a:cubicBezTo>
                    <a:pt x="1" y="1135"/>
                    <a:pt x="1" y="1569"/>
                    <a:pt x="1" y="2002"/>
                  </a:cubicBezTo>
                  <a:cubicBezTo>
                    <a:pt x="1" y="2269"/>
                    <a:pt x="1" y="2503"/>
                    <a:pt x="34" y="2770"/>
                  </a:cubicBezTo>
                  <a:cubicBezTo>
                    <a:pt x="168" y="3103"/>
                    <a:pt x="101" y="3403"/>
                    <a:pt x="101" y="3737"/>
                  </a:cubicBezTo>
                  <a:cubicBezTo>
                    <a:pt x="101" y="3837"/>
                    <a:pt x="101" y="3970"/>
                    <a:pt x="101" y="4071"/>
                  </a:cubicBezTo>
                  <a:cubicBezTo>
                    <a:pt x="234" y="4271"/>
                    <a:pt x="201" y="4471"/>
                    <a:pt x="168" y="4671"/>
                  </a:cubicBezTo>
                  <a:cubicBezTo>
                    <a:pt x="168" y="4771"/>
                    <a:pt x="201" y="4838"/>
                    <a:pt x="201" y="4938"/>
                  </a:cubicBezTo>
                  <a:cubicBezTo>
                    <a:pt x="301" y="5071"/>
                    <a:pt x="268" y="5205"/>
                    <a:pt x="268" y="5371"/>
                  </a:cubicBezTo>
                  <a:cubicBezTo>
                    <a:pt x="268" y="5438"/>
                    <a:pt x="268" y="5505"/>
                    <a:pt x="268" y="5538"/>
                  </a:cubicBezTo>
                  <a:cubicBezTo>
                    <a:pt x="401" y="5672"/>
                    <a:pt x="368" y="5838"/>
                    <a:pt x="334" y="5972"/>
                  </a:cubicBezTo>
                  <a:cubicBezTo>
                    <a:pt x="368" y="6039"/>
                    <a:pt x="368" y="6105"/>
                    <a:pt x="368" y="6139"/>
                  </a:cubicBezTo>
                  <a:cubicBezTo>
                    <a:pt x="401" y="6172"/>
                    <a:pt x="434" y="6205"/>
                    <a:pt x="468" y="6239"/>
                  </a:cubicBezTo>
                  <a:cubicBezTo>
                    <a:pt x="1368" y="6372"/>
                    <a:pt x="2269" y="6472"/>
                    <a:pt x="3203" y="6606"/>
                  </a:cubicBezTo>
                  <a:cubicBezTo>
                    <a:pt x="4204" y="6739"/>
                    <a:pt x="5238" y="6806"/>
                    <a:pt x="6272" y="6839"/>
                  </a:cubicBezTo>
                  <a:lnTo>
                    <a:pt x="6305" y="6839"/>
                  </a:lnTo>
                  <a:cubicBezTo>
                    <a:pt x="7173" y="6839"/>
                    <a:pt x="8040" y="6873"/>
                    <a:pt x="8940" y="6973"/>
                  </a:cubicBezTo>
                  <a:cubicBezTo>
                    <a:pt x="9074" y="6973"/>
                    <a:pt x="9141" y="6973"/>
                    <a:pt x="9207" y="6839"/>
                  </a:cubicBezTo>
                  <a:cubicBezTo>
                    <a:pt x="9141" y="6806"/>
                    <a:pt x="9141" y="6739"/>
                    <a:pt x="9174" y="6672"/>
                  </a:cubicBezTo>
                  <a:cubicBezTo>
                    <a:pt x="9141" y="6539"/>
                    <a:pt x="9141" y="6372"/>
                    <a:pt x="9107" y="6239"/>
                  </a:cubicBezTo>
                  <a:cubicBezTo>
                    <a:pt x="9074" y="6205"/>
                    <a:pt x="9041" y="6139"/>
                    <a:pt x="9074" y="6072"/>
                  </a:cubicBezTo>
                  <a:cubicBezTo>
                    <a:pt x="9074" y="5939"/>
                    <a:pt x="9041" y="5838"/>
                    <a:pt x="9041" y="5705"/>
                  </a:cubicBezTo>
                  <a:cubicBezTo>
                    <a:pt x="8940" y="5638"/>
                    <a:pt x="8940" y="5538"/>
                    <a:pt x="8974" y="5472"/>
                  </a:cubicBezTo>
                  <a:cubicBezTo>
                    <a:pt x="8974" y="5338"/>
                    <a:pt x="8974" y="5238"/>
                    <a:pt x="8940" y="5105"/>
                  </a:cubicBezTo>
                  <a:cubicBezTo>
                    <a:pt x="8874" y="5038"/>
                    <a:pt x="8874" y="4938"/>
                    <a:pt x="8907" y="4838"/>
                  </a:cubicBezTo>
                  <a:cubicBezTo>
                    <a:pt x="8874" y="4738"/>
                    <a:pt x="8874" y="4638"/>
                    <a:pt x="8840" y="4504"/>
                  </a:cubicBezTo>
                  <a:cubicBezTo>
                    <a:pt x="8774" y="4437"/>
                    <a:pt x="8774" y="4337"/>
                    <a:pt x="8807" y="4237"/>
                  </a:cubicBezTo>
                  <a:cubicBezTo>
                    <a:pt x="8807" y="4171"/>
                    <a:pt x="8774" y="4071"/>
                    <a:pt x="8774" y="4004"/>
                  </a:cubicBezTo>
                  <a:cubicBezTo>
                    <a:pt x="8674" y="3870"/>
                    <a:pt x="8707" y="3770"/>
                    <a:pt x="8707" y="3637"/>
                  </a:cubicBezTo>
                  <a:cubicBezTo>
                    <a:pt x="8707" y="3570"/>
                    <a:pt x="8707" y="3470"/>
                    <a:pt x="8674" y="3370"/>
                  </a:cubicBezTo>
                  <a:cubicBezTo>
                    <a:pt x="8607" y="3303"/>
                    <a:pt x="8607" y="3237"/>
                    <a:pt x="8640" y="3137"/>
                  </a:cubicBezTo>
                  <a:cubicBezTo>
                    <a:pt x="8607" y="3003"/>
                    <a:pt x="8607" y="2903"/>
                    <a:pt x="8607" y="2770"/>
                  </a:cubicBezTo>
                  <a:cubicBezTo>
                    <a:pt x="8540" y="2736"/>
                    <a:pt x="8540" y="2670"/>
                    <a:pt x="8574" y="2603"/>
                  </a:cubicBezTo>
                  <a:cubicBezTo>
                    <a:pt x="8507" y="2469"/>
                    <a:pt x="8507" y="2336"/>
                    <a:pt x="8507" y="2169"/>
                  </a:cubicBezTo>
                  <a:cubicBezTo>
                    <a:pt x="8440" y="2102"/>
                    <a:pt x="8440" y="2002"/>
                    <a:pt x="8473" y="1902"/>
                  </a:cubicBezTo>
                  <a:cubicBezTo>
                    <a:pt x="8440" y="1769"/>
                    <a:pt x="8440" y="1635"/>
                    <a:pt x="8407" y="1469"/>
                  </a:cubicBezTo>
                  <a:cubicBezTo>
                    <a:pt x="8340" y="1402"/>
                    <a:pt x="8340" y="1302"/>
                    <a:pt x="8373" y="1235"/>
                  </a:cubicBezTo>
                  <a:cubicBezTo>
                    <a:pt x="8307" y="1035"/>
                    <a:pt x="8340" y="868"/>
                    <a:pt x="8340" y="701"/>
                  </a:cubicBezTo>
                  <a:cubicBezTo>
                    <a:pt x="8207" y="468"/>
                    <a:pt x="8273" y="234"/>
                    <a:pt x="8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13"/>
            <p:cNvSpPr/>
            <p:nvPr/>
          </p:nvSpPr>
          <p:spPr>
            <a:xfrm rot="-5400000">
              <a:off x="8601093" y="378075"/>
              <a:ext cx="228426" cy="359471"/>
            </a:xfrm>
            <a:custGeom>
              <a:avLst/>
              <a:gdLst/>
              <a:ahLst/>
              <a:cxnLst/>
              <a:rect l="l" t="t" r="r" b="b"/>
              <a:pathLst>
                <a:path w="9207" h="8073" extrusionOk="0">
                  <a:moveTo>
                    <a:pt x="7872" y="0"/>
                  </a:moveTo>
                  <a:cubicBezTo>
                    <a:pt x="6305" y="667"/>
                    <a:pt x="4637" y="1001"/>
                    <a:pt x="3036" y="1568"/>
                  </a:cubicBezTo>
                  <a:cubicBezTo>
                    <a:pt x="2068" y="1868"/>
                    <a:pt x="1101" y="2135"/>
                    <a:pt x="100" y="2435"/>
                  </a:cubicBezTo>
                  <a:cubicBezTo>
                    <a:pt x="67" y="2468"/>
                    <a:pt x="33" y="2502"/>
                    <a:pt x="0" y="2502"/>
                  </a:cubicBezTo>
                  <a:cubicBezTo>
                    <a:pt x="0" y="2569"/>
                    <a:pt x="0" y="2635"/>
                    <a:pt x="0" y="2702"/>
                  </a:cubicBezTo>
                  <a:cubicBezTo>
                    <a:pt x="67" y="2735"/>
                    <a:pt x="67" y="2802"/>
                    <a:pt x="33" y="2869"/>
                  </a:cubicBezTo>
                  <a:cubicBezTo>
                    <a:pt x="67" y="2935"/>
                    <a:pt x="67" y="2969"/>
                    <a:pt x="67" y="3036"/>
                  </a:cubicBezTo>
                  <a:cubicBezTo>
                    <a:pt x="134" y="3069"/>
                    <a:pt x="167" y="3136"/>
                    <a:pt x="134" y="3202"/>
                  </a:cubicBezTo>
                  <a:cubicBezTo>
                    <a:pt x="134" y="3269"/>
                    <a:pt x="167" y="3336"/>
                    <a:pt x="167" y="3402"/>
                  </a:cubicBezTo>
                  <a:cubicBezTo>
                    <a:pt x="267" y="3569"/>
                    <a:pt x="334" y="3769"/>
                    <a:pt x="300" y="4003"/>
                  </a:cubicBezTo>
                  <a:cubicBezTo>
                    <a:pt x="300" y="4036"/>
                    <a:pt x="334" y="4103"/>
                    <a:pt x="334" y="4170"/>
                  </a:cubicBezTo>
                  <a:cubicBezTo>
                    <a:pt x="434" y="4370"/>
                    <a:pt x="500" y="4570"/>
                    <a:pt x="467" y="4770"/>
                  </a:cubicBezTo>
                  <a:cubicBezTo>
                    <a:pt x="500" y="4837"/>
                    <a:pt x="500" y="4904"/>
                    <a:pt x="500" y="4937"/>
                  </a:cubicBezTo>
                  <a:cubicBezTo>
                    <a:pt x="601" y="5004"/>
                    <a:pt x="601" y="5104"/>
                    <a:pt x="567" y="5204"/>
                  </a:cubicBezTo>
                  <a:lnTo>
                    <a:pt x="601" y="5371"/>
                  </a:lnTo>
                  <a:cubicBezTo>
                    <a:pt x="667" y="5437"/>
                    <a:pt x="667" y="5537"/>
                    <a:pt x="667" y="5637"/>
                  </a:cubicBezTo>
                  <a:lnTo>
                    <a:pt x="667" y="5804"/>
                  </a:lnTo>
                  <a:cubicBezTo>
                    <a:pt x="767" y="5904"/>
                    <a:pt x="767" y="6038"/>
                    <a:pt x="734" y="6171"/>
                  </a:cubicBezTo>
                  <a:cubicBezTo>
                    <a:pt x="767" y="6204"/>
                    <a:pt x="767" y="6271"/>
                    <a:pt x="767" y="6338"/>
                  </a:cubicBezTo>
                  <a:cubicBezTo>
                    <a:pt x="867" y="6471"/>
                    <a:pt x="834" y="6605"/>
                    <a:pt x="834" y="6772"/>
                  </a:cubicBezTo>
                  <a:lnTo>
                    <a:pt x="867" y="6938"/>
                  </a:lnTo>
                  <a:cubicBezTo>
                    <a:pt x="901" y="6972"/>
                    <a:pt x="901" y="7005"/>
                    <a:pt x="934" y="7038"/>
                  </a:cubicBezTo>
                  <a:lnTo>
                    <a:pt x="1168" y="7038"/>
                  </a:lnTo>
                  <a:cubicBezTo>
                    <a:pt x="3836" y="7472"/>
                    <a:pt x="6505" y="7706"/>
                    <a:pt x="9173" y="8072"/>
                  </a:cubicBezTo>
                  <a:cubicBezTo>
                    <a:pt x="9173" y="7906"/>
                    <a:pt x="9207" y="7706"/>
                    <a:pt x="9207" y="7539"/>
                  </a:cubicBezTo>
                  <a:cubicBezTo>
                    <a:pt x="9207" y="7439"/>
                    <a:pt x="9173" y="7372"/>
                    <a:pt x="9173" y="7272"/>
                  </a:cubicBezTo>
                  <a:cubicBezTo>
                    <a:pt x="9040" y="7072"/>
                    <a:pt x="9107" y="6872"/>
                    <a:pt x="9107" y="6671"/>
                  </a:cubicBezTo>
                  <a:cubicBezTo>
                    <a:pt x="9107" y="6571"/>
                    <a:pt x="9107" y="6505"/>
                    <a:pt x="9107" y="6405"/>
                  </a:cubicBezTo>
                  <a:cubicBezTo>
                    <a:pt x="8973" y="6238"/>
                    <a:pt x="9007" y="6071"/>
                    <a:pt x="9040" y="5904"/>
                  </a:cubicBezTo>
                  <a:cubicBezTo>
                    <a:pt x="9007" y="5804"/>
                    <a:pt x="9007" y="5737"/>
                    <a:pt x="9007" y="5637"/>
                  </a:cubicBezTo>
                  <a:cubicBezTo>
                    <a:pt x="8906" y="5504"/>
                    <a:pt x="8906" y="5337"/>
                    <a:pt x="8940" y="5204"/>
                  </a:cubicBezTo>
                  <a:cubicBezTo>
                    <a:pt x="8940" y="5070"/>
                    <a:pt x="8906" y="4970"/>
                    <a:pt x="8906" y="4870"/>
                  </a:cubicBezTo>
                  <a:cubicBezTo>
                    <a:pt x="8806" y="4770"/>
                    <a:pt x="8840" y="4637"/>
                    <a:pt x="8840" y="4503"/>
                  </a:cubicBezTo>
                  <a:lnTo>
                    <a:pt x="8840" y="4236"/>
                  </a:lnTo>
                  <a:cubicBezTo>
                    <a:pt x="8706" y="4103"/>
                    <a:pt x="8740" y="3970"/>
                    <a:pt x="8773" y="3803"/>
                  </a:cubicBezTo>
                  <a:cubicBezTo>
                    <a:pt x="8740" y="3769"/>
                    <a:pt x="8740" y="3703"/>
                    <a:pt x="8740" y="3636"/>
                  </a:cubicBezTo>
                  <a:cubicBezTo>
                    <a:pt x="8640" y="3536"/>
                    <a:pt x="8673" y="3436"/>
                    <a:pt x="8673" y="3302"/>
                  </a:cubicBezTo>
                  <a:cubicBezTo>
                    <a:pt x="8673" y="3236"/>
                    <a:pt x="8673" y="3169"/>
                    <a:pt x="8673" y="3136"/>
                  </a:cubicBezTo>
                  <a:cubicBezTo>
                    <a:pt x="8540" y="3036"/>
                    <a:pt x="8573" y="2902"/>
                    <a:pt x="8573" y="2769"/>
                  </a:cubicBezTo>
                  <a:cubicBezTo>
                    <a:pt x="8573" y="2735"/>
                    <a:pt x="8573" y="2669"/>
                    <a:pt x="8573" y="2602"/>
                  </a:cubicBezTo>
                  <a:cubicBezTo>
                    <a:pt x="8473" y="2535"/>
                    <a:pt x="8473" y="2435"/>
                    <a:pt x="8506" y="2335"/>
                  </a:cubicBezTo>
                  <a:cubicBezTo>
                    <a:pt x="8506" y="2302"/>
                    <a:pt x="8506" y="2235"/>
                    <a:pt x="8473" y="2168"/>
                  </a:cubicBezTo>
                  <a:cubicBezTo>
                    <a:pt x="8373" y="1968"/>
                    <a:pt x="8339" y="1735"/>
                    <a:pt x="8339" y="1468"/>
                  </a:cubicBezTo>
                  <a:cubicBezTo>
                    <a:pt x="8339" y="1434"/>
                    <a:pt x="8306" y="1368"/>
                    <a:pt x="8306" y="1301"/>
                  </a:cubicBezTo>
                  <a:cubicBezTo>
                    <a:pt x="8073" y="901"/>
                    <a:pt x="8139" y="400"/>
                    <a:pt x="7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13"/>
            <p:cNvSpPr/>
            <p:nvPr/>
          </p:nvSpPr>
          <p:spPr>
            <a:xfrm rot="-5400000">
              <a:off x="7493269" y="422626"/>
              <a:ext cx="223488" cy="328301"/>
            </a:xfrm>
            <a:custGeom>
              <a:avLst/>
              <a:gdLst/>
              <a:ahLst/>
              <a:cxnLst/>
              <a:rect l="l" t="t" r="r" b="b"/>
              <a:pathLst>
                <a:path w="9008" h="7373" extrusionOk="0">
                  <a:moveTo>
                    <a:pt x="1235" y="1"/>
                  </a:moveTo>
                  <a:cubicBezTo>
                    <a:pt x="1235" y="67"/>
                    <a:pt x="1235" y="134"/>
                    <a:pt x="1135" y="168"/>
                  </a:cubicBezTo>
                  <a:cubicBezTo>
                    <a:pt x="1135" y="234"/>
                    <a:pt x="1135" y="301"/>
                    <a:pt x="1135" y="368"/>
                  </a:cubicBezTo>
                  <a:cubicBezTo>
                    <a:pt x="1135" y="434"/>
                    <a:pt x="1135" y="501"/>
                    <a:pt x="1068" y="534"/>
                  </a:cubicBezTo>
                  <a:lnTo>
                    <a:pt x="1035" y="701"/>
                  </a:lnTo>
                  <a:cubicBezTo>
                    <a:pt x="1068" y="801"/>
                    <a:pt x="1068" y="901"/>
                    <a:pt x="968" y="968"/>
                  </a:cubicBezTo>
                  <a:cubicBezTo>
                    <a:pt x="968" y="1068"/>
                    <a:pt x="968" y="1135"/>
                    <a:pt x="935" y="1235"/>
                  </a:cubicBezTo>
                  <a:cubicBezTo>
                    <a:pt x="968" y="1302"/>
                    <a:pt x="968" y="1368"/>
                    <a:pt x="901" y="1402"/>
                  </a:cubicBezTo>
                  <a:lnTo>
                    <a:pt x="868" y="1569"/>
                  </a:lnTo>
                  <a:cubicBezTo>
                    <a:pt x="868" y="1802"/>
                    <a:pt x="835" y="2002"/>
                    <a:pt x="735" y="2169"/>
                  </a:cubicBezTo>
                  <a:cubicBezTo>
                    <a:pt x="701" y="2236"/>
                    <a:pt x="701" y="2302"/>
                    <a:pt x="701" y="2336"/>
                  </a:cubicBezTo>
                  <a:cubicBezTo>
                    <a:pt x="701" y="2436"/>
                    <a:pt x="701" y="2469"/>
                    <a:pt x="634" y="2536"/>
                  </a:cubicBezTo>
                  <a:cubicBezTo>
                    <a:pt x="634" y="2569"/>
                    <a:pt x="601" y="2636"/>
                    <a:pt x="601" y="2703"/>
                  </a:cubicBezTo>
                  <a:cubicBezTo>
                    <a:pt x="634" y="2769"/>
                    <a:pt x="601" y="2836"/>
                    <a:pt x="534" y="2870"/>
                  </a:cubicBezTo>
                  <a:cubicBezTo>
                    <a:pt x="534" y="2936"/>
                    <a:pt x="534" y="2970"/>
                    <a:pt x="501" y="3036"/>
                  </a:cubicBezTo>
                  <a:cubicBezTo>
                    <a:pt x="534" y="3103"/>
                    <a:pt x="534" y="3170"/>
                    <a:pt x="468" y="3203"/>
                  </a:cubicBezTo>
                  <a:cubicBezTo>
                    <a:pt x="434" y="3270"/>
                    <a:pt x="434" y="3337"/>
                    <a:pt x="434" y="3403"/>
                  </a:cubicBezTo>
                  <a:cubicBezTo>
                    <a:pt x="434" y="3470"/>
                    <a:pt x="434" y="3503"/>
                    <a:pt x="368" y="3570"/>
                  </a:cubicBezTo>
                  <a:cubicBezTo>
                    <a:pt x="368" y="3603"/>
                    <a:pt x="368" y="3670"/>
                    <a:pt x="334" y="3737"/>
                  </a:cubicBezTo>
                  <a:cubicBezTo>
                    <a:pt x="368" y="3837"/>
                    <a:pt x="368" y="3937"/>
                    <a:pt x="268" y="4004"/>
                  </a:cubicBezTo>
                  <a:lnTo>
                    <a:pt x="268" y="4170"/>
                  </a:lnTo>
                  <a:cubicBezTo>
                    <a:pt x="268" y="4271"/>
                    <a:pt x="301" y="4404"/>
                    <a:pt x="201" y="4504"/>
                  </a:cubicBezTo>
                  <a:lnTo>
                    <a:pt x="167" y="4771"/>
                  </a:lnTo>
                  <a:cubicBezTo>
                    <a:pt x="201" y="4904"/>
                    <a:pt x="234" y="5004"/>
                    <a:pt x="101" y="5104"/>
                  </a:cubicBezTo>
                  <a:cubicBezTo>
                    <a:pt x="101" y="5238"/>
                    <a:pt x="101" y="5338"/>
                    <a:pt x="101" y="5471"/>
                  </a:cubicBezTo>
                  <a:cubicBezTo>
                    <a:pt x="101" y="5605"/>
                    <a:pt x="134" y="5772"/>
                    <a:pt x="34" y="5905"/>
                  </a:cubicBezTo>
                  <a:lnTo>
                    <a:pt x="1" y="6139"/>
                  </a:lnTo>
                  <a:cubicBezTo>
                    <a:pt x="1" y="6205"/>
                    <a:pt x="34" y="6272"/>
                    <a:pt x="34" y="6339"/>
                  </a:cubicBezTo>
                  <a:cubicBezTo>
                    <a:pt x="1101" y="6472"/>
                    <a:pt x="2169" y="6639"/>
                    <a:pt x="3203" y="6806"/>
                  </a:cubicBezTo>
                  <a:cubicBezTo>
                    <a:pt x="4737" y="7039"/>
                    <a:pt x="6272" y="7239"/>
                    <a:pt x="7840" y="7373"/>
                  </a:cubicBezTo>
                  <a:cubicBezTo>
                    <a:pt x="7840" y="7273"/>
                    <a:pt x="7840" y="7173"/>
                    <a:pt x="7906" y="7106"/>
                  </a:cubicBezTo>
                  <a:lnTo>
                    <a:pt x="7940" y="6939"/>
                  </a:lnTo>
                  <a:cubicBezTo>
                    <a:pt x="7940" y="6706"/>
                    <a:pt x="7973" y="6472"/>
                    <a:pt x="8073" y="6239"/>
                  </a:cubicBezTo>
                  <a:lnTo>
                    <a:pt x="8106" y="5972"/>
                  </a:lnTo>
                  <a:cubicBezTo>
                    <a:pt x="8073" y="5905"/>
                    <a:pt x="8106" y="5838"/>
                    <a:pt x="8173" y="5805"/>
                  </a:cubicBezTo>
                  <a:lnTo>
                    <a:pt x="8173" y="5638"/>
                  </a:lnTo>
                  <a:cubicBezTo>
                    <a:pt x="8173" y="5405"/>
                    <a:pt x="8240" y="5205"/>
                    <a:pt x="8340" y="5038"/>
                  </a:cubicBezTo>
                  <a:cubicBezTo>
                    <a:pt x="8340" y="4971"/>
                    <a:pt x="8373" y="4904"/>
                    <a:pt x="8373" y="4838"/>
                  </a:cubicBezTo>
                  <a:cubicBezTo>
                    <a:pt x="8440" y="4371"/>
                    <a:pt x="8573" y="3904"/>
                    <a:pt x="8774" y="3470"/>
                  </a:cubicBezTo>
                  <a:cubicBezTo>
                    <a:pt x="8774" y="3403"/>
                    <a:pt x="8774" y="3337"/>
                    <a:pt x="8807" y="3303"/>
                  </a:cubicBezTo>
                  <a:cubicBezTo>
                    <a:pt x="8774" y="3236"/>
                    <a:pt x="8807" y="3170"/>
                    <a:pt x="8840" y="3136"/>
                  </a:cubicBezTo>
                  <a:cubicBezTo>
                    <a:pt x="8874" y="3070"/>
                    <a:pt x="8874" y="3003"/>
                    <a:pt x="8874" y="2936"/>
                  </a:cubicBezTo>
                  <a:cubicBezTo>
                    <a:pt x="8807" y="2769"/>
                    <a:pt x="9007" y="2603"/>
                    <a:pt x="8840" y="2436"/>
                  </a:cubicBezTo>
                  <a:cubicBezTo>
                    <a:pt x="8340" y="2369"/>
                    <a:pt x="7873" y="2202"/>
                    <a:pt x="7406" y="2036"/>
                  </a:cubicBezTo>
                  <a:cubicBezTo>
                    <a:pt x="5338" y="1402"/>
                    <a:pt x="3270" y="768"/>
                    <a:pt x="1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13"/>
            <p:cNvSpPr/>
            <p:nvPr/>
          </p:nvSpPr>
          <p:spPr>
            <a:xfrm rot="-5400000">
              <a:off x="5164628" y="377961"/>
              <a:ext cx="219320" cy="257903"/>
            </a:xfrm>
            <a:custGeom>
              <a:avLst/>
              <a:gdLst/>
              <a:ahLst/>
              <a:cxnLst/>
              <a:rect l="l" t="t" r="r" b="b"/>
              <a:pathLst>
                <a:path w="8840" h="5792" extrusionOk="0">
                  <a:moveTo>
                    <a:pt x="8694" y="0"/>
                  </a:moveTo>
                  <a:cubicBezTo>
                    <a:pt x="8623" y="0"/>
                    <a:pt x="8539" y="34"/>
                    <a:pt x="8473" y="50"/>
                  </a:cubicBezTo>
                  <a:cubicBezTo>
                    <a:pt x="5704" y="384"/>
                    <a:pt x="2902" y="751"/>
                    <a:pt x="133" y="1118"/>
                  </a:cubicBezTo>
                  <a:cubicBezTo>
                    <a:pt x="100" y="1118"/>
                    <a:pt x="67" y="1084"/>
                    <a:pt x="0" y="1084"/>
                  </a:cubicBezTo>
                  <a:cubicBezTo>
                    <a:pt x="0" y="1218"/>
                    <a:pt x="0" y="1318"/>
                    <a:pt x="0" y="1451"/>
                  </a:cubicBezTo>
                  <a:cubicBezTo>
                    <a:pt x="0" y="1551"/>
                    <a:pt x="0" y="1618"/>
                    <a:pt x="0" y="1718"/>
                  </a:cubicBezTo>
                  <a:cubicBezTo>
                    <a:pt x="133" y="1852"/>
                    <a:pt x="100" y="1985"/>
                    <a:pt x="67" y="2152"/>
                  </a:cubicBezTo>
                  <a:lnTo>
                    <a:pt x="100" y="2419"/>
                  </a:lnTo>
                  <a:cubicBezTo>
                    <a:pt x="200" y="2519"/>
                    <a:pt x="167" y="2619"/>
                    <a:pt x="133" y="2752"/>
                  </a:cubicBezTo>
                  <a:cubicBezTo>
                    <a:pt x="167" y="2852"/>
                    <a:pt x="167" y="2986"/>
                    <a:pt x="167" y="3086"/>
                  </a:cubicBezTo>
                  <a:cubicBezTo>
                    <a:pt x="300" y="3186"/>
                    <a:pt x="267" y="3319"/>
                    <a:pt x="234" y="3453"/>
                  </a:cubicBezTo>
                  <a:cubicBezTo>
                    <a:pt x="234" y="3553"/>
                    <a:pt x="267" y="3686"/>
                    <a:pt x="267" y="3786"/>
                  </a:cubicBezTo>
                  <a:cubicBezTo>
                    <a:pt x="367" y="3886"/>
                    <a:pt x="367" y="4020"/>
                    <a:pt x="334" y="4120"/>
                  </a:cubicBezTo>
                  <a:cubicBezTo>
                    <a:pt x="334" y="4253"/>
                    <a:pt x="334" y="4353"/>
                    <a:pt x="367" y="4487"/>
                  </a:cubicBezTo>
                  <a:cubicBezTo>
                    <a:pt x="467" y="4587"/>
                    <a:pt x="434" y="4720"/>
                    <a:pt x="400" y="4820"/>
                  </a:cubicBezTo>
                  <a:cubicBezTo>
                    <a:pt x="434" y="4954"/>
                    <a:pt x="434" y="5054"/>
                    <a:pt x="434" y="5187"/>
                  </a:cubicBezTo>
                  <a:cubicBezTo>
                    <a:pt x="567" y="5321"/>
                    <a:pt x="534" y="5521"/>
                    <a:pt x="500" y="5688"/>
                  </a:cubicBezTo>
                  <a:cubicBezTo>
                    <a:pt x="567" y="5777"/>
                    <a:pt x="649" y="5791"/>
                    <a:pt x="735" y="5791"/>
                  </a:cubicBezTo>
                  <a:cubicBezTo>
                    <a:pt x="778" y="5791"/>
                    <a:pt x="823" y="5788"/>
                    <a:pt x="867" y="5788"/>
                  </a:cubicBezTo>
                  <a:cubicBezTo>
                    <a:pt x="2802" y="5788"/>
                    <a:pt x="4703" y="5788"/>
                    <a:pt x="6605" y="5754"/>
                  </a:cubicBezTo>
                  <a:cubicBezTo>
                    <a:pt x="7305" y="5754"/>
                    <a:pt x="7972" y="5688"/>
                    <a:pt x="8673" y="5688"/>
                  </a:cubicBezTo>
                  <a:cubicBezTo>
                    <a:pt x="8673" y="5554"/>
                    <a:pt x="8706" y="5421"/>
                    <a:pt x="8706" y="5254"/>
                  </a:cubicBezTo>
                  <a:lnTo>
                    <a:pt x="8673" y="4920"/>
                  </a:lnTo>
                  <a:cubicBezTo>
                    <a:pt x="8539" y="4687"/>
                    <a:pt x="8606" y="4453"/>
                    <a:pt x="8606" y="4220"/>
                  </a:cubicBezTo>
                  <a:cubicBezTo>
                    <a:pt x="8573" y="3686"/>
                    <a:pt x="8573" y="3186"/>
                    <a:pt x="8606" y="2652"/>
                  </a:cubicBezTo>
                  <a:cubicBezTo>
                    <a:pt x="8606" y="2352"/>
                    <a:pt x="8539" y="2018"/>
                    <a:pt x="8673" y="1718"/>
                  </a:cubicBezTo>
                  <a:lnTo>
                    <a:pt x="8706" y="1351"/>
                  </a:lnTo>
                  <a:cubicBezTo>
                    <a:pt x="8673" y="1218"/>
                    <a:pt x="8640" y="1051"/>
                    <a:pt x="8773" y="951"/>
                  </a:cubicBezTo>
                  <a:cubicBezTo>
                    <a:pt x="8773" y="817"/>
                    <a:pt x="8773" y="717"/>
                    <a:pt x="8773" y="584"/>
                  </a:cubicBezTo>
                  <a:cubicBezTo>
                    <a:pt x="8773" y="451"/>
                    <a:pt x="8740" y="284"/>
                    <a:pt x="8840" y="150"/>
                  </a:cubicBezTo>
                  <a:cubicBezTo>
                    <a:pt x="8823" y="34"/>
                    <a:pt x="8765" y="0"/>
                    <a:pt x="8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13"/>
            <p:cNvSpPr/>
            <p:nvPr/>
          </p:nvSpPr>
          <p:spPr>
            <a:xfrm rot="-5400000">
              <a:off x="7250921" y="409731"/>
              <a:ext cx="216021" cy="288716"/>
            </a:xfrm>
            <a:custGeom>
              <a:avLst/>
              <a:gdLst/>
              <a:ahLst/>
              <a:cxnLst/>
              <a:rect l="l" t="t" r="r" b="b"/>
              <a:pathLst>
                <a:path w="8707" h="6484" extrusionOk="0">
                  <a:moveTo>
                    <a:pt x="741" y="0"/>
                  </a:moveTo>
                  <a:cubicBezTo>
                    <a:pt x="643" y="0"/>
                    <a:pt x="560" y="44"/>
                    <a:pt x="534" y="146"/>
                  </a:cubicBezTo>
                  <a:cubicBezTo>
                    <a:pt x="534" y="346"/>
                    <a:pt x="567" y="513"/>
                    <a:pt x="467" y="680"/>
                  </a:cubicBezTo>
                  <a:cubicBezTo>
                    <a:pt x="434" y="780"/>
                    <a:pt x="434" y="846"/>
                    <a:pt x="434" y="946"/>
                  </a:cubicBezTo>
                  <a:cubicBezTo>
                    <a:pt x="467" y="1113"/>
                    <a:pt x="501" y="1313"/>
                    <a:pt x="367" y="1447"/>
                  </a:cubicBezTo>
                  <a:cubicBezTo>
                    <a:pt x="367" y="1547"/>
                    <a:pt x="367" y="1614"/>
                    <a:pt x="334" y="1714"/>
                  </a:cubicBezTo>
                  <a:cubicBezTo>
                    <a:pt x="367" y="1880"/>
                    <a:pt x="401" y="2081"/>
                    <a:pt x="267" y="2214"/>
                  </a:cubicBezTo>
                  <a:cubicBezTo>
                    <a:pt x="267" y="2347"/>
                    <a:pt x="267" y="2448"/>
                    <a:pt x="234" y="2581"/>
                  </a:cubicBezTo>
                  <a:cubicBezTo>
                    <a:pt x="267" y="2681"/>
                    <a:pt x="267" y="2781"/>
                    <a:pt x="201" y="2848"/>
                  </a:cubicBezTo>
                  <a:cubicBezTo>
                    <a:pt x="167" y="2948"/>
                    <a:pt x="167" y="3081"/>
                    <a:pt x="167" y="3181"/>
                  </a:cubicBezTo>
                  <a:cubicBezTo>
                    <a:pt x="167" y="3248"/>
                    <a:pt x="167" y="3315"/>
                    <a:pt x="100" y="3348"/>
                  </a:cubicBezTo>
                  <a:lnTo>
                    <a:pt x="67" y="3515"/>
                  </a:lnTo>
                  <a:cubicBezTo>
                    <a:pt x="100" y="3615"/>
                    <a:pt x="100" y="3715"/>
                    <a:pt x="0" y="3782"/>
                  </a:cubicBezTo>
                  <a:cubicBezTo>
                    <a:pt x="0" y="3849"/>
                    <a:pt x="0" y="3915"/>
                    <a:pt x="0" y="3949"/>
                  </a:cubicBezTo>
                  <a:cubicBezTo>
                    <a:pt x="0" y="4015"/>
                    <a:pt x="34" y="4082"/>
                    <a:pt x="34" y="4115"/>
                  </a:cubicBezTo>
                  <a:cubicBezTo>
                    <a:pt x="434" y="4249"/>
                    <a:pt x="868" y="4349"/>
                    <a:pt x="1268" y="4482"/>
                  </a:cubicBezTo>
                  <a:cubicBezTo>
                    <a:pt x="3369" y="5149"/>
                    <a:pt x="5538" y="5717"/>
                    <a:pt x="7639" y="6484"/>
                  </a:cubicBezTo>
                  <a:cubicBezTo>
                    <a:pt x="7706" y="6317"/>
                    <a:pt x="7739" y="6184"/>
                    <a:pt x="7806" y="6050"/>
                  </a:cubicBezTo>
                  <a:cubicBezTo>
                    <a:pt x="7806" y="5983"/>
                    <a:pt x="7839" y="5917"/>
                    <a:pt x="7839" y="5850"/>
                  </a:cubicBezTo>
                  <a:cubicBezTo>
                    <a:pt x="7806" y="5750"/>
                    <a:pt x="7806" y="5616"/>
                    <a:pt x="7906" y="5516"/>
                  </a:cubicBezTo>
                  <a:cubicBezTo>
                    <a:pt x="7906" y="5450"/>
                    <a:pt x="7939" y="5416"/>
                    <a:pt x="7939" y="5350"/>
                  </a:cubicBezTo>
                  <a:cubicBezTo>
                    <a:pt x="7906" y="5250"/>
                    <a:pt x="7906" y="5149"/>
                    <a:pt x="7973" y="5083"/>
                  </a:cubicBezTo>
                  <a:lnTo>
                    <a:pt x="8006" y="4916"/>
                  </a:lnTo>
                  <a:cubicBezTo>
                    <a:pt x="8039" y="4482"/>
                    <a:pt x="8106" y="4049"/>
                    <a:pt x="8240" y="3615"/>
                  </a:cubicBezTo>
                  <a:cubicBezTo>
                    <a:pt x="8240" y="3548"/>
                    <a:pt x="8273" y="3515"/>
                    <a:pt x="8273" y="3448"/>
                  </a:cubicBezTo>
                  <a:cubicBezTo>
                    <a:pt x="8240" y="3115"/>
                    <a:pt x="8306" y="2814"/>
                    <a:pt x="8406" y="2481"/>
                  </a:cubicBezTo>
                  <a:cubicBezTo>
                    <a:pt x="8440" y="2448"/>
                    <a:pt x="8440" y="2381"/>
                    <a:pt x="8440" y="2314"/>
                  </a:cubicBezTo>
                  <a:cubicBezTo>
                    <a:pt x="8406" y="2181"/>
                    <a:pt x="8406" y="2081"/>
                    <a:pt x="8506" y="1981"/>
                  </a:cubicBezTo>
                  <a:cubicBezTo>
                    <a:pt x="8506" y="1914"/>
                    <a:pt x="8506" y="1847"/>
                    <a:pt x="8506" y="1780"/>
                  </a:cubicBezTo>
                  <a:cubicBezTo>
                    <a:pt x="8506" y="1680"/>
                    <a:pt x="8473" y="1547"/>
                    <a:pt x="8607" y="1447"/>
                  </a:cubicBezTo>
                  <a:cubicBezTo>
                    <a:pt x="8607" y="1380"/>
                    <a:pt x="8607" y="1347"/>
                    <a:pt x="8607" y="1280"/>
                  </a:cubicBezTo>
                  <a:cubicBezTo>
                    <a:pt x="8607" y="1147"/>
                    <a:pt x="8573" y="1013"/>
                    <a:pt x="8673" y="913"/>
                  </a:cubicBezTo>
                  <a:cubicBezTo>
                    <a:pt x="8705" y="882"/>
                    <a:pt x="8707" y="820"/>
                    <a:pt x="8707" y="758"/>
                  </a:cubicBezTo>
                  <a:lnTo>
                    <a:pt x="8707" y="758"/>
                  </a:lnTo>
                  <a:cubicBezTo>
                    <a:pt x="8707" y="765"/>
                    <a:pt x="8707" y="772"/>
                    <a:pt x="8707" y="780"/>
                  </a:cubicBezTo>
                  <a:lnTo>
                    <a:pt x="8707" y="746"/>
                  </a:lnTo>
                  <a:cubicBezTo>
                    <a:pt x="8707" y="750"/>
                    <a:pt x="8707" y="754"/>
                    <a:pt x="8707" y="758"/>
                  </a:cubicBezTo>
                  <a:lnTo>
                    <a:pt x="8707" y="758"/>
                  </a:lnTo>
                  <a:cubicBezTo>
                    <a:pt x="8707" y="635"/>
                    <a:pt x="8705" y="539"/>
                    <a:pt x="8673" y="413"/>
                  </a:cubicBezTo>
                  <a:cubicBezTo>
                    <a:pt x="8438" y="430"/>
                    <a:pt x="8202" y="437"/>
                    <a:pt x="7967" y="437"/>
                  </a:cubicBezTo>
                  <a:cubicBezTo>
                    <a:pt x="6835" y="437"/>
                    <a:pt x="5708" y="268"/>
                    <a:pt x="4604" y="213"/>
                  </a:cubicBezTo>
                  <a:cubicBezTo>
                    <a:pt x="3703" y="179"/>
                    <a:pt x="2802" y="113"/>
                    <a:pt x="1902" y="79"/>
                  </a:cubicBezTo>
                  <a:cubicBezTo>
                    <a:pt x="1568" y="79"/>
                    <a:pt x="1201" y="79"/>
                    <a:pt x="834" y="12"/>
                  </a:cubicBezTo>
                  <a:cubicBezTo>
                    <a:pt x="803" y="5"/>
                    <a:pt x="771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13"/>
            <p:cNvSpPr/>
            <p:nvPr/>
          </p:nvSpPr>
          <p:spPr>
            <a:xfrm rot="-5400000">
              <a:off x="8351945" y="452023"/>
              <a:ext cx="235050" cy="292679"/>
            </a:xfrm>
            <a:custGeom>
              <a:avLst/>
              <a:gdLst/>
              <a:ahLst/>
              <a:cxnLst/>
              <a:rect l="l" t="t" r="r" b="b"/>
              <a:pathLst>
                <a:path w="9474" h="6573" extrusionOk="0">
                  <a:moveTo>
                    <a:pt x="34" y="1"/>
                  </a:moveTo>
                  <a:cubicBezTo>
                    <a:pt x="34" y="68"/>
                    <a:pt x="0" y="134"/>
                    <a:pt x="0" y="201"/>
                  </a:cubicBezTo>
                  <a:cubicBezTo>
                    <a:pt x="0" y="234"/>
                    <a:pt x="34" y="301"/>
                    <a:pt x="34" y="368"/>
                  </a:cubicBezTo>
                  <a:cubicBezTo>
                    <a:pt x="100" y="401"/>
                    <a:pt x="100" y="468"/>
                    <a:pt x="100" y="535"/>
                  </a:cubicBezTo>
                  <a:cubicBezTo>
                    <a:pt x="100" y="601"/>
                    <a:pt x="100" y="668"/>
                    <a:pt x="100" y="701"/>
                  </a:cubicBezTo>
                  <a:cubicBezTo>
                    <a:pt x="234" y="902"/>
                    <a:pt x="267" y="1102"/>
                    <a:pt x="267" y="1302"/>
                  </a:cubicBezTo>
                  <a:cubicBezTo>
                    <a:pt x="267" y="1369"/>
                    <a:pt x="300" y="1435"/>
                    <a:pt x="300" y="1502"/>
                  </a:cubicBezTo>
                  <a:cubicBezTo>
                    <a:pt x="367" y="1535"/>
                    <a:pt x="367" y="1602"/>
                    <a:pt x="334" y="1669"/>
                  </a:cubicBezTo>
                  <a:cubicBezTo>
                    <a:pt x="367" y="1736"/>
                    <a:pt x="367" y="1769"/>
                    <a:pt x="367" y="1836"/>
                  </a:cubicBezTo>
                  <a:cubicBezTo>
                    <a:pt x="434" y="1869"/>
                    <a:pt x="467" y="1936"/>
                    <a:pt x="434" y="2002"/>
                  </a:cubicBezTo>
                  <a:cubicBezTo>
                    <a:pt x="434" y="2069"/>
                    <a:pt x="467" y="2136"/>
                    <a:pt x="467" y="2203"/>
                  </a:cubicBezTo>
                  <a:cubicBezTo>
                    <a:pt x="567" y="2269"/>
                    <a:pt x="567" y="2336"/>
                    <a:pt x="534" y="2436"/>
                  </a:cubicBezTo>
                  <a:cubicBezTo>
                    <a:pt x="534" y="2503"/>
                    <a:pt x="567" y="2569"/>
                    <a:pt x="567" y="2603"/>
                  </a:cubicBezTo>
                  <a:cubicBezTo>
                    <a:pt x="667" y="2803"/>
                    <a:pt x="701" y="3003"/>
                    <a:pt x="701" y="3237"/>
                  </a:cubicBezTo>
                  <a:cubicBezTo>
                    <a:pt x="701" y="3270"/>
                    <a:pt x="701" y="3337"/>
                    <a:pt x="734" y="3403"/>
                  </a:cubicBezTo>
                  <a:cubicBezTo>
                    <a:pt x="834" y="3570"/>
                    <a:pt x="901" y="3770"/>
                    <a:pt x="867" y="4004"/>
                  </a:cubicBezTo>
                  <a:cubicBezTo>
                    <a:pt x="867" y="4071"/>
                    <a:pt x="901" y="4104"/>
                    <a:pt x="901" y="4171"/>
                  </a:cubicBezTo>
                  <a:cubicBezTo>
                    <a:pt x="968" y="4204"/>
                    <a:pt x="968" y="4271"/>
                    <a:pt x="968" y="4337"/>
                  </a:cubicBezTo>
                  <a:cubicBezTo>
                    <a:pt x="968" y="4404"/>
                    <a:pt x="968" y="4471"/>
                    <a:pt x="1001" y="4538"/>
                  </a:cubicBezTo>
                  <a:cubicBezTo>
                    <a:pt x="1068" y="4571"/>
                    <a:pt x="1068" y="4638"/>
                    <a:pt x="1034" y="4704"/>
                  </a:cubicBezTo>
                  <a:cubicBezTo>
                    <a:pt x="1068" y="4738"/>
                    <a:pt x="1068" y="4804"/>
                    <a:pt x="1068" y="4871"/>
                  </a:cubicBezTo>
                  <a:cubicBezTo>
                    <a:pt x="1134" y="4904"/>
                    <a:pt x="1168" y="4971"/>
                    <a:pt x="1134" y="5038"/>
                  </a:cubicBezTo>
                  <a:cubicBezTo>
                    <a:pt x="1134" y="5105"/>
                    <a:pt x="1168" y="5138"/>
                    <a:pt x="1168" y="5205"/>
                  </a:cubicBezTo>
                  <a:cubicBezTo>
                    <a:pt x="1301" y="5438"/>
                    <a:pt x="1368" y="5705"/>
                    <a:pt x="1401" y="6005"/>
                  </a:cubicBezTo>
                  <a:cubicBezTo>
                    <a:pt x="1401" y="6039"/>
                    <a:pt x="1401" y="6105"/>
                    <a:pt x="1435" y="6172"/>
                  </a:cubicBezTo>
                  <a:cubicBezTo>
                    <a:pt x="1535" y="6272"/>
                    <a:pt x="1535" y="6406"/>
                    <a:pt x="1568" y="6572"/>
                  </a:cubicBezTo>
                  <a:cubicBezTo>
                    <a:pt x="3102" y="6072"/>
                    <a:pt x="4637" y="5572"/>
                    <a:pt x="6171" y="5105"/>
                  </a:cubicBezTo>
                  <a:cubicBezTo>
                    <a:pt x="7272" y="4738"/>
                    <a:pt x="8373" y="4471"/>
                    <a:pt x="9440" y="4071"/>
                  </a:cubicBezTo>
                  <a:cubicBezTo>
                    <a:pt x="9474" y="3637"/>
                    <a:pt x="9173" y="3303"/>
                    <a:pt x="9173" y="2870"/>
                  </a:cubicBezTo>
                  <a:cubicBezTo>
                    <a:pt x="9107" y="2736"/>
                    <a:pt x="9073" y="2569"/>
                    <a:pt x="9040" y="2436"/>
                  </a:cubicBezTo>
                  <a:cubicBezTo>
                    <a:pt x="8973" y="2403"/>
                    <a:pt x="8973" y="2336"/>
                    <a:pt x="8973" y="2269"/>
                  </a:cubicBezTo>
                  <a:cubicBezTo>
                    <a:pt x="8873" y="1902"/>
                    <a:pt x="8773" y="1535"/>
                    <a:pt x="8773" y="1135"/>
                  </a:cubicBezTo>
                  <a:cubicBezTo>
                    <a:pt x="8706" y="1068"/>
                    <a:pt x="8706" y="968"/>
                    <a:pt x="8673" y="902"/>
                  </a:cubicBezTo>
                  <a:cubicBezTo>
                    <a:pt x="5804" y="635"/>
                    <a:pt x="2869" y="668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13"/>
            <p:cNvSpPr/>
            <p:nvPr/>
          </p:nvSpPr>
          <p:spPr>
            <a:xfrm rot="-5400000">
              <a:off x="8896725" y="421037"/>
              <a:ext cx="221007" cy="236307"/>
            </a:xfrm>
            <a:custGeom>
              <a:avLst/>
              <a:gdLst/>
              <a:ahLst/>
              <a:cxnLst/>
              <a:rect l="l" t="t" r="r" b="b"/>
              <a:pathLst>
                <a:path w="8908" h="5307" extrusionOk="0">
                  <a:moveTo>
                    <a:pt x="134" y="0"/>
                  </a:moveTo>
                  <a:cubicBezTo>
                    <a:pt x="134" y="133"/>
                    <a:pt x="101" y="300"/>
                    <a:pt x="101" y="467"/>
                  </a:cubicBezTo>
                  <a:cubicBezTo>
                    <a:pt x="101" y="634"/>
                    <a:pt x="134" y="801"/>
                    <a:pt x="134" y="1001"/>
                  </a:cubicBezTo>
                  <a:cubicBezTo>
                    <a:pt x="234" y="1201"/>
                    <a:pt x="234" y="1434"/>
                    <a:pt x="134" y="1668"/>
                  </a:cubicBezTo>
                  <a:cubicBezTo>
                    <a:pt x="134" y="1868"/>
                    <a:pt x="101" y="2068"/>
                    <a:pt x="101" y="2268"/>
                  </a:cubicBezTo>
                  <a:cubicBezTo>
                    <a:pt x="134" y="2535"/>
                    <a:pt x="168" y="2802"/>
                    <a:pt x="34" y="3069"/>
                  </a:cubicBezTo>
                  <a:cubicBezTo>
                    <a:pt x="34" y="3603"/>
                    <a:pt x="67" y="4170"/>
                    <a:pt x="1" y="4703"/>
                  </a:cubicBezTo>
                  <a:lnTo>
                    <a:pt x="34" y="5304"/>
                  </a:lnTo>
                  <a:lnTo>
                    <a:pt x="3203" y="5304"/>
                  </a:lnTo>
                  <a:cubicBezTo>
                    <a:pt x="3314" y="5306"/>
                    <a:pt x="3424" y="5307"/>
                    <a:pt x="3535" y="5307"/>
                  </a:cubicBezTo>
                  <a:cubicBezTo>
                    <a:pt x="5083" y="5307"/>
                    <a:pt x="6632" y="5126"/>
                    <a:pt x="8180" y="5126"/>
                  </a:cubicBezTo>
                  <a:cubicBezTo>
                    <a:pt x="8389" y="5126"/>
                    <a:pt x="8598" y="5130"/>
                    <a:pt x="8807" y="5137"/>
                  </a:cubicBezTo>
                  <a:cubicBezTo>
                    <a:pt x="8840" y="5104"/>
                    <a:pt x="8874" y="5070"/>
                    <a:pt x="8907" y="5070"/>
                  </a:cubicBezTo>
                  <a:cubicBezTo>
                    <a:pt x="8907" y="5004"/>
                    <a:pt x="8874" y="4937"/>
                    <a:pt x="8874" y="4870"/>
                  </a:cubicBezTo>
                  <a:cubicBezTo>
                    <a:pt x="8774" y="4703"/>
                    <a:pt x="8807" y="4537"/>
                    <a:pt x="8807" y="4370"/>
                  </a:cubicBezTo>
                  <a:cubicBezTo>
                    <a:pt x="8807" y="4270"/>
                    <a:pt x="8807" y="4170"/>
                    <a:pt x="8807" y="4103"/>
                  </a:cubicBezTo>
                  <a:cubicBezTo>
                    <a:pt x="8707" y="4003"/>
                    <a:pt x="8707" y="3869"/>
                    <a:pt x="8740" y="3736"/>
                  </a:cubicBezTo>
                  <a:cubicBezTo>
                    <a:pt x="8740" y="3636"/>
                    <a:pt x="8707" y="3503"/>
                    <a:pt x="8707" y="3402"/>
                  </a:cubicBezTo>
                  <a:cubicBezTo>
                    <a:pt x="8607" y="3269"/>
                    <a:pt x="8607" y="3136"/>
                    <a:pt x="8640" y="2969"/>
                  </a:cubicBezTo>
                  <a:cubicBezTo>
                    <a:pt x="8640" y="2902"/>
                    <a:pt x="8640" y="2802"/>
                    <a:pt x="8607" y="2702"/>
                  </a:cubicBezTo>
                  <a:cubicBezTo>
                    <a:pt x="8507" y="2569"/>
                    <a:pt x="8540" y="2368"/>
                    <a:pt x="8540" y="2202"/>
                  </a:cubicBezTo>
                  <a:cubicBezTo>
                    <a:pt x="8540" y="2102"/>
                    <a:pt x="8540" y="2035"/>
                    <a:pt x="8540" y="1935"/>
                  </a:cubicBezTo>
                  <a:cubicBezTo>
                    <a:pt x="8373" y="1668"/>
                    <a:pt x="8473" y="1368"/>
                    <a:pt x="8440" y="1101"/>
                  </a:cubicBezTo>
                  <a:cubicBezTo>
                    <a:pt x="7673" y="1001"/>
                    <a:pt x="6906" y="901"/>
                    <a:pt x="6138" y="834"/>
                  </a:cubicBezTo>
                  <a:cubicBezTo>
                    <a:pt x="4104" y="600"/>
                    <a:pt x="2102" y="3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13"/>
            <p:cNvSpPr/>
            <p:nvPr/>
          </p:nvSpPr>
          <p:spPr>
            <a:xfrm rot="-5400000">
              <a:off x="6351751" y="397784"/>
              <a:ext cx="210240" cy="313429"/>
            </a:xfrm>
            <a:custGeom>
              <a:avLst/>
              <a:gdLst/>
              <a:ahLst/>
              <a:cxnLst/>
              <a:rect l="l" t="t" r="r" b="b"/>
              <a:pathLst>
                <a:path w="8474" h="7039" extrusionOk="0">
                  <a:moveTo>
                    <a:pt x="534" y="0"/>
                  </a:moveTo>
                  <a:cubicBezTo>
                    <a:pt x="534" y="101"/>
                    <a:pt x="534" y="201"/>
                    <a:pt x="434" y="267"/>
                  </a:cubicBezTo>
                  <a:cubicBezTo>
                    <a:pt x="434" y="334"/>
                    <a:pt x="434" y="401"/>
                    <a:pt x="401" y="434"/>
                  </a:cubicBezTo>
                  <a:cubicBezTo>
                    <a:pt x="434" y="534"/>
                    <a:pt x="434" y="568"/>
                    <a:pt x="367" y="634"/>
                  </a:cubicBezTo>
                  <a:cubicBezTo>
                    <a:pt x="367" y="701"/>
                    <a:pt x="334" y="801"/>
                    <a:pt x="334" y="868"/>
                  </a:cubicBezTo>
                  <a:cubicBezTo>
                    <a:pt x="367" y="968"/>
                    <a:pt x="367" y="1068"/>
                    <a:pt x="267" y="1135"/>
                  </a:cubicBezTo>
                  <a:cubicBezTo>
                    <a:pt x="267" y="1235"/>
                    <a:pt x="267" y="1301"/>
                    <a:pt x="234" y="1401"/>
                  </a:cubicBezTo>
                  <a:cubicBezTo>
                    <a:pt x="267" y="1568"/>
                    <a:pt x="301" y="1702"/>
                    <a:pt x="167" y="1835"/>
                  </a:cubicBezTo>
                  <a:cubicBezTo>
                    <a:pt x="167" y="1935"/>
                    <a:pt x="167" y="2002"/>
                    <a:pt x="167" y="2102"/>
                  </a:cubicBezTo>
                  <a:cubicBezTo>
                    <a:pt x="167" y="2269"/>
                    <a:pt x="201" y="2469"/>
                    <a:pt x="101" y="2602"/>
                  </a:cubicBezTo>
                  <a:cubicBezTo>
                    <a:pt x="101" y="2769"/>
                    <a:pt x="67" y="2903"/>
                    <a:pt x="67" y="3036"/>
                  </a:cubicBezTo>
                  <a:cubicBezTo>
                    <a:pt x="101" y="3269"/>
                    <a:pt x="134" y="3470"/>
                    <a:pt x="0" y="3670"/>
                  </a:cubicBezTo>
                  <a:cubicBezTo>
                    <a:pt x="0" y="3837"/>
                    <a:pt x="0" y="4003"/>
                    <a:pt x="0" y="4170"/>
                  </a:cubicBezTo>
                  <a:lnTo>
                    <a:pt x="0" y="5805"/>
                  </a:lnTo>
                  <a:cubicBezTo>
                    <a:pt x="868" y="6105"/>
                    <a:pt x="1802" y="6205"/>
                    <a:pt x="2736" y="6338"/>
                  </a:cubicBezTo>
                  <a:cubicBezTo>
                    <a:pt x="4337" y="6572"/>
                    <a:pt x="5938" y="6805"/>
                    <a:pt x="7539" y="7039"/>
                  </a:cubicBezTo>
                  <a:lnTo>
                    <a:pt x="7639" y="6939"/>
                  </a:lnTo>
                  <a:cubicBezTo>
                    <a:pt x="7639" y="6872"/>
                    <a:pt x="7639" y="6772"/>
                    <a:pt x="7673" y="6672"/>
                  </a:cubicBezTo>
                  <a:cubicBezTo>
                    <a:pt x="7639" y="6572"/>
                    <a:pt x="7606" y="6438"/>
                    <a:pt x="7706" y="6338"/>
                  </a:cubicBezTo>
                  <a:cubicBezTo>
                    <a:pt x="7739" y="6238"/>
                    <a:pt x="7739" y="6172"/>
                    <a:pt x="7739" y="6071"/>
                  </a:cubicBezTo>
                  <a:cubicBezTo>
                    <a:pt x="7706" y="5971"/>
                    <a:pt x="7706" y="5905"/>
                    <a:pt x="7806" y="5805"/>
                  </a:cubicBezTo>
                  <a:cubicBezTo>
                    <a:pt x="7806" y="5738"/>
                    <a:pt x="7839" y="5638"/>
                    <a:pt x="7839" y="5571"/>
                  </a:cubicBezTo>
                  <a:cubicBezTo>
                    <a:pt x="7806" y="5471"/>
                    <a:pt x="7806" y="5371"/>
                    <a:pt x="7906" y="5304"/>
                  </a:cubicBezTo>
                  <a:lnTo>
                    <a:pt x="7906" y="5137"/>
                  </a:lnTo>
                  <a:cubicBezTo>
                    <a:pt x="7906" y="5071"/>
                    <a:pt x="7906" y="5004"/>
                    <a:pt x="7973" y="4937"/>
                  </a:cubicBezTo>
                  <a:cubicBezTo>
                    <a:pt x="7973" y="4904"/>
                    <a:pt x="7973" y="4837"/>
                    <a:pt x="8006" y="4771"/>
                  </a:cubicBezTo>
                  <a:cubicBezTo>
                    <a:pt x="7973" y="4704"/>
                    <a:pt x="8006" y="4637"/>
                    <a:pt x="8073" y="4604"/>
                  </a:cubicBezTo>
                  <a:lnTo>
                    <a:pt x="8106" y="4437"/>
                  </a:lnTo>
                  <a:cubicBezTo>
                    <a:pt x="8106" y="4170"/>
                    <a:pt x="8240" y="3970"/>
                    <a:pt x="8273" y="3736"/>
                  </a:cubicBezTo>
                  <a:cubicBezTo>
                    <a:pt x="8306" y="3570"/>
                    <a:pt x="8473" y="3403"/>
                    <a:pt x="8273" y="3236"/>
                  </a:cubicBezTo>
                  <a:cubicBezTo>
                    <a:pt x="6872" y="2836"/>
                    <a:pt x="5538" y="2269"/>
                    <a:pt x="4170" y="1702"/>
                  </a:cubicBezTo>
                  <a:cubicBezTo>
                    <a:pt x="2936" y="1201"/>
                    <a:pt x="1768" y="534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13"/>
            <p:cNvSpPr/>
            <p:nvPr/>
          </p:nvSpPr>
          <p:spPr>
            <a:xfrm rot="-5400000">
              <a:off x="6139516" y="370635"/>
              <a:ext cx="234231" cy="303989"/>
            </a:xfrm>
            <a:custGeom>
              <a:avLst/>
              <a:gdLst/>
              <a:ahLst/>
              <a:cxnLst/>
              <a:rect l="l" t="t" r="r" b="b"/>
              <a:pathLst>
                <a:path w="9441" h="6827" extrusionOk="0">
                  <a:moveTo>
                    <a:pt x="9249" y="1"/>
                  </a:moveTo>
                  <a:cubicBezTo>
                    <a:pt x="9196" y="1"/>
                    <a:pt x="9136" y="11"/>
                    <a:pt x="9073" y="22"/>
                  </a:cubicBezTo>
                  <a:cubicBezTo>
                    <a:pt x="7172" y="422"/>
                    <a:pt x="5337" y="956"/>
                    <a:pt x="3469" y="1423"/>
                  </a:cubicBezTo>
                  <a:cubicBezTo>
                    <a:pt x="3003" y="1530"/>
                    <a:pt x="2518" y="1561"/>
                    <a:pt x="2028" y="1561"/>
                  </a:cubicBezTo>
                  <a:cubicBezTo>
                    <a:pt x="1607" y="1561"/>
                    <a:pt x="1184" y="1538"/>
                    <a:pt x="767" y="1523"/>
                  </a:cubicBezTo>
                  <a:cubicBezTo>
                    <a:pt x="701" y="1589"/>
                    <a:pt x="600" y="1623"/>
                    <a:pt x="534" y="1690"/>
                  </a:cubicBezTo>
                  <a:cubicBezTo>
                    <a:pt x="567" y="1856"/>
                    <a:pt x="467" y="1990"/>
                    <a:pt x="400" y="2157"/>
                  </a:cubicBezTo>
                  <a:cubicBezTo>
                    <a:pt x="434" y="2223"/>
                    <a:pt x="400" y="2290"/>
                    <a:pt x="334" y="2323"/>
                  </a:cubicBezTo>
                  <a:cubicBezTo>
                    <a:pt x="300" y="2423"/>
                    <a:pt x="267" y="2557"/>
                    <a:pt x="234" y="2657"/>
                  </a:cubicBezTo>
                  <a:cubicBezTo>
                    <a:pt x="234" y="2990"/>
                    <a:pt x="0" y="3291"/>
                    <a:pt x="0" y="3624"/>
                  </a:cubicBezTo>
                  <a:cubicBezTo>
                    <a:pt x="1901" y="4425"/>
                    <a:pt x="3769" y="5292"/>
                    <a:pt x="5671" y="6026"/>
                  </a:cubicBezTo>
                  <a:cubicBezTo>
                    <a:pt x="6405" y="6293"/>
                    <a:pt x="7138" y="6560"/>
                    <a:pt x="7872" y="6827"/>
                  </a:cubicBezTo>
                  <a:cubicBezTo>
                    <a:pt x="7906" y="6760"/>
                    <a:pt x="7939" y="6726"/>
                    <a:pt x="7972" y="6660"/>
                  </a:cubicBezTo>
                  <a:cubicBezTo>
                    <a:pt x="8006" y="6493"/>
                    <a:pt x="8039" y="6360"/>
                    <a:pt x="8072" y="6226"/>
                  </a:cubicBezTo>
                  <a:cubicBezTo>
                    <a:pt x="8139" y="5959"/>
                    <a:pt x="8139" y="5692"/>
                    <a:pt x="8373" y="5492"/>
                  </a:cubicBezTo>
                  <a:cubicBezTo>
                    <a:pt x="8339" y="5292"/>
                    <a:pt x="8439" y="5092"/>
                    <a:pt x="8506" y="4925"/>
                  </a:cubicBezTo>
                  <a:cubicBezTo>
                    <a:pt x="8506" y="4758"/>
                    <a:pt x="8539" y="4625"/>
                    <a:pt x="8640" y="4492"/>
                  </a:cubicBezTo>
                  <a:cubicBezTo>
                    <a:pt x="8673" y="4425"/>
                    <a:pt x="8673" y="4358"/>
                    <a:pt x="8673" y="4325"/>
                  </a:cubicBezTo>
                  <a:cubicBezTo>
                    <a:pt x="8673" y="4091"/>
                    <a:pt x="8706" y="3891"/>
                    <a:pt x="8806" y="3724"/>
                  </a:cubicBezTo>
                  <a:cubicBezTo>
                    <a:pt x="8840" y="3624"/>
                    <a:pt x="8840" y="3524"/>
                    <a:pt x="8840" y="3457"/>
                  </a:cubicBezTo>
                  <a:cubicBezTo>
                    <a:pt x="8840" y="3391"/>
                    <a:pt x="8840" y="3324"/>
                    <a:pt x="8906" y="3291"/>
                  </a:cubicBezTo>
                  <a:cubicBezTo>
                    <a:pt x="8906" y="3191"/>
                    <a:pt x="8940" y="3091"/>
                    <a:pt x="8940" y="3024"/>
                  </a:cubicBezTo>
                  <a:cubicBezTo>
                    <a:pt x="8906" y="2957"/>
                    <a:pt x="8940" y="2890"/>
                    <a:pt x="8973" y="2857"/>
                  </a:cubicBezTo>
                  <a:cubicBezTo>
                    <a:pt x="9006" y="2757"/>
                    <a:pt x="9006" y="2657"/>
                    <a:pt x="9040" y="2590"/>
                  </a:cubicBezTo>
                  <a:cubicBezTo>
                    <a:pt x="9006" y="2523"/>
                    <a:pt x="9006" y="2457"/>
                    <a:pt x="9073" y="2423"/>
                  </a:cubicBezTo>
                  <a:cubicBezTo>
                    <a:pt x="9073" y="2357"/>
                    <a:pt x="9107" y="2290"/>
                    <a:pt x="9107" y="2257"/>
                  </a:cubicBezTo>
                  <a:cubicBezTo>
                    <a:pt x="9073" y="2157"/>
                    <a:pt x="9107" y="2123"/>
                    <a:pt x="9173" y="2056"/>
                  </a:cubicBezTo>
                  <a:cubicBezTo>
                    <a:pt x="9173" y="2023"/>
                    <a:pt x="9173" y="1956"/>
                    <a:pt x="9173" y="1890"/>
                  </a:cubicBezTo>
                  <a:cubicBezTo>
                    <a:pt x="9173" y="1790"/>
                    <a:pt x="9173" y="1723"/>
                    <a:pt x="9240" y="1623"/>
                  </a:cubicBezTo>
                  <a:cubicBezTo>
                    <a:pt x="9273" y="1556"/>
                    <a:pt x="9273" y="1456"/>
                    <a:pt x="9273" y="1389"/>
                  </a:cubicBezTo>
                  <a:cubicBezTo>
                    <a:pt x="9273" y="1256"/>
                    <a:pt x="9240" y="1122"/>
                    <a:pt x="9340" y="1022"/>
                  </a:cubicBezTo>
                  <a:cubicBezTo>
                    <a:pt x="9340" y="922"/>
                    <a:pt x="9373" y="789"/>
                    <a:pt x="9373" y="689"/>
                  </a:cubicBezTo>
                  <a:cubicBezTo>
                    <a:pt x="9340" y="522"/>
                    <a:pt x="9307" y="389"/>
                    <a:pt x="9440" y="255"/>
                  </a:cubicBezTo>
                  <a:cubicBezTo>
                    <a:pt x="9440" y="50"/>
                    <a:pt x="9362" y="1"/>
                    <a:pt x="9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13"/>
            <p:cNvSpPr/>
            <p:nvPr/>
          </p:nvSpPr>
          <p:spPr>
            <a:xfrm rot="-5400000">
              <a:off x="5893247" y="378049"/>
              <a:ext cx="216839" cy="258571"/>
            </a:xfrm>
            <a:custGeom>
              <a:avLst/>
              <a:gdLst/>
              <a:ahLst/>
              <a:cxnLst/>
              <a:rect l="l" t="t" r="r" b="b"/>
              <a:pathLst>
                <a:path w="8740" h="5807" extrusionOk="0">
                  <a:moveTo>
                    <a:pt x="1101" y="1"/>
                  </a:moveTo>
                  <a:cubicBezTo>
                    <a:pt x="1068" y="67"/>
                    <a:pt x="1034" y="134"/>
                    <a:pt x="1001" y="167"/>
                  </a:cubicBezTo>
                  <a:cubicBezTo>
                    <a:pt x="1001" y="301"/>
                    <a:pt x="1001" y="401"/>
                    <a:pt x="1001" y="534"/>
                  </a:cubicBezTo>
                  <a:cubicBezTo>
                    <a:pt x="1001" y="801"/>
                    <a:pt x="1068" y="1068"/>
                    <a:pt x="934" y="1301"/>
                  </a:cubicBezTo>
                  <a:cubicBezTo>
                    <a:pt x="934" y="1368"/>
                    <a:pt x="934" y="1435"/>
                    <a:pt x="901" y="1468"/>
                  </a:cubicBezTo>
                  <a:cubicBezTo>
                    <a:pt x="934" y="1702"/>
                    <a:pt x="968" y="1902"/>
                    <a:pt x="834" y="2102"/>
                  </a:cubicBezTo>
                  <a:cubicBezTo>
                    <a:pt x="834" y="2135"/>
                    <a:pt x="834" y="2202"/>
                    <a:pt x="834" y="2269"/>
                  </a:cubicBezTo>
                  <a:cubicBezTo>
                    <a:pt x="834" y="2402"/>
                    <a:pt x="868" y="2569"/>
                    <a:pt x="768" y="2703"/>
                  </a:cubicBezTo>
                  <a:cubicBezTo>
                    <a:pt x="734" y="2736"/>
                    <a:pt x="734" y="2803"/>
                    <a:pt x="734" y="2869"/>
                  </a:cubicBezTo>
                  <a:cubicBezTo>
                    <a:pt x="768" y="3003"/>
                    <a:pt x="768" y="3103"/>
                    <a:pt x="668" y="3203"/>
                  </a:cubicBezTo>
                  <a:cubicBezTo>
                    <a:pt x="668" y="3270"/>
                    <a:pt x="634" y="3336"/>
                    <a:pt x="634" y="3403"/>
                  </a:cubicBezTo>
                  <a:cubicBezTo>
                    <a:pt x="668" y="3470"/>
                    <a:pt x="634" y="3503"/>
                    <a:pt x="567" y="3570"/>
                  </a:cubicBezTo>
                  <a:cubicBezTo>
                    <a:pt x="567" y="3603"/>
                    <a:pt x="567" y="3670"/>
                    <a:pt x="567" y="3737"/>
                  </a:cubicBezTo>
                  <a:cubicBezTo>
                    <a:pt x="567" y="3803"/>
                    <a:pt x="567" y="3870"/>
                    <a:pt x="501" y="3903"/>
                  </a:cubicBezTo>
                  <a:cubicBezTo>
                    <a:pt x="501" y="3970"/>
                    <a:pt x="467" y="4037"/>
                    <a:pt x="467" y="4070"/>
                  </a:cubicBezTo>
                  <a:cubicBezTo>
                    <a:pt x="501" y="4137"/>
                    <a:pt x="467" y="4204"/>
                    <a:pt x="401" y="4237"/>
                  </a:cubicBezTo>
                  <a:lnTo>
                    <a:pt x="367" y="4437"/>
                  </a:lnTo>
                  <a:cubicBezTo>
                    <a:pt x="367" y="4571"/>
                    <a:pt x="334" y="4737"/>
                    <a:pt x="234" y="4871"/>
                  </a:cubicBezTo>
                  <a:cubicBezTo>
                    <a:pt x="201" y="5004"/>
                    <a:pt x="167" y="5138"/>
                    <a:pt x="100" y="5304"/>
                  </a:cubicBezTo>
                  <a:cubicBezTo>
                    <a:pt x="134" y="5471"/>
                    <a:pt x="0" y="5638"/>
                    <a:pt x="67" y="5805"/>
                  </a:cubicBezTo>
                  <a:cubicBezTo>
                    <a:pt x="120" y="5806"/>
                    <a:pt x="173" y="5806"/>
                    <a:pt x="226" y="5806"/>
                  </a:cubicBezTo>
                  <a:cubicBezTo>
                    <a:pt x="1837" y="5806"/>
                    <a:pt x="3386" y="5324"/>
                    <a:pt x="4904" y="4904"/>
                  </a:cubicBezTo>
                  <a:cubicBezTo>
                    <a:pt x="5271" y="4771"/>
                    <a:pt x="5671" y="4771"/>
                    <a:pt x="6005" y="4637"/>
                  </a:cubicBezTo>
                  <a:cubicBezTo>
                    <a:pt x="6772" y="4337"/>
                    <a:pt x="7572" y="4070"/>
                    <a:pt x="8440" y="3970"/>
                  </a:cubicBezTo>
                  <a:cubicBezTo>
                    <a:pt x="8540" y="3970"/>
                    <a:pt x="8607" y="3903"/>
                    <a:pt x="8673" y="3803"/>
                  </a:cubicBezTo>
                  <a:cubicBezTo>
                    <a:pt x="8640" y="3670"/>
                    <a:pt x="8607" y="3503"/>
                    <a:pt x="8740" y="3370"/>
                  </a:cubicBezTo>
                  <a:lnTo>
                    <a:pt x="8740" y="2936"/>
                  </a:lnTo>
                  <a:cubicBezTo>
                    <a:pt x="8740" y="2202"/>
                    <a:pt x="8740" y="1468"/>
                    <a:pt x="8707" y="734"/>
                  </a:cubicBezTo>
                  <a:cubicBezTo>
                    <a:pt x="6171" y="501"/>
                    <a:pt x="3636" y="301"/>
                    <a:pt x="1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13"/>
            <p:cNvSpPr/>
            <p:nvPr/>
          </p:nvSpPr>
          <p:spPr>
            <a:xfrm rot="-5400000">
              <a:off x="4563175" y="-318260"/>
              <a:ext cx="63737" cy="1319305"/>
            </a:xfrm>
            <a:custGeom>
              <a:avLst/>
              <a:gdLst/>
              <a:ahLst/>
              <a:cxnLst/>
              <a:rect l="l" t="t" r="r" b="b"/>
              <a:pathLst>
                <a:path w="2569" h="29629" extrusionOk="0">
                  <a:moveTo>
                    <a:pt x="761" y="1"/>
                  </a:moveTo>
                  <a:cubicBezTo>
                    <a:pt x="741" y="1"/>
                    <a:pt x="721" y="2"/>
                    <a:pt x="701" y="4"/>
                  </a:cubicBezTo>
                  <a:cubicBezTo>
                    <a:pt x="300" y="70"/>
                    <a:pt x="100" y="371"/>
                    <a:pt x="33" y="1004"/>
                  </a:cubicBezTo>
                  <a:cubicBezTo>
                    <a:pt x="33" y="1071"/>
                    <a:pt x="0" y="1138"/>
                    <a:pt x="33" y="1205"/>
                  </a:cubicBezTo>
                  <a:cubicBezTo>
                    <a:pt x="133" y="3006"/>
                    <a:pt x="100" y="4774"/>
                    <a:pt x="167" y="6575"/>
                  </a:cubicBezTo>
                  <a:cubicBezTo>
                    <a:pt x="200" y="8243"/>
                    <a:pt x="200" y="9877"/>
                    <a:pt x="400" y="11545"/>
                  </a:cubicBezTo>
                  <a:cubicBezTo>
                    <a:pt x="567" y="12613"/>
                    <a:pt x="667" y="13714"/>
                    <a:pt x="767" y="14814"/>
                  </a:cubicBezTo>
                  <a:cubicBezTo>
                    <a:pt x="667" y="15915"/>
                    <a:pt x="567" y="17016"/>
                    <a:pt x="400" y="18117"/>
                  </a:cubicBezTo>
                  <a:cubicBezTo>
                    <a:pt x="200" y="19751"/>
                    <a:pt x="200" y="21419"/>
                    <a:pt x="167" y="23054"/>
                  </a:cubicBezTo>
                  <a:cubicBezTo>
                    <a:pt x="100" y="24855"/>
                    <a:pt x="167" y="26623"/>
                    <a:pt x="33" y="28424"/>
                  </a:cubicBezTo>
                  <a:cubicBezTo>
                    <a:pt x="33" y="28491"/>
                    <a:pt x="33" y="28558"/>
                    <a:pt x="33" y="28624"/>
                  </a:cubicBezTo>
                  <a:cubicBezTo>
                    <a:pt x="100" y="29258"/>
                    <a:pt x="300" y="29558"/>
                    <a:pt x="701" y="29625"/>
                  </a:cubicBezTo>
                  <a:cubicBezTo>
                    <a:pt x="721" y="29627"/>
                    <a:pt x="741" y="29628"/>
                    <a:pt x="761" y="29628"/>
                  </a:cubicBezTo>
                  <a:cubicBezTo>
                    <a:pt x="1067" y="29628"/>
                    <a:pt x="1313" y="29386"/>
                    <a:pt x="1501" y="28791"/>
                  </a:cubicBezTo>
                  <a:cubicBezTo>
                    <a:pt x="1835" y="27757"/>
                    <a:pt x="1935" y="26656"/>
                    <a:pt x="2068" y="25589"/>
                  </a:cubicBezTo>
                  <a:cubicBezTo>
                    <a:pt x="2302" y="23487"/>
                    <a:pt x="2235" y="21419"/>
                    <a:pt x="2368" y="19318"/>
                  </a:cubicBezTo>
                  <a:cubicBezTo>
                    <a:pt x="2468" y="17817"/>
                    <a:pt x="2502" y="16315"/>
                    <a:pt x="2569" y="14814"/>
                  </a:cubicBezTo>
                  <a:cubicBezTo>
                    <a:pt x="2502" y="13313"/>
                    <a:pt x="2468" y="11812"/>
                    <a:pt x="2368" y="10311"/>
                  </a:cubicBezTo>
                  <a:cubicBezTo>
                    <a:pt x="2235" y="8210"/>
                    <a:pt x="2302" y="6141"/>
                    <a:pt x="2068" y="4040"/>
                  </a:cubicBezTo>
                  <a:cubicBezTo>
                    <a:pt x="1935" y="2973"/>
                    <a:pt x="1835" y="1872"/>
                    <a:pt x="1501" y="838"/>
                  </a:cubicBezTo>
                  <a:cubicBezTo>
                    <a:pt x="1313" y="243"/>
                    <a:pt x="1067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13"/>
            <p:cNvSpPr/>
            <p:nvPr/>
          </p:nvSpPr>
          <p:spPr>
            <a:xfrm rot="-5400000">
              <a:off x="4911973" y="392016"/>
              <a:ext cx="235050" cy="227313"/>
            </a:xfrm>
            <a:custGeom>
              <a:avLst/>
              <a:gdLst/>
              <a:ahLst/>
              <a:cxnLst/>
              <a:rect l="l" t="t" r="r" b="b"/>
              <a:pathLst>
                <a:path w="9474" h="5105" extrusionOk="0">
                  <a:moveTo>
                    <a:pt x="0" y="1"/>
                  </a:moveTo>
                  <a:cubicBezTo>
                    <a:pt x="0" y="935"/>
                    <a:pt x="0" y="1869"/>
                    <a:pt x="0" y="2803"/>
                  </a:cubicBezTo>
                  <a:cubicBezTo>
                    <a:pt x="0" y="3169"/>
                    <a:pt x="0" y="3503"/>
                    <a:pt x="34" y="3837"/>
                  </a:cubicBezTo>
                  <a:cubicBezTo>
                    <a:pt x="134" y="4037"/>
                    <a:pt x="100" y="4237"/>
                    <a:pt x="67" y="4437"/>
                  </a:cubicBezTo>
                  <a:cubicBezTo>
                    <a:pt x="67" y="4671"/>
                    <a:pt x="100" y="4871"/>
                    <a:pt x="100" y="5071"/>
                  </a:cubicBezTo>
                  <a:cubicBezTo>
                    <a:pt x="134" y="5071"/>
                    <a:pt x="167" y="5071"/>
                    <a:pt x="200" y="5104"/>
                  </a:cubicBezTo>
                  <a:cubicBezTo>
                    <a:pt x="2102" y="4671"/>
                    <a:pt x="4036" y="4504"/>
                    <a:pt x="6004" y="4270"/>
                  </a:cubicBezTo>
                  <a:cubicBezTo>
                    <a:pt x="6972" y="4170"/>
                    <a:pt x="7973" y="4070"/>
                    <a:pt x="8940" y="3970"/>
                  </a:cubicBezTo>
                  <a:cubicBezTo>
                    <a:pt x="9140" y="3937"/>
                    <a:pt x="9273" y="3903"/>
                    <a:pt x="9307" y="3670"/>
                  </a:cubicBezTo>
                  <a:cubicBezTo>
                    <a:pt x="9273" y="3503"/>
                    <a:pt x="9240" y="3336"/>
                    <a:pt x="9374" y="3169"/>
                  </a:cubicBezTo>
                  <a:cubicBezTo>
                    <a:pt x="9374" y="2969"/>
                    <a:pt x="9374" y="2769"/>
                    <a:pt x="9374" y="2569"/>
                  </a:cubicBezTo>
                  <a:cubicBezTo>
                    <a:pt x="9374" y="2302"/>
                    <a:pt x="9307" y="2035"/>
                    <a:pt x="9440" y="1768"/>
                  </a:cubicBezTo>
                  <a:cubicBezTo>
                    <a:pt x="9474" y="1502"/>
                    <a:pt x="9340" y="1402"/>
                    <a:pt x="9073" y="1368"/>
                  </a:cubicBezTo>
                  <a:lnTo>
                    <a:pt x="9107" y="1368"/>
                  </a:lnTo>
                  <a:cubicBezTo>
                    <a:pt x="6838" y="1068"/>
                    <a:pt x="4603" y="634"/>
                    <a:pt x="2369" y="367"/>
                  </a:cubicBezTo>
                  <a:cubicBezTo>
                    <a:pt x="1568" y="301"/>
                    <a:pt x="801" y="1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13"/>
            <p:cNvSpPr/>
            <p:nvPr/>
          </p:nvSpPr>
          <p:spPr>
            <a:xfrm rot="-5400000">
              <a:off x="7168876" y="302713"/>
              <a:ext cx="76167" cy="854483"/>
            </a:xfrm>
            <a:custGeom>
              <a:avLst/>
              <a:gdLst/>
              <a:ahLst/>
              <a:cxnLst/>
              <a:rect l="l" t="t" r="r" b="b"/>
              <a:pathLst>
                <a:path w="3070" h="19190" extrusionOk="0">
                  <a:moveTo>
                    <a:pt x="1995" y="0"/>
                  </a:moveTo>
                  <a:cubicBezTo>
                    <a:pt x="1868" y="0"/>
                    <a:pt x="1866" y="147"/>
                    <a:pt x="1835" y="238"/>
                  </a:cubicBezTo>
                  <a:cubicBezTo>
                    <a:pt x="1602" y="1006"/>
                    <a:pt x="1468" y="1806"/>
                    <a:pt x="1368" y="2607"/>
                  </a:cubicBezTo>
                  <a:cubicBezTo>
                    <a:pt x="968" y="5175"/>
                    <a:pt x="868" y="7777"/>
                    <a:pt x="701" y="10379"/>
                  </a:cubicBezTo>
                  <a:cubicBezTo>
                    <a:pt x="634" y="12180"/>
                    <a:pt x="301" y="13981"/>
                    <a:pt x="134" y="15783"/>
                  </a:cubicBezTo>
                  <a:cubicBezTo>
                    <a:pt x="34" y="16650"/>
                    <a:pt x="34" y="17517"/>
                    <a:pt x="1" y="18385"/>
                  </a:cubicBezTo>
                  <a:cubicBezTo>
                    <a:pt x="1" y="18518"/>
                    <a:pt x="34" y="18652"/>
                    <a:pt x="67" y="18752"/>
                  </a:cubicBezTo>
                  <a:cubicBezTo>
                    <a:pt x="129" y="19041"/>
                    <a:pt x="306" y="19189"/>
                    <a:pt x="511" y="19189"/>
                  </a:cubicBezTo>
                  <a:cubicBezTo>
                    <a:pt x="637" y="19189"/>
                    <a:pt x="774" y="19133"/>
                    <a:pt x="901" y="19018"/>
                  </a:cubicBezTo>
                  <a:cubicBezTo>
                    <a:pt x="1202" y="18718"/>
                    <a:pt x="1402" y="18351"/>
                    <a:pt x="1502" y="17984"/>
                  </a:cubicBezTo>
                  <a:cubicBezTo>
                    <a:pt x="2069" y="15749"/>
                    <a:pt x="2769" y="13581"/>
                    <a:pt x="2836" y="11246"/>
                  </a:cubicBezTo>
                  <a:cubicBezTo>
                    <a:pt x="2903" y="9578"/>
                    <a:pt x="3003" y="7910"/>
                    <a:pt x="3070" y="5976"/>
                  </a:cubicBezTo>
                  <a:cubicBezTo>
                    <a:pt x="2903" y="4341"/>
                    <a:pt x="2769" y="2473"/>
                    <a:pt x="2336" y="605"/>
                  </a:cubicBezTo>
                  <a:cubicBezTo>
                    <a:pt x="2302" y="505"/>
                    <a:pt x="2269" y="372"/>
                    <a:pt x="2202" y="238"/>
                  </a:cubicBezTo>
                  <a:cubicBezTo>
                    <a:pt x="2169" y="138"/>
                    <a:pt x="2169" y="5"/>
                    <a:pt x="2035" y="5"/>
                  </a:cubicBezTo>
                  <a:cubicBezTo>
                    <a:pt x="2021" y="2"/>
                    <a:pt x="2007" y="0"/>
                    <a:pt x="19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13"/>
            <p:cNvSpPr/>
            <p:nvPr/>
          </p:nvSpPr>
          <p:spPr>
            <a:xfrm rot="-5400000">
              <a:off x="7782304" y="500732"/>
              <a:ext cx="216839" cy="241606"/>
            </a:xfrm>
            <a:custGeom>
              <a:avLst/>
              <a:gdLst/>
              <a:ahLst/>
              <a:cxnLst/>
              <a:rect l="l" t="t" r="r" b="b"/>
              <a:pathLst>
                <a:path w="8740" h="5426" extrusionOk="0">
                  <a:moveTo>
                    <a:pt x="1213" y="1"/>
                  </a:moveTo>
                  <a:cubicBezTo>
                    <a:pt x="1133" y="1"/>
                    <a:pt x="1058" y="36"/>
                    <a:pt x="1001" y="150"/>
                  </a:cubicBezTo>
                  <a:cubicBezTo>
                    <a:pt x="1034" y="216"/>
                    <a:pt x="1001" y="283"/>
                    <a:pt x="934" y="316"/>
                  </a:cubicBezTo>
                  <a:cubicBezTo>
                    <a:pt x="934" y="383"/>
                    <a:pt x="934" y="450"/>
                    <a:pt x="934" y="483"/>
                  </a:cubicBezTo>
                  <a:cubicBezTo>
                    <a:pt x="934" y="583"/>
                    <a:pt x="934" y="617"/>
                    <a:pt x="867" y="683"/>
                  </a:cubicBezTo>
                  <a:cubicBezTo>
                    <a:pt x="867" y="717"/>
                    <a:pt x="834" y="783"/>
                    <a:pt x="834" y="850"/>
                  </a:cubicBezTo>
                  <a:cubicBezTo>
                    <a:pt x="867" y="917"/>
                    <a:pt x="867" y="983"/>
                    <a:pt x="801" y="1017"/>
                  </a:cubicBezTo>
                  <a:cubicBezTo>
                    <a:pt x="767" y="1084"/>
                    <a:pt x="767" y="1150"/>
                    <a:pt x="767" y="1184"/>
                  </a:cubicBezTo>
                  <a:cubicBezTo>
                    <a:pt x="767" y="1284"/>
                    <a:pt x="767" y="1384"/>
                    <a:pt x="701" y="1450"/>
                  </a:cubicBezTo>
                  <a:cubicBezTo>
                    <a:pt x="667" y="1517"/>
                    <a:pt x="667" y="1551"/>
                    <a:pt x="667" y="1617"/>
                  </a:cubicBezTo>
                  <a:cubicBezTo>
                    <a:pt x="701" y="1684"/>
                    <a:pt x="667" y="1751"/>
                    <a:pt x="601" y="1784"/>
                  </a:cubicBezTo>
                  <a:cubicBezTo>
                    <a:pt x="601" y="1851"/>
                    <a:pt x="601" y="1917"/>
                    <a:pt x="567" y="1984"/>
                  </a:cubicBezTo>
                  <a:cubicBezTo>
                    <a:pt x="601" y="2051"/>
                    <a:pt x="601" y="2084"/>
                    <a:pt x="534" y="2151"/>
                  </a:cubicBezTo>
                  <a:cubicBezTo>
                    <a:pt x="534" y="2218"/>
                    <a:pt x="500" y="2251"/>
                    <a:pt x="500" y="2318"/>
                  </a:cubicBezTo>
                  <a:cubicBezTo>
                    <a:pt x="534" y="2418"/>
                    <a:pt x="534" y="2518"/>
                    <a:pt x="434" y="2585"/>
                  </a:cubicBezTo>
                  <a:cubicBezTo>
                    <a:pt x="434" y="2618"/>
                    <a:pt x="400" y="2685"/>
                    <a:pt x="400" y="2751"/>
                  </a:cubicBezTo>
                  <a:cubicBezTo>
                    <a:pt x="434" y="2851"/>
                    <a:pt x="434" y="2952"/>
                    <a:pt x="334" y="3018"/>
                  </a:cubicBezTo>
                  <a:lnTo>
                    <a:pt x="334" y="3185"/>
                  </a:lnTo>
                  <a:cubicBezTo>
                    <a:pt x="334" y="3252"/>
                    <a:pt x="334" y="3318"/>
                    <a:pt x="267" y="3352"/>
                  </a:cubicBezTo>
                  <a:cubicBezTo>
                    <a:pt x="267" y="3452"/>
                    <a:pt x="234" y="3519"/>
                    <a:pt x="234" y="3619"/>
                  </a:cubicBezTo>
                  <a:cubicBezTo>
                    <a:pt x="267" y="3719"/>
                    <a:pt x="267" y="3785"/>
                    <a:pt x="167" y="3886"/>
                  </a:cubicBezTo>
                  <a:cubicBezTo>
                    <a:pt x="167" y="3919"/>
                    <a:pt x="167" y="3986"/>
                    <a:pt x="167" y="4052"/>
                  </a:cubicBezTo>
                  <a:cubicBezTo>
                    <a:pt x="167" y="4152"/>
                    <a:pt x="200" y="4286"/>
                    <a:pt x="100" y="4386"/>
                  </a:cubicBezTo>
                  <a:lnTo>
                    <a:pt x="67" y="4653"/>
                  </a:lnTo>
                  <a:cubicBezTo>
                    <a:pt x="100" y="4786"/>
                    <a:pt x="134" y="4953"/>
                    <a:pt x="0" y="5086"/>
                  </a:cubicBezTo>
                  <a:cubicBezTo>
                    <a:pt x="0" y="5296"/>
                    <a:pt x="54" y="5425"/>
                    <a:pt x="282" y="5425"/>
                  </a:cubicBezTo>
                  <a:cubicBezTo>
                    <a:pt x="308" y="5425"/>
                    <a:pt x="336" y="5423"/>
                    <a:pt x="367" y="5420"/>
                  </a:cubicBezTo>
                  <a:cubicBezTo>
                    <a:pt x="2702" y="5120"/>
                    <a:pt x="5037" y="4686"/>
                    <a:pt x="7339" y="4286"/>
                  </a:cubicBezTo>
                  <a:cubicBezTo>
                    <a:pt x="7606" y="4252"/>
                    <a:pt x="7872" y="4219"/>
                    <a:pt x="8106" y="4219"/>
                  </a:cubicBezTo>
                  <a:cubicBezTo>
                    <a:pt x="8206" y="4086"/>
                    <a:pt x="8106" y="3919"/>
                    <a:pt x="8239" y="3785"/>
                  </a:cubicBezTo>
                  <a:cubicBezTo>
                    <a:pt x="8206" y="3552"/>
                    <a:pt x="8206" y="3318"/>
                    <a:pt x="8273" y="3085"/>
                  </a:cubicBezTo>
                  <a:cubicBezTo>
                    <a:pt x="8239" y="2985"/>
                    <a:pt x="8239" y="2918"/>
                    <a:pt x="8306" y="2818"/>
                  </a:cubicBezTo>
                  <a:lnTo>
                    <a:pt x="8339" y="2651"/>
                  </a:lnTo>
                  <a:cubicBezTo>
                    <a:pt x="8306" y="2551"/>
                    <a:pt x="8306" y="2485"/>
                    <a:pt x="8406" y="2384"/>
                  </a:cubicBezTo>
                  <a:cubicBezTo>
                    <a:pt x="8439" y="2251"/>
                    <a:pt x="8473" y="2118"/>
                    <a:pt x="8506" y="1951"/>
                  </a:cubicBezTo>
                  <a:lnTo>
                    <a:pt x="8506" y="1984"/>
                  </a:lnTo>
                  <a:cubicBezTo>
                    <a:pt x="8540" y="1717"/>
                    <a:pt x="8606" y="1484"/>
                    <a:pt x="8740" y="1284"/>
                  </a:cubicBezTo>
                  <a:cubicBezTo>
                    <a:pt x="8740" y="1084"/>
                    <a:pt x="8573" y="1117"/>
                    <a:pt x="8439" y="1084"/>
                  </a:cubicBezTo>
                  <a:cubicBezTo>
                    <a:pt x="6104" y="917"/>
                    <a:pt x="3836" y="516"/>
                    <a:pt x="1535" y="83"/>
                  </a:cubicBezTo>
                  <a:cubicBezTo>
                    <a:pt x="1439" y="64"/>
                    <a:pt x="1321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13"/>
            <p:cNvSpPr/>
            <p:nvPr/>
          </p:nvSpPr>
          <p:spPr>
            <a:xfrm rot="-5400000">
              <a:off x="9084508" y="497298"/>
              <a:ext cx="224059" cy="80239"/>
            </a:xfrm>
            <a:custGeom>
              <a:avLst/>
              <a:gdLst/>
              <a:ahLst/>
              <a:cxnLst/>
              <a:rect l="l" t="t" r="r" b="b"/>
              <a:pathLst>
                <a:path w="9031" h="1802" extrusionOk="0">
                  <a:moveTo>
                    <a:pt x="8964" y="0"/>
                  </a:moveTo>
                  <a:lnTo>
                    <a:pt x="8964" y="0"/>
                  </a:lnTo>
                  <a:cubicBezTo>
                    <a:pt x="6629" y="34"/>
                    <a:pt x="4294" y="100"/>
                    <a:pt x="1959" y="134"/>
                  </a:cubicBezTo>
                  <a:cubicBezTo>
                    <a:pt x="1776" y="146"/>
                    <a:pt x="1593" y="154"/>
                    <a:pt x="1411" y="154"/>
                  </a:cubicBezTo>
                  <a:cubicBezTo>
                    <a:pt x="1097" y="154"/>
                    <a:pt x="787" y="131"/>
                    <a:pt x="491" y="67"/>
                  </a:cubicBezTo>
                  <a:cubicBezTo>
                    <a:pt x="428" y="57"/>
                    <a:pt x="372" y="53"/>
                    <a:pt x="324" y="53"/>
                  </a:cubicBezTo>
                  <a:cubicBezTo>
                    <a:pt x="41" y="53"/>
                    <a:pt x="0" y="216"/>
                    <a:pt x="57" y="501"/>
                  </a:cubicBezTo>
                  <a:cubicBezTo>
                    <a:pt x="124" y="601"/>
                    <a:pt x="124" y="668"/>
                    <a:pt x="91" y="768"/>
                  </a:cubicBezTo>
                  <a:cubicBezTo>
                    <a:pt x="91" y="934"/>
                    <a:pt x="124" y="1135"/>
                    <a:pt x="124" y="1301"/>
                  </a:cubicBezTo>
                  <a:cubicBezTo>
                    <a:pt x="224" y="1368"/>
                    <a:pt x="191" y="1468"/>
                    <a:pt x="191" y="1568"/>
                  </a:cubicBezTo>
                  <a:cubicBezTo>
                    <a:pt x="191" y="1635"/>
                    <a:pt x="191" y="1735"/>
                    <a:pt x="191" y="1802"/>
                  </a:cubicBezTo>
                  <a:lnTo>
                    <a:pt x="9031" y="1802"/>
                  </a:lnTo>
                  <a:lnTo>
                    <a:pt x="9031" y="601"/>
                  </a:lnTo>
                  <a:cubicBezTo>
                    <a:pt x="8897" y="401"/>
                    <a:pt x="8997" y="201"/>
                    <a:pt x="8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13"/>
            <p:cNvSpPr/>
            <p:nvPr/>
          </p:nvSpPr>
          <p:spPr>
            <a:xfrm rot="-5400000">
              <a:off x="5653462" y="378722"/>
              <a:ext cx="192848" cy="233235"/>
            </a:xfrm>
            <a:custGeom>
              <a:avLst/>
              <a:gdLst/>
              <a:ahLst/>
              <a:cxnLst/>
              <a:rect l="l" t="t" r="r" b="b"/>
              <a:pathLst>
                <a:path w="7773" h="5238" extrusionOk="0">
                  <a:moveTo>
                    <a:pt x="134" y="0"/>
                  </a:moveTo>
                  <a:cubicBezTo>
                    <a:pt x="34" y="67"/>
                    <a:pt x="67" y="200"/>
                    <a:pt x="1" y="267"/>
                  </a:cubicBezTo>
                  <a:cubicBezTo>
                    <a:pt x="34" y="467"/>
                    <a:pt x="34" y="634"/>
                    <a:pt x="34" y="801"/>
                  </a:cubicBezTo>
                  <a:cubicBezTo>
                    <a:pt x="168" y="1001"/>
                    <a:pt x="134" y="1201"/>
                    <a:pt x="101" y="1401"/>
                  </a:cubicBezTo>
                  <a:cubicBezTo>
                    <a:pt x="101" y="1568"/>
                    <a:pt x="134" y="1735"/>
                    <a:pt x="134" y="1935"/>
                  </a:cubicBezTo>
                  <a:cubicBezTo>
                    <a:pt x="268" y="2669"/>
                    <a:pt x="268" y="3402"/>
                    <a:pt x="134" y="4170"/>
                  </a:cubicBezTo>
                  <a:cubicBezTo>
                    <a:pt x="134" y="4437"/>
                    <a:pt x="234" y="4503"/>
                    <a:pt x="501" y="4503"/>
                  </a:cubicBezTo>
                  <a:cubicBezTo>
                    <a:pt x="1869" y="4537"/>
                    <a:pt x="3236" y="4803"/>
                    <a:pt x="4637" y="4904"/>
                  </a:cubicBezTo>
                  <a:cubicBezTo>
                    <a:pt x="5671" y="4970"/>
                    <a:pt x="6739" y="5070"/>
                    <a:pt x="7773" y="5237"/>
                  </a:cubicBezTo>
                  <a:cubicBezTo>
                    <a:pt x="7773" y="5204"/>
                    <a:pt x="7773" y="5170"/>
                    <a:pt x="7773" y="5137"/>
                  </a:cubicBezTo>
                  <a:cubicBezTo>
                    <a:pt x="7740" y="4670"/>
                    <a:pt x="7740" y="4203"/>
                    <a:pt x="7773" y="3736"/>
                  </a:cubicBezTo>
                  <a:cubicBezTo>
                    <a:pt x="7640" y="3569"/>
                    <a:pt x="7706" y="3369"/>
                    <a:pt x="7706" y="3202"/>
                  </a:cubicBezTo>
                  <a:cubicBezTo>
                    <a:pt x="7640" y="2535"/>
                    <a:pt x="7773" y="1835"/>
                    <a:pt x="7640" y="1168"/>
                  </a:cubicBezTo>
                  <a:cubicBezTo>
                    <a:pt x="5938" y="1034"/>
                    <a:pt x="4237" y="701"/>
                    <a:pt x="2569" y="434"/>
                  </a:cubicBezTo>
                  <a:cubicBezTo>
                    <a:pt x="1769" y="267"/>
                    <a:pt x="935" y="133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13"/>
            <p:cNvSpPr/>
            <p:nvPr/>
          </p:nvSpPr>
          <p:spPr>
            <a:xfrm rot="-5400000">
              <a:off x="6608075" y="448955"/>
              <a:ext cx="201110" cy="216893"/>
            </a:xfrm>
            <a:custGeom>
              <a:avLst/>
              <a:gdLst/>
              <a:ahLst/>
              <a:cxnLst/>
              <a:rect l="l" t="t" r="r" b="b"/>
              <a:pathLst>
                <a:path w="8106" h="4871" extrusionOk="0">
                  <a:moveTo>
                    <a:pt x="34" y="1"/>
                  </a:moveTo>
                  <a:cubicBezTo>
                    <a:pt x="34" y="134"/>
                    <a:pt x="34" y="234"/>
                    <a:pt x="0" y="368"/>
                  </a:cubicBezTo>
                  <a:lnTo>
                    <a:pt x="34" y="734"/>
                  </a:lnTo>
                  <a:cubicBezTo>
                    <a:pt x="167" y="868"/>
                    <a:pt x="134" y="1068"/>
                    <a:pt x="100" y="1235"/>
                  </a:cubicBezTo>
                  <a:cubicBezTo>
                    <a:pt x="100" y="1402"/>
                    <a:pt x="100" y="1535"/>
                    <a:pt x="134" y="1668"/>
                  </a:cubicBezTo>
                  <a:cubicBezTo>
                    <a:pt x="267" y="1902"/>
                    <a:pt x="200" y="2135"/>
                    <a:pt x="200" y="2369"/>
                  </a:cubicBezTo>
                  <a:cubicBezTo>
                    <a:pt x="200" y="2569"/>
                    <a:pt x="200" y="2769"/>
                    <a:pt x="200" y="2969"/>
                  </a:cubicBezTo>
                  <a:cubicBezTo>
                    <a:pt x="367" y="3336"/>
                    <a:pt x="300" y="3737"/>
                    <a:pt x="267" y="4104"/>
                  </a:cubicBezTo>
                  <a:cubicBezTo>
                    <a:pt x="300" y="4204"/>
                    <a:pt x="300" y="4337"/>
                    <a:pt x="300" y="4437"/>
                  </a:cubicBezTo>
                  <a:cubicBezTo>
                    <a:pt x="434" y="4571"/>
                    <a:pt x="367" y="4737"/>
                    <a:pt x="400" y="4871"/>
                  </a:cubicBezTo>
                  <a:cubicBezTo>
                    <a:pt x="2969" y="4771"/>
                    <a:pt x="5537" y="4704"/>
                    <a:pt x="8039" y="4070"/>
                  </a:cubicBezTo>
                  <a:cubicBezTo>
                    <a:pt x="8073" y="4003"/>
                    <a:pt x="8106" y="3970"/>
                    <a:pt x="8106" y="3937"/>
                  </a:cubicBezTo>
                  <a:lnTo>
                    <a:pt x="8106" y="3737"/>
                  </a:lnTo>
                  <a:cubicBezTo>
                    <a:pt x="8039" y="3703"/>
                    <a:pt x="8006" y="3637"/>
                    <a:pt x="8039" y="3570"/>
                  </a:cubicBezTo>
                  <a:cubicBezTo>
                    <a:pt x="8039" y="3503"/>
                    <a:pt x="8006" y="3403"/>
                    <a:pt x="8006" y="3303"/>
                  </a:cubicBezTo>
                  <a:cubicBezTo>
                    <a:pt x="7939" y="3270"/>
                    <a:pt x="7939" y="3203"/>
                    <a:pt x="7939" y="3136"/>
                  </a:cubicBezTo>
                  <a:cubicBezTo>
                    <a:pt x="7939" y="3069"/>
                    <a:pt x="7939" y="3036"/>
                    <a:pt x="7939" y="2969"/>
                  </a:cubicBezTo>
                  <a:cubicBezTo>
                    <a:pt x="7839" y="2903"/>
                    <a:pt x="7839" y="2803"/>
                    <a:pt x="7872" y="2703"/>
                  </a:cubicBezTo>
                  <a:lnTo>
                    <a:pt x="7839" y="2536"/>
                  </a:lnTo>
                  <a:cubicBezTo>
                    <a:pt x="7739" y="2469"/>
                    <a:pt x="7739" y="2369"/>
                    <a:pt x="7772" y="2269"/>
                  </a:cubicBezTo>
                  <a:cubicBezTo>
                    <a:pt x="7772" y="2202"/>
                    <a:pt x="7772" y="2102"/>
                    <a:pt x="7739" y="2035"/>
                  </a:cubicBezTo>
                  <a:cubicBezTo>
                    <a:pt x="7672" y="1935"/>
                    <a:pt x="7672" y="1869"/>
                    <a:pt x="7672" y="1769"/>
                  </a:cubicBezTo>
                  <a:lnTo>
                    <a:pt x="7672" y="1602"/>
                  </a:lnTo>
                  <a:cubicBezTo>
                    <a:pt x="7572" y="1502"/>
                    <a:pt x="7572" y="1435"/>
                    <a:pt x="7606" y="1335"/>
                  </a:cubicBezTo>
                  <a:cubicBezTo>
                    <a:pt x="6938" y="1101"/>
                    <a:pt x="6238" y="1101"/>
                    <a:pt x="5537" y="1001"/>
                  </a:cubicBezTo>
                  <a:cubicBezTo>
                    <a:pt x="3703" y="701"/>
                    <a:pt x="1835" y="50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13"/>
            <p:cNvSpPr/>
            <p:nvPr/>
          </p:nvSpPr>
          <p:spPr>
            <a:xfrm rot="-5400000">
              <a:off x="5440344" y="397688"/>
              <a:ext cx="202797" cy="200240"/>
            </a:xfrm>
            <a:custGeom>
              <a:avLst/>
              <a:gdLst/>
              <a:ahLst/>
              <a:cxnLst/>
              <a:rect l="l" t="t" r="r" b="b"/>
              <a:pathLst>
                <a:path w="8174" h="4497" extrusionOk="0">
                  <a:moveTo>
                    <a:pt x="8073" y="1"/>
                  </a:moveTo>
                  <a:cubicBezTo>
                    <a:pt x="7306" y="168"/>
                    <a:pt x="6539" y="168"/>
                    <a:pt x="5771" y="234"/>
                  </a:cubicBezTo>
                  <a:cubicBezTo>
                    <a:pt x="4544" y="299"/>
                    <a:pt x="3302" y="336"/>
                    <a:pt x="2055" y="336"/>
                  </a:cubicBezTo>
                  <a:cubicBezTo>
                    <a:pt x="1371" y="336"/>
                    <a:pt x="686" y="325"/>
                    <a:pt x="1" y="301"/>
                  </a:cubicBezTo>
                  <a:cubicBezTo>
                    <a:pt x="1" y="401"/>
                    <a:pt x="1" y="501"/>
                    <a:pt x="1" y="601"/>
                  </a:cubicBezTo>
                  <a:cubicBezTo>
                    <a:pt x="1" y="701"/>
                    <a:pt x="1" y="835"/>
                    <a:pt x="1" y="935"/>
                  </a:cubicBezTo>
                  <a:cubicBezTo>
                    <a:pt x="134" y="1168"/>
                    <a:pt x="67" y="1402"/>
                    <a:pt x="67" y="1635"/>
                  </a:cubicBezTo>
                  <a:cubicBezTo>
                    <a:pt x="67" y="1736"/>
                    <a:pt x="67" y="1802"/>
                    <a:pt x="101" y="1902"/>
                  </a:cubicBezTo>
                  <a:cubicBezTo>
                    <a:pt x="234" y="2136"/>
                    <a:pt x="167" y="2403"/>
                    <a:pt x="167" y="2670"/>
                  </a:cubicBezTo>
                  <a:cubicBezTo>
                    <a:pt x="167" y="2803"/>
                    <a:pt x="167" y="2903"/>
                    <a:pt x="167" y="3036"/>
                  </a:cubicBezTo>
                  <a:cubicBezTo>
                    <a:pt x="301" y="3137"/>
                    <a:pt x="234" y="3270"/>
                    <a:pt x="267" y="3370"/>
                  </a:cubicBezTo>
                  <a:cubicBezTo>
                    <a:pt x="1435" y="3437"/>
                    <a:pt x="2569" y="3670"/>
                    <a:pt x="3703" y="3837"/>
                  </a:cubicBezTo>
                  <a:cubicBezTo>
                    <a:pt x="5004" y="4037"/>
                    <a:pt x="6305" y="4271"/>
                    <a:pt x="7606" y="4471"/>
                  </a:cubicBezTo>
                  <a:cubicBezTo>
                    <a:pt x="7677" y="4489"/>
                    <a:pt x="7738" y="4497"/>
                    <a:pt x="7792" y="4497"/>
                  </a:cubicBezTo>
                  <a:cubicBezTo>
                    <a:pt x="8039" y="4497"/>
                    <a:pt x="8106" y="4318"/>
                    <a:pt x="8106" y="4071"/>
                  </a:cubicBezTo>
                  <a:cubicBezTo>
                    <a:pt x="8073" y="3870"/>
                    <a:pt x="8040" y="3637"/>
                    <a:pt x="8140" y="3470"/>
                  </a:cubicBezTo>
                  <a:cubicBezTo>
                    <a:pt x="8173" y="3303"/>
                    <a:pt x="8173" y="3170"/>
                    <a:pt x="8173" y="3036"/>
                  </a:cubicBezTo>
                  <a:lnTo>
                    <a:pt x="8173" y="768"/>
                  </a:lnTo>
                  <a:cubicBezTo>
                    <a:pt x="8173" y="535"/>
                    <a:pt x="8173" y="301"/>
                    <a:pt x="8140" y="68"/>
                  </a:cubicBezTo>
                  <a:cubicBezTo>
                    <a:pt x="8106" y="68"/>
                    <a:pt x="8106" y="34"/>
                    <a:pt x="8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13"/>
            <p:cNvSpPr/>
            <p:nvPr/>
          </p:nvSpPr>
          <p:spPr>
            <a:xfrm rot="-5400000">
              <a:off x="6827566" y="427451"/>
              <a:ext cx="207759" cy="231766"/>
            </a:xfrm>
            <a:custGeom>
              <a:avLst/>
              <a:gdLst/>
              <a:ahLst/>
              <a:cxnLst/>
              <a:rect l="l" t="t" r="r" b="b"/>
              <a:pathLst>
                <a:path w="8374" h="5205" extrusionOk="0">
                  <a:moveTo>
                    <a:pt x="7840" y="0"/>
                  </a:moveTo>
                  <a:cubicBezTo>
                    <a:pt x="7640" y="100"/>
                    <a:pt x="7540" y="334"/>
                    <a:pt x="7273" y="367"/>
                  </a:cubicBezTo>
                  <a:cubicBezTo>
                    <a:pt x="6872" y="434"/>
                    <a:pt x="6439" y="501"/>
                    <a:pt x="6038" y="567"/>
                  </a:cubicBezTo>
                  <a:cubicBezTo>
                    <a:pt x="4938" y="668"/>
                    <a:pt x="3804" y="801"/>
                    <a:pt x="2703" y="868"/>
                  </a:cubicBezTo>
                  <a:cubicBezTo>
                    <a:pt x="2118" y="911"/>
                    <a:pt x="1548" y="996"/>
                    <a:pt x="974" y="996"/>
                  </a:cubicBezTo>
                  <a:cubicBezTo>
                    <a:pt x="663" y="996"/>
                    <a:pt x="351" y="971"/>
                    <a:pt x="34" y="901"/>
                  </a:cubicBezTo>
                  <a:cubicBezTo>
                    <a:pt x="34" y="1034"/>
                    <a:pt x="34" y="1201"/>
                    <a:pt x="1" y="1335"/>
                  </a:cubicBezTo>
                  <a:cubicBezTo>
                    <a:pt x="34" y="1435"/>
                    <a:pt x="34" y="1501"/>
                    <a:pt x="34" y="1602"/>
                  </a:cubicBezTo>
                  <a:cubicBezTo>
                    <a:pt x="168" y="1802"/>
                    <a:pt x="101" y="2035"/>
                    <a:pt x="101" y="2269"/>
                  </a:cubicBezTo>
                  <a:cubicBezTo>
                    <a:pt x="101" y="2469"/>
                    <a:pt x="101" y="2636"/>
                    <a:pt x="134" y="2802"/>
                  </a:cubicBezTo>
                  <a:cubicBezTo>
                    <a:pt x="268" y="3003"/>
                    <a:pt x="168" y="3236"/>
                    <a:pt x="201" y="3436"/>
                  </a:cubicBezTo>
                  <a:cubicBezTo>
                    <a:pt x="284" y="3427"/>
                    <a:pt x="366" y="3423"/>
                    <a:pt x="446" y="3423"/>
                  </a:cubicBezTo>
                  <a:cubicBezTo>
                    <a:pt x="949" y="3423"/>
                    <a:pt x="1413" y="3583"/>
                    <a:pt x="1902" y="3670"/>
                  </a:cubicBezTo>
                  <a:cubicBezTo>
                    <a:pt x="3870" y="4103"/>
                    <a:pt x="5838" y="4604"/>
                    <a:pt x="7806" y="5037"/>
                  </a:cubicBezTo>
                  <a:cubicBezTo>
                    <a:pt x="7973" y="5104"/>
                    <a:pt x="8173" y="5171"/>
                    <a:pt x="8340" y="5204"/>
                  </a:cubicBezTo>
                  <a:cubicBezTo>
                    <a:pt x="8340" y="4770"/>
                    <a:pt x="8373" y="4303"/>
                    <a:pt x="8373" y="3836"/>
                  </a:cubicBezTo>
                  <a:cubicBezTo>
                    <a:pt x="8373" y="3636"/>
                    <a:pt x="8373" y="3436"/>
                    <a:pt x="8340" y="3236"/>
                  </a:cubicBezTo>
                  <a:cubicBezTo>
                    <a:pt x="8207" y="3036"/>
                    <a:pt x="8273" y="2836"/>
                    <a:pt x="8273" y="2636"/>
                  </a:cubicBezTo>
                  <a:cubicBezTo>
                    <a:pt x="8273" y="2536"/>
                    <a:pt x="8273" y="2435"/>
                    <a:pt x="8273" y="2369"/>
                  </a:cubicBezTo>
                  <a:cubicBezTo>
                    <a:pt x="8140" y="2235"/>
                    <a:pt x="8173" y="2069"/>
                    <a:pt x="8207" y="1935"/>
                  </a:cubicBezTo>
                  <a:cubicBezTo>
                    <a:pt x="8173" y="1835"/>
                    <a:pt x="8173" y="1768"/>
                    <a:pt x="8173" y="1668"/>
                  </a:cubicBezTo>
                  <a:cubicBezTo>
                    <a:pt x="8073" y="1568"/>
                    <a:pt x="8107" y="1435"/>
                    <a:pt x="8107" y="1335"/>
                  </a:cubicBezTo>
                  <a:cubicBezTo>
                    <a:pt x="8107" y="1268"/>
                    <a:pt x="8107" y="1201"/>
                    <a:pt x="8073" y="1168"/>
                  </a:cubicBezTo>
                  <a:cubicBezTo>
                    <a:pt x="8007" y="1068"/>
                    <a:pt x="8007" y="1001"/>
                    <a:pt x="8040" y="901"/>
                  </a:cubicBezTo>
                  <a:cubicBezTo>
                    <a:pt x="8007" y="801"/>
                    <a:pt x="8007" y="734"/>
                    <a:pt x="8007" y="634"/>
                  </a:cubicBezTo>
                  <a:cubicBezTo>
                    <a:pt x="7906" y="567"/>
                    <a:pt x="7906" y="467"/>
                    <a:pt x="7940" y="367"/>
                  </a:cubicBezTo>
                  <a:lnTo>
                    <a:pt x="7906" y="201"/>
                  </a:lnTo>
                  <a:cubicBezTo>
                    <a:pt x="7840" y="167"/>
                    <a:pt x="7840" y="67"/>
                    <a:pt x="7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13"/>
            <p:cNvSpPr/>
            <p:nvPr/>
          </p:nvSpPr>
          <p:spPr>
            <a:xfrm rot="-5400000">
              <a:off x="6993030" y="445129"/>
              <a:ext cx="207759" cy="196411"/>
            </a:xfrm>
            <a:custGeom>
              <a:avLst/>
              <a:gdLst/>
              <a:ahLst/>
              <a:cxnLst/>
              <a:rect l="l" t="t" r="r" b="b"/>
              <a:pathLst>
                <a:path w="8374" h="4411" extrusionOk="0">
                  <a:moveTo>
                    <a:pt x="357" y="0"/>
                  </a:moveTo>
                  <a:cubicBezTo>
                    <a:pt x="183" y="0"/>
                    <a:pt x="108" y="99"/>
                    <a:pt x="134" y="357"/>
                  </a:cubicBezTo>
                  <a:cubicBezTo>
                    <a:pt x="134" y="724"/>
                    <a:pt x="101" y="1091"/>
                    <a:pt x="101" y="1458"/>
                  </a:cubicBezTo>
                  <a:cubicBezTo>
                    <a:pt x="101" y="2159"/>
                    <a:pt x="168" y="2859"/>
                    <a:pt x="34" y="3526"/>
                  </a:cubicBezTo>
                  <a:cubicBezTo>
                    <a:pt x="34" y="3693"/>
                    <a:pt x="34" y="3826"/>
                    <a:pt x="1" y="3960"/>
                  </a:cubicBezTo>
                  <a:cubicBezTo>
                    <a:pt x="34" y="3993"/>
                    <a:pt x="34" y="4027"/>
                    <a:pt x="34" y="4060"/>
                  </a:cubicBezTo>
                  <a:cubicBezTo>
                    <a:pt x="2636" y="4127"/>
                    <a:pt x="5238" y="4260"/>
                    <a:pt x="7840" y="4393"/>
                  </a:cubicBezTo>
                  <a:cubicBezTo>
                    <a:pt x="7923" y="4393"/>
                    <a:pt x="8007" y="4410"/>
                    <a:pt x="8082" y="4410"/>
                  </a:cubicBezTo>
                  <a:cubicBezTo>
                    <a:pt x="8157" y="4410"/>
                    <a:pt x="8223" y="4393"/>
                    <a:pt x="8273" y="4327"/>
                  </a:cubicBezTo>
                  <a:cubicBezTo>
                    <a:pt x="8273" y="4160"/>
                    <a:pt x="8240" y="3960"/>
                    <a:pt x="8340" y="3793"/>
                  </a:cubicBezTo>
                  <a:cubicBezTo>
                    <a:pt x="8340" y="3526"/>
                    <a:pt x="8373" y="3226"/>
                    <a:pt x="8373" y="2926"/>
                  </a:cubicBezTo>
                  <a:lnTo>
                    <a:pt x="8340" y="1825"/>
                  </a:lnTo>
                  <a:cubicBezTo>
                    <a:pt x="7106" y="1558"/>
                    <a:pt x="5872" y="1291"/>
                    <a:pt x="4637" y="991"/>
                  </a:cubicBezTo>
                  <a:cubicBezTo>
                    <a:pt x="3270" y="691"/>
                    <a:pt x="1902" y="357"/>
                    <a:pt x="535" y="24"/>
                  </a:cubicBezTo>
                  <a:cubicBezTo>
                    <a:pt x="467" y="9"/>
                    <a:pt x="408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13"/>
            <p:cNvSpPr/>
            <p:nvPr/>
          </p:nvSpPr>
          <p:spPr>
            <a:xfrm rot="-5400000">
              <a:off x="4703449" y="395889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167" y="0"/>
                  </a:moveTo>
                  <a:lnTo>
                    <a:pt x="167" y="367"/>
                  </a:lnTo>
                  <a:cubicBezTo>
                    <a:pt x="167" y="367"/>
                    <a:pt x="134" y="401"/>
                    <a:pt x="100" y="401"/>
                  </a:cubicBezTo>
                  <a:cubicBezTo>
                    <a:pt x="134" y="467"/>
                    <a:pt x="134" y="567"/>
                    <a:pt x="134" y="634"/>
                  </a:cubicBezTo>
                  <a:cubicBezTo>
                    <a:pt x="134" y="734"/>
                    <a:pt x="100" y="834"/>
                    <a:pt x="67" y="901"/>
                  </a:cubicBezTo>
                  <a:cubicBezTo>
                    <a:pt x="67" y="1101"/>
                    <a:pt x="100" y="1301"/>
                    <a:pt x="100" y="1501"/>
                  </a:cubicBezTo>
                  <a:lnTo>
                    <a:pt x="0" y="1501"/>
                  </a:lnTo>
                  <a:cubicBezTo>
                    <a:pt x="34" y="1601"/>
                    <a:pt x="34" y="1702"/>
                    <a:pt x="67" y="1768"/>
                  </a:cubicBezTo>
                  <a:cubicBezTo>
                    <a:pt x="34" y="1935"/>
                    <a:pt x="0" y="2068"/>
                    <a:pt x="0" y="2202"/>
                  </a:cubicBezTo>
                  <a:cubicBezTo>
                    <a:pt x="0" y="2602"/>
                    <a:pt x="0" y="3002"/>
                    <a:pt x="0" y="3403"/>
                  </a:cubicBezTo>
                  <a:cubicBezTo>
                    <a:pt x="0" y="3469"/>
                    <a:pt x="34" y="3503"/>
                    <a:pt x="100" y="3503"/>
                  </a:cubicBezTo>
                  <a:cubicBezTo>
                    <a:pt x="100" y="3536"/>
                    <a:pt x="100" y="3570"/>
                    <a:pt x="100" y="3603"/>
                  </a:cubicBezTo>
                  <a:cubicBezTo>
                    <a:pt x="337" y="3499"/>
                    <a:pt x="573" y="3468"/>
                    <a:pt x="813" y="3468"/>
                  </a:cubicBezTo>
                  <a:cubicBezTo>
                    <a:pt x="1114" y="3468"/>
                    <a:pt x="1419" y="3518"/>
                    <a:pt x="1735" y="3536"/>
                  </a:cubicBezTo>
                  <a:cubicBezTo>
                    <a:pt x="3469" y="3636"/>
                    <a:pt x="5237" y="3770"/>
                    <a:pt x="6938" y="4103"/>
                  </a:cubicBezTo>
                  <a:cubicBezTo>
                    <a:pt x="7739" y="4270"/>
                    <a:pt x="8540" y="4303"/>
                    <a:pt x="9240" y="4770"/>
                  </a:cubicBezTo>
                  <a:cubicBezTo>
                    <a:pt x="9340" y="4804"/>
                    <a:pt x="9440" y="4804"/>
                    <a:pt x="9540" y="4837"/>
                  </a:cubicBezTo>
                  <a:cubicBezTo>
                    <a:pt x="9540" y="4604"/>
                    <a:pt x="9540" y="4403"/>
                    <a:pt x="9540" y="4203"/>
                  </a:cubicBezTo>
                  <a:lnTo>
                    <a:pt x="9640" y="4203"/>
                  </a:lnTo>
                  <a:lnTo>
                    <a:pt x="9640" y="1935"/>
                  </a:lnTo>
                  <a:lnTo>
                    <a:pt x="9540" y="1935"/>
                  </a:lnTo>
                  <a:cubicBezTo>
                    <a:pt x="9540" y="1568"/>
                    <a:pt x="9540" y="1201"/>
                    <a:pt x="9540" y="834"/>
                  </a:cubicBezTo>
                  <a:cubicBezTo>
                    <a:pt x="8873" y="768"/>
                    <a:pt x="8206" y="701"/>
                    <a:pt x="7539" y="667"/>
                  </a:cubicBezTo>
                  <a:cubicBezTo>
                    <a:pt x="5070" y="434"/>
                    <a:pt x="2635" y="3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13"/>
            <p:cNvSpPr/>
            <p:nvPr/>
          </p:nvSpPr>
          <p:spPr>
            <a:xfrm rot="-5400000">
              <a:off x="2486174" y="656224"/>
              <a:ext cx="124993" cy="941133"/>
            </a:xfrm>
            <a:custGeom>
              <a:avLst/>
              <a:gdLst/>
              <a:ahLst/>
              <a:cxnLst/>
              <a:rect l="l" t="t" r="r" b="b"/>
              <a:pathLst>
                <a:path w="5038" h="21136" extrusionOk="0">
                  <a:moveTo>
                    <a:pt x="269" y="0"/>
                  </a:moveTo>
                  <a:cubicBezTo>
                    <a:pt x="249" y="0"/>
                    <a:pt x="226" y="6"/>
                    <a:pt x="201" y="18"/>
                  </a:cubicBezTo>
                  <a:cubicBezTo>
                    <a:pt x="1" y="85"/>
                    <a:pt x="101" y="218"/>
                    <a:pt x="134" y="352"/>
                  </a:cubicBezTo>
                  <a:cubicBezTo>
                    <a:pt x="268" y="919"/>
                    <a:pt x="334" y="1486"/>
                    <a:pt x="535" y="2020"/>
                  </a:cubicBezTo>
                  <a:cubicBezTo>
                    <a:pt x="1302" y="4455"/>
                    <a:pt x="1635" y="6990"/>
                    <a:pt x="1969" y="9492"/>
                  </a:cubicBezTo>
                  <a:cubicBezTo>
                    <a:pt x="2069" y="10092"/>
                    <a:pt x="2036" y="10693"/>
                    <a:pt x="2169" y="11293"/>
                  </a:cubicBezTo>
                  <a:cubicBezTo>
                    <a:pt x="2836" y="13928"/>
                    <a:pt x="3003" y="16597"/>
                    <a:pt x="3103" y="19299"/>
                  </a:cubicBezTo>
                  <a:cubicBezTo>
                    <a:pt x="3103" y="19666"/>
                    <a:pt x="3103" y="20033"/>
                    <a:pt x="3136" y="20400"/>
                  </a:cubicBezTo>
                  <a:cubicBezTo>
                    <a:pt x="3136" y="20800"/>
                    <a:pt x="3337" y="21100"/>
                    <a:pt x="3770" y="21133"/>
                  </a:cubicBezTo>
                  <a:cubicBezTo>
                    <a:pt x="3791" y="21135"/>
                    <a:pt x="3811" y="21136"/>
                    <a:pt x="3830" y="21136"/>
                  </a:cubicBezTo>
                  <a:cubicBezTo>
                    <a:pt x="4191" y="21136"/>
                    <a:pt x="4376" y="20849"/>
                    <a:pt x="4471" y="20533"/>
                  </a:cubicBezTo>
                  <a:cubicBezTo>
                    <a:pt x="4571" y="20199"/>
                    <a:pt x="4638" y="19866"/>
                    <a:pt x="4704" y="19532"/>
                  </a:cubicBezTo>
                  <a:cubicBezTo>
                    <a:pt x="5038" y="17497"/>
                    <a:pt x="4971" y="15396"/>
                    <a:pt x="4671" y="13361"/>
                  </a:cubicBezTo>
                  <a:cubicBezTo>
                    <a:pt x="4337" y="10959"/>
                    <a:pt x="4004" y="8491"/>
                    <a:pt x="3403" y="6089"/>
                  </a:cubicBezTo>
                  <a:cubicBezTo>
                    <a:pt x="2836" y="3888"/>
                    <a:pt x="1735" y="2020"/>
                    <a:pt x="468" y="185"/>
                  </a:cubicBezTo>
                  <a:cubicBezTo>
                    <a:pt x="414" y="104"/>
                    <a:pt x="359" y="0"/>
                    <a:pt x="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13"/>
            <p:cNvSpPr/>
            <p:nvPr/>
          </p:nvSpPr>
          <p:spPr>
            <a:xfrm rot="-5400000">
              <a:off x="101605" y="630580"/>
              <a:ext cx="58800" cy="355151"/>
            </a:xfrm>
            <a:custGeom>
              <a:avLst/>
              <a:gdLst/>
              <a:ahLst/>
              <a:cxnLst/>
              <a:rect l="l" t="t" r="r" b="b"/>
              <a:pathLst>
                <a:path w="2370" h="7976" extrusionOk="0">
                  <a:moveTo>
                    <a:pt x="134" y="0"/>
                  </a:moveTo>
                  <a:cubicBezTo>
                    <a:pt x="134" y="467"/>
                    <a:pt x="101" y="934"/>
                    <a:pt x="101" y="1401"/>
                  </a:cubicBezTo>
                  <a:cubicBezTo>
                    <a:pt x="1" y="3503"/>
                    <a:pt x="301" y="5537"/>
                    <a:pt x="868" y="7572"/>
                  </a:cubicBezTo>
                  <a:cubicBezTo>
                    <a:pt x="901" y="7706"/>
                    <a:pt x="801" y="7906"/>
                    <a:pt x="1035" y="7972"/>
                  </a:cubicBezTo>
                  <a:cubicBezTo>
                    <a:pt x="1050" y="7975"/>
                    <a:pt x="1064" y="7976"/>
                    <a:pt x="1078" y="7976"/>
                  </a:cubicBezTo>
                  <a:cubicBezTo>
                    <a:pt x="1273" y="7976"/>
                    <a:pt x="1304" y="7764"/>
                    <a:pt x="1335" y="7639"/>
                  </a:cubicBezTo>
                  <a:cubicBezTo>
                    <a:pt x="1769" y="6772"/>
                    <a:pt x="1902" y="5838"/>
                    <a:pt x="2102" y="4904"/>
                  </a:cubicBezTo>
                  <a:cubicBezTo>
                    <a:pt x="2369" y="3836"/>
                    <a:pt x="2302" y="2702"/>
                    <a:pt x="2302" y="1601"/>
                  </a:cubicBezTo>
                  <a:cubicBezTo>
                    <a:pt x="2302" y="1068"/>
                    <a:pt x="2302" y="534"/>
                    <a:pt x="2302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13"/>
            <p:cNvSpPr/>
            <p:nvPr/>
          </p:nvSpPr>
          <p:spPr>
            <a:xfrm rot="-5400000">
              <a:off x="3296610" y="422266"/>
              <a:ext cx="72023" cy="621159"/>
            </a:xfrm>
            <a:custGeom>
              <a:avLst/>
              <a:gdLst/>
              <a:ahLst/>
              <a:cxnLst/>
              <a:rect l="l" t="t" r="r" b="b"/>
              <a:pathLst>
                <a:path w="2903" h="13950" extrusionOk="0">
                  <a:moveTo>
                    <a:pt x="682" y="1"/>
                  </a:moveTo>
                  <a:cubicBezTo>
                    <a:pt x="544" y="1"/>
                    <a:pt x="405" y="126"/>
                    <a:pt x="267" y="368"/>
                  </a:cubicBezTo>
                  <a:cubicBezTo>
                    <a:pt x="134" y="602"/>
                    <a:pt x="67" y="868"/>
                    <a:pt x="67" y="1169"/>
                  </a:cubicBezTo>
                  <a:cubicBezTo>
                    <a:pt x="0" y="2736"/>
                    <a:pt x="134" y="4338"/>
                    <a:pt x="334" y="5905"/>
                  </a:cubicBezTo>
                  <a:cubicBezTo>
                    <a:pt x="601" y="8007"/>
                    <a:pt x="1134" y="10075"/>
                    <a:pt x="1435" y="12210"/>
                  </a:cubicBezTo>
                  <a:cubicBezTo>
                    <a:pt x="1501" y="12744"/>
                    <a:pt x="1635" y="13277"/>
                    <a:pt x="1902" y="13778"/>
                  </a:cubicBezTo>
                  <a:cubicBezTo>
                    <a:pt x="1931" y="13837"/>
                    <a:pt x="1961" y="13950"/>
                    <a:pt x="2062" y="13950"/>
                  </a:cubicBezTo>
                  <a:cubicBezTo>
                    <a:pt x="2074" y="13950"/>
                    <a:pt x="2087" y="13948"/>
                    <a:pt x="2102" y="13944"/>
                  </a:cubicBezTo>
                  <a:cubicBezTo>
                    <a:pt x="2202" y="13944"/>
                    <a:pt x="2202" y="13811"/>
                    <a:pt x="2202" y="13744"/>
                  </a:cubicBezTo>
                  <a:cubicBezTo>
                    <a:pt x="2535" y="12043"/>
                    <a:pt x="2902" y="10342"/>
                    <a:pt x="2869" y="8607"/>
                  </a:cubicBezTo>
                  <a:cubicBezTo>
                    <a:pt x="2869" y="7773"/>
                    <a:pt x="2836" y="6973"/>
                    <a:pt x="2702" y="6172"/>
                  </a:cubicBezTo>
                  <a:cubicBezTo>
                    <a:pt x="2502" y="4805"/>
                    <a:pt x="2035" y="3504"/>
                    <a:pt x="1735" y="2169"/>
                  </a:cubicBezTo>
                  <a:cubicBezTo>
                    <a:pt x="1601" y="1536"/>
                    <a:pt x="1401" y="902"/>
                    <a:pt x="1068" y="335"/>
                  </a:cubicBezTo>
                  <a:cubicBezTo>
                    <a:pt x="939" y="109"/>
                    <a:pt x="810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13"/>
            <p:cNvSpPr/>
            <p:nvPr/>
          </p:nvSpPr>
          <p:spPr>
            <a:xfrm rot="-5400000">
              <a:off x="3305994" y="958009"/>
              <a:ext cx="62918" cy="310223"/>
            </a:xfrm>
            <a:custGeom>
              <a:avLst/>
              <a:gdLst/>
              <a:ahLst/>
              <a:cxnLst/>
              <a:rect l="l" t="t" r="r" b="b"/>
              <a:pathLst>
                <a:path w="2536" h="6967" extrusionOk="0">
                  <a:moveTo>
                    <a:pt x="1693" y="1"/>
                  </a:moveTo>
                  <a:cubicBezTo>
                    <a:pt x="1323" y="1"/>
                    <a:pt x="995" y="233"/>
                    <a:pt x="901" y="671"/>
                  </a:cubicBezTo>
                  <a:cubicBezTo>
                    <a:pt x="467" y="2372"/>
                    <a:pt x="334" y="4140"/>
                    <a:pt x="0" y="5875"/>
                  </a:cubicBezTo>
                  <a:cubicBezTo>
                    <a:pt x="0" y="6175"/>
                    <a:pt x="100" y="6442"/>
                    <a:pt x="200" y="6708"/>
                  </a:cubicBezTo>
                  <a:cubicBezTo>
                    <a:pt x="301" y="6885"/>
                    <a:pt x="441" y="6966"/>
                    <a:pt x="604" y="6966"/>
                  </a:cubicBezTo>
                  <a:cubicBezTo>
                    <a:pt x="656" y="6966"/>
                    <a:pt x="711" y="6958"/>
                    <a:pt x="767" y="6942"/>
                  </a:cubicBezTo>
                  <a:cubicBezTo>
                    <a:pt x="1134" y="6775"/>
                    <a:pt x="1468" y="6542"/>
                    <a:pt x="1568" y="6108"/>
                  </a:cubicBezTo>
                  <a:cubicBezTo>
                    <a:pt x="1868" y="4540"/>
                    <a:pt x="2335" y="3006"/>
                    <a:pt x="2469" y="1405"/>
                  </a:cubicBezTo>
                  <a:cubicBezTo>
                    <a:pt x="2469" y="1205"/>
                    <a:pt x="2535" y="1004"/>
                    <a:pt x="2502" y="804"/>
                  </a:cubicBezTo>
                  <a:cubicBezTo>
                    <a:pt x="2435" y="371"/>
                    <a:pt x="2235" y="70"/>
                    <a:pt x="1768" y="4"/>
                  </a:cubicBezTo>
                  <a:cubicBezTo>
                    <a:pt x="1743" y="2"/>
                    <a:pt x="1718" y="1"/>
                    <a:pt x="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13"/>
            <p:cNvSpPr/>
            <p:nvPr/>
          </p:nvSpPr>
          <p:spPr>
            <a:xfrm rot="-5400000">
              <a:off x="525070" y="898924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235" y="0"/>
                  </a:moveTo>
                  <a:cubicBezTo>
                    <a:pt x="968" y="0"/>
                    <a:pt x="34" y="801"/>
                    <a:pt x="0" y="1968"/>
                  </a:cubicBezTo>
                  <a:cubicBezTo>
                    <a:pt x="0" y="3036"/>
                    <a:pt x="934" y="3970"/>
                    <a:pt x="2068" y="3970"/>
                  </a:cubicBezTo>
                  <a:cubicBezTo>
                    <a:pt x="2089" y="3970"/>
                    <a:pt x="2109" y="3970"/>
                    <a:pt x="2129" y="3970"/>
                  </a:cubicBezTo>
                  <a:cubicBezTo>
                    <a:pt x="3271" y="3970"/>
                    <a:pt x="4270" y="3050"/>
                    <a:pt x="4270" y="2001"/>
                  </a:cubicBezTo>
                  <a:cubicBezTo>
                    <a:pt x="4270" y="901"/>
                    <a:pt x="3336" y="0"/>
                    <a:pt x="2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13"/>
            <p:cNvSpPr/>
            <p:nvPr/>
          </p:nvSpPr>
          <p:spPr>
            <a:xfrm rot="-5400000">
              <a:off x="-48365" y="1094273"/>
              <a:ext cx="99190" cy="95601"/>
            </a:xfrm>
            <a:custGeom>
              <a:avLst/>
              <a:gdLst/>
              <a:ahLst/>
              <a:cxnLst/>
              <a:rect l="l" t="t" r="r" b="b"/>
              <a:pathLst>
                <a:path w="3998" h="2147" extrusionOk="0">
                  <a:moveTo>
                    <a:pt x="97" y="0"/>
                  </a:moveTo>
                  <a:cubicBezTo>
                    <a:pt x="64" y="67"/>
                    <a:pt x="64" y="134"/>
                    <a:pt x="64" y="200"/>
                  </a:cubicBezTo>
                  <a:cubicBezTo>
                    <a:pt x="1" y="1203"/>
                    <a:pt x="910" y="2147"/>
                    <a:pt x="1794" y="2147"/>
                  </a:cubicBezTo>
                  <a:cubicBezTo>
                    <a:pt x="1851" y="2147"/>
                    <a:pt x="1908" y="2143"/>
                    <a:pt x="1965" y="2135"/>
                  </a:cubicBezTo>
                  <a:cubicBezTo>
                    <a:pt x="2025" y="2142"/>
                    <a:pt x="2085" y="2145"/>
                    <a:pt x="2143" y="2145"/>
                  </a:cubicBezTo>
                  <a:cubicBezTo>
                    <a:pt x="3220" y="2145"/>
                    <a:pt x="3998" y="1024"/>
                    <a:pt x="3966" y="234"/>
                  </a:cubicBezTo>
                  <a:cubicBezTo>
                    <a:pt x="3966" y="167"/>
                    <a:pt x="3966" y="67"/>
                    <a:pt x="3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13"/>
            <p:cNvSpPr/>
            <p:nvPr/>
          </p:nvSpPr>
          <p:spPr>
            <a:xfrm rot="-5400000">
              <a:off x="1413447" y="991086"/>
              <a:ext cx="87753" cy="153041"/>
            </a:xfrm>
            <a:custGeom>
              <a:avLst/>
              <a:gdLst/>
              <a:ahLst/>
              <a:cxnLst/>
              <a:rect l="l" t="t" r="r" b="b"/>
              <a:pathLst>
                <a:path w="3537" h="3437" extrusionOk="0">
                  <a:moveTo>
                    <a:pt x="1802" y="0"/>
                  </a:moveTo>
                  <a:cubicBezTo>
                    <a:pt x="834" y="0"/>
                    <a:pt x="34" y="801"/>
                    <a:pt x="0" y="1702"/>
                  </a:cubicBezTo>
                  <a:cubicBezTo>
                    <a:pt x="0" y="2669"/>
                    <a:pt x="768" y="3436"/>
                    <a:pt x="1768" y="3436"/>
                  </a:cubicBezTo>
                  <a:cubicBezTo>
                    <a:pt x="2769" y="3436"/>
                    <a:pt x="3536" y="2702"/>
                    <a:pt x="3536" y="1735"/>
                  </a:cubicBezTo>
                  <a:cubicBezTo>
                    <a:pt x="3536" y="801"/>
                    <a:pt x="2702" y="0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13"/>
            <p:cNvSpPr/>
            <p:nvPr/>
          </p:nvSpPr>
          <p:spPr>
            <a:xfrm rot="-5400000">
              <a:off x="2245237" y="931308"/>
              <a:ext cx="80285" cy="142666"/>
            </a:xfrm>
            <a:custGeom>
              <a:avLst/>
              <a:gdLst/>
              <a:ahLst/>
              <a:cxnLst/>
              <a:rect l="l" t="t" r="r" b="b"/>
              <a:pathLst>
                <a:path w="3236" h="3204" extrusionOk="0">
                  <a:moveTo>
                    <a:pt x="1601" y="1"/>
                  </a:moveTo>
                  <a:cubicBezTo>
                    <a:pt x="767" y="1"/>
                    <a:pt x="33" y="701"/>
                    <a:pt x="33" y="1569"/>
                  </a:cubicBezTo>
                  <a:cubicBezTo>
                    <a:pt x="0" y="2436"/>
                    <a:pt x="767" y="3203"/>
                    <a:pt x="1635" y="3203"/>
                  </a:cubicBezTo>
                  <a:cubicBezTo>
                    <a:pt x="2469" y="3203"/>
                    <a:pt x="3236" y="2436"/>
                    <a:pt x="3236" y="1602"/>
                  </a:cubicBezTo>
                  <a:cubicBezTo>
                    <a:pt x="3236" y="735"/>
                    <a:pt x="2469" y="1"/>
                    <a:pt x="1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13"/>
            <p:cNvSpPr/>
            <p:nvPr/>
          </p:nvSpPr>
          <p:spPr>
            <a:xfrm rot="-5400000">
              <a:off x="970177" y="912962"/>
              <a:ext cx="78623" cy="139638"/>
            </a:xfrm>
            <a:custGeom>
              <a:avLst/>
              <a:gdLst/>
              <a:ahLst/>
              <a:cxnLst/>
              <a:rect l="l" t="t" r="r" b="b"/>
              <a:pathLst>
                <a:path w="3169" h="3136" extrusionOk="0">
                  <a:moveTo>
                    <a:pt x="1601" y="0"/>
                  </a:moveTo>
                  <a:cubicBezTo>
                    <a:pt x="701" y="0"/>
                    <a:pt x="0" y="667"/>
                    <a:pt x="0" y="1568"/>
                  </a:cubicBezTo>
                  <a:cubicBezTo>
                    <a:pt x="0" y="2435"/>
                    <a:pt x="667" y="3136"/>
                    <a:pt x="1534" y="3136"/>
                  </a:cubicBezTo>
                  <a:cubicBezTo>
                    <a:pt x="2402" y="3136"/>
                    <a:pt x="3169" y="2435"/>
                    <a:pt x="3169" y="1601"/>
                  </a:cubicBezTo>
                  <a:lnTo>
                    <a:pt x="3136" y="1601"/>
                  </a:lnTo>
                  <a:cubicBezTo>
                    <a:pt x="3136" y="734"/>
                    <a:pt x="2435" y="0"/>
                    <a:pt x="1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13"/>
            <p:cNvSpPr/>
            <p:nvPr/>
          </p:nvSpPr>
          <p:spPr>
            <a:xfrm rot="-5400000">
              <a:off x="3997716" y="988563"/>
              <a:ext cx="76167" cy="138213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11" y="0"/>
                  </a:moveTo>
                  <a:cubicBezTo>
                    <a:pt x="670" y="0"/>
                    <a:pt x="0" y="722"/>
                    <a:pt x="0" y="1602"/>
                  </a:cubicBezTo>
                  <a:cubicBezTo>
                    <a:pt x="0" y="2436"/>
                    <a:pt x="634" y="3070"/>
                    <a:pt x="1501" y="3070"/>
                  </a:cubicBezTo>
                  <a:lnTo>
                    <a:pt x="1501" y="3103"/>
                  </a:lnTo>
                  <a:cubicBezTo>
                    <a:pt x="2369" y="3103"/>
                    <a:pt x="3069" y="2370"/>
                    <a:pt x="3069" y="1502"/>
                  </a:cubicBezTo>
                  <a:cubicBezTo>
                    <a:pt x="3069" y="668"/>
                    <a:pt x="2402" y="1"/>
                    <a:pt x="1568" y="1"/>
                  </a:cubicBezTo>
                  <a:cubicBezTo>
                    <a:pt x="1549" y="1"/>
                    <a:pt x="1530" y="0"/>
                    <a:pt x="1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13"/>
            <p:cNvSpPr/>
            <p:nvPr/>
          </p:nvSpPr>
          <p:spPr>
            <a:xfrm rot="-5400000">
              <a:off x="3113644" y="901505"/>
              <a:ext cx="75323" cy="127794"/>
            </a:xfrm>
            <a:custGeom>
              <a:avLst/>
              <a:gdLst/>
              <a:ahLst/>
              <a:cxnLst/>
              <a:rect l="l" t="t" r="r" b="b"/>
              <a:pathLst>
                <a:path w="3036" h="2870" extrusionOk="0">
                  <a:moveTo>
                    <a:pt x="1601" y="1"/>
                  </a:moveTo>
                  <a:cubicBezTo>
                    <a:pt x="701" y="1"/>
                    <a:pt x="0" y="668"/>
                    <a:pt x="0" y="1435"/>
                  </a:cubicBezTo>
                  <a:cubicBezTo>
                    <a:pt x="0" y="2202"/>
                    <a:pt x="734" y="2870"/>
                    <a:pt x="1568" y="2870"/>
                  </a:cubicBezTo>
                  <a:cubicBezTo>
                    <a:pt x="2435" y="2870"/>
                    <a:pt x="3036" y="2269"/>
                    <a:pt x="3036" y="1435"/>
                  </a:cubicBezTo>
                  <a:cubicBezTo>
                    <a:pt x="3036" y="568"/>
                    <a:pt x="2469" y="1"/>
                    <a:pt x="1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13"/>
            <p:cNvSpPr/>
            <p:nvPr/>
          </p:nvSpPr>
          <p:spPr>
            <a:xfrm rot="-5400000">
              <a:off x="3730060" y="927594"/>
              <a:ext cx="75323" cy="121961"/>
            </a:xfrm>
            <a:custGeom>
              <a:avLst/>
              <a:gdLst/>
              <a:ahLst/>
              <a:cxnLst/>
              <a:rect l="l" t="t" r="r" b="b"/>
              <a:pathLst>
                <a:path w="3036" h="2739" extrusionOk="0">
                  <a:moveTo>
                    <a:pt x="1505" y="0"/>
                  </a:moveTo>
                  <a:cubicBezTo>
                    <a:pt x="698" y="0"/>
                    <a:pt x="0" y="622"/>
                    <a:pt x="0" y="1369"/>
                  </a:cubicBezTo>
                  <a:cubicBezTo>
                    <a:pt x="0" y="2103"/>
                    <a:pt x="667" y="2737"/>
                    <a:pt x="1501" y="2737"/>
                  </a:cubicBezTo>
                  <a:cubicBezTo>
                    <a:pt x="1522" y="2738"/>
                    <a:pt x="1543" y="2738"/>
                    <a:pt x="1564" y="2738"/>
                  </a:cubicBezTo>
                  <a:cubicBezTo>
                    <a:pt x="2370" y="2738"/>
                    <a:pt x="3036" y="2117"/>
                    <a:pt x="3036" y="1369"/>
                  </a:cubicBezTo>
                  <a:cubicBezTo>
                    <a:pt x="3036" y="636"/>
                    <a:pt x="2369" y="2"/>
                    <a:pt x="1568" y="2"/>
                  </a:cubicBezTo>
                  <a:cubicBezTo>
                    <a:pt x="1547" y="1"/>
                    <a:pt x="1526" y="0"/>
                    <a:pt x="15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13"/>
            <p:cNvSpPr/>
            <p:nvPr/>
          </p:nvSpPr>
          <p:spPr>
            <a:xfrm rot="-5400000">
              <a:off x="3444936" y="874911"/>
              <a:ext cx="73661" cy="126325"/>
            </a:xfrm>
            <a:custGeom>
              <a:avLst/>
              <a:gdLst/>
              <a:ahLst/>
              <a:cxnLst/>
              <a:rect l="l" t="t" r="r" b="b"/>
              <a:pathLst>
                <a:path w="2969" h="2837" extrusionOk="0">
                  <a:moveTo>
                    <a:pt x="1392" y="0"/>
                  </a:moveTo>
                  <a:cubicBezTo>
                    <a:pt x="765" y="0"/>
                    <a:pt x="0" y="717"/>
                    <a:pt x="33" y="1402"/>
                  </a:cubicBezTo>
                  <a:cubicBezTo>
                    <a:pt x="99" y="2270"/>
                    <a:pt x="600" y="2837"/>
                    <a:pt x="1434" y="2837"/>
                  </a:cubicBezTo>
                  <a:cubicBezTo>
                    <a:pt x="2268" y="2837"/>
                    <a:pt x="2835" y="2270"/>
                    <a:pt x="2835" y="1436"/>
                  </a:cubicBezTo>
                  <a:cubicBezTo>
                    <a:pt x="2968" y="735"/>
                    <a:pt x="2168" y="1"/>
                    <a:pt x="1434" y="1"/>
                  </a:cubicBezTo>
                  <a:cubicBezTo>
                    <a:pt x="1420" y="1"/>
                    <a:pt x="1406" y="0"/>
                    <a:pt x="13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13"/>
            <p:cNvSpPr/>
            <p:nvPr/>
          </p:nvSpPr>
          <p:spPr>
            <a:xfrm rot="-5400000">
              <a:off x="2734007" y="875075"/>
              <a:ext cx="63737" cy="114436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234" y="1"/>
                  </a:moveTo>
                  <a:cubicBezTo>
                    <a:pt x="500" y="1"/>
                    <a:pt x="0" y="534"/>
                    <a:pt x="0" y="1302"/>
                  </a:cubicBezTo>
                  <a:cubicBezTo>
                    <a:pt x="0" y="2002"/>
                    <a:pt x="600" y="2569"/>
                    <a:pt x="1268" y="2569"/>
                  </a:cubicBezTo>
                  <a:cubicBezTo>
                    <a:pt x="1935" y="2569"/>
                    <a:pt x="2569" y="1935"/>
                    <a:pt x="2569" y="1302"/>
                  </a:cubicBezTo>
                  <a:cubicBezTo>
                    <a:pt x="2569" y="568"/>
                    <a:pt x="1968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13"/>
            <p:cNvSpPr/>
            <p:nvPr/>
          </p:nvSpPr>
          <p:spPr>
            <a:xfrm rot="-5400000">
              <a:off x="1740319" y="974061"/>
              <a:ext cx="63762" cy="108469"/>
            </a:xfrm>
            <a:custGeom>
              <a:avLst/>
              <a:gdLst/>
              <a:ahLst/>
              <a:cxnLst/>
              <a:rect l="l" t="t" r="r" b="b"/>
              <a:pathLst>
                <a:path w="2570" h="2436" extrusionOk="0">
                  <a:moveTo>
                    <a:pt x="1235" y="0"/>
                  </a:moveTo>
                  <a:cubicBezTo>
                    <a:pt x="601" y="34"/>
                    <a:pt x="1" y="601"/>
                    <a:pt x="1" y="1168"/>
                  </a:cubicBezTo>
                  <a:cubicBezTo>
                    <a:pt x="1" y="1835"/>
                    <a:pt x="601" y="2436"/>
                    <a:pt x="1302" y="2436"/>
                  </a:cubicBezTo>
                  <a:cubicBezTo>
                    <a:pt x="2002" y="2402"/>
                    <a:pt x="2569" y="1902"/>
                    <a:pt x="2569" y="1301"/>
                  </a:cubicBezTo>
                  <a:cubicBezTo>
                    <a:pt x="2536" y="601"/>
                    <a:pt x="1935" y="0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13"/>
            <p:cNvSpPr/>
            <p:nvPr/>
          </p:nvSpPr>
          <p:spPr>
            <a:xfrm rot="-5400000">
              <a:off x="61373" y="937223"/>
              <a:ext cx="52969" cy="93597"/>
            </a:xfrm>
            <a:custGeom>
              <a:avLst/>
              <a:gdLst/>
              <a:ahLst/>
              <a:cxnLst/>
              <a:rect l="l" t="t" r="r" b="b"/>
              <a:pathLst>
                <a:path w="2135" h="2102" extrusionOk="0">
                  <a:moveTo>
                    <a:pt x="1034" y="0"/>
                  </a:moveTo>
                  <a:cubicBezTo>
                    <a:pt x="434" y="0"/>
                    <a:pt x="0" y="434"/>
                    <a:pt x="0" y="1034"/>
                  </a:cubicBezTo>
                  <a:cubicBezTo>
                    <a:pt x="0" y="1635"/>
                    <a:pt x="467" y="2102"/>
                    <a:pt x="1067" y="2102"/>
                  </a:cubicBezTo>
                  <a:cubicBezTo>
                    <a:pt x="1668" y="2102"/>
                    <a:pt x="2135" y="1601"/>
                    <a:pt x="2135" y="1034"/>
                  </a:cubicBezTo>
                  <a:cubicBezTo>
                    <a:pt x="2135" y="434"/>
                    <a:pt x="1701" y="0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13"/>
            <p:cNvSpPr/>
            <p:nvPr/>
          </p:nvSpPr>
          <p:spPr>
            <a:xfrm rot="-5400000">
              <a:off x="4095718" y="834993"/>
              <a:ext cx="48032" cy="86205"/>
            </a:xfrm>
            <a:custGeom>
              <a:avLst/>
              <a:gdLst/>
              <a:ahLst/>
              <a:cxnLst/>
              <a:rect l="l" t="t" r="r" b="b"/>
              <a:pathLst>
                <a:path w="1936" h="1936" extrusionOk="0">
                  <a:moveTo>
                    <a:pt x="1002" y="1"/>
                  </a:moveTo>
                  <a:cubicBezTo>
                    <a:pt x="434" y="1"/>
                    <a:pt x="1" y="468"/>
                    <a:pt x="1" y="1001"/>
                  </a:cubicBezTo>
                  <a:cubicBezTo>
                    <a:pt x="1" y="1502"/>
                    <a:pt x="468" y="1935"/>
                    <a:pt x="1002" y="1935"/>
                  </a:cubicBezTo>
                  <a:cubicBezTo>
                    <a:pt x="1535" y="1935"/>
                    <a:pt x="1936" y="1535"/>
                    <a:pt x="1936" y="968"/>
                  </a:cubicBezTo>
                  <a:cubicBezTo>
                    <a:pt x="1936" y="401"/>
                    <a:pt x="1569" y="1"/>
                    <a:pt x="1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13"/>
            <p:cNvSpPr/>
            <p:nvPr/>
          </p:nvSpPr>
          <p:spPr>
            <a:xfrm rot="-5400000">
              <a:off x="629081" y="1061009"/>
              <a:ext cx="46370" cy="87675"/>
            </a:xfrm>
            <a:custGeom>
              <a:avLst/>
              <a:gdLst/>
              <a:ahLst/>
              <a:cxnLst/>
              <a:rect l="l" t="t" r="r" b="b"/>
              <a:pathLst>
                <a:path w="1869" h="1969" extrusionOk="0">
                  <a:moveTo>
                    <a:pt x="934" y="1"/>
                  </a:moveTo>
                  <a:cubicBezTo>
                    <a:pt x="367" y="1"/>
                    <a:pt x="0" y="368"/>
                    <a:pt x="0" y="901"/>
                  </a:cubicBezTo>
                  <a:cubicBezTo>
                    <a:pt x="0" y="1502"/>
                    <a:pt x="434" y="1969"/>
                    <a:pt x="1001" y="1969"/>
                  </a:cubicBezTo>
                  <a:cubicBezTo>
                    <a:pt x="1501" y="1969"/>
                    <a:pt x="1868" y="1535"/>
                    <a:pt x="1868" y="935"/>
                  </a:cubicBezTo>
                  <a:cubicBezTo>
                    <a:pt x="1868" y="368"/>
                    <a:pt x="1501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13"/>
            <p:cNvSpPr/>
            <p:nvPr/>
          </p:nvSpPr>
          <p:spPr>
            <a:xfrm rot="-5400000">
              <a:off x="4259943" y="925044"/>
              <a:ext cx="46370" cy="83222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35" y="0"/>
                  </a:moveTo>
                  <a:cubicBezTo>
                    <a:pt x="401" y="0"/>
                    <a:pt x="1" y="367"/>
                    <a:pt x="1" y="934"/>
                  </a:cubicBezTo>
                  <a:cubicBezTo>
                    <a:pt x="1" y="1468"/>
                    <a:pt x="368" y="1868"/>
                    <a:pt x="902" y="1868"/>
                  </a:cubicBezTo>
                  <a:cubicBezTo>
                    <a:pt x="1435" y="1868"/>
                    <a:pt x="1836" y="1501"/>
                    <a:pt x="1836" y="968"/>
                  </a:cubicBezTo>
                  <a:cubicBezTo>
                    <a:pt x="1869" y="434"/>
                    <a:pt x="1435" y="34"/>
                    <a:pt x="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13"/>
            <p:cNvSpPr/>
            <p:nvPr/>
          </p:nvSpPr>
          <p:spPr>
            <a:xfrm rot="-5400000">
              <a:off x="333024" y="889863"/>
              <a:ext cx="48851" cy="83222"/>
            </a:xfrm>
            <a:custGeom>
              <a:avLst/>
              <a:gdLst/>
              <a:ahLst/>
              <a:cxnLst/>
              <a:rect l="l" t="t" r="r" b="b"/>
              <a:pathLst>
                <a:path w="1969" h="1869" extrusionOk="0">
                  <a:moveTo>
                    <a:pt x="835" y="0"/>
                  </a:moveTo>
                  <a:cubicBezTo>
                    <a:pt x="334" y="0"/>
                    <a:pt x="1" y="267"/>
                    <a:pt x="1" y="767"/>
                  </a:cubicBezTo>
                  <a:cubicBezTo>
                    <a:pt x="1" y="1301"/>
                    <a:pt x="568" y="1835"/>
                    <a:pt x="1101" y="1868"/>
                  </a:cubicBezTo>
                  <a:lnTo>
                    <a:pt x="1135" y="1868"/>
                  </a:lnTo>
                  <a:cubicBezTo>
                    <a:pt x="1535" y="1868"/>
                    <a:pt x="1902" y="1535"/>
                    <a:pt x="1935" y="1134"/>
                  </a:cubicBezTo>
                  <a:cubicBezTo>
                    <a:pt x="1969" y="601"/>
                    <a:pt x="1402" y="0"/>
                    <a:pt x="8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13"/>
            <p:cNvSpPr/>
            <p:nvPr/>
          </p:nvSpPr>
          <p:spPr>
            <a:xfrm rot="-5400000">
              <a:off x="4572245" y="816354"/>
              <a:ext cx="45551" cy="71333"/>
            </a:xfrm>
            <a:custGeom>
              <a:avLst/>
              <a:gdLst/>
              <a:ahLst/>
              <a:cxnLst/>
              <a:rect l="l" t="t" r="r" b="b"/>
              <a:pathLst>
                <a:path w="1836" h="1602" extrusionOk="0">
                  <a:moveTo>
                    <a:pt x="935" y="1"/>
                  </a:moveTo>
                  <a:cubicBezTo>
                    <a:pt x="468" y="1"/>
                    <a:pt x="67" y="368"/>
                    <a:pt x="1" y="801"/>
                  </a:cubicBezTo>
                  <a:cubicBezTo>
                    <a:pt x="67" y="1268"/>
                    <a:pt x="468" y="1602"/>
                    <a:pt x="935" y="1602"/>
                  </a:cubicBezTo>
                  <a:cubicBezTo>
                    <a:pt x="1435" y="1602"/>
                    <a:pt x="1802" y="1302"/>
                    <a:pt x="1835" y="801"/>
                  </a:cubicBezTo>
                  <a:cubicBezTo>
                    <a:pt x="1802" y="334"/>
                    <a:pt x="143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13"/>
            <p:cNvSpPr/>
            <p:nvPr/>
          </p:nvSpPr>
          <p:spPr>
            <a:xfrm rot="-5400000">
              <a:off x="2495894" y="890926"/>
              <a:ext cx="36446" cy="65366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768" y="0"/>
                  </a:moveTo>
                  <a:cubicBezTo>
                    <a:pt x="434" y="0"/>
                    <a:pt x="67" y="367"/>
                    <a:pt x="34" y="701"/>
                  </a:cubicBezTo>
                  <a:cubicBezTo>
                    <a:pt x="1" y="1067"/>
                    <a:pt x="368" y="1468"/>
                    <a:pt x="735" y="1468"/>
                  </a:cubicBezTo>
                  <a:cubicBezTo>
                    <a:pt x="1101" y="1468"/>
                    <a:pt x="1435" y="1101"/>
                    <a:pt x="1468" y="767"/>
                  </a:cubicBezTo>
                  <a:cubicBezTo>
                    <a:pt x="1468" y="400"/>
                    <a:pt x="1135" y="33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13"/>
            <p:cNvSpPr/>
            <p:nvPr/>
          </p:nvSpPr>
          <p:spPr>
            <a:xfrm rot="-5400000">
              <a:off x="1322113" y="938851"/>
              <a:ext cx="35627" cy="58064"/>
            </a:xfrm>
            <a:custGeom>
              <a:avLst/>
              <a:gdLst/>
              <a:ahLst/>
              <a:cxnLst/>
              <a:rect l="l" t="t" r="r" b="b"/>
              <a:pathLst>
                <a:path w="1436" h="1304" extrusionOk="0">
                  <a:moveTo>
                    <a:pt x="684" y="0"/>
                  </a:moveTo>
                  <a:cubicBezTo>
                    <a:pt x="340" y="0"/>
                    <a:pt x="66" y="318"/>
                    <a:pt x="34" y="636"/>
                  </a:cubicBezTo>
                  <a:cubicBezTo>
                    <a:pt x="1" y="1037"/>
                    <a:pt x="301" y="1303"/>
                    <a:pt x="701" y="1303"/>
                  </a:cubicBezTo>
                  <a:cubicBezTo>
                    <a:pt x="1135" y="1303"/>
                    <a:pt x="1402" y="1070"/>
                    <a:pt x="1402" y="670"/>
                  </a:cubicBezTo>
                  <a:cubicBezTo>
                    <a:pt x="1435" y="336"/>
                    <a:pt x="1102" y="3"/>
                    <a:pt x="735" y="3"/>
                  </a:cubicBezTo>
                  <a:cubicBezTo>
                    <a:pt x="718" y="1"/>
                    <a:pt x="701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13"/>
            <p:cNvSpPr/>
            <p:nvPr/>
          </p:nvSpPr>
          <p:spPr>
            <a:xfrm rot="-5400000">
              <a:off x="2039741" y="991531"/>
              <a:ext cx="30640" cy="53656"/>
            </a:xfrm>
            <a:custGeom>
              <a:avLst/>
              <a:gdLst/>
              <a:ahLst/>
              <a:cxnLst/>
              <a:rect l="l" t="t" r="r" b="b"/>
              <a:pathLst>
                <a:path w="1235" h="1205" extrusionOk="0">
                  <a:moveTo>
                    <a:pt x="587" y="1"/>
                  </a:moveTo>
                  <a:cubicBezTo>
                    <a:pt x="559" y="1"/>
                    <a:pt x="530" y="2"/>
                    <a:pt x="500" y="4"/>
                  </a:cubicBezTo>
                  <a:cubicBezTo>
                    <a:pt x="234" y="4"/>
                    <a:pt x="33" y="204"/>
                    <a:pt x="33" y="571"/>
                  </a:cubicBezTo>
                  <a:cubicBezTo>
                    <a:pt x="0" y="938"/>
                    <a:pt x="267" y="1205"/>
                    <a:pt x="634" y="1205"/>
                  </a:cubicBezTo>
                  <a:cubicBezTo>
                    <a:pt x="1001" y="1172"/>
                    <a:pt x="1234" y="938"/>
                    <a:pt x="1234" y="571"/>
                  </a:cubicBezTo>
                  <a:cubicBezTo>
                    <a:pt x="1203" y="228"/>
                    <a:pt x="996" y="1"/>
                    <a:pt x="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13"/>
            <p:cNvSpPr/>
            <p:nvPr/>
          </p:nvSpPr>
          <p:spPr>
            <a:xfrm rot="-5400000">
              <a:off x="287573" y="1130722"/>
              <a:ext cx="22379" cy="40119"/>
            </a:xfrm>
            <a:custGeom>
              <a:avLst/>
              <a:gdLst/>
              <a:ahLst/>
              <a:cxnLst/>
              <a:rect l="l" t="t" r="r" b="b"/>
              <a:pathLst>
                <a:path w="902" h="901" extrusionOk="0">
                  <a:moveTo>
                    <a:pt x="468" y="0"/>
                  </a:moveTo>
                  <a:cubicBezTo>
                    <a:pt x="167" y="34"/>
                    <a:pt x="1" y="167"/>
                    <a:pt x="1" y="467"/>
                  </a:cubicBezTo>
                  <a:cubicBezTo>
                    <a:pt x="1" y="734"/>
                    <a:pt x="201" y="901"/>
                    <a:pt x="434" y="901"/>
                  </a:cubicBezTo>
                  <a:cubicBezTo>
                    <a:pt x="735" y="901"/>
                    <a:pt x="901" y="701"/>
                    <a:pt x="901" y="434"/>
                  </a:cubicBezTo>
                  <a:cubicBezTo>
                    <a:pt x="901" y="167"/>
                    <a:pt x="735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13"/>
            <p:cNvSpPr/>
            <p:nvPr/>
          </p:nvSpPr>
          <p:spPr>
            <a:xfrm rot="-5400000">
              <a:off x="3734417" y="84476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201" y="67"/>
                    <a:pt x="0" y="134"/>
                    <a:pt x="34" y="401"/>
                  </a:cubicBezTo>
                  <a:cubicBezTo>
                    <a:pt x="67" y="635"/>
                    <a:pt x="234" y="735"/>
                    <a:pt x="467" y="735"/>
                  </a:cubicBezTo>
                  <a:lnTo>
                    <a:pt x="467" y="701"/>
                  </a:lnTo>
                  <a:cubicBezTo>
                    <a:pt x="701" y="701"/>
                    <a:pt x="768" y="568"/>
                    <a:pt x="768" y="334"/>
                  </a:cubicBezTo>
                  <a:cubicBezTo>
                    <a:pt x="734" y="134"/>
                    <a:pt x="601" y="34"/>
                    <a:pt x="4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13"/>
            <p:cNvSpPr/>
            <p:nvPr/>
          </p:nvSpPr>
          <p:spPr>
            <a:xfrm rot="-5400000">
              <a:off x="6579698" y="655534"/>
              <a:ext cx="124993" cy="942514"/>
            </a:xfrm>
            <a:custGeom>
              <a:avLst/>
              <a:gdLst/>
              <a:ahLst/>
              <a:cxnLst/>
              <a:rect l="l" t="t" r="r" b="b"/>
              <a:pathLst>
                <a:path w="5038" h="21167" extrusionOk="0">
                  <a:moveTo>
                    <a:pt x="3737" y="0"/>
                  </a:moveTo>
                  <a:cubicBezTo>
                    <a:pt x="3337" y="34"/>
                    <a:pt x="3136" y="367"/>
                    <a:pt x="3103" y="734"/>
                  </a:cubicBezTo>
                  <a:cubicBezTo>
                    <a:pt x="3103" y="1101"/>
                    <a:pt x="3103" y="1468"/>
                    <a:pt x="3103" y="1835"/>
                  </a:cubicBezTo>
                  <a:cubicBezTo>
                    <a:pt x="3003" y="4537"/>
                    <a:pt x="2836" y="7239"/>
                    <a:pt x="2169" y="9874"/>
                  </a:cubicBezTo>
                  <a:cubicBezTo>
                    <a:pt x="2036" y="10441"/>
                    <a:pt x="2069" y="11075"/>
                    <a:pt x="1969" y="11642"/>
                  </a:cubicBezTo>
                  <a:cubicBezTo>
                    <a:pt x="1635" y="14177"/>
                    <a:pt x="1268" y="16679"/>
                    <a:pt x="535" y="19114"/>
                  </a:cubicBezTo>
                  <a:cubicBezTo>
                    <a:pt x="334" y="19648"/>
                    <a:pt x="268" y="20215"/>
                    <a:pt x="134" y="20782"/>
                  </a:cubicBezTo>
                  <a:cubicBezTo>
                    <a:pt x="101" y="20915"/>
                    <a:pt x="1" y="21049"/>
                    <a:pt x="201" y="21149"/>
                  </a:cubicBezTo>
                  <a:cubicBezTo>
                    <a:pt x="226" y="21161"/>
                    <a:pt x="249" y="21167"/>
                    <a:pt x="269" y="21167"/>
                  </a:cubicBezTo>
                  <a:cubicBezTo>
                    <a:pt x="359" y="21167"/>
                    <a:pt x="414" y="21063"/>
                    <a:pt x="468" y="20982"/>
                  </a:cubicBezTo>
                  <a:cubicBezTo>
                    <a:pt x="1735" y="19114"/>
                    <a:pt x="2836" y="17279"/>
                    <a:pt x="3403" y="15044"/>
                  </a:cubicBezTo>
                  <a:cubicBezTo>
                    <a:pt x="4004" y="12643"/>
                    <a:pt x="4337" y="10208"/>
                    <a:pt x="4671" y="7773"/>
                  </a:cubicBezTo>
                  <a:cubicBezTo>
                    <a:pt x="4971" y="5771"/>
                    <a:pt x="5038" y="3670"/>
                    <a:pt x="4704" y="1602"/>
                  </a:cubicBezTo>
                  <a:cubicBezTo>
                    <a:pt x="4638" y="1268"/>
                    <a:pt x="4571" y="934"/>
                    <a:pt x="4471" y="634"/>
                  </a:cubicBezTo>
                  <a:cubicBezTo>
                    <a:pt x="4371" y="267"/>
                    <a:pt x="4171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13"/>
            <p:cNvSpPr/>
            <p:nvPr/>
          </p:nvSpPr>
          <p:spPr>
            <a:xfrm rot="-5400000">
              <a:off x="9030416" y="631315"/>
              <a:ext cx="58800" cy="353682"/>
            </a:xfrm>
            <a:custGeom>
              <a:avLst/>
              <a:gdLst/>
              <a:ahLst/>
              <a:cxnLst/>
              <a:rect l="l" t="t" r="r" b="b"/>
              <a:pathLst>
                <a:path w="2370" h="7943" extrusionOk="0">
                  <a:moveTo>
                    <a:pt x="1072" y="0"/>
                  </a:moveTo>
                  <a:cubicBezTo>
                    <a:pt x="1060" y="0"/>
                    <a:pt x="1048" y="1"/>
                    <a:pt x="1035" y="4"/>
                  </a:cubicBezTo>
                  <a:cubicBezTo>
                    <a:pt x="835" y="37"/>
                    <a:pt x="901" y="270"/>
                    <a:pt x="868" y="404"/>
                  </a:cubicBezTo>
                  <a:cubicBezTo>
                    <a:pt x="334" y="2405"/>
                    <a:pt x="1" y="4474"/>
                    <a:pt x="101" y="6575"/>
                  </a:cubicBezTo>
                  <a:cubicBezTo>
                    <a:pt x="101" y="7042"/>
                    <a:pt x="134" y="7476"/>
                    <a:pt x="167" y="7943"/>
                  </a:cubicBezTo>
                  <a:lnTo>
                    <a:pt x="2302" y="7943"/>
                  </a:lnTo>
                  <a:cubicBezTo>
                    <a:pt x="2302" y="7409"/>
                    <a:pt x="2336" y="6909"/>
                    <a:pt x="2336" y="6375"/>
                  </a:cubicBezTo>
                  <a:cubicBezTo>
                    <a:pt x="2336" y="5241"/>
                    <a:pt x="2369" y="4140"/>
                    <a:pt x="2102" y="3039"/>
                  </a:cubicBezTo>
                  <a:cubicBezTo>
                    <a:pt x="1902" y="2138"/>
                    <a:pt x="1769" y="1204"/>
                    <a:pt x="1368" y="337"/>
                  </a:cubicBezTo>
                  <a:lnTo>
                    <a:pt x="1335" y="337"/>
                  </a:lnTo>
                  <a:cubicBezTo>
                    <a:pt x="1273" y="213"/>
                    <a:pt x="1239" y="0"/>
                    <a:pt x="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13"/>
            <p:cNvSpPr/>
            <p:nvPr/>
          </p:nvSpPr>
          <p:spPr>
            <a:xfrm rot="-5400000">
              <a:off x="5821920" y="422021"/>
              <a:ext cx="72023" cy="621648"/>
            </a:xfrm>
            <a:custGeom>
              <a:avLst/>
              <a:gdLst/>
              <a:ahLst/>
              <a:cxnLst/>
              <a:rect l="l" t="t" r="r" b="b"/>
              <a:pathLst>
                <a:path w="2903" h="13961" extrusionOk="0">
                  <a:moveTo>
                    <a:pt x="2102" y="0"/>
                  </a:moveTo>
                  <a:cubicBezTo>
                    <a:pt x="1968" y="0"/>
                    <a:pt x="1935" y="100"/>
                    <a:pt x="1902" y="200"/>
                  </a:cubicBezTo>
                  <a:cubicBezTo>
                    <a:pt x="1635" y="667"/>
                    <a:pt x="1501" y="1201"/>
                    <a:pt x="1435" y="1768"/>
                  </a:cubicBezTo>
                  <a:cubicBezTo>
                    <a:pt x="1134" y="3870"/>
                    <a:pt x="601" y="5938"/>
                    <a:pt x="334" y="8039"/>
                  </a:cubicBezTo>
                  <a:cubicBezTo>
                    <a:pt x="134" y="9641"/>
                    <a:pt x="0" y="11208"/>
                    <a:pt x="67" y="12810"/>
                  </a:cubicBezTo>
                  <a:cubicBezTo>
                    <a:pt x="67" y="13076"/>
                    <a:pt x="134" y="13343"/>
                    <a:pt x="267" y="13610"/>
                  </a:cubicBezTo>
                  <a:cubicBezTo>
                    <a:pt x="401" y="13844"/>
                    <a:pt x="534" y="13960"/>
                    <a:pt x="667" y="13960"/>
                  </a:cubicBezTo>
                  <a:cubicBezTo>
                    <a:pt x="801" y="13960"/>
                    <a:pt x="934" y="13844"/>
                    <a:pt x="1068" y="13610"/>
                  </a:cubicBezTo>
                  <a:cubicBezTo>
                    <a:pt x="1401" y="13043"/>
                    <a:pt x="1601" y="12443"/>
                    <a:pt x="1735" y="11809"/>
                  </a:cubicBezTo>
                  <a:cubicBezTo>
                    <a:pt x="2035" y="10475"/>
                    <a:pt x="2502" y="9174"/>
                    <a:pt x="2702" y="7806"/>
                  </a:cubicBezTo>
                  <a:cubicBezTo>
                    <a:pt x="2836" y="7005"/>
                    <a:pt x="2869" y="6171"/>
                    <a:pt x="2869" y="5371"/>
                  </a:cubicBezTo>
                  <a:cubicBezTo>
                    <a:pt x="2902" y="3603"/>
                    <a:pt x="2535" y="1935"/>
                    <a:pt x="2202" y="234"/>
                  </a:cubicBezTo>
                  <a:cubicBezTo>
                    <a:pt x="2202" y="134"/>
                    <a:pt x="2202" y="34"/>
                    <a:pt x="2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13"/>
            <p:cNvSpPr/>
            <p:nvPr/>
          </p:nvSpPr>
          <p:spPr>
            <a:xfrm rot="-5400000">
              <a:off x="5821198" y="958564"/>
              <a:ext cx="63762" cy="309956"/>
            </a:xfrm>
            <a:custGeom>
              <a:avLst/>
              <a:gdLst/>
              <a:ahLst/>
              <a:cxnLst/>
              <a:rect l="l" t="t" r="r" b="b"/>
              <a:pathLst>
                <a:path w="2570" h="6961" extrusionOk="0">
                  <a:moveTo>
                    <a:pt x="589" y="1"/>
                  </a:moveTo>
                  <a:cubicBezTo>
                    <a:pt x="443" y="1"/>
                    <a:pt x="305" y="90"/>
                    <a:pt x="234" y="279"/>
                  </a:cubicBezTo>
                  <a:cubicBezTo>
                    <a:pt x="134" y="545"/>
                    <a:pt x="34" y="812"/>
                    <a:pt x="1" y="1113"/>
                  </a:cubicBezTo>
                  <a:cubicBezTo>
                    <a:pt x="368" y="2847"/>
                    <a:pt x="501" y="4582"/>
                    <a:pt x="935" y="6283"/>
                  </a:cubicBezTo>
                  <a:cubicBezTo>
                    <a:pt x="1025" y="6702"/>
                    <a:pt x="1330" y="6960"/>
                    <a:pt x="1681" y="6960"/>
                  </a:cubicBezTo>
                  <a:cubicBezTo>
                    <a:pt x="1721" y="6960"/>
                    <a:pt x="1761" y="6957"/>
                    <a:pt x="1802" y="6950"/>
                  </a:cubicBezTo>
                  <a:cubicBezTo>
                    <a:pt x="2269" y="6917"/>
                    <a:pt x="2436" y="6583"/>
                    <a:pt x="2536" y="6183"/>
                  </a:cubicBezTo>
                  <a:cubicBezTo>
                    <a:pt x="2569" y="5983"/>
                    <a:pt x="2503" y="5783"/>
                    <a:pt x="2503" y="5582"/>
                  </a:cubicBezTo>
                  <a:cubicBezTo>
                    <a:pt x="2369" y="3981"/>
                    <a:pt x="1902" y="2447"/>
                    <a:pt x="1569" y="879"/>
                  </a:cubicBezTo>
                  <a:cubicBezTo>
                    <a:pt x="1502" y="412"/>
                    <a:pt x="1168" y="212"/>
                    <a:pt x="768" y="45"/>
                  </a:cubicBezTo>
                  <a:cubicBezTo>
                    <a:pt x="710" y="16"/>
                    <a:pt x="649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13"/>
            <p:cNvSpPr/>
            <p:nvPr/>
          </p:nvSpPr>
          <p:spPr>
            <a:xfrm rot="-5400000">
              <a:off x="8559122" y="898924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068" y="0"/>
                  </a:moveTo>
                  <a:cubicBezTo>
                    <a:pt x="934" y="34"/>
                    <a:pt x="0" y="968"/>
                    <a:pt x="0" y="2035"/>
                  </a:cubicBezTo>
                  <a:cubicBezTo>
                    <a:pt x="33" y="3147"/>
                    <a:pt x="932" y="3971"/>
                    <a:pt x="2162" y="3971"/>
                  </a:cubicBezTo>
                  <a:cubicBezTo>
                    <a:pt x="2186" y="3971"/>
                    <a:pt x="2211" y="3970"/>
                    <a:pt x="2235" y="3970"/>
                  </a:cubicBezTo>
                  <a:cubicBezTo>
                    <a:pt x="3336" y="3970"/>
                    <a:pt x="4270" y="3069"/>
                    <a:pt x="4270" y="2002"/>
                  </a:cubicBezTo>
                  <a:cubicBezTo>
                    <a:pt x="4270" y="934"/>
                    <a:pt x="3236" y="0"/>
                    <a:pt x="2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13"/>
            <p:cNvSpPr/>
            <p:nvPr/>
          </p:nvSpPr>
          <p:spPr>
            <a:xfrm rot="-5400000">
              <a:off x="9139271" y="1094308"/>
              <a:ext cx="99215" cy="95556"/>
            </a:xfrm>
            <a:custGeom>
              <a:avLst/>
              <a:gdLst/>
              <a:ahLst/>
              <a:cxnLst/>
              <a:rect l="l" t="t" r="r" b="b"/>
              <a:pathLst>
                <a:path w="3999" h="2146" extrusionOk="0">
                  <a:moveTo>
                    <a:pt x="2140" y="1"/>
                  </a:moveTo>
                  <a:cubicBezTo>
                    <a:pt x="2083" y="1"/>
                    <a:pt x="2025" y="4"/>
                    <a:pt x="1966" y="11"/>
                  </a:cubicBezTo>
                  <a:cubicBezTo>
                    <a:pt x="1922" y="6"/>
                    <a:pt x="1879" y="4"/>
                    <a:pt x="1835" y="4"/>
                  </a:cubicBezTo>
                  <a:cubicBezTo>
                    <a:pt x="938" y="4"/>
                    <a:pt x="1" y="960"/>
                    <a:pt x="65" y="1946"/>
                  </a:cubicBezTo>
                  <a:cubicBezTo>
                    <a:pt x="65" y="2012"/>
                    <a:pt x="65" y="2079"/>
                    <a:pt x="98" y="2146"/>
                  </a:cubicBezTo>
                  <a:lnTo>
                    <a:pt x="3967" y="2146"/>
                  </a:lnTo>
                  <a:cubicBezTo>
                    <a:pt x="3967" y="2079"/>
                    <a:pt x="3967" y="2012"/>
                    <a:pt x="3967" y="1946"/>
                  </a:cubicBezTo>
                  <a:cubicBezTo>
                    <a:pt x="3999" y="1154"/>
                    <a:pt x="3219" y="1"/>
                    <a:pt x="2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13"/>
            <p:cNvSpPr/>
            <p:nvPr/>
          </p:nvSpPr>
          <p:spPr>
            <a:xfrm rot="-5400000">
              <a:off x="4550683" y="907486"/>
              <a:ext cx="90234" cy="203535"/>
            </a:xfrm>
            <a:custGeom>
              <a:avLst/>
              <a:gdLst/>
              <a:ahLst/>
              <a:cxnLst/>
              <a:rect l="l" t="t" r="r" b="b"/>
              <a:pathLst>
                <a:path w="3637" h="4571" extrusionOk="0">
                  <a:moveTo>
                    <a:pt x="1801" y="0"/>
                  </a:moveTo>
                  <a:cubicBezTo>
                    <a:pt x="834" y="0"/>
                    <a:pt x="0" y="801"/>
                    <a:pt x="33" y="1768"/>
                  </a:cubicBezTo>
                  <a:cubicBezTo>
                    <a:pt x="33" y="1935"/>
                    <a:pt x="67" y="2135"/>
                    <a:pt x="134" y="2268"/>
                  </a:cubicBezTo>
                  <a:cubicBezTo>
                    <a:pt x="67" y="2435"/>
                    <a:pt x="33" y="2602"/>
                    <a:pt x="33" y="2802"/>
                  </a:cubicBezTo>
                  <a:cubicBezTo>
                    <a:pt x="0" y="3736"/>
                    <a:pt x="834" y="4570"/>
                    <a:pt x="1801" y="4570"/>
                  </a:cubicBezTo>
                  <a:cubicBezTo>
                    <a:pt x="2802" y="4570"/>
                    <a:pt x="3636" y="3769"/>
                    <a:pt x="3603" y="2802"/>
                  </a:cubicBezTo>
                  <a:cubicBezTo>
                    <a:pt x="3603" y="2635"/>
                    <a:pt x="3569" y="2435"/>
                    <a:pt x="3536" y="2268"/>
                  </a:cubicBezTo>
                  <a:cubicBezTo>
                    <a:pt x="3569" y="2102"/>
                    <a:pt x="3603" y="1935"/>
                    <a:pt x="3603" y="1768"/>
                  </a:cubicBezTo>
                  <a:cubicBezTo>
                    <a:pt x="3636" y="801"/>
                    <a:pt x="2802" y="0"/>
                    <a:pt x="1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13"/>
            <p:cNvSpPr/>
            <p:nvPr/>
          </p:nvSpPr>
          <p:spPr>
            <a:xfrm rot="-5400000">
              <a:off x="7690355" y="991086"/>
              <a:ext cx="87753" cy="153041"/>
            </a:xfrm>
            <a:custGeom>
              <a:avLst/>
              <a:gdLst/>
              <a:ahLst/>
              <a:cxnLst/>
              <a:rect l="l" t="t" r="r" b="b"/>
              <a:pathLst>
                <a:path w="3537" h="3437" extrusionOk="0">
                  <a:moveTo>
                    <a:pt x="1768" y="1"/>
                  </a:moveTo>
                  <a:cubicBezTo>
                    <a:pt x="768" y="1"/>
                    <a:pt x="0" y="735"/>
                    <a:pt x="0" y="1736"/>
                  </a:cubicBezTo>
                  <a:cubicBezTo>
                    <a:pt x="34" y="2636"/>
                    <a:pt x="834" y="3403"/>
                    <a:pt x="1802" y="3437"/>
                  </a:cubicBezTo>
                  <a:cubicBezTo>
                    <a:pt x="2702" y="3437"/>
                    <a:pt x="3503" y="2603"/>
                    <a:pt x="3503" y="1669"/>
                  </a:cubicBezTo>
                  <a:lnTo>
                    <a:pt x="3536" y="1669"/>
                  </a:lnTo>
                  <a:cubicBezTo>
                    <a:pt x="3536" y="701"/>
                    <a:pt x="2769" y="1"/>
                    <a:pt x="17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13"/>
            <p:cNvSpPr/>
            <p:nvPr/>
          </p:nvSpPr>
          <p:spPr>
            <a:xfrm rot="-5400000">
              <a:off x="6865299" y="930574"/>
              <a:ext cx="80285" cy="144136"/>
            </a:xfrm>
            <a:custGeom>
              <a:avLst/>
              <a:gdLst/>
              <a:ahLst/>
              <a:cxnLst/>
              <a:rect l="l" t="t" r="r" b="b"/>
              <a:pathLst>
                <a:path w="3236" h="3237" extrusionOk="0">
                  <a:moveTo>
                    <a:pt x="1635" y="1"/>
                  </a:moveTo>
                  <a:cubicBezTo>
                    <a:pt x="767" y="1"/>
                    <a:pt x="0" y="801"/>
                    <a:pt x="33" y="1635"/>
                  </a:cubicBezTo>
                  <a:cubicBezTo>
                    <a:pt x="33" y="2502"/>
                    <a:pt x="767" y="3236"/>
                    <a:pt x="1601" y="3236"/>
                  </a:cubicBezTo>
                  <a:cubicBezTo>
                    <a:pt x="2502" y="3236"/>
                    <a:pt x="3236" y="2469"/>
                    <a:pt x="3236" y="1602"/>
                  </a:cubicBezTo>
                  <a:cubicBezTo>
                    <a:pt x="3236" y="801"/>
                    <a:pt x="2469" y="34"/>
                    <a:pt x="1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13"/>
            <p:cNvSpPr/>
            <p:nvPr/>
          </p:nvSpPr>
          <p:spPr>
            <a:xfrm rot="-5400000">
              <a:off x="8143143" y="913349"/>
              <a:ext cx="77804" cy="139683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91" y="0"/>
                  </a:moveTo>
                  <a:cubicBezTo>
                    <a:pt x="1572" y="0"/>
                    <a:pt x="1554" y="1"/>
                    <a:pt x="1534" y="1"/>
                  </a:cubicBezTo>
                  <a:cubicBezTo>
                    <a:pt x="667" y="1"/>
                    <a:pt x="0" y="668"/>
                    <a:pt x="0" y="1569"/>
                  </a:cubicBezTo>
                  <a:cubicBezTo>
                    <a:pt x="0" y="2470"/>
                    <a:pt x="701" y="3137"/>
                    <a:pt x="1601" y="3137"/>
                  </a:cubicBezTo>
                  <a:cubicBezTo>
                    <a:pt x="2435" y="3103"/>
                    <a:pt x="3136" y="2403"/>
                    <a:pt x="3136" y="1536"/>
                  </a:cubicBezTo>
                  <a:cubicBezTo>
                    <a:pt x="3136" y="720"/>
                    <a:pt x="2434" y="0"/>
                    <a:pt x="15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13"/>
            <p:cNvSpPr/>
            <p:nvPr/>
          </p:nvSpPr>
          <p:spPr>
            <a:xfrm rot="-5400000">
              <a:off x="5117650" y="988586"/>
              <a:ext cx="76167" cy="138169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501" y="1"/>
                  </a:moveTo>
                  <a:cubicBezTo>
                    <a:pt x="634" y="1"/>
                    <a:pt x="0" y="634"/>
                    <a:pt x="0" y="1502"/>
                  </a:cubicBezTo>
                  <a:cubicBezTo>
                    <a:pt x="0" y="2402"/>
                    <a:pt x="701" y="3103"/>
                    <a:pt x="1568" y="3103"/>
                  </a:cubicBezTo>
                  <a:cubicBezTo>
                    <a:pt x="2402" y="3103"/>
                    <a:pt x="3069" y="2436"/>
                    <a:pt x="3069" y="1568"/>
                  </a:cubicBezTo>
                  <a:cubicBezTo>
                    <a:pt x="3069" y="701"/>
                    <a:pt x="2369" y="1"/>
                    <a:pt x="15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13"/>
            <p:cNvSpPr/>
            <p:nvPr/>
          </p:nvSpPr>
          <p:spPr>
            <a:xfrm rot="-5400000">
              <a:off x="6002566" y="901483"/>
              <a:ext cx="75323" cy="127838"/>
            </a:xfrm>
            <a:custGeom>
              <a:avLst/>
              <a:gdLst/>
              <a:ahLst/>
              <a:cxnLst/>
              <a:rect l="l" t="t" r="r" b="b"/>
              <a:pathLst>
                <a:path w="3036" h="2871" extrusionOk="0">
                  <a:moveTo>
                    <a:pt x="1637" y="0"/>
                  </a:moveTo>
                  <a:cubicBezTo>
                    <a:pt x="1614" y="0"/>
                    <a:pt x="1591" y="1"/>
                    <a:pt x="1568" y="2"/>
                  </a:cubicBezTo>
                  <a:cubicBezTo>
                    <a:pt x="734" y="2"/>
                    <a:pt x="0" y="635"/>
                    <a:pt x="0" y="1403"/>
                  </a:cubicBezTo>
                  <a:cubicBezTo>
                    <a:pt x="0" y="2203"/>
                    <a:pt x="734" y="2870"/>
                    <a:pt x="1601" y="2870"/>
                  </a:cubicBezTo>
                  <a:cubicBezTo>
                    <a:pt x="2469" y="2870"/>
                    <a:pt x="3036" y="2270"/>
                    <a:pt x="3036" y="1403"/>
                  </a:cubicBezTo>
                  <a:cubicBezTo>
                    <a:pt x="3036" y="591"/>
                    <a:pt x="2467" y="0"/>
                    <a:pt x="1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13"/>
            <p:cNvSpPr/>
            <p:nvPr/>
          </p:nvSpPr>
          <p:spPr>
            <a:xfrm rot="-5400000">
              <a:off x="5384993" y="927303"/>
              <a:ext cx="76167" cy="123386"/>
            </a:xfrm>
            <a:custGeom>
              <a:avLst/>
              <a:gdLst/>
              <a:ahLst/>
              <a:cxnLst/>
              <a:rect l="l" t="t" r="r" b="b"/>
              <a:pathLst>
                <a:path w="3070" h="2771" extrusionOk="0">
                  <a:moveTo>
                    <a:pt x="1595" y="0"/>
                  </a:moveTo>
                  <a:cubicBezTo>
                    <a:pt x="1575" y="0"/>
                    <a:pt x="1555" y="1"/>
                    <a:pt x="1535" y="2"/>
                  </a:cubicBezTo>
                  <a:cubicBezTo>
                    <a:pt x="701" y="35"/>
                    <a:pt x="1" y="669"/>
                    <a:pt x="34" y="1403"/>
                  </a:cubicBezTo>
                  <a:cubicBezTo>
                    <a:pt x="34" y="2137"/>
                    <a:pt x="768" y="2770"/>
                    <a:pt x="1602" y="2770"/>
                  </a:cubicBezTo>
                  <a:cubicBezTo>
                    <a:pt x="2403" y="2770"/>
                    <a:pt x="3070" y="2137"/>
                    <a:pt x="3070" y="1403"/>
                  </a:cubicBezTo>
                  <a:cubicBezTo>
                    <a:pt x="3070" y="654"/>
                    <a:pt x="2403" y="0"/>
                    <a:pt x="1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13"/>
            <p:cNvSpPr/>
            <p:nvPr/>
          </p:nvSpPr>
          <p:spPr>
            <a:xfrm rot="-5400000">
              <a:off x="5672514" y="875355"/>
              <a:ext cx="74504" cy="126280"/>
            </a:xfrm>
            <a:custGeom>
              <a:avLst/>
              <a:gdLst/>
              <a:ahLst/>
              <a:cxnLst/>
              <a:rect l="l" t="t" r="r" b="b"/>
              <a:pathLst>
                <a:path w="3003" h="2836" extrusionOk="0">
                  <a:moveTo>
                    <a:pt x="1468" y="0"/>
                  </a:moveTo>
                  <a:cubicBezTo>
                    <a:pt x="667" y="0"/>
                    <a:pt x="133" y="567"/>
                    <a:pt x="67" y="1435"/>
                  </a:cubicBezTo>
                  <a:cubicBezTo>
                    <a:pt x="0" y="2135"/>
                    <a:pt x="834" y="2836"/>
                    <a:pt x="1434" y="2836"/>
                  </a:cubicBezTo>
                  <a:cubicBezTo>
                    <a:pt x="2202" y="2802"/>
                    <a:pt x="3002" y="2102"/>
                    <a:pt x="2869" y="1368"/>
                  </a:cubicBezTo>
                  <a:cubicBezTo>
                    <a:pt x="2869" y="567"/>
                    <a:pt x="2302" y="0"/>
                    <a:pt x="1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13"/>
            <p:cNvSpPr/>
            <p:nvPr/>
          </p:nvSpPr>
          <p:spPr>
            <a:xfrm rot="-5400000">
              <a:off x="6393811" y="875075"/>
              <a:ext cx="63737" cy="114436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268" y="1"/>
                  </a:moveTo>
                  <a:cubicBezTo>
                    <a:pt x="600" y="1"/>
                    <a:pt x="0" y="568"/>
                    <a:pt x="0" y="1268"/>
                  </a:cubicBezTo>
                  <a:cubicBezTo>
                    <a:pt x="0" y="2036"/>
                    <a:pt x="500" y="2569"/>
                    <a:pt x="1234" y="2569"/>
                  </a:cubicBezTo>
                  <a:cubicBezTo>
                    <a:pt x="1968" y="2569"/>
                    <a:pt x="2569" y="1969"/>
                    <a:pt x="2569" y="1268"/>
                  </a:cubicBezTo>
                  <a:cubicBezTo>
                    <a:pt x="2569" y="601"/>
                    <a:pt x="1935" y="1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13"/>
            <p:cNvSpPr/>
            <p:nvPr/>
          </p:nvSpPr>
          <p:spPr>
            <a:xfrm rot="-5400000">
              <a:off x="7386740" y="974795"/>
              <a:ext cx="63762" cy="107000"/>
            </a:xfrm>
            <a:custGeom>
              <a:avLst/>
              <a:gdLst/>
              <a:ahLst/>
              <a:cxnLst/>
              <a:rect l="l" t="t" r="r" b="b"/>
              <a:pathLst>
                <a:path w="2570" h="2403" extrusionOk="0">
                  <a:moveTo>
                    <a:pt x="1268" y="1"/>
                  </a:moveTo>
                  <a:cubicBezTo>
                    <a:pt x="601" y="1"/>
                    <a:pt x="1" y="568"/>
                    <a:pt x="1" y="1235"/>
                  </a:cubicBezTo>
                  <a:cubicBezTo>
                    <a:pt x="1" y="1835"/>
                    <a:pt x="601" y="2402"/>
                    <a:pt x="1235" y="2402"/>
                  </a:cubicBezTo>
                  <a:cubicBezTo>
                    <a:pt x="1935" y="2402"/>
                    <a:pt x="2536" y="1835"/>
                    <a:pt x="2569" y="1135"/>
                  </a:cubicBezTo>
                  <a:cubicBezTo>
                    <a:pt x="2569" y="501"/>
                    <a:pt x="2002" y="1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13"/>
            <p:cNvSpPr/>
            <p:nvPr/>
          </p:nvSpPr>
          <p:spPr>
            <a:xfrm rot="-5400000">
              <a:off x="9077168" y="937179"/>
              <a:ext cx="52969" cy="93686"/>
            </a:xfrm>
            <a:custGeom>
              <a:avLst/>
              <a:gdLst/>
              <a:ahLst/>
              <a:cxnLst/>
              <a:rect l="l" t="t" r="r" b="b"/>
              <a:pathLst>
                <a:path w="2135" h="2104" extrusionOk="0">
                  <a:moveTo>
                    <a:pt x="1014" y="1"/>
                  </a:moveTo>
                  <a:cubicBezTo>
                    <a:pt x="469" y="1"/>
                    <a:pt x="0" y="488"/>
                    <a:pt x="0" y="1070"/>
                  </a:cubicBezTo>
                  <a:cubicBezTo>
                    <a:pt x="0" y="1670"/>
                    <a:pt x="434" y="2104"/>
                    <a:pt x="1034" y="2104"/>
                  </a:cubicBezTo>
                  <a:cubicBezTo>
                    <a:pt x="1701" y="2104"/>
                    <a:pt x="2135" y="1670"/>
                    <a:pt x="2135" y="1037"/>
                  </a:cubicBezTo>
                  <a:cubicBezTo>
                    <a:pt x="2135" y="469"/>
                    <a:pt x="1668" y="2"/>
                    <a:pt x="1067" y="2"/>
                  </a:cubicBezTo>
                  <a:cubicBezTo>
                    <a:pt x="1050" y="1"/>
                    <a:pt x="1032" y="1"/>
                    <a:pt x="1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13"/>
            <p:cNvSpPr/>
            <p:nvPr/>
          </p:nvSpPr>
          <p:spPr>
            <a:xfrm rot="-5400000">
              <a:off x="5046336" y="834993"/>
              <a:ext cx="48032" cy="86205"/>
            </a:xfrm>
            <a:custGeom>
              <a:avLst/>
              <a:gdLst/>
              <a:ahLst/>
              <a:cxnLst/>
              <a:rect l="l" t="t" r="r" b="b"/>
              <a:pathLst>
                <a:path w="1936" h="1936" extrusionOk="0">
                  <a:moveTo>
                    <a:pt x="1002" y="0"/>
                  </a:moveTo>
                  <a:cubicBezTo>
                    <a:pt x="468" y="0"/>
                    <a:pt x="1" y="434"/>
                    <a:pt x="1" y="968"/>
                  </a:cubicBezTo>
                  <a:cubicBezTo>
                    <a:pt x="1" y="1501"/>
                    <a:pt x="468" y="1935"/>
                    <a:pt x="1002" y="1935"/>
                  </a:cubicBezTo>
                  <a:cubicBezTo>
                    <a:pt x="1602" y="1935"/>
                    <a:pt x="1936" y="1568"/>
                    <a:pt x="1936" y="968"/>
                  </a:cubicBezTo>
                  <a:cubicBezTo>
                    <a:pt x="1936" y="434"/>
                    <a:pt x="1535" y="0"/>
                    <a:pt x="1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13"/>
            <p:cNvSpPr/>
            <p:nvPr/>
          </p:nvSpPr>
          <p:spPr>
            <a:xfrm rot="-5400000">
              <a:off x="8515369" y="1061744"/>
              <a:ext cx="46370" cy="86205"/>
            </a:xfrm>
            <a:custGeom>
              <a:avLst/>
              <a:gdLst/>
              <a:ahLst/>
              <a:cxnLst/>
              <a:rect l="l" t="t" r="r" b="b"/>
              <a:pathLst>
                <a:path w="1869" h="1936" extrusionOk="0">
                  <a:moveTo>
                    <a:pt x="1001" y="0"/>
                  </a:moveTo>
                  <a:cubicBezTo>
                    <a:pt x="434" y="0"/>
                    <a:pt x="0" y="467"/>
                    <a:pt x="0" y="1034"/>
                  </a:cubicBezTo>
                  <a:cubicBezTo>
                    <a:pt x="0" y="1602"/>
                    <a:pt x="367" y="1935"/>
                    <a:pt x="934" y="1935"/>
                  </a:cubicBezTo>
                  <a:cubicBezTo>
                    <a:pt x="1501" y="1935"/>
                    <a:pt x="1868" y="1568"/>
                    <a:pt x="1868" y="1034"/>
                  </a:cubicBezTo>
                  <a:cubicBezTo>
                    <a:pt x="1868" y="401"/>
                    <a:pt x="1535" y="0"/>
                    <a:pt x="1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13"/>
            <p:cNvSpPr/>
            <p:nvPr/>
          </p:nvSpPr>
          <p:spPr>
            <a:xfrm rot="-5400000">
              <a:off x="4883818" y="924999"/>
              <a:ext cx="46370" cy="83311"/>
            </a:xfrm>
            <a:custGeom>
              <a:avLst/>
              <a:gdLst/>
              <a:ahLst/>
              <a:cxnLst/>
              <a:rect l="l" t="t" r="r" b="b"/>
              <a:pathLst>
                <a:path w="1869" h="1871" extrusionOk="0">
                  <a:moveTo>
                    <a:pt x="902" y="0"/>
                  </a:moveTo>
                  <a:cubicBezTo>
                    <a:pt x="368" y="34"/>
                    <a:pt x="1" y="401"/>
                    <a:pt x="1" y="968"/>
                  </a:cubicBezTo>
                  <a:cubicBezTo>
                    <a:pt x="1" y="1481"/>
                    <a:pt x="371" y="1870"/>
                    <a:pt x="873" y="1870"/>
                  </a:cubicBezTo>
                  <a:cubicBezTo>
                    <a:pt x="894" y="1870"/>
                    <a:pt x="914" y="1870"/>
                    <a:pt x="935" y="1868"/>
                  </a:cubicBezTo>
                  <a:cubicBezTo>
                    <a:pt x="1435" y="1868"/>
                    <a:pt x="1869" y="1435"/>
                    <a:pt x="1836" y="934"/>
                  </a:cubicBezTo>
                  <a:cubicBezTo>
                    <a:pt x="1836" y="401"/>
                    <a:pt x="1435" y="0"/>
                    <a:pt x="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13"/>
            <p:cNvSpPr/>
            <p:nvPr/>
          </p:nvSpPr>
          <p:spPr>
            <a:xfrm rot="-5400000">
              <a:off x="8808665" y="889409"/>
              <a:ext cx="48032" cy="83311"/>
            </a:xfrm>
            <a:custGeom>
              <a:avLst/>
              <a:gdLst/>
              <a:ahLst/>
              <a:cxnLst/>
              <a:rect l="l" t="t" r="r" b="b"/>
              <a:pathLst>
                <a:path w="1936" h="1871" extrusionOk="0">
                  <a:moveTo>
                    <a:pt x="1102" y="0"/>
                  </a:moveTo>
                  <a:lnTo>
                    <a:pt x="1102" y="34"/>
                  </a:lnTo>
                  <a:cubicBezTo>
                    <a:pt x="535" y="34"/>
                    <a:pt x="1" y="568"/>
                    <a:pt x="1" y="1101"/>
                  </a:cubicBezTo>
                  <a:cubicBezTo>
                    <a:pt x="1" y="1576"/>
                    <a:pt x="272" y="1871"/>
                    <a:pt x="727" y="1871"/>
                  </a:cubicBezTo>
                  <a:cubicBezTo>
                    <a:pt x="752" y="1871"/>
                    <a:pt x="776" y="1870"/>
                    <a:pt x="802" y="1868"/>
                  </a:cubicBezTo>
                  <a:cubicBezTo>
                    <a:pt x="1369" y="1868"/>
                    <a:pt x="1936" y="1301"/>
                    <a:pt x="1902" y="734"/>
                  </a:cubicBezTo>
                  <a:cubicBezTo>
                    <a:pt x="1869" y="334"/>
                    <a:pt x="1502" y="0"/>
                    <a:pt x="1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13"/>
            <p:cNvSpPr/>
            <p:nvPr/>
          </p:nvSpPr>
          <p:spPr>
            <a:xfrm rot="-5400000">
              <a:off x="6658481" y="891572"/>
              <a:ext cx="36446" cy="64075"/>
            </a:xfrm>
            <a:custGeom>
              <a:avLst/>
              <a:gdLst/>
              <a:ahLst/>
              <a:cxnLst/>
              <a:rect l="l" t="t" r="r" b="b"/>
              <a:pathLst>
                <a:path w="1469" h="1439" extrusionOk="0">
                  <a:moveTo>
                    <a:pt x="777" y="0"/>
                  </a:moveTo>
                  <a:cubicBezTo>
                    <a:pt x="763" y="0"/>
                    <a:pt x="749" y="1"/>
                    <a:pt x="735" y="2"/>
                  </a:cubicBezTo>
                  <a:cubicBezTo>
                    <a:pt x="368" y="2"/>
                    <a:pt x="1" y="403"/>
                    <a:pt x="34" y="770"/>
                  </a:cubicBezTo>
                  <a:cubicBezTo>
                    <a:pt x="66" y="1089"/>
                    <a:pt x="404" y="1439"/>
                    <a:pt x="725" y="1439"/>
                  </a:cubicBezTo>
                  <a:cubicBezTo>
                    <a:pt x="739" y="1439"/>
                    <a:pt x="754" y="1438"/>
                    <a:pt x="768" y="1437"/>
                  </a:cubicBezTo>
                  <a:cubicBezTo>
                    <a:pt x="1101" y="1437"/>
                    <a:pt x="1468" y="1070"/>
                    <a:pt x="1435" y="703"/>
                  </a:cubicBezTo>
                  <a:cubicBezTo>
                    <a:pt x="1435" y="352"/>
                    <a:pt x="1099" y="0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13"/>
            <p:cNvSpPr/>
            <p:nvPr/>
          </p:nvSpPr>
          <p:spPr>
            <a:xfrm rot="-5400000">
              <a:off x="7833770" y="938895"/>
              <a:ext cx="35627" cy="57975"/>
            </a:xfrm>
            <a:custGeom>
              <a:avLst/>
              <a:gdLst/>
              <a:ahLst/>
              <a:cxnLst/>
              <a:rect l="l" t="t" r="r" b="b"/>
              <a:pathLst>
                <a:path w="1436" h="1302" extrusionOk="0">
                  <a:moveTo>
                    <a:pt x="701" y="1"/>
                  </a:moveTo>
                  <a:cubicBezTo>
                    <a:pt x="301" y="1"/>
                    <a:pt x="1" y="267"/>
                    <a:pt x="34" y="634"/>
                  </a:cubicBezTo>
                  <a:cubicBezTo>
                    <a:pt x="34" y="1001"/>
                    <a:pt x="368" y="1302"/>
                    <a:pt x="735" y="1302"/>
                  </a:cubicBezTo>
                  <a:cubicBezTo>
                    <a:pt x="1102" y="1302"/>
                    <a:pt x="1435" y="968"/>
                    <a:pt x="1402" y="634"/>
                  </a:cubicBezTo>
                  <a:cubicBezTo>
                    <a:pt x="1402" y="234"/>
                    <a:pt x="1135" y="1"/>
                    <a:pt x="7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13"/>
            <p:cNvSpPr/>
            <p:nvPr/>
          </p:nvSpPr>
          <p:spPr>
            <a:xfrm rot="-5400000">
              <a:off x="7121085" y="991620"/>
              <a:ext cx="30640" cy="53478"/>
            </a:xfrm>
            <a:custGeom>
              <a:avLst/>
              <a:gdLst/>
              <a:ahLst/>
              <a:cxnLst/>
              <a:rect l="l" t="t" r="r" b="b"/>
              <a:pathLst>
                <a:path w="1235" h="1201" extrusionOk="0">
                  <a:moveTo>
                    <a:pt x="634" y="0"/>
                  </a:moveTo>
                  <a:cubicBezTo>
                    <a:pt x="267" y="0"/>
                    <a:pt x="0" y="234"/>
                    <a:pt x="33" y="634"/>
                  </a:cubicBezTo>
                  <a:cubicBezTo>
                    <a:pt x="33" y="1001"/>
                    <a:pt x="234" y="1168"/>
                    <a:pt x="500" y="1201"/>
                  </a:cubicBezTo>
                  <a:cubicBezTo>
                    <a:pt x="967" y="1201"/>
                    <a:pt x="1201" y="1001"/>
                    <a:pt x="1234" y="634"/>
                  </a:cubicBezTo>
                  <a:cubicBezTo>
                    <a:pt x="1234" y="234"/>
                    <a:pt x="1001" y="0"/>
                    <a:pt x="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13"/>
            <p:cNvSpPr/>
            <p:nvPr/>
          </p:nvSpPr>
          <p:spPr>
            <a:xfrm rot="-5400000">
              <a:off x="8880869" y="1131279"/>
              <a:ext cx="22379" cy="39006"/>
            </a:xfrm>
            <a:custGeom>
              <a:avLst/>
              <a:gdLst/>
              <a:ahLst/>
              <a:cxnLst/>
              <a:rect l="l" t="t" r="r" b="b"/>
              <a:pathLst>
                <a:path w="902" h="876" extrusionOk="0">
                  <a:moveTo>
                    <a:pt x="498" y="1"/>
                  </a:moveTo>
                  <a:cubicBezTo>
                    <a:pt x="477" y="1"/>
                    <a:pt x="456" y="2"/>
                    <a:pt x="434" y="4"/>
                  </a:cubicBezTo>
                  <a:cubicBezTo>
                    <a:pt x="201" y="4"/>
                    <a:pt x="1" y="138"/>
                    <a:pt x="1" y="438"/>
                  </a:cubicBezTo>
                  <a:cubicBezTo>
                    <a:pt x="1" y="738"/>
                    <a:pt x="167" y="871"/>
                    <a:pt x="434" y="871"/>
                  </a:cubicBezTo>
                  <a:cubicBezTo>
                    <a:pt x="456" y="874"/>
                    <a:pt x="478" y="875"/>
                    <a:pt x="499" y="875"/>
                  </a:cubicBezTo>
                  <a:cubicBezTo>
                    <a:pt x="758" y="875"/>
                    <a:pt x="901" y="687"/>
                    <a:pt x="901" y="471"/>
                  </a:cubicBezTo>
                  <a:cubicBezTo>
                    <a:pt x="901" y="193"/>
                    <a:pt x="758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13"/>
            <p:cNvSpPr/>
            <p:nvPr/>
          </p:nvSpPr>
          <p:spPr>
            <a:xfrm rot="-5400000">
              <a:off x="5438084" y="84476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67" y="0"/>
                  </a:moveTo>
                  <a:cubicBezTo>
                    <a:pt x="234" y="0"/>
                    <a:pt x="67" y="101"/>
                    <a:pt x="34" y="334"/>
                  </a:cubicBezTo>
                  <a:cubicBezTo>
                    <a:pt x="0" y="568"/>
                    <a:pt x="201" y="668"/>
                    <a:pt x="401" y="734"/>
                  </a:cubicBezTo>
                  <a:cubicBezTo>
                    <a:pt x="601" y="701"/>
                    <a:pt x="734" y="601"/>
                    <a:pt x="768" y="367"/>
                  </a:cubicBezTo>
                  <a:cubicBezTo>
                    <a:pt x="768" y="167"/>
                    <a:pt x="701" y="34"/>
                    <a:pt x="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13"/>
            <p:cNvSpPr/>
            <p:nvPr/>
          </p:nvSpPr>
          <p:spPr>
            <a:xfrm rot="-5400000">
              <a:off x="3881202" y="1147086"/>
              <a:ext cx="59618" cy="423679"/>
            </a:xfrm>
            <a:custGeom>
              <a:avLst/>
              <a:gdLst/>
              <a:ahLst/>
              <a:cxnLst/>
              <a:rect l="l" t="t" r="r" b="b"/>
              <a:pathLst>
                <a:path w="2403" h="9515" extrusionOk="0">
                  <a:moveTo>
                    <a:pt x="1885" y="1"/>
                  </a:moveTo>
                  <a:cubicBezTo>
                    <a:pt x="1718" y="1"/>
                    <a:pt x="1627" y="150"/>
                    <a:pt x="1535" y="272"/>
                  </a:cubicBezTo>
                  <a:cubicBezTo>
                    <a:pt x="901" y="972"/>
                    <a:pt x="535" y="1773"/>
                    <a:pt x="434" y="2740"/>
                  </a:cubicBezTo>
                  <a:cubicBezTo>
                    <a:pt x="301" y="4441"/>
                    <a:pt x="268" y="6143"/>
                    <a:pt x="34" y="7844"/>
                  </a:cubicBezTo>
                  <a:cubicBezTo>
                    <a:pt x="1" y="8144"/>
                    <a:pt x="34" y="8478"/>
                    <a:pt x="34" y="8811"/>
                  </a:cubicBezTo>
                  <a:cubicBezTo>
                    <a:pt x="68" y="9212"/>
                    <a:pt x="334" y="9478"/>
                    <a:pt x="735" y="9512"/>
                  </a:cubicBezTo>
                  <a:cubicBezTo>
                    <a:pt x="756" y="9514"/>
                    <a:pt x="777" y="9515"/>
                    <a:pt x="797" y="9515"/>
                  </a:cubicBezTo>
                  <a:cubicBezTo>
                    <a:pt x="1094" y="9515"/>
                    <a:pt x="1277" y="9292"/>
                    <a:pt x="1402" y="9011"/>
                  </a:cubicBezTo>
                  <a:cubicBezTo>
                    <a:pt x="1469" y="8878"/>
                    <a:pt x="1502" y="8745"/>
                    <a:pt x="1502" y="8611"/>
                  </a:cubicBezTo>
                  <a:cubicBezTo>
                    <a:pt x="1669" y="7677"/>
                    <a:pt x="1769" y="6743"/>
                    <a:pt x="1969" y="5809"/>
                  </a:cubicBezTo>
                  <a:cubicBezTo>
                    <a:pt x="2069" y="4775"/>
                    <a:pt x="2102" y="3708"/>
                    <a:pt x="2269" y="2674"/>
                  </a:cubicBezTo>
                  <a:cubicBezTo>
                    <a:pt x="2403" y="1906"/>
                    <a:pt x="2336" y="1139"/>
                    <a:pt x="2136" y="372"/>
                  </a:cubicBezTo>
                  <a:cubicBezTo>
                    <a:pt x="2102" y="238"/>
                    <a:pt x="2136" y="38"/>
                    <a:pt x="1936" y="5"/>
                  </a:cubicBezTo>
                  <a:cubicBezTo>
                    <a:pt x="1918" y="2"/>
                    <a:pt x="1901" y="1"/>
                    <a:pt x="18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13"/>
            <p:cNvSpPr/>
            <p:nvPr/>
          </p:nvSpPr>
          <p:spPr>
            <a:xfrm rot="-5400000">
              <a:off x="185441" y="1124855"/>
              <a:ext cx="58775" cy="419315"/>
            </a:xfrm>
            <a:custGeom>
              <a:avLst/>
              <a:gdLst/>
              <a:ahLst/>
              <a:cxnLst/>
              <a:rect l="l" t="t" r="r" b="b"/>
              <a:pathLst>
                <a:path w="2369" h="9417" extrusionOk="0">
                  <a:moveTo>
                    <a:pt x="1088" y="1"/>
                  </a:moveTo>
                  <a:cubicBezTo>
                    <a:pt x="861" y="1"/>
                    <a:pt x="687" y="129"/>
                    <a:pt x="568" y="339"/>
                  </a:cubicBezTo>
                  <a:cubicBezTo>
                    <a:pt x="401" y="639"/>
                    <a:pt x="334" y="973"/>
                    <a:pt x="267" y="1307"/>
                  </a:cubicBezTo>
                  <a:cubicBezTo>
                    <a:pt x="1" y="2841"/>
                    <a:pt x="134" y="4342"/>
                    <a:pt x="367" y="5876"/>
                  </a:cubicBezTo>
                  <a:cubicBezTo>
                    <a:pt x="434" y="6277"/>
                    <a:pt x="534" y="6710"/>
                    <a:pt x="801" y="7044"/>
                  </a:cubicBezTo>
                  <a:cubicBezTo>
                    <a:pt x="1301" y="7678"/>
                    <a:pt x="1602" y="8412"/>
                    <a:pt x="1902" y="9145"/>
                  </a:cubicBezTo>
                  <a:cubicBezTo>
                    <a:pt x="1933" y="9238"/>
                    <a:pt x="1935" y="9416"/>
                    <a:pt x="2067" y="9416"/>
                  </a:cubicBezTo>
                  <a:cubicBezTo>
                    <a:pt x="2078" y="9416"/>
                    <a:pt x="2089" y="9415"/>
                    <a:pt x="2102" y="9412"/>
                  </a:cubicBezTo>
                  <a:cubicBezTo>
                    <a:pt x="2302" y="9379"/>
                    <a:pt x="2202" y="9212"/>
                    <a:pt x="2235" y="9079"/>
                  </a:cubicBezTo>
                  <a:cubicBezTo>
                    <a:pt x="2369" y="8011"/>
                    <a:pt x="2002" y="7011"/>
                    <a:pt x="2035" y="6010"/>
                  </a:cubicBezTo>
                  <a:cubicBezTo>
                    <a:pt x="2069" y="4576"/>
                    <a:pt x="1768" y="3175"/>
                    <a:pt x="1768" y="1774"/>
                  </a:cubicBezTo>
                  <a:cubicBezTo>
                    <a:pt x="1768" y="1373"/>
                    <a:pt x="1702" y="940"/>
                    <a:pt x="1635" y="506"/>
                  </a:cubicBezTo>
                  <a:cubicBezTo>
                    <a:pt x="1602" y="239"/>
                    <a:pt x="1468" y="39"/>
                    <a:pt x="1168" y="6"/>
                  </a:cubicBezTo>
                  <a:cubicBezTo>
                    <a:pt x="1141" y="2"/>
                    <a:pt x="1114" y="1"/>
                    <a:pt x="10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13"/>
            <p:cNvSpPr/>
            <p:nvPr/>
          </p:nvSpPr>
          <p:spPr>
            <a:xfrm rot="-5400000">
              <a:off x="4463029" y="-3293865"/>
              <a:ext cx="264028" cy="9283227"/>
            </a:xfrm>
            <a:custGeom>
              <a:avLst/>
              <a:gdLst/>
              <a:ahLst/>
              <a:cxnLst/>
              <a:rect l="l" t="t" r="r" b="b"/>
              <a:pathLst>
                <a:path w="10642" h="208483" extrusionOk="0">
                  <a:moveTo>
                    <a:pt x="434" y="0"/>
                  </a:moveTo>
                  <a:cubicBezTo>
                    <a:pt x="267" y="467"/>
                    <a:pt x="167" y="967"/>
                    <a:pt x="134" y="1468"/>
                  </a:cubicBezTo>
                  <a:cubicBezTo>
                    <a:pt x="1" y="2769"/>
                    <a:pt x="67" y="4036"/>
                    <a:pt x="234" y="5304"/>
                  </a:cubicBezTo>
                  <a:cubicBezTo>
                    <a:pt x="434" y="7038"/>
                    <a:pt x="568" y="8740"/>
                    <a:pt x="1135" y="10374"/>
                  </a:cubicBezTo>
                  <a:cubicBezTo>
                    <a:pt x="1535" y="11608"/>
                    <a:pt x="1969" y="12843"/>
                    <a:pt x="2235" y="14144"/>
                  </a:cubicBezTo>
                  <a:cubicBezTo>
                    <a:pt x="2569" y="15711"/>
                    <a:pt x="3036" y="17279"/>
                    <a:pt x="3303" y="18880"/>
                  </a:cubicBezTo>
                  <a:cubicBezTo>
                    <a:pt x="3703" y="21182"/>
                    <a:pt x="4037" y="23450"/>
                    <a:pt x="4170" y="25785"/>
                  </a:cubicBezTo>
                  <a:cubicBezTo>
                    <a:pt x="4270" y="27820"/>
                    <a:pt x="4204" y="29855"/>
                    <a:pt x="3903" y="31856"/>
                  </a:cubicBezTo>
                  <a:cubicBezTo>
                    <a:pt x="3703" y="33357"/>
                    <a:pt x="3403" y="34825"/>
                    <a:pt x="3136" y="36293"/>
                  </a:cubicBezTo>
                  <a:cubicBezTo>
                    <a:pt x="2903" y="37727"/>
                    <a:pt x="2803" y="39161"/>
                    <a:pt x="2736" y="40596"/>
                  </a:cubicBezTo>
                  <a:cubicBezTo>
                    <a:pt x="2569" y="42897"/>
                    <a:pt x="2602" y="45166"/>
                    <a:pt x="3036" y="47434"/>
                  </a:cubicBezTo>
                  <a:cubicBezTo>
                    <a:pt x="3636" y="50336"/>
                    <a:pt x="4370" y="53238"/>
                    <a:pt x="5104" y="56107"/>
                  </a:cubicBezTo>
                  <a:cubicBezTo>
                    <a:pt x="6205" y="60410"/>
                    <a:pt x="6438" y="64813"/>
                    <a:pt x="6739" y="69216"/>
                  </a:cubicBezTo>
                  <a:cubicBezTo>
                    <a:pt x="6839" y="70918"/>
                    <a:pt x="6805" y="72652"/>
                    <a:pt x="6839" y="74353"/>
                  </a:cubicBezTo>
                  <a:cubicBezTo>
                    <a:pt x="6839" y="74787"/>
                    <a:pt x="6905" y="75187"/>
                    <a:pt x="6872" y="75621"/>
                  </a:cubicBezTo>
                  <a:cubicBezTo>
                    <a:pt x="6639" y="77689"/>
                    <a:pt x="6438" y="79724"/>
                    <a:pt x="6472" y="81825"/>
                  </a:cubicBezTo>
                  <a:cubicBezTo>
                    <a:pt x="6539" y="84461"/>
                    <a:pt x="6505" y="87129"/>
                    <a:pt x="6472" y="89764"/>
                  </a:cubicBezTo>
                  <a:cubicBezTo>
                    <a:pt x="6472" y="90598"/>
                    <a:pt x="6405" y="91432"/>
                    <a:pt x="6305" y="92266"/>
                  </a:cubicBezTo>
                  <a:cubicBezTo>
                    <a:pt x="5938" y="94835"/>
                    <a:pt x="5905" y="97436"/>
                    <a:pt x="5705" y="100005"/>
                  </a:cubicBezTo>
                  <a:lnTo>
                    <a:pt x="5871" y="100005"/>
                  </a:lnTo>
                  <a:cubicBezTo>
                    <a:pt x="5871" y="101172"/>
                    <a:pt x="5838" y="102340"/>
                    <a:pt x="5871" y="103508"/>
                  </a:cubicBezTo>
                  <a:cubicBezTo>
                    <a:pt x="5871" y="103741"/>
                    <a:pt x="5871" y="104008"/>
                    <a:pt x="5905" y="104241"/>
                  </a:cubicBezTo>
                  <a:cubicBezTo>
                    <a:pt x="5871" y="104475"/>
                    <a:pt x="5871" y="104742"/>
                    <a:pt x="5871" y="104975"/>
                  </a:cubicBezTo>
                  <a:cubicBezTo>
                    <a:pt x="5838" y="106143"/>
                    <a:pt x="5871" y="107310"/>
                    <a:pt x="5871" y="108478"/>
                  </a:cubicBezTo>
                  <a:lnTo>
                    <a:pt x="5705" y="108478"/>
                  </a:lnTo>
                  <a:cubicBezTo>
                    <a:pt x="5905" y="111046"/>
                    <a:pt x="5938" y="113648"/>
                    <a:pt x="6305" y="116217"/>
                  </a:cubicBezTo>
                  <a:cubicBezTo>
                    <a:pt x="6438" y="117051"/>
                    <a:pt x="6472" y="117884"/>
                    <a:pt x="6472" y="118718"/>
                  </a:cubicBezTo>
                  <a:cubicBezTo>
                    <a:pt x="6505" y="121354"/>
                    <a:pt x="6539" y="124022"/>
                    <a:pt x="6472" y="126657"/>
                  </a:cubicBezTo>
                  <a:cubicBezTo>
                    <a:pt x="6438" y="128759"/>
                    <a:pt x="6639" y="130794"/>
                    <a:pt x="6872" y="132862"/>
                  </a:cubicBezTo>
                  <a:cubicBezTo>
                    <a:pt x="6905" y="133295"/>
                    <a:pt x="6839" y="133696"/>
                    <a:pt x="6839" y="134129"/>
                  </a:cubicBezTo>
                  <a:cubicBezTo>
                    <a:pt x="6805" y="135831"/>
                    <a:pt x="6839" y="137532"/>
                    <a:pt x="6739" y="139266"/>
                  </a:cubicBezTo>
                  <a:cubicBezTo>
                    <a:pt x="6438" y="143670"/>
                    <a:pt x="6205" y="148073"/>
                    <a:pt x="5104" y="152376"/>
                  </a:cubicBezTo>
                  <a:cubicBezTo>
                    <a:pt x="4370" y="155245"/>
                    <a:pt x="3636" y="158147"/>
                    <a:pt x="3036" y="161049"/>
                  </a:cubicBezTo>
                  <a:cubicBezTo>
                    <a:pt x="2602" y="163317"/>
                    <a:pt x="2569" y="165585"/>
                    <a:pt x="2736" y="167887"/>
                  </a:cubicBezTo>
                  <a:cubicBezTo>
                    <a:pt x="2803" y="169321"/>
                    <a:pt x="2903" y="170756"/>
                    <a:pt x="3136" y="172190"/>
                  </a:cubicBezTo>
                  <a:cubicBezTo>
                    <a:pt x="3370" y="173658"/>
                    <a:pt x="3703" y="175125"/>
                    <a:pt x="3903" y="176627"/>
                  </a:cubicBezTo>
                  <a:cubicBezTo>
                    <a:pt x="4204" y="178628"/>
                    <a:pt x="4270" y="180663"/>
                    <a:pt x="4170" y="182698"/>
                  </a:cubicBezTo>
                  <a:cubicBezTo>
                    <a:pt x="4037" y="185033"/>
                    <a:pt x="3703" y="187301"/>
                    <a:pt x="3303" y="189602"/>
                  </a:cubicBezTo>
                  <a:cubicBezTo>
                    <a:pt x="3036" y="191204"/>
                    <a:pt x="2569" y="192771"/>
                    <a:pt x="2235" y="194339"/>
                  </a:cubicBezTo>
                  <a:cubicBezTo>
                    <a:pt x="1969" y="195640"/>
                    <a:pt x="1535" y="196874"/>
                    <a:pt x="1135" y="198109"/>
                  </a:cubicBezTo>
                  <a:cubicBezTo>
                    <a:pt x="568" y="199743"/>
                    <a:pt x="434" y="201444"/>
                    <a:pt x="234" y="203179"/>
                  </a:cubicBezTo>
                  <a:cubicBezTo>
                    <a:pt x="67" y="204446"/>
                    <a:pt x="1" y="205714"/>
                    <a:pt x="134" y="207015"/>
                  </a:cubicBezTo>
                  <a:cubicBezTo>
                    <a:pt x="167" y="207515"/>
                    <a:pt x="267" y="208016"/>
                    <a:pt x="434" y="208483"/>
                  </a:cubicBezTo>
                  <a:lnTo>
                    <a:pt x="3703" y="208483"/>
                  </a:lnTo>
                  <a:cubicBezTo>
                    <a:pt x="3937" y="207816"/>
                    <a:pt x="3937" y="207148"/>
                    <a:pt x="3870" y="206481"/>
                  </a:cubicBezTo>
                  <a:cubicBezTo>
                    <a:pt x="3770" y="205514"/>
                    <a:pt x="3870" y="204546"/>
                    <a:pt x="3970" y="203612"/>
                  </a:cubicBezTo>
                  <a:cubicBezTo>
                    <a:pt x="4170" y="201578"/>
                    <a:pt x="4504" y="199610"/>
                    <a:pt x="5238" y="197708"/>
                  </a:cubicBezTo>
                  <a:cubicBezTo>
                    <a:pt x="5438" y="197175"/>
                    <a:pt x="5571" y="196607"/>
                    <a:pt x="5705" y="196074"/>
                  </a:cubicBezTo>
                  <a:cubicBezTo>
                    <a:pt x="6238" y="193672"/>
                    <a:pt x="6905" y="191304"/>
                    <a:pt x="7272" y="188869"/>
                  </a:cubicBezTo>
                  <a:cubicBezTo>
                    <a:pt x="7539" y="187067"/>
                    <a:pt x="7773" y="185233"/>
                    <a:pt x="7906" y="183398"/>
                  </a:cubicBezTo>
                  <a:cubicBezTo>
                    <a:pt x="8006" y="181597"/>
                    <a:pt x="7973" y="179829"/>
                    <a:pt x="7873" y="178061"/>
                  </a:cubicBezTo>
                  <a:cubicBezTo>
                    <a:pt x="7739" y="176393"/>
                    <a:pt x="7439" y="174725"/>
                    <a:pt x="7106" y="173091"/>
                  </a:cubicBezTo>
                  <a:cubicBezTo>
                    <a:pt x="6772" y="171323"/>
                    <a:pt x="6605" y="169555"/>
                    <a:pt x="6472" y="167753"/>
                  </a:cubicBezTo>
                  <a:cubicBezTo>
                    <a:pt x="6472" y="167420"/>
                    <a:pt x="6438" y="167053"/>
                    <a:pt x="6405" y="166719"/>
                  </a:cubicBezTo>
                  <a:cubicBezTo>
                    <a:pt x="6272" y="164017"/>
                    <a:pt x="6772" y="161416"/>
                    <a:pt x="7406" y="158780"/>
                  </a:cubicBezTo>
                  <a:cubicBezTo>
                    <a:pt x="8106" y="156012"/>
                    <a:pt x="8840" y="153243"/>
                    <a:pt x="9374" y="150408"/>
                  </a:cubicBezTo>
                  <a:cubicBezTo>
                    <a:pt x="9707" y="148640"/>
                    <a:pt x="9941" y="146839"/>
                    <a:pt x="10074" y="145037"/>
                  </a:cubicBezTo>
                  <a:cubicBezTo>
                    <a:pt x="10341" y="141702"/>
                    <a:pt x="10541" y="138332"/>
                    <a:pt x="10608" y="134997"/>
                  </a:cubicBezTo>
                  <a:cubicBezTo>
                    <a:pt x="10641" y="133029"/>
                    <a:pt x="10441" y="131127"/>
                    <a:pt x="10275" y="129226"/>
                  </a:cubicBezTo>
                  <a:cubicBezTo>
                    <a:pt x="10275" y="128926"/>
                    <a:pt x="10241" y="128592"/>
                    <a:pt x="10241" y="128292"/>
                  </a:cubicBezTo>
                  <a:cubicBezTo>
                    <a:pt x="10241" y="125190"/>
                    <a:pt x="10241" y="122087"/>
                    <a:pt x="10241" y="119019"/>
                  </a:cubicBezTo>
                  <a:cubicBezTo>
                    <a:pt x="10241" y="117451"/>
                    <a:pt x="10074" y="115883"/>
                    <a:pt x="9874" y="114349"/>
                  </a:cubicBezTo>
                  <a:cubicBezTo>
                    <a:pt x="9774" y="113581"/>
                    <a:pt x="9741" y="112781"/>
                    <a:pt x="9674" y="112014"/>
                  </a:cubicBezTo>
                  <a:cubicBezTo>
                    <a:pt x="9641" y="110613"/>
                    <a:pt x="9441" y="109245"/>
                    <a:pt x="9507" y="107844"/>
                  </a:cubicBezTo>
                  <a:cubicBezTo>
                    <a:pt x="9574" y="106643"/>
                    <a:pt x="9607" y="105442"/>
                    <a:pt x="9674" y="104241"/>
                  </a:cubicBezTo>
                  <a:cubicBezTo>
                    <a:pt x="9607" y="103041"/>
                    <a:pt x="9574" y="101840"/>
                    <a:pt x="9507" y="100639"/>
                  </a:cubicBezTo>
                  <a:cubicBezTo>
                    <a:pt x="9441" y="99238"/>
                    <a:pt x="9641" y="97870"/>
                    <a:pt x="9674" y="96502"/>
                  </a:cubicBezTo>
                  <a:cubicBezTo>
                    <a:pt x="9707" y="95702"/>
                    <a:pt x="9774" y="94935"/>
                    <a:pt x="9874" y="94134"/>
                  </a:cubicBezTo>
                  <a:cubicBezTo>
                    <a:pt x="10074" y="92600"/>
                    <a:pt x="10241" y="91065"/>
                    <a:pt x="10241" y="89497"/>
                  </a:cubicBezTo>
                  <a:cubicBezTo>
                    <a:pt x="10241" y="86395"/>
                    <a:pt x="10241" y="83293"/>
                    <a:pt x="10241" y="80191"/>
                  </a:cubicBezTo>
                  <a:cubicBezTo>
                    <a:pt x="10241" y="79891"/>
                    <a:pt x="10275" y="79590"/>
                    <a:pt x="10275" y="79257"/>
                  </a:cubicBezTo>
                  <a:cubicBezTo>
                    <a:pt x="10441" y="77355"/>
                    <a:pt x="10641" y="75454"/>
                    <a:pt x="10608" y="73519"/>
                  </a:cubicBezTo>
                  <a:cubicBezTo>
                    <a:pt x="10541" y="70150"/>
                    <a:pt x="10341" y="66781"/>
                    <a:pt x="10074" y="63445"/>
                  </a:cubicBezTo>
                  <a:cubicBezTo>
                    <a:pt x="9941" y="61644"/>
                    <a:pt x="9707" y="59876"/>
                    <a:pt x="9374" y="58075"/>
                  </a:cubicBezTo>
                  <a:cubicBezTo>
                    <a:pt x="8874" y="55273"/>
                    <a:pt x="8106" y="52471"/>
                    <a:pt x="7406" y="49702"/>
                  </a:cubicBezTo>
                  <a:cubicBezTo>
                    <a:pt x="6772" y="47100"/>
                    <a:pt x="6272" y="44465"/>
                    <a:pt x="6405" y="41797"/>
                  </a:cubicBezTo>
                  <a:cubicBezTo>
                    <a:pt x="6438" y="41430"/>
                    <a:pt x="6472" y="41063"/>
                    <a:pt x="6472" y="40729"/>
                  </a:cubicBezTo>
                  <a:cubicBezTo>
                    <a:pt x="6605" y="38928"/>
                    <a:pt x="6772" y="37160"/>
                    <a:pt x="7106" y="35392"/>
                  </a:cubicBezTo>
                  <a:cubicBezTo>
                    <a:pt x="7439" y="33758"/>
                    <a:pt x="7739" y="32090"/>
                    <a:pt x="7873" y="30422"/>
                  </a:cubicBezTo>
                  <a:cubicBezTo>
                    <a:pt x="7973" y="28654"/>
                    <a:pt x="8006" y="26886"/>
                    <a:pt x="7906" y="25085"/>
                  </a:cubicBezTo>
                  <a:cubicBezTo>
                    <a:pt x="7773" y="23250"/>
                    <a:pt x="7539" y="21449"/>
                    <a:pt x="7272" y="19614"/>
                  </a:cubicBezTo>
                  <a:cubicBezTo>
                    <a:pt x="6905" y="17179"/>
                    <a:pt x="6238" y="14811"/>
                    <a:pt x="5705" y="12442"/>
                  </a:cubicBezTo>
                  <a:cubicBezTo>
                    <a:pt x="5571" y="11875"/>
                    <a:pt x="5438" y="11308"/>
                    <a:pt x="5238" y="10774"/>
                  </a:cubicBezTo>
                  <a:cubicBezTo>
                    <a:pt x="4504" y="8873"/>
                    <a:pt x="4137" y="6905"/>
                    <a:pt x="3970" y="4870"/>
                  </a:cubicBezTo>
                  <a:cubicBezTo>
                    <a:pt x="3870" y="3936"/>
                    <a:pt x="3770" y="2969"/>
                    <a:pt x="3870" y="2002"/>
                  </a:cubicBezTo>
                  <a:cubicBezTo>
                    <a:pt x="3937" y="1334"/>
                    <a:pt x="3937" y="667"/>
                    <a:pt x="3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13"/>
            <p:cNvSpPr/>
            <p:nvPr/>
          </p:nvSpPr>
          <p:spPr>
            <a:xfrm rot="-5400000">
              <a:off x="5250320" y="1146850"/>
              <a:ext cx="58800" cy="424970"/>
            </a:xfrm>
            <a:custGeom>
              <a:avLst/>
              <a:gdLst/>
              <a:ahLst/>
              <a:cxnLst/>
              <a:rect l="l" t="t" r="r" b="b"/>
              <a:pathLst>
                <a:path w="2370" h="9544" extrusionOk="0">
                  <a:moveTo>
                    <a:pt x="762" y="0"/>
                  </a:moveTo>
                  <a:cubicBezTo>
                    <a:pt x="743" y="0"/>
                    <a:pt x="722" y="1"/>
                    <a:pt x="701" y="3"/>
                  </a:cubicBezTo>
                  <a:cubicBezTo>
                    <a:pt x="301" y="36"/>
                    <a:pt x="68" y="303"/>
                    <a:pt x="34" y="703"/>
                  </a:cubicBezTo>
                  <a:cubicBezTo>
                    <a:pt x="1" y="1037"/>
                    <a:pt x="1" y="1371"/>
                    <a:pt x="34" y="1671"/>
                  </a:cubicBezTo>
                  <a:cubicBezTo>
                    <a:pt x="268" y="3372"/>
                    <a:pt x="301" y="5073"/>
                    <a:pt x="434" y="6774"/>
                  </a:cubicBezTo>
                  <a:cubicBezTo>
                    <a:pt x="535" y="7742"/>
                    <a:pt x="901" y="8542"/>
                    <a:pt x="1535" y="9276"/>
                  </a:cubicBezTo>
                  <a:cubicBezTo>
                    <a:pt x="1635" y="9376"/>
                    <a:pt x="1735" y="9543"/>
                    <a:pt x="1902" y="9543"/>
                  </a:cubicBezTo>
                  <a:cubicBezTo>
                    <a:pt x="2136" y="9510"/>
                    <a:pt x="2102" y="9276"/>
                    <a:pt x="2136" y="9143"/>
                  </a:cubicBezTo>
                  <a:cubicBezTo>
                    <a:pt x="2336" y="8376"/>
                    <a:pt x="2369" y="7608"/>
                    <a:pt x="2269" y="6841"/>
                  </a:cubicBezTo>
                  <a:cubicBezTo>
                    <a:pt x="2102" y="5807"/>
                    <a:pt x="2069" y="4773"/>
                    <a:pt x="1969" y="3706"/>
                  </a:cubicBezTo>
                  <a:cubicBezTo>
                    <a:pt x="1769" y="2805"/>
                    <a:pt x="1669" y="1871"/>
                    <a:pt x="1502" y="904"/>
                  </a:cubicBezTo>
                  <a:cubicBezTo>
                    <a:pt x="1502" y="770"/>
                    <a:pt x="1435" y="637"/>
                    <a:pt x="1402" y="537"/>
                  </a:cubicBezTo>
                  <a:cubicBezTo>
                    <a:pt x="1276" y="254"/>
                    <a:pt x="1091" y="0"/>
                    <a:pt x="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13"/>
            <p:cNvSpPr/>
            <p:nvPr/>
          </p:nvSpPr>
          <p:spPr>
            <a:xfrm rot="-5400000">
              <a:off x="8946672" y="1124231"/>
              <a:ext cx="58775" cy="420562"/>
            </a:xfrm>
            <a:custGeom>
              <a:avLst/>
              <a:gdLst/>
              <a:ahLst/>
              <a:cxnLst/>
              <a:rect l="l" t="t" r="r" b="b"/>
              <a:pathLst>
                <a:path w="2369" h="9445" extrusionOk="0">
                  <a:moveTo>
                    <a:pt x="2102" y="0"/>
                  </a:moveTo>
                  <a:cubicBezTo>
                    <a:pt x="1935" y="0"/>
                    <a:pt x="1935" y="201"/>
                    <a:pt x="1902" y="301"/>
                  </a:cubicBezTo>
                  <a:cubicBezTo>
                    <a:pt x="1602" y="1034"/>
                    <a:pt x="1301" y="1768"/>
                    <a:pt x="801" y="2402"/>
                  </a:cubicBezTo>
                  <a:cubicBezTo>
                    <a:pt x="568" y="2736"/>
                    <a:pt x="468" y="3136"/>
                    <a:pt x="401" y="3570"/>
                  </a:cubicBezTo>
                  <a:cubicBezTo>
                    <a:pt x="134" y="5071"/>
                    <a:pt x="1" y="6605"/>
                    <a:pt x="267" y="8140"/>
                  </a:cubicBezTo>
                  <a:cubicBezTo>
                    <a:pt x="334" y="8473"/>
                    <a:pt x="401" y="8807"/>
                    <a:pt x="601" y="9107"/>
                  </a:cubicBezTo>
                  <a:cubicBezTo>
                    <a:pt x="723" y="9290"/>
                    <a:pt x="873" y="9445"/>
                    <a:pt x="1101" y="9445"/>
                  </a:cubicBezTo>
                  <a:cubicBezTo>
                    <a:pt x="1123" y="9445"/>
                    <a:pt x="1145" y="9443"/>
                    <a:pt x="1168" y="9441"/>
                  </a:cubicBezTo>
                  <a:cubicBezTo>
                    <a:pt x="1468" y="9407"/>
                    <a:pt x="1602" y="9174"/>
                    <a:pt x="1635" y="8940"/>
                  </a:cubicBezTo>
                  <a:cubicBezTo>
                    <a:pt x="1702" y="8507"/>
                    <a:pt x="1802" y="8073"/>
                    <a:pt x="1802" y="7639"/>
                  </a:cubicBezTo>
                  <a:cubicBezTo>
                    <a:pt x="1802" y="6238"/>
                    <a:pt x="2069" y="4871"/>
                    <a:pt x="2069" y="3436"/>
                  </a:cubicBezTo>
                  <a:cubicBezTo>
                    <a:pt x="2002" y="2435"/>
                    <a:pt x="2369" y="1401"/>
                    <a:pt x="2235" y="367"/>
                  </a:cubicBezTo>
                  <a:cubicBezTo>
                    <a:pt x="2202" y="234"/>
                    <a:pt x="2302" y="34"/>
                    <a:pt x="2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13"/>
            <p:cNvSpPr/>
            <p:nvPr/>
          </p:nvSpPr>
          <p:spPr>
            <a:xfrm rot="-5400000">
              <a:off x="3933149" y="1383206"/>
              <a:ext cx="79466" cy="813785"/>
            </a:xfrm>
            <a:custGeom>
              <a:avLst/>
              <a:gdLst/>
              <a:ahLst/>
              <a:cxnLst/>
              <a:rect l="l" t="t" r="r" b="b"/>
              <a:pathLst>
                <a:path w="3203" h="18276" extrusionOk="0">
                  <a:moveTo>
                    <a:pt x="521" y="1"/>
                  </a:moveTo>
                  <a:cubicBezTo>
                    <a:pt x="473" y="1"/>
                    <a:pt x="422" y="9"/>
                    <a:pt x="367" y="27"/>
                  </a:cubicBezTo>
                  <a:cubicBezTo>
                    <a:pt x="67" y="94"/>
                    <a:pt x="0" y="394"/>
                    <a:pt x="34" y="694"/>
                  </a:cubicBezTo>
                  <a:cubicBezTo>
                    <a:pt x="134" y="2596"/>
                    <a:pt x="467" y="4497"/>
                    <a:pt x="801" y="6398"/>
                  </a:cubicBezTo>
                  <a:cubicBezTo>
                    <a:pt x="1268" y="8733"/>
                    <a:pt x="1368" y="11068"/>
                    <a:pt x="1401" y="13437"/>
                  </a:cubicBezTo>
                  <a:cubicBezTo>
                    <a:pt x="1401" y="14071"/>
                    <a:pt x="1201" y="14738"/>
                    <a:pt x="1235" y="15338"/>
                  </a:cubicBezTo>
                  <a:cubicBezTo>
                    <a:pt x="1235" y="15605"/>
                    <a:pt x="1201" y="15805"/>
                    <a:pt x="1235" y="15972"/>
                  </a:cubicBezTo>
                  <a:cubicBezTo>
                    <a:pt x="1335" y="16806"/>
                    <a:pt x="1635" y="17540"/>
                    <a:pt x="2302" y="18107"/>
                  </a:cubicBezTo>
                  <a:cubicBezTo>
                    <a:pt x="2402" y="18182"/>
                    <a:pt x="2521" y="18276"/>
                    <a:pt x="2659" y="18276"/>
                  </a:cubicBezTo>
                  <a:cubicBezTo>
                    <a:pt x="2704" y="18276"/>
                    <a:pt x="2752" y="18265"/>
                    <a:pt x="2802" y="18240"/>
                  </a:cubicBezTo>
                  <a:cubicBezTo>
                    <a:pt x="2936" y="18140"/>
                    <a:pt x="2836" y="17973"/>
                    <a:pt x="2869" y="17840"/>
                  </a:cubicBezTo>
                  <a:cubicBezTo>
                    <a:pt x="2903" y="17706"/>
                    <a:pt x="2903" y="17606"/>
                    <a:pt x="2903" y="17506"/>
                  </a:cubicBezTo>
                  <a:cubicBezTo>
                    <a:pt x="3203" y="16239"/>
                    <a:pt x="3169" y="14938"/>
                    <a:pt x="3169" y="13670"/>
                  </a:cubicBezTo>
                  <a:cubicBezTo>
                    <a:pt x="3169" y="12603"/>
                    <a:pt x="3003" y="11569"/>
                    <a:pt x="2969" y="10501"/>
                  </a:cubicBezTo>
                  <a:cubicBezTo>
                    <a:pt x="2903" y="8500"/>
                    <a:pt x="2536" y="6532"/>
                    <a:pt x="2202" y="4564"/>
                  </a:cubicBezTo>
                  <a:cubicBezTo>
                    <a:pt x="1969" y="3330"/>
                    <a:pt x="1568" y="2129"/>
                    <a:pt x="1235" y="894"/>
                  </a:cubicBezTo>
                  <a:cubicBezTo>
                    <a:pt x="1168" y="728"/>
                    <a:pt x="1101" y="528"/>
                    <a:pt x="1001" y="361"/>
                  </a:cubicBezTo>
                  <a:cubicBezTo>
                    <a:pt x="892" y="170"/>
                    <a:pt x="738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13"/>
            <p:cNvSpPr/>
            <p:nvPr/>
          </p:nvSpPr>
          <p:spPr>
            <a:xfrm rot="-5400000">
              <a:off x="2176049" y="1415105"/>
              <a:ext cx="61256" cy="769836"/>
            </a:xfrm>
            <a:custGeom>
              <a:avLst/>
              <a:gdLst/>
              <a:ahLst/>
              <a:cxnLst/>
              <a:rect l="l" t="t" r="r" b="b"/>
              <a:pathLst>
                <a:path w="2469" h="17289" extrusionOk="0">
                  <a:moveTo>
                    <a:pt x="617" y="1"/>
                  </a:moveTo>
                  <a:cubicBezTo>
                    <a:pt x="601" y="1"/>
                    <a:pt x="585" y="2"/>
                    <a:pt x="567" y="4"/>
                  </a:cubicBezTo>
                  <a:cubicBezTo>
                    <a:pt x="334" y="38"/>
                    <a:pt x="234" y="238"/>
                    <a:pt x="167" y="438"/>
                  </a:cubicBezTo>
                  <a:cubicBezTo>
                    <a:pt x="134" y="672"/>
                    <a:pt x="100" y="872"/>
                    <a:pt x="100" y="1105"/>
                  </a:cubicBezTo>
                  <a:cubicBezTo>
                    <a:pt x="0" y="3407"/>
                    <a:pt x="334" y="5709"/>
                    <a:pt x="567" y="7977"/>
                  </a:cubicBezTo>
                  <a:cubicBezTo>
                    <a:pt x="701" y="9144"/>
                    <a:pt x="801" y="10312"/>
                    <a:pt x="634" y="11479"/>
                  </a:cubicBezTo>
                  <a:cubicBezTo>
                    <a:pt x="400" y="13314"/>
                    <a:pt x="367" y="15149"/>
                    <a:pt x="434" y="17017"/>
                  </a:cubicBezTo>
                  <a:cubicBezTo>
                    <a:pt x="434" y="17117"/>
                    <a:pt x="400" y="17250"/>
                    <a:pt x="567" y="17283"/>
                  </a:cubicBezTo>
                  <a:lnTo>
                    <a:pt x="534" y="17283"/>
                  </a:lnTo>
                  <a:cubicBezTo>
                    <a:pt x="552" y="17287"/>
                    <a:pt x="568" y="17289"/>
                    <a:pt x="583" y="17289"/>
                  </a:cubicBezTo>
                  <a:cubicBezTo>
                    <a:pt x="708" y="17289"/>
                    <a:pt x="737" y="17173"/>
                    <a:pt x="767" y="17083"/>
                  </a:cubicBezTo>
                  <a:cubicBezTo>
                    <a:pt x="1068" y="16550"/>
                    <a:pt x="1268" y="16016"/>
                    <a:pt x="1434" y="15449"/>
                  </a:cubicBezTo>
                  <a:cubicBezTo>
                    <a:pt x="2068" y="12980"/>
                    <a:pt x="2469" y="10479"/>
                    <a:pt x="2402" y="8544"/>
                  </a:cubicBezTo>
                  <a:cubicBezTo>
                    <a:pt x="2402" y="6142"/>
                    <a:pt x="2168" y="4408"/>
                    <a:pt x="1768" y="2673"/>
                  </a:cubicBezTo>
                  <a:cubicBezTo>
                    <a:pt x="1601" y="1872"/>
                    <a:pt x="1401" y="1072"/>
                    <a:pt x="1001" y="338"/>
                  </a:cubicBezTo>
                  <a:cubicBezTo>
                    <a:pt x="908" y="184"/>
                    <a:pt x="816" y="1"/>
                    <a:pt x="617" y="1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13"/>
            <p:cNvSpPr/>
            <p:nvPr/>
          </p:nvSpPr>
          <p:spPr>
            <a:xfrm rot="-5400000">
              <a:off x="1898000" y="1233063"/>
              <a:ext cx="53813" cy="522352"/>
            </a:xfrm>
            <a:custGeom>
              <a:avLst/>
              <a:gdLst/>
              <a:ahLst/>
              <a:cxnLst/>
              <a:rect l="l" t="t" r="r" b="b"/>
              <a:pathLst>
                <a:path w="2169" h="11731" extrusionOk="0">
                  <a:moveTo>
                    <a:pt x="1250" y="0"/>
                  </a:moveTo>
                  <a:cubicBezTo>
                    <a:pt x="1077" y="0"/>
                    <a:pt x="944" y="120"/>
                    <a:pt x="835" y="284"/>
                  </a:cubicBezTo>
                  <a:lnTo>
                    <a:pt x="868" y="251"/>
                  </a:lnTo>
                  <a:lnTo>
                    <a:pt x="868" y="251"/>
                  </a:lnTo>
                  <a:cubicBezTo>
                    <a:pt x="701" y="551"/>
                    <a:pt x="601" y="852"/>
                    <a:pt x="534" y="1152"/>
                  </a:cubicBezTo>
                  <a:cubicBezTo>
                    <a:pt x="134" y="3020"/>
                    <a:pt x="1" y="4888"/>
                    <a:pt x="134" y="6789"/>
                  </a:cubicBezTo>
                  <a:cubicBezTo>
                    <a:pt x="268" y="8424"/>
                    <a:pt x="701" y="9991"/>
                    <a:pt x="1435" y="11492"/>
                  </a:cubicBezTo>
                  <a:cubicBezTo>
                    <a:pt x="1465" y="11584"/>
                    <a:pt x="1496" y="11730"/>
                    <a:pt x="1627" y="11730"/>
                  </a:cubicBezTo>
                  <a:cubicBezTo>
                    <a:pt x="1640" y="11730"/>
                    <a:pt x="1654" y="11729"/>
                    <a:pt x="1669" y="11726"/>
                  </a:cubicBezTo>
                  <a:cubicBezTo>
                    <a:pt x="1835" y="11726"/>
                    <a:pt x="1835" y="11593"/>
                    <a:pt x="1835" y="11459"/>
                  </a:cubicBezTo>
                  <a:cubicBezTo>
                    <a:pt x="1869" y="9991"/>
                    <a:pt x="2169" y="8557"/>
                    <a:pt x="2102" y="7256"/>
                  </a:cubicBezTo>
                  <a:cubicBezTo>
                    <a:pt x="2102" y="5588"/>
                    <a:pt x="1969" y="4054"/>
                    <a:pt x="1902" y="2553"/>
                  </a:cubicBezTo>
                  <a:cubicBezTo>
                    <a:pt x="1869" y="1852"/>
                    <a:pt x="1835" y="1118"/>
                    <a:pt x="1702" y="418"/>
                  </a:cubicBezTo>
                  <a:cubicBezTo>
                    <a:pt x="1669" y="218"/>
                    <a:pt x="1568" y="51"/>
                    <a:pt x="1368" y="18"/>
                  </a:cubicBezTo>
                  <a:cubicBezTo>
                    <a:pt x="1327" y="6"/>
                    <a:pt x="1288" y="0"/>
                    <a:pt x="1250" y="0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13"/>
            <p:cNvSpPr/>
            <p:nvPr/>
          </p:nvSpPr>
          <p:spPr>
            <a:xfrm rot="-5400000">
              <a:off x="2155239" y="1598424"/>
              <a:ext cx="139879" cy="139193"/>
            </a:xfrm>
            <a:custGeom>
              <a:avLst/>
              <a:gdLst/>
              <a:ahLst/>
              <a:cxnLst/>
              <a:rect l="l" t="t" r="r" b="b"/>
              <a:pathLst>
                <a:path w="5638" h="3126" extrusionOk="0">
                  <a:moveTo>
                    <a:pt x="1884" y="0"/>
                  </a:moveTo>
                  <a:cubicBezTo>
                    <a:pt x="1282" y="0"/>
                    <a:pt x="693" y="78"/>
                    <a:pt x="167" y="446"/>
                  </a:cubicBezTo>
                  <a:cubicBezTo>
                    <a:pt x="167" y="880"/>
                    <a:pt x="167" y="1347"/>
                    <a:pt x="167" y="1781"/>
                  </a:cubicBezTo>
                  <a:cubicBezTo>
                    <a:pt x="167" y="2048"/>
                    <a:pt x="0" y="2281"/>
                    <a:pt x="167" y="2515"/>
                  </a:cubicBezTo>
                  <a:cubicBezTo>
                    <a:pt x="567" y="2715"/>
                    <a:pt x="967" y="2948"/>
                    <a:pt x="1468" y="2982"/>
                  </a:cubicBezTo>
                  <a:cubicBezTo>
                    <a:pt x="1768" y="3015"/>
                    <a:pt x="2068" y="3015"/>
                    <a:pt x="2368" y="3048"/>
                  </a:cubicBezTo>
                  <a:cubicBezTo>
                    <a:pt x="2801" y="3071"/>
                    <a:pt x="3234" y="3125"/>
                    <a:pt x="3667" y="3125"/>
                  </a:cubicBezTo>
                  <a:cubicBezTo>
                    <a:pt x="3868" y="3125"/>
                    <a:pt x="4069" y="3113"/>
                    <a:pt x="4270" y="3082"/>
                  </a:cubicBezTo>
                  <a:cubicBezTo>
                    <a:pt x="5037" y="2982"/>
                    <a:pt x="5637" y="2314"/>
                    <a:pt x="5604" y="1581"/>
                  </a:cubicBezTo>
                  <a:cubicBezTo>
                    <a:pt x="5571" y="847"/>
                    <a:pt x="5204" y="280"/>
                    <a:pt x="4270" y="113"/>
                  </a:cubicBezTo>
                  <a:cubicBezTo>
                    <a:pt x="3953" y="46"/>
                    <a:pt x="3636" y="38"/>
                    <a:pt x="3319" y="38"/>
                  </a:cubicBezTo>
                  <a:cubicBezTo>
                    <a:pt x="3213" y="38"/>
                    <a:pt x="3108" y="39"/>
                    <a:pt x="3002" y="39"/>
                  </a:cubicBezTo>
                  <a:cubicBezTo>
                    <a:pt x="2791" y="39"/>
                    <a:pt x="2580" y="35"/>
                    <a:pt x="2368" y="13"/>
                  </a:cubicBezTo>
                  <a:cubicBezTo>
                    <a:pt x="2207" y="6"/>
                    <a:pt x="2045" y="0"/>
                    <a:pt x="1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13"/>
            <p:cNvSpPr/>
            <p:nvPr/>
          </p:nvSpPr>
          <p:spPr>
            <a:xfrm rot="-5400000">
              <a:off x="1538322" y="1643695"/>
              <a:ext cx="113407" cy="166177"/>
            </a:xfrm>
            <a:custGeom>
              <a:avLst/>
              <a:gdLst/>
              <a:ahLst/>
              <a:cxnLst/>
              <a:rect l="l" t="t" r="r" b="b"/>
              <a:pathLst>
                <a:path w="4571" h="3732" extrusionOk="0">
                  <a:moveTo>
                    <a:pt x="780" y="0"/>
                  </a:moveTo>
                  <a:cubicBezTo>
                    <a:pt x="520" y="0"/>
                    <a:pt x="260" y="8"/>
                    <a:pt x="0" y="24"/>
                  </a:cubicBezTo>
                  <a:cubicBezTo>
                    <a:pt x="101" y="658"/>
                    <a:pt x="234" y="1325"/>
                    <a:pt x="334" y="1992"/>
                  </a:cubicBezTo>
                  <a:cubicBezTo>
                    <a:pt x="434" y="2526"/>
                    <a:pt x="467" y="3126"/>
                    <a:pt x="701" y="3627"/>
                  </a:cubicBezTo>
                  <a:cubicBezTo>
                    <a:pt x="801" y="3660"/>
                    <a:pt x="934" y="3660"/>
                    <a:pt x="1068" y="3660"/>
                  </a:cubicBezTo>
                  <a:cubicBezTo>
                    <a:pt x="1384" y="3701"/>
                    <a:pt x="1694" y="3731"/>
                    <a:pt x="2003" y="3731"/>
                  </a:cubicBezTo>
                  <a:cubicBezTo>
                    <a:pt x="2445" y="3731"/>
                    <a:pt x="2885" y="3670"/>
                    <a:pt x="3336" y="3493"/>
                  </a:cubicBezTo>
                  <a:cubicBezTo>
                    <a:pt x="4003" y="3226"/>
                    <a:pt x="4570" y="2493"/>
                    <a:pt x="4570" y="1859"/>
                  </a:cubicBezTo>
                  <a:cubicBezTo>
                    <a:pt x="4570" y="1192"/>
                    <a:pt x="4003" y="458"/>
                    <a:pt x="3269" y="291"/>
                  </a:cubicBezTo>
                  <a:cubicBezTo>
                    <a:pt x="2454" y="87"/>
                    <a:pt x="1619" y="0"/>
                    <a:pt x="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13"/>
            <p:cNvSpPr/>
            <p:nvPr/>
          </p:nvSpPr>
          <p:spPr>
            <a:xfrm rot="-5400000">
              <a:off x="-53142" y="1726321"/>
              <a:ext cx="105939" cy="92795"/>
            </a:xfrm>
            <a:custGeom>
              <a:avLst/>
              <a:gdLst/>
              <a:ahLst/>
              <a:cxnLst/>
              <a:rect l="l" t="t" r="r" b="b"/>
              <a:pathLst>
                <a:path w="4270" h="2084" extrusionOk="0">
                  <a:moveTo>
                    <a:pt x="0" y="0"/>
                  </a:moveTo>
                  <a:cubicBezTo>
                    <a:pt x="34" y="701"/>
                    <a:pt x="67" y="1401"/>
                    <a:pt x="100" y="2068"/>
                  </a:cubicBezTo>
                  <a:cubicBezTo>
                    <a:pt x="345" y="2068"/>
                    <a:pt x="604" y="2083"/>
                    <a:pt x="859" y="2083"/>
                  </a:cubicBezTo>
                  <a:cubicBezTo>
                    <a:pt x="986" y="2083"/>
                    <a:pt x="1112" y="2079"/>
                    <a:pt x="1234" y="2068"/>
                  </a:cubicBezTo>
                  <a:cubicBezTo>
                    <a:pt x="1968" y="2002"/>
                    <a:pt x="2702" y="1968"/>
                    <a:pt x="3369" y="1601"/>
                  </a:cubicBezTo>
                  <a:cubicBezTo>
                    <a:pt x="3970" y="1234"/>
                    <a:pt x="4270" y="767"/>
                    <a:pt x="4203" y="67"/>
                  </a:cubicBezTo>
                  <a:cubicBezTo>
                    <a:pt x="4203" y="67"/>
                    <a:pt x="4203" y="33"/>
                    <a:pt x="4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13"/>
            <p:cNvSpPr/>
            <p:nvPr/>
          </p:nvSpPr>
          <p:spPr>
            <a:xfrm rot="-5400000">
              <a:off x="1773594" y="1537838"/>
              <a:ext cx="117525" cy="133761"/>
            </a:xfrm>
            <a:custGeom>
              <a:avLst/>
              <a:gdLst/>
              <a:ahLst/>
              <a:cxnLst/>
              <a:rect l="l" t="t" r="r" b="b"/>
              <a:pathLst>
                <a:path w="4737" h="3004" extrusionOk="0">
                  <a:moveTo>
                    <a:pt x="4737" y="1"/>
                  </a:moveTo>
                  <a:cubicBezTo>
                    <a:pt x="3836" y="1"/>
                    <a:pt x="2936" y="1"/>
                    <a:pt x="2068" y="34"/>
                  </a:cubicBezTo>
                  <a:cubicBezTo>
                    <a:pt x="1435" y="34"/>
                    <a:pt x="868" y="201"/>
                    <a:pt x="534" y="768"/>
                  </a:cubicBezTo>
                  <a:cubicBezTo>
                    <a:pt x="0" y="1635"/>
                    <a:pt x="601" y="2669"/>
                    <a:pt x="1668" y="2836"/>
                  </a:cubicBezTo>
                  <a:cubicBezTo>
                    <a:pt x="2052" y="2903"/>
                    <a:pt x="2444" y="2920"/>
                    <a:pt x="2836" y="2920"/>
                  </a:cubicBezTo>
                  <a:cubicBezTo>
                    <a:pt x="3228" y="2920"/>
                    <a:pt x="3619" y="2903"/>
                    <a:pt x="4003" y="2903"/>
                  </a:cubicBezTo>
                  <a:cubicBezTo>
                    <a:pt x="4203" y="2936"/>
                    <a:pt x="4370" y="2903"/>
                    <a:pt x="4537" y="3003"/>
                  </a:cubicBezTo>
                  <a:cubicBezTo>
                    <a:pt x="4570" y="2936"/>
                    <a:pt x="4604" y="2870"/>
                    <a:pt x="4604" y="2803"/>
                  </a:cubicBezTo>
                  <a:cubicBezTo>
                    <a:pt x="4570" y="1869"/>
                    <a:pt x="4704" y="935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13"/>
            <p:cNvSpPr/>
            <p:nvPr/>
          </p:nvSpPr>
          <p:spPr>
            <a:xfrm rot="-5400000">
              <a:off x="2140383" y="1730077"/>
              <a:ext cx="3325" cy="7481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67" y="1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34" y="101"/>
                    <a:pt x="134" y="6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13"/>
            <p:cNvSpPr/>
            <p:nvPr/>
          </p:nvSpPr>
          <p:spPr>
            <a:xfrm rot="-5400000">
              <a:off x="4386177" y="1528665"/>
              <a:ext cx="162233" cy="170318"/>
            </a:xfrm>
            <a:custGeom>
              <a:avLst/>
              <a:gdLst/>
              <a:ahLst/>
              <a:cxnLst/>
              <a:rect l="l" t="t" r="r" b="b"/>
              <a:pathLst>
                <a:path w="6539" h="3825" extrusionOk="0">
                  <a:moveTo>
                    <a:pt x="2613" y="1"/>
                  </a:moveTo>
                  <a:cubicBezTo>
                    <a:pt x="2178" y="1"/>
                    <a:pt x="1735" y="65"/>
                    <a:pt x="1335" y="278"/>
                  </a:cubicBezTo>
                  <a:cubicBezTo>
                    <a:pt x="501" y="645"/>
                    <a:pt x="1" y="1579"/>
                    <a:pt x="234" y="2346"/>
                  </a:cubicBezTo>
                  <a:lnTo>
                    <a:pt x="201" y="2346"/>
                  </a:lnTo>
                  <a:cubicBezTo>
                    <a:pt x="449" y="3215"/>
                    <a:pt x="1304" y="3824"/>
                    <a:pt x="2174" y="3824"/>
                  </a:cubicBezTo>
                  <a:cubicBezTo>
                    <a:pt x="2239" y="3824"/>
                    <a:pt x="2304" y="3821"/>
                    <a:pt x="2369" y="3814"/>
                  </a:cubicBezTo>
                  <a:cubicBezTo>
                    <a:pt x="3170" y="3714"/>
                    <a:pt x="3970" y="3581"/>
                    <a:pt x="4771" y="3581"/>
                  </a:cubicBezTo>
                  <a:cubicBezTo>
                    <a:pt x="5471" y="3547"/>
                    <a:pt x="6238" y="2947"/>
                    <a:pt x="6372" y="2380"/>
                  </a:cubicBezTo>
                  <a:cubicBezTo>
                    <a:pt x="6539" y="1512"/>
                    <a:pt x="6205" y="812"/>
                    <a:pt x="5471" y="445"/>
                  </a:cubicBezTo>
                  <a:cubicBezTo>
                    <a:pt x="4671" y="45"/>
                    <a:pt x="3803" y="45"/>
                    <a:pt x="2936" y="11"/>
                  </a:cubicBezTo>
                  <a:cubicBezTo>
                    <a:pt x="2829" y="5"/>
                    <a:pt x="2721" y="1"/>
                    <a:pt x="2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13"/>
            <p:cNvSpPr/>
            <p:nvPr/>
          </p:nvSpPr>
          <p:spPr>
            <a:xfrm rot="-5400000">
              <a:off x="4049822" y="1496332"/>
              <a:ext cx="151490" cy="143111"/>
            </a:xfrm>
            <a:custGeom>
              <a:avLst/>
              <a:gdLst/>
              <a:ahLst/>
              <a:cxnLst/>
              <a:rect l="l" t="t" r="r" b="b"/>
              <a:pathLst>
                <a:path w="6106" h="3214" extrusionOk="0">
                  <a:moveTo>
                    <a:pt x="1695" y="1"/>
                  </a:moveTo>
                  <a:cubicBezTo>
                    <a:pt x="1376" y="1"/>
                    <a:pt x="1057" y="31"/>
                    <a:pt x="768" y="208"/>
                  </a:cubicBezTo>
                  <a:cubicBezTo>
                    <a:pt x="334" y="475"/>
                    <a:pt x="34" y="776"/>
                    <a:pt x="1" y="1276"/>
                  </a:cubicBezTo>
                  <a:cubicBezTo>
                    <a:pt x="1" y="1776"/>
                    <a:pt x="201" y="2243"/>
                    <a:pt x="668" y="2443"/>
                  </a:cubicBezTo>
                  <a:cubicBezTo>
                    <a:pt x="1833" y="2947"/>
                    <a:pt x="3088" y="3213"/>
                    <a:pt x="4376" y="3213"/>
                  </a:cubicBezTo>
                  <a:cubicBezTo>
                    <a:pt x="4452" y="3213"/>
                    <a:pt x="4528" y="3212"/>
                    <a:pt x="4604" y="3211"/>
                  </a:cubicBezTo>
                  <a:cubicBezTo>
                    <a:pt x="5405" y="3211"/>
                    <a:pt x="6005" y="2510"/>
                    <a:pt x="6038" y="1810"/>
                  </a:cubicBezTo>
                  <a:cubicBezTo>
                    <a:pt x="6105" y="1176"/>
                    <a:pt x="5605" y="475"/>
                    <a:pt x="4804" y="309"/>
                  </a:cubicBezTo>
                  <a:cubicBezTo>
                    <a:pt x="3970" y="108"/>
                    <a:pt x="3070" y="8"/>
                    <a:pt x="2169" y="8"/>
                  </a:cubicBezTo>
                  <a:cubicBezTo>
                    <a:pt x="2013" y="8"/>
                    <a:pt x="1854" y="1"/>
                    <a:pt x="1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13"/>
            <p:cNvSpPr/>
            <p:nvPr/>
          </p:nvSpPr>
          <p:spPr>
            <a:xfrm rot="-5400000">
              <a:off x="3226550" y="1638706"/>
              <a:ext cx="153946" cy="132291"/>
            </a:xfrm>
            <a:custGeom>
              <a:avLst/>
              <a:gdLst/>
              <a:ahLst/>
              <a:cxnLst/>
              <a:rect l="l" t="t" r="r" b="b"/>
              <a:pathLst>
                <a:path w="6205" h="2971" extrusionOk="0">
                  <a:moveTo>
                    <a:pt x="4670" y="1"/>
                  </a:moveTo>
                  <a:cubicBezTo>
                    <a:pt x="4648" y="1"/>
                    <a:pt x="4626" y="1"/>
                    <a:pt x="4603" y="2"/>
                  </a:cubicBezTo>
                  <a:cubicBezTo>
                    <a:pt x="3503" y="2"/>
                    <a:pt x="2402" y="102"/>
                    <a:pt x="1334" y="235"/>
                  </a:cubicBezTo>
                  <a:cubicBezTo>
                    <a:pt x="601" y="335"/>
                    <a:pt x="0" y="969"/>
                    <a:pt x="34" y="1603"/>
                  </a:cubicBezTo>
                  <a:cubicBezTo>
                    <a:pt x="67" y="2137"/>
                    <a:pt x="567" y="2737"/>
                    <a:pt x="1368" y="2837"/>
                  </a:cubicBezTo>
                  <a:cubicBezTo>
                    <a:pt x="2202" y="2904"/>
                    <a:pt x="3069" y="2804"/>
                    <a:pt x="3903" y="2971"/>
                  </a:cubicBezTo>
                  <a:cubicBezTo>
                    <a:pt x="4237" y="2971"/>
                    <a:pt x="4537" y="2971"/>
                    <a:pt x="4837" y="2904"/>
                  </a:cubicBezTo>
                  <a:cubicBezTo>
                    <a:pt x="5671" y="2737"/>
                    <a:pt x="6205" y="2070"/>
                    <a:pt x="6171" y="1303"/>
                  </a:cubicBezTo>
                  <a:cubicBezTo>
                    <a:pt x="6106" y="588"/>
                    <a:pt x="5472" y="1"/>
                    <a:pt x="4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13"/>
            <p:cNvSpPr/>
            <p:nvPr/>
          </p:nvSpPr>
          <p:spPr>
            <a:xfrm rot="-5400000">
              <a:off x="992641" y="1703810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1601" y="0"/>
                  </a:moveTo>
                  <a:cubicBezTo>
                    <a:pt x="1268" y="0"/>
                    <a:pt x="968" y="100"/>
                    <a:pt x="701" y="267"/>
                  </a:cubicBezTo>
                  <a:cubicBezTo>
                    <a:pt x="100" y="634"/>
                    <a:pt x="0" y="1401"/>
                    <a:pt x="467" y="1935"/>
                  </a:cubicBezTo>
                  <a:cubicBezTo>
                    <a:pt x="934" y="2402"/>
                    <a:pt x="1535" y="2502"/>
                    <a:pt x="2135" y="2502"/>
                  </a:cubicBezTo>
                  <a:cubicBezTo>
                    <a:pt x="2602" y="2502"/>
                    <a:pt x="3069" y="2519"/>
                    <a:pt x="3536" y="2519"/>
                  </a:cubicBezTo>
                  <a:cubicBezTo>
                    <a:pt x="4003" y="2519"/>
                    <a:pt x="4470" y="2502"/>
                    <a:pt x="4937" y="2435"/>
                  </a:cubicBezTo>
                  <a:cubicBezTo>
                    <a:pt x="5571" y="2335"/>
                    <a:pt x="6105" y="1968"/>
                    <a:pt x="6171" y="1401"/>
                  </a:cubicBezTo>
                  <a:cubicBezTo>
                    <a:pt x="6238" y="801"/>
                    <a:pt x="5804" y="267"/>
                    <a:pt x="5137" y="100"/>
                  </a:cubicBezTo>
                  <a:cubicBezTo>
                    <a:pt x="4846" y="27"/>
                    <a:pt x="4548" y="12"/>
                    <a:pt x="4258" y="12"/>
                  </a:cubicBezTo>
                  <a:cubicBezTo>
                    <a:pt x="4041" y="12"/>
                    <a:pt x="3828" y="20"/>
                    <a:pt x="3625" y="20"/>
                  </a:cubicBezTo>
                  <a:cubicBezTo>
                    <a:pt x="3478" y="20"/>
                    <a:pt x="3337" y="16"/>
                    <a:pt x="3203" y="0"/>
                  </a:cubicBezTo>
                  <a:lnTo>
                    <a:pt x="2335" y="0"/>
                  </a:lnTo>
                  <a:cubicBezTo>
                    <a:pt x="2180" y="0"/>
                    <a:pt x="2024" y="15"/>
                    <a:pt x="1858" y="15"/>
                  </a:cubicBezTo>
                  <a:cubicBezTo>
                    <a:pt x="1776" y="15"/>
                    <a:pt x="1690" y="11"/>
                    <a:pt x="1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13"/>
            <p:cNvSpPr/>
            <p:nvPr/>
          </p:nvSpPr>
          <p:spPr>
            <a:xfrm rot="-5400000">
              <a:off x="3471258" y="1461526"/>
              <a:ext cx="144047" cy="117553"/>
            </a:xfrm>
            <a:custGeom>
              <a:avLst/>
              <a:gdLst/>
              <a:ahLst/>
              <a:cxnLst/>
              <a:rect l="l" t="t" r="r" b="b"/>
              <a:pathLst>
                <a:path w="5806" h="2640" extrusionOk="0">
                  <a:moveTo>
                    <a:pt x="1570" y="1"/>
                  </a:moveTo>
                  <a:cubicBezTo>
                    <a:pt x="1405" y="1"/>
                    <a:pt x="1240" y="13"/>
                    <a:pt x="1068" y="56"/>
                  </a:cubicBezTo>
                  <a:cubicBezTo>
                    <a:pt x="601" y="189"/>
                    <a:pt x="201" y="389"/>
                    <a:pt x="101" y="923"/>
                  </a:cubicBezTo>
                  <a:cubicBezTo>
                    <a:pt x="1" y="1424"/>
                    <a:pt x="168" y="1857"/>
                    <a:pt x="601" y="2157"/>
                  </a:cubicBezTo>
                  <a:cubicBezTo>
                    <a:pt x="835" y="2358"/>
                    <a:pt x="1135" y="2491"/>
                    <a:pt x="1469" y="2558"/>
                  </a:cubicBezTo>
                  <a:cubicBezTo>
                    <a:pt x="1749" y="2618"/>
                    <a:pt x="2029" y="2630"/>
                    <a:pt x="2309" y="2630"/>
                  </a:cubicBezTo>
                  <a:cubicBezTo>
                    <a:pt x="2496" y="2630"/>
                    <a:pt x="2683" y="2624"/>
                    <a:pt x="2870" y="2624"/>
                  </a:cubicBezTo>
                  <a:cubicBezTo>
                    <a:pt x="3061" y="2633"/>
                    <a:pt x="3251" y="2640"/>
                    <a:pt x="3438" y="2640"/>
                  </a:cubicBezTo>
                  <a:cubicBezTo>
                    <a:pt x="3969" y="2640"/>
                    <a:pt x="4487" y="2588"/>
                    <a:pt x="5005" y="2391"/>
                  </a:cubicBezTo>
                  <a:cubicBezTo>
                    <a:pt x="5472" y="2191"/>
                    <a:pt x="5805" y="1790"/>
                    <a:pt x="5805" y="1357"/>
                  </a:cubicBezTo>
                  <a:cubicBezTo>
                    <a:pt x="5805" y="890"/>
                    <a:pt x="5438" y="456"/>
                    <a:pt x="4938" y="289"/>
                  </a:cubicBezTo>
                  <a:cubicBezTo>
                    <a:pt x="4671" y="189"/>
                    <a:pt x="4371" y="156"/>
                    <a:pt x="4104" y="123"/>
                  </a:cubicBezTo>
                  <a:cubicBezTo>
                    <a:pt x="3470" y="123"/>
                    <a:pt x="2870" y="89"/>
                    <a:pt x="2236" y="23"/>
                  </a:cubicBezTo>
                  <a:cubicBezTo>
                    <a:pt x="2007" y="23"/>
                    <a:pt x="1789" y="1"/>
                    <a:pt x="1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13"/>
            <p:cNvSpPr/>
            <p:nvPr/>
          </p:nvSpPr>
          <p:spPr>
            <a:xfrm rot="-5400000">
              <a:off x="1220579" y="1561074"/>
              <a:ext cx="133255" cy="126191"/>
            </a:xfrm>
            <a:custGeom>
              <a:avLst/>
              <a:gdLst/>
              <a:ahLst/>
              <a:cxnLst/>
              <a:rect l="l" t="t" r="r" b="b"/>
              <a:pathLst>
                <a:path w="5371" h="2834" extrusionOk="0">
                  <a:moveTo>
                    <a:pt x="3453" y="0"/>
                  </a:moveTo>
                  <a:cubicBezTo>
                    <a:pt x="3211" y="0"/>
                    <a:pt x="2969" y="17"/>
                    <a:pt x="2736" y="17"/>
                  </a:cubicBezTo>
                  <a:cubicBezTo>
                    <a:pt x="2517" y="17"/>
                    <a:pt x="2299" y="8"/>
                    <a:pt x="2084" y="8"/>
                  </a:cubicBezTo>
                  <a:cubicBezTo>
                    <a:pt x="1707" y="8"/>
                    <a:pt x="1341" y="35"/>
                    <a:pt x="1001" y="184"/>
                  </a:cubicBezTo>
                  <a:cubicBezTo>
                    <a:pt x="534" y="350"/>
                    <a:pt x="201" y="651"/>
                    <a:pt x="101" y="1151"/>
                  </a:cubicBezTo>
                  <a:cubicBezTo>
                    <a:pt x="0" y="1651"/>
                    <a:pt x="301" y="1985"/>
                    <a:pt x="634" y="2252"/>
                  </a:cubicBezTo>
                  <a:cubicBezTo>
                    <a:pt x="801" y="2352"/>
                    <a:pt x="968" y="2452"/>
                    <a:pt x="1168" y="2485"/>
                  </a:cubicBezTo>
                  <a:cubicBezTo>
                    <a:pt x="1933" y="2684"/>
                    <a:pt x="2721" y="2834"/>
                    <a:pt x="3534" y="2834"/>
                  </a:cubicBezTo>
                  <a:cubicBezTo>
                    <a:pt x="3679" y="2834"/>
                    <a:pt x="3824" y="2829"/>
                    <a:pt x="3970" y="2819"/>
                  </a:cubicBezTo>
                  <a:lnTo>
                    <a:pt x="3937" y="2819"/>
                  </a:lnTo>
                  <a:cubicBezTo>
                    <a:pt x="4704" y="2785"/>
                    <a:pt x="5238" y="2318"/>
                    <a:pt x="5304" y="1651"/>
                  </a:cubicBezTo>
                  <a:cubicBezTo>
                    <a:pt x="5371" y="851"/>
                    <a:pt x="4971" y="317"/>
                    <a:pt x="4170" y="84"/>
                  </a:cubicBezTo>
                  <a:cubicBezTo>
                    <a:pt x="3937" y="17"/>
                    <a:pt x="3695" y="0"/>
                    <a:pt x="3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13"/>
            <p:cNvSpPr/>
            <p:nvPr/>
          </p:nvSpPr>
          <p:spPr>
            <a:xfrm rot="-5400000">
              <a:off x="2969401" y="1498464"/>
              <a:ext cx="144022" cy="109894"/>
            </a:xfrm>
            <a:custGeom>
              <a:avLst/>
              <a:gdLst/>
              <a:ahLst/>
              <a:cxnLst/>
              <a:rect l="l" t="t" r="r" b="b"/>
              <a:pathLst>
                <a:path w="5805" h="2468" extrusionOk="0">
                  <a:moveTo>
                    <a:pt x="2265" y="1"/>
                  </a:moveTo>
                  <a:cubicBezTo>
                    <a:pt x="1880" y="1"/>
                    <a:pt x="1492" y="12"/>
                    <a:pt x="1101" y="33"/>
                  </a:cubicBezTo>
                  <a:cubicBezTo>
                    <a:pt x="501" y="33"/>
                    <a:pt x="34" y="500"/>
                    <a:pt x="34" y="967"/>
                  </a:cubicBezTo>
                  <a:cubicBezTo>
                    <a:pt x="1" y="1501"/>
                    <a:pt x="301" y="1901"/>
                    <a:pt x="935" y="2101"/>
                  </a:cubicBezTo>
                  <a:cubicBezTo>
                    <a:pt x="1902" y="2435"/>
                    <a:pt x="2936" y="2401"/>
                    <a:pt x="3937" y="2468"/>
                  </a:cubicBezTo>
                  <a:lnTo>
                    <a:pt x="4504" y="2468"/>
                  </a:lnTo>
                  <a:cubicBezTo>
                    <a:pt x="5138" y="2435"/>
                    <a:pt x="5705" y="2001"/>
                    <a:pt x="5738" y="1501"/>
                  </a:cubicBezTo>
                  <a:cubicBezTo>
                    <a:pt x="5805" y="733"/>
                    <a:pt x="5505" y="266"/>
                    <a:pt x="4737" y="166"/>
                  </a:cubicBezTo>
                  <a:cubicBezTo>
                    <a:pt x="3917" y="52"/>
                    <a:pt x="3096" y="1"/>
                    <a:pt x="2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13"/>
            <p:cNvSpPr/>
            <p:nvPr/>
          </p:nvSpPr>
          <p:spPr>
            <a:xfrm rot="-5400000">
              <a:off x="405099" y="1674955"/>
              <a:ext cx="145684" cy="107801"/>
            </a:xfrm>
            <a:custGeom>
              <a:avLst/>
              <a:gdLst/>
              <a:ahLst/>
              <a:cxnLst/>
              <a:rect l="l" t="t" r="r" b="b"/>
              <a:pathLst>
                <a:path w="5872" h="2421" extrusionOk="0">
                  <a:moveTo>
                    <a:pt x="4374" y="0"/>
                  </a:moveTo>
                  <a:cubicBezTo>
                    <a:pt x="3239" y="0"/>
                    <a:pt x="2107" y="123"/>
                    <a:pt x="1001" y="272"/>
                  </a:cubicBezTo>
                  <a:cubicBezTo>
                    <a:pt x="468" y="339"/>
                    <a:pt x="167" y="606"/>
                    <a:pt x="101" y="1039"/>
                  </a:cubicBezTo>
                  <a:cubicBezTo>
                    <a:pt x="1" y="1440"/>
                    <a:pt x="234" y="1873"/>
                    <a:pt x="634" y="2107"/>
                  </a:cubicBezTo>
                  <a:cubicBezTo>
                    <a:pt x="1026" y="2376"/>
                    <a:pt x="1453" y="2412"/>
                    <a:pt x="1929" y="2412"/>
                  </a:cubicBezTo>
                  <a:cubicBezTo>
                    <a:pt x="2103" y="2412"/>
                    <a:pt x="2282" y="2407"/>
                    <a:pt x="2469" y="2407"/>
                  </a:cubicBezTo>
                  <a:cubicBezTo>
                    <a:pt x="2567" y="2417"/>
                    <a:pt x="2665" y="2421"/>
                    <a:pt x="2764" y="2421"/>
                  </a:cubicBezTo>
                  <a:cubicBezTo>
                    <a:pt x="3243" y="2421"/>
                    <a:pt x="3738" y="2326"/>
                    <a:pt x="4250" y="2326"/>
                  </a:cubicBezTo>
                  <a:cubicBezTo>
                    <a:pt x="4356" y="2326"/>
                    <a:pt x="4463" y="2331"/>
                    <a:pt x="4571" y="2340"/>
                  </a:cubicBezTo>
                  <a:cubicBezTo>
                    <a:pt x="4737" y="2340"/>
                    <a:pt x="4904" y="2274"/>
                    <a:pt x="5071" y="2240"/>
                  </a:cubicBezTo>
                  <a:cubicBezTo>
                    <a:pt x="5571" y="2073"/>
                    <a:pt x="5871" y="1540"/>
                    <a:pt x="5805" y="873"/>
                  </a:cubicBezTo>
                  <a:cubicBezTo>
                    <a:pt x="5738" y="439"/>
                    <a:pt x="5271" y="39"/>
                    <a:pt x="4771" y="5"/>
                  </a:cubicBezTo>
                  <a:cubicBezTo>
                    <a:pt x="4638" y="2"/>
                    <a:pt x="4506" y="0"/>
                    <a:pt x="4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13"/>
            <p:cNvSpPr/>
            <p:nvPr/>
          </p:nvSpPr>
          <p:spPr>
            <a:xfrm rot="-5400000">
              <a:off x="2466964" y="1533443"/>
              <a:ext cx="130774" cy="119378"/>
            </a:xfrm>
            <a:custGeom>
              <a:avLst/>
              <a:gdLst/>
              <a:ahLst/>
              <a:cxnLst/>
              <a:rect l="l" t="t" r="r" b="b"/>
              <a:pathLst>
                <a:path w="5271" h="2681" extrusionOk="0">
                  <a:moveTo>
                    <a:pt x="2949" y="0"/>
                  </a:moveTo>
                  <a:cubicBezTo>
                    <a:pt x="2481" y="0"/>
                    <a:pt x="2008" y="30"/>
                    <a:pt x="1535" y="30"/>
                  </a:cubicBezTo>
                  <a:cubicBezTo>
                    <a:pt x="1301" y="30"/>
                    <a:pt x="1101" y="130"/>
                    <a:pt x="901" y="230"/>
                  </a:cubicBezTo>
                  <a:cubicBezTo>
                    <a:pt x="334" y="464"/>
                    <a:pt x="0" y="1064"/>
                    <a:pt x="100" y="1698"/>
                  </a:cubicBezTo>
                  <a:cubicBezTo>
                    <a:pt x="201" y="2232"/>
                    <a:pt x="734" y="2665"/>
                    <a:pt x="1335" y="2665"/>
                  </a:cubicBezTo>
                  <a:cubicBezTo>
                    <a:pt x="1446" y="2677"/>
                    <a:pt x="1561" y="2680"/>
                    <a:pt x="1677" y="2680"/>
                  </a:cubicBezTo>
                  <a:cubicBezTo>
                    <a:pt x="1909" y="2680"/>
                    <a:pt x="2146" y="2665"/>
                    <a:pt x="2369" y="2665"/>
                  </a:cubicBezTo>
                  <a:lnTo>
                    <a:pt x="3136" y="2665"/>
                  </a:lnTo>
                  <a:cubicBezTo>
                    <a:pt x="3193" y="2672"/>
                    <a:pt x="3249" y="2675"/>
                    <a:pt x="3305" y="2675"/>
                  </a:cubicBezTo>
                  <a:cubicBezTo>
                    <a:pt x="3538" y="2675"/>
                    <a:pt x="3754" y="2626"/>
                    <a:pt x="3970" y="2599"/>
                  </a:cubicBezTo>
                  <a:cubicBezTo>
                    <a:pt x="4670" y="2499"/>
                    <a:pt x="5204" y="1998"/>
                    <a:pt x="5237" y="1431"/>
                  </a:cubicBezTo>
                  <a:cubicBezTo>
                    <a:pt x="5271" y="764"/>
                    <a:pt x="4871" y="264"/>
                    <a:pt x="4103" y="97"/>
                  </a:cubicBezTo>
                  <a:cubicBezTo>
                    <a:pt x="3724" y="21"/>
                    <a:pt x="3338" y="0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13"/>
            <p:cNvSpPr/>
            <p:nvPr/>
          </p:nvSpPr>
          <p:spPr>
            <a:xfrm rot="-5400000">
              <a:off x="124264" y="1607378"/>
              <a:ext cx="132461" cy="115504"/>
            </a:xfrm>
            <a:custGeom>
              <a:avLst/>
              <a:gdLst/>
              <a:ahLst/>
              <a:cxnLst/>
              <a:rect l="l" t="t" r="r" b="b"/>
              <a:pathLst>
                <a:path w="5339" h="2594" extrusionOk="0">
                  <a:moveTo>
                    <a:pt x="2715" y="1"/>
                  </a:moveTo>
                  <a:cubicBezTo>
                    <a:pt x="2211" y="1"/>
                    <a:pt x="1702" y="26"/>
                    <a:pt x="1202" y="43"/>
                  </a:cubicBezTo>
                  <a:cubicBezTo>
                    <a:pt x="568" y="43"/>
                    <a:pt x="134" y="510"/>
                    <a:pt x="68" y="1077"/>
                  </a:cubicBezTo>
                  <a:cubicBezTo>
                    <a:pt x="1" y="1644"/>
                    <a:pt x="368" y="2178"/>
                    <a:pt x="1002" y="2378"/>
                  </a:cubicBezTo>
                  <a:cubicBezTo>
                    <a:pt x="1486" y="2547"/>
                    <a:pt x="2005" y="2594"/>
                    <a:pt x="2521" y="2594"/>
                  </a:cubicBezTo>
                  <a:cubicBezTo>
                    <a:pt x="2716" y="2594"/>
                    <a:pt x="2911" y="2587"/>
                    <a:pt x="3103" y="2578"/>
                  </a:cubicBezTo>
                  <a:lnTo>
                    <a:pt x="4004" y="2578"/>
                  </a:lnTo>
                  <a:cubicBezTo>
                    <a:pt x="4671" y="2578"/>
                    <a:pt x="5238" y="2111"/>
                    <a:pt x="5271" y="1510"/>
                  </a:cubicBezTo>
                  <a:cubicBezTo>
                    <a:pt x="5338" y="743"/>
                    <a:pt x="4938" y="209"/>
                    <a:pt x="4204" y="109"/>
                  </a:cubicBezTo>
                  <a:cubicBezTo>
                    <a:pt x="3720" y="26"/>
                    <a:pt x="3220" y="1"/>
                    <a:pt x="2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13"/>
            <p:cNvSpPr/>
            <p:nvPr/>
          </p:nvSpPr>
          <p:spPr>
            <a:xfrm rot="-5400000">
              <a:off x="3720304" y="1600358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701" y="1"/>
                  </a:moveTo>
                  <a:cubicBezTo>
                    <a:pt x="3680" y="1"/>
                    <a:pt x="3658" y="1"/>
                    <a:pt x="3636" y="2"/>
                  </a:cubicBezTo>
                  <a:cubicBezTo>
                    <a:pt x="2536" y="35"/>
                    <a:pt x="1468" y="269"/>
                    <a:pt x="501" y="836"/>
                  </a:cubicBezTo>
                  <a:cubicBezTo>
                    <a:pt x="267" y="969"/>
                    <a:pt x="0" y="1169"/>
                    <a:pt x="0" y="1536"/>
                  </a:cubicBezTo>
                  <a:cubicBezTo>
                    <a:pt x="0" y="2103"/>
                    <a:pt x="301" y="2470"/>
                    <a:pt x="1001" y="2604"/>
                  </a:cubicBezTo>
                  <a:cubicBezTo>
                    <a:pt x="1868" y="2771"/>
                    <a:pt x="2736" y="2837"/>
                    <a:pt x="3603" y="2871"/>
                  </a:cubicBezTo>
                  <a:cubicBezTo>
                    <a:pt x="3626" y="2872"/>
                    <a:pt x="3648" y="2872"/>
                    <a:pt x="3671" y="2872"/>
                  </a:cubicBezTo>
                  <a:cubicBezTo>
                    <a:pt x="4535" y="2872"/>
                    <a:pt x="5137" y="2249"/>
                    <a:pt x="5137" y="1436"/>
                  </a:cubicBezTo>
                  <a:cubicBezTo>
                    <a:pt x="5137" y="623"/>
                    <a:pt x="4535" y="1"/>
                    <a:pt x="37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13"/>
            <p:cNvSpPr/>
            <p:nvPr/>
          </p:nvSpPr>
          <p:spPr>
            <a:xfrm rot="-5400000">
              <a:off x="2704896" y="1609621"/>
              <a:ext cx="134917" cy="118488"/>
            </a:xfrm>
            <a:custGeom>
              <a:avLst/>
              <a:gdLst/>
              <a:ahLst/>
              <a:cxnLst/>
              <a:rect l="l" t="t" r="r" b="b"/>
              <a:pathLst>
                <a:path w="5438" h="2661" extrusionOk="0">
                  <a:moveTo>
                    <a:pt x="3570" y="1"/>
                  </a:moveTo>
                  <a:cubicBezTo>
                    <a:pt x="3270" y="34"/>
                    <a:pt x="2970" y="34"/>
                    <a:pt x="2636" y="101"/>
                  </a:cubicBezTo>
                  <a:cubicBezTo>
                    <a:pt x="1969" y="201"/>
                    <a:pt x="1235" y="168"/>
                    <a:pt x="601" y="501"/>
                  </a:cubicBezTo>
                  <a:cubicBezTo>
                    <a:pt x="234" y="668"/>
                    <a:pt x="34" y="935"/>
                    <a:pt x="34" y="1335"/>
                  </a:cubicBezTo>
                  <a:cubicBezTo>
                    <a:pt x="1" y="1735"/>
                    <a:pt x="134" y="2069"/>
                    <a:pt x="535" y="2302"/>
                  </a:cubicBezTo>
                  <a:cubicBezTo>
                    <a:pt x="835" y="2469"/>
                    <a:pt x="1135" y="2569"/>
                    <a:pt x="1502" y="2569"/>
                  </a:cubicBezTo>
                  <a:cubicBezTo>
                    <a:pt x="2069" y="2603"/>
                    <a:pt x="2636" y="2569"/>
                    <a:pt x="3203" y="2636"/>
                  </a:cubicBezTo>
                  <a:cubicBezTo>
                    <a:pt x="3316" y="2652"/>
                    <a:pt x="3427" y="2660"/>
                    <a:pt x="3535" y="2660"/>
                  </a:cubicBezTo>
                  <a:cubicBezTo>
                    <a:pt x="4101" y="2660"/>
                    <a:pt x="4596" y="2434"/>
                    <a:pt x="4904" y="1902"/>
                  </a:cubicBezTo>
                  <a:cubicBezTo>
                    <a:pt x="5438" y="1001"/>
                    <a:pt x="4704" y="1"/>
                    <a:pt x="3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13"/>
            <p:cNvSpPr/>
            <p:nvPr/>
          </p:nvSpPr>
          <p:spPr>
            <a:xfrm rot="-5400000">
              <a:off x="5178294" y="1382561"/>
              <a:ext cx="79466" cy="815076"/>
            </a:xfrm>
            <a:custGeom>
              <a:avLst/>
              <a:gdLst/>
              <a:ahLst/>
              <a:cxnLst/>
              <a:rect l="l" t="t" r="r" b="b"/>
              <a:pathLst>
                <a:path w="3203" h="18305" extrusionOk="0">
                  <a:moveTo>
                    <a:pt x="2677" y="1"/>
                  </a:moveTo>
                  <a:cubicBezTo>
                    <a:pt x="2532" y="1"/>
                    <a:pt x="2407" y="120"/>
                    <a:pt x="2302" y="198"/>
                  </a:cubicBezTo>
                  <a:cubicBezTo>
                    <a:pt x="1635" y="732"/>
                    <a:pt x="1335" y="1466"/>
                    <a:pt x="1235" y="2300"/>
                  </a:cubicBezTo>
                  <a:cubicBezTo>
                    <a:pt x="1201" y="2500"/>
                    <a:pt x="1235" y="2700"/>
                    <a:pt x="1235" y="2967"/>
                  </a:cubicBezTo>
                  <a:cubicBezTo>
                    <a:pt x="1201" y="3567"/>
                    <a:pt x="1401" y="4201"/>
                    <a:pt x="1401" y="4868"/>
                  </a:cubicBezTo>
                  <a:cubicBezTo>
                    <a:pt x="1368" y="7203"/>
                    <a:pt x="1268" y="9538"/>
                    <a:pt x="834" y="11873"/>
                  </a:cubicBezTo>
                  <a:cubicBezTo>
                    <a:pt x="467" y="13775"/>
                    <a:pt x="134" y="15676"/>
                    <a:pt x="34" y="17611"/>
                  </a:cubicBezTo>
                  <a:cubicBezTo>
                    <a:pt x="0" y="17911"/>
                    <a:pt x="67" y="18178"/>
                    <a:pt x="367" y="18278"/>
                  </a:cubicBezTo>
                  <a:cubicBezTo>
                    <a:pt x="421" y="18296"/>
                    <a:pt x="472" y="18304"/>
                    <a:pt x="519" y="18304"/>
                  </a:cubicBezTo>
                  <a:cubicBezTo>
                    <a:pt x="737" y="18304"/>
                    <a:pt x="892" y="18130"/>
                    <a:pt x="1001" y="17911"/>
                  </a:cubicBezTo>
                  <a:cubicBezTo>
                    <a:pt x="1101" y="17744"/>
                    <a:pt x="1201" y="17577"/>
                    <a:pt x="1235" y="17377"/>
                  </a:cubicBezTo>
                  <a:cubicBezTo>
                    <a:pt x="1568" y="16176"/>
                    <a:pt x="2002" y="14976"/>
                    <a:pt x="2202" y="13708"/>
                  </a:cubicBezTo>
                  <a:cubicBezTo>
                    <a:pt x="2536" y="11773"/>
                    <a:pt x="2903" y="9805"/>
                    <a:pt x="2969" y="7804"/>
                  </a:cubicBezTo>
                  <a:cubicBezTo>
                    <a:pt x="3003" y="6736"/>
                    <a:pt x="3169" y="5669"/>
                    <a:pt x="3169" y="4601"/>
                  </a:cubicBezTo>
                  <a:cubicBezTo>
                    <a:pt x="3169" y="3334"/>
                    <a:pt x="3203" y="2066"/>
                    <a:pt x="2936" y="799"/>
                  </a:cubicBezTo>
                  <a:cubicBezTo>
                    <a:pt x="2903" y="699"/>
                    <a:pt x="2903" y="565"/>
                    <a:pt x="2869" y="465"/>
                  </a:cubicBezTo>
                  <a:cubicBezTo>
                    <a:pt x="2869" y="332"/>
                    <a:pt x="2969" y="132"/>
                    <a:pt x="2802" y="32"/>
                  </a:cubicBezTo>
                  <a:cubicBezTo>
                    <a:pt x="2759" y="10"/>
                    <a:pt x="2717" y="1"/>
                    <a:pt x="2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13"/>
            <p:cNvSpPr/>
            <p:nvPr/>
          </p:nvSpPr>
          <p:spPr>
            <a:xfrm rot="-5400000">
              <a:off x="6952892" y="1415216"/>
              <a:ext cx="61256" cy="769613"/>
            </a:xfrm>
            <a:custGeom>
              <a:avLst/>
              <a:gdLst/>
              <a:ahLst/>
              <a:cxnLst/>
              <a:rect l="l" t="t" r="r" b="b"/>
              <a:pathLst>
                <a:path w="2469" h="17284" extrusionOk="0">
                  <a:moveTo>
                    <a:pt x="567" y="0"/>
                  </a:moveTo>
                  <a:cubicBezTo>
                    <a:pt x="400" y="34"/>
                    <a:pt x="434" y="200"/>
                    <a:pt x="434" y="300"/>
                  </a:cubicBezTo>
                  <a:cubicBezTo>
                    <a:pt x="367" y="2135"/>
                    <a:pt x="400" y="3970"/>
                    <a:pt x="634" y="5804"/>
                  </a:cubicBezTo>
                  <a:cubicBezTo>
                    <a:pt x="801" y="6972"/>
                    <a:pt x="701" y="8139"/>
                    <a:pt x="567" y="9307"/>
                  </a:cubicBezTo>
                  <a:cubicBezTo>
                    <a:pt x="334" y="11609"/>
                    <a:pt x="0" y="13877"/>
                    <a:pt x="100" y="16212"/>
                  </a:cubicBezTo>
                  <a:cubicBezTo>
                    <a:pt x="100" y="16412"/>
                    <a:pt x="134" y="16645"/>
                    <a:pt x="200" y="16846"/>
                  </a:cubicBezTo>
                  <a:cubicBezTo>
                    <a:pt x="234" y="17079"/>
                    <a:pt x="334" y="17246"/>
                    <a:pt x="567" y="17279"/>
                  </a:cubicBezTo>
                  <a:cubicBezTo>
                    <a:pt x="587" y="17282"/>
                    <a:pt x="607" y="17284"/>
                    <a:pt x="625" y="17284"/>
                  </a:cubicBezTo>
                  <a:cubicBezTo>
                    <a:pt x="818" y="17284"/>
                    <a:pt x="909" y="17129"/>
                    <a:pt x="1001" y="16946"/>
                  </a:cubicBezTo>
                  <a:cubicBezTo>
                    <a:pt x="1401" y="16212"/>
                    <a:pt x="1601" y="15411"/>
                    <a:pt x="1768" y="14611"/>
                  </a:cubicBezTo>
                  <a:cubicBezTo>
                    <a:pt x="2168" y="12876"/>
                    <a:pt x="2402" y="11142"/>
                    <a:pt x="2402" y="8740"/>
                  </a:cubicBezTo>
                  <a:cubicBezTo>
                    <a:pt x="2469" y="6805"/>
                    <a:pt x="2068" y="4337"/>
                    <a:pt x="1434" y="1868"/>
                  </a:cubicBezTo>
                  <a:cubicBezTo>
                    <a:pt x="1268" y="1301"/>
                    <a:pt x="1068" y="734"/>
                    <a:pt x="801" y="200"/>
                  </a:cubicBezTo>
                  <a:cubicBezTo>
                    <a:pt x="734" y="100"/>
                    <a:pt x="701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13"/>
            <p:cNvSpPr/>
            <p:nvPr/>
          </p:nvSpPr>
          <p:spPr>
            <a:xfrm rot="-5400000">
              <a:off x="7239518" y="1231996"/>
              <a:ext cx="52969" cy="523643"/>
            </a:xfrm>
            <a:custGeom>
              <a:avLst/>
              <a:gdLst/>
              <a:ahLst/>
              <a:cxnLst/>
              <a:rect l="l" t="t" r="r" b="b"/>
              <a:pathLst>
                <a:path w="2135" h="11760" extrusionOk="0">
                  <a:moveTo>
                    <a:pt x="1635" y="1"/>
                  </a:moveTo>
                  <a:cubicBezTo>
                    <a:pt x="1468" y="1"/>
                    <a:pt x="1468" y="168"/>
                    <a:pt x="1401" y="268"/>
                  </a:cubicBezTo>
                  <a:cubicBezTo>
                    <a:pt x="667" y="1735"/>
                    <a:pt x="234" y="3303"/>
                    <a:pt x="100" y="4971"/>
                  </a:cubicBezTo>
                  <a:cubicBezTo>
                    <a:pt x="0" y="6839"/>
                    <a:pt x="100" y="8740"/>
                    <a:pt x="500" y="10608"/>
                  </a:cubicBezTo>
                  <a:cubicBezTo>
                    <a:pt x="567" y="10909"/>
                    <a:pt x="667" y="11209"/>
                    <a:pt x="834" y="11476"/>
                  </a:cubicBezTo>
                  <a:cubicBezTo>
                    <a:pt x="916" y="11640"/>
                    <a:pt x="1044" y="11760"/>
                    <a:pt x="1217" y="11760"/>
                  </a:cubicBezTo>
                  <a:cubicBezTo>
                    <a:pt x="1254" y="11760"/>
                    <a:pt x="1293" y="11754"/>
                    <a:pt x="1334" y="11743"/>
                  </a:cubicBezTo>
                  <a:cubicBezTo>
                    <a:pt x="1568" y="11709"/>
                    <a:pt x="1635" y="11542"/>
                    <a:pt x="1701" y="11342"/>
                  </a:cubicBezTo>
                  <a:cubicBezTo>
                    <a:pt x="1801" y="10642"/>
                    <a:pt x="1835" y="9908"/>
                    <a:pt x="1868" y="9207"/>
                  </a:cubicBezTo>
                  <a:cubicBezTo>
                    <a:pt x="1968" y="7673"/>
                    <a:pt x="2068" y="6172"/>
                    <a:pt x="2068" y="4504"/>
                  </a:cubicBezTo>
                  <a:cubicBezTo>
                    <a:pt x="2135" y="3203"/>
                    <a:pt x="1835" y="1735"/>
                    <a:pt x="1835" y="301"/>
                  </a:cubicBezTo>
                  <a:cubicBezTo>
                    <a:pt x="1835" y="168"/>
                    <a:pt x="1801" y="34"/>
                    <a:pt x="1635" y="1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13"/>
            <p:cNvSpPr/>
            <p:nvPr/>
          </p:nvSpPr>
          <p:spPr>
            <a:xfrm rot="-5400000">
              <a:off x="6894991" y="1598447"/>
              <a:ext cx="139879" cy="139148"/>
            </a:xfrm>
            <a:custGeom>
              <a:avLst/>
              <a:gdLst/>
              <a:ahLst/>
              <a:cxnLst/>
              <a:rect l="l" t="t" r="r" b="b"/>
              <a:pathLst>
                <a:path w="5638" h="3125" extrusionOk="0">
                  <a:moveTo>
                    <a:pt x="3692" y="1"/>
                  </a:moveTo>
                  <a:cubicBezTo>
                    <a:pt x="3251" y="1"/>
                    <a:pt x="2810" y="63"/>
                    <a:pt x="2368" y="110"/>
                  </a:cubicBezTo>
                  <a:cubicBezTo>
                    <a:pt x="2068" y="110"/>
                    <a:pt x="1768" y="110"/>
                    <a:pt x="1468" y="143"/>
                  </a:cubicBezTo>
                  <a:cubicBezTo>
                    <a:pt x="967" y="176"/>
                    <a:pt x="567" y="443"/>
                    <a:pt x="167" y="610"/>
                  </a:cubicBezTo>
                  <a:cubicBezTo>
                    <a:pt x="0" y="877"/>
                    <a:pt x="167" y="1110"/>
                    <a:pt x="167" y="1344"/>
                  </a:cubicBezTo>
                  <a:cubicBezTo>
                    <a:pt x="167" y="1811"/>
                    <a:pt x="167" y="2245"/>
                    <a:pt x="167" y="2712"/>
                  </a:cubicBezTo>
                  <a:cubicBezTo>
                    <a:pt x="689" y="3051"/>
                    <a:pt x="1273" y="3125"/>
                    <a:pt x="1870" y="3125"/>
                  </a:cubicBezTo>
                  <a:cubicBezTo>
                    <a:pt x="2035" y="3125"/>
                    <a:pt x="2202" y="3119"/>
                    <a:pt x="2368" y="3112"/>
                  </a:cubicBezTo>
                  <a:cubicBezTo>
                    <a:pt x="2470" y="3107"/>
                    <a:pt x="2572" y="3105"/>
                    <a:pt x="2673" y="3105"/>
                  </a:cubicBezTo>
                  <a:cubicBezTo>
                    <a:pt x="2931" y="3105"/>
                    <a:pt x="3189" y="3117"/>
                    <a:pt x="3446" y="3117"/>
                  </a:cubicBezTo>
                  <a:cubicBezTo>
                    <a:pt x="3721" y="3117"/>
                    <a:pt x="3995" y="3103"/>
                    <a:pt x="4270" y="3045"/>
                  </a:cubicBezTo>
                  <a:cubicBezTo>
                    <a:pt x="5204" y="2845"/>
                    <a:pt x="5571" y="2311"/>
                    <a:pt x="5604" y="1544"/>
                  </a:cubicBezTo>
                  <a:cubicBezTo>
                    <a:pt x="5637" y="810"/>
                    <a:pt x="5037" y="176"/>
                    <a:pt x="4270" y="43"/>
                  </a:cubicBezTo>
                  <a:cubicBezTo>
                    <a:pt x="4077" y="13"/>
                    <a:pt x="3885" y="1"/>
                    <a:pt x="3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13"/>
            <p:cNvSpPr/>
            <p:nvPr/>
          </p:nvSpPr>
          <p:spPr>
            <a:xfrm rot="-5400000">
              <a:off x="7539115" y="1643562"/>
              <a:ext cx="113407" cy="166444"/>
            </a:xfrm>
            <a:custGeom>
              <a:avLst/>
              <a:gdLst/>
              <a:ahLst/>
              <a:cxnLst/>
              <a:rect l="l" t="t" r="r" b="b"/>
              <a:pathLst>
                <a:path w="4571" h="3738" extrusionOk="0">
                  <a:moveTo>
                    <a:pt x="2022" y="1"/>
                  </a:moveTo>
                  <a:cubicBezTo>
                    <a:pt x="1700" y="1"/>
                    <a:pt x="1381" y="29"/>
                    <a:pt x="1068" y="58"/>
                  </a:cubicBezTo>
                  <a:cubicBezTo>
                    <a:pt x="934" y="91"/>
                    <a:pt x="801" y="91"/>
                    <a:pt x="701" y="91"/>
                  </a:cubicBezTo>
                  <a:cubicBezTo>
                    <a:pt x="467" y="625"/>
                    <a:pt x="434" y="1192"/>
                    <a:pt x="334" y="1759"/>
                  </a:cubicBezTo>
                  <a:cubicBezTo>
                    <a:pt x="234" y="2393"/>
                    <a:pt x="101" y="3060"/>
                    <a:pt x="0" y="3727"/>
                  </a:cubicBezTo>
                  <a:cubicBezTo>
                    <a:pt x="221" y="3734"/>
                    <a:pt x="441" y="3738"/>
                    <a:pt x="661" y="3738"/>
                  </a:cubicBezTo>
                  <a:cubicBezTo>
                    <a:pt x="1540" y="3738"/>
                    <a:pt x="2415" y="3674"/>
                    <a:pt x="3269" y="3460"/>
                  </a:cubicBezTo>
                  <a:cubicBezTo>
                    <a:pt x="4003" y="3260"/>
                    <a:pt x="4570" y="2526"/>
                    <a:pt x="4570" y="1892"/>
                  </a:cubicBezTo>
                  <a:cubicBezTo>
                    <a:pt x="4570" y="1259"/>
                    <a:pt x="4003" y="525"/>
                    <a:pt x="3336" y="224"/>
                  </a:cubicBezTo>
                  <a:cubicBezTo>
                    <a:pt x="2896" y="52"/>
                    <a:pt x="2456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13"/>
            <p:cNvSpPr/>
            <p:nvPr/>
          </p:nvSpPr>
          <p:spPr>
            <a:xfrm rot="-5400000">
              <a:off x="9137623" y="1726655"/>
              <a:ext cx="105939" cy="92127"/>
            </a:xfrm>
            <a:custGeom>
              <a:avLst/>
              <a:gdLst/>
              <a:ahLst/>
              <a:cxnLst/>
              <a:rect l="l" t="t" r="r" b="b"/>
              <a:pathLst>
                <a:path w="4270" h="2069" extrusionOk="0">
                  <a:moveTo>
                    <a:pt x="100" y="1"/>
                  </a:moveTo>
                  <a:cubicBezTo>
                    <a:pt x="67" y="701"/>
                    <a:pt x="34" y="1402"/>
                    <a:pt x="0" y="2069"/>
                  </a:cubicBezTo>
                  <a:lnTo>
                    <a:pt x="4203" y="2069"/>
                  </a:lnTo>
                  <a:cubicBezTo>
                    <a:pt x="4203" y="2069"/>
                    <a:pt x="4203" y="2035"/>
                    <a:pt x="4203" y="2002"/>
                  </a:cubicBezTo>
                  <a:cubicBezTo>
                    <a:pt x="4270" y="1301"/>
                    <a:pt x="3970" y="834"/>
                    <a:pt x="3369" y="501"/>
                  </a:cubicBezTo>
                  <a:cubicBezTo>
                    <a:pt x="2702" y="134"/>
                    <a:pt x="1968" y="101"/>
                    <a:pt x="1234" y="34"/>
                  </a:cubicBezTo>
                  <a:cubicBezTo>
                    <a:pt x="1051" y="17"/>
                    <a:pt x="859" y="17"/>
                    <a:pt x="667" y="17"/>
                  </a:cubicBezTo>
                  <a:cubicBezTo>
                    <a:pt x="476" y="17"/>
                    <a:pt x="284" y="17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13"/>
            <p:cNvSpPr/>
            <p:nvPr/>
          </p:nvSpPr>
          <p:spPr>
            <a:xfrm rot="-5400000">
              <a:off x="7300459" y="1537860"/>
              <a:ext cx="117525" cy="133716"/>
            </a:xfrm>
            <a:custGeom>
              <a:avLst/>
              <a:gdLst/>
              <a:ahLst/>
              <a:cxnLst/>
              <a:rect l="l" t="t" r="r" b="b"/>
              <a:pathLst>
                <a:path w="4737" h="3003" extrusionOk="0">
                  <a:moveTo>
                    <a:pt x="4537" y="0"/>
                  </a:moveTo>
                  <a:cubicBezTo>
                    <a:pt x="4437" y="60"/>
                    <a:pt x="4337" y="72"/>
                    <a:pt x="4229" y="72"/>
                  </a:cubicBezTo>
                  <a:cubicBezTo>
                    <a:pt x="4158" y="72"/>
                    <a:pt x="4083" y="67"/>
                    <a:pt x="4003" y="67"/>
                  </a:cubicBezTo>
                  <a:cubicBezTo>
                    <a:pt x="3811" y="75"/>
                    <a:pt x="3617" y="77"/>
                    <a:pt x="3422" y="77"/>
                  </a:cubicBezTo>
                  <a:cubicBezTo>
                    <a:pt x="3228" y="77"/>
                    <a:pt x="3032" y="75"/>
                    <a:pt x="2836" y="75"/>
                  </a:cubicBezTo>
                  <a:cubicBezTo>
                    <a:pt x="2444" y="75"/>
                    <a:pt x="2052" y="83"/>
                    <a:pt x="1668" y="133"/>
                  </a:cubicBezTo>
                  <a:lnTo>
                    <a:pt x="1668" y="167"/>
                  </a:lnTo>
                  <a:cubicBezTo>
                    <a:pt x="601" y="334"/>
                    <a:pt x="0" y="1334"/>
                    <a:pt x="534" y="2235"/>
                  </a:cubicBezTo>
                  <a:cubicBezTo>
                    <a:pt x="868" y="2802"/>
                    <a:pt x="1435" y="2935"/>
                    <a:pt x="2068" y="2969"/>
                  </a:cubicBezTo>
                  <a:cubicBezTo>
                    <a:pt x="2502" y="2986"/>
                    <a:pt x="2944" y="2986"/>
                    <a:pt x="3390" y="2986"/>
                  </a:cubicBezTo>
                  <a:cubicBezTo>
                    <a:pt x="3836" y="2986"/>
                    <a:pt x="4287" y="2986"/>
                    <a:pt x="4737" y="3002"/>
                  </a:cubicBezTo>
                  <a:cubicBezTo>
                    <a:pt x="4704" y="2035"/>
                    <a:pt x="4570" y="1101"/>
                    <a:pt x="4604" y="167"/>
                  </a:cubicBezTo>
                  <a:cubicBezTo>
                    <a:pt x="4604" y="100"/>
                    <a:pt x="4570" y="33"/>
                    <a:pt x="4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13"/>
            <p:cNvSpPr/>
            <p:nvPr/>
          </p:nvSpPr>
          <p:spPr>
            <a:xfrm rot="-5400000">
              <a:off x="7045969" y="1729667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0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67" y="134"/>
                    <a:pt x="167" y="67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13"/>
            <p:cNvSpPr/>
            <p:nvPr/>
          </p:nvSpPr>
          <p:spPr>
            <a:xfrm rot="-5400000">
              <a:off x="4642945" y="1528598"/>
              <a:ext cx="162233" cy="170451"/>
            </a:xfrm>
            <a:custGeom>
              <a:avLst/>
              <a:gdLst/>
              <a:ahLst/>
              <a:cxnLst/>
              <a:rect l="l" t="t" r="r" b="b"/>
              <a:pathLst>
                <a:path w="6539" h="3828" extrusionOk="0">
                  <a:moveTo>
                    <a:pt x="2128" y="0"/>
                  </a:moveTo>
                  <a:cubicBezTo>
                    <a:pt x="1274" y="0"/>
                    <a:pt x="445" y="631"/>
                    <a:pt x="201" y="1485"/>
                  </a:cubicBezTo>
                  <a:cubicBezTo>
                    <a:pt x="1" y="2252"/>
                    <a:pt x="501" y="3186"/>
                    <a:pt x="1335" y="3553"/>
                  </a:cubicBezTo>
                  <a:cubicBezTo>
                    <a:pt x="1756" y="3749"/>
                    <a:pt x="2224" y="3828"/>
                    <a:pt x="2680" y="3828"/>
                  </a:cubicBezTo>
                  <a:cubicBezTo>
                    <a:pt x="2766" y="3828"/>
                    <a:pt x="2852" y="3825"/>
                    <a:pt x="2936" y="3820"/>
                  </a:cubicBezTo>
                  <a:cubicBezTo>
                    <a:pt x="3803" y="3786"/>
                    <a:pt x="4671" y="3786"/>
                    <a:pt x="5471" y="3386"/>
                  </a:cubicBezTo>
                  <a:cubicBezTo>
                    <a:pt x="6205" y="3019"/>
                    <a:pt x="6539" y="2285"/>
                    <a:pt x="6372" y="1451"/>
                  </a:cubicBezTo>
                  <a:cubicBezTo>
                    <a:pt x="6238" y="884"/>
                    <a:pt x="5471" y="251"/>
                    <a:pt x="4771" y="251"/>
                  </a:cubicBezTo>
                  <a:cubicBezTo>
                    <a:pt x="3970" y="251"/>
                    <a:pt x="3170" y="117"/>
                    <a:pt x="2369" y="17"/>
                  </a:cubicBezTo>
                  <a:cubicBezTo>
                    <a:pt x="2289" y="6"/>
                    <a:pt x="2209" y="0"/>
                    <a:pt x="2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13"/>
            <p:cNvSpPr/>
            <p:nvPr/>
          </p:nvSpPr>
          <p:spPr>
            <a:xfrm rot="-5400000">
              <a:off x="8344521" y="1525279"/>
              <a:ext cx="168857" cy="137367"/>
            </a:xfrm>
            <a:custGeom>
              <a:avLst/>
              <a:gdLst/>
              <a:ahLst/>
              <a:cxnLst/>
              <a:rect l="l" t="t" r="r" b="b"/>
              <a:pathLst>
                <a:path w="6806" h="3085" extrusionOk="0">
                  <a:moveTo>
                    <a:pt x="3470" y="1"/>
                  </a:moveTo>
                  <a:cubicBezTo>
                    <a:pt x="2669" y="34"/>
                    <a:pt x="1936" y="134"/>
                    <a:pt x="1202" y="401"/>
                  </a:cubicBezTo>
                  <a:cubicBezTo>
                    <a:pt x="434" y="668"/>
                    <a:pt x="1" y="1369"/>
                    <a:pt x="201" y="2069"/>
                  </a:cubicBezTo>
                  <a:cubicBezTo>
                    <a:pt x="381" y="2698"/>
                    <a:pt x="1018" y="3085"/>
                    <a:pt x="1701" y="3085"/>
                  </a:cubicBezTo>
                  <a:cubicBezTo>
                    <a:pt x="1779" y="3085"/>
                    <a:pt x="1857" y="3080"/>
                    <a:pt x="1936" y="3070"/>
                  </a:cubicBezTo>
                  <a:cubicBezTo>
                    <a:pt x="2536" y="2981"/>
                    <a:pt x="3151" y="2907"/>
                    <a:pt x="3762" y="2907"/>
                  </a:cubicBezTo>
                  <a:cubicBezTo>
                    <a:pt x="4067" y="2907"/>
                    <a:pt x="4371" y="2925"/>
                    <a:pt x="4671" y="2970"/>
                  </a:cubicBezTo>
                  <a:cubicBezTo>
                    <a:pt x="4796" y="2992"/>
                    <a:pt x="4918" y="3004"/>
                    <a:pt x="5036" y="3004"/>
                  </a:cubicBezTo>
                  <a:cubicBezTo>
                    <a:pt x="5612" y="3004"/>
                    <a:pt x="6095" y="2740"/>
                    <a:pt x="6372" y="2269"/>
                  </a:cubicBezTo>
                  <a:cubicBezTo>
                    <a:pt x="6806" y="1502"/>
                    <a:pt x="6339" y="501"/>
                    <a:pt x="5405" y="268"/>
                  </a:cubicBezTo>
                  <a:cubicBezTo>
                    <a:pt x="4771" y="101"/>
                    <a:pt x="4137" y="1"/>
                    <a:pt x="3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13"/>
            <p:cNvSpPr/>
            <p:nvPr/>
          </p:nvSpPr>
          <p:spPr>
            <a:xfrm rot="-5400000">
              <a:off x="4988818" y="1496421"/>
              <a:ext cx="151490" cy="142933"/>
            </a:xfrm>
            <a:custGeom>
              <a:avLst/>
              <a:gdLst/>
              <a:ahLst/>
              <a:cxnLst/>
              <a:rect l="l" t="t" r="r" b="b"/>
              <a:pathLst>
                <a:path w="6106" h="3210" extrusionOk="0">
                  <a:moveTo>
                    <a:pt x="4604" y="0"/>
                  </a:moveTo>
                  <a:cubicBezTo>
                    <a:pt x="3236" y="0"/>
                    <a:pt x="1902" y="267"/>
                    <a:pt x="668" y="801"/>
                  </a:cubicBezTo>
                  <a:cubicBezTo>
                    <a:pt x="201" y="1001"/>
                    <a:pt x="1" y="1434"/>
                    <a:pt x="34" y="1968"/>
                  </a:cubicBezTo>
                  <a:cubicBezTo>
                    <a:pt x="34" y="2469"/>
                    <a:pt x="368" y="2769"/>
                    <a:pt x="768" y="3002"/>
                  </a:cubicBezTo>
                  <a:cubicBezTo>
                    <a:pt x="1057" y="3180"/>
                    <a:pt x="1376" y="3210"/>
                    <a:pt x="1695" y="3210"/>
                  </a:cubicBezTo>
                  <a:cubicBezTo>
                    <a:pt x="1854" y="3210"/>
                    <a:pt x="2013" y="3202"/>
                    <a:pt x="2169" y="3202"/>
                  </a:cubicBezTo>
                  <a:cubicBezTo>
                    <a:pt x="2283" y="3207"/>
                    <a:pt x="2398" y="3209"/>
                    <a:pt x="2512" y="3209"/>
                  </a:cubicBezTo>
                  <a:cubicBezTo>
                    <a:pt x="3298" y="3209"/>
                    <a:pt x="4080" y="3110"/>
                    <a:pt x="4838" y="2936"/>
                  </a:cubicBezTo>
                  <a:cubicBezTo>
                    <a:pt x="5605" y="2769"/>
                    <a:pt x="6105" y="2068"/>
                    <a:pt x="6038" y="1434"/>
                  </a:cubicBezTo>
                  <a:cubicBezTo>
                    <a:pt x="6005" y="734"/>
                    <a:pt x="5405" y="33"/>
                    <a:pt x="4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13"/>
            <p:cNvSpPr/>
            <p:nvPr/>
          </p:nvSpPr>
          <p:spPr>
            <a:xfrm rot="-5400000">
              <a:off x="5810303" y="1637993"/>
              <a:ext cx="153946" cy="133716"/>
            </a:xfrm>
            <a:custGeom>
              <a:avLst/>
              <a:gdLst/>
              <a:ahLst/>
              <a:cxnLst/>
              <a:rect l="l" t="t" r="r" b="b"/>
              <a:pathLst>
                <a:path w="6205" h="3003" extrusionOk="0">
                  <a:moveTo>
                    <a:pt x="3903" y="0"/>
                  </a:moveTo>
                  <a:cubicBezTo>
                    <a:pt x="3069" y="167"/>
                    <a:pt x="2202" y="67"/>
                    <a:pt x="1368" y="167"/>
                  </a:cubicBezTo>
                  <a:cubicBezTo>
                    <a:pt x="567" y="267"/>
                    <a:pt x="67" y="834"/>
                    <a:pt x="34" y="1401"/>
                  </a:cubicBezTo>
                  <a:cubicBezTo>
                    <a:pt x="0" y="2001"/>
                    <a:pt x="601" y="2635"/>
                    <a:pt x="1334" y="2735"/>
                  </a:cubicBezTo>
                  <a:cubicBezTo>
                    <a:pt x="2402" y="2902"/>
                    <a:pt x="3503" y="2969"/>
                    <a:pt x="4603" y="3002"/>
                  </a:cubicBezTo>
                  <a:cubicBezTo>
                    <a:pt x="5437" y="3002"/>
                    <a:pt x="6105" y="2435"/>
                    <a:pt x="6171" y="1701"/>
                  </a:cubicBezTo>
                  <a:cubicBezTo>
                    <a:pt x="6205" y="934"/>
                    <a:pt x="5671" y="267"/>
                    <a:pt x="4837" y="100"/>
                  </a:cubicBezTo>
                  <a:cubicBezTo>
                    <a:pt x="4537" y="33"/>
                    <a:pt x="4237" y="33"/>
                    <a:pt x="3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13"/>
            <p:cNvSpPr/>
            <p:nvPr/>
          </p:nvSpPr>
          <p:spPr>
            <a:xfrm rot="-5400000">
              <a:off x="8044559" y="1704219"/>
              <a:ext cx="153946" cy="112165"/>
            </a:xfrm>
            <a:custGeom>
              <a:avLst/>
              <a:gdLst/>
              <a:ahLst/>
              <a:cxnLst/>
              <a:rect l="l" t="t" r="r" b="b"/>
              <a:pathLst>
                <a:path w="6205" h="2519" extrusionOk="0">
                  <a:moveTo>
                    <a:pt x="3536" y="0"/>
                  </a:moveTo>
                  <a:cubicBezTo>
                    <a:pt x="3069" y="0"/>
                    <a:pt x="2602" y="17"/>
                    <a:pt x="2135" y="17"/>
                  </a:cubicBezTo>
                  <a:cubicBezTo>
                    <a:pt x="1535" y="17"/>
                    <a:pt x="934" y="117"/>
                    <a:pt x="467" y="584"/>
                  </a:cubicBezTo>
                  <a:cubicBezTo>
                    <a:pt x="0" y="1118"/>
                    <a:pt x="67" y="1885"/>
                    <a:pt x="701" y="2252"/>
                  </a:cubicBezTo>
                  <a:cubicBezTo>
                    <a:pt x="968" y="2419"/>
                    <a:pt x="1268" y="2519"/>
                    <a:pt x="1601" y="2519"/>
                  </a:cubicBezTo>
                  <a:cubicBezTo>
                    <a:pt x="1679" y="2508"/>
                    <a:pt x="1761" y="2504"/>
                    <a:pt x="1844" y="2504"/>
                  </a:cubicBezTo>
                  <a:cubicBezTo>
                    <a:pt x="2009" y="2504"/>
                    <a:pt x="2180" y="2519"/>
                    <a:pt x="2335" y="2519"/>
                  </a:cubicBezTo>
                  <a:lnTo>
                    <a:pt x="2335" y="2486"/>
                  </a:lnTo>
                  <a:lnTo>
                    <a:pt x="3203" y="2486"/>
                  </a:lnTo>
                  <a:cubicBezTo>
                    <a:pt x="3271" y="2482"/>
                    <a:pt x="3341" y="2480"/>
                    <a:pt x="3413" y="2480"/>
                  </a:cubicBezTo>
                  <a:cubicBezTo>
                    <a:pt x="3695" y="2480"/>
                    <a:pt x="4003" y="2505"/>
                    <a:pt x="4319" y="2505"/>
                  </a:cubicBezTo>
                  <a:cubicBezTo>
                    <a:pt x="4590" y="2505"/>
                    <a:pt x="4866" y="2487"/>
                    <a:pt x="5137" y="2419"/>
                  </a:cubicBezTo>
                  <a:cubicBezTo>
                    <a:pt x="5804" y="2252"/>
                    <a:pt x="6205" y="1718"/>
                    <a:pt x="6138" y="1118"/>
                  </a:cubicBezTo>
                  <a:cubicBezTo>
                    <a:pt x="6105" y="551"/>
                    <a:pt x="5571" y="184"/>
                    <a:pt x="4937" y="84"/>
                  </a:cubicBezTo>
                  <a:cubicBezTo>
                    <a:pt x="4470" y="17"/>
                    <a:pt x="4003" y="0"/>
                    <a:pt x="3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13"/>
            <p:cNvSpPr/>
            <p:nvPr/>
          </p:nvSpPr>
          <p:spPr>
            <a:xfrm rot="-5400000">
              <a:off x="5575360" y="1461615"/>
              <a:ext cx="144047" cy="117374"/>
            </a:xfrm>
            <a:custGeom>
              <a:avLst/>
              <a:gdLst/>
              <a:ahLst/>
              <a:cxnLst/>
              <a:rect l="l" t="t" r="r" b="b"/>
              <a:pathLst>
                <a:path w="5806" h="2636" extrusionOk="0">
                  <a:moveTo>
                    <a:pt x="2870" y="0"/>
                  </a:moveTo>
                  <a:cubicBezTo>
                    <a:pt x="2714" y="11"/>
                    <a:pt x="2558" y="11"/>
                    <a:pt x="2403" y="11"/>
                  </a:cubicBezTo>
                  <a:cubicBezTo>
                    <a:pt x="2091" y="11"/>
                    <a:pt x="1780" y="11"/>
                    <a:pt x="1469" y="100"/>
                  </a:cubicBezTo>
                  <a:cubicBezTo>
                    <a:pt x="1135" y="167"/>
                    <a:pt x="835" y="267"/>
                    <a:pt x="601" y="467"/>
                  </a:cubicBezTo>
                  <a:cubicBezTo>
                    <a:pt x="168" y="801"/>
                    <a:pt x="1" y="1235"/>
                    <a:pt x="101" y="1735"/>
                  </a:cubicBezTo>
                  <a:cubicBezTo>
                    <a:pt x="201" y="2235"/>
                    <a:pt x="601" y="2469"/>
                    <a:pt x="1068" y="2569"/>
                  </a:cubicBezTo>
                  <a:cubicBezTo>
                    <a:pt x="1269" y="2619"/>
                    <a:pt x="1460" y="2636"/>
                    <a:pt x="1652" y="2636"/>
                  </a:cubicBezTo>
                  <a:cubicBezTo>
                    <a:pt x="1844" y="2636"/>
                    <a:pt x="2036" y="2619"/>
                    <a:pt x="2236" y="2602"/>
                  </a:cubicBezTo>
                  <a:cubicBezTo>
                    <a:pt x="2870" y="2569"/>
                    <a:pt x="3470" y="2502"/>
                    <a:pt x="4104" y="2502"/>
                  </a:cubicBezTo>
                  <a:cubicBezTo>
                    <a:pt x="4371" y="2502"/>
                    <a:pt x="4671" y="2435"/>
                    <a:pt x="4938" y="2369"/>
                  </a:cubicBezTo>
                  <a:cubicBezTo>
                    <a:pt x="5438" y="2169"/>
                    <a:pt x="5805" y="1768"/>
                    <a:pt x="5805" y="1301"/>
                  </a:cubicBezTo>
                  <a:cubicBezTo>
                    <a:pt x="5805" y="868"/>
                    <a:pt x="5472" y="434"/>
                    <a:pt x="5005" y="267"/>
                  </a:cubicBezTo>
                  <a:cubicBezTo>
                    <a:pt x="4304" y="0"/>
                    <a:pt x="3604" y="0"/>
                    <a:pt x="28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13"/>
            <p:cNvSpPr/>
            <p:nvPr/>
          </p:nvSpPr>
          <p:spPr>
            <a:xfrm rot="-5400000">
              <a:off x="7836631" y="1560695"/>
              <a:ext cx="133255" cy="126948"/>
            </a:xfrm>
            <a:custGeom>
              <a:avLst/>
              <a:gdLst/>
              <a:ahLst/>
              <a:cxnLst/>
              <a:rect l="l" t="t" r="r" b="b"/>
              <a:pathLst>
                <a:path w="5371" h="2851" extrusionOk="0">
                  <a:moveTo>
                    <a:pt x="3514" y="0"/>
                  </a:moveTo>
                  <a:cubicBezTo>
                    <a:pt x="2721" y="0"/>
                    <a:pt x="1933" y="150"/>
                    <a:pt x="1168" y="348"/>
                  </a:cubicBezTo>
                  <a:cubicBezTo>
                    <a:pt x="968" y="415"/>
                    <a:pt x="801" y="482"/>
                    <a:pt x="634" y="615"/>
                  </a:cubicBezTo>
                  <a:cubicBezTo>
                    <a:pt x="301" y="882"/>
                    <a:pt x="0" y="1216"/>
                    <a:pt x="101" y="1683"/>
                  </a:cubicBezTo>
                  <a:cubicBezTo>
                    <a:pt x="167" y="2183"/>
                    <a:pt x="534" y="2483"/>
                    <a:pt x="1001" y="2683"/>
                  </a:cubicBezTo>
                  <a:cubicBezTo>
                    <a:pt x="1328" y="2827"/>
                    <a:pt x="1681" y="2844"/>
                    <a:pt x="2043" y="2844"/>
                  </a:cubicBezTo>
                  <a:cubicBezTo>
                    <a:pt x="2162" y="2844"/>
                    <a:pt x="2283" y="2842"/>
                    <a:pt x="2403" y="2842"/>
                  </a:cubicBezTo>
                  <a:cubicBezTo>
                    <a:pt x="2514" y="2842"/>
                    <a:pt x="2625" y="2844"/>
                    <a:pt x="2736" y="2850"/>
                  </a:cubicBezTo>
                  <a:cubicBezTo>
                    <a:pt x="2891" y="2839"/>
                    <a:pt x="3051" y="2839"/>
                    <a:pt x="3211" y="2839"/>
                  </a:cubicBezTo>
                  <a:cubicBezTo>
                    <a:pt x="3533" y="2839"/>
                    <a:pt x="3859" y="2839"/>
                    <a:pt x="4170" y="2750"/>
                  </a:cubicBezTo>
                  <a:cubicBezTo>
                    <a:pt x="4971" y="2550"/>
                    <a:pt x="5371" y="1983"/>
                    <a:pt x="5304" y="1216"/>
                  </a:cubicBezTo>
                  <a:cubicBezTo>
                    <a:pt x="5238" y="549"/>
                    <a:pt x="4704" y="82"/>
                    <a:pt x="3937" y="15"/>
                  </a:cubicBezTo>
                  <a:cubicBezTo>
                    <a:pt x="3796" y="5"/>
                    <a:pt x="3655" y="0"/>
                    <a:pt x="3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13"/>
            <p:cNvSpPr/>
            <p:nvPr/>
          </p:nvSpPr>
          <p:spPr>
            <a:xfrm rot="-5400000">
              <a:off x="6077256" y="1498673"/>
              <a:ext cx="144841" cy="110295"/>
            </a:xfrm>
            <a:custGeom>
              <a:avLst/>
              <a:gdLst/>
              <a:ahLst/>
              <a:cxnLst/>
              <a:rect l="l" t="t" r="r" b="b"/>
              <a:pathLst>
                <a:path w="5838" h="2477" extrusionOk="0">
                  <a:moveTo>
                    <a:pt x="4337" y="0"/>
                  </a:moveTo>
                  <a:cubicBezTo>
                    <a:pt x="4203" y="0"/>
                    <a:pt x="4070" y="15"/>
                    <a:pt x="3936" y="15"/>
                  </a:cubicBezTo>
                  <a:cubicBezTo>
                    <a:pt x="2969" y="82"/>
                    <a:pt x="1935" y="49"/>
                    <a:pt x="968" y="349"/>
                  </a:cubicBezTo>
                  <a:cubicBezTo>
                    <a:pt x="334" y="582"/>
                    <a:pt x="0" y="983"/>
                    <a:pt x="34" y="1516"/>
                  </a:cubicBezTo>
                  <a:cubicBezTo>
                    <a:pt x="67" y="1983"/>
                    <a:pt x="534" y="2417"/>
                    <a:pt x="1134" y="2450"/>
                  </a:cubicBezTo>
                  <a:cubicBezTo>
                    <a:pt x="1456" y="2468"/>
                    <a:pt x="1780" y="2476"/>
                    <a:pt x="2106" y="2476"/>
                  </a:cubicBezTo>
                  <a:cubicBezTo>
                    <a:pt x="2994" y="2476"/>
                    <a:pt x="3891" y="2414"/>
                    <a:pt x="4770" y="2317"/>
                  </a:cubicBezTo>
                  <a:cubicBezTo>
                    <a:pt x="5538" y="2217"/>
                    <a:pt x="5838" y="1750"/>
                    <a:pt x="5771" y="983"/>
                  </a:cubicBezTo>
                  <a:cubicBezTo>
                    <a:pt x="5704" y="482"/>
                    <a:pt x="5171" y="49"/>
                    <a:pt x="4537" y="15"/>
                  </a:cubicBezTo>
                  <a:cubicBezTo>
                    <a:pt x="4470" y="4"/>
                    <a:pt x="4403" y="0"/>
                    <a:pt x="4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13"/>
            <p:cNvSpPr/>
            <p:nvPr/>
          </p:nvSpPr>
          <p:spPr>
            <a:xfrm rot="-5400000">
              <a:off x="8639503" y="1674710"/>
              <a:ext cx="145684" cy="108291"/>
            </a:xfrm>
            <a:custGeom>
              <a:avLst/>
              <a:gdLst/>
              <a:ahLst/>
              <a:cxnLst/>
              <a:rect l="l" t="t" r="r" b="b"/>
              <a:pathLst>
                <a:path w="5872" h="2432" extrusionOk="0">
                  <a:moveTo>
                    <a:pt x="2761" y="1"/>
                  </a:moveTo>
                  <a:cubicBezTo>
                    <a:pt x="2663" y="1"/>
                    <a:pt x="2565" y="5"/>
                    <a:pt x="2469" y="15"/>
                  </a:cubicBezTo>
                  <a:cubicBezTo>
                    <a:pt x="2282" y="15"/>
                    <a:pt x="2103" y="10"/>
                    <a:pt x="1929" y="10"/>
                  </a:cubicBezTo>
                  <a:cubicBezTo>
                    <a:pt x="1453" y="10"/>
                    <a:pt x="1026" y="46"/>
                    <a:pt x="634" y="315"/>
                  </a:cubicBezTo>
                  <a:cubicBezTo>
                    <a:pt x="234" y="582"/>
                    <a:pt x="1" y="982"/>
                    <a:pt x="101" y="1382"/>
                  </a:cubicBezTo>
                  <a:cubicBezTo>
                    <a:pt x="167" y="1816"/>
                    <a:pt x="468" y="2083"/>
                    <a:pt x="1001" y="2183"/>
                  </a:cubicBezTo>
                  <a:cubicBezTo>
                    <a:pt x="2042" y="2295"/>
                    <a:pt x="3106" y="2432"/>
                    <a:pt x="4174" y="2432"/>
                  </a:cubicBezTo>
                  <a:cubicBezTo>
                    <a:pt x="4373" y="2432"/>
                    <a:pt x="4572" y="2427"/>
                    <a:pt x="4771" y="2416"/>
                  </a:cubicBezTo>
                  <a:cubicBezTo>
                    <a:pt x="5271" y="2416"/>
                    <a:pt x="5738" y="2016"/>
                    <a:pt x="5805" y="1549"/>
                  </a:cubicBezTo>
                  <a:cubicBezTo>
                    <a:pt x="5871" y="915"/>
                    <a:pt x="5571" y="348"/>
                    <a:pt x="5071" y="215"/>
                  </a:cubicBezTo>
                  <a:cubicBezTo>
                    <a:pt x="4904" y="148"/>
                    <a:pt x="4737" y="115"/>
                    <a:pt x="4571" y="115"/>
                  </a:cubicBezTo>
                  <a:cubicBezTo>
                    <a:pt x="4513" y="117"/>
                    <a:pt x="4456" y="119"/>
                    <a:pt x="4400" y="119"/>
                  </a:cubicBezTo>
                  <a:cubicBezTo>
                    <a:pt x="3833" y="119"/>
                    <a:pt x="3287" y="1"/>
                    <a:pt x="2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13"/>
            <p:cNvSpPr/>
            <p:nvPr/>
          </p:nvSpPr>
          <p:spPr>
            <a:xfrm rot="-5400000">
              <a:off x="6592994" y="1533465"/>
              <a:ext cx="130774" cy="119334"/>
            </a:xfrm>
            <a:custGeom>
              <a:avLst/>
              <a:gdLst/>
              <a:ahLst/>
              <a:cxnLst/>
              <a:rect l="l" t="t" r="r" b="b"/>
              <a:pathLst>
                <a:path w="5271" h="2680" extrusionOk="0">
                  <a:moveTo>
                    <a:pt x="1335" y="0"/>
                  </a:moveTo>
                  <a:cubicBezTo>
                    <a:pt x="734" y="34"/>
                    <a:pt x="201" y="434"/>
                    <a:pt x="100" y="968"/>
                  </a:cubicBezTo>
                  <a:cubicBezTo>
                    <a:pt x="0" y="1635"/>
                    <a:pt x="301" y="2235"/>
                    <a:pt x="901" y="2469"/>
                  </a:cubicBezTo>
                  <a:cubicBezTo>
                    <a:pt x="1101" y="2535"/>
                    <a:pt x="1301" y="2635"/>
                    <a:pt x="1501" y="2635"/>
                  </a:cubicBezTo>
                  <a:cubicBezTo>
                    <a:pt x="1997" y="2635"/>
                    <a:pt x="2493" y="2679"/>
                    <a:pt x="2988" y="2679"/>
                  </a:cubicBezTo>
                  <a:cubicBezTo>
                    <a:pt x="3360" y="2679"/>
                    <a:pt x="3732" y="2655"/>
                    <a:pt x="4103" y="2569"/>
                  </a:cubicBezTo>
                  <a:cubicBezTo>
                    <a:pt x="4871" y="2402"/>
                    <a:pt x="5271" y="1902"/>
                    <a:pt x="5237" y="1268"/>
                  </a:cubicBezTo>
                  <a:cubicBezTo>
                    <a:pt x="5204" y="667"/>
                    <a:pt x="4670" y="167"/>
                    <a:pt x="3970" y="100"/>
                  </a:cubicBezTo>
                  <a:cubicBezTo>
                    <a:pt x="3703" y="34"/>
                    <a:pt x="3436" y="0"/>
                    <a:pt x="3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13"/>
            <p:cNvSpPr/>
            <p:nvPr/>
          </p:nvSpPr>
          <p:spPr>
            <a:xfrm rot="-5400000">
              <a:off x="8934163" y="1607245"/>
              <a:ext cx="132461" cy="115771"/>
            </a:xfrm>
            <a:custGeom>
              <a:avLst/>
              <a:gdLst/>
              <a:ahLst/>
              <a:cxnLst/>
              <a:rect l="l" t="t" r="r" b="b"/>
              <a:pathLst>
                <a:path w="5339" h="2600" extrusionOk="0">
                  <a:moveTo>
                    <a:pt x="3103" y="1"/>
                  </a:moveTo>
                  <a:cubicBezTo>
                    <a:pt x="2403" y="1"/>
                    <a:pt x="1669" y="1"/>
                    <a:pt x="1002" y="201"/>
                  </a:cubicBezTo>
                  <a:cubicBezTo>
                    <a:pt x="368" y="401"/>
                    <a:pt x="1" y="935"/>
                    <a:pt x="68" y="1502"/>
                  </a:cubicBezTo>
                  <a:cubicBezTo>
                    <a:pt x="134" y="2069"/>
                    <a:pt x="568" y="2536"/>
                    <a:pt x="1202" y="2569"/>
                  </a:cubicBezTo>
                  <a:cubicBezTo>
                    <a:pt x="1748" y="2569"/>
                    <a:pt x="2303" y="2599"/>
                    <a:pt x="2853" y="2599"/>
                  </a:cubicBezTo>
                  <a:cubicBezTo>
                    <a:pt x="3311" y="2599"/>
                    <a:pt x="3764" y="2579"/>
                    <a:pt x="4204" y="2503"/>
                  </a:cubicBezTo>
                  <a:cubicBezTo>
                    <a:pt x="4938" y="2369"/>
                    <a:pt x="5338" y="1836"/>
                    <a:pt x="5271" y="1068"/>
                  </a:cubicBezTo>
                  <a:cubicBezTo>
                    <a:pt x="5238" y="501"/>
                    <a:pt x="4671" y="1"/>
                    <a:pt x="4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13"/>
            <p:cNvSpPr/>
            <p:nvPr/>
          </p:nvSpPr>
          <p:spPr>
            <a:xfrm rot="-5400000">
              <a:off x="5343777" y="1600358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671" y="0"/>
                  </a:moveTo>
                  <a:cubicBezTo>
                    <a:pt x="3648" y="0"/>
                    <a:pt x="3626" y="1"/>
                    <a:pt x="3603" y="1"/>
                  </a:cubicBezTo>
                  <a:cubicBezTo>
                    <a:pt x="2736" y="1"/>
                    <a:pt x="1868" y="68"/>
                    <a:pt x="1001" y="235"/>
                  </a:cubicBezTo>
                  <a:cubicBezTo>
                    <a:pt x="301" y="368"/>
                    <a:pt x="0" y="735"/>
                    <a:pt x="0" y="1336"/>
                  </a:cubicBezTo>
                  <a:cubicBezTo>
                    <a:pt x="0" y="1703"/>
                    <a:pt x="267" y="1903"/>
                    <a:pt x="501" y="2036"/>
                  </a:cubicBezTo>
                  <a:cubicBezTo>
                    <a:pt x="1468" y="2570"/>
                    <a:pt x="2536" y="2803"/>
                    <a:pt x="3636" y="2870"/>
                  </a:cubicBezTo>
                  <a:cubicBezTo>
                    <a:pt x="3657" y="2871"/>
                    <a:pt x="3678" y="2871"/>
                    <a:pt x="3698" y="2871"/>
                  </a:cubicBezTo>
                  <a:cubicBezTo>
                    <a:pt x="4534" y="2871"/>
                    <a:pt x="5137" y="2217"/>
                    <a:pt x="5137" y="1436"/>
                  </a:cubicBezTo>
                  <a:cubicBezTo>
                    <a:pt x="5137" y="623"/>
                    <a:pt x="4535" y="0"/>
                    <a:pt x="3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13"/>
            <p:cNvSpPr/>
            <p:nvPr/>
          </p:nvSpPr>
          <p:spPr>
            <a:xfrm rot="-5400000">
              <a:off x="6351275" y="1609153"/>
              <a:ext cx="134917" cy="119423"/>
            </a:xfrm>
            <a:custGeom>
              <a:avLst/>
              <a:gdLst/>
              <a:ahLst/>
              <a:cxnLst/>
              <a:rect l="l" t="t" r="r" b="b"/>
              <a:pathLst>
                <a:path w="5438" h="2682" extrusionOk="0">
                  <a:moveTo>
                    <a:pt x="3453" y="0"/>
                  </a:moveTo>
                  <a:cubicBezTo>
                    <a:pt x="3372" y="0"/>
                    <a:pt x="3288" y="5"/>
                    <a:pt x="3203" y="13"/>
                  </a:cubicBezTo>
                  <a:cubicBezTo>
                    <a:pt x="2863" y="73"/>
                    <a:pt x="2523" y="85"/>
                    <a:pt x="2182" y="85"/>
                  </a:cubicBezTo>
                  <a:cubicBezTo>
                    <a:pt x="1956" y="85"/>
                    <a:pt x="1729" y="79"/>
                    <a:pt x="1502" y="79"/>
                  </a:cubicBezTo>
                  <a:cubicBezTo>
                    <a:pt x="1135" y="113"/>
                    <a:pt x="835" y="213"/>
                    <a:pt x="501" y="380"/>
                  </a:cubicBezTo>
                  <a:cubicBezTo>
                    <a:pt x="134" y="580"/>
                    <a:pt x="1" y="913"/>
                    <a:pt x="1" y="1347"/>
                  </a:cubicBezTo>
                  <a:cubicBezTo>
                    <a:pt x="34" y="1714"/>
                    <a:pt x="234" y="2014"/>
                    <a:pt x="601" y="2181"/>
                  </a:cubicBezTo>
                  <a:cubicBezTo>
                    <a:pt x="1235" y="2481"/>
                    <a:pt x="1936" y="2481"/>
                    <a:pt x="2636" y="2581"/>
                  </a:cubicBezTo>
                  <a:cubicBezTo>
                    <a:pt x="2936" y="2615"/>
                    <a:pt x="3270" y="2648"/>
                    <a:pt x="3570" y="2681"/>
                  </a:cubicBezTo>
                  <a:cubicBezTo>
                    <a:pt x="4704" y="2681"/>
                    <a:pt x="5438" y="1647"/>
                    <a:pt x="4904" y="780"/>
                  </a:cubicBezTo>
                  <a:lnTo>
                    <a:pt x="4904" y="747"/>
                  </a:lnTo>
                  <a:cubicBezTo>
                    <a:pt x="4553" y="219"/>
                    <a:pt x="4046" y="0"/>
                    <a:pt x="3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13"/>
            <p:cNvSpPr/>
            <p:nvPr/>
          </p:nvSpPr>
          <p:spPr>
            <a:xfrm rot="-5400000">
              <a:off x="3208195" y="1578041"/>
              <a:ext cx="87753" cy="717071"/>
            </a:xfrm>
            <a:custGeom>
              <a:avLst/>
              <a:gdLst/>
              <a:ahLst/>
              <a:cxnLst/>
              <a:rect l="l" t="t" r="r" b="b"/>
              <a:pathLst>
                <a:path w="3537" h="16104" extrusionOk="0">
                  <a:moveTo>
                    <a:pt x="1579" y="1"/>
                  </a:moveTo>
                  <a:cubicBezTo>
                    <a:pt x="1397" y="1"/>
                    <a:pt x="1238" y="115"/>
                    <a:pt x="1101" y="252"/>
                  </a:cubicBezTo>
                  <a:cubicBezTo>
                    <a:pt x="901" y="519"/>
                    <a:pt x="801" y="819"/>
                    <a:pt x="701" y="1119"/>
                  </a:cubicBezTo>
                  <a:cubicBezTo>
                    <a:pt x="367" y="2554"/>
                    <a:pt x="67" y="3988"/>
                    <a:pt x="34" y="5456"/>
                  </a:cubicBezTo>
                  <a:cubicBezTo>
                    <a:pt x="0" y="7190"/>
                    <a:pt x="34" y="8925"/>
                    <a:pt x="534" y="10559"/>
                  </a:cubicBezTo>
                  <a:cubicBezTo>
                    <a:pt x="1001" y="12060"/>
                    <a:pt x="1635" y="13495"/>
                    <a:pt x="2402" y="14862"/>
                  </a:cubicBezTo>
                  <a:cubicBezTo>
                    <a:pt x="2636" y="15263"/>
                    <a:pt x="2836" y="15630"/>
                    <a:pt x="3136" y="15963"/>
                  </a:cubicBezTo>
                  <a:cubicBezTo>
                    <a:pt x="3194" y="16021"/>
                    <a:pt x="3276" y="16103"/>
                    <a:pt x="3362" y="16103"/>
                  </a:cubicBezTo>
                  <a:cubicBezTo>
                    <a:pt x="3376" y="16103"/>
                    <a:pt x="3389" y="16101"/>
                    <a:pt x="3403" y="16097"/>
                  </a:cubicBezTo>
                  <a:cubicBezTo>
                    <a:pt x="3503" y="16030"/>
                    <a:pt x="3536" y="15930"/>
                    <a:pt x="3503" y="15830"/>
                  </a:cubicBezTo>
                  <a:cubicBezTo>
                    <a:pt x="3403" y="14862"/>
                    <a:pt x="3403" y="13928"/>
                    <a:pt x="3203" y="12994"/>
                  </a:cubicBezTo>
                  <a:cubicBezTo>
                    <a:pt x="2669" y="10459"/>
                    <a:pt x="2169" y="7924"/>
                    <a:pt x="2369" y="5722"/>
                  </a:cubicBezTo>
                  <a:cubicBezTo>
                    <a:pt x="2369" y="4422"/>
                    <a:pt x="2402" y="3521"/>
                    <a:pt x="2369" y="2620"/>
                  </a:cubicBezTo>
                  <a:cubicBezTo>
                    <a:pt x="2335" y="1920"/>
                    <a:pt x="2269" y="1186"/>
                    <a:pt x="2069" y="452"/>
                  </a:cubicBezTo>
                  <a:cubicBezTo>
                    <a:pt x="2002" y="252"/>
                    <a:pt x="1935" y="52"/>
                    <a:pt x="1702" y="18"/>
                  </a:cubicBezTo>
                  <a:cubicBezTo>
                    <a:pt x="1660" y="6"/>
                    <a:pt x="1619" y="1"/>
                    <a:pt x="1579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13"/>
            <p:cNvSpPr/>
            <p:nvPr/>
          </p:nvSpPr>
          <p:spPr>
            <a:xfrm rot="-5400000">
              <a:off x="1808949" y="1806907"/>
              <a:ext cx="86934" cy="776604"/>
            </a:xfrm>
            <a:custGeom>
              <a:avLst/>
              <a:gdLst/>
              <a:ahLst/>
              <a:cxnLst/>
              <a:rect l="l" t="t" r="r" b="b"/>
              <a:pathLst>
                <a:path w="3504" h="17441" extrusionOk="0">
                  <a:moveTo>
                    <a:pt x="1207" y="1"/>
                  </a:moveTo>
                  <a:cubicBezTo>
                    <a:pt x="1163" y="1"/>
                    <a:pt x="1117" y="10"/>
                    <a:pt x="1068" y="31"/>
                  </a:cubicBezTo>
                  <a:cubicBezTo>
                    <a:pt x="802" y="164"/>
                    <a:pt x="802" y="398"/>
                    <a:pt x="835" y="665"/>
                  </a:cubicBezTo>
                  <a:cubicBezTo>
                    <a:pt x="902" y="1132"/>
                    <a:pt x="968" y="1632"/>
                    <a:pt x="1002" y="2132"/>
                  </a:cubicBezTo>
                  <a:cubicBezTo>
                    <a:pt x="1102" y="3166"/>
                    <a:pt x="1168" y="4200"/>
                    <a:pt x="1235" y="5268"/>
                  </a:cubicBezTo>
                  <a:cubicBezTo>
                    <a:pt x="1269" y="6936"/>
                    <a:pt x="1435" y="8637"/>
                    <a:pt x="1102" y="10338"/>
                  </a:cubicBezTo>
                  <a:cubicBezTo>
                    <a:pt x="835" y="11839"/>
                    <a:pt x="501" y="13340"/>
                    <a:pt x="268" y="14841"/>
                  </a:cubicBezTo>
                  <a:lnTo>
                    <a:pt x="234" y="14841"/>
                  </a:lnTo>
                  <a:cubicBezTo>
                    <a:pt x="101" y="15609"/>
                    <a:pt x="1" y="16409"/>
                    <a:pt x="335" y="17176"/>
                  </a:cubicBezTo>
                  <a:cubicBezTo>
                    <a:pt x="407" y="17358"/>
                    <a:pt x="490" y="17441"/>
                    <a:pt x="582" y="17441"/>
                  </a:cubicBezTo>
                  <a:cubicBezTo>
                    <a:pt x="659" y="17441"/>
                    <a:pt x="744" y="17383"/>
                    <a:pt x="835" y="17276"/>
                  </a:cubicBezTo>
                  <a:cubicBezTo>
                    <a:pt x="1168" y="16943"/>
                    <a:pt x="1335" y="16543"/>
                    <a:pt x="1502" y="16109"/>
                  </a:cubicBezTo>
                  <a:cubicBezTo>
                    <a:pt x="1836" y="15208"/>
                    <a:pt x="2036" y="14308"/>
                    <a:pt x="2269" y="13374"/>
                  </a:cubicBezTo>
                  <a:cubicBezTo>
                    <a:pt x="2803" y="11272"/>
                    <a:pt x="3437" y="9237"/>
                    <a:pt x="3337" y="6902"/>
                  </a:cubicBezTo>
                  <a:cubicBezTo>
                    <a:pt x="3503" y="5134"/>
                    <a:pt x="3036" y="3300"/>
                    <a:pt x="2336" y="1498"/>
                  </a:cubicBezTo>
                  <a:cubicBezTo>
                    <a:pt x="2169" y="1065"/>
                    <a:pt x="1969" y="631"/>
                    <a:pt x="1635" y="264"/>
                  </a:cubicBezTo>
                  <a:cubicBezTo>
                    <a:pt x="1504" y="132"/>
                    <a:pt x="1372" y="1"/>
                    <a:pt x="1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13"/>
            <p:cNvSpPr/>
            <p:nvPr/>
          </p:nvSpPr>
          <p:spPr>
            <a:xfrm rot="-5400000">
              <a:off x="807314" y="1707254"/>
              <a:ext cx="55475" cy="519057"/>
            </a:xfrm>
            <a:custGeom>
              <a:avLst/>
              <a:gdLst/>
              <a:ahLst/>
              <a:cxnLst/>
              <a:rect l="l" t="t" r="r" b="b"/>
              <a:pathLst>
                <a:path w="2236" h="11657" extrusionOk="0">
                  <a:moveTo>
                    <a:pt x="1962" y="0"/>
                  </a:moveTo>
                  <a:cubicBezTo>
                    <a:pt x="1861" y="0"/>
                    <a:pt x="1828" y="113"/>
                    <a:pt x="1768" y="173"/>
                  </a:cubicBezTo>
                  <a:cubicBezTo>
                    <a:pt x="1335" y="806"/>
                    <a:pt x="1001" y="1507"/>
                    <a:pt x="768" y="2274"/>
                  </a:cubicBezTo>
                  <a:cubicBezTo>
                    <a:pt x="167" y="4309"/>
                    <a:pt x="0" y="6410"/>
                    <a:pt x="234" y="8545"/>
                  </a:cubicBezTo>
                  <a:cubicBezTo>
                    <a:pt x="334" y="9412"/>
                    <a:pt x="501" y="10313"/>
                    <a:pt x="968" y="11080"/>
                  </a:cubicBezTo>
                  <a:cubicBezTo>
                    <a:pt x="1089" y="11354"/>
                    <a:pt x="1267" y="11656"/>
                    <a:pt x="1576" y="11656"/>
                  </a:cubicBezTo>
                  <a:cubicBezTo>
                    <a:pt x="1605" y="11656"/>
                    <a:pt x="1636" y="11653"/>
                    <a:pt x="1668" y="11647"/>
                  </a:cubicBezTo>
                  <a:cubicBezTo>
                    <a:pt x="2002" y="11581"/>
                    <a:pt x="1968" y="11180"/>
                    <a:pt x="2035" y="10914"/>
                  </a:cubicBezTo>
                  <a:cubicBezTo>
                    <a:pt x="2068" y="10847"/>
                    <a:pt x="2068" y="10780"/>
                    <a:pt x="2068" y="10680"/>
                  </a:cubicBezTo>
                  <a:cubicBezTo>
                    <a:pt x="2035" y="8679"/>
                    <a:pt x="2202" y="6644"/>
                    <a:pt x="2235" y="4309"/>
                  </a:cubicBezTo>
                  <a:cubicBezTo>
                    <a:pt x="2202" y="3175"/>
                    <a:pt x="2135" y="1740"/>
                    <a:pt x="2068" y="273"/>
                  </a:cubicBezTo>
                  <a:cubicBezTo>
                    <a:pt x="2068" y="173"/>
                    <a:pt x="2102" y="39"/>
                    <a:pt x="2002" y="6"/>
                  </a:cubicBezTo>
                  <a:cubicBezTo>
                    <a:pt x="1987" y="2"/>
                    <a:pt x="1974" y="0"/>
                    <a:pt x="1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13"/>
            <p:cNvSpPr/>
            <p:nvPr/>
          </p:nvSpPr>
          <p:spPr>
            <a:xfrm rot="-5400000">
              <a:off x="2541201" y="2091671"/>
              <a:ext cx="36446" cy="63897"/>
            </a:xfrm>
            <a:custGeom>
              <a:avLst/>
              <a:gdLst/>
              <a:ahLst/>
              <a:cxnLst/>
              <a:rect l="l" t="t" r="r" b="b"/>
              <a:pathLst>
                <a:path w="1469" h="1435" extrusionOk="0">
                  <a:moveTo>
                    <a:pt x="735" y="0"/>
                  </a:moveTo>
                  <a:cubicBezTo>
                    <a:pt x="744" y="0"/>
                    <a:pt x="753" y="0"/>
                    <a:pt x="762" y="1"/>
                  </a:cubicBezTo>
                  <a:lnTo>
                    <a:pt x="762" y="1"/>
                  </a:lnTo>
                  <a:cubicBezTo>
                    <a:pt x="764" y="0"/>
                    <a:pt x="766" y="0"/>
                    <a:pt x="768" y="0"/>
                  </a:cubicBezTo>
                  <a:close/>
                  <a:moveTo>
                    <a:pt x="762" y="1"/>
                  </a:moveTo>
                  <a:lnTo>
                    <a:pt x="762" y="1"/>
                  </a:lnTo>
                  <a:cubicBezTo>
                    <a:pt x="364" y="37"/>
                    <a:pt x="1" y="402"/>
                    <a:pt x="1" y="767"/>
                  </a:cubicBezTo>
                  <a:cubicBezTo>
                    <a:pt x="1" y="1201"/>
                    <a:pt x="234" y="1434"/>
                    <a:pt x="668" y="1434"/>
                  </a:cubicBezTo>
                  <a:cubicBezTo>
                    <a:pt x="1102" y="1434"/>
                    <a:pt x="1468" y="1068"/>
                    <a:pt x="1468" y="667"/>
                  </a:cubicBezTo>
                  <a:cubicBezTo>
                    <a:pt x="1468" y="309"/>
                    <a:pt x="1150" y="14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13"/>
            <p:cNvSpPr/>
            <p:nvPr/>
          </p:nvSpPr>
          <p:spPr>
            <a:xfrm rot="-5400000">
              <a:off x="986403" y="2158189"/>
              <a:ext cx="37265" cy="62428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801" y="0"/>
                  </a:moveTo>
                  <a:cubicBezTo>
                    <a:pt x="334" y="0"/>
                    <a:pt x="34" y="267"/>
                    <a:pt x="34" y="634"/>
                  </a:cubicBezTo>
                  <a:cubicBezTo>
                    <a:pt x="0" y="1001"/>
                    <a:pt x="400" y="1368"/>
                    <a:pt x="767" y="1401"/>
                  </a:cubicBezTo>
                  <a:cubicBezTo>
                    <a:pt x="1101" y="1401"/>
                    <a:pt x="1501" y="1035"/>
                    <a:pt x="1501" y="701"/>
                  </a:cubicBezTo>
                  <a:cubicBezTo>
                    <a:pt x="1501" y="267"/>
                    <a:pt x="1201" y="0"/>
                    <a:pt x="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13"/>
            <p:cNvSpPr/>
            <p:nvPr/>
          </p:nvSpPr>
          <p:spPr>
            <a:xfrm rot="-5400000">
              <a:off x="1154083" y="2069639"/>
              <a:ext cx="33146" cy="54991"/>
            </a:xfrm>
            <a:custGeom>
              <a:avLst/>
              <a:gdLst/>
              <a:ahLst/>
              <a:cxnLst/>
              <a:rect l="l" t="t" r="r" b="b"/>
              <a:pathLst>
                <a:path w="1336" h="1235" extrusionOk="0">
                  <a:moveTo>
                    <a:pt x="701" y="0"/>
                  </a:moveTo>
                  <a:cubicBezTo>
                    <a:pt x="268" y="0"/>
                    <a:pt x="1" y="167"/>
                    <a:pt x="1" y="567"/>
                  </a:cubicBezTo>
                  <a:cubicBezTo>
                    <a:pt x="1" y="1001"/>
                    <a:pt x="234" y="1234"/>
                    <a:pt x="668" y="1234"/>
                  </a:cubicBezTo>
                  <a:cubicBezTo>
                    <a:pt x="1035" y="1234"/>
                    <a:pt x="1302" y="968"/>
                    <a:pt x="1335" y="601"/>
                  </a:cubicBezTo>
                  <a:cubicBezTo>
                    <a:pt x="1335" y="200"/>
                    <a:pt x="1102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13"/>
            <p:cNvSpPr/>
            <p:nvPr/>
          </p:nvSpPr>
          <p:spPr>
            <a:xfrm rot="-5400000">
              <a:off x="2888033" y="2123360"/>
              <a:ext cx="34784" cy="55125"/>
            </a:xfrm>
            <a:custGeom>
              <a:avLst/>
              <a:gdLst/>
              <a:ahLst/>
              <a:cxnLst/>
              <a:rect l="l" t="t" r="r" b="b"/>
              <a:pathLst>
                <a:path w="1402" h="1238" extrusionOk="0">
                  <a:moveTo>
                    <a:pt x="702" y="1"/>
                  </a:moveTo>
                  <a:cubicBezTo>
                    <a:pt x="301" y="1"/>
                    <a:pt x="0" y="291"/>
                    <a:pt x="0" y="671"/>
                  </a:cubicBezTo>
                  <a:cubicBezTo>
                    <a:pt x="0" y="1004"/>
                    <a:pt x="200" y="1204"/>
                    <a:pt x="434" y="1238"/>
                  </a:cubicBezTo>
                  <a:cubicBezTo>
                    <a:pt x="934" y="1238"/>
                    <a:pt x="1368" y="904"/>
                    <a:pt x="1401" y="570"/>
                  </a:cubicBezTo>
                  <a:cubicBezTo>
                    <a:pt x="1401" y="304"/>
                    <a:pt x="1101" y="3"/>
                    <a:pt x="768" y="3"/>
                  </a:cubicBezTo>
                  <a:cubicBezTo>
                    <a:pt x="745" y="2"/>
                    <a:pt x="724" y="1"/>
                    <a:pt x="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13"/>
            <p:cNvSpPr/>
            <p:nvPr/>
          </p:nvSpPr>
          <p:spPr>
            <a:xfrm rot="-5400000">
              <a:off x="2473194" y="1963044"/>
              <a:ext cx="35627" cy="52186"/>
            </a:xfrm>
            <a:custGeom>
              <a:avLst/>
              <a:gdLst/>
              <a:ahLst/>
              <a:cxnLst/>
              <a:rect l="l" t="t" r="r" b="b"/>
              <a:pathLst>
                <a:path w="1436" h="1172" extrusionOk="0">
                  <a:moveTo>
                    <a:pt x="938" y="1"/>
                  </a:moveTo>
                  <a:cubicBezTo>
                    <a:pt x="916" y="1"/>
                    <a:pt x="892" y="2"/>
                    <a:pt x="868" y="4"/>
                  </a:cubicBezTo>
                  <a:cubicBezTo>
                    <a:pt x="468" y="4"/>
                    <a:pt x="1" y="371"/>
                    <a:pt x="34" y="671"/>
                  </a:cubicBezTo>
                  <a:cubicBezTo>
                    <a:pt x="68" y="938"/>
                    <a:pt x="201" y="1172"/>
                    <a:pt x="535" y="1172"/>
                  </a:cubicBezTo>
                  <a:cubicBezTo>
                    <a:pt x="935" y="1172"/>
                    <a:pt x="1435" y="805"/>
                    <a:pt x="1402" y="504"/>
                  </a:cubicBezTo>
                  <a:cubicBezTo>
                    <a:pt x="1371" y="195"/>
                    <a:pt x="1225" y="1"/>
                    <a:pt x="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13"/>
            <p:cNvSpPr/>
            <p:nvPr/>
          </p:nvSpPr>
          <p:spPr>
            <a:xfrm rot="-5400000">
              <a:off x="25409" y="1985743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566" y="0"/>
                  </a:moveTo>
                  <a:cubicBezTo>
                    <a:pt x="233" y="0"/>
                    <a:pt x="33" y="167"/>
                    <a:pt x="33" y="500"/>
                  </a:cubicBezTo>
                  <a:cubicBezTo>
                    <a:pt x="1" y="818"/>
                    <a:pt x="303" y="1137"/>
                    <a:pt x="678" y="1137"/>
                  </a:cubicBezTo>
                  <a:cubicBezTo>
                    <a:pt x="696" y="1137"/>
                    <a:pt x="715" y="1136"/>
                    <a:pt x="733" y="1134"/>
                  </a:cubicBezTo>
                  <a:lnTo>
                    <a:pt x="700" y="1134"/>
                  </a:lnTo>
                  <a:cubicBezTo>
                    <a:pt x="1033" y="1134"/>
                    <a:pt x="1267" y="1068"/>
                    <a:pt x="1267" y="634"/>
                  </a:cubicBezTo>
                  <a:cubicBezTo>
                    <a:pt x="1267" y="300"/>
                    <a:pt x="967" y="0"/>
                    <a:pt x="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13"/>
            <p:cNvSpPr/>
            <p:nvPr/>
          </p:nvSpPr>
          <p:spPr>
            <a:xfrm rot="-5400000">
              <a:off x="4293819" y="2015108"/>
              <a:ext cx="28978" cy="50672"/>
            </a:xfrm>
            <a:custGeom>
              <a:avLst/>
              <a:gdLst/>
              <a:ahLst/>
              <a:cxnLst/>
              <a:rect l="l" t="t" r="r" b="b"/>
              <a:pathLst>
                <a:path w="1168" h="1138" extrusionOk="0">
                  <a:moveTo>
                    <a:pt x="571" y="0"/>
                  </a:moveTo>
                  <a:cubicBezTo>
                    <a:pt x="267" y="0"/>
                    <a:pt x="32" y="225"/>
                    <a:pt x="0" y="537"/>
                  </a:cubicBezTo>
                  <a:cubicBezTo>
                    <a:pt x="0" y="904"/>
                    <a:pt x="234" y="1137"/>
                    <a:pt x="601" y="1137"/>
                  </a:cubicBezTo>
                  <a:cubicBezTo>
                    <a:pt x="968" y="1137"/>
                    <a:pt x="1134" y="937"/>
                    <a:pt x="1168" y="737"/>
                  </a:cubicBezTo>
                  <a:cubicBezTo>
                    <a:pt x="1168" y="270"/>
                    <a:pt x="968" y="3"/>
                    <a:pt x="634" y="3"/>
                  </a:cubicBezTo>
                  <a:cubicBezTo>
                    <a:pt x="613" y="1"/>
                    <a:pt x="592" y="0"/>
                    <a:pt x="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13"/>
            <p:cNvSpPr/>
            <p:nvPr/>
          </p:nvSpPr>
          <p:spPr>
            <a:xfrm rot="-5400000">
              <a:off x="3657291" y="2059825"/>
              <a:ext cx="30640" cy="50628"/>
            </a:xfrm>
            <a:custGeom>
              <a:avLst/>
              <a:gdLst/>
              <a:ahLst/>
              <a:cxnLst/>
              <a:rect l="l" t="t" r="r" b="b"/>
              <a:pathLst>
                <a:path w="1235" h="1137" extrusionOk="0">
                  <a:moveTo>
                    <a:pt x="592" y="0"/>
                  </a:moveTo>
                  <a:cubicBezTo>
                    <a:pt x="304" y="0"/>
                    <a:pt x="1" y="317"/>
                    <a:pt x="1" y="603"/>
                  </a:cubicBezTo>
                  <a:cubicBezTo>
                    <a:pt x="34" y="903"/>
                    <a:pt x="201" y="1137"/>
                    <a:pt x="601" y="1137"/>
                  </a:cubicBezTo>
                  <a:cubicBezTo>
                    <a:pt x="901" y="1137"/>
                    <a:pt x="1235" y="836"/>
                    <a:pt x="1201" y="570"/>
                  </a:cubicBezTo>
                  <a:cubicBezTo>
                    <a:pt x="1168" y="236"/>
                    <a:pt x="968" y="36"/>
                    <a:pt x="634" y="2"/>
                  </a:cubicBezTo>
                  <a:cubicBezTo>
                    <a:pt x="620" y="1"/>
                    <a:pt x="606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13"/>
            <p:cNvSpPr/>
            <p:nvPr/>
          </p:nvSpPr>
          <p:spPr>
            <a:xfrm rot="-5400000">
              <a:off x="196564" y="2030763"/>
              <a:ext cx="29003" cy="49158"/>
            </a:xfrm>
            <a:custGeom>
              <a:avLst/>
              <a:gdLst/>
              <a:ahLst/>
              <a:cxnLst/>
              <a:rect l="l" t="t" r="r" b="b"/>
              <a:pathLst>
                <a:path w="1169" h="1104" extrusionOk="0">
                  <a:moveTo>
                    <a:pt x="531" y="1"/>
                  </a:moveTo>
                  <a:cubicBezTo>
                    <a:pt x="301" y="1"/>
                    <a:pt x="1" y="284"/>
                    <a:pt x="1" y="537"/>
                  </a:cubicBezTo>
                  <a:cubicBezTo>
                    <a:pt x="34" y="870"/>
                    <a:pt x="201" y="1104"/>
                    <a:pt x="535" y="1104"/>
                  </a:cubicBezTo>
                  <a:cubicBezTo>
                    <a:pt x="868" y="1104"/>
                    <a:pt x="1102" y="971"/>
                    <a:pt x="1135" y="704"/>
                  </a:cubicBezTo>
                  <a:cubicBezTo>
                    <a:pt x="1168" y="303"/>
                    <a:pt x="901" y="3"/>
                    <a:pt x="568" y="3"/>
                  </a:cubicBezTo>
                  <a:cubicBezTo>
                    <a:pt x="556" y="1"/>
                    <a:pt x="544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13"/>
            <p:cNvSpPr/>
            <p:nvPr/>
          </p:nvSpPr>
          <p:spPr>
            <a:xfrm rot="-5400000">
              <a:off x="2223116" y="2024689"/>
              <a:ext cx="26522" cy="50539"/>
            </a:xfrm>
            <a:custGeom>
              <a:avLst/>
              <a:gdLst/>
              <a:ahLst/>
              <a:cxnLst/>
              <a:rect l="l" t="t" r="r" b="b"/>
              <a:pathLst>
                <a:path w="1069" h="1135" extrusionOk="0">
                  <a:moveTo>
                    <a:pt x="534" y="0"/>
                  </a:moveTo>
                  <a:cubicBezTo>
                    <a:pt x="201" y="0"/>
                    <a:pt x="1" y="200"/>
                    <a:pt x="34" y="534"/>
                  </a:cubicBezTo>
                  <a:cubicBezTo>
                    <a:pt x="34" y="834"/>
                    <a:pt x="234" y="1101"/>
                    <a:pt x="601" y="1134"/>
                  </a:cubicBezTo>
                  <a:lnTo>
                    <a:pt x="701" y="1134"/>
                  </a:lnTo>
                  <a:cubicBezTo>
                    <a:pt x="768" y="1134"/>
                    <a:pt x="835" y="1101"/>
                    <a:pt x="901" y="1067"/>
                  </a:cubicBezTo>
                  <a:cubicBezTo>
                    <a:pt x="1035" y="1001"/>
                    <a:pt x="1068" y="834"/>
                    <a:pt x="1068" y="600"/>
                  </a:cubicBezTo>
                  <a:cubicBezTo>
                    <a:pt x="1068" y="434"/>
                    <a:pt x="1001" y="267"/>
                    <a:pt x="935" y="167"/>
                  </a:cubicBezTo>
                  <a:cubicBezTo>
                    <a:pt x="868" y="100"/>
                    <a:pt x="835" y="67"/>
                    <a:pt x="768" y="33"/>
                  </a:cubicBezTo>
                  <a:cubicBezTo>
                    <a:pt x="701" y="0"/>
                    <a:pt x="634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13"/>
            <p:cNvSpPr/>
            <p:nvPr/>
          </p:nvSpPr>
          <p:spPr>
            <a:xfrm rot="-5400000">
              <a:off x="4130492" y="2051425"/>
              <a:ext cx="28978" cy="47555"/>
            </a:xfrm>
            <a:custGeom>
              <a:avLst/>
              <a:gdLst/>
              <a:ahLst/>
              <a:cxnLst/>
              <a:rect l="l" t="t" r="r" b="b"/>
              <a:pathLst>
                <a:path w="1168" h="1068" extrusionOk="0">
                  <a:moveTo>
                    <a:pt x="534" y="0"/>
                  </a:moveTo>
                  <a:cubicBezTo>
                    <a:pt x="200" y="34"/>
                    <a:pt x="0" y="201"/>
                    <a:pt x="0" y="567"/>
                  </a:cubicBezTo>
                  <a:cubicBezTo>
                    <a:pt x="0" y="934"/>
                    <a:pt x="267" y="1034"/>
                    <a:pt x="534" y="1068"/>
                  </a:cubicBezTo>
                  <a:cubicBezTo>
                    <a:pt x="901" y="1068"/>
                    <a:pt x="1168" y="801"/>
                    <a:pt x="1134" y="534"/>
                  </a:cubicBezTo>
                  <a:cubicBezTo>
                    <a:pt x="1101" y="167"/>
                    <a:pt x="868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13"/>
            <p:cNvSpPr/>
            <p:nvPr/>
          </p:nvSpPr>
          <p:spPr>
            <a:xfrm rot="-5400000">
              <a:off x="3728632" y="1977420"/>
              <a:ext cx="28978" cy="43281"/>
            </a:xfrm>
            <a:custGeom>
              <a:avLst/>
              <a:gdLst/>
              <a:ahLst/>
              <a:cxnLst/>
              <a:rect l="l" t="t" r="r" b="b"/>
              <a:pathLst>
                <a:path w="1168" h="972" extrusionOk="0">
                  <a:moveTo>
                    <a:pt x="616" y="1"/>
                  </a:moveTo>
                  <a:cubicBezTo>
                    <a:pt x="263" y="1"/>
                    <a:pt x="33" y="195"/>
                    <a:pt x="33" y="505"/>
                  </a:cubicBezTo>
                  <a:cubicBezTo>
                    <a:pt x="0" y="805"/>
                    <a:pt x="134" y="972"/>
                    <a:pt x="434" y="972"/>
                  </a:cubicBezTo>
                  <a:cubicBezTo>
                    <a:pt x="701" y="972"/>
                    <a:pt x="1134" y="605"/>
                    <a:pt x="1134" y="338"/>
                  </a:cubicBezTo>
                  <a:cubicBezTo>
                    <a:pt x="1168" y="71"/>
                    <a:pt x="934" y="4"/>
                    <a:pt x="701" y="4"/>
                  </a:cubicBezTo>
                  <a:cubicBezTo>
                    <a:pt x="672" y="2"/>
                    <a:pt x="643" y="1"/>
                    <a:pt x="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13"/>
            <p:cNvSpPr/>
            <p:nvPr/>
          </p:nvSpPr>
          <p:spPr>
            <a:xfrm rot="-5400000">
              <a:off x="1602905" y="1980301"/>
              <a:ext cx="26497" cy="43325"/>
            </a:xfrm>
            <a:custGeom>
              <a:avLst/>
              <a:gdLst/>
              <a:ahLst/>
              <a:cxnLst/>
              <a:rect l="l" t="t" r="r" b="b"/>
              <a:pathLst>
                <a:path w="1068" h="973" extrusionOk="0">
                  <a:moveTo>
                    <a:pt x="681" y="1"/>
                  </a:moveTo>
                  <a:cubicBezTo>
                    <a:pt x="655" y="1"/>
                    <a:pt x="629" y="2"/>
                    <a:pt x="601" y="5"/>
                  </a:cubicBezTo>
                  <a:cubicBezTo>
                    <a:pt x="267" y="5"/>
                    <a:pt x="34" y="205"/>
                    <a:pt x="0" y="539"/>
                  </a:cubicBezTo>
                  <a:cubicBezTo>
                    <a:pt x="0" y="639"/>
                    <a:pt x="0" y="705"/>
                    <a:pt x="34" y="772"/>
                  </a:cubicBezTo>
                  <a:cubicBezTo>
                    <a:pt x="34" y="772"/>
                    <a:pt x="67" y="805"/>
                    <a:pt x="100" y="839"/>
                  </a:cubicBezTo>
                  <a:cubicBezTo>
                    <a:pt x="134" y="872"/>
                    <a:pt x="134" y="872"/>
                    <a:pt x="167" y="905"/>
                  </a:cubicBezTo>
                  <a:cubicBezTo>
                    <a:pt x="167" y="905"/>
                    <a:pt x="201" y="905"/>
                    <a:pt x="234" y="939"/>
                  </a:cubicBezTo>
                  <a:cubicBezTo>
                    <a:pt x="334" y="939"/>
                    <a:pt x="434" y="972"/>
                    <a:pt x="534" y="972"/>
                  </a:cubicBezTo>
                  <a:cubicBezTo>
                    <a:pt x="801" y="972"/>
                    <a:pt x="968" y="905"/>
                    <a:pt x="1034" y="705"/>
                  </a:cubicBezTo>
                  <a:cubicBezTo>
                    <a:pt x="1034" y="639"/>
                    <a:pt x="1068" y="572"/>
                    <a:pt x="1068" y="472"/>
                  </a:cubicBezTo>
                  <a:cubicBezTo>
                    <a:pt x="1068" y="166"/>
                    <a:pt x="956" y="1"/>
                    <a:pt x="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13"/>
            <p:cNvSpPr/>
            <p:nvPr/>
          </p:nvSpPr>
          <p:spPr>
            <a:xfrm rot="-5400000">
              <a:off x="2246536" y="1956830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434" y="0"/>
                  </a:moveTo>
                  <a:cubicBezTo>
                    <a:pt x="234" y="0"/>
                    <a:pt x="134" y="67"/>
                    <a:pt x="67" y="201"/>
                  </a:cubicBezTo>
                  <a:cubicBezTo>
                    <a:pt x="67" y="234"/>
                    <a:pt x="34" y="267"/>
                    <a:pt x="34" y="301"/>
                  </a:cubicBezTo>
                  <a:cubicBezTo>
                    <a:pt x="34" y="334"/>
                    <a:pt x="34" y="367"/>
                    <a:pt x="34" y="401"/>
                  </a:cubicBezTo>
                  <a:cubicBezTo>
                    <a:pt x="1" y="668"/>
                    <a:pt x="368" y="968"/>
                    <a:pt x="635" y="968"/>
                  </a:cubicBezTo>
                  <a:cubicBezTo>
                    <a:pt x="935" y="968"/>
                    <a:pt x="1035" y="801"/>
                    <a:pt x="1035" y="568"/>
                  </a:cubicBezTo>
                  <a:cubicBezTo>
                    <a:pt x="1035" y="501"/>
                    <a:pt x="1035" y="434"/>
                    <a:pt x="1001" y="367"/>
                  </a:cubicBezTo>
                  <a:cubicBezTo>
                    <a:pt x="968" y="301"/>
                    <a:pt x="901" y="234"/>
                    <a:pt x="868" y="167"/>
                  </a:cubicBezTo>
                  <a:cubicBezTo>
                    <a:pt x="735" y="67"/>
                    <a:pt x="568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13"/>
            <p:cNvSpPr/>
            <p:nvPr/>
          </p:nvSpPr>
          <p:spPr>
            <a:xfrm rot="-5400000">
              <a:off x="1590444" y="2023445"/>
              <a:ext cx="24835" cy="43103"/>
            </a:xfrm>
            <a:custGeom>
              <a:avLst/>
              <a:gdLst/>
              <a:ahLst/>
              <a:cxnLst/>
              <a:rect l="l" t="t" r="r" b="b"/>
              <a:pathLst>
                <a:path w="1001" h="968" extrusionOk="0">
                  <a:moveTo>
                    <a:pt x="534" y="1"/>
                  </a:moveTo>
                  <a:cubicBezTo>
                    <a:pt x="267" y="34"/>
                    <a:pt x="67" y="167"/>
                    <a:pt x="34" y="468"/>
                  </a:cubicBezTo>
                  <a:cubicBezTo>
                    <a:pt x="0" y="801"/>
                    <a:pt x="200" y="968"/>
                    <a:pt x="501" y="968"/>
                  </a:cubicBezTo>
                  <a:cubicBezTo>
                    <a:pt x="801" y="968"/>
                    <a:pt x="1001" y="835"/>
                    <a:pt x="1001" y="501"/>
                  </a:cubicBezTo>
                  <a:cubicBezTo>
                    <a:pt x="1001" y="201"/>
                    <a:pt x="867" y="34"/>
                    <a:pt x="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13"/>
            <p:cNvSpPr/>
            <p:nvPr/>
          </p:nvSpPr>
          <p:spPr>
            <a:xfrm rot="-5400000">
              <a:off x="601147" y="2139692"/>
              <a:ext cx="26497" cy="35711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540" y="1"/>
                    <a:pt x="546" y="1"/>
                    <a:pt x="552" y="1"/>
                  </a:cubicBezTo>
                  <a:lnTo>
                    <a:pt x="552" y="1"/>
                  </a:lnTo>
                  <a:cubicBezTo>
                    <a:pt x="557" y="1"/>
                    <a:pt x="562" y="1"/>
                    <a:pt x="567" y="1"/>
                  </a:cubicBezTo>
                  <a:close/>
                  <a:moveTo>
                    <a:pt x="552" y="1"/>
                  </a:moveTo>
                  <a:lnTo>
                    <a:pt x="552" y="1"/>
                  </a:lnTo>
                  <a:cubicBezTo>
                    <a:pt x="359" y="3"/>
                    <a:pt x="198" y="37"/>
                    <a:pt x="100" y="134"/>
                  </a:cubicBezTo>
                  <a:cubicBezTo>
                    <a:pt x="34" y="201"/>
                    <a:pt x="0" y="301"/>
                    <a:pt x="34" y="434"/>
                  </a:cubicBezTo>
                  <a:cubicBezTo>
                    <a:pt x="34" y="768"/>
                    <a:pt x="334" y="768"/>
                    <a:pt x="567" y="801"/>
                  </a:cubicBezTo>
                  <a:cubicBezTo>
                    <a:pt x="801" y="801"/>
                    <a:pt x="1068" y="735"/>
                    <a:pt x="1068" y="401"/>
                  </a:cubicBezTo>
                  <a:cubicBezTo>
                    <a:pt x="1068" y="301"/>
                    <a:pt x="1034" y="234"/>
                    <a:pt x="1034" y="201"/>
                  </a:cubicBezTo>
                  <a:cubicBezTo>
                    <a:pt x="937" y="38"/>
                    <a:pt x="776" y="3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13"/>
            <p:cNvSpPr/>
            <p:nvPr/>
          </p:nvSpPr>
          <p:spPr>
            <a:xfrm rot="-5400000">
              <a:off x="3433882" y="2134330"/>
              <a:ext cx="28978" cy="35667"/>
            </a:xfrm>
            <a:custGeom>
              <a:avLst/>
              <a:gdLst/>
              <a:ahLst/>
              <a:cxnLst/>
              <a:rect l="l" t="t" r="r" b="b"/>
              <a:pathLst>
                <a:path w="1168" h="801" extrusionOk="0">
                  <a:moveTo>
                    <a:pt x="701" y="0"/>
                  </a:moveTo>
                  <a:cubicBezTo>
                    <a:pt x="334" y="0"/>
                    <a:pt x="100" y="200"/>
                    <a:pt x="67" y="501"/>
                  </a:cubicBezTo>
                  <a:cubicBezTo>
                    <a:pt x="0" y="768"/>
                    <a:pt x="367" y="701"/>
                    <a:pt x="534" y="801"/>
                  </a:cubicBezTo>
                  <a:cubicBezTo>
                    <a:pt x="834" y="734"/>
                    <a:pt x="1134" y="701"/>
                    <a:pt x="1134" y="334"/>
                  </a:cubicBezTo>
                  <a:cubicBezTo>
                    <a:pt x="1168" y="67"/>
                    <a:pt x="934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13"/>
            <p:cNvSpPr/>
            <p:nvPr/>
          </p:nvSpPr>
          <p:spPr>
            <a:xfrm rot="-5400000">
              <a:off x="3947663" y="1936197"/>
              <a:ext cx="24835" cy="37180"/>
            </a:xfrm>
            <a:custGeom>
              <a:avLst/>
              <a:gdLst/>
              <a:ahLst/>
              <a:cxnLst/>
              <a:rect l="l" t="t" r="r" b="b"/>
              <a:pathLst>
                <a:path w="1001" h="835" extrusionOk="0">
                  <a:moveTo>
                    <a:pt x="567" y="0"/>
                  </a:moveTo>
                  <a:cubicBezTo>
                    <a:pt x="300" y="0"/>
                    <a:pt x="67" y="100"/>
                    <a:pt x="33" y="367"/>
                  </a:cubicBezTo>
                  <a:cubicBezTo>
                    <a:pt x="0" y="667"/>
                    <a:pt x="234" y="834"/>
                    <a:pt x="500" y="834"/>
                  </a:cubicBezTo>
                  <a:cubicBezTo>
                    <a:pt x="734" y="834"/>
                    <a:pt x="1001" y="801"/>
                    <a:pt x="967" y="434"/>
                  </a:cubicBezTo>
                  <a:cubicBezTo>
                    <a:pt x="1001" y="134"/>
                    <a:pt x="801" y="34"/>
                    <a:pt x="567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13"/>
            <p:cNvSpPr/>
            <p:nvPr/>
          </p:nvSpPr>
          <p:spPr>
            <a:xfrm rot="-5400000">
              <a:off x="3369187" y="2022270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335" y="0"/>
                  </a:moveTo>
                  <a:cubicBezTo>
                    <a:pt x="117" y="0"/>
                    <a:pt x="31" y="155"/>
                    <a:pt x="0" y="338"/>
                  </a:cubicBezTo>
                  <a:cubicBezTo>
                    <a:pt x="0" y="672"/>
                    <a:pt x="100" y="872"/>
                    <a:pt x="401" y="872"/>
                  </a:cubicBezTo>
                  <a:cubicBezTo>
                    <a:pt x="667" y="872"/>
                    <a:pt x="834" y="672"/>
                    <a:pt x="834" y="438"/>
                  </a:cubicBezTo>
                  <a:cubicBezTo>
                    <a:pt x="868" y="205"/>
                    <a:pt x="701" y="5"/>
                    <a:pt x="401" y="5"/>
                  </a:cubicBezTo>
                  <a:cubicBezTo>
                    <a:pt x="378" y="2"/>
                    <a:pt x="356" y="0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13"/>
            <p:cNvSpPr/>
            <p:nvPr/>
          </p:nvSpPr>
          <p:spPr>
            <a:xfrm rot="-5400000">
              <a:off x="3064375" y="2102030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34" y="1"/>
                  </a:moveTo>
                  <a:cubicBezTo>
                    <a:pt x="167" y="1"/>
                    <a:pt x="0" y="134"/>
                    <a:pt x="0" y="434"/>
                  </a:cubicBezTo>
                  <a:cubicBezTo>
                    <a:pt x="0" y="701"/>
                    <a:pt x="201" y="801"/>
                    <a:pt x="467" y="801"/>
                  </a:cubicBezTo>
                  <a:cubicBezTo>
                    <a:pt x="701" y="801"/>
                    <a:pt x="901" y="668"/>
                    <a:pt x="868" y="401"/>
                  </a:cubicBezTo>
                  <a:cubicBezTo>
                    <a:pt x="868" y="101"/>
                    <a:pt x="70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13"/>
            <p:cNvSpPr/>
            <p:nvPr/>
          </p:nvSpPr>
          <p:spPr>
            <a:xfrm rot="-5400000">
              <a:off x="735436" y="2071219"/>
              <a:ext cx="24016" cy="34464"/>
            </a:xfrm>
            <a:custGeom>
              <a:avLst/>
              <a:gdLst/>
              <a:ahLst/>
              <a:cxnLst/>
              <a:rect l="l" t="t" r="r" b="b"/>
              <a:pathLst>
                <a:path w="968" h="774" extrusionOk="0">
                  <a:moveTo>
                    <a:pt x="301" y="1"/>
                  </a:moveTo>
                  <a:cubicBezTo>
                    <a:pt x="134" y="34"/>
                    <a:pt x="1" y="134"/>
                    <a:pt x="34" y="334"/>
                  </a:cubicBezTo>
                  <a:cubicBezTo>
                    <a:pt x="34" y="601"/>
                    <a:pt x="301" y="735"/>
                    <a:pt x="568" y="768"/>
                  </a:cubicBezTo>
                  <a:cubicBezTo>
                    <a:pt x="588" y="771"/>
                    <a:pt x="608" y="773"/>
                    <a:pt x="628" y="773"/>
                  </a:cubicBezTo>
                  <a:cubicBezTo>
                    <a:pt x="806" y="773"/>
                    <a:pt x="968" y="638"/>
                    <a:pt x="968" y="368"/>
                  </a:cubicBezTo>
                  <a:cubicBezTo>
                    <a:pt x="968" y="334"/>
                    <a:pt x="968" y="301"/>
                    <a:pt x="935" y="268"/>
                  </a:cubicBezTo>
                  <a:cubicBezTo>
                    <a:pt x="901" y="68"/>
                    <a:pt x="701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13"/>
            <p:cNvSpPr/>
            <p:nvPr/>
          </p:nvSpPr>
          <p:spPr>
            <a:xfrm rot="-5400000">
              <a:off x="-18917" y="2069915"/>
              <a:ext cx="19054" cy="42034"/>
            </a:xfrm>
            <a:custGeom>
              <a:avLst/>
              <a:gdLst/>
              <a:ahLst/>
              <a:cxnLst/>
              <a:rect l="l" t="t" r="r" b="b"/>
              <a:pathLst>
                <a:path w="768" h="944" extrusionOk="0">
                  <a:moveTo>
                    <a:pt x="285" y="0"/>
                  </a:moveTo>
                  <a:cubicBezTo>
                    <a:pt x="87" y="0"/>
                    <a:pt x="1" y="190"/>
                    <a:pt x="1" y="438"/>
                  </a:cubicBezTo>
                  <a:cubicBezTo>
                    <a:pt x="34" y="671"/>
                    <a:pt x="34" y="938"/>
                    <a:pt x="368" y="938"/>
                  </a:cubicBezTo>
                  <a:cubicBezTo>
                    <a:pt x="392" y="941"/>
                    <a:pt x="415" y="943"/>
                    <a:pt x="438" y="943"/>
                  </a:cubicBezTo>
                  <a:cubicBezTo>
                    <a:pt x="633" y="943"/>
                    <a:pt x="761" y="817"/>
                    <a:pt x="701" y="638"/>
                  </a:cubicBezTo>
                  <a:cubicBezTo>
                    <a:pt x="634" y="404"/>
                    <a:pt x="768" y="4"/>
                    <a:pt x="334" y="4"/>
                  </a:cubicBezTo>
                  <a:cubicBezTo>
                    <a:pt x="317" y="2"/>
                    <a:pt x="301" y="0"/>
                    <a:pt x="2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13"/>
            <p:cNvSpPr/>
            <p:nvPr/>
          </p:nvSpPr>
          <p:spPr>
            <a:xfrm rot="-5400000">
              <a:off x="4535312" y="1961019"/>
              <a:ext cx="19898" cy="37180"/>
            </a:xfrm>
            <a:custGeom>
              <a:avLst/>
              <a:gdLst/>
              <a:ahLst/>
              <a:cxnLst/>
              <a:rect l="l" t="t" r="r" b="b"/>
              <a:pathLst>
                <a:path w="802" h="835" extrusionOk="0">
                  <a:moveTo>
                    <a:pt x="401" y="1"/>
                  </a:moveTo>
                  <a:cubicBezTo>
                    <a:pt x="167" y="1"/>
                    <a:pt x="0" y="134"/>
                    <a:pt x="34" y="401"/>
                  </a:cubicBezTo>
                  <a:cubicBezTo>
                    <a:pt x="0" y="668"/>
                    <a:pt x="134" y="835"/>
                    <a:pt x="367" y="835"/>
                  </a:cubicBezTo>
                  <a:cubicBezTo>
                    <a:pt x="601" y="835"/>
                    <a:pt x="801" y="701"/>
                    <a:pt x="801" y="435"/>
                  </a:cubicBezTo>
                  <a:cubicBezTo>
                    <a:pt x="801" y="201"/>
                    <a:pt x="634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13"/>
            <p:cNvSpPr/>
            <p:nvPr/>
          </p:nvSpPr>
          <p:spPr>
            <a:xfrm rot="-5400000">
              <a:off x="1920383" y="2005972"/>
              <a:ext cx="21560" cy="31704"/>
            </a:xfrm>
            <a:custGeom>
              <a:avLst/>
              <a:gdLst/>
              <a:ahLst/>
              <a:cxnLst/>
              <a:rect l="l" t="t" r="r" b="b"/>
              <a:pathLst>
                <a:path w="869" h="712" extrusionOk="0">
                  <a:moveTo>
                    <a:pt x="500" y="1"/>
                  </a:moveTo>
                  <a:cubicBezTo>
                    <a:pt x="479" y="1"/>
                    <a:pt x="457" y="2"/>
                    <a:pt x="435" y="5"/>
                  </a:cubicBezTo>
                  <a:cubicBezTo>
                    <a:pt x="234" y="38"/>
                    <a:pt x="1" y="105"/>
                    <a:pt x="1" y="372"/>
                  </a:cubicBezTo>
                  <a:cubicBezTo>
                    <a:pt x="1" y="606"/>
                    <a:pt x="155" y="712"/>
                    <a:pt x="395" y="712"/>
                  </a:cubicBezTo>
                  <a:cubicBezTo>
                    <a:pt x="429" y="712"/>
                    <a:pt x="464" y="710"/>
                    <a:pt x="501" y="705"/>
                  </a:cubicBezTo>
                  <a:cubicBezTo>
                    <a:pt x="701" y="705"/>
                    <a:pt x="868" y="639"/>
                    <a:pt x="835" y="372"/>
                  </a:cubicBezTo>
                  <a:cubicBezTo>
                    <a:pt x="835" y="158"/>
                    <a:pt x="723" y="1"/>
                    <a:pt x="5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13"/>
            <p:cNvSpPr/>
            <p:nvPr/>
          </p:nvSpPr>
          <p:spPr>
            <a:xfrm rot="-5400000">
              <a:off x="1374607" y="2012168"/>
              <a:ext cx="19873" cy="34197"/>
            </a:xfrm>
            <a:custGeom>
              <a:avLst/>
              <a:gdLst/>
              <a:ahLst/>
              <a:cxnLst/>
              <a:rect l="l" t="t" r="r" b="b"/>
              <a:pathLst>
                <a:path w="801" h="768" extrusionOk="0">
                  <a:moveTo>
                    <a:pt x="400" y="0"/>
                  </a:moveTo>
                  <a:cubicBezTo>
                    <a:pt x="200" y="0"/>
                    <a:pt x="33" y="167"/>
                    <a:pt x="0" y="400"/>
                  </a:cubicBezTo>
                  <a:cubicBezTo>
                    <a:pt x="0" y="634"/>
                    <a:pt x="167" y="767"/>
                    <a:pt x="400" y="767"/>
                  </a:cubicBezTo>
                  <a:cubicBezTo>
                    <a:pt x="634" y="767"/>
                    <a:pt x="767" y="634"/>
                    <a:pt x="801" y="467"/>
                  </a:cubicBezTo>
                  <a:cubicBezTo>
                    <a:pt x="801" y="134"/>
                    <a:pt x="634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13"/>
            <p:cNvSpPr/>
            <p:nvPr/>
          </p:nvSpPr>
          <p:spPr>
            <a:xfrm rot="-5400000">
              <a:off x="512764" y="206380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200" y="34"/>
                    <a:pt x="34" y="134"/>
                    <a:pt x="34" y="335"/>
                  </a:cubicBezTo>
                  <a:cubicBezTo>
                    <a:pt x="0" y="601"/>
                    <a:pt x="167" y="701"/>
                    <a:pt x="401" y="735"/>
                  </a:cubicBezTo>
                  <a:cubicBezTo>
                    <a:pt x="634" y="735"/>
                    <a:pt x="734" y="568"/>
                    <a:pt x="767" y="368"/>
                  </a:cubicBezTo>
                  <a:cubicBezTo>
                    <a:pt x="734" y="168"/>
                    <a:pt x="667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13"/>
            <p:cNvSpPr/>
            <p:nvPr/>
          </p:nvSpPr>
          <p:spPr>
            <a:xfrm rot="-5400000">
              <a:off x="2312241" y="2069339"/>
              <a:ext cx="19079" cy="28275"/>
            </a:xfrm>
            <a:custGeom>
              <a:avLst/>
              <a:gdLst/>
              <a:ahLst/>
              <a:cxnLst/>
              <a:rect l="l" t="t" r="r" b="b"/>
              <a:pathLst>
                <a:path w="769" h="635" extrusionOk="0">
                  <a:moveTo>
                    <a:pt x="368" y="0"/>
                  </a:moveTo>
                  <a:cubicBezTo>
                    <a:pt x="168" y="0"/>
                    <a:pt x="1" y="100"/>
                    <a:pt x="1" y="300"/>
                  </a:cubicBezTo>
                  <a:cubicBezTo>
                    <a:pt x="1" y="567"/>
                    <a:pt x="201" y="634"/>
                    <a:pt x="468" y="634"/>
                  </a:cubicBezTo>
                  <a:cubicBezTo>
                    <a:pt x="635" y="634"/>
                    <a:pt x="768" y="567"/>
                    <a:pt x="735" y="334"/>
                  </a:cubicBezTo>
                  <a:cubicBezTo>
                    <a:pt x="735" y="100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13"/>
            <p:cNvSpPr/>
            <p:nvPr/>
          </p:nvSpPr>
          <p:spPr>
            <a:xfrm rot="-5400000">
              <a:off x="2715926" y="2039230"/>
              <a:ext cx="18235" cy="29744"/>
            </a:xfrm>
            <a:custGeom>
              <a:avLst/>
              <a:gdLst/>
              <a:ahLst/>
              <a:cxnLst/>
              <a:rect l="l" t="t" r="r" b="b"/>
              <a:pathLst>
                <a:path w="735" h="668" extrusionOk="0">
                  <a:moveTo>
                    <a:pt x="368" y="0"/>
                  </a:moveTo>
                  <a:cubicBezTo>
                    <a:pt x="201" y="0"/>
                    <a:pt x="34" y="100"/>
                    <a:pt x="1" y="300"/>
                  </a:cubicBezTo>
                  <a:cubicBezTo>
                    <a:pt x="1" y="534"/>
                    <a:pt x="134" y="667"/>
                    <a:pt x="368" y="667"/>
                  </a:cubicBezTo>
                  <a:lnTo>
                    <a:pt x="434" y="667"/>
                  </a:lnTo>
                  <a:cubicBezTo>
                    <a:pt x="601" y="667"/>
                    <a:pt x="701" y="567"/>
                    <a:pt x="701" y="367"/>
                  </a:cubicBezTo>
                  <a:cubicBezTo>
                    <a:pt x="735" y="167"/>
                    <a:pt x="601" y="33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13"/>
            <p:cNvSpPr/>
            <p:nvPr/>
          </p:nvSpPr>
          <p:spPr>
            <a:xfrm rot="-5400000">
              <a:off x="4159291" y="1971502"/>
              <a:ext cx="15730" cy="26984"/>
            </a:xfrm>
            <a:custGeom>
              <a:avLst/>
              <a:gdLst/>
              <a:ahLst/>
              <a:cxnLst/>
              <a:rect l="l" t="t" r="r" b="b"/>
              <a:pathLst>
                <a:path w="634" h="606" extrusionOk="0">
                  <a:moveTo>
                    <a:pt x="306" y="0"/>
                  </a:moveTo>
                  <a:cubicBezTo>
                    <a:pt x="134" y="0"/>
                    <a:pt x="0" y="126"/>
                    <a:pt x="0" y="305"/>
                  </a:cubicBezTo>
                  <a:cubicBezTo>
                    <a:pt x="0" y="472"/>
                    <a:pt x="133" y="572"/>
                    <a:pt x="300" y="606"/>
                  </a:cubicBezTo>
                  <a:cubicBezTo>
                    <a:pt x="500" y="572"/>
                    <a:pt x="634" y="506"/>
                    <a:pt x="634" y="339"/>
                  </a:cubicBezTo>
                  <a:cubicBezTo>
                    <a:pt x="634" y="172"/>
                    <a:pt x="567" y="5"/>
                    <a:pt x="367" y="5"/>
                  </a:cubicBezTo>
                  <a:cubicBezTo>
                    <a:pt x="346" y="2"/>
                    <a:pt x="326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13"/>
            <p:cNvSpPr/>
            <p:nvPr/>
          </p:nvSpPr>
          <p:spPr>
            <a:xfrm rot="-5400000">
              <a:off x="3076509" y="2032602"/>
              <a:ext cx="17392" cy="2230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200" y="1"/>
                    <a:pt x="0" y="1"/>
                    <a:pt x="34" y="234"/>
                  </a:cubicBezTo>
                  <a:cubicBezTo>
                    <a:pt x="34" y="401"/>
                    <a:pt x="167" y="501"/>
                    <a:pt x="367" y="501"/>
                  </a:cubicBezTo>
                  <a:cubicBezTo>
                    <a:pt x="534" y="501"/>
                    <a:pt x="667" y="401"/>
                    <a:pt x="701" y="234"/>
                  </a:cubicBezTo>
                  <a:cubicBezTo>
                    <a:pt x="701" y="1"/>
                    <a:pt x="534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13"/>
            <p:cNvSpPr/>
            <p:nvPr/>
          </p:nvSpPr>
          <p:spPr>
            <a:xfrm rot="-5400000">
              <a:off x="387517" y="2140423"/>
              <a:ext cx="14092" cy="26806"/>
            </a:xfrm>
            <a:custGeom>
              <a:avLst/>
              <a:gdLst/>
              <a:ahLst/>
              <a:cxnLst/>
              <a:rect l="l" t="t" r="r" b="b"/>
              <a:pathLst>
                <a:path w="568" h="602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601"/>
                  </a:cubicBezTo>
                  <a:cubicBezTo>
                    <a:pt x="468" y="601"/>
                    <a:pt x="568" y="535"/>
                    <a:pt x="568" y="368"/>
                  </a:cubicBezTo>
                  <a:cubicBezTo>
                    <a:pt x="568" y="168"/>
                    <a:pt x="468" y="34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13"/>
            <p:cNvSpPr/>
            <p:nvPr/>
          </p:nvSpPr>
          <p:spPr>
            <a:xfrm rot="-5400000">
              <a:off x="1856080" y="1963748"/>
              <a:ext cx="14936" cy="26761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267" y="0"/>
                  </a:moveTo>
                  <a:cubicBezTo>
                    <a:pt x="101" y="0"/>
                    <a:pt x="1" y="134"/>
                    <a:pt x="1" y="300"/>
                  </a:cubicBezTo>
                  <a:cubicBezTo>
                    <a:pt x="34" y="467"/>
                    <a:pt x="167" y="567"/>
                    <a:pt x="334" y="567"/>
                  </a:cubicBezTo>
                  <a:lnTo>
                    <a:pt x="334" y="601"/>
                  </a:lnTo>
                  <a:cubicBezTo>
                    <a:pt x="501" y="601"/>
                    <a:pt x="601" y="534"/>
                    <a:pt x="601" y="367"/>
                  </a:cubicBezTo>
                  <a:cubicBezTo>
                    <a:pt x="568" y="167"/>
                    <a:pt x="468" y="0"/>
                    <a:pt x="267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13"/>
            <p:cNvSpPr/>
            <p:nvPr/>
          </p:nvSpPr>
          <p:spPr>
            <a:xfrm rot="-5400000">
              <a:off x="3937006" y="2022353"/>
              <a:ext cx="14936" cy="23778"/>
            </a:xfrm>
            <a:custGeom>
              <a:avLst/>
              <a:gdLst/>
              <a:ahLst/>
              <a:cxnLst/>
              <a:rect l="l" t="t" r="r" b="b"/>
              <a:pathLst>
                <a:path w="602" h="534" extrusionOk="0">
                  <a:moveTo>
                    <a:pt x="268" y="0"/>
                  </a:moveTo>
                  <a:cubicBezTo>
                    <a:pt x="134" y="0"/>
                    <a:pt x="34" y="100"/>
                    <a:pt x="1" y="234"/>
                  </a:cubicBezTo>
                  <a:lnTo>
                    <a:pt x="34" y="234"/>
                  </a:lnTo>
                  <a:cubicBezTo>
                    <a:pt x="1" y="434"/>
                    <a:pt x="101" y="534"/>
                    <a:pt x="268" y="534"/>
                  </a:cubicBezTo>
                  <a:cubicBezTo>
                    <a:pt x="435" y="534"/>
                    <a:pt x="568" y="467"/>
                    <a:pt x="601" y="300"/>
                  </a:cubicBezTo>
                  <a:cubicBezTo>
                    <a:pt x="601" y="133"/>
                    <a:pt x="468" y="33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13"/>
            <p:cNvSpPr/>
            <p:nvPr/>
          </p:nvSpPr>
          <p:spPr>
            <a:xfrm rot="-5400000">
              <a:off x="5894926" y="1578055"/>
              <a:ext cx="86934" cy="716225"/>
            </a:xfrm>
            <a:custGeom>
              <a:avLst/>
              <a:gdLst/>
              <a:ahLst/>
              <a:cxnLst/>
              <a:rect l="l" t="t" r="r" b="b"/>
              <a:pathLst>
                <a:path w="3504" h="16085" extrusionOk="0">
                  <a:moveTo>
                    <a:pt x="3307" y="1"/>
                  </a:moveTo>
                  <a:cubicBezTo>
                    <a:pt x="3238" y="1"/>
                    <a:pt x="3181" y="78"/>
                    <a:pt x="3103" y="156"/>
                  </a:cubicBezTo>
                  <a:cubicBezTo>
                    <a:pt x="2803" y="456"/>
                    <a:pt x="2603" y="856"/>
                    <a:pt x="2369" y="1223"/>
                  </a:cubicBezTo>
                  <a:cubicBezTo>
                    <a:pt x="1635" y="2591"/>
                    <a:pt x="968" y="4059"/>
                    <a:pt x="501" y="5526"/>
                  </a:cubicBezTo>
                  <a:cubicBezTo>
                    <a:pt x="1" y="7194"/>
                    <a:pt x="1" y="8929"/>
                    <a:pt x="1" y="10630"/>
                  </a:cubicBezTo>
                  <a:cubicBezTo>
                    <a:pt x="34" y="12098"/>
                    <a:pt x="368" y="13532"/>
                    <a:pt x="701" y="14967"/>
                  </a:cubicBezTo>
                  <a:cubicBezTo>
                    <a:pt x="768" y="15300"/>
                    <a:pt x="868" y="15600"/>
                    <a:pt x="1068" y="15834"/>
                  </a:cubicBezTo>
                  <a:cubicBezTo>
                    <a:pt x="1205" y="15971"/>
                    <a:pt x="1364" y="16085"/>
                    <a:pt x="1546" y="16085"/>
                  </a:cubicBezTo>
                  <a:cubicBezTo>
                    <a:pt x="1586" y="16085"/>
                    <a:pt x="1627" y="16079"/>
                    <a:pt x="1669" y="16067"/>
                  </a:cubicBezTo>
                  <a:cubicBezTo>
                    <a:pt x="1902" y="16034"/>
                    <a:pt x="1969" y="15834"/>
                    <a:pt x="2036" y="15634"/>
                  </a:cubicBezTo>
                  <a:cubicBezTo>
                    <a:pt x="2236" y="14933"/>
                    <a:pt x="2302" y="14199"/>
                    <a:pt x="2336" y="13466"/>
                  </a:cubicBezTo>
                  <a:cubicBezTo>
                    <a:pt x="2369" y="12565"/>
                    <a:pt x="2336" y="11664"/>
                    <a:pt x="2336" y="10363"/>
                  </a:cubicBezTo>
                  <a:cubicBezTo>
                    <a:pt x="2136" y="8162"/>
                    <a:pt x="2636" y="5627"/>
                    <a:pt x="3170" y="3091"/>
                  </a:cubicBezTo>
                  <a:cubicBezTo>
                    <a:pt x="3370" y="2157"/>
                    <a:pt x="3370" y="1223"/>
                    <a:pt x="3503" y="256"/>
                  </a:cubicBezTo>
                  <a:cubicBezTo>
                    <a:pt x="3503" y="156"/>
                    <a:pt x="3470" y="56"/>
                    <a:pt x="3370" y="23"/>
                  </a:cubicBezTo>
                  <a:cubicBezTo>
                    <a:pt x="3347" y="8"/>
                    <a:pt x="3326" y="1"/>
                    <a:pt x="330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13"/>
            <p:cNvSpPr/>
            <p:nvPr/>
          </p:nvSpPr>
          <p:spPr>
            <a:xfrm rot="-5400000">
              <a:off x="7294172" y="1807516"/>
              <a:ext cx="87753" cy="776203"/>
            </a:xfrm>
            <a:custGeom>
              <a:avLst/>
              <a:gdLst/>
              <a:ahLst/>
              <a:cxnLst/>
              <a:rect l="l" t="t" r="r" b="b"/>
              <a:pathLst>
                <a:path w="3537" h="17432" extrusionOk="0">
                  <a:moveTo>
                    <a:pt x="575" y="0"/>
                  </a:moveTo>
                  <a:cubicBezTo>
                    <a:pt x="485" y="0"/>
                    <a:pt x="405" y="74"/>
                    <a:pt x="334" y="251"/>
                  </a:cubicBezTo>
                  <a:cubicBezTo>
                    <a:pt x="1" y="1052"/>
                    <a:pt x="134" y="1819"/>
                    <a:pt x="267" y="2620"/>
                  </a:cubicBezTo>
                  <a:cubicBezTo>
                    <a:pt x="534" y="4121"/>
                    <a:pt x="835" y="5589"/>
                    <a:pt x="1135" y="7090"/>
                  </a:cubicBezTo>
                  <a:cubicBezTo>
                    <a:pt x="1468" y="8791"/>
                    <a:pt x="1302" y="10492"/>
                    <a:pt x="1235" y="12193"/>
                  </a:cubicBezTo>
                  <a:cubicBezTo>
                    <a:pt x="1201" y="13227"/>
                    <a:pt x="1101" y="14261"/>
                    <a:pt x="1035" y="15296"/>
                  </a:cubicBezTo>
                  <a:cubicBezTo>
                    <a:pt x="1001" y="15796"/>
                    <a:pt x="935" y="16296"/>
                    <a:pt x="868" y="16797"/>
                  </a:cubicBezTo>
                  <a:cubicBezTo>
                    <a:pt x="835" y="17030"/>
                    <a:pt x="835" y="17297"/>
                    <a:pt x="1101" y="17397"/>
                  </a:cubicBezTo>
                  <a:cubicBezTo>
                    <a:pt x="1157" y="17421"/>
                    <a:pt x="1209" y="17431"/>
                    <a:pt x="1258" y="17431"/>
                  </a:cubicBezTo>
                  <a:cubicBezTo>
                    <a:pt x="1415" y="17431"/>
                    <a:pt x="1542" y="17324"/>
                    <a:pt x="1668" y="17197"/>
                  </a:cubicBezTo>
                  <a:cubicBezTo>
                    <a:pt x="2002" y="16830"/>
                    <a:pt x="2202" y="16396"/>
                    <a:pt x="2369" y="15929"/>
                  </a:cubicBezTo>
                  <a:cubicBezTo>
                    <a:pt x="3036" y="14161"/>
                    <a:pt x="3536" y="12327"/>
                    <a:pt x="3370" y="10525"/>
                  </a:cubicBezTo>
                  <a:cubicBezTo>
                    <a:pt x="3470" y="8224"/>
                    <a:pt x="2803" y="6156"/>
                    <a:pt x="2302" y="4087"/>
                  </a:cubicBezTo>
                  <a:cubicBezTo>
                    <a:pt x="2069" y="3153"/>
                    <a:pt x="1869" y="2219"/>
                    <a:pt x="1535" y="1319"/>
                  </a:cubicBezTo>
                  <a:cubicBezTo>
                    <a:pt x="1368" y="885"/>
                    <a:pt x="1168" y="485"/>
                    <a:pt x="835" y="151"/>
                  </a:cubicBezTo>
                  <a:cubicBezTo>
                    <a:pt x="741" y="58"/>
                    <a:pt x="654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13"/>
            <p:cNvSpPr/>
            <p:nvPr/>
          </p:nvSpPr>
          <p:spPr>
            <a:xfrm rot="-5400000">
              <a:off x="8328788" y="1707277"/>
              <a:ext cx="55475" cy="519013"/>
            </a:xfrm>
            <a:custGeom>
              <a:avLst/>
              <a:gdLst/>
              <a:ahLst/>
              <a:cxnLst/>
              <a:rect l="l" t="t" r="r" b="b"/>
              <a:pathLst>
                <a:path w="2236" h="11656" extrusionOk="0">
                  <a:moveTo>
                    <a:pt x="1576" y="0"/>
                  </a:moveTo>
                  <a:cubicBezTo>
                    <a:pt x="1272" y="0"/>
                    <a:pt x="1120" y="299"/>
                    <a:pt x="968" y="542"/>
                  </a:cubicBezTo>
                  <a:cubicBezTo>
                    <a:pt x="501" y="1343"/>
                    <a:pt x="334" y="2210"/>
                    <a:pt x="234" y="3111"/>
                  </a:cubicBezTo>
                  <a:cubicBezTo>
                    <a:pt x="0" y="5246"/>
                    <a:pt x="167" y="7347"/>
                    <a:pt x="768" y="9382"/>
                  </a:cubicBezTo>
                  <a:cubicBezTo>
                    <a:pt x="1001" y="10149"/>
                    <a:pt x="1335" y="10850"/>
                    <a:pt x="1768" y="11484"/>
                  </a:cubicBezTo>
                  <a:cubicBezTo>
                    <a:pt x="1828" y="11543"/>
                    <a:pt x="1861" y="11656"/>
                    <a:pt x="1962" y="11656"/>
                  </a:cubicBezTo>
                  <a:cubicBezTo>
                    <a:pt x="1974" y="11656"/>
                    <a:pt x="1987" y="11654"/>
                    <a:pt x="2002" y="11650"/>
                  </a:cubicBezTo>
                  <a:cubicBezTo>
                    <a:pt x="2102" y="11584"/>
                    <a:pt x="2068" y="11484"/>
                    <a:pt x="2068" y="11383"/>
                  </a:cubicBezTo>
                  <a:cubicBezTo>
                    <a:pt x="2135" y="9916"/>
                    <a:pt x="2202" y="8481"/>
                    <a:pt x="2235" y="7347"/>
                  </a:cubicBezTo>
                  <a:cubicBezTo>
                    <a:pt x="2202" y="5012"/>
                    <a:pt x="2002" y="2977"/>
                    <a:pt x="2068" y="943"/>
                  </a:cubicBezTo>
                  <a:cubicBezTo>
                    <a:pt x="2068" y="876"/>
                    <a:pt x="2068" y="809"/>
                    <a:pt x="2035" y="743"/>
                  </a:cubicBezTo>
                  <a:cubicBezTo>
                    <a:pt x="1968" y="442"/>
                    <a:pt x="2002" y="42"/>
                    <a:pt x="1668" y="9"/>
                  </a:cubicBezTo>
                  <a:cubicBezTo>
                    <a:pt x="1636" y="3"/>
                    <a:pt x="1605" y="0"/>
                    <a:pt x="1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13"/>
            <p:cNvSpPr/>
            <p:nvPr/>
          </p:nvSpPr>
          <p:spPr>
            <a:xfrm rot="-5400000">
              <a:off x="6613241" y="2092339"/>
              <a:ext cx="36446" cy="62561"/>
            </a:xfrm>
            <a:custGeom>
              <a:avLst/>
              <a:gdLst/>
              <a:ahLst/>
              <a:cxnLst/>
              <a:rect l="l" t="t" r="r" b="b"/>
              <a:pathLst>
                <a:path w="1469" h="1405" extrusionOk="0">
                  <a:moveTo>
                    <a:pt x="668" y="1"/>
                  </a:moveTo>
                  <a:cubicBezTo>
                    <a:pt x="234" y="1"/>
                    <a:pt x="1" y="201"/>
                    <a:pt x="1" y="668"/>
                  </a:cubicBezTo>
                  <a:cubicBezTo>
                    <a:pt x="1" y="1035"/>
                    <a:pt x="368" y="1402"/>
                    <a:pt x="768" y="1402"/>
                  </a:cubicBezTo>
                  <a:cubicBezTo>
                    <a:pt x="788" y="1403"/>
                    <a:pt x="808" y="1404"/>
                    <a:pt x="828" y="1404"/>
                  </a:cubicBezTo>
                  <a:cubicBezTo>
                    <a:pt x="1198" y="1404"/>
                    <a:pt x="1468" y="1114"/>
                    <a:pt x="1468" y="734"/>
                  </a:cubicBezTo>
                  <a:cubicBezTo>
                    <a:pt x="1468" y="368"/>
                    <a:pt x="1102" y="1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13"/>
            <p:cNvSpPr/>
            <p:nvPr/>
          </p:nvSpPr>
          <p:spPr>
            <a:xfrm rot="-5400000">
              <a:off x="8167843" y="2158145"/>
              <a:ext cx="37265" cy="62517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807" y="1"/>
                  </a:moveTo>
                  <a:cubicBezTo>
                    <a:pt x="794" y="1"/>
                    <a:pt x="781" y="1"/>
                    <a:pt x="767" y="3"/>
                  </a:cubicBezTo>
                  <a:cubicBezTo>
                    <a:pt x="400" y="3"/>
                    <a:pt x="0" y="403"/>
                    <a:pt x="34" y="736"/>
                  </a:cubicBezTo>
                  <a:cubicBezTo>
                    <a:pt x="34" y="1137"/>
                    <a:pt x="334" y="1404"/>
                    <a:pt x="801" y="1404"/>
                  </a:cubicBezTo>
                  <a:cubicBezTo>
                    <a:pt x="1201" y="1404"/>
                    <a:pt x="1501" y="1103"/>
                    <a:pt x="1501" y="703"/>
                  </a:cubicBezTo>
                  <a:cubicBezTo>
                    <a:pt x="1501" y="383"/>
                    <a:pt x="1132" y="1"/>
                    <a:pt x="8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13"/>
            <p:cNvSpPr/>
            <p:nvPr/>
          </p:nvSpPr>
          <p:spPr>
            <a:xfrm rot="-5400000">
              <a:off x="8004327" y="2069639"/>
              <a:ext cx="33146" cy="54991"/>
            </a:xfrm>
            <a:custGeom>
              <a:avLst/>
              <a:gdLst/>
              <a:ahLst/>
              <a:cxnLst/>
              <a:rect l="l" t="t" r="r" b="b"/>
              <a:pathLst>
                <a:path w="1336" h="1235" extrusionOk="0">
                  <a:moveTo>
                    <a:pt x="668" y="1"/>
                  </a:moveTo>
                  <a:cubicBezTo>
                    <a:pt x="234" y="1"/>
                    <a:pt x="1" y="234"/>
                    <a:pt x="1" y="634"/>
                  </a:cubicBezTo>
                  <a:cubicBezTo>
                    <a:pt x="1" y="1035"/>
                    <a:pt x="268" y="1235"/>
                    <a:pt x="701" y="1235"/>
                  </a:cubicBezTo>
                  <a:cubicBezTo>
                    <a:pt x="1102" y="1235"/>
                    <a:pt x="1335" y="1001"/>
                    <a:pt x="1335" y="601"/>
                  </a:cubicBezTo>
                  <a:cubicBezTo>
                    <a:pt x="1335" y="268"/>
                    <a:pt x="1035" y="1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13"/>
            <p:cNvSpPr/>
            <p:nvPr/>
          </p:nvSpPr>
          <p:spPr>
            <a:xfrm rot="-5400000">
              <a:off x="6268672" y="2123427"/>
              <a:ext cx="34784" cy="54991"/>
            </a:xfrm>
            <a:custGeom>
              <a:avLst/>
              <a:gdLst/>
              <a:ahLst/>
              <a:cxnLst/>
              <a:rect l="l" t="t" r="r" b="b"/>
              <a:pathLst>
                <a:path w="1402" h="1235" extrusionOk="0">
                  <a:moveTo>
                    <a:pt x="434" y="0"/>
                  </a:moveTo>
                  <a:cubicBezTo>
                    <a:pt x="200" y="34"/>
                    <a:pt x="0" y="201"/>
                    <a:pt x="0" y="568"/>
                  </a:cubicBezTo>
                  <a:cubicBezTo>
                    <a:pt x="0" y="968"/>
                    <a:pt x="334" y="1235"/>
                    <a:pt x="768" y="1235"/>
                  </a:cubicBezTo>
                  <a:cubicBezTo>
                    <a:pt x="1101" y="1235"/>
                    <a:pt x="1401" y="934"/>
                    <a:pt x="1401" y="634"/>
                  </a:cubicBezTo>
                  <a:cubicBezTo>
                    <a:pt x="1368" y="301"/>
                    <a:pt x="934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13"/>
            <p:cNvSpPr/>
            <p:nvPr/>
          </p:nvSpPr>
          <p:spPr>
            <a:xfrm rot="-5400000">
              <a:off x="6682645" y="1963133"/>
              <a:ext cx="35627" cy="52008"/>
            </a:xfrm>
            <a:custGeom>
              <a:avLst/>
              <a:gdLst/>
              <a:ahLst/>
              <a:cxnLst/>
              <a:rect l="l" t="t" r="r" b="b"/>
              <a:pathLst>
                <a:path w="1436" h="1168" extrusionOk="0">
                  <a:moveTo>
                    <a:pt x="535" y="0"/>
                  </a:moveTo>
                  <a:cubicBezTo>
                    <a:pt x="201" y="0"/>
                    <a:pt x="68" y="201"/>
                    <a:pt x="34" y="501"/>
                  </a:cubicBezTo>
                  <a:cubicBezTo>
                    <a:pt x="1" y="801"/>
                    <a:pt x="468" y="1168"/>
                    <a:pt x="868" y="1168"/>
                  </a:cubicBezTo>
                  <a:cubicBezTo>
                    <a:pt x="1202" y="1168"/>
                    <a:pt x="1369" y="968"/>
                    <a:pt x="1402" y="668"/>
                  </a:cubicBezTo>
                  <a:cubicBezTo>
                    <a:pt x="1435" y="367"/>
                    <a:pt x="935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13"/>
            <p:cNvSpPr/>
            <p:nvPr/>
          </p:nvSpPr>
          <p:spPr>
            <a:xfrm rot="-5400000">
              <a:off x="9134419" y="1984655"/>
              <a:ext cx="30640" cy="52008"/>
            </a:xfrm>
            <a:custGeom>
              <a:avLst/>
              <a:gdLst/>
              <a:ahLst/>
              <a:cxnLst/>
              <a:rect l="l" t="t" r="r" b="b"/>
              <a:pathLst>
                <a:path w="1235" h="1168" extrusionOk="0">
                  <a:moveTo>
                    <a:pt x="701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01"/>
                    <a:pt x="201" y="1168"/>
                    <a:pt x="534" y="1168"/>
                  </a:cubicBezTo>
                  <a:cubicBezTo>
                    <a:pt x="935" y="1168"/>
                    <a:pt x="1235" y="834"/>
                    <a:pt x="1235" y="534"/>
                  </a:cubicBezTo>
                  <a:cubicBezTo>
                    <a:pt x="1235" y="101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13"/>
            <p:cNvSpPr/>
            <p:nvPr/>
          </p:nvSpPr>
          <p:spPr>
            <a:xfrm rot="-5400000">
              <a:off x="4868602" y="2015085"/>
              <a:ext cx="28978" cy="50717"/>
            </a:xfrm>
            <a:custGeom>
              <a:avLst/>
              <a:gdLst/>
              <a:ahLst/>
              <a:cxnLst/>
              <a:rect l="l" t="t" r="r" b="b"/>
              <a:pathLst>
                <a:path w="1168" h="1139" extrusionOk="0">
                  <a:moveTo>
                    <a:pt x="679" y="1"/>
                  </a:moveTo>
                  <a:cubicBezTo>
                    <a:pt x="654" y="1"/>
                    <a:pt x="628" y="2"/>
                    <a:pt x="601" y="5"/>
                  </a:cubicBezTo>
                  <a:cubicBezTo>
                    <a:pt x="234" y="5"/>
                    <a:pt x="0" y="238"/>
                    <a:pt x="0" y="605"/>
                  </a:cubicBezTo>
                  <a:cubicBezTo>
                    <a:pt x="34" y="905"/>
                    <a:pt x="300" y="1139"/>
                    <a:pt x="634" y="1139"/>
                  </a:cubicBezTo>
                  <a:cubicBezTo>
                    <a:pt x="968" y="1105"/>
                    <a:pt x="1168" y="872"/>
                    <a:pt x="1168" y="405"/>
                  </a:cubicBezTo>
                  <a:cubicBezTo>
                    <a:pt x="1137" y="189"/>
                    <a:pt x="992" y="1"/>
                    <a:pt x="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13"/>
            <p:cNvSpPr/>
            <p:nvPr/>
          </p:nvSpPr>
          <p:spPr>
            <a:xfrm rot="-5400000">
              <a:off x="5502889" y="2059090"/>
              <a:ext cx="30640" cy="52097"/>
            </a:xfrm>
            <a:custGeom>
              <a:avLst/>
              <a:gdLst/>
              <a:ahLst/>
              <a:cxnLst/>
              <a:rect l="l" t="t" r="r" b="b"/>
              <a:pathLst>
                <a:path w="1235" h="1170" extrusionOk="0">
                  <a:moveTo>
                    <a:pt x="601" y="0"/>
                  </a:moveTo>
                  <a:lnTo>
                    <a:pt x="601" y="33"/>
                  </a:lnTo>
                  <a:cubicBezTo>
                    <a:pt x="576" y="31"/>
                    <a:pt x="551" y="30"/>
                    <a:pt x="527" y="30"/>
                  </a:cubicBezTo>
                  <a:cubicBezTo>
                    <a:pt x="180" y="30"/>
                    <a:pt x="32" y="255"/>
                    <a:pt x="1" y="567"/>
                  </a:cubicBezTo>
                  <a:cubicBezTo>
                    <a:pt x="1" y="853"/>
                    <a:pt x="304" y="1170"/>
                    <a:pt x="592" y="1170"/>
                  </a:cubicBezTo>
                  <a:cubicBezTo>
                    <a:pt x="606" y="1170"/>
                    <a:pt x="620" y="1169"/>
                    <a:pt x="634" y="1168"/>
                  </a:cubicBezTo>
                  <a:cubicBezTo>
                    <a:pt x="968" y="1134"/>
                    <a:pt x="1168" y="934"/>
                    <a:pt x="1201" y="601"/>
                  </a:cubicBezTo>
                  <a:cubicBezTo>
                    <a:pt x="1235" y="300"/>
                    <a:pt x="901" y="0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13"/>
            <p:cNvSpPr/>
            <p:nvPr/>
          </p:nvSpPr>
          <p:spPr>
            <a:xfrm rot="-5400000">
              <a:off x="8965988" y="2030763"/>
              <a:ext cx="29003" cy="49158"/>
            </a:xfrm>
            <a:custGeom>
              <a:avLst/>
              <a:gdLst/>
              <a:ahLst/>
              <a:cxnLst/>
              <a:rect l="l" t="t" r="r" b="b"/>
              <a:pathLst>
                <a:path w="1169" h="1104" extrusionOk="0">
                  <a:moveTo>
                    <a:pt x="535" y="0"/>
                  </a:moveTo>
                  <a:cubicBezTo>
                    <a:pt x="201" y="0"/>
                    <a:pt x="34" y="200"/>
                    <a:pt x="1" y="534"/>
                  </a:cubicBezTo>
                  <a:cubicBezTo>
                    <a:pt x="1" y="788"/>
                    <a:pt x="304" y="1103"/>
                    <a:pt x="535" y="1103"/>
                  </a:cubicBezTo>
                  <a:cubicBezTo>
                    <a:pt x="546" y="1103"/>
                    <a:pt x="557" y="1102"/>
                    <a:pt x="568" y="1101"/>
                  </a:cubicBezTo>
                  <a:cubicBezTo>
                    <a:pt x="901" y="1068"/>
                    <a:pt x="1168" y="801"/>
                    <a:pt x="1135" y="400"/>
                  </a:cubicBezTo>
                  <a:cubicBezTo>
                    <a:pt x="1102" y="134"/>
                    <a:pt x="868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13"/>
            <p:cNvSpPr/>
            <p:nvPr/>
          </p:nvSpPr>
          <p:spPr>
            <a:xfrm rot="-5400000">
              <a:off x="6941940" y="2024667"/>
              <a:ext cx="26522" cy="50583"/>
            </a:xfrm>
            <a:custGeom>
              <a:avLst/>
              <a:gdLst/>
              <a:ahLst/>
              <a:cxnLst/>
              <a:rect l="l" t="t" r="r" b="b"/>
              <a:pathLst>
                <a:path w="1069" h="1136" extrusionOk="0">
                  <a:moveTo>
                    <a:pt x="568" y="1"/>
                  </a:moveTo>
                  <a:cubicBezTo>
                    <a:pt x="201" y="34"/>
                    <a:pt x="34" y="268"/>
                    <a:pt x="1" y="601"/>
                  </a:cubicBezTo>
                  <a:cubicBezTo>
                    <a:pt x="1" y="935"/>
                    <a:pt x="201" y="1102"/>
                    <a:pt x="534" y="1135"/>
                  </a:cubicBezTo>
                  <a:cubicBezTo>
                    <a:pt x="601" y="1135"/>
                    <a:pt x="701" y="1135"/>
                    <a:pt x="735" y="1102"/>
                  </a:cubicBezTo>
                  <a:cubicBezTo>
                    <a:pt x="801" y="1068"/>
                    <a:pt x="868" y="1035"/>
                    <a:pt x="901" y="968"/>
                  </a:cubicBezTo>
                  <a:cubicBezTo>
                    <a:pt x="1001" y="868"/>
                    <a:pt x="1035" y="701"/>
                    <a:pt x="1035" y="535"/>
                  </a:cubicBezTo>
                  <a:cubicBezTo>
                    <a:pt x="1068" y="301"/>
                    <a:pt x="1001" y="134"/>
                    <a:pt x="868" y="34"/>
                  </a:cubicBezTo>
                  <a:cubicBezTo>
                    <a:pt x="835" y="34"/>
                    <a:pt x="768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13"/>
            <p:cNvSpPr/>
            <p:nvPr/>
          </p:nvSpPr>
          <p:spPr>
            <a:xfrm rot="-5400000">
              <a:off x="5031350" y="2052160"/>
              <a:ext cx="28978" cy="46086"/>
            </a:xfrm>
            <a:custGeom>
              <a:avLst/>
              <a:gdLst/>
              <a:ahLst/>
              <a:cxnLst/>
              <a:rect l="l" t="t" r="r" b="b"/>
              <a:pathLst>
                <a:path w="1168" h="1035" extrusionOk="0">
                  <a:moveTo>
                    <a:pt x="534" y="0"/>
                  </a:moveTo>
                  <a:cubicBezTo>
                    <a:pt x="267" y="34"/>
                    <a:pt x="0" y="134"/>
                    <a:pt x="0" y="501"/>
                  </a:cubicBezTo>
                  <a:cubicBezTo>
                    <a:pt x="0" y="868"/>
                    <a:pt x="200" y="1034"/>
                    <a:pt x="534" y="1034"/>
                  </a:cubicBezTo>
                  <a:cubicBezTo>
                    <a:pt x="868" y="1034"/>
                    <a:pt x="1101" y="868"/>
                    <a:pt x="1134" y="534"/>
                  </a:cubicBezTo>
                  <a:cubicBezTo>
                    <a:pt x="1168" y="267"/>
                    <a:pt x="901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13"/>
            <p:cNvSpPr/>
            <p:nvPr/>
          </p:nvSpPr>
          <p:spPr>
            <a:xfrm rot="-5400000">
              <a:off x="5434222" y="1977874"/>
              <a:ext cx="28159" cy="43192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469" y="0"/>
                  </a:moveTo>
                  <a:cubicBezTo>
                    <a:pt x="457" y="0"/>
                    <a:pt x="445" y="1"/>
                    <a:pt x="434" y="2"/>
                  </a:cubicBezTo>
                  <a:cubicBezTo>
                    <a:pt x="134" y="2"/>
                    <a:pt x="0" y="169"/>
                    <a:pt x="33" y="436"/>
                  </a:cubicBezTo>
                  <a:cubicBezTo>
                    <a:pt x="33" y="770"/>
                    <a:pt x="300" y="970"/>
                    <a:pt x="701" y="970"/>
                  </a:cubicBezTo>
                  <a:cubicBezTo>
                    <a:pt x="934" y="970"/>
                    <a:pt x="1134" y="903"/>
                    <a:pt x="1134" y="603"/>
                  </a:cubicBezTo>
                  <a:cubicBezTo>
                    <a:pt x="1134" y="347"/>
                    <a:pt x="737" y="0"/>
                    <a:pt x="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13"/>
            <p:cNvSpPr/>
            <p:nvPr/>
          </p:nvSpPr>
          <p:spPr>
            <a:xfrm rot="-5400000">
              <a:off x="7561998" y="1980190"/>
              <a:ext cx="26497" cy="43548"/>
            </a:xfrm>
            <a:custGeom>
              <a:avLst/>
              <a:gdLst/>
              <a:ahLst/>
              <a:cxnLst/>
              <a:rect l="l" t="t" r="r" b="b"/>
              <a:pathLst>
                <a:path w="1068" h="978" extrusionOk="0">
                  <a:moveTo>
                    <a:pt x="633" y="1"/>
                  </a:moveTo>
                  <a:cubicBezTo>
                    <a:pt x="601" y="1"/>
                    <a:pt x="569" y="3"/>
                    <a:pt x="534" y="7"/>
                  </a:cubicBezTo>
                  <a:cubicBezTo>
                    <a:pt x="434" y="7"/>
                    <a:pt x="334" y="7"/>
                    <a:pt x="234" y="40"/>
                  </a:cubicBezTo>
                  <a:cubicBezTo>
                    <a:pt x="201" y="40"/>
                    <a:pt x="201" y="74"/>
                    <a:pt x="167" y="74"/>
                  </a:cubicBezTo>
                  <a:cubicBezTo>
                    <a:pt x="134" y="74"/>
                    <a:pt x="134" y="107"/>
                    <a:pt x="100" y="107"/>
                  </a:cubicBezTo>
                  <a:cubicBezTo>
                    <a:pt x="100" y="107"/>
                    <a:pt x="100" y="107"/>
                    <a:pt x="100" y="140"/>
                  </a:cubicBezTo>
                  <a:cubicBezTo>
                    <a:pt x="67" y="140"/>
                    <a:pt x="67" y="174"/>
                    <a:pt x="34" y="207"/>
                  </a:cubicBezTo>
                  <a:cubicBezTo>
                    <a:pt x="34" y="274"/>
                    <a:pt x="0" y="341"/>
                    <a:pt x="34" y="407"/>
                  </a:cubicBezTo>
                  <a:cubicBezTo>
                    <a:pt x="34" y="741"/>
                    <a:pt x="267" y="941"/>
                    <a:pt x="601" y="974"/>
                  </a:cubicBezTo>
                  <a:cubicBezTo>
                    <a:pt x="625" y="977"/>
                    <a:pt x="648" y="978"/>
                    <a:pt x="670" y="978"/>
                  </a:cubicBezTo>
                  <a:cubicBezTo>
                    <a:pt x="953" y="978"/>
                    <a:pt x="1068" y="783"/>
                    <a:pt x="1068" y="474"/>
                  </a:cubicBezTo>
                  <a:cubicBezTo>
                    <a:pt x="1068" y="407"/>
                    <a:pt x="1068" y="307"/>
                    <a:pt x="1034" y="240"/>
                  </a:cubicBezTo>
                  <a:cubicBezTo>
                    <a:pt x="976" y="95"/>
                    <a:pt x="842" y="1"/>
                    <a:pt x="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13"/>
            <p:cNvSpPr/>
            <p:nvPr/>
          </p:nvSpPr>
          <p:spPr>
            <a:xfrm rot="-5400000">
              <a:off x="6918919" y="1956409"/>
              <a:ext cx="26522" cy="43103"/>
            </a:xfrm>
            <a:custGeom>
              <a:avLst/>
              <a:gdLst/>
              <a:ahLst/>
              <a:cxnLst/>
              <a:rect l="l" t="t" r="r" b="b"/>
              <a:pathLst>
                <a:path w="1069" h="968" extrusionOk="0">
                  <a:moveTo>
                    <a:pt x="635" y="0"/>
                  </a:moveTo>
                  <a:cubicBezTo>
                    <a:pt x="368" y="0"/>
                    <a:pt x="1" y="300"/>
                    <a:pt x="34" y="567"/>
                  </a:cubicBezTo>
                  <a:cubicBezTo>
                    <a:pt x="34" y="567"/>
                    <a:pt x="34" y="601"/>
                    <a:pt x="34" y="634"/>
                  </a:cubicBezTo>
                  <a:cubicBezTo>
                    <a:pt x="34" y="701"/>
                    <a:pt x="67" y="734"/>
                    <a:pt x="67" y="767"/>
                  </a:cubicBezTo>
                  <a:cubicBezTo>
                    <a:pt x="134" y="901"/>
                    <a:pt x="234" y="968"/>
                    <a:pt x="434" y="968"/>
                  </a:cubicBezTo>
                  <a:cubicBezTo>
                    <a:pt x="568" y="968"/>
                    <a:pt x="735" y="901"/>
                    <a:pt x="868" y="767"/>
                  </a:cubicBezTo>
                  <a:cubicBezTo>
                    <a:pt x="901" y="734"/>
                    <a:pt x="968" y="667"/>
                    <a:pt x="1001" y="601"/>
                  </a:cubicBezTo>
                  <a:cubicBezTo>
                    <a:pt x="1035" y="534"/>
                    <a:pt x="1068" y="467"/>
                    <a:pt x="1035" y="401"/>
                  </a:cubicBezTo>
                  <a:cubicBezTo>
                    <a:pt x="1035" y="167"/>
                    <a:pt x="935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13"/>
            <p:cNvSpPr/>
            <p:nvPr/>
          </p:nvSpPr>
          <p:spPr>
            <a:xfrm rot="-5400000">
              <a:off x="7574785" y="2023423"/>
              <a:ext cx="24835" cy="43147"/>
            </a:xfrm>
            <a:custGeom>
              <a:avLst/>
              <a:gdLst/>
              <a:ahLst/>
              <a:cxnLst/>
              <a:rect l="l" t="t" r="r" b="b"/>
              <a:pathLst>
                <a:path w="1001" h="969" extrusionOk="0">
                  <a:moveTo>
                    <a:pt x="501" y="1"/>
                  </a:moveTo>
                  <a:cubicBezTo>
                    <a:pt x="200" y="1"/>
                    <a:pt x="0" y="201"/>
                    <a:pt x="34" y="501"/>
                  </a:cubicBezTo>
                  <a:cubicBezTo>
                    <a:pt x="67" y="801"/>
                    <a:pt x="267" y="968"/>
                    <a:pt x="534" y="968"/>
                  </a:cubicBezTo>
                  <a:cubicBezTo>
                    <a:pt x="867" y="968"/>
                    <a:pt x="1001" y="801"/>
                    <a:pt x="1001" y="501"/>
                  </a:cubicBezTo>
                  <a:cubicBezTo>
                    <a:pt x="1001" y="1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13"/>
            <p:cNvSpPr/>
            <p:nvPr/>
          </p:nvSpPr>
          <p:spPr>
            <a:xfrm rot="-5400000">
              <a:off x="8563719" y="2139616"/>
              <a:ext cx="25678" cy="35043"/>
            </a:xfrm>
            <a:custGeom>
              <a:avLst/>
              <a:gdLst/>
              <a:ahLst/>
              <a:cxnLst/>
              <a:rect l="l" t="t" r="r" b="b"/>
              <a:pathLst>
                <a:path w="1035" h="787" extrusionOk="0">
                  <a:moveTo>
                    <a:pt x="619" y="1"/>
                  </a:moveTo>
                  <a:cubicBezTo>
                    <a:pt x="591" y="1"/>
                    <a:pt x="562" y="3"/>
                    <a:pt x="534" y="7"/>
                  </a:cubicBezTo>
                  <a:cubicBezTo>
                    <a:pt x="301" y="40"/>
                    <a:pt x="1" y="7"/>
                    <a:pt x="1" y="374"/>
                  </a:cubicBezTo>
                  <a:cubicBezTo>
                    <a:pt x="1" y="507"/>
                    <a:pt x="1" y="607"/>
                    <a:pt x="67" y="674"/>
                  </a:cubicBezTo>
                  <a:cubicBezTo>
                    <a:pt x="142" y="749"/>
                    <a:pt x="255" y="786"/>
                    <a:pt x="391" y="786"/>
                  </a:cubicBezTo>
                  <a:cubicBezTo>
                    <a:pt x="436" y="786"/>
                    <a:pt x="484" y="782"/>
                    <a:pt x="534" y="774"/>
                  </a:cubicBezTo>
                  <a:cubicBezTo>
                    <a:pt x="579" y="781"/>
                    <a:pt x="623" y="786"/>
                    <a:pt x="664" y="786"/>
                  </a:cubicBezTo>
                  <a:cubicBezTo>
                    <a:pt x="806" y="786"/>
                    <a:pt x="924" y="736"/>
                    <a:pt x="1001" y="607"/>
                  </a:cubicBezTo>
                  <a:cubicBezTo>
                    <a:pt x="1001" y="540"/>
                    <a:pt x="1035" y="474"/>
                    <a:pt x="1035" y="407"/>
                  </a:cubicBezTo>
                  <a:cubicBezTo>
                    <a:pt x="1035" y="113"/>
                    <a:pt x="828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13"/>
            <p:cNvSpPr/>
            <p:nvPr/>
          </p:nvSpPr>
          <p:spPr>
            <a:xfrm rot="-5400000">
              <a:off x="5728696" y="2134330"/>
              <a:ext cx="28978" cy="35667"/>
            </a:xfrm>
            <a:custGeom>
              <a:avLst/>
              <a:gdLst/>
              <a:ahLst/>
              <a:cxnLst/>
              <a:rect l="l" t="t" r="r" b="b"/>
              <a:pathLst>
                <a:path w="1168" h="801" extrusionOk="0">
                  <a:moveTo>
                    <a:pt x="534" y="0"/>
                  </a:moveTo>
                  <a:cubicBezTo>
                    <a:pt x="367" y="67"/>
                    <a:pt x="0" y="0"/>
                    <a:pt x="67" y="300"/>
                  </a:cubicBezTo>
                  <a:cubicBezTo>
                    <a:pt x="100" y="601"/>
                    <a:pt x="334" y="801"/>
                    <a:pt x="701" y="801"/>
                  </a:cubicBezTo>
                  <a:cubicBezTo>
                    <a:pt x="934" y="801"/>
                    <a:pt x="1168" y="734"/>
                    <a:pt x="1134" y="434"/>
                  </a:cubicBezTo>
                  <a:cubicBezTo>
                    <a:pt x="1134" y="100"/>
                    <a:pt x="834" y="34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13"/>
            <p:cNvSpPr/>
            <p:nvPr/>
          </p:nvSpPr>
          <p:spPr>
            <a:xfrm rot="-5400000">
              <a:off x="5218300" y="1936642"/>
              <a:ext cx="24835" cy="36290"/>
            </a:xfrm>
            <a:custGeom>
              <a:avLst/>
              <a:gdLst/>
              <a:ahLst/>
              <a:cxnLst/>
              <a:rect l="l" t="t" r="r" b="b"/>
              <a:pathLst>
                <a:path w="1001" h="815" extrusionOk="0">
                  <a:moveTo>
                    <a:pt x="606" y="0"/>
                  </a:moveTo>
                  <a:cubicBezTo>
                    <a:pt x="571" y="0"/>
                    <a:pt x="535" y="3"/>
                    <a:pt x="500" y="8"/>
                  </a:cubicBezTo>
                  <a:cubicBezTo>
                    <a:pt x="234" y="8"/>
                    <a:pt x="0" y="175"/>
                    <a:pt x="33" y="475"/>
                  </a:cubicBezTo>
                  <a:cubicBezTo>
                    <a:pt x="63" y="709"/>
                    <a:pt x="246" y="815"/>
                    <a:pt x="470" y="815"/>
                  </a:cubicBezTo>
                  <a:cubicBezTo>
                    <a:pt x="502" y="815"/>
                    <a:pt x="534" y="813"/>
                    <a:pt x="567" y="809"/>
                  </a:cubicBezTo>
                  <a:cubicBezTo>
                    <a:pt x="801" y="809"/>
                    <a:pt x="1001" y="675"/>
                    <a:pt x="967" y="375"/>
                  </a:cubicBezTo>
                  <a:cubicBezTo>
                    <a:pt x="996" y="91"/>
                    <a:pt x="807" y="0"/>
                    <a:pt x="60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13"/>
            <p:cNvSpPr/>
            <p:nvPr/>
          </p:nvSpPr>
          <p:spPr>
            <a:xfrm rot="-5400000">
              <a:off x="5800655" y="2022270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458" y="1"/>
                  </a:moveTo>
                  <a:cubicBezTo>
                    <a:pt x="439" y="1"/>
                    <a:pt x="420" y="2"/>
                    <a:pt x="401" y="4"/>
                  </a:cubicBezTo>
                  <a:cubicBezTo>
                    <a:pt x="100" y="4"/>
                    <a:pt x="0" y="204"/>
                    <a:pt x="0" y="505"/>
                  </a:cubicBezTo>
                  <a:cubicBezTo>
                    <a:pt x="34" y="705"/>
                    <a:pt x="134" y="872"/>
                    <a:pt x="401" y="872"/>
                  </a:cubicBezTo>
                  <a:cubicBezTo>
                    <a:pt x="701" y="872"/>
                    <a:pt x="868" y="671"/>
                    <a:pt x="834" y="405"/>
                  </a:cubicBezTo>
                  <a:cubicBezTo>
                    <a:pt x="834" y="188"/>
                    <a:pt x="6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13"/>
            <p:cNvSpPr/>
            <p:nvPr/>
          </p:nvSpPr>
          <p:spPr>
            <a:xfrm rot="-5400000">
              <a:off x="6104802" y="2102030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67" y="1"/>
                  </a:moveTo>
                  <a:cubicBezTo>
                    <a:pt x="201" y="1"/>
                    <a:pt x="0" y="101"/>
                    <a:pt x="0" y="368"/>
                  </a:cubicBezTo>
                  <a:cubicBezTo>
                    <a:pt x="0" y="668"/>
                    <a:pt x="167" y="801"/>
                    <a:pt x="434" y="801"/>
                  </a:cubicBezTo>
                  <a:lnTo>
                    <a:pt x="434" y="768"/>
                  </a:lnTo>
                  <a:cubicBezTo>
                    <a:pt x="701" y="768"/>
                    <a:pt x="868" y="668"/>
                    <a:pt x="868" y="401"/>
                  </a:cubicBezTo>
                  <a:cubicBezTo>
                    <a:pt x="901" y="101"/>
                    <a:pt x="701" y="1"/>
                    <a:pt x="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13"/>
            <p:cNvSpPr/>
            <p:nvPr/>
          </p:nvSpPr>
          <p:spPr>
            <a:xfrm rot="-5400000">
              <a:off x="8431731" y="2070847"/>
              <a:ext cx="24760" cy="34464"/>
            </a:xfrm>
            <a:custGeom>
              <a:avLst/>
              <a:gdLst/>
              <a:ahLst/>
              <a:cxnLst/>
              <a:rect l="l" t="t" r="r" b="b"/>
              <a:pathLst>
                <a:path w="998" h="774" extrusionOk="0">
                  <a:moveTo>
                    <a:pt x="637" y="1"/>
                  </a:moveTo>
                  <a:cubicBezTo>
                    <a:pt x="615" y="1"/>
                    <a:pt x="591" y="3"/>
                    <a:pt x="568" y="6"/>
                  </a:cubicBezTo>
                  <a:cubicBezTo>
                    <a:pt x="301" y="6"/>
                    <a:pt x="67" y="173"/>
                    <a:pt x="34" y="440"/>
                  </a:cubicBezTo>
                  <a:cubicBezTo>
                    <a:pt x="1" y="640"/>
                    <a:pt x="134" y="740"/>
                    <a:pt x="301" y="740"/>
                  </a:cubicBezTo>
                  <a:cubicBezTo>
                    <a:pt x="368" y="773"/>
                    <a:pt x="434" y="773"/>
                    <a:pt x="501" y="773"/>
                  </a:cubicBezTo>
                  <a:cubicBezTo>
                    <a:pt x="734" y="773"/>
                    <a:pt x="901" y="706"/>
                    <a:pt x="968" y="473"/>
                  </a:cubicBezTo>
                  <a:cubicBezTo>
                    <a:pt x="968" y="440"/>
                    <a:pt x="968" y="406"/>
                    <a:pt x="968" y="373"/>
                  </a:cubicBezTo>
                  <a:cubicBezTo>
                    <a:pt x="998" y="133"/>
                    <a:pt x="839" y="1"/>
                    <a:pt x="63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13"/>
            <p:cNvSpPr/>
            <p:nvPr/>
          </p:nvSpPr>
          <p:spPr>
            <a:xfrm rot="-5400000">
              <a:off x="9190728" y="2069359"/>
              <a:ext cx="19054" cy="43147"/>
            </a:xfrm>
            <a:custGeom>
              <a:avLst/>
              <a:gdLst/>
              <a:ahLst/>
              <a:cxnLst/>
              <a:rect l="l" t="t" r="r" b="b"/>
              <a:pathLst>
                <a:path w="768" h="969" extrusionOk="0">
                  <a:moveTo>
                    <a:pt x="368" y="1"/>
                  </a:moveTo>
                  <a:cubicBezTo>
                    <a:pt x="34" y="34"/>
                    <a:pt x="34" y="301"/>
                    <a:pt x="1" y="501"/>
                  </a:cubicBezTo>
                  <a:cubicBezTo>
                    <a:pt x="1" y="768"/>
                    <a:pt x="101" y="968"/>
                    <a:pt x="334" y="968"/>
                  </a:cubicBezTo>
                  <a:cubicBezTo>
                    <a:pt x="768" y="935"/>
                    <a:pt x="634" y="534"/>
                    <a:pt x="701" y="301"/>
                  </a:cubicBezTo>
                  <a:cubicBezTo>
                    <a:pt x="734" y="101"/>
                    <a:pt x="601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13"/>
            <p:cNvSpPr/>
            <p:nvPr/>
          </p:nvSpPr>
          <p:spPr>
            <a:xfrm rot="-5400000">
              <a:off x="4635588" y="1961776"/>
              <a:ext cx="19898" cy="35667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367" y="0"/>
                  </a:moveTo>
                  <a:cubicBezTo>
                    <a:pt x="134" y="0"/>
                    <a:pt x="0" y="167"/>
                    <a:pt x="34" y="401"/>
                  </a:cubicBezTo>
                  <a:cubicBezTo>
                    <a:pt x="0" y="667"/>
                    <a:pt x="167" y="801"/>
                    <a:pt x="401" y="801"/>
                  </a:cubicBezTo>
                  <a:cubicBezTo>
                    <a:pt x="634" y="801"/>
                    <a:pt x="801" y="634"/>
                    <a:pt x="801" y="401"/>
                  </a:cubicBezTo>
                  <a:cubicBezTo>
                    <a:pt x="801" y="134"/>
                    <a:pt x="601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13"/>
            <p:cNvSpPr/>
            <p:nvPr/>
          </p:nvSpPr>
          <p:spPr>
            <a:xfrm rot="-5400000">
              <a:off x="7248277" y="2006106"/>
              <a:ext cx="21560" cy="31436"/>
            </a:xfrm>
            <a:custGeom>
              <a:avLst/>
              <a:gdLst/>
              <a:ahLst/>
              <a:cxnLst/>
              <a:rect l="l" t="t" r="r" b="b"/>
              <a:pathLst>
                <a:path w="869" h="706" extrusionOk="0">
                  <a:moveTo>
                    <a:pt x="501" y="0"/>
                  </a:moveTo>
                  <a:cubicBezTo>
                    <a:pt x="201" y="0"/>
                    <a:pt x="1" y="100"/>
                    <a:pt x="1" y="367"/>
                  </a:cubicBezTo>
                  <a:cubicBezTo>
                    <a:pt x="1" y="634"/>
                    <a:pt x="234" y="667"/>
                    <a:pt x="435" y="701"/>
                  </a:cubicBezTo>
                  <a:cubicBezTo>
                    <a:pt x="458" y="704"/>
                    <a:pt x="480" y="705"/>
                    <a:pt x="501" y="705"/>
                  </a:cubicBezTo>
                  <a:cubicBezTo>
                    <a:pt x="724" y="705"/>
                    <a:pt x="838" y="550"/>
                    <a:pt x="868" y="367"/>
                  </a:cubicBezTo>
                  <a:cubicBezTo>
                    <a:pt x="868" y="100"/>
                    <a:pt x="701" y="34"/>
                    <a:pt x="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13"/>
            <p:cNvSpPr/>
            <p:nvPr/>
          </p:nvSpPr>
          <p:spPr>
            <a:xfrm rot="-5400000">
              <a:off x="7797076" y="2012168"/>
              <a:ext cx="19873" cy="34197"/>
            </a:xfrm>
            <a:custGeom>
              <a:avLst/>
              <a:gdLst/>
              <a:ahLst/>
              <a:cxnLst/>
              <a:rect l="l" t="t" r="r" b="b"/>
              <a:pathLst>
                <a:path w="801" h="768" extrusionOk="0">
                  <a:moveTo>
                    <a:pt x="400" y="1"/>
                  </a:moveTo>
                  <a:cubicBezTo>
                    <a:pt x="167" y="1"/>
                    <a:pt x="0" y="134"/>
                    <a:pt x="0" y="368"/>
                  </a:cubicBezTo>
                  <a:cubicBezTo>
                    <a:pt x="33" y="601"/>
                    <a:pt x="200" y="768"/>
                    <a:pt x="400" y="768"/>
                  </a:cubicBezTo>
                  <a:cubicBezTo>
                    <a:pt x="634" y="768"/>
                    <a:pt x="801" y="635"/>
                    <a:pt x="767" y="301"/>
                  </a:cubicBezTo>
                  <a:cubicBezTo>
                    <a:pt x="767" y="134"/>
                    <a:pt x="634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13"/>
            <p:cNvSpPr/>
            <p:nvPr/>
          </p:nvSpPr>
          <p:spPr>
            <a:xfrm rot="-5400000">
              <a:off x="8658981" y="2064558"/>
              <a:ext cx="19054" cy="31214"/>
            </a:xfrm>
            <a:custGeom>
              <a:avLst/>
              <a:gdLst/>
              <a:ahLst/>
              <a:cxnLst/>
              <a:rect l="l" t="t" r="r" b="b"/>
              <a:pathLst>
                <a:path w="768" h="701" extrusionOk="0">
                  <a:moveTo>
                    <a:pt x="401" y="0"/>
                  </a:moveTo>
                  <a:cubicBezTo>
                    <a:pt x="167" y="0"/>
                    <a:pt x="0" y="134"/>
                    <a:pt x="34" y="367"/>
                  </a:cubicBezTo>
                  <a:cubicBezTo>
                    <a:pt x="34" y="601"/>
                    <a:pt x="167" y="701"/>
                    <a:pt x="401" y="701"/>
                  </a:cubicBezTo>
                  <a:cubicBezTo>
                    <a:pt x="634" y="701"/>
                    <a:pt x="734" y="534"/>
                    <a:pt x="767" y="367"/>
                  </a:cubicBezTo>
                  <a:cubicBezTo>
                    <a:pt x="734" y="167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13"/>
            <p:cNvSpPr/>
            <p:nvPr/>
          </p:nvSpPr>
          <p:spPr>
            <a:xfrm rot="-5400000">
              <a:off x="6858766" y="2069339"/>
              <a:ext cx="19079" cy="28275"/>
            </a:xfrm>
            <a:custGeom>
              <a:avLst/>
              <a:gdLst/>
              <a:ahLst/>
              <a:cxnLst/>
              <a:rect l="l" t="t" r="r" b="b"/>
              <a:pathLst>
                <a:path w="769" h="635" extrusionOk="0">
                  <a:moveTo>
                    <a:pt x="468" y="1"/>
                  </a:moveTo>
                  <a:lnTo>
                    <a:pt x="468" y="34"/>
                  </a:lnTo>
                  <a:cubicBezTo>
                    <a:pt x="201" y="34"/>
                    <a:pt x="1" y="101"/>
                    <a:pt x="1" y="334"/>
                  </a:cubicBezTo>
                  <a:cubicBezTo>
                    <a:pt x="1" y="534"/>
                    <a:pt x="168" y="634"/>
                    <a:pt x="368" y="634"/>
                  </a:cubicBezTo>
                  <a:cubicBezTo>
                    <a:pt x="568" y="634"/>
                    <a:pt x="735" y="534"/>
                    <a:pt x="735" y="301"/>
                  </a:cubicBezTo>
                  <a:cubicBezTo>
                    <a:pt x="768" y="101"/>
                    <a:pt x="635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13"/>
            <p:cNvSpPr/>
            <p:nvPr/>
          </p:nvSpPr>
          <p:spPr>
            <a:xfrm rot="-5400000">
              <a:off x="6457202" y="2040240"/>
              <a:ext cx="17417" cy="28542"/>
            </a:xfrm>
            <a:custGeom>
              <a:avLst/>
              <a:gdLst/>
              <a:ahLst/>
              <a:cxnLst/>
              <a:rect l="l" t="t" r="r" b="b"/>
              <a:pathLst>
                <a:path w="702" h="641" extrusionOk="0">
                  <a:moveTo>
                    <a:pt x="368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39"/>
                    <a:pt x="128" y="641"/>
                    <a:pt x="294" y="641"/>
                  </a:cubicBezTo>
                  <a:cubicBezTo>
                    <a:pt x="318" y="641"/>
                    <a:pt x="343" y="639"/>
                    <a:pt x="368" y="635"/>
                  </a:cubicBezTo>
                  <a:lnTo>
                    <a:pt x="434" y="635"/>
                  </a:lnTo>
                  <a:cubicBezTo>
                    <a:pt x="601" y="601"/>
                    <a:pt x="701" y="501"/>
                    <a:pt x="701" y="268"/>
                  </a:cubicBezTo>
                  <a:cubicBezTo>
                    <a:pt x="701" y="68"/>
                    <a:pt x="60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13"/>
            <p:cNvSpPr/>
            <p:nvPr/>
          </p:nvSpPr>
          <p:spPr>
            <a:xfrm rot="-5400000">
              <a:off x="5016423" y="1971613"/>
              <a:ext cx="15730" cy="26761"/>
            </a:xfrm>
            <a:custGeom>
              <a:avLst/>
              <a:gdLst/>
              <a:ahLst/>
              <a:cxnLst/>
              <a:rect l="l" t="t" r="r" b="b"/>
              <a:pathLst>
                <a:path w="634" h="601" extrusionOk="0">
                  <a:moveTo>
                    <a:pt x="334" y="0"/>
                  </a:moveTo>
                  <a:cubicBezTo>
                    <a:pt x="133" y="34"/>
                    <a:pt x="0" y="134"/>
                    <a:pt x="0" y="301"/>
                  </a:cubicBezTo>
                  <a:cubicBezTo>
                    <a:pt x="0" y="501"/>
                    <a:pt x="167" y="601"/>
                    <a:pt x="367" y="601"/>
                  </a:cubicBezTo>
                  <a:cubicBezTo>
                    <a:pt x="567" y="601"/>
                    <a:pt x="634" y="434"/>
                    <a:pt x="634" y="267"/>
                  </a:cubicBezTo>
                  <a:cubicBezTo>
                    <a:pt x="634" y="100"/>
                    <a:pt x="500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13"/>
            <p:cNvSpPr/>
            <p:nvPr/>
          </p:nvSpPr>
          <p:spPr>
            <a:xfrm rot="-5400000">
              <a:off x="6096898" y="2031845"/>
              <a:ext cx="17392" cy="2382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67" y="1"/>
                    <a:pt x="34" y="101"/>
                    <a:pt x="34" y="301"/>
                  </a:cubicBezTo>
                  <a:cubicBezTo>
                    <a:pt x="0" y="501"/>
                    <a:pt x="167" y="535"/>
                    <a:pt x="367" y="535"/>
                  </a:cubicBezTo>
                  <a:cubicBezTo>
                    <a:pt x="534" y="535"/>
                    <a:pt x="701" y="501"/>
                    <a:pt x="667" y="301"/>
                  </a:cubicBezTo>
                  <a:cubicBezTo>
                    <a:pt x="667" y="101"/>
                    <a:pt x="534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13"/>
            <p:cNvSpPr/>
            <p:nvPr/>
          </p:nvSpPr>
          <p:spPr>
            <a:xfrm rot="-5400000">
              <a:off x="8788156" y="2140743"/>
              <a:ext cx="14911" cy="26984"/>
            </a:xfrm>
            <a:custGeom>
              <a:avLst/>
              <a:gdLst/>
              <a:ahLst/>
              <a:cxnLst/>
              <a:rect l="l" t="t" r="r" b="b"/>
              <a:pathLst>
                <a:path w="601" h="606" extrusionOk="0">
                  <a:moveTo>
                    <a:pt x="334" y="0"/>
                  </a:moveTo>
                  <a:cubicBezTo>
                    <a:pt x="167" y="34"/>
                    <a:pt x="0" y="134"/>
                    <a:pt x="34" y="334"/>
                  </a:cubicBezTo>
                  <a:cubicBezTo>
                    <a:pt x="34" y="483"/>
                    <a:pt x="141" y="606"/>
                    <a:pt x="283" y="606"/>
                  </a:cubicBezTo>
                  <a:cubicBezTo>
                    <a:pt x="299" y="606"/>
                    <a:pt x="316" y="604"/>
                    <a:pt x="334" y="601"/>
                  </a:cubicBezTo>
                  <a:cubicBezTo>
                    <a:pt x="501" y="567"/>
                    <a:pt x="601" y="467"/>
                    <a:pt x="601" y="267"/>
                  </a:cubicBezTo>
                  <a:cubicBezTo>
                    <a:pt x="601" y="100"/>
                    <a:pt x="501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13"/>
            <p:cNvSpPr/>
            <p:nvPr/>
          </p:nvSpPr>
          <p:spPr>
            <a:xfrm rot="-5400000">
              <a:off x="7319805" y="1964483"/>
              <a:ext cx="14936" cy="25292"/>
            </a:xfrm>
            <a:custGeom>
              <a:avLst/>
              <a:gdLst/>
              <a:ahLst/>
              <a:cxnLst/>
              <a:rect l="l" t="t" r="r" b="b"/>
              <a:pathLst>
                <a:path w="602" h="568" extrusionOk="0">
                  <a:moveTo>
                    <a:pt x="334" y="0"/>
                  </a:moveTo>
                  <a:cubicBezTo>
                    <a:pt x="167" y="0"/>
                    <a:pt x="34" y="100"/>
                    <a:pt x="1" y="301"/>
                  </a:cubicBezTo>
                  <a:cubicBezTo>
                    <a:pt x="1" y="467"/>
                    <a:pt x="101" y="567"/>
                    <a:pt x="267" y="567"/>
                  </a:cubicBezTo>
                  <a:cubicBezTo>
                    <a:pt x="468" y="567"/>
                    <a:pt x="568" y="401"/>
                    <a:pt x="601" y="234"/>
                  </a:cubicBezTo>
                  <a:cubicBezTo>
                    <a:pt x="601" y="67"/>
                    <a:pt x="501" y="0"/>
                    <a:pt x="334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13"/>
            <p:cNvSpPr/>
            <p:nvPr/>
          </p:nvSpPr>
          <p:spPr>
            <a:xfrm rot="-5400000">
              <a:off x="5238122" y="2022330"/>
              <a:ext cx="14936" cy="23822"/>
            </a:xfrm>
            <a:custGeom>
              <a:avLst/>
              <a:gdLst/>
              <a:ahLst/>
              <a:cxnLst/>
              <a:rect l="l" t="t" r="r" b="b"/>
              <a:pathLst>
                <a:path w="602" h="535" extrusionOk="0">
                  <a:moveTo>
                    <a:pt x="268" y="1"/>
                  </a:moveTo>
                  <a:cubicBezTo>
                    <a:pt x="101" y="34"/>
                    <a:pt x="1" y="134"/>
                    <a:pt x="34" y="301"/>
                  </a:cubicBezTo>
                  <a:cubicBezTo>
                    <a:pt x="34" y="468"/>
                    <a:pt x="134" y="535"/>
                    <a:pt x="301" y="535"/>
                  </a:cubicBezTo>
                  <a:cubicBezTo>
                    <a:pt x="468" y="535"/>
                    <a:pt x="601" y="435"/>
                    <a:pt x="601" y="234"/>
                  </a:cubicBezTo>
                  <a:cubicBezTo>
                    <a:pt x="568" y="101"/>
                    <a:pt x="435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13"/>
            <p:cNvSpPr/>
            <p:nvPr/>
          </p:nvSpPr>
          <p:spPr>
            <a:xfrm rot="-5400000">
              <a:off x="677554" y="1525903"/>
              <a:ext cx="168857" cy="136121"/>
            </a:xfrm>
            <a:custGeom>
              <a:avLst/>
              <a:gdLst/>
              <a:ahLst/>
              <a:cxnLst/>
              <a:rect l="l" t="t" r="r" b="b"/>
              <a:pathLst>
                <a:path w="6806" h="3057" extrusionOk="0">
                  <a:moveTo>
                    <a:pt x="1701" y="0"/>
                  </a:moveTo>
                  <a:cubicBezTo>
                    <a:pt x="1018" y="0"/>
                    <a:pt x="381" y="387"/>
                    <a:pt x="201" y="1016"/>
                  </a:cubicBezTo>
                  <a:cubicBezTo>
                    <a:pt x="1" y="1683"/>
                    <a:pt x="434" y="2384"/>
                    <a:pt x="1202" y="2684"/>
                  </a:cubicBezTo>
                  <a:cubicBezTo>
                    <a:pt x="1936" y="2951"/>
                    <a:pt x="2703" y="3051"/>
                    <a:pt x="3470" y="3051"/>
                  </a:cubicBezTo>
                  <a:cubicBezTo>
                    <a:pt x="3540" y="3054"/>
                    <a:pt x="3610" y="3056"/>
                    <a:pt x="3680" y="3056"/>
                  </a:cubicBezTo>
                  <a:cubicBezTo>
                    <a:pt x="4271" y="3056"/>
                    <a:pt x="4838" y="2937"/>
                    <a:pt x="5405" y="2817"/>
                  </a:cubicBezTo>
                  <a:cubicBezTo>
                    <a:pt x="6339" y="2584"/>
                    <a:pt x="6806" y="1550"/>
                    <a:pt x="6372" y="816"/>
                  </a:cubicBezTo>
                  <a:cubicBezTo>
                    <a:pt x="6085" y="327"/>
                    <a:pt x="5574" y="61"/>
                    <a:pt x="4969" y="61"/>
                  </a:cubicBezTo>
                  <a:cubicBezTo>
                    <a:pt x="4872" y="61"/>
                    <a:pt x="4772" y="68"/>
                    <a:pt x="4671" y="82"/>
                  </a:cubicBezTo>
                  <a:cubicBezTo>
                    <a:pt x="4334" y="144"/>
                    <a:pt x="3993" y="169"/>
                    <a:pt x="3651" y="169"/>
                  </a:cubicBezTo>
                  <a:cubicBezTo>
                    <a:pt x="3077" y="169"/>
                    <a:pt x="2500" y="99"/>
                    <a:pt x="1936" y="15"/>
                  </a:cubicBezTo>
                  <a:cubicBezTo>
                    <a:pt x="1857" y="5"/>
                    <a:pt x="1779" y="0"/>
                    <a:pt x="1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13"/>
            <p:cNvSpPr/>
            <p:nvPr/>
          </p:nvSpPr>
          <p:spPr>
            <a:xfrm rot="-5400000">
              <a:off x="4332919" y="-1014682"/>
              <a:ext cx="527188" cy="9283227"/>
            </a:xfrm>
            <a:custGeom>
              <a:avLst/>
              <a:gdLst/>
              <a:ahLst/>
              <a:cxnLst/>
              <a:rect l="l" t="t" r="r" b="b"/>
              <a:pathLst>
                <a:path w="21249" h="208483" extrusionOk="0">
                  <a:moveTo>
                    <a:pt x="11241" y="1902"/>
                  </a:moveTo>
                  <a:cubicBezTo>
                    <a:pt x="11875" y="1902"/>
                    <a:pt x="12342" y="2335"/>
                    <a:pt x="12342" y="2969"/>
                  </a:cubicBezTo>
                  <a:cubicBezTo>
                    <a:pt x="12342" y="3536"/>
                    <a:pt x="11842" y="4037"/>
                    <a:pt x="11275" y="4037"/>
                  </a:cubicBezTo>
                  <a:cubicBezTo>
                    <a:pt x="10674" y="4037"/>
                    <a:pt x="10207" y="3570"/>
                    <a:pt x="10207" y="2936"/>
                  </a:cubicBezTo>
                  <a:cubicBezTo>
                    <a:pt x="10207" y="2335"/>
                    <a:pt x="10641" y="1902"/>
                    <a:pt x="11241" y="1902"/>
                  </a:cubicBezTo>
                  <a:close/>
                  <a:moveTo>
                    <a:pt x="4537" y="7272"/>
                  </a:moveTo>
                  <a:cubicBezTo>
                    <a:pt x="4837" y="7272"/>
                    <a:pt x="4970" y="7439"/>
                    <a:pt x="4970" y="7706"/>
                  </a:cubicBezTo>
                  <a:cubicBezTo>
                    <a:pt x="4970" y="7973"/>
                    <a:pt x="4803" y="8173"/>
                    <a:pt x="4537" y="8173"/>
                  </a:cubicBezTo>
                  <a:cubicBezTo>
                    <a:pt x="4270" y="8173"/>
                    <a:pt x="4103" y="8006"/>
                    <a:pt x="4070" y="7739"/>
                  </a:cubicBezTo>
                  <a:cubicBezTo>
                    <a:pt x="4070" y="7439"/>
                    <a:pt x="4270" y="7306"/>
                    <a:pt x="4537" y="7272"/>
                  </a:cubicBezTo>
                  <a:close/>
                  <a:moveTo>
                    <a:pt x="13243" y="8106"/>
                  </a:moveTo>
                  <a:cubicBezTo>
                    <a:pt x="13810" y="8106"/>
                    <a:pt x="14344" y="8673"/>
                    <a:pt x="14310" y="9240"/>
                  </a:cubicBezTo>
                  <a:cubicBezTo>
                    <a:pt x="14310" y="9641"/>
                    <a:pt x="13943" y="9974"/>
                    <a:pt x="13510" y="9974"/>
                  </a:cubicBezTo>
                  <a:cubicBezTo>
                    <a:pt x="12943" y="9941"/>
                    <a:pt x="12409" y="9407"/>
                    <a:pt x="12409" y="8873"/>
                  </a:cubicBezTo>
                  <a:cubicBezTo>
                    <a:pt x="12409" y="8373"/>
                    <a:pt x="12709" y="8106"/>
                    <a:pt x="13243" y="8106"/>
                  </a:cubicBezTo>
                  <a:close/>
                  <a:moveTo>
                    <a:pt x="11135" y="12008"/>
                  </a:moveTo>
                  <a:cubicBezTo>
                    <a:pt x="11159" y="12008"/>
                    <a:pt x="11184" y="12008"/>
                    <a:pt x="11208" y="12009"/>
                  </a:cubicBezTo>
                  <a:cubicBezTo>
                    <a:pt x="12342" y="12009"/>
                    <a:pt x="13243" y="12910"/>
                    <a:pt x="13243" y="13977"/>
                  </a:cubicBezTo>
                  <a:cubicBezTo>
                    <a:pt x="13243" y="15059"/>
                    <a:pt x="12244" y="15979"/>
                    <a:pt x="11102" y="15979"/>
                  </a:cubicBezTo>
                  <a:cubicBezTo>
                    <a:pt x="11082" y="15979"/>
                    <a:pt x="11062" y="15979"/>
                    <a:pt x="11041" y="15979"/>
                  </a:cubicBezTo>
                  <a:cubicBezTo>
                    <a:pt x="9940" y="15945"/>
                    <a:pt x="8973" y="15045"/>
                    <a:pt x="9006" y="13977"/>
                  </a:cubicBezTo>
                  <a:cubicBezTo>
                    <a:pt x="9006" y="12832"/>
                    <a:pt x="9905" y="12008"/>
                    <a:pt x="11135" y="12008"/>
                  </a:cubicBezTo>
                  <a:close/>
                  <a:moveTo>
                    <a:pt x="6405" y="14678"/>
                  </a:moveTo>
                  <a:cubicBezTo>
                    <a:pt x="6938" y="14678"/>
                    <a:pt x="7305" y="15045"/>
                    <a:pt x="7305" y="15612"/>
                  </a:cubicBezTo>
                  <a:cubicBezTo>
                    <a:pt x="7305" y="16212"/>
                    <a:pt x="6972" y="16646"/>
                    <a:pt x="6438" y="16646"/>
                  </a:cubicBezTo>
                  <a:cubicBezTo>
                    <a:pt x="5904" y="16646"/>
                    <a:pt x="5471" y="16179"/>
                    <a:pt x="5471" y="15578"/>
                  </a:cubicBezTo>
                  <a:cubicBezTo>
                    <a:pt x="5471" y="15045"/>
                    <a:pt x="5838" y="14678"/>
                    <a:pt x="6405" y="14678"/>
                  </a:cubicBezTo>
                  <a:close/>
                  <a:moveTo>
                    <a:pt x="11280" y="22115"/>
                  </a:moveTo>
                  <a:cubicBezTo>
                    <a:pt x="11300" y="22115"/>
                    <a:pt x="11321" y="22115"/>
                    <a:pt x="11341" y="22116"/>
                  </a:cubicBezTo>
                  <a:cubicBezTo>
                    <a:pt x="12175" y="22116"/>
                    <a:pt x="12876" y="22850"/>
                    <a:pt x="12876" y="23684"/>
                  </a:cubicBezTo>
                  <a:cubicBezTo>
                    <a:pt x="12876" y="24551"/>
                    <a:pt x="12142" y="25252"/>
                    <a:pt x="11241" y="25252"/>
                  </a:cubicBezTo>
                  <a:cubicBezTo>
                    <a:pt x="10374" y="25252"/>
                    <a:pt x="9740" y="24551"/>
                    <a:pt x="9740" y="23651"/>
                  </a:cubicBezTo>
                  <a:cubicBezTo>
                    <a:pt x="9740" y="22803"/>
                    <a:pt x="10409" y="22115"/>
                    <a:pt x="11280" y="22115"/>
                  </a:cubicBezTo>
                  <a:close/>
                  <a:moveTo>
                    <a:pt x="11886" y="30453"/>
                  </a:moveTo>
                  <a:cubicBezTo>
                    <a:pt x="11905" y="30453"/>
                    <a:pt x="11923" y="30454"/>
                    <a:pt x="11942" y="30456"/>
                  </a:cubicBezTo>
                  <a:cubicBezTo>
                    <a:pt x="12309" y="30456"/>
                    <a:pt x="12609" y="30789"/>
                    <a:pt x="12609" y="31123"/>
                  </a:cubicBezTo>
                  <a:cubicBezTo>
                    <a:pt x="12576" y="31523"/>
                    <a:pt x="12309" y="31756"/>
                    <a:pt x="11875" y="31756"/>
                  </a:cubicBezTo>
                  <a:cubicBezTo>
                    <a:pt x="11475" y="31723"/>
                    <a:pt x="11208" y="31456"/>
                    <a:pt x="11208" y="31089"/>
                  </a:cubicBezTo>
                  <a:cubicBezTo>
                    <a:pt x="11240" y="30741"/>
                    <a:pt x="11542" y="30453"/>
                    <a:pt x="11886" y="30453"/>
                  </a:cubicBezTo>
                  <a:close/>
                  <a:moveTo>
                    <a:pt x="7906" y="32023"/>
                  </a:moveTo>
                  <a:cubicBezTo>
                    <a:pt x="8840" y="32023"/>
                    <a:pt x="9640" y="32824"/>
                    <a:pt x="9640" y="33758"/>
                  </a:cubicBezTo>
                  <a:cubicBezTo>
                    <a:pt x="9640" y="34725"/>
                    <a:pt x="8906" y="35426"/>
                    <a:pt x="7906" y="35426"/>
                  </a:cubicBezTo>
                  <a:cubicBezTo>
                    <a:pt x="6872" y="35426"/>
                    <a:pt x="6104" y="34692"/>
                    <a:pt x="6138" y="33725"/>
                  </a:cubicBezTo>
                  <a:cubicBezTo>
                    <a:pt x="6138" y="32791"/>
                    <a:pt x="6972" y="32023"/>
                    <a:pt x="7906" y="32023"/>
                  </a:cubicBezTo>
                  <a:close/>
                  <a:moveTo>
                    <a:pt x="9407" y="39595"/>
                  </a:moveTo>
                  <a:cubicBezTo>
                    <a:pt x="10107" y="39595"/>
                    <a:pt x="10741" y="40196"/>
                    <a:pt x="10741" y="40863"/>
                  </a:cubicBezTo>
                  <a:cubicBezTo>
                    <a:pt x="10741" y="41497"/>
                    <a:pt x="10174" y="41997"/>
                    <a:pt x="9473" y="41997"/>
                  </a:cubicBezTo>
                  <a:cubicBezTo>
                    <a:pt x="9455" y="41998"/>
                    <a:pt x="9436" y="41998"/>
                    <a:pt x="9418" y="41998"/>
                  </a:cubicBezTo>
                  <a:cubicBezTo>
                    <a:pt x="8741" y="41998"/>
                    <a:pt x="8173" y="41412"/>
                    <a:pt x="8173" y="40763"/>
                  </a:cubicBezTo>
                  <a:cubicBezTo>
                    <a:pt x="8206" y="40196"/>
                    <a:pt x="8806" y="39629"/>
                    <a:pt x="9407" y="39595"/>
                  </a:cubicBezTo>
                  <a:close/>
                  <a:moveTo>
                    <a:pt x="9740" y="46534"/>
                  </a:moveTo>
                  <a:lnTo>
                    <a:pt x="9740" y="46567"/>
                  </a:lnTo>
                  <a:cubicBezTo>
                    <a:pt x="9772" y="46565"/>
                    <a:pt x="9803" y="46564"/>
                    <a:pt x="9832" y="46564"/>
                  </a:cubicBezTo>
                  <a:cubicBezTo>
                    <a:pt x="10269" y="46564"/>
                    <a:pt x="10474" y="46791"/>
                    <a:pt x="10474" y="47134"/>
                  </a:cubicBezTo>
                  <a:cubicBezTo>
                    <a:pt x="10474" y="47501"/>
                    <a:pt x="10274" y="47735"/>
                    <a:pt x="9907" y="47735"/>
                  </a:cubicBezTo>
                  <a:cubicBezTo>
                    <a:pt x="9884" y="47736"/>
                    <a:pt x="9862" y="47737"/>
                    <a:pt x="9841" y="47737"/>
                  </a:cubicBezTo>
                  <a:cubicBezTo>
                    <a:pt x="9481" y="47737"/>
                    <a:pt x="9273" y="47480"/>
                    <a:pt x="9273" y="47134"/>
                  </a:cubicBezTo>
                  <a:cubicBezTo>
                    <a:pt x="9273" y="46734"/>
                    <a:pt x="9507" y="46567"/>
                    <a:pt x="9740" y="46534"/>
                  </a:cubicBezTo>
                  <a:close/>
                  <a:moveTo>
                    <a:pt x="10451" y="50736"/>
                  </a:moveTo>
                  <a:cubicBezTo>
                    <a:pt x="10470" y="50736"/>
                    <a:pt x="10489" y="50736"/>
                    <a:pt x="10508" y="50737"/>
                  </a:cubicBezTo>
                  <a:cubicBezTo>
                    <a:pt x="11375" y="50737"/>
                    <a:pt x="12109" y="51471"/>
                    <a:pt x="12109" y="52338"/>
                  </a:cubicBezTo>
                  <a:cubicBezTo>
                    <a:pt x="12109" y="53172"/>
                    <a:pt x="11341" y="53939"/>
                    <a:pt x="10508" y="53939"/>
                  </a:cubicBezTo>
                  <a:cubicBezTo>
                    <a:pt x="9674" y="53939"/>
                    <a:pt x="8906" y="53172"/>
                    <a:pt x="8906" y="52305"/>
                  </a:cubicBezTo>
                  <a:cubicBezTo>
                    <a:pt x="8906" y="51456"/>
                    <a:pt x="9608" y="50736"/>
                    <a:pt x="10451" y="50736"/>
                  </a:cubicBezTo>
                  <a:close/>
                  <a:moveTo>
                    <a:pt x="13743" y="56741"/>
                  </a:moveTo>
                  <a:cubicBezTo>
                    <a:pt x="14077" y="56774"/>
                    <a:pt x="14444" y="57141"/>
                    <a:pt x="14410" y="57475"/>
                  </a:cubicBezTo>
                  <a:cubicBezTo>
                    <a:pt x="14410" y="57842"/>
                    <a:pt x="14043" y="58209"/>
                    <a:pt x="13710" y="58209"/>
                  </a:cubicBezTo>
                  <a:cubicBezTo>
                    <a:pt x="13343" y="58175"/>
                    <a:pt x="12976" y="57808"/>
                    <a:pt x="12976" y="57442"/>
                  </a:cubicBezTo>
                  <a:cubicBezTo>
                    <a:pt x="13009" y="57075"/>
                    <a:pt x="13376" y="56741"/>
                    <a:pt x="13743" y="56741"/>
                  </a:cubicBezTo>
                  <a:close/>
                  <a:moveTo>
                    <a:pt x="13337" y="61843"/>
                  </a:moveTo>
                  <a:cubicBezTo>
                    <a:pt x="14075" y="61843"/>
                    <a:pt x="14643" y="62431"/>
                    <a:pt x="14610" y="63146"/>
                  </a:cubicBezTo>
                  <a:cubicBezTo>
                    <a:pt x="14610" y="63779"/>
                    <a:pt x="13977" y="64413"/>
                    <a:pt x="13343" y="64413"/>
                  </a:cubicBezTo>
                  <a:cubicBezTo>
                    <a:pt x="12642" y="64413"/>
                    <a:pt x="12042" y="63813"/>
                    <a:pt x="12042" y="63112"/>
                  </a:cubicBezTo>
                  <a:cubicBezTo>
                    <a:pt x="12042" y="62345"/>
                    <a:pt x="12542" y="61845"/>
                    <a:pt x="13276" y="61845"/>
                  </a:cubicBezTo>
                  <a:cubicBezTo>
                    <a:pt x="13297" y="61844"/>
                    <a:pt x="13317" y="61843"/>
                    <a:pt x="13337" y="61843"/>
                  </a:cubicBezTo>
                  <a:close/>
                  <a:moveTo>
                    <a:pt x="12075" y="70351"/>
                  </a:moveTo>
                  <a:cubicBezTo>
                    <a:pt x="12976" y="70351"/>
                    <a:pt x="13543" y="70918"/>
                    <a:pt x="13543" y="71785"/>
                  </a:cubicBezTo>
                  <a:cubicBezTo>
                    <a:pt x="13543" y="72619"/>
                    <a:pt x="12909" y="73220"/>
                    <a:pt x="12075" y="73220"/>
                  </a:cubicBezTo>
                  <a:cubicBezTo>
                    <a:pt x="11208" y="73220"/>
                    <a:pt x="10474" y="72552"/>
                    <a:pt x="10474" y="71785"/>
                  </a:cubicBezTo>
                  <a:cubicBezTo>
                    <a:pt x="10474" y="70985"/>
                    <a:pt x="11208" y="70351"/>
                    <a:pt x="12075" y="70351"/>
                  </a:cubicBezTo>
                  <a:close/>
                  <a:moveTo>
                    <a:pt x="13043" y="77756"/>
                  </a:moveTo>
                  <a:lnTo>
                    <a:pt x="13043" y="77789"/>
                  </a:lnTo>
                  <a:cubicBezTo>
                    <a:pt x="13810" y="77789"/>
                    <a:pt x="14577" y="78490"/>
                    <a:pt x="14444" y="79224"/>
                  </a:cubicBezTo>
                  <a:cubicBezTo>
                    <a:pt x="14444" y="80058"/>
                    <a:pt x="13910" y="80625"/>
                    <a:pt x="13076" y="80625"/>
                  </a:cubicBezTo>
                  <a:cubicBezTo>
                    <a:pt x="12242" y="80625"/>
                    <a:pt x="11708" y="80024"/>
                    <a:pt x="11642" y="79190"/>
                  </a:cubicBezTo>
                  <a:cubicBezTo>
                    <a:pt x="11608" y="78490"/>
                    <a:pt x="12409" y="77756"/>
                    <a:pt x="13043" y="77756"/>
                  </a:cubicBezTo>
                  <a:close/>
                  <a:moveTo>
                    <a:pt x="16212" y="84728"/>
                  </a:moveTo>
                  <a:cubicBezTo>
                    <a:pt x="16445" y="84761"/>
                    <a:pt x="16545" y="84861"/>
                    <a:pt x="16579" y="85061"/>
                  </a:cubicBezTo>
                  <a:cubicBezTo>
                    <a:pt x="16612" y="85295"/>
                    <a:pt x="16512" y="85428"/>
                    <a:pt x="16278" y="85428"/>
                  </a:cubicBezTo>
                  <a:cubicBezTo>
                    <a:pt x="16249" y="85432"/>
                    <a:pt x="16221" y="85435"/>
                    <a:pt x="16194" y="85435"/>
                  </a:cubicBezTo>
                  <a:cubicBezTo>
                    <a:pt x="16005" y="85435"/>
                    <a:pt x="15874" y="85332"/>
                    <a:pt x="15845" y="85128"/>
                  </a:cubicBezTo>
                  <a:cubicBezTo>
                    <a:pt x="15811" y="84861"/>
                    <a:pt x="16012" y="84794"/>
                    <a:pt x="16212" y="84728"/>
                  </a:cubicBezTo>
                  <a:close/>
                  <a:moveTo>
                    <a:pt x="11108" y="84227"/>
                  </a:moveTo>
                  <a:cubicBezTo>
                    <a:pt x="11909" y="84261"/>
                    <a:pt x="12576" y="84861"/>
                    <a:pt x="12576" y="85628"/>
                  </a:cubicBezTo>
                  <a:cubicBezTo>
                    <a:pt x="12608" y="86345"/>
                    <a:pt x="11910" y="86997"/>
                    <a:pt x="11101" y="86997"/>
                  </a:cubicBezTo>
                  <a:cubicBezTo>
                    <a:pt x="11081" y="86997"/>
                    <a:pt x="11061" y="86997"/>
                    <a:pt x="11041" y="86996"/>
                  </a:cubicBezTo>
                  <a:cubicBezTo>
                    <a:pt x="10241" y="86996"/>
                    <a:pt x="9540" y="86362"/>
                    <a:pt x="9540" y="85595"/>
                  </a:cubicBezTo>
                  <a:cubicBezTo>
                    <a:pt x="9540" y="84861"/>
                    <a:pt x="10274" y="84227"/>
                    <a:pt x="11108" y="84227"/>
                  </a:cubicBezTo>
                  <a:close/>
                  <a:moveTo>
                    <a:pt x="8306" y="90065"/>
                  </a:moveTo>
                  <a:cubicBezTo>
                    <a:pt x="9173" y="90098"/>
                    <a:pt x="9807" y="90732"/>
                    <a:pt x="9807" y="91599"/>
                  </a:cubicBezTo>
                  <a:cubicBezTo>
                    <a:pt x="9840" y="92448"/>
                    <a:pt x="9138" y="93168"/>
                    <a:pt x="8296" y="93168"/>
                  </a:cubicBezTo>
                  <a:cubicBezTo>
                    <a:pt x="8277" y="93168"/>
                    <a:pt x="8258" y="93168"/>
                    <a:pt x="8239" y="93167"/>
                  </a:cubicBezTo>
                  <a:cubicBezTo>
                    <a:pt x="7372" y="93167"/>
                    <a:pt x="6772" y="92533"/>
                    <a:pt x="6772" y="91699"/>
                  </a:cubicBezTo>
                  <a:lnTo>
                    <a:pt x="6772" y="91666"/>
                  </a:lnTo>
                  <a:cubicBezTo>
                    <a:pt x="6772" y="90765"/>
                    <a:pt x="7439" y="90065"/>
                    <a:pt x="8306" y="90065"/>
                  </a:cubicBezTo>
                  <a:close/>
                  <a:moveTo>
                    <a:pt x="15578" y="92567"/>
                  </a:moveTo>
                  <a:cubicBezTo>
                    <a:pt x="16145" y="92567"/>
                    <a:pt x="16512" y="92967"/>
                    <a:pt x="16512" y="93534"/>
                  </a:cubicBezTo>
                  <a:cubicBezTo>
                    <a:pt x="16512" y="94101"/>
                    <a:pt x="16078" y="94501"/>
                    <a:pt x="15545" y="94501"/>
                  </a:cubicBezTo>
                  <a:cubicBezTo>
                    <a:pt x="15011" y="94501"/>
                    <a:pt x="14577" y="94068"/>
                    <a:pt x="14544" y="93567"/>
                  </a:cubicBezTo>
                  <a:cubicBezTo>
                    <a:pt x="14544" y="93034"/>
                    <a:pt x="15011" y="92567"/>
                    <a:pt x="15578" y="92567"/>
                  </a:cubicBezTo>
                  <a:close/>
                  <a:moveTo>
                    <a:pt x="11942" y="96269"/>
                  </a:moveTo>
                  <a:cubicBezTo>
                    <a:pt x="12476" y="96303"/>
                    <a:pt x="12876" y="96703"/>
                    <a:pt x="12876" y="97203"/>
                  </a:cubicBezTo>
                  <a:cubicBezTo>
                    <a:pt x="12876" y="97770"/>
                    <a:pt x="12476" y="98137"/>
                    <a:pt x="11942" y="98137"/>
                  </a:cubicBezTo>
                  <a:cubicBezTo>
                    <a:pt x="11375" y="98137"/>
                    <a:pt x="11008" y="97737"/>
                    <a:pt x="11008" y="97203"/>
                  </a:cubicBezTo>
                  <a:cubicBezTo>
                    <a:pt x="11041" y="96636"/>
                    <a:pt x="11408" y="96269"/>
                    <a:pt x="11942" y="96269"/>
                  </a:cubicBezTo>
                  <a:close/>
                  <a:moveTo>
                    <a:pt x="16579" y="103408"/>
                  </a:moveTo>
                  <a:cubicBezTo>
                    <a:pt x="17079" y="103408"/>
                    <a:pt x="17446" y="103741"/>
                    <a:pt x="17479" y="104208"/>
                  </a:cubicBezTo>
                  <a:cubicBezTo>
                    <a:pt x="17446" y="104709"/>
                    <a:pt x="17079" y="105009"/>
                    <a:pt x="16579" y="105009"/>
                  </a:cubicBezTo>
                  <a:cubicBezTo>
                    <a:pt x="16112" y="105009"/>
                    <a:pt x="15711" y="104675"/>
                    <a:pt x="15678" y="104208"/>
                  </a:cubicBezTo>
                  <a:cubicBezTo>
                    <a:pt x="15711" y="103741"/>
                    <a:pt x="16112" y="103408"/>
                    <a:pt x="16579" y="103408"/>
                  </a:cubicBezTo>
                  <a:close/>
                  <a:moveTo>
                    <a:pt x="10297" y="101939"/>
                  </a:moveTo>
                  <a:cubicBezTo>
                    <a:pt x="11240" y="101939"/>
                    <a:pt x="12041" y="102759"/>
                    <a:pt x="12009" y="103675"/>
                  </a:cubicBezTo>
                  <a:cubicBezTo>
                    <a:pt x="12009" y="103875"/>
                    <a:pt x="11975" y="104042"/>
                    <a:pt x="11942" y="104208"/>
                  </a:cubicBezTo>
                  <a:cubicBezTo>
                    <a:pt x="11975" y="104375"/>
                    <a:pt x="12009" y="104542"/>
                    <a:pt x="12009" y="104742"/>
                  </a:cubicBezTo>
                  <a:cubicBezTo>
                    <a:pt x="12042" y="105709"/>
                    <a:pt x="11208" y="106510"/>
                    <a:pt x="10241" y="106510"/>
                  </a:cubicBezTo>
                  <a:cubicBezTo>
                    <a:pt x="9240" y="106510"/>
                    <a:pt x="8439" y="105676"/>
                    <a:pt x="8439" y="104709"/>
                  </a:cubicBezTo>
                  <a:cubicBezTo>
                    <a:pt x="8439" y="104542"/>
                    <a:pt x="8473" y="104375"/>
                    <a:pt x="8539" y="104208"/>
                  </a:cubicBezTo>
                  <a:cubicBezTo>
                    <a:pt x="8473" y="104042"/>
                    <a:pt x="8439" y="103875"/>
                    <a:pt x="8439" y="103708"/>
                  </a:cubicBezTo>
                  <a:cubicBezTo>
                    <a:pt x="8406" y="102741"/>
                    <a:pt x="9240" y="101940"/>
                    <a:pt x="10241" y="101940"/>
                  </a:cubicBezTo>
                  <a:cubicBezTo>
                    <a:pt x="10259" y="101939"/>
                    <a:pt x="10278" y="101939"/>
                    <a:pt x="10297" y="101939"/>
                  </a:cubicBezTo>
                  <a:close/>
                  <a:moveTo>
                    <a:pt x="11942" y="110279"/>
                  </a:moveTo>
                  <a:cubicBezTo>
                    <a:pt x="12476" y="110279"/>
                    <a:pt x="12876" y="110680"/>
                    <a:pt x="12876" y="111213"/>
                  </a:cubicBezTo>
                  <a:cubicBezTo>
                    <a:pt x="12876" y="111714"/>
                    <a:pt x="12476" y="112147"/>
                    <a:pt x="11942" y="112147"/>
                  </a:cubicBezTo>
                  <a:cubicBezTo>
                    <a:pt x="11408" y="112147"/>
                    <a:pt x="11041" y="111780"/>
                    <a:pt x="11041" y="111213"/>
                  </a:cubicBezTo>
                  <a:cubicBezTo>
                    <a:pt x="11008" y="110680"/>
                    <a:pt x="11375" y="110313"/>
                    <a:pt x="11942" y="110279"/>
                  </a:cubicBezTo>
                  <a:close/>
                  <a:moveTo>
                    <a:pt x="15545" y="113915"/>
                  </a:moveTo>
                  <a:cubicBezTo>
                    <a:pt x="16078" y="113915"/>
                    <a:pt x="16479" y="114316"/>
                    <a:pt x="16479" y="114883"/>
                  </a:cubicBezTo>
                  <a:cubicBezTo>
                    <a:pt x="16512" y="115483"/>
                    <a:pt x="16145" y="115850"/>
                    <a:pt x="15545" y="115850"/>
                  </a:cubicBezTo>
                  <a:cubicBezTo>
                    <a:pt x="15011" y="115850"/>
                    <a:pt x="14544" y="115416"/>
                    <a:pt x="14544" y="114883"/>
                  </a:cubicBezTo>
                  <a:cubicBezTo>
                    <a:pt x="14544" y="114349"/>
                    <a:pt x="15011" y="113915"/>
                    <a:pt x="15545" y="113915"/>
                  </a:cubicBezTo>
                  <a:close/>
                  <a:moveTo>
                    <a:pt x="8296" y="115249"/>
                  </a:moveTo>
                  <a:cubicBezTo>
                    <a:pt x="9138" y="115249"/>
                    <a:pt x="9840" y="115969"/>
                    <a:pt x="9807" y="116817"/>
                  </a:cubicBezTo>
                  <a:cubicBezTo>
                    <a:pt x="9807" y="117685"/>
                    <a:pt x="9173" y="118318"/>
                    <a:pt x="8306" y="118352"/>
                  </a:cubicBezTo>
                  <a:cubicBezTo>
                    <a:pt x="7439" y="118352"/>
                    <a:pt x="6772" y="117651"/>
                    <a:pt x="6772" y="116717"/>
                  </a:cubicBezTo>
                  <a:cubicBezTo>
                    <a:pt x="6772" y="115883"/>
                    <a:pt x="7372" y="115250"/>
                    <a:pt x="8239" y="115250"/>
                  </a:cubicBezTo>
                  <a:cubicBezTo>
                    <a:pt x="8258" y="115249"/>
                    <a:pt x="8277" y="115249"/>
                    <a:pt x="8296" y="115249"/>
                  </a:cubicBezTo>
                  <a:close/>
                  <a:moveTo>
                    <a:pt x="16209" y="122983"/>
                  </a:moveTo>
                  <a:cubicBezTo>
                    <a:pt x="16231" y="122983"/>
                    <a:pt x="16255" y="122985"/>
                    <a:pt x="16278" y="122988"/>
                  </a:cubicBezTo>
                  <a:cubicBezTo>
                    <a:pt x="16512" y="122988"/>
                    <a:pt x="16612" y="123155"/>
                    <a:pt x="16579" y="123355"/>
                  </a:cubicBezTo>
                  <a:cubicBezTo>
                    <a:pt x="16545" y="123589"/>
                    <a:pt x="16412" y="123689"/>
                    <a:pt x="16212" y="123689"/>
                  </a:cubicBezTo>
                  <a:cubicBezTo>
                    <a:pt x="16012" y="123656"/>
                    <a:pt x="15811" y="123556"/>
                    <a:pt x="15845" y="123322"/>
                  </a:cubicBezTo>
                  <a:cubicBezTo>
                    <a:pt x="15875" y="123112"/>
                    <a:pt x="16012" y="122983"/>
                    <a:pt x="16209" y="122983"/>
                  </a:cubicBezTo>
                  <a:close/>
                  <a:moveTo>
                    <a:pt x="11101" y="121419"/>
                  </a:moveTo>
                  <a:cubicBezTo>
                    <a:pt x="11910" y="121419"/>
                    <a:pt x="12609" y="122073"/>
                    <a:pt x="12609" y="122822"/>
                  </a:cubicBezTo>
                  <a:cubicBezTo>
                    <a:pt x="12576" y="123556"/>
                    <a:pt x="11909" y="124189"/>
                    <a:pt x="11141" y="124189"/>
                  </a:cubicBezTo>
                  <a:cubicBezTo>
                    <a:pt x="10274" y="124189"/>
                    <a:pt x="9574" y="123556"/>
                    <a:pt x="9540" y="122822"/>
                  </a:cubicBezTo>
                  <a:cubicBezTo>
                    <a:pt x="9540" y="122088"/>
                    <a:pt x="10241" y="121421"/>
                    <a:pt x="11041" y="121421"/>
                  </a:cubicBezTo>
                  <a:cubicBezTo>
                    <a:pt x="11061" y="121420"/>
                    <a:pt x="11081" y="121419"/>
                    <a:pt x="11101" y="121419"/>
                  </a:cubicBezTo>
                  <a:close/>
                  <a:moveTo>
                    <a:pt x="13076" y="127792"/>
                  </a:moveTo>
                  <a:cubicBezTo>
                    <a:pt x="13877" y="127792"/>
                    <a:pt x="14444" y="128392"/>
                    <a:pt x="14444" y="129193"/>
                  </a:cubicBezTo>
                  <a:cubicBezTo>
                    <a:pt x="14577" y="129927"/>
                    <a:pt x="13810" y="130627"/>
                    <a:pt x="13043" y="130661"/>
                  </a:cubicBezTo>
                  <a:cubicBezTo>
                    <a:pt x="12409" y="130661"/>
                    <a:pt x="11608" y="129927"/>
                    <a:pt x="11642" y="129260"/>
                  </a:cubicBezTo>
                  <a:cubicBezTo>
                    <a:pt x="11708" y="128392"/>
                    <a:pt x="12242" y="127792"/>
                    <a:pt x="13076" y="127792"/>
                  </a:cubicBezTo>
                  <a:close/>
                  <a:moveTo>
                    <a:pt x="12075" y="135197"/>
                  </a:moveTo>
                  <a:cubicBezTo>
                    <a:pt x="12909" y="135197"/>
                    <a:pt x="13543" y="135798"/>
                    <a:pt x="13543" y="136632"/>
                  </a:cubicBezTo>
                  <a:cubicBezTo>
                    <a:pt x="13543" y="137499"/>
                    <a:pt x="12943" y="138099"/>
                    <a:pt x="12075" y="138099"/>
                  </a:cubicBezTo>
                  <a:cubicBezTo>
                    <a:pt x="11208" y="138099"/>
                    <a:pt x="10474" y="137432"/>
                    <a:pt x="10474" y="136632"/>
                  </a:cubicBezTo>
                  <a:cubicBezTo>
                    <a:pt x="10474" y="135864"/>
                    <a:pt x="11208" y="135231"/>
                    <a:pt x="12075" y="135197"/>
                  </a:cubicBezTo>
                  <a:close/>
                  <a:moveTo>
                    <a:pt x="13343" y="144004"/>
                  </a:moveTo>
                  <a:cubicBezTo>
                    <a:pt x="13977" y="144004"/>
                    <a:pt x="14610" y="144637"/>
                    <a:pt x="14610" y="145304"/>
                  </a:cubicBezTo>
                  <a:cubicBezTo>
                    <a:pt x="14610" y="146005"/>
                    <a:pt x="14010" y="146605"/>
                    <a:pt x="13276" y="146605"/>
                  </a:cubicBezTo>
                  <a:cubicBezTo>
                    <a:pt x="12542" y="146605"/>
                    <a:pt x="12042" y="146072"/>
                    <a:pt x="12042" y="145304"/>
                  </a:cubicBezTo>
                  <a:cubicBezTo>
                    <a:pt x="12042" y="144604"/>
                    <a:pt x="12642" y="144004"/>
                    <a:pt x="13343" y="144004"/>
                  </a:cubicBezTo>
                  <a:close/>
                  <a:moveTo>
                    <a:pt x="13676" y="150208"/>
                  </a:moveTo>
                  <a:cubicBezTo>
                    <a:pt x="14043" y="150208"/>
                    <a:pt x="14410" y="150575"/>
                    <a:pt x="14410" y="150942"/>
                  </a:cubicBezTo>
                  <a:cubicBezTo>
                    <a:pt x="14410" y="151275"/>
                    <a:pt x="14077" y="151676"/>
                    <a:pt x="13710" y="151676"/>
                  </a:cubicBezTo>
                  <a:cubicBezTo>
                    <a:pt x="13376" y="151676"/>
                    <a:pt x="13009" y="151342"/>
                    <a:pt x="12976" y="150975"/>
                  </a:cubicBezTo>
                  <a:cubicBezTo>
                    <a:pt x="12943" y="150642"/>
                    <a:pt x="13310" y="150241"/>
                    <a:pt x="13676" y="150208"/>
                  </a:cubicBezTo>
                  <a:close/>
                  <a:moveTo>
                    <a:pt x="10508" y="154478"/>
                  </a:moveTo>
                  <a:cubicBezTo>
                    <a:pt x="11341" y="154478"/>
                    <a:pt x="12109" y="155245"/>
                    <a:pt x="12109" y="156079"/>
                  </a:cubicBezTo>
                  <a:cubicBezTo>
                    <a:pt x="12142" y="156946"/>
                    <a:pt x="11375" y="157680"/>
                    <a:pt x="10508" y="157713"/>
                  </a:cubicBezTo>
                  <a:cubicBezTo>
                    <a:pt x="9640" y="157713"/>
                    <a:pt x="8906" y="156979"/>
                    <a:pt x="8906" y="156112"/>
                  </a:cubicBezTo>
                  <a:cubicBezTo>
                    <a:pt x="8906" y="155245"/>
                    <a:pt x="9674" y="154478"/>
                    <a:pt x="10508" y="154478"/>
                  </a:cubicBezTo>
                  <a:close/>
                  <a:moveTo>
                    <a:pt x="9841" y="160679"/>
                  </a:moveTo>
                  <a:cubicBezTo>
                    <a:pt x="9862" y="160679"/>
                    <a:pt x="9885" y="160680"/>
                    <a:pt x="9907" y="160682"/>
                  </a:cubicBezTo>
                  <a:cubicBezTo>
                    <a:pt x="10274" y="160682"/>
                    <a:pt x="10474" y="160916"/>
                    <a:pt x="10474" y="161283"/>
                  </a:cubicBezTo>
                  <a:cubicBezTo>
                    <a:pt x="10474" y="161649"/>
                    <a:pt x="10241" y="161883"/>
                    <a:pt x="9740" y="161883"/>
                  </a:cubicBezTo>
                  <a:cubicBezTo>
                    <a:pt x="9507" y="161850"/>
                    <a:pt x="9273" y="161683"/>
                    <a:pt x="9273" y="161316"/>
                  </a:cubicBezTo>
                  <a:cubicBezTo>
                    <a:pt x="9273" y="160938"/>
                    <a:pt x="9481" y="160679"/>
                    <a:pt x="9841" y="160679"/>
                  </a:cubicBezTo>
                  <a:close/>
                  <a:moveTo>
                    <a:pt x="9473" y="166420"/>
                  </a:moveTo>
                  <a:cubicBezTo>
                    <a:pt x="10174" y="166420"/>
                    <a:pt x="10741" y="166920"/>
                    <a:pt x="10741" y="167554"/>
                  </a:cubicBezTo>
                  <a:cubicBezTo>
                    <a:pt x="10741" y="168221"/>
                    <a:pt x="10107" y="168821"/>
                    <a:pt x="9407" y="168821"/>
                  </a:cubicBezTo>
                  <a:cubicBezTo>
                    <a:pt x="8806" y="168821"/>
                    <a:pt x="8173" y="168221"/>
                    <a:pt x="8173" y="167654"/>
                  </a:cubicBezTo>
                  <a:cubicBezTo>
                    <a:pt x="8173" y="166987"/>
                    <a:pt x="8773" y="166420"/>
                    <a:pt x="9473" y="166420"/>
                  </a:cubicBezTo>
                  <a:close/>
                  <a:moveTo>
                    <a:pt x="7906" y="172991"/>
                  </a:moveTo>
                  <a:cubicBezTo>
                    <a:pt x="8906" y="172991"/>
                    <a:pt x="9640" y="173691"/>
                    <a:pt x="9640" y="174659"/>
                  </a:cubicBezTo>
                  <a:cubicBezTo>
                    <a:pt x="9640" y="175593"/>
                    <a:pt x="8840" y="176393"/>
                    <a:pt x="7906" y="176393"/>
                  </a:cubicBezTo>
                  <a:cubicBezTo>
                    <a:pt x="6938" y="176393"/>
                    <a:pt x="6138" y="175626"/>
                    <a:pt x="6138" y="174692"/>
                  </a:cubicBezTo>
                  <a:cubicBezTo>
                    <a:pt x="6104" y="173725"/>
                    <a:pt x="6872" y="172991"/>
                    <a:pt x="7906" y="172991"/>
                  </a:cubicBezTo>
                  <a:close/>
                  <a:moveTo>
                    <a:pt x="11947" y="176691"/>
                  </a:moveTo>
                  <a:cubicBezTo>
                    <a:pt x="12338" y="176691"/>
                    <a:pt x="12578" y="176948"/>
                    <a:pt x="12609" y="177294"/>
                  </a:cubicBezTo>
                  <a:cubicBezTo>
                    <a:pt x="12609" y="177661"/>
                    <a:pt x="12275" y="177961"/>
                    <a:pt x="11942" y="177995"/>
                  </a:cubicBezTo>
                  <a:cubicBezTo>
                    <a:pt x="11575" y="177995"/>
                    <a:pt x="11241" y="177694"/>
                    <a:pt x="11208" y="177327"/>
                  </a:cubicBezTo>
                  <a:cubicBezTo>
                    <a:pt x="11208" y="176960"/>
                    <a:pt x="11475" y="176694"/>
                    <a:pt x="11875" y="176694"/>
                  </a:cubicBezTo>
                  <a:cubicBezTo>
                    <a:pt x="11900" y="176692"/>
                    <a:pt x="11924" y="176691"/>
                    <a:pt x="11947" y="176691"/>
                  </a:cubicBezTo>
                  <a:close/>
                  <a:moveTo>
                    <a:pt x="11241" y="183165"/>
                  </a:moveTo>
                  <a:cubicBezTo>
                    <a:pt x="12109" y="183165"/>
                    <a:pt x="12876" y="183899"/>
                    <a:pt x="12876" y="184733"/>
                  </a:cubicBezTo>
                  <a:cubicBezTo>
                    <a:pt x="12843" y="185600"/>
                    <a:pt x="12175" y="186300"/>
                    <a:pt x="11341" y="186300"/>
                  </a:cubicBezTo>
                  <a:cubicBezTo>
                    <a:pt x="11320" y="186301"/>
                    <a:pt x="11298" y="186302"/>
                    <a:pt x="11277" y="186302"/>
                  </a:cubicBezTo>
                  <a:cubicBezTo>
                    <a:pt x="10408" y="186302"/>
                    <a:pt x="9740" y="185645"/>
                    <a:pt x="9740" y="184766"/>
                  </a:cubicBezTo>
                  <a:cubicBezTo>
                    <a:pt x="9740" y="183865"/>
                    <a:pt x="10374" y="183198"/>
                    <a:pt x="11241" y="183165"/>
                  </a:cubicBezTo>
                  <a:close/>
                  <a:moveTo>
                    <a:pt x="6438" y="191771"/>
                  </a:moveTo>
                  <a:cubicBezTo>
                    <a:pt x="6972" y="191771"/>
                    <a:pt x="7305" y="192205"/>
                    <a:pt x="7305" y="192805"/>
                  </a:cubicBezTo>
                  <a:cubicBezTo>
                    <a:pt x="7305" y="193372"/>
                    <a:pt x="6938" y="193739"/>
                    <a:pt x="6371" y="193739"/>
                  </a:cubicBezTo>
                  <a:cubicBezTo>
                    <a:pt x="5804" y="193739"/>
                    <a:pt x="5471" y="193406"/>
                    <a:pt x="5471" y="192838"/>
                  </a:cubicBezTo>
                  <a:cubicBezTo>
                    <a:pt x="5471" y="192238"/>
                    <a:pt x="5904" y="191771"/>
                    <a:pt x="6438" y="191771"/>
                  </a:cubicBezTo>
                  <a:close/>
                  <a:moveTo>
                    <a:pt x="11100" y="192437"/>
                  </a:moveTo>
                  <a:cubicBezTo>
                    <a:pt x="12243" y="192437"/>
                    <a:pt x="13243" y="193390"/>
                    <a:pt x="13243" y="194440"/>
                  </a:cubicBezTo>
                  <a:cubicBezTo>
                    <a:pt x="13243" y="195507"/>
                    <a:pt x="12309" y="196408"/>
                    <a:pt x="11208" y="196408"/>
                  </a:cubicBezTo>
                  <a:lnTo>
                    <a:pt x="11241" y="196408"/>
                  </a:lnTo>
                  <a:cubicBezTo>
                    <a:pt x="11216" y="196408"/>
                    <a:pt x="11191" y="196409"/>
                    <a:pt x="11166" y="196409"/>
                  </a:cubicBezTo>
                  <a:cubicBezTo>
                    <a:pt x="9905" y="196409"/>
                    <a:pt x="9006" y="195585"/>
                    <a:pt x="9006" y="194473"/>
                  </a:cubicBezTo>
                  <a:cubicBezTo>
                    <a:pt x="8973" y="193406"/>
                    <a:pt x="9907" y="192472"/>
                    <a:pt x="11041" y="192438"/>
                  </a:cubicBezTo>
                  <a:cubicBezTo>
                    <a:pt x="11061" y="192438"/>
                    <a:pt x="11080" y="192437"/>
                    <a:pt x="11100" y="192437"/>
                  </a:cubicBezTo>
                  <a:close/>
                  <a:moveTo>
                    <a:pt x="13510" y="198442"/>
                  </a:moveTo>
                  <a:cubicBezTo>
                    <a:pt x="13910" y="198442"/>
                    <a:pt x="14310" y="198776"/>
                    <a:pt x="14310" y="199176"/>
                  </a:cubicBezTo>
                  <a:cubicBezTo>
                    <a:pt x="14344" y="199743"/>
                    <a:pt x="13810" y="200310"/>
                    <a:pt x="13209" y="200310"/>
                  </a:cubicBezTo>
                  <a:cubicBezTo>
                    <a:pt x="12709" y="200310"/>
                    <a:pt x="12409" y="200044"/>
                    <a:pt x="12409" y="199543"/>
                  </a:cubicBezTo>
                  <a:cubicBezTo>
                    <a:pt x="12409" y="199010"/>
                    <a:pt x="12943" y="198476"/>
                    <a:pt x="13510" y="198442"/>
                  </a:cubicBezTo>
                  <a:close/>
                  <a:moveTo>
                    <a:pt x="4593" y="200274"/>
                  </a:moveTo>
                  <a:cubicBezTo>
                    <a:pt x="4827" y="200274"/>
                    <a:pt x="4970" y="200466"/>
                    <a:pt x="4970" y="200744"/>
                  </a:cubicBezTo>
                  <a:cubicBezTo>
                    <a:pt x="4970" y="200960"/>
                    <a:pt x="4856" y="201148"/>
                    <a:pt x="4600" y="201148"/>
                  </a:cubicBezTo>
                  <a:cubicBezTo>
                    <a:pt x="4580" y="201148"/>
                    <a:pt x="4559" y="201147"/>
                    <a:pt x="4537" y="201144"/>
                  </a:cubicBezTo>
                  <a:cubicBezTo>
                    <a:pt x="4270" y="201144"/>
                    <a:pt x="4070" y="201011"/>
                    <a:pt x="4070" y="200711"/>
                  </a:cubicBezTo>
                  <a:cubicBezTo>
                    <a:pt x="4103" y="200411"/>
                    <a:pt x="4270" y="200277"/>
                    <a:pt x="4537" y="200277"/>
                  </a:cubicBezTo>
                  <a:cubicBezTo>
                    <a:pt x="4556" y="200275"/>
                    <a:pt x="4575" y="200274"/>
                    <a:pt x="4593" y="200274"/>
                  </a:cubicBezTo>
                  <a:close/>
                  <a:moveTo>
                    <a:pt x="11275" y="204380"/>
                  </a:moveTo>
                  <a:cubicBezTo>
                    <a:pt x="11842" y="204413"/>
                    <a:pt x="12309" y="204880"/>
                    <a:pt x="12309" y="205448"/>
                  </a:cubicBezTo>
                  <a:cubicBezTo>
                    <a:pt x="12309" y="206081"/>
                    <a:pt x="11875" y="206515"/>
                    <a:pt x="11241" y="206515"/>
                  </a:cubicBezTo>
                  <a:cubicBezTo>
                    <a:pt x="10608" y="206515"/>
                    <a:pt x="10174" y="206081"/>
                    <a:pt x="10174" y="205481"/>
                  </a:cubicBezTo>
                  <a:cubicBezTo>
                    <a:pt x="10174" y="204847"/>
                    <a:pt x="10674" y="204380"/>
                    <a:pt x="11275" y="204380"/>
                  </a:cubicBezTo>
                  <a:close/>
                  <a:moveTo>
                    <a:pt x="0" y="0"/>
                  </a:moveTo>
                  <a:cubicBezTo>
                    <a:pt x="200" y="2102"/>
                    <a:pt x="500" y="4237"/>
                    <a:pt x="701" y="6338"/>
                  </a:cubicBezTo>
                  <a:cubicBezTo>
                    <a:pt x="934" y="8640"/>
                    <a:pt x="1568" y="10842"/>
                    <a:pt x="2235" y="13010"/>
                  </a:cubicBezTo>
                  <a:cubicBezTo>
                    <a:pt x="3703" y="17680"/>
                    <a:pt x="4103" y="22483"/>
                    <a:pt x="3869" y="27353"/>
                  </a:cubicBezTo>
                  <a:cubicBezTo>
                    <a:pt x="3736" y="30289"/>
                    <a:pt x="3603" y="33224"/>
                    <a:pt x="3736" y="36160"/>
                  </a:cubicBezTo>
                  <a:cubicBezTo>
                    <a:pt x="3803" y="37994"/>
                    <a:pt x="4136" y="39796"/>
                    <a:pt x="4803" y="41530"/>
                  </a:cubicBezTo>
                  <a:cubicBezTo>
                    <a:pt x="5504" y="43398"/>
                    <a:pt x="6438" y="45166"/>
                    <a:pt x="7038" y="47067"/>
                  </a:cubicBezTo>
                  <a:cubicBezTo>
                    <a:pt x="8339" y="51137"/>
                    <a:pt x="9040" y="55307"/>
                    <a:pt x="9240" y="59576"/>
                  </a:cubicBezTo>
                  <a:cubicBezTo>
                    <a:pt x="9373" y="62545"/>
                    <a:pt x="9407" y="65514"/>
                    <a:pt x="9240" y="68483"/>
                  </a:cubicBezTo>
                  <a:cubicBezTo>
                    <a:pt x="9173" y="69884"/>
                    <a:pt x="9040" y="71318"/>
                    <a:pt x="8840" y="72719"/>
                  </a:cubicBezTo>
                  <a:cubicBezTo>
                    <a:pt x="8506" y="75221"/>
                    <a:pt x="8039" y="77689"/>
                    <a:pt x="7572" y="80191"/>
                  </a:cubicBezTo>
                  <a:cubicBezTo>
                    <a:pt x="7138" y="82660"/>
                    <a:pt x="6805" y="85195"/>
                    <a:pt x="6138" y="87630"/>
                  </a:cubicBezTo>
                  <a:cubicBezTo>
                    <a:pt x="5337" y="90398"/>
                    <a:pt x="4637" y="93234"/>
                    <a:pt x="4403" y="96136"/>
                  </a:cubicBezTo>
                  <a:cubicBezTo>
                    <a:pt x="4203" y="98838"/>
                    <a:pt x="4270" y="101540"/>
                    <a:pt x="4370" y="104242"/>
                  </a:cubicBezTo>
                  <a:cubicBezTo>
                    <a:pt x="4270" y="106944"/>
                    <a:pt x="4203" y="109646"/>
                    <a:pt x="4403" y="112348"/>
                  </a:cubicBezTo>
                  <a:cubicBezTo>
                    <a:pt x="4637" y="115250"/>
                    <a:pt x="5337" y="118052"/>
                    <a:pt x="6138" y="120854"/>
                  </a:cubicBezTo>
                  <a:cubicBezTo>
                    <a:pt x="6805" y="123289"/>
                    <a:pt x="7138" y="125790"/>
                    <a:pt x="7572" y="128292"/>
                  </a:cubicBezTo>
                  <a:cubicBezTo>
                    <a:pt x="8039" y="130761"/>
                    <a:pt x="8506" y="133262"/>
                    <a:pt x="8840" y="135764"/>
                  </a:cubicBezTo>
                  <a:cubicBezTo>
                    <a:pt x="9040" y="137165"/>
                    <a:pt x="9173" y="138566"/>
                    <a:pt x="9240" y="140001"/>
                  </a:cubicBezTo>
                  <a:cubicBezTo>
                    <a:pt x="9407" y="142936"/>
                    <a:pt x="9373" y="145905"/>
                    <a:pt x="9240" y="148874"/>
                  </a:cubicBezTo>
                  <a:cubicBezTo>
                    <a:pt x="9040" y="153143"/>
                    <a:pt x="8339" y="157313"/>
                    <a:pt x="7038" y="161416"/>
                  </a:cubicBezTo>
                  <a:cubicBezTo>
                    <a:pt x="6438" y="163284"/>
                    <a:pt x="5504" y="165085"/>
                    <a:pt x="4803" y="166920"/>
                  </a:cubicBezTo>
                  <a:cubicBezTo>
                    <a:pt x="4136" y="168654"/>
                    <a:pt x="3803" y="170456"/>
                    <a:pt x="3736" y="172290"/>
                  </a:cubicBezTo>
                  <a:cubicBezTo>
                    <a:pt x="3603" y="175226"/>
                    <a:pt x="3736" y="178161"/>
                    <a:pt x="3869" y="181097"/>
                  </a:cubicBezTo>
                  <a:cubicBezTo>
                    <a:pt x="4103" y="185967"/>
                    <a:pt x="3703" y="190770"/>
                    <a:pt x="2235" y="195440"/>
                  </a:cubicBezTo>
                  <a:cubicBezTo>
                    <a:pt x="1568" y="197642"/>
                    <a:pt x="934" y="199810"/>
                    <a:pt x="701" y="202112"/>
                  </a:cubicBezTo>
                  <a:cubicBezTo>
                    <a:pt x="500" y="204247"/>
                    <a:pt x="200" y="206348"/>
                    <a:pt x="0" y="208483"/>
                  </a:cubicBezTo>
                  <a:lnTo>
                    <a:pt x="2969" y="208483"/>
                  </a:lnTo>
                  <a:cubicBezTo>
                    <a:pt x="2969" y="208416"/>
                    <a:pt x="2969" y="208350"/>
                    <a:pt x="2969" y="208283"/>
                  </a:cubicBezTo>
                  <a:cubicBezTo>
                    <a:pt x="2906" y="207280"/>
                    <a:pt x="3815" y="206336"/>
                    <a:pt x="4700" y="206336"/>
                  </a:cubicBezTo>
                  <a:cubicBezTo>
                    <a:pt x="4757" y="206336"/>
                    <a:pt x="4814" y="206340"/>
                    <a:pt x="4870" y="206348"/>
                  </a:cubicBezTo>
                  <a:cubicBezTo>
                    <a:pt x="4941" y="206338"/>
                    <a:pt x="5010" y="206333"/>
                    <a:pt x="5078" y="206333"/>
                  </a:cubicBezTo>
                  <a:cubicBezTo>
                    <a:pt x="6109" y="206333"/>
                    <a:pt x="6872" y="207467"/>
                    <a:pt x="6872" y="208250"/>
                  </a:cubicBezTo>
                  <a:cubicBezTo>
                    <a:pt x="6872" y="208316"/>
                    <a:pt x="6838" y="208383"/>
                    <a:pt x="6838" y="208483"/>
                  </a:cubicBezTo>
                  <a:lnTo>
                    <a:pt x="16378" y="208483"/>
                  </a:lnTo>
                  <a:cubicBezTo>
                    <a:pt x="16378" y="207215"/>
                    <a:pt x="16312" y="205948"/>
                    <a:pt x="16245" y="204680"/>
                  </a:cubicBezTo>
                  <a:cubicBezTo>
                    <a:pt x="16245" y="204447"/>
                    <a:pt x="16245" y="204213"/>
                    <a:pt x="16245" y="203980"/>
                  </a:cubicBezTo>
                  <a:cubicBezTo>
                    <a:pt x="16178" y="201545"/>
                    <a:pt x="16178" y="199110"/>
                    <a:pt x="16112" y="196675"/>
                  </a:cubicBezTo>
                  <a:cubicBezTo>
                    <a:pt x="16045" y="194673"/>
                    <a:pt x="16045" y="192672"/>
                    <a:pt x="16045" y="190704"/>
                  </a:cubicBezTo>
                  <a:cubicBezTo>
                    <a:pt x="16045" y="188369"/>
                    <a:pt x="15711" y="186034"/>
                    <a:pt x="15611" y="183732"/>
                  </a:cubicBezTo>
                  <a:cubicBezTo>
                    <a:pt x="15511" y="180997"/>
                    <a:pt x="15044" y="178328"/>
                    <a:pt x="14744" y="175626"/>
                  </a:cubicBezTo>
                  <a:cubicBezTo>
                    <a:pt x="14577" y="174292"/>
                    <a:pt x="14344" y="172958"/>
                    <a:pt x="14210" y="171590"/>
                  </a:cubicBezTo>
                  <a:cubicBezTo>
                    <a:pt x="14010" y="169955"/>
                    <a:pt x="14077" y="168321"/>
                    <a:pt x="14377" y="166686"/>
                  </a:cubicBezTo>
                  <a:cubicBezTo>
                    <a:pt x="14711" y="164552"/>
                    <a:pt x="14911" y="162417"/>
                    <a:pt x="15178" y="160282"/>
                  </a:cubicBezTo>
                  <a:cubicBezTo>
                    <a:pt x="15444" y="157947"/>
                    <a:pt x="15978" y="155645"/>
                    <a:pt x="16445" y="153344"/>
                  </a:cubicBezTo>
                  <a:cubicBezTo>
                    <a:pt x="16779" y="151542"/>
                    <a:pt x="16946" y="149708"/>
                    <a:pt x="17146" y="147873"/>
                  </a:cubicBezTo>
                  <a:cubicBezTo>
                    <a:pt x="17346" y="145805"/>
                    <a:pt x="17646" y="143737"/>
                    <a:pt x="17913" y="141635"/>
                  </a:cubicBezTo>
                  <a:cubicBezTo>
                    <a:pt x="18113" y="140201"/>
                    <a:pt x="18280" y="138733"/>
                    <a:pt x="18313" y="137265"/>
                  </a:cubicBezTo>
                  <a:cubicBezTo>
                    <a:pt x="18413" y="133596"/>
                    <a:pt x="18947" y="129993"/>
                    <a:pt x="19848" y="126458"/>
                  </a:cubicBezTo>
                  <a:cubicBezTo>
                    <a:pt x="20448" y="123956"/>
                    <a:pt x="20715" y="121421"/>
                    <a:pt x="20948" y="118852"/>
                  </a:cubicBezTo>
                  <a:cubicBezTo>
                    <a:pt x="21015" y="118018"/>
                    <a:pt x="21082" y="117184"/>
                    <a:pt x="21115" y="116384"/>
                  </a:cubicBezTo>
                  <a:cubicBezTo>
                    <a:pt x="21249" y="114316"/>
                    <a:pt x="20848" y="112281"/>
                    <a:pt x="20715" y="110246"/>
                  </a:cubicBezTo>
                  <a:cubicBezTo>
                    <a:pt x="20615" y="108678"/>
                    <a:pt x="20548" y="107110"/>
                    <a:pt x="20615" y="105509"/>
                  </a:cubicBezTo>
                  <a:cubicBezTo>
                    <a:pt x="20615" y="105109"/>
                    <a:pt x="20648" y="104675"/>
                    <a:pt x="20648" y="104242"/>
                  </a:cubicBezTo>
                  <a:cubicBezTo>
                    <a:pt x="20648" y="103808"/>
                    <a:pt x="20615" y="103374"/>
                    <a:pt x="20615" y="102941"/>
                  </a:cubicBezTo>
                  <a:cubicBezTo>
                    <a:pt x="20548" y="101340"/>
                    <a:pt x="20615" y="99772"/>
                    <a:pt x="20715" y="98204"/>
                  </a:cubicBezTo>
                  <a:cubicBezTo>
                    <a:pt x="20848" y="96169"/>
                    <a:pt x="21249" y="94134"/>
                    <a:pt x="21115" y="92100"/>
                  </a:cubicBezTo>
                  <a:cubicBezTo>
                    <a:pt x="21082" y="91266"/>
                    <a:pt x="21015" y="90432"/>
                    <a:pt x="20948" y="89598"/>
                  </a:cubicBezTo>
                  <a:cubicBezTo>
                    <a:pt x="20715" y="87029"/>
                    <a:pt x="20448" y="84494"/>
                    <a:pt x="19848" y="81992"/>
                  </a:cubicBezTo>
                  <a:cubicBezTo>
                    <a:pt x="18947" y="78457"/>
                    <a:pt x="18413" y="74854"/>
                    <a:pt x="18313" y="71185"/>
                  </a:cubicBezTo>
                  <a:cubicBezTo>
                    <a:pt x="18280" y="69717"/>
                    <a:pt x="18113" y="68249"/>
                    <a:pt x="17913" y="66815"/>
                  </a:cubicBezTo>
                  <a:cubicBezTo>
                    <a:pt x="17646" y="64713"/>
                    <a:pt x="17346" y="62645"/>
                    <a:pt x="17146" y="60577"/>
                  </a:cubicBezTo>
                  <a:cubicBezTo>
                    <a:pt x="16946" y="58742"/>
                    <a:pt x="16779" y="56908"/>
                    <a:pt x="16445" y="55107"/>
                  </a:cubicBezTo>
                  <a:cubicBezTo>
                    <a:pt x="15978" y="52805"/>
                    <a:pt x="15444" y="50503"/>
                    <a:pt x="15178" y="48168"/>
                  </a:cubicBezTo>
                  <a:cubicBezTo>
                    <a:pt x="14911" y="46033"/>
                    <a:pt x="14711" y="43899"/>
                    <a:pt x="14377" y="41764"/>
                  </a:cubicBezTo>
                  <a:cubicBezTo>
                    <a:pt x="14077" y="40129"/>
                    <a:pt x="14010" y="38495"/>
                    <a:pt x="14210" y="36860"/>
                  </a:cubicBezTo>
                  <a:cubicBezTo>
                    <a:pt x="14344" y="35493"/>
                    <a:pt x="14577" y="34158"/>
                    <a:pt x="14744" y="32824"/>
                  </a:cubicBezTo>
                  <a:cubicBezTo>
                    <a:pt x="15044" y="30122"/>
                    <a:pt x="15511" y="27453"/>
                    <a:pt x="15611" y="24718"/>
                  </a:cubicBezTo>
                  <a:cubicBezTo>
                    <a:pt x="15711" y="22416"/>
                    <a:pt x="16045" y="20081"/>
                    <a:pt x="16045" y="17746"/>
                  </a:cubicBezTo>
                  <a:cubicBezTo>
                    <a:pt x="16045" y="15778"/>
                    <a:pt x="16045" y="13777"/>
                    <a:pt x="16112" y="11776"/>
                  </a:cubicBezTo>
                  <a:cubicBezTo>
                    <a:pt x="16178" y="9340"/>
                    <a:pt x="16178" y="6905"/>
                    <a:pt x="16245" y="4470"/>
                  </a:cubicBezTo>
                  <a:cubicBezTo>
                    <a:pt x="16245" y="4237"/>
                    <a:pt x="16245" y="4003"/>
                    <a:pt x="16245" y="3770"/>
                  </a:cubicBezTo>
                  <a:cubicBezTo>
                    <a:pt x="16312" y="2536"/>
                    <a:pt x="16378" y="1268"/>
                    <a:pt x="16378" y="0"/>
                  </a:cubicBezTo>
                  <a:lnTo>
                    <a:pt x="6838" y="0"/>
                  </a:lnTo>
                  <a:cubicBezTo>
                    <a:pt x="6872" y="67"/>
                    <a:pt x="6872" y="134"/>
                    <a:pt x="6872" y="201"/>
                  </a:cubicBezTo>
                  <a:cubicBezTo>
                    <a:pt x="6903" y="992"/>
                    <a:pt x="6093" y="2145"/>
                    <a:pt x="5040" y="2145"/>
                  </a:cubicBezTo>
                  <a:cubicBezTo>
                    <a:pt x="4984" y="2145"/>
                    <a:pt x="4927" y="2142"/>
                    <a:pt x="4870" y="2135"/>
                  </a:cubicBezTo>
                  <a:cubicBezTo>
                    <a:pt x="4827" y="2140"/>
                    <a:pt x="4783" y="2142"/>
                    <a:pt x="4739" y="2142"/>
                  </a:cubicBezTo>
                  <a:cubicBezTo>
                    <a:pt x="3842" y="2142"/>
                    <a:pt x="2905" y="1187"/>
                    <a:pt x="2969" y="201"/>
                  </a:cubicBezTo>
                  <a:cubicBezTo>
                    <a:pt x="2969" y="101"/>
                    <a:pt x="2969" y="67"/>
                    <a:pt x="2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13"/>
            <p:cNvSpPr/>
            <p:nvPr/>
          </p:nvSpPr>
          <p:spPr>
            <a:xfrm rot="-5400000">
              <a:off x="4367858" y="-363357"/>
              <a:ext cx="454370" cy="9283227"/>
            </a:xfrm>
            <a:custGeom>
              <a:avLst/>
              <a:gdLst/>
              <a:ahLst/>
              <a:cxnLst/>
              <a:rect l="l" t="t" r="r" b="b"/>
              <a:pathLst>
                <a:path w="18314" h="208483" extrusionOk="0">
                  <a:moveTo>
                    <a:pt x="8640" y="4028"/>
                  </a:moveTo>
                  <a:cubicBezTo>
                    <a:pt x="9141" y="4028"/>
                    <a:pt x="9641" y="4053"/>
                    <a:pt x="10141" y="4136"/>
                  </a:cubicBezTo>
                  <a:cubicBezTo>
                    <a:pt x="10875" y="4236"/>
                    <a:pt x="11275" y="4770"/>
                    <a:pt x="11209" y="5537"/>
                  </a:cubicBezTo>
                  <a:cubicBezTo>
                    <a:pt x="11175" y="6138"/>
                    <a:pt x="10608" y="6605"/>
                    <a:pt x="9941" y="6605"/>
                  </a:cubicBezTo>
                  <a:lnTo>
                    <a:pt x="9040" y="6605"/>
                  </a:lnTo>
                  <a:cubicBezTo>
                    <a:pt x="8839" y="6614"/>
                    <a:pt x="8640" y="6621"/>
                    <a:pt x="8443" y="6621"/>
                  </a:cubicBezTo>
                  <a:cubicBezTo>
                    <a:pt x="7922" y="6621"/>
                    <a:pt x="7414" y="6574"/>
                    <a:pt x="6906" y="6405"/>
                  </a:cubicBezTo>
                  <a:cubicBezTo>
                    <a:pt x="6272" y="6205"/>
                    <a:pt x="5938" y="5671"/>
                    <a:pt x="6005" y="5104"/>
                  </a:cubicBezTo>
                  <a:cubicBezTo>
                    <a:pt x="6072" y="4537"/>
                    <a:pt x="6505" y="4070"/>
                    <a:pt x="7139" y="4070"/>
                  </a:cubicBezTo>
                  <a:cubicBezTo>
                    <a:pt x="7639" y="4053"/>
                    <a:pt x="8140" y="4028"/>
                    <a:pt x="8640" y="4028"/>
                  </a:cubicBezTo>
                  <a:close/>
                  <a:moveTo>
                    <a:pt x="7476" y="10569"/>
                  </a:moveTo>
                  <a:cubicBezTo>
                    <a:pt x="7608" y="10569"/>
                    <a:pt x="7741" y="10571"/>
                    <a:pt x="7873" y="10574"/>
                  </a:cubicBezTo>
                  <a:cubicBezTo>
                    <a:pt x="8373" y="10608"/>
                    <a:pt x="8840" y="11008"/>
                    <a:pt x="8874" y="11442"/>
                  </a:cubicBezTo>
                  <a:cubicBezTo>
                    <a:pt x="8974" y="12109"/>
                    <a:pt x="8674" y="12642"/>
                    <a:pt x="8140" y="12809"/>
                  </a:cubicBezTo>
                  <a:cubicBezTo>
                    <a:pt x="8006" y="12843"/>
                    <a:pt x="7840" y="12909"/>
                    <a:pt x="7673" y="12909"/>
                  </a:cubicBezTo>
                  <a:cubicBezTo>
                    <a:pt x="7565" y="12900"/>
                    <a:pt x="7458" y="12895"/>
                    <a:pt x="7351" y="12895"/>
                  </a:cubicBezTo>
                  <a:cubicBezTo>
                    <a:pt x="6833" y="12895"/>
                    <a:pt x="6320" y="12990"/>
                    <a:pt x="5835" y="12990"/>
                  </a:cubicBezTo>
                  <a:cubicBezTo>
                    <a:pt x="5735" y="12990"/>
                    <a:pt x="5636" y="12986"/>
                    <a:pt x="5538" y="12976"/>
                  </a:cubicBezTo>
                  <a:cubicBezTo>
                    <a:pt x="5360" y="12976"/>
                    <a:pt x="5187" y="12981"/>
                    <a:pt x="5018" y="12981"/>
                  </a:cubicBezTo>
                  <a:cubicBezTo>
                    <a:pt x="4555" y="12981"/>
                    <a:pt x="4128" y="12945"/>
                    <a:pt x="3737" y="12676"/>
                  </a:cubicBezTo>
                  <a:cubicBezTo>
                    <a:pt x="3303" y="12442"/>
                    <a:pt x="3103" y="12009"/>
                    <a:pt x="3170" y="11608"/>
                  </a:cubicBezTo>
                  <a:cubicBezTo>
                    <a:pt x="3270" y="11175"/>
                    <a:pt x="3570" y="10908"/>
                    <a:pt x="4070" y="10841"/>
                  </a:cubicBezTo>
                  <a:cubicBezTo>
                    <a:pt x="5206" y="10692"/>
                    <a:pt x="6341" y="10569"/>
                    <a:pt x="7476" y="10569"/>
                  </a:cubicBezTo>
                  <a:close/>
                  <a:moveTo>
                    <a:pt x="9764" y="16630"/>
                  </a:moveTo>
                  <a:cubicBezTo>
                    <a:pt x="9845" y="16630"/>
                    <a:pt x="9926" y="16635"/>
                    <a:pt x="10008" y="16645"/>
                  </a:cubicBezTo>
                  <a:cubicBezTo>
                    <a:pt x="10572" y="16729"/>
                    <a:pt x="11136" y="16799"/>
                    <a:pt x="11709" y="16799"/>
                  </a:cubicBezTo>
                  <a:cubicBezTo>
                    <a:pt x="12050" y="16799"/>
                    <a:pt x="12394" y="16774"/>
                    <a:pt x="12743" y="16712"/>
                  </a:cubicBezTo>
                  <a:cubicBezTo>
                    <a:pt x="12844" y="16698"/>
                    <a:pt x="12943" y="16691"/>
                    <a:pt x="13039" y="16691"/>
                  </a:cubicBezTo>
                  <a:cubicBezTo>
                    <a:pt x="13638" y="16691"/>
                    <a:pt x="14123" y="16957"/>
                    <a:pt x="14411" y="17446"/>
                  </a:cubicBezTo>
                  <a:cubicBezTo>
                    <a:pt x="14878" y="18180"/>
                    <a:pt x="14411" y="19214"/>
                    <a:pt x="13477" y="19447"/>
                  </a:cubicBezTo>
                  <a:cubicBezTo>
                    <a:pt x="12910" y="19567"/>
                    <a:pt x="12317" y="19686"/>
                    <a:pt x="11720" y="19686"/>
                  </a:cubicBezTo>
                  <a:cubicBezTo>
                    <a:pt x="11650" y="19686"/>
                    <a:pt x="11579" y="19684"/>
                    <a:pt x="11509" y="19681"/>
                  </a:cubicBezTo>
                  <a:cubicBezTo>
                    <a:pt x="10742" y="19681"/>
                    <a:pt x="9974" y="19581"/>
                    <a:pt x="9241" y="19314"/>
                  </a:cubicBezTo>
                  <a:cubicBezTo>
                    <a:pt x="8507" y="19014"/>
                    <a:pt x="8073" y="18313"/>
                    <a:pt x="8273" y="17646"/>
                  </a:cubicBezTo>
                  <a:cubicBezTo>
                    <a:pt x="8423" y="17017"/>
                    <a:pt x="9057" y="16630"/>
                    <a:pt x="9764" y="16630"/>
                  </a:cubicBezTo>
                  <a:close/>
                  <a:moveTo>
                    <a:pt x="4871" y="23817"/>
                  </a:moveTo>
                  <a:cubicBezTo>
                    <a:pt x="5005" y="23833"/>
                    <a:pt x="5147" y="23837"/>
                    <a:pt x="5294" y="23837"/>
                  </a:cubicBezTo>
                  <a:cubicBezTo>
                    <a:pt x="5496" y="23837"/>
                    <a:pt x="5709" y="23829"/>
                    <a:pt x="5926" y="23829"/>
                  </a:cubicBezTo>
                  <a:cubicBezTo>
                    <a:pt x="6216" y="23829"/>
                    <a:pt x="6514" y="23844"/>
                    <a:pt x="6806" y="23917"/>
                  </a:cubicBezTo>
                  <a:cubicBezTo>
                    <a:pt x="7473" y="24084"/>
                    <a:pt x="7873" y="24618"/>
                    <a:pt x="7806" y="25218"/>
                  </a:cubicBezTo>
                  <a:cubicBezTo>
                    <a:pt x="7740" y="25785"/>
                    <a:pt x="7239" y="26152"/>
                    <a:pt x="6605" y="26252"/>
                  </a:cubicBezTo>
                  <a:cubicBezTo>
                    <a:pt x="6138" y="26319"/>
                    <a:pt x="5671" y="26336"/>
                    <a:pt x="5204" y="26336"/>
                  </a:cubicBezTo>
                  <a:cubicBezTo>
                    <a:pt x="4737" y="26336"/>
                    <a:pt x="4270" y="26319"/>
                    <a:pt x="3803" y="26319"/>
                  </a:cubicBezTo>
                  <a:cubicBezTo>
                    <a:pt x="3203" y="26319"/>
                    <a:pt x="2603" y="26219"/>
                    <a:pt x="2136" y="25752"/>
                  </a:cubicBezTo>
                  <a:cubicBezTo>
                    <a:pt x="1635" y="25218"/>
                    <a:pt x="1735" y="24451"/>
                    <a:pt x="2369" y="24084"/>
                  </a:cubicBezTo>
                  <a:cubicBezTo>
                    <a:pt x="2636" y="23917"/>
                    <a:pt x="2936" y="23817"/>
                    <a:pt x="3270" y="23817"/>
                  </a:cubicBezTo>
                  <a:cubicBezTo>
                    <a:pt x="3348" y="23828"/>
                    <a:pt x="3429" y="23832"/>
                    <a:pt x="3512" y="23832"/>
                  </a:cubicBezTo>
                  <a:cubicBezTo>
                    <a:pt x="3677" y="23832"/>
                    <a:pt x="3848" y="23817"/>
                    <a:pt x="4004" y="23817"/>
                  </a:cubicBezTo>
                  <a:close/>
                  <a:moveTo>
                    <a:pt x="10996" y="28537"/>
                  </a:moveTo>
                  <a:cubicBezTo>
                    <a:pt x="11242" y="28537"/>
                    <a:pt x="11492" y="28554"/>
                    <a:pt x="11742" y="28621"/>
                  </a:cubicBezTo>
                  <a:cubicBezTo>
                    <a:pt x="12510" y="28821"/>
                    <a:pt x="12943" y="29388"/>
                    <a:pt x="12843" y="30155"/>
                  </a:cubicBezTo>
                  <a:cubicBezTo>
                    <a:pt x="12776" y="30855"/>
                    <a:pt x="12276" y="31322"/>
                    <a:pt x="11509" y="31356"/>
                  </a:cubicBezTo>
                  <a:cubicBezTo>
                    <a:pt x="11368" y="31366"/>
                    <a:pt x="11227" y="31371"/>
                    <a:pt x="11086" y="31371"/>
                  </a:cubicBezTo>
                  <a:cubicBezTo>
                    <a:pt x="10293" y="31371"/>
                    <a:pt x="9500" y="31221"/>
                    <a:pt x="8707" y="31022"/>
                  </a:cubicBezTo>
                  <a:cubicBezTo>
                    <a:pt x="8540" y="30989"/>
                    <a:pt x="8340" y="30889"/>
                    <a:pt x="8207" y="30789"/>
                  </a:cubicBezTo>
                  <a:cubicBezTo>
                    <a:pt x="7840" y="30522"/>
                    <a:pt x="7573" y="30188"/>
                    <a:pt x="7639" y="29688"/>
                  </a:cubicBezTo>
                  <a:cubicBezTo>
                    <a:pt x="7740" y="29188"/>
                    <a:pt x="8073" y="28887"/>
                    <a:pt x="8540" y="28687"/>
                  </a:cubicBezTo>
                  <a:cubicBezTo>
                    <a:pt x="8880" y="28567"/>
                    <a:pt x="9221" y="28543"/>
                    <a:pt x="9568" y="28543"/>
                  </a:cubicBezTo>
                  <a:cubicBezTo>
                    <a:pt x="9800" y="28543"/>
                    <a:pt x="10035" y="28554"/>
                    <a:pt x="10275" y="28554"/>
                  </a:cubicBezTo>
                  <a:cubicBezTo>
                    <a:pt x="10508" y="28554"/>
                    <a:pt x="10750" y="28537"/>
                    <a:pt x="10996" y="28537"/>
                  </a:cubicBezTo>
                  <a:close/>
                  <a:moveTo>
                    <a:pt x="11794" y="56577"/>
                  </a:moveTo>
                  <a:cubicBezTo>
                    <a:pt x="12188" y="56577"/>
                    <a:pt x="12582" y="56598"/>
                    <a:pt x="12977" y="56674"/>
                  </a:cubicBezTo>
                  <a:cubicBezTo>
                    <a:pt x="13710" y="56841"/>
                    <a:pt x="14144" y="57341"/>
                    <a:pt x="14111" y="58008"/>
                  </a:cubicBezTo>
                  <a:cubicBezTo>
                    <a:pt x="14077" y="58575"/>
                    <a:pt x="13544" y="59076"/>
                    <a:pt x="12810" y="59176"/>
                  </a:cubicBezTo>
                  <a:cubicBezTo>
                    <a:pt x="12594" y="59203"/>
                    <a:pt x="12378" y="59252"/>
                    <a:pt x="12162" y="59252"/>
                  </a:cubicBezTo>
                  <a:cubicBezTo>
                    <a:pt x="12111" y="59252"/>
                    <a:pt x="12060" y="59249"/>
                    <a:pt x="12009" y="59242"/>
                  </a:cubicBezTo>
                  <a:lnTo>
                    <a:pt x="11209" y="59242"/>
                  </a:lnTo>
                  <a:cubicBezTo>
                    <a:pt x="10986" y="59242"/>
                    <a:pt x="10764" y="59257"/>
                    <a:pt x="10542" y="59257"/>
                  </a:cubicBezTo>
                  <a:cubicBezTo>
                    <a:pt x="10430" y="59257"/>
                    <a:pt x="10319" y="59254"/>
                    <a:pt x="10208" y="59242"/>
                  </a:cubicBezTo>
                  <a:cubicBezTo>
                    <a:pt x="9574" y="59242"/>
                    <a:pt x="9074" y="58809"/>
                    <a:pt x="8974" y="58275"/>
                  </a:cubicBezTo>
                  <a:cubicBezTo>
                    <a:pt x="8874" y="57641"/>
                    <a:pt x="9174" y="57041"/>
                    <a:pt x="9741" y="56807"/>
                  </a:cubicBezTo>
                  <a:cubicBezTo>
                    <a:pt x="9941" y="56707"/>
                    <a:pt x="10175" y="56607"/>
                    <a:pt x="10375" y="56607"/>
                  </a:cubicBezTo>
                  <a:cubicBezTo>
                    <a:pt x="10848" y="56607"/>
                    <a:pt x="11321" y="56577"/>
                    <a:pt x="11794" y="56577"/>
                  </a:cubicBezTo>
                  <a:close/>
                  <a:moveTo>
                    <a:pt x="9274" y="61978"/>
                  </a:moveTo>
                  <a:cubicBezTo>
                    <a:pt x="10441" y="61978"/>
                    <a:pt x="11142" y="62978"/>
                    <a:pt x="10608" y="63879"/>
                  </a:cubicBezTo>
                  <a:cubicBezTo>
                    <a:pt x="10300" y="64411"/>
                    <a:pt x="9805" y="64637"/>
                    <a:pt x="9259" y="64637"/>
                  </a:cubicBezTo>
                  <a:cubicBezTo>
                    <a:pt x="9154" y="64637"/>
                    <a:pt x="9048" y="64629"/>
                    <a:pt x="8940" y="64613"/>
                  </a:cubicBezTo>
                  <a:cubicBezTo>
                    <a:pt x="8373" y="64546"/>
                    <a:pt x="7806" y="64580"/>
                    <a:pt x="7206" y="64546"/>
                  </a:cubicBezTo>
                  <a:cubicBezTo>
                    <a:pt x="6872" y="64546"/>
                    <a:pt x="6539" y="64446"/>
                    <a:pt x="6238" y="64279"/>
                  </a:cubicBezTo>
                  <a:cubicBezTo>
                    <a:pt x="5872" y="64046"/>
                    <a:pt x="5705" y="63712"/>
                    <a:pt x="5738" y="63312"/>
                  </a:cubicBezTo>
                  <a:cubicBezTo>
                    <a:pt x="5771" y="62912"/>
                    <a:pt x="5972" y="62645"/>
                    <a:pt x="6305" y="62478"/>
                  </a:cubicBezTo>
                  <a:cubicBezTo>
                    <a:pt x="6972" y="62145"/>
                    <a:pt x="7673" y="62178"/>
                    <a:pt x="8373" y="62078"/>
                  </a:cubicBezTo>
                  <a:cubicBezTo>
                    <a:pt x="8674" y="62011"/>
                    <a:pt x="9007" y="62011"/>
                    <a:pt x="9274" y="61978"/>
                  </a:cubicBezTo>
                  <a:close/>
                  <a:moveTo>
                    <a:pt x="12449" y="68117"/>
                  </a:moveTo>
                  <a:cubicBezTo>
                    <a:pt x="13270" y="68117"/>
                    <a:pt x="14091" y="68168"/>
                    <a:pt x="14911" y="68282"/>
                  </a:cubicBezTo>
                  <a:cubicBezTo>
                    <a:pt x="15712" y="68382"/>
                    <a:pt x="15979" y="68849"/>
                    <a:pt x="15912" y="69617"/>
                  </a:cubicBezTo>
                  <a:cubicBezTo>
                    <a:pt x="15879" y="70117"/>
                    <a:pt x="15312" y="70551"/>
                    <a:pt x="14711" y="70584"/>
                  </a:cubicBezTo>
                  <a:lnTo>
                    <a:pt x="14111" y="70584"/>
                  </a:lnTo>
                  <a:cubicBezTo>
                    <a:pt x="13110" y="70517"/>
                    <a:pt x="12109" y="70551"/>
                    <a:pt x="11142" y="70217"/>
                  </a:cubicBezTo>
                  <a:cubicBezTo>
                    <a:pt x="10508" y="70017"/>
                    <a:pt x="10175" y="69617"/>
                    <a:pt x="10208" y="69083"/>
                  </a:cubicBezTo>
                  <a:cubicBezTo>
                    <a:pt x="10241" y="68616"/>
                    <a:pt x="10675" y="68149"/>
                    <a:pt x="11309" y="68149"/>
                  </a:cubicBezTo>
                  <a:cubicBezTo>
                    <a:pt x="11689" y="68128"/>
                    <a:pt x="12069" y="68117"/>
                    <a:pt x="12449" y="68117"/>
                  </a:cubicBezTo>
                  <a:close/>
                  <a:moveTo>
                    <a:pt x="8570" y="73752"/>
                  </a:moveTo>
                  <a:cubicBezTo>
                    <a:pt x="9342" y="73752"/>
                    <a:pt x="9976" y="74339"/>
                    <a:pt x="10041" y="75054"/>
                  </a:cubicBezTo>
                  <a:cubicBezTo>
                    <a:pt x="10108" y="75821"/>
                    <a:pt x="9541" y="76488"/>
                    <a:pt x="8740" y="76655"/>
                  </a:cubicBezTo>
                  <a:cubicBezTo>
                    <a:pt x="8440" y="76722"/>
                    <a:pt x="8106" y="76722"/>
                    <a:pt x="7806" y="76722"/>
                  </a:cubicBezTo>
                  <a:cubicBezTo>
                    <a:pt x="6972" y="76555"/>
                    <a:pt x="6105" y="76655"/>
                    <a:pt x="5238" y="76588"/>
                  </a:cubicBezTo>
                  <a:cubicBezTo>
                    <a:pt x="4437" y="76488"/>
                    <a:pt x="3937" y="75888"/>
                    <a:pt x="3937" y="75354"/>
                  </a:cubicBezTo>
                  <a:cubicBezTo>
                    <a:pt x="3903" y="74720"/>
                    <a:pt x="4471" y="74086"/>
                    <a:pt x="5204" y="73986"/>
                  </a:cubicBezTo>
                  <a:cubicBezTo>
                    <a:pt x="6305" y="73853"/>
                    <a:pt x="7406" y="73753"/>
                    <a:pt x="8507" y="73753"/>
                  </a:cubicBezTo>
                  <a:cubicBezTo>
                    <a:pt x="8528" y="73752"/>
                    <a:pt x="8549" y="73752"/>
                    <a:pt x="8570" y="73752"/>
                  </a:cubicBezTo>
                  <a:close/>
                  <a:moveTo>
                    <a:pt x="13097" y="79302"/>
                  </a:moveTo>
                  <a:cubicBezTo>
                    <a:pt x="13320" y="79302"/>
                    <a:pt x="13548" y="79324"/>
                    <a:pt x="13777" y="79324"/>
                  </a:cubicBezTo>
                  <a:cubicBezTo>
                    <a:pt x="14378" y="79390"/>
                    <a:pt x="15011" y="79424"/>
                    <a:pt x="15612" y="79457"/>
                  </a:cubicBezTo>
                  <a:cubicBezTo>
                    <a:pt x="15912" y="79457"/>
                    <a:pt x="16212" y="79490"/>
                    <a:pt x="16479" y="79590"/>
                  </a:cubicBezTo>
                  <a:cubicBezTo>
                    <a:pt x="16979" y="79757"/>
                    <a:pt x="17313" y="80191"/>
                    <a:pt x="17313" y="80658"/>
                  </a:cubicBezTo>
                  <a:cubicBezTo>
                    <a:pt x="17313" y="81091"/>
                    <a:pt x="17013" y="81492"/>
                    <a:pt x="16512" y="81692"/>
                  </a:cubicBezTo>
                  <a:cubicBezTo>
                    <a:pt x="16020" y="81889"/>
                    <a:pt x="15490" y="81941"/>
                    <a:pt x="14965" y="81941"/>
                  </a:cubicBezTo>
                  <a:cubicBezTo>
                    <a:pt x="14779" y="81941"/>
                    <a:pt x="14594" y="81934"/>
                    <a:pt x="14411" y="81925"/>
                  </a:cubicBezTo>
                  <a:cubicBezTo>
                    <a:pt x="14224" y="81925"/>
                    <a:pt x="14037" y="81931"/>
                    <a:pt x="13851" y="81931"/>
                  </a:cubicBezTo>
                  <a:cubicBezTo>
                    <a:pt x="13570" y="81931"/>
                    <a:pt x="13290" y="81919"/>
                    <a:pt x="13010" y="81859"/>
                  </a:cubicBezTo>
                  <a:cubicBezTo>
                    <a:pt x="12676" y="81792"/>
                    <a:pt x="12376" y="81659"/>
                    <a:pt x="12109" y="81458"/>
                  </a:cubicBezTo>
                  <a:cubicBezTo>
                    <a:pt x="11709" y="81158"/>
                    <a:pt x="11542" y="80725"/>
                    <a:pt x="11642" y="80224"/>
                  </a:cubicBezTo>
                  <a:cubicBezTo>
                    <a:pt x="11742" y="79690"/>
                    <a:pt x="12143" y="79490"/>
                    <a:pt x="12610" y="79357"/>
                  </a:cubicBezTo>
                  <a:cubicBezTo>
                    <a:pt x="12767" y="79314"/>
                    <a:pt x="12930" y="79302"/>
                    <a:pt x="13097" y="79302"/>
                  </a:cubicBezTo>
                  <a:close/>
                  <a:moveTo>
                    <a:pt x="9742" y="84593"/>
                  </a:moveTo>
                  <a:cubicBezTo>
                    <a:pt x="10606" y="84593"/>
                    <a:pt x="11209" y="85215"/>
                    <a:pt x="11209" y="86028"/>
                  </a:cubicBezTo>
                  <a:cubicBezTo>
                    <a:pt x="11209" y="86841"/>
                    <a:pt x="10606" y="87464"/>
                    <a:pt x="9711" y="87464"/>
                  </a:cubicBezTo>
                  <a:cubicBezTo>
                    <a:pt x="9688" y="87464"/>
                    <a:pt x="9664" y="87464"/>
                    <a:pt x="9641" y="87463"/>
                  </a:cubicBezTo>
                  <a:cubicBezTo>
                    <a:pt x="8774" y="87429"/>
                    <a:pt x="7906" y="87363"/>
                    <a:pt x="7072" y="87196"/>
                  </a:cubicBezTo>
                  <a:cubicBezTo>
                    <a:pt x="6339" y="87062"/>
                    <a:pt x="6038" y="86695"/>
                    <a:pt x="6072" y="86128"/>
                  </a:cubicBezTo>
                  <a:cubicBezTo>
                    <a:pt x="6072" y="85761"/>
                    <a:pt x="6305" y="85561"/>
                    <a:pt x="6572" y="85428"/>
                  </a:cubicBezTo>
                  <a:cubicBezTo>
                    <a:pt x="7539" y="84861"/>
                    <a:pt x="8573" y="84627"/>
                    <a:pt x="9674" y="84594"/>
                  </a:cubicBezTo>
                  <a:cubicBezTo>
                    <a:pt x="9697" y="84593"/>
                    <a:pt x="9720" y="84593"/>
                    <a:pt x="9742" y="84593"/>
                  </a:cubicBezTo>
                  <a:close/>
                  <a:moveTo>
                    <a:pt x="11152" y="92092"/>
                  </a:moveTo>
                  <a:cubicBezTo>
                    <a:pt x="11312" y="92092"/>
                    <a:pt x="11476" y="92099"/>
                    <a:pt x="11642" y="92099"/>
                  </a:cubicBezTo>
                  <a:cubicBezTo>
                    <a:pt x="12510" y="92099"/>
                    <a:pt x="13410" y="92199"/>
                    <a:pt x="14278" y="92400"/>
                  </a:cubicBezTo>
                  <a:cubicBezTo>
                    <a:pt x="15045" y="92566"/>
                    <a:pt x="15545" y="93267"/>
                    <a:pt x="15512" y="93901"/>
                  </a:cubicBezTo>
                  <a:cubicBezTo>
                    <a:pt x="15445" y="94601"/>
                    <a:pt x="14878" y="95302"/>
                    <a:pt x="14077" y="95302"/>
                  </a:cubicBezTo>
                  <a:cubicBezTo>
                    <a:pt x="14001" y="95303"/>
                    <a:pt x="13925" y="95304"/>
                    <a:pt x="13849" y="95304"/>
                  </a:cubicBezTo>
                  <a:cubicBezTo>
                    <a:pt x="12561" y="95304"/>
                    <a:pt x="11305" y="95038"/>
                    <a:pt x="10108" y="94534"/>
                  </a:cubicBezTo>
                  <a:cubicBezTo>
                    <a:pt x="9641" y="94301"/>
                    <a:pt x="9441" y="93867"/>
                    <a:pt x="9474" y="93367"/>
                  </a:cubicBezTo>
                  <a:cubicBezTo>
                    <a:pt x="9507" y="92867"/>
                    <a:pt x="9808" y="92566"/>
                    <a:pt x="10208" y="92299"/>
                  </a:cubicBezTo>
                  <a:cubicBezTo>
                    <a:pt x="10519" y="92122"/>
                    <a:pt x="10831" y="92092"/>
                    <a:pt x="11152" y="92092"/>
                  </a:cubicBezTo>
                  <a:close/>
                  <a:moveTo>
                    <a:pt x="10075" y="99463"/>
                  </a:moveTo>
                  <a:cubicBezTo>
                    <a:pt x="10163" y="99463"/>
                    <a:pt x="10252" y="99466"/>
                    <a:pt x="10341" y="99471"/>
                  </a:cubicBezTo>
                  <a:cubicBezTo>
                    <a:pt x="11209" y="99505"/>
                    <a:pt x="12076" y="99505"/>
                    <a:pt x="12877" y="99905"/>
                  </a:cubicBezTo>
                  <a:cubicBezTo>
                    <a:pt x="13610" y="100272"/>
                    <a:pt x="13944" y="101006"/>
                    <a:pt x="13777" y="101840"/>
                  </a:cubicBezTo>
                  <a:cubicBezTo>
                    <a:pt x="13644" y="102407"/>
                    <a:pt x="12877" y="103007"/>
                    <a:pt x="12176" y="103041"/>
                  </a:cubicBezTo>
                  <a:cubicBezTo>
                    <a:pt x="11375" y="103041"/>
                    <a:pt x="10575" y="103174"/>
                    <a:pt x="9774" y="103274"/>
                  </a:cubicBezTo>
                  <a:cubicBezTo>
                    <a:pt x="9709" y="103281"/>
                    <a:pt x="9644" y="103284"/>
                    <a:pt x="9579" y="103284"/>
                  </a:cubicBezTo>
                  <a:cubicBezTo>
                    <a:pt x="8709" y="103284"/>
                    <a:pt x="7854" y="102675"/>
                    <a:pt x="7606" y="101806"/>
                  </a:cubicBezTo>
                  <a:cubicBezTo>
                    <a:pt x="7406" y="101039"/>
                    <a:pt x="7906" y="100105"/>
                    <a:pt x="8740" y="99738"/>
                  </a:cubicBezTo>
                  <a:cubicBezTo>
                    <a:pt x="9161" y="99542"/>
                    <a:pt x="9606" y="99463"/>
                    <a:pt x="10075" y="99463"/>
                  </a:cubicBezTo>
                  <a:close/>
                  <a:moveTo>
                    <a:pt x="9534" y="105225"/>
                  </a:moveTo>
                  <a:cubicBezTo>
                    <a:pt x="9614" y="105225"/>
                    <a:pt x="9694" y="105231"/>
                    <a:pt x="9774" y="105242"/>
                  </a:cubicBezTo>
                  <a:cubicBezTo>
                    <a:pt x="10575" y="105342"/>
                    <a:pt x="11375" y="105476"/>
                    <a:pt x="12176" y="105476"/>
                  </a:cubicBezTo>
                  <a:cubicBezTo>
                    <a:pt x="12877" y="105476"/>
                    <a:pt x="13644" y="106109"/>
                    <a:pt x="13777" y="106676"/>
                  </a:cubicBezTo>
                  <a:cubicBezTo>
                    <a:pt x="13944" y="107510"/>
                    <a:pt x="13610" y="108244"/>
                    <a:pt x="12877" y="108611"/>
                  </a:cubicBezTo>
                  <a:cubicBezTo>
                    <a:pt x="12076" y="109011"/>
                    <a:pt x="11209" y="109011"/>
                    <a:pt x="10341" y="109045"/>
                  </a:cubicBezTo>
                  <a:cubicBezTo>
                    <a:pt x="10252" y="109050"/>
                    <a:pt x="10163" y="109053"/>
                    <a:pt x="10074" y="109053"/>
                  </a:cubicBezTo>
                  <a:cubicBezTo>
                    <a:pt x="9605" y="109053"/>
                    <a:pt x="9156" y="108974"/>
                    <a:pt x="8707" y="108778"/>
                  </a:cubicBezTo>
                  <a:cubicBezTo>
                    <a:pt x="7906" y="108411"/>
                    <a:pt x="7406" y="107477"/>
                    <a:pt x="7606" y="106710"/>
                  </a:cubicBezTo>
                  <a:cubicBezTo>
                    <a:pt x="7850" y="105856"/>
                    <a:pt x="8680" y="105225"/>
                    <a:pt x="9534" y="105225"/>
                  </a:cubicBezTo>
                  <a:close/>
                  <a:moveTo>
                    <a:pt x="13849" y="113212"/>
                  </a:moveTo>
                  <a:cubicBezTo>
                    <a:pt x="13925" y="113212"/>
                    <a:pt x="14001" y="113213"/>
                    <a:pt x="14077" y="113214"/>
                  </a:cubicBezTo>
                  <a:cubicBezTo>
                    <a:pt x="14878" y="113214"/>
                    <a:pt x="15445" y="113915"/>
                    <a:pt x="15512" y="114615"/>
                  </a:cubicBezTo>
                  <a:cubicBezTo>
                    <a:pt x="15545" y="115249"/>
                    <a:pt x="15045" y="115950"/>
                    <a:pt x="14278" y="116117"/>
                  </a:cubicBezTo>
                  <a:cubicBezTo>
                    <a:pt x="13410" y="116317"/>
                    <a:pt x="12510" y="116417"/>
                    <a:pt x="11642" y="116417"/>
                  </a:cubicBezTo>
                  <a:cubicBezTo>
                    <a:pt x="11142" y="116383"/>
                    <a:pt x="10675" y="116450"/>
                    <a:pt x="10208" y="116183"/>
                  </a:cubicBezTo>
                  <a:cubicBezTo>
                    <a:pt x="9808" y="115950"/>
                    <a:pt x="9507" y="115650"/>
                    <a:pt x="9474" y="115149"/>
                  </a:cubicBezTo>
                  <a:cubicBezTo>
                    <a:pt x="9441" y="114649"/>
                    <a:pt x="9641" y="114182"/>
                    <a:pt x="10108" y="113982"/>
                  </a:cubicBezTo>
                  <a:cubicBezTo>
                    <a:pt x="11305" y="113478"/>
                    <a:pt x="12561" y="113212"/>
                    <a:pt x="13849" y="113212"/>
                  </a:cubicBezTo>
                  <a:close/>
                  <a:moveTo>
                    <a:pt x="9711" y="121052"/>
                  </a:moveTo>
                  <a:cubicBezTo>
                    <a:pt x="10606" y="121052"/>
                    <a:pt x="11209" y="121675"/>
                    <a:pt x="11209" y="122488"/>
                  </a:cubicBezTo>
                  <a:cubicBezTo>
                    <a:pt x="11209" y="123269"/>
                    <a:pt x="10605" y="123923"/>
                    <a:pt x="9739" y="123923"/>
                  </a:cubicBezTo>
                  <a:cubicBezTo>
                    <a:pt x="9717" y="123923"/>
                    <a:pt x="9696" y="123923"/>
                    <a:pt x="9674" y="123922"/>
                  </a:cubicBezTo>
                  <a:cubicBezTo>
                    <a:pt x="8573" y="123855"/>
                    <a:pt x="7539" y="123622"/>
                    <a:pt x="6572" y="123088"/>
                  </a:cubicBezTo>
                  <a:cubicBezTo>
                    <a:pt x="6305" y="122955"/>
                    <a:pt x="6072" y="122755"/>
                    <a:pt x="6072" y="122388"/>
                  </a:cubicBezTo>
                  <a:cubicBezTo>
                    <a:pt x="6072" y="121787"/>
                    <a:pt x="6372" y="121420"/>
                    <a:pt x="7072" y="121287"/>
                  </a:cubicBezTo>
                  <a:cubicBezTo>
                    <a:pt x="7906" y="121120"/>
                    <a:pt x="8774" y="121053"/>
                    <a:pt x="9641" y="121053"/>
                  </a:cubicBezTo>
                  <a:cubicBezTo>
                    <a:pt x="9664" y="121053"/>
                    <a:pt x="9688" y="121052"/>
                    <a:pt x="9711" y="121052"/>
                  </a:cubicBezTo>
                  <a:close/>
                  <a:moveTo>
                    <a:pt x="14411" y="126557"/>
                  </a:moveTo>
                  <a:cubicBezTo>
                    <a:pt x="15111" y="126557"/>
                    <a:pt x="15845" y="126557"/>
                    <a:pt x="16512" y="126824"/>
                  </a:cubicBezTo>
                  <a:cubicBezTo>
                    <a:pt x="17013" y="126991"/>
                    <a:pt x="17313" y="127425"/>
                    <a:pt x="17313" y="127858"/>
                  </a:cubicBezTo>
                  <a:cubicBezTo>
                    <a:pt x="17313" y="128325"/>
                    <a:pt x="16979" y="128726"/>
                    <a:pt x="16479" y="128926"/>
                  </a:cubicBezTo>
                  <a:cubicBezTo>
                    <a:pt x="16212" y="128992"/>
                    <a:pt x="15912" y="129059"/>
                    <a:pt x="15612" y="129059"/>
                  </a:cubicBezTo>
                  <a:cubicBezTo>
                    <a:pt x="15011" y="129059"/>
                    <a:pt x="14378" y="129126"/>
                    <a:pt x="13777" y="129159"/>
                  </a:cubicBezTo>
                  <a:cubicBezTo>
                    <a:pt x="13577" y="129176"/>
                    <a:pt x="13377" y="129193"/>
                    <a:pt x="13181" y="129193"/>
                  </a:cubicBezTo>
                  <a:cubicBezTo>
                    <a:pt x="12985" y="129193"/>
                    <a:pt x="12793" y="129176"/>
                    <a:pt x="12610" y="129126"/>
                  </a:cubicBezTo>
                  <a:cubicBezTo>
                    <a:pt x="12143" y="129026"/>
                    <a:pt x="11742" y="128792"/>
                    <a:pt x="11642" y="128292"/>
                  </a:cubicBezTo>
                  <a:cubicBezTo>
                    <a:pt x="11542" y="127792"/>
                    <a:pt x="11709" y="127358"/>
                    <a:pt x="12109" y="127058"/>
                  </a:cubicBezTo>
                  <a:cubicBezTo>
                    <a:pt x="12376" y="126824"/>
                    <a:pt x="12676" y="126724"/>
                    <a:pt x="13010" y="126657"/>
                  </a:cubicBezTo>
                  <a:cubicBezTo>
                    <a:pt x="13477" y="126557"/>
                    <a:pt x="13944" y="126591"/>
                    <a:pt x="14411" y="126557"/>
                  </a:cubicBezTo>
                  <a:close/>
                  <a:moveTo>
                    <a:pt x="7806" y="131761"/>
                  </a:moveTo>
                  <a:cubicBezTo>
                    <a:pt x="8106" y="131794"/>
                    <a:pt x="8407" y="131794"/>
                    <a:pt x="8740" y="131861"/>
                  </a:cubicBezTo>
                  <a:cubicBezTo>
                    <a:pt x="9541" y="132028"/>
                    <a:pt x="10108" y="132695"/>
                    <a:pt x="10041" y="133462"/>
                  </a:cubicBezTo>
                  <a:cubicBezTo>
                    <a:pt x="9976" y="134177"/>
                    <a:pt x="9342" y="134765"/>
                    <a:pt x="8570" y="134765"/>
                  </a:cubicBezTo>
                  <a:cubicBezTo>
                    <a:pt x="8549" y="134765"/>
                    <a:pt x="8528" y="134764"/>
                    <a:pt x="8507" y="134763"/>
                  </a:cubicBezTo>
                  <a:cubicBezTo>
                    <a:pt x="7406" y="134730"/>
                    <a:pt x="6305" y="134663"/>
                    <a:pt x="5204" y="134496"/>
                  </a:cubicBezTo>
                  <a:cubicBezTo>
                    <a:pt x="4471" y="134396"/>
                    <a:pt x="3903" y="133796"/>
                    <a:pt x="3937" y="133162"/>
                  </a:cubicBezTo>
                  <a:cubicBezTo>
                    <a:pt x="3937" y="132595"/>
                    <a:pt x="4437" y="132028"/>
                    <a:pt x="5238" y="131928"/>
                  </a:cubicBezTo>
                  <a:cubicBezTo>
                    <a:pt x="6105" y="131828"/>
                    <a:pt x="6939" y="131961"/>
                    <a:pt x="7806" y="131761"/>
                  </a:cubicBezTo>
                  <a:close/>
                  <a:moveTo>
                    <a:pt x="14501" y="137917"/>
                  </a:moveTo>
                  <a:cubicBezTo>
                    <a:pt x="14563" y="137917"/>
                    <a:pt x="14622" y="137921"/>
                    <a:pt x="14678" y="137932"/>
                  </a:cubicBezTo>
                  <a:cubicBezTo>
                    <a:pt x="15312" y="137966"/>
                    <a:pt x="15879" y="138399"/>
                    <a:pt x="15912" y="138900"/>
                  </a:cubicBezTo>
                  <a:cubicBezTo>
                    <a:pt x="15979" y="139667"/>
                    <a:pt x="15712" y="140134"/>
                    <a:pt x="14911" y="140234"/>
                  </a:cubicBezTo>
                  <a:cubicBezTo>
                    <a:pt x="14032" y="140331"/>
                    <a:pt x="13153" y="140393"/>
                    <a:pt x="12274" y="140393"/>
                  </a:cubicBezTo>
                  <a:cubicBezTo>
                    <a:pt x="11952" y="140393"/>
                    <a:pt x="11631" y="140385"/>
                    <a:pt x="11309" y="140367"/>
                  </a:cubicBezTo>
                  <a:cubicBezTo>
                    <a:pt x="10675" y="140334"/>
                    <a:pt x="10241" y="139900"/>
                    <a:pt x="10208" y="139433"/>
                  </a:cubicBezTo>
                  <a:cubicBezTo>
                    <a:pt x="10175" y="138900"/>
                    <a:pt x="10508" y="138499"/>
                    <a:pt x="11142" y="138266"/>
                  </a:cubicBezTo>
                  <a:cubicBezTo>
                    <a:pt x="12109" y="137966"/>
                    <a:pt x="13110" y="137999"/>
                    <a:pt x="14111" y="137932"/>
                  </a:cubicBezTo>
                  <a:cubicBezTo>
                    <a:pt x="14244" y="137932"/>
                    <a:pt x="14378" y="137917"/>
                    <a:pt x="14501" y="137917"/>
                  </a:cubicBezTo>
                  <a:close/>
                  <a:moveTo>
                    <a:pt x="9181" y="143857"/>
                  </a:moveTo>
                  <a:cubicBezTo>
                    <a:pt x="9757" y="143857"/>
                    <a:pt x="10286" y="144076"/>
                    <a:pt x="10608" y="144604"/>
                  </a:cubicBezTo>
                  <a:cubicBezTo>
                    <a:pt x="11142" y="145504"/>
                    <a:pt x="10441" y="146505"/>
                    <a:pt x="9274" y="146505"/>
                  </a:cubicBezTo>
                  <a:cubicBezTo>
                    <a:pt x="8974" y="146505"/>
                    <a:pt x="8674" y="146472"/>
                    <a:pt x="8373" y="146438"/>
                  </a:cubicBezTo>
                  <a:lnTo>
                    <a:pt x="8340" y="146438"/>
                  </a:lnTo>
                  <a:cubicBezTo>
                    <a:pt x="7673" y="146338"/>
                    <a:pt x="6972" y="146338"/>
                    <a:pt x="6305" y="146038"/>
                  </a:cubicBezTo>
                  <a:cubicBezTo>
                    <a:pt x="5938" y="145871"/>
                    <a:pt x="5771" y="145571"/>
                    <a:pt x="5738" y="145204"/>
                  </a:cubicBezTo>
                  <a:cubicBezTo>
                    <a:pt x="5705" y="144770"/>
                    <a:pt x="5872" y="144437"/>
                    <a:pt x="6238" y="144237"/>
                  </a:cubicBezTo>
                  <a:cubicBezTo>
                    <a:pt x="6539" y="144070"/>
                    <a:pt x="6872" y="143970"/>
                    <a:pt x="7206" y="143936"/>
                  </a:cubicBezTo>
                  <a:cubicBezTo>
                    <a:pt x="7433" y="143936"/>
                    <a:pt x="7665" y="143942"/>
                    <a:pt x="7898" y="143942"/>
                  </a:cubicBezTo>
                  <a:cubicBezTo>
                    <a:pt x="8248" y="143942"/>
                    <a:pt x="8600" y="143930"/>
                    <a:pt x="8940" y="143870"/>
                  </a:cubicBezTo>
                  <a:cubicBezTo>
                    <a:pt x="9021" y="143862"/>
                    <a:pt x="9102" y="143857"/>
                    <a:pt x="9181" y="143857"/>
                  </a:cubicBezTo>
                  <a:close/>
                  <a:moveTo>
                    <a:pt x="12009" y="149240"/>
                  </a:moveTo>
                  <a:cubicBezTo>
                    <a:pt x="12276" y="149240"/>
                    <a:pt x="12543" y="149274"/>
                    <a:pt x="12810" y="149340"/>
                  </a:cubicBezTo>
                  <a:cubicBezTo>
                    <a:pt x="13544" y="149407"/>
                    <a:pt x="14077" y="149907"/>
                    <a:pt x="14111" y="150508"/>
                  </a:cubicBezTo>
                  <a:cubicBezTo>
                    <a:pt x="14144" y="151142"/>
                    <a:pt x="13710" y="151642"/>
                    <a:pt x="12977" y="151809"/>
                  </a:cubicBezTo>
                  <a:cubicBezTo>
                    <a:pt x="12605" y="151895"/>
                    <a:pt x="12233" y="151919"/>
                    <a:pt x="11862" y="151919"/>
                  </a:cubicBezTo>
                  <a:cubicBezTo>
                    <a:pt x="11366" y="151919"/>
                    <a:pt x="10870" y="151875"/>
                    <a:pt x="10375" y="151875"/>
                  </a:cubicBezTo>
                  <a:cubicBezTo>
                    <a:pt x="10175" y="151875"/>
                    <a:pt x="9941" y="151775"/>
                    <a:pt x="9741" y="151709"/>
                  </a:cubicBezTo>
                  <a:cubicBezTo>
                    <a:pt x="9174" y="151475"/>
                    <a:pt x="8874" y="150875"/>
                    <a:pt x="8974" y="150208"/>
                  </a:cubicBezTo>
                  <a:cubicBezTo>
                    <a:pt x="9074" y="149674"/>
                    <a:pt x="9574" y="149274"/>
                    <a:pt x="10208" y="149240"/>
                  </a:cubicBezTo>
                  <a:close/>
                  <a:moveTo>
                    <a:pt x="11075" y="177112"/>
                  </a:moveTo>
                  <a:cubicBezTo>
                    <a:pt x="11218" y="177112"/>
                    <a:pt x="11363" y="177117"/>
                    <a:pt x="11509" y="177127"/>
                  </a:cubicBezTo>
                  <a:cubicBezTo>
                    <a:pt x="12276" y="177194"/>
                    <a:pt x="12776" y="177661"/>
                    <a:pt x="12843" y="178328"/>
                  </a:cubicBezTo>
                  <a:cubicBezTo>
                    <a:pt x="12943" y="179095"/>
                    <a:pt x="12510" y="179662"/>
                    <a:pt x="11742" y="179862"/>
                  </a:cubicBezTo>
                  <a:cubicBezTo>
                    <a:pt x="11409" y="179951"/>
                    <a:pt x="11075" y="179951"/>
                    <a:pt x="10752" y="179951"/>
                  </a:cubicBezTo>
                  <a:cubicBezTo>
                    <a:pt x="10590" y="179951"/>
                    <a:pt x="10430" y="179951"/>
                    <a:pt x="10275" y="179962"/>
                  </a:cubicBezTo>
                  <a:cubicBezTo>
                    <a:pt x="10056" y="179962"/>
                    <a:pt x="9842" y="179971"/>
                    <a:pt x="9631" y="179971"/>
                  </a:cubicBezTo>
                  <a:cubicBezTo>
                    <a:pt x="9262" y="179971"/>
                    <a:pt x="8901" y="179944"/>
                    <a:pt x="8540" y="179795"/>
                  </a:cubicBezTo>
                  <a:cubicBezTo>
                    <a:pt x="8073" y="179629"/>
                    <a:pt x="7740" y="179295"/>
                    <a:pt x="7639" y="178795"/>
                  </a:cubicBezTo>
                  <a:cubicBezTo>
                    <a:pt x="7573" y="178328"/>
                    <a:pt x="7840" y="177994"/>
                    <a:pt x="8207" y="177727"/>
                  </a:cubicBezTo>
                  <a:cubicBezTo>
                    <a:pt x="8340" y="177594"/>
                    <a:pt x="8540" y="177527"/>
                    <a:pt x="8707" y="177460"/>
                  </a:cubicBezTo>
                  <a:cubicBezTo>
                    <a:pt x="9500" y="177262"/>
                    <a:pt x="10269" y="177112"/>
                    <a:pt x="11075" y="177112"/>
                  </a:cubicBezTo>
                  <a:close/>
                  <a:moveTo>
                    <a:pt x="4891" y="182192"/>
                  </a:moveTo>
                  <a:cubicBezTo>
                    <a:pt x="5451" y="182192"/>
                    <a:pt x="6012" y="182204"/>
                    <a:pt x="6572" y="182264"/>
                  </a:cubicBezTo>
                  <a:cubicBezTo>
                    <a:pt x="7206" y="182364"/>
                    <a:pt x="7740" y="182731"/>
                    <a:pt x="7806" y="183298"/>
                  </a:cubicBezTo>
                  <a:cubicBezTo>
                    <a:pt x="7873" y="183898"/>
                    <a:pt x="7473" y="184432"/>
                    <a:pt x="6806" y="184599"/>
                  </a:cubicBezTo>
                  <a:cubicBezTo>
                    <a:pt x="6521" y="184667"/>
                    <a:pt x="6242" y="184685"/>
                    <a:pt x="5973" y="184685"/>
                  </a:cubicBezTo>
                  <a:cubicBezTo>
                    <a:pt x="5660" y="184685"/>
                    <a:pt x="5359" y="184660"/>
                    <a:pt x="5080" y="184660"/>
                  </a:cubicBezTo>
                  <a:cubicBezTo>
                    <a:pt x="5009" y="184660"/>
                    <a:pt x="4939" y="184662"/>
                    <a:pt x="4871" y="184666"/>
                  </a:cubicBezTo>
                  <a:lnTo>
                    <a:pt x="3270" y="184666"/>
                  </a:lnTo>
                  <a:lnTo>
                    <a:pt x="3236" y="184699"/>
                  </a:lnTo>
                  <a:cubicBezTo>
                    <a:pt x="2936" y="184699"/>
                    <a:pt x="2636" y="184599"/>
                    <a:pt x="2336" y="184432"/>
                  </a:cubicBezTo>
                  <a:cubicBezTo>
                    <a:pt x="1735" y="184065"/>
                    <a:pt x="1635" y="183298"/>
                    <a:pt x="2136" y="182798"/>
                  </a:cubicBezTo>
                  <a:cubicBezTo>
                    <a:pt x="2569" y="182297"/>
                    <a:pt x="3170" y="182231"/>
                    <a:pt x="3770" y="182197"/>
                  </a:cubicBezTo>
                  <a:cubicBezTo>
                    <a:pt x="4144" y="182197"/>
                    <a:pt x="4517" y="182192"/>
                    <a:pt x="4891" y="182192"/>
                  </a:cubicBezTo>
                  <a:close/>
                  <a:moveTo>
                    <a:pt x="11509" y="188802"/>
                  </a:moveTo>
                  <a:cubicBezTo>
                    <a:pt x="12176" y="188802"/>
                    <a:pt x="12810" y="188902"/>
                    <a:pt x="13477" y="189069"/>
                  </a:cubicBezTo>
                  <a:cubicBezTo>
                    <a:pt x="14378" y="189302"/>
                    <a:pt x="14845" y="190303"/>
                    <a:pt x="14411" y="191070"/>
                  </a:cubicBezTo>
                  <a:cubicBezTo>
                    <a:pt x="14134" y="191541"/>
                    <a:pt x="13674" y="191805"/>
                    <a:pt x="13106" y="191805"/>
                  </a:cubicBezTo>
                  <a:cubicBezTo>
                    <a:pt x="12989" y="191805"/>
                    <a:pt x="12868" y="191793"/>
                    <a:pt x="12743" y="191771"/>
                  </a:cubicBezTo>
                  <a:cubicBezTo>
                    <a:pt x="12432" y="191726"/>
                    <a:pt x="12124" y="191708"/>
                    <a:pt x="11818" y="191708"/>
                  </a:cubicBezTo>
                  <a:cubicBezTo>
                    <a:pt x="11205" y="191708"/>
                    <a:pt x="10597" y="191782"/>
                    <a:pt x="9974" y="191871"/>
                  </a:cubicBezTo>
                  <a:cubicBezTo>
                    <a:pt x="9896" y="191881"/>
                    <a:pt x="9818" y="191886"/>
                    <a:pt x="9740" y="191886"/>
                  </a:cubicBezTo>
                  <a:cubicBezTo>
                    <a:pt x="9057" y="191886"/>
                    <a:pt x="8420" y="191499"/>
                    <a:pt x="8240" y="190870"/>
                  </a:cubicBezTo>
                  <a:cubicBezTo>
                    <a:pt x="8073" y="190203"/>
                    <a:pt x="8473" y="189502"/>
                    <a:pt x="9241" y="189202"/>
                  </a:cubicBezTo>
                  <a:cubicBezTo>
                    <a:pt x="9974" y="188935"/>
                    <a:pt x="10742" y="188835"/>
                    <a:pt x="11509" y="188802"/>
                  </a:cubicBezTo>
                  <a:close/>
                  <a:moveTo>
                    <a:pt x="5723" y="195502"/>
                  </a:moveTo>
                  <a:cubicBezTo>
                    <a:pt x="6277" y="195502"/>
                    <a:pt x="6872" y="195611"/>
                    <a:pt x="7471" y="195611"/>
                  </a:cubicBezTo>
                  <a:cubicBezTo>
                    <a:pt x="7538" y="195611"/>
                    <a:pt x="7605" y="195610"/>
                    <a:pt x="7673" y="195607"/>
                  </a:cubicBezTo>
                  <a:cubicBezTo>
                    <a:pt x="7806" y="195607"/>
                    <a:pt x="7973" y="195640"/>
                    <a:pt x="8140" y="195707"/>
                  </a:cubicBezTo>
                  <a:cubicBezTo>
                    <a:pt x="8674" y="195874"/>
                    <a:pt x="8940" y="196407"/>
                    <a:pt x="8874" y="197074"/>
                  </a:cubicBezTo>
                  <a:cubicBezTo>
                    <a:pt x="8840" y="197508"/>
                    <a:pt x="8340" y="197908"/>
                    <a:pt x="7840" y="197908"/>
                  </a:cubicBezTo>
                  <a:cubicBezTo>
                    <a:pt x="7611" y="197920"/>
                    <a:pt x="7384" y="197926"/>
                    <a:pt x="7157" y="197926"/>
                  </a:cubicBezTo>
                  <a:cubicBezTo>
                    <a:pt x="6126" y="197926"/>
                    <a:pt x="5109" y="197812"/>
                    <a:pt x="4070" y="197675"/>
                  </a:cubicBezTo>
                  <a:cubicBezTo>
                    <a:pt x="3537" y="197608"/>
                    <a:pt x="3270" y="197308"/>
                    <a:pt x="3170" y="196874"/>
                  </a:cubicBezTo>
                  <a:cubicBezTo>
                    <a:pt x="3103" y="196507"/>
                    <a:pt x="3303" y="196074"/>
                    <a:pt x="3703" y="195807"/>
                  </a:cubicBezTo>
                  <a:cubicBezTo>
                    <a:pt x="4176" y="195529"/>
                    <a:pt x="4672" y="195506"/>
                    <a:pt x="5210" y="195506"/>
                  </a:cubicBezTo>
                  <a:cubicBezTo>
                    <a:pt x="5317" y="195506"/>
                    <a:pt x="5427" y="195507"/>
                    <a:pt x="5538" y="195507"/>
                  </a:cubicBezTo>
                  <a:cubicBezTo>
                    <a:pt x="5599" y="195504"/>
                    <a:pt x="5661" y="195502"/>
                    <a:pt x="5723" y="195502"/>
                  </a:cubicBezTo>
                  <a:close/>
                  <a:moveTo>
                    <a:pt x="9941" y="201878"/>
                  </a:moveTo>
                  <a:cubicBezTo>
                    <a:pt x="10575" y="201911"/>
                    <a:pt x="11142" y="202378"/>
                    <a:pt x="11209" y="202945"/>
                  </a:cubicBezTo>
                  <a:cubicBezTo>
                    <a:pt x="11242" y="203713"/>
                    <a:pt x="10875" y="204246"/>
                    <a:pt x="10141" y="204380"/>
                  </a:cubicBezTo>
                  <a:cubicBezTo>
                    <a:pt x="9686" y="204456"/>
                    <a:pt x="9232" y="204476"/>
                    <a:pt x="8777" y="204476"/>
                  </a:cubicBezTo>
                  <a:cubicBezTo>
                    <a:pt x="8231" y="204476"/>
                    <a:pt x="7685" y="204446"/>
                    <a:pt x="7139" y="204446"/>
                  </a:cubicBezTo>
                  <a:cubicBezTo>
                    <a:pt x="6505" y="204413"/>
                    <a:pt x="6072" y="203946"/>
                    <a:pt x="5972" y="203379"/>
                  </a:cubicBezTo>
                  <a:cubicBezTo>
                    <a:pt x="5905" y="202812"/>
                    <a:pt x="6272" y="202278"/>
                    <a:pt x="6906" y="202078"/>
                  </a:cubicBezTo>
                  <a:cubicBezTo>
                    <a:pt x="7606" y="201878"/>
                    <a:pt x="8307" y="201878"/>
                    <a:pt x="9040" y="201878"/>
                  </a:cubicBezTo>
                  <a:close/>
                  <a:moveTo>
                    <a:pt x="6305" y="0"/>
                  </a:moveTo>
                  <a:cubicBezTo>
                    <a:pt x="6305" y="33"/>
                    <a:pt x="6339" y="67"/>
                    <a:pt x="6339" y="67"/>
                  </a:cubicBezTo>
                  <a:cubicBezTo>
                    <a:pt x="6372" y="767"/>
                    <a:pt x="6072" y="1268"/>
                    <a:pt x="5471" y="1601"/>
                  </a:cubicBezTo>
                  <a:cubicBezTo>
                    <a:pt x="4804" y="1968"/>
                    <a:pt x="4070" y="2002"/>
                    <a:pt x="3370" y="2068"/>
                  </a:cubicBezTo>
                  <a:cubicBezTo>
                    <a:pt x="3236" y="2079"/>
                    <a:pt x="3107" y="2083"/>
                    <a:pt x="2978" y="2083"/>
                  </a:cubicBezTo>
                  <a:cubicBezTo>
                    <a:pt x="2721" y="2083"/>
                    <a:pt x="2469" y="2068"/>
                    <a:pt x="2202" y="2068"/>
                  </a:cubicBezTo>
                  <a:cubicBezTo>
                    <a:pt x="2102" y="4904"/>
                    <a:pt x="2236" y="7706"/>
                    <a:pt x="2169" y="10508"/>
                  </a:cubicBezTo>
                  <a:cubicBezTo>
                    <a:pt x="2169" y="10741"/>
                    <a:pt x="2169" y="10941"/>
                    <a:pt x="2136" y="11175"/>
                  </a:cubicBezTo>
                  <a:cubicBezTo>
                    <a:pt x="1935" y="12776"/>
                    <a:pt x="1435" y="14310"/>
                    <a:pt x="1035" y="15845"/>
                  </a:cubicBezTo>
                  <a:cubicBezTo>
                    <a:pt x="634" y="17279"/>
                    <a:pt x="234" y="18713"/>
                    <a:pt x="134" y="20215"/>
                  </a:cubicBezTo>
                  <a:cubicBezTo>
                    <a:pt x="1" y="21782"/>
                    <a:pt x="501" y="23250"/>
                    <a:pt x="835" y="24751"/>
                  </a:cubicBezTo>
                  <a:cubicBezTo>
                    <a:pt x="1669" y="28220"/>
                    <a:pt x="2969" y="31556"/>
                    <a:pt x="3837" y="35025"/>
                  </a:cubicBezTo>
                  <a:cubicBezTo>
                    <a:pt x="4097" y="35009"/>
                    <a:pt x="4355" y="35001"/>
                    <a:pt x="4611" y="35001"/>
                  </a:cubicBezTo>
                  <a:cubicBezTo>
                    <a:pt x="5442" y="35001"/>
                    <a:pt x="6257" y="35088"/>
                    <a:pt x="7072" y="35292"/>
                  </a:cubicBezTo>
                  <a:cubicBezTo>
                    <a:pt x="7840" y="35459"/>
                    <a:pt x="8373" y="36193"/>
                    <a:pt x="8373" y="36860"/>
                  </a:cubicBezTo>
                  <a:cubicBezTo>
                    <a:pt x="8407" y="37494"/>
                    <a:pt x="7840" y="38227"/>
                    <a:pt x="7139" y="38494"/>
                  </a:cubicBezTo>
                  <a:cubicBezTo>
                    <a:pt x="6707" y="38671"/>
                    <a:pt x="6264" y="38732"/>
                    <a:pt x="5815" y="38732"/>
                  </a:cubicBezTo>
                  <a:cubicBezTo>
                    <a:pt x="5502" y="38732"/>
                    <a:pt x="5186" y="38702"/>
                    <a:pt x="4871" y="38661"/>
                  </a:cubicBezTo>
                  <a:cubicBezTo>
                    <a:pt x="4771" y="38661"/>
                    <a:pt x="4637" y="38661"/>
                    <a:pt x="4504" y="38628"/>
                  </a:cubicBezTo>
                  <a:lnTo>
                    <a:pt x="4504" y="38628"/>
                  </a:lnTo>
                  <a:cubicBezTo>
                    <a:pt x="4571" y="38928"/>
                    <a:pt x="4604" y="39195"/>
                    <a:pt x="4671" y="39495"/>
                  </a:cubicBezTo>
                  <a:cubicBezTo>
                    <a:pt x="5004" y="41263"/>
                    <a:pt x="5204" y="43031"/>
                    <a:pt x="5405" y="44799"/>
                  </a:cubicBezTo>
                  <a:cubicBezTo>
                    <a:pt x="5571" y="46233"/>
                    <a:pt x="5805" y="47634"/>
                    <a:pt x="5838" y="49069"/>
                  </a:cubicBezTo>
                  <a:cubicBezTo>
                    <a:pt x="5905" y="49135"/>
                    <a:pt x="5905" y="49169"/>
                    <a:pt x="5838" y="49235"/>
                  </a:cubicBezTo>
                  <a:cubicBezTo>
                    <a:pt x="5838" y="49469"/>
                    <a:pt x="5838" y="49669"/>
                    <a:pt x="5838" y="49902"/>
                  </a:cubicBezTo>
                  <a:cubicBezTo>
                    <a:pt x="6365" y="49534"/>
                    <a:pt x="6933" y="49456"/>
                    <a:pt x="7526" y="49456"/>
                  </a:cubicBezTo>
                  <a:cubicBezTo>
                    <a:pt x="7684" y="49456"/>
                    <a:pt x="7845" y="49462"/>
                    <a:pt x="8006" y="49469"/>
                  </a:cubicBezTo>
                  <a:cubicBezTo>
                    <a:pt x="8218" y="49491"/>
                    <a:pt x="8433" y="49495"/>
                    <a:pt x="8649" y="49495"/>
                  </a:cubicBezTo>
                  <a:cubicBezTo>
                    <a:pt x="8757" y="49495"/>
                    <a:pt x="8865" y="49494"/>
                    <a:pt x="8974" y="49494"/>
                  </a:cubicBezTo>
                  <a:cubicBezTo>
                    <a:pt x="9299" y="49494"/>
                    <a:pt x="9624" y="49502"/>
                    <a:pt x="9941" y="49569"/>
                  </a:cubicBezTo>
                  <a:cubicBezTo>
                    <a:pt x="10875" y="49736"/>
                    <a:pt x="11242" y="50303"/>
                    <a:pt x="11275" y="51037"/>
                  </a:cubicBezTo>
                  <a:cubicBezTo>
                    <a:pt x="11275" y="51770"/>
                    <a:pt x="10708" y="52438"/>
                    <a:pt x="9941" y="52538"/>
                  </a:cubicBezTo>
                  <a:cubicBezTo>
                    <a:pt x="9740" y="52569"/>
                    <a:pt x="9536" y="52581"/>
                    <a:pt x="9330" y="52581"/>
                  </a:cubicBezTo>
                  <a:cubicBezTo>
                    <a:pt x="8888" y="52581"/>
                    <a:pt x="8439" y="52527"/>
                    <a:pt x="8006" y="52504"/>
                  </a:cubicBezTo>
                  <a:cubicBezTo>
                    <a:pt x="7706" y="52471"/>
                    <a:pt x="7406" y="52471"/>
                    <a:pt x="7106" y="52438"/>
                  </a:cubicBezTo>
                  <a:cubicBezTo>
                    <a:pt x="6639" y="52404"/>
                    <a:pt x="6238" y="52171"/>
                    <a:pt x="5838" y="51971"/>
                  </a:cubicBezTo>
                  <a:lnTo>
                    <a:pt x="5838" y="51971"/>
                  </a:lnTo>
                  <a:cubicBezTo>
                    <a:pt x="5872" y="53772"/>
                    <a:pt x="5638" y="55540"/>
                    <a:pt x="5471" y="57341"/>
                  </a:cubicBezTo>
                  <a:cubicBezTo>
                    <a:pt x="5371" y="58442"/>
                    <a:pt x="5338" y="59576"/>
                    <a:pt x="5104" y="60677"/>
                  </a:cubicBezTo>
                  <a:cubicBezTo>
                    <a:pt x="4471" y="63479"/>
                    <a:pt x="3770" y="66281"/>
                    <a:pt x="3537" y="69116"/>
                  </a:cubicBezTo>
                  <a:cubicBezTo>
                    <a:pt x="3436" y="70284"/>
                    <a:pt x="3370" y="71485"/>
                    <a:pt x="3436" y="72652"/>
                  </a:cubicBezTo>
                  <a:cubicBezTo>
                    <a:pt x="3570" y="74453"/>
                    <a:pt x="3803" y="76288"/>
                    <a:pt x="3970" y="78089"/>
                  </a:cubicBezTo>
                  <a:cubicBezTo>
                    <a:pt x="4204" y="80224"/>
                    <a:pt x="4604" y="82326"/>
                    <a:pt x="5238" y="84360"/>
                  </a:cubicBezTo>
                  <a:cubicBezTo>
                    <a:pt x="5571" y="85495"/>
                    <a:pt x="5938" y="86629"/>
                    <a:pt x="6072" y="87763"/>
                  </a:cubicBezTo>
                  <a:cubicBezTo>
                    <a:pt x="6238" y="89131"/>
                    <a:pt x="6405" y="90465"/>
                    <a:pt x="6572" y="91832"/>
                  </a:cubicBezTo>
                  <a:cubicBezTo>
                    <a:pt x="6705" y="93100"/>
                    <a:pt x="6939" y="94368"/>
                    <a:pt x="7006" y="95635"/>
                  </a:cubicBezTo>
                  <a:cubicBezTo>
                    <a:pt x="7072" y="96836"/>
                    <a:pt x="7139" y="98004"/>
                    <a:pt x="7172" y="99204"/>
                  </a:cubicBezTo>
                  <a:cubicBezTo>
                    <a:pt x="7239" y="100472"/>
                    <a:pt x="7139" y="101740"/>
                    <a:pt x="7106" y="103041"/>
                  </a:cubicBezTo>
                  <a:cubicBezTo>
                    <a:pt x="7072" y="103441"/>
                    <a:pt x="7039" y="103841"/>
                    <a:pt x="7006" y="104241"/>
                  </a:cubicBezTo>
                  <a:cubicBezTo>
                    <a:pt x="7039" y="104675"/>
                    <a:pt x="7072" y="105075"/>
                    <a:pt x="7106" y="105476"/>
                  </a:cubicBezTo>
                  <a:cubicBezTo>
                    <a:pt x="7139" y="106743"/>
                    <a:pt x="7239" y="108044"/>
                    <a:pt x="7172" y="109312"/>
                  </a:cubicBezTo>
                  <a:cubicBezTo>
                    <a:pt x="7139" y="110513"/>
                    <a:pt x="7072" y="111680"/>
                    <a:pt x="7006" y="112848"/>
                  </a:cubicBezTo>
                  <a:cubicBezTo>
                    <a:pt x="6939" y="114148"/>
                    <a:pt x="6705" y="115416"/>
                    <a:pt x="6572" y="116684"/>
                  </a:cubicBezTo>
                  <a:cubicBezTo>
                    <a:pt x="6405" y="118018"/>
                    <a:pt x="6238" y="119386"/>
                    <a:pt x="6072" y="120720"/>
                  </a:cubicBezTo>
                  <a:cubicBezTo>
                    <a:pt x="5938" y="121887"/>
                    <a:pt x="5571" y="123021"/>
                    <a:pt x="5238" y="124122"/>
                  </a:cubicBezTo>
                  <a:cubicBezTo>
                    <a:pt x="4604" y="126190"/>
                    <a:pt x="4204" y="128292"/>
                    <a:pt x="3970" y="130393"/>
                  </a:cubicBezTo>
                  <a:cubicBezTo>
                    <a:pt x="3803" y="132228"/>
                    <a:pt x="3570" y="134029"/>
                    <a:pt x="3436" y="135864"/>
                  </a:cubicBezTo>
                  <a:cubicBezTo>
                    <a:pt x="3370" y="137032"/>
                    <a:pt x="3470" y="138199"/>
                    <a:pt x="3537" y="139367"/>
                  </a:cubicBezTo>
                  <a:cubicBezTo>
                    <a:pt x="3770" y="142235"/>
                    <a:pt x="4471" y="145037"/>
                    <a:pt x="5104" y="147806"/>
                  </a:cubicBezTo>
                  <a:cubicBezTo>
                    <a:pt x="5338" y="148907"/>
                    <a:pt x="5371" y="150041"/>
                    <a:pt x="5471" y="151175"/>
                  </a:cubicBezTo>
                  <a:cubicBezTo>
                    <a:pt x="5638" y="152976"/>
                    <a:pt x="5872" y="154744"/>
                    <a:pt x="5838" y="156545"/>
                  </a:cubicBezTo>
                  <a:cubicBezTo>
                    <a:pt x="6238" y="156345"/>
                    <a:pt x="6639" y="156078"/>
                    <a:pt x="7106" y="156045"/>
                  </a:cubicBezTo>
                  <a:cubicBezTo>
                    <a:pt x="7406" y="156045"/>
                    <a:pt x="7706" y="156012"/>
                    <a:pt x="8006" y="156012"/>
                  </a:cubicBezTo>
                  <a:cubicBezTo>
                    <a:pt x="8455" y="155965"/>
                    <a:pt x="8919" y="155917"/>
                    <a:pt x="9377" y="155917"/>
                  </a:cubicBezTo>
                  <a:cubicBezTo>
                    <a:pt x="9567" y="155917"/>
                    <a:pt x="9755" y="155926"/>
                    <a:pt x="9941" y="155945"/>
                  </a:cubicBezTo>
                  <a:cubicBezTo>
                    <a:pt x="10708" y="156078"/>
                    <a:pt x="11275" y="156746"/>
                    <a:pt x="11275" y="157446"/>
                  </a:cubicBezTo>
                  <a:cubicBezTo>
                    <a:pt x="11242" y="158213"/>
                    <a:pt x="10875" y="158780"/>
                    <a:pt x="9941" y="158947"/>
                  </a:cubicBezTo>
                  <a:cubicBezTo>
                    <a:pt x="9667" y="159005"/>
                    <a:pt x="9386" y="159019"/>
                    <a:pt x="9104" y="159019"/>
                  </a:cubicBezTo>
                  <a:cubicBezTo>
                    <a:pt x="8840" y="159019"/>
                    <a:pt x="8575" y="159007"/>
                    <a:pt x="8314" y="159007"/>
                  </a:cubicBezTo>
                  <a:cubicBezTo>
                    <a:pt x="8211" y="159007"/>
                    <a:pt x="8108" y="159009"/>
                    <a:pt x="8006" y="159014"/>
                  </a:cubicBezTo>
                  <a:cubicBezTo>
                    <a:pt x="7796" y="159032"/>
                    <a:pt x="7588" y="159045"/>
                    <a:pt x="7383" y="159045"/>
                  </a:cubicBezTo>
                  <a:cubicBezTo>
                    <a:pt x="6842" y="159045"/>
                    <a:pt x="6322" y="158953"/>
                    <a:pt x="5838" y="158614"/>
                  </a:cubicBezTo>
                  <a:cubicBezTo>
                    <a:pt x="5838" y="158847"/>
                    <a:pt x="5838" y="159047"/>
                    <a:pt x="5838" y="159281"/>
                  </a:cubicBezTo>
                  <a:cubicBezTo>
                    <a:pt x="5905" y="159347"/>
                    <a:pt x="5905" y="159381"/>
                    <a:pt x="5838" y="159448"/>
                  </a:cubicBezTo>
                  <a:cubicBezTo>
                    <a:pt x="5805" y="160882"/>
                    <a:pt x="5571" y="162283"/>
                    <a:pt x="5405" y="163717"/>
                  </a:cubicBezTo>
                  <a:cubicBezTo>
                    <a:pt x="5204" y="165485"/>
                    <a:pt x="5004" y="167253"/>
                    <a:pt x="4671" y="169021"/>
                  </a:cubicBezTo>
                  <a:cubicBezTo>
                    <a:pt x="4604" y="169288"/>
                    <a:pt x="4571" y="169588"/>
                    <a:pt x="4504" y="169855"/>
                  </a:cubicBezTo>
                  <a:cubicBezTo>
                    <a:pt x="4637" y="169855"/>
                    <a:pt x="4771" y="169855"/>
                    <a:pt x="4871" y="169822"/>
                  </a:cubicBezTo>
                  <a:cubicBezTo>
                    <a:pt x="5157" y="169797"/>
                    <a:pt x="5443" y="169776"/>
                    <a:pt x="5728" y="169776"/>
                  </a:cubicBezTo>
                  <a:cubicBezTo>
                    <a:pt x="6206" y="169776"/>
                    <a:pt x="6679" y="169834"/>
                    <a:pt x="7139" y="170022"/>
                  </a:cubicBezTo>
                  <a:cubicBezTo>
                    <a:pt x="7840" y="170289"/>
                    <a:pt x="8407" y="171023"/>
                    <a:pt x="8373" y="171656"/>
                  </a:cubicBezTo>
                  <a:cubicBezTo>
                    <a:pt x="8373" y="172323"/>
                    <a:pt x="7840" y="173057"/>
                    <a:pt x="7072" y="173224"/>
                  </a:cubicBezTo>
                  <a:cubicBezTo>
                    <a:pt x="6218" y="173438"/>
                    <a:pt x="5365" y="173502"/>
                    <a:pt x="4493" y="173502"/>
                  </a:cubicBezTo>
                  <a:cubicBezTo>
                    <a:pt x="4276" y="173502"/>
                    <a:pt x="4057" y="173498"/>
                    <a:pt x="3837" y="173491"/>
                  </a:cubicBezTo>
                  <a:cubicBezTo>
                    <a:pt x="2969" y="176960"/>
                    <a:pt x="1669" y="180262"/>
                    <a:pt x="835" y="183732"/>
                  </a:cubicBezTo>
                  <a:cubicBezTo>
                    <a:pt x="501" y="185233"/>
                    <a:pt x="1" y="186734"/>
                    <a:pt x="134" y="188302"/>
                  </a:cubicBezTo>
                  <a:cubicBezTo>
                    <a:pt x="234" y="189769"/>
                    <a:pt x="634" y="191204"/>
                    <a:pt x="1035" y="192638"/>
                  </a:cubicBezTo>
                  <a:cubicBezTo>
                    <a:pt x="1435" y="194206"/>
                    <a:pt x="1935" y="195740"/>
                    <a:pt x="2136" y="197341"/>
                  </a:cubicBezTo>
                  <a:cubicBezTo>
                    <a:pt x="2169" y="197541"/>
                    <a:pt x="2169" y="197775"/>
                    <a:pt x="2169" y="198008"/>
                  </a:cubicBezTo>
                  <a:cubicBezTo>
                    <a:pt x="2236" y="200810"/>
                    <a:pt x="2102" y="203612"/>
                    <a:pt x="2202" y="206415"/>
                  </a:cubicBezTo>
                  <a:cubicBezTo>
                    <a:pt x="2603" y="206415"/>
                    <a:pt x="2969" y="206415"/>
                    <a:pt x="3370" y="206448"/>
                  </a:cubicBezTo>
                  <a:cubicBezTo>
                    <a:pt x="4070" y="206515"/>
                    <a:pt x="4804" y="206548"/>
                    <a:pt x="5471" y="206915"/>
                  </a:cubicBezTo>
                  <a:cubicBezTo>
                    <a:pt x="6105" y="207248"/>
                    <a:pt x="6372" y="207715"/>
                    <a:pt x="6339" y="208416"/>
                  </a:cubicBezTo>
                  <a:cubicBezTo>
                    <a:pt x="6339" y="208449"/>
                    <a:pt x="6305" y="208483"/>
                    <a:pt x="6305" y="208483"/>
                  </a:cubicBezTo>
                  <a:lnTo>
                    <a:pt x="12810" y="208483"/>
                  </a:lnTo>
                  <a:cubicBezTo>
                    <a:pt x="12810" y="207549"/>
                    <a:pt x="12877" y="206648"/>
                    <a:pt x="12943" y="205714"/>
                  </a:cubicBezTo>
                  <a:cubicBezTo>
                    <a:pt x="12943" y="205514"/>
                    <a:pt x="12977" y="205347"/>
                    <a:pt x="13043" y="205180"/>
                  </a:cubicBezTo>
                  <a:cubicBezTo>
                    <a:pt x="13877" y="202945"/>
                    <a:pt x="14344" y="200644"/>
                    <a:pt x="14511" y="198275"/>
                  </a:cubicBezTo>
                  <a:cubicBezTo>
                    <a:pt x="14611" y="197241"/>
                    <a:pt x="14911" y="196241"/>
                    <a:pt x="15145" y="195240"/>
                  </a:cubicBezTo>
                  <a:cubicBezTo>
                    <a:pt x="15679" y="192771"/>
                    <a:pt x="15645" y="190303"/>
                    <a:pt x="15545" y="187801"/>
                  </a:cubicBezTo>
                  <a:cubicBezTo>
                    <a:pt x="15512" y="187301"/>
                    <a:pt x="15612" y="186767"/>
                    <a:pt x="15679" y="186267"/>
                  </a:cubicBezTo>
                  <a:cubicBezTo>
                    <a:pt x="15879" y="185066"/>
                    <a:pt x="15679" y="183832"/>
                    <a:pt x="15578" y="182631"/>
                  </a:cubicBezTo>
                  <a:lnTo>
                    <a:pt x="15578" y="182597"/>
                  </a:lnTo>
                  <a:cubicBezTo>
                    <a:pt x="15345" y="180629"/>
                    <a:pt x="15111" y="178661"/>
                    <a:pt x="14778" y="176727"/>
                  </a:cubicBezTo>
                  <a:cubicBezTo>
                    <a:pt x="14411" y="174792"/>
                    <a:pt x="14077" y="172824"/>
                    <a:pt x="13811" y="170856"/>
                  </a:cubicBezTo>
                  <a:cubicBezTo>
                    <a:pt x="13677" y="169855"/>
                    <a:pt x="13544" y="168821"/>
                    <a:pt x="13377" y="167787"/>
                  </a:cubicBezTo>
                  <a:lnTo>
                    <a:pt x="10708" y="167787"/>
                  </a:lnTo>
                  <a:cubicBezTo>
                    <a:pt x="10108" y="167753"/>
                    <a:pt x="9507" y="167587"/>
                    <a:pt x="9174" y="167053"/>
                  </a:cubicBezTo>
                  <a:cubicBezTo>
                    <a:pt x="8640" y="166152"/>
                    <a:pt x="9241" y="165118"/>
                    <a:pt x="10341" y="164951"/>
                  </a:cubicBezTo>
                  <a:cubicBezTo>
                    <a:pt x="10725" y="164901"/>
                    <a:pt x="11109" y="164893"/>
                    <a:pt x="11496" y="164893"/>
                  </a:cubicBezTo>
                  <a:cubicBezTo>
                    <a:pt x="11690" y="164893"/>
                    <a:pt x="11885" y="164895"/>
                    <a:pt x="12082" y="164895"/>
                  </a:cubicBezTo>
                  <a:cubicBezTo>
                    <a:pt x="12278" y="164895"/>
                    <a:pt x="12476" y="164893"/>
                    <a:pt x="12676" y="164885"/>
                  </a:cubicBezTo>
                  <a:cubicBezTo>
                    <a:pt x="12843" y="164885"/>
                    <a:pt x="13043" y="164885"/>
                    <a:pt x="13177" y="164818"/>
                  </a:cubicBezTo>
                  <a:cubicBezTo>
                    <a:pt x="13077" y="162950"/>
                    <a:pt x="13610" y="161215"/>
                    <a:pt x="13944" y="159414"/>
                  </a:cubicBezTo>
                  <a:cubicBezTo>
                    <a:pt x="14211" y="158080"/>
                    <a:pt x="14378" y="156746"/>
                    <a:pt x="14511" y="155411"/>
                  </a:cubicBezTo>
                  <a:cubicBezTo>
                    <a:pt x="14578" y="154511"/>
                    <a:pt x="14811" y="153610"/>
                    <a:pt x="14945" y="152709"/>
                  </a:cubicBezTo>
                  <a:cubicBezTo>
                    <a:pt x="15145" y="151075"/>
                    <a:pt x="15245" y="149440"/>
                    <a:pt x="15712" y="147839"/>
                  </a:cubicBezTo>
                  <a:cubicBezTo>
                    <a:pt x="16446" y="145237"/>
                    <a:pt x="17080" y="142636"/>
                    <a:pt x="17613" y="140000"/>
                  </a:cubicBezTo>
                  <a:cubicBezTo>
                    <a:pt x="17947" y="138266"/>
                    <a:pt x="18180" y="136498"/>
                    <a:pt x="18247" y="134730"/>
                  </a:cubicBezTo>
                  <a:cubicBezTo>
                    <a:pt x="18280" y="133362"/>
                    <a:pt x="18314" y="131995"/>
                    <a:pt x="18247" y="130627"/>
                  </a:cubicBezTo>
                  <a:cubicBezTo>
                    <a:pt x="18114" y="127358"/>
                    <a:pt x="17813" y="124089"/>
                    <a:pt x="16813" y="120953"/>
                  </a:cubicBezTo>
                  <a:cubicBezTo>
                    <a:pt x="16312" y="119419"/>
                    <a:pt x="16212" y="117818"/>
                    <a:pt x="16012" y="116217"/>
                  </a:cubicBezTo>
                  <a:cubicBezTo>
                    <a:pt x="15712" y="114115"/>
                    <a:pt x="15712" y="111980"/>
                    <a:pt x="15779" y="109879"/>
                  </a:cubicBezTo>
                  <a:cubicBezTo>
                    <a:pt x="15812" y="108044"/>
                    <a:pt x="16012" y="106209"/>
                    <a:pt x="16146" y="104375"/>
                  </a:cubicBezTo>
                  <a:cubicBezTo>
                    <a:pt x="16146" y="104341"/>
                    <a:pt x="16146" y="104308"/>
                    <a:pt x="16146" y="104241"/>
                  </a:cubicBezTo>
                  <a:cubicBezTo>
                    <a:pt x="16146" y="104208"/>
                    <a:pt x="16146" y="104141"/>
                    <a:pt x="16146" y="104108"/>
                  </a:cubicBezTo>
                  <a:cubicBezTo>
                    <a:pt x="16012" y="102273"/>
                    <a:pt x="15812" y="100439"/>
                    <a:pt x="15779" y="98604"/>
                  </a:cubicBezTo>
                  <a:cubicBezTo>
                    <a:pt x="15712" y="96502"/>
                    <a:pt x="15712" y="94368"/>
                    <a:pt x="16012" y="92266"/>
                  </a:cubicBezTo>
                  <a:cubicBezTo>
                    <a:pt x="16212" y="90698"/>
                    <a:pt x="16312" y="89064"/>
                    <a:pt x="16813" y="87563"/>
                  </a:cubicBezTo>
                  <a:cubicBezTo>
                    <a:pt x="17813" y="84394"/>
                    <a:pt x="18114" y="81125"/>
                    <a:pt x="18247" y="77856"/>
                  </a:cubicBezTo>
                  <a:cubicBezTo>
                    <a:pt x="18314" y="76488"/>
                    <a:pt x="18280" y="75121"/>
                    <a:pt x="18247" y="73753"/>
                  </a:cubicBezTo>
                  <a:cubicBezTo>
                    <a:pt x="18180" y="71985"/>
                    <a:pt x="17947" y="70217"/>
                    <a:pt x="17613" y="68482"/>
                  </a:cubicBezTo>
                  <a:cubicBezTo>
                    <a:pt x="17080" y="65847"/>
                    <a:pt x="16446" y="63245"/>
                    <a:pt x="15712" y="60643"/>
                  </a:cubicBezTo>
                  <a:cubicBezTo>
                    <a:pt x="15245" y="59076"/>
                    <a:pt x="15145" y="57408"/>
                    <a:pt x="14945" y="55773"/>
                  </a:cubicBezTo>
                  <a:cubicBezTo>
                    <a:pt x="14811" y="54873"/>
                    <a:pt x="14578" y="53972"/>
                    <a:pt x="14511" y="53071"/>
                  </a:cubicBezTo>
                  <a:cubicBezTo>
                    <a:pt x="14378" y="51737"/>
                    <a:pt x="14211" y="50403"/>
                    <a:pt x="13944" y="49069"/>
                  </a:cubicBezTo>
                  <a:cubicBezTo>
                    <a:pt x="13610" y="47301"/>
                    <a:pt x="13077" y="45533"/>
                    <a:pt x="13177" y="43698"/>
                  </a:cubicBezTo>
                  <a:cubicBezTo>
                    <a:pt x="13043" y="43598"/>
                    <a:pt x="12843" y="43631"/>
                    <a:pt x="12676" y="43598"/>
                  </a:cubicBezTo>
                  <a:cubicBezTo>
                    <a:pt x="12276" y="43598"/>
                    <a:pt x="11884" y="43615"/>
                    <a:pt x="11496" y="43615"/>
                  </a:cubicBezTo>
                  <a:cubicBezTo>
                    <a:pt x="11109" y="43615"/>
                    <a:pt x="10725" y="43598"/>
                    <a:pt x="10341" y="43531"/>
                  </a:cubicBezTo>
                  <a:cubicBezTo>
                    <a:pt x="9241" y="43364"/>
                    <a:pt x="8640" y="42330"/>
                    <a:pt x="9174" y="41463"/>
                  </a:cubicBezTo>
                  <a:cubicBezTo>
                    <a:pt x="9507" y="40896"/>
                    <a:pt x="10108" y="40729"/>
                    <a:pt x="10708" y="40729"/>
                  </a:cubicBezTo>
                  <a:cubicBezTo>
                    <a:pt x="11609" y="40696"/>
                    <a:pt x="12510" y="40696"/>
                    <a:pt x="13377" y="40696"/>
                  </a:cubicBezTo>
                  <a:cubicBezTo>
                    <a:pt x="13544" y="39662"/>
                    <a:pt x="13677" y="38661"/>
                    <a:pt x="13811" y="37627"/>
                  </a:cubicBezTo>
                  <a:cubicBezTo>
                    <a:pt x="14077" y="35659"/>
                    <a:pt x="14411" y="33724"/>
                    <a:pt x="14778" y="31756"/>
                  </a:cubicBezTo>
                  <a:cubicBezTo>
                    <a:pt x="15111" y="29821"/>
                    <a:pt x="15345" y="27853"/>
                    <a:pt x="15578" y="25885"/>
                  </a:cubicBezTo>
                  <a:cubicBezTo>
                    <a:pt x="15679" y="24684"/>
                    <a:pt x="15879" y="23450"/>
                    <a:pt x="15679" y="22216"/>
                  </a:cubicBezTo>
                  <a:cubicBezTo>
                    <a:pt x="15612" y="21716"/>
                    <a:pt x="15512" y="21215"/>
                    <a:pt x="15545" y="20715"/>
                  </a:cubicBezTo>
                  <a:cubicBezTo>
                    <a:pt x="15645" y="18213"/>
                    <a:pt x="15679" y="15711"/>
                    <a:pt x="15145" y="13276"/>
                  </a:cubicBezTo>
                  <a:cubicBezTo>
                    <a:pt x="14911" y="12242"/>
                    <a:pt x="14611" y="11275"/>
                    <a:pt x="14511" y="10241"/>
                  </a:cubicBezTo>
                  <a:cubicBezTo>
                    <a:pt x="14344" y="7872"/>
                    <a:pt x="13877" y="5537"/>
                    <a:pt x="13043" y="3302"/>
                  </a:cubicBezTo>
                  <a:cubicBezTo>
                    <a:pt x="12977" y="3136"/>
                    <a:pt x="12943" y="2969"/>
                    <a:pt x="12943" y="2802"/>
                  </a:cubicBezTo>
                  <a:cubicBezTo>
                    <a:pt x="12877" y="1868"/>
                    <a:pt x="12810" y="934"/>
                    <a:pt x="1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1" name="Google Shape;6521;p13"/>
          <p:cNvSpPr/>
          <p:nvPr/>
        </p:nvSpPr>
        <p:spPr>
          <a:xfrm>
            <a:off x="349050" y="337675"/>
            <a:ext cx="8445900" cy="4468200"/>
          </a:xfrm>
          <a:prstGeom prst="roundRect">
            <a:avLst>
              <a:gd name="adj" fmla="val 363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2" name="Google Shape;652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23" name="Google Shape;6523;p13"/>
          <p:cNvSpPr txBox="1">
            <a:spLocks noGrp="1"/>
          </p:cNvSpPr>
          <p:nvPr>
            <p:ph type="title" idx="2" hasCustomPrompt="1"/>
          </p:nvPr>
        </p:nvSpPr>
        <p:spPr>
          <a:xfrm>
            <a:off x="1211324" y="1258671"/>
            <a:ext cx="709800" cy="5934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24" name="Google Shape;6524;p13"/>
          <p:cNvSpPr txBox="1">
            <a:spLocks noGrp="1"/>
          </p:cNvSpPr>
          <p:nvPr>
            <p:ph type="subTitle" idx="1"/>
          </p:nvPr>
        </p:nvSpPr>
        <p:spPr>
          <a:xfrm>
            <a:off x="1211350" y="2227381"/>
            <a:ext cx="2811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5" name="Google Shape;6525;p13"/>
          <p:cNvSpPr txBox="1">
            <a:spLocks noGrp="1"/>
          </p:cNvSpPr>
          <p:nvPr>
            <p:ph type="title" idx="3" hasCustomPrompt="1"/>
          </p:nvPr>
        </p:nvSpPr>
        <p:spPr>
          <a:xfrm>
            <a:off x="5427682" y="1258671"/>
            <a:ext cx="709800" cy="593400"/>
          </a:xfrm>
          <a:prstGeom prst="rect">
            <a:avLst/>
          </a:pr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26" name="Google Shape;6526;p13"/>
          <p:cNvSpPr txBox="1">
            <a:spLocks noGrp="1"/>
          </p:cNvSpPr>
          <p:nvPr>
            <p:ph type="subTitle" idx="4"/>
          </p:nvPr>
        </p:nvSpPr>
        <p:spPr>
          <a:xfrm>
            <a:off x="5427676" y="2227393"/>
            <a:ext cx="2811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7" name="Google Shape;6527;p13"/>
          <p:cNvSpPr txBox="1">
            <a:spLocks noGrp="1"/>
          </p:cNvSpPr>
          <p:nvPr>
            <p:ph type="title" idx="5" hasCustomPrompt="1"/>
          </p:nvPr>
        </p:nvSpPr>
        <p:spPr>
          <a:xfrm>
            <a:off x="1211324" y="3086446"/>
            <a:ext cx="709800" cy="593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28" name="Google Shape;6528;p13"/>
          <p:cNvSpPr txBox="1">
            <a:spLocks noGrp="1"/>
          </p:cNvSpPr>
          <p:nvPr>
            <p:ph type="subTitle" idx="6"/>
          </p:nvPr>
        </p:nvSpPr>
        <p:spPr>
          <a:xfrm>
            <a:off x="1211350" y="4050971"/>
            <a:ext cx="2811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9" name="Google Shape;6529;p13"/>
          <p:cNvSpPr txBox="1">
            <a:spLocks noGrp="1"/>
          </p:cNvSpPr>
          <p:nvPr>
            <p:ph type="title" idx="7" hasCustomPrompt="1"/>
          </p:nvPr>
        </p:nvSpPr>
        <p:spPr>
          <a:xfrm>
            <a:off x="5427682" y="3086448"/>
            <a:ext cx="709800" cy="593400"/>
          </a:xfrm>
          <a:prstGeom prst="rect">
            <a:avLst/>
          </a:prstGeom>
          <a:solidFill>
            <a:schemeClr val="accent5"/>
          </a:solidFill>
          <a:ln w="381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30" name="Google Shape;6530;p13"/>
          <p:cNvSpPr txBox="1">
            <a:spLocks noGrp="1"/>
          </p:cNvSpPr>
          <p:nvPr>
            <p:ph type="subTitle" idx="8"/>
          </p:nvPr>
        </p:nvSpPr>
        <p:spPr>
          <a:xfrm>
            <a:off x="5427676" y="4050973"/>
            <a:ext cx="2811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1" name="Google Shape;6531;p13"/>
          <p:cNvSpPr txBox="1">
            <a:spLocks noGrp="1"/>
          </p:cNvSpPr>
          <p:nvPr>
            <p:ph type="subTitle" idx="9"/>
          </p:nvPr>
        </p:nvSpPr>
        <p:spPr>
          <a:xfrm>
            <a:off x="1211350" y="1937150"/>
            <a:ext cx="28116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32" name="Google Shape;6532;p13"/>
          <p:cNvSpPr txBox="1">
            <a:spLocks noGrp="1"/>
          </p:cNvSpPr>
          <p:nvPr>
            <p:ph type="subTitle" idx="13"/>
          </p:nvPr>
        </p:nvSpPr>
        <p:spPr>
          <a:xfrm>
            <a:off x="5427676" y="1937164"/>
            <a:ext cx="28116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33" name="Google Shape;6533;p13"/>
          <p:cNvSpPr txBox="1">
            <a:spLocks noGrp="1"/>
          </p:cNvSpPr>
          <p:nvPr>
            <p:ph type="subTitle" idx="14"/>
          </p:nvPr>
        </p:nvSpPr>
        <p:spPr>
          <a:xfrm>
            <a:off x="1211350" y="3760500"/>
            <a:ext cx="28116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34" name="Google Shape;6534;p13"/>
          <p:cNvSpPr txBox="1">
            <a:spLocks noGrp="1"/>
          </p:cNvSpPr>
          <p:nvPr>
            <p:ph type="subTitle" idx="15"/>
          </p:nvPr>
        </p:nvSpPr>
        <p:spPr>
          <a:xfrm>
            <a:off x="5427676" y="3760504"/>
            <a:ext cx="28116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2" name="Google Shape;12442;p23"/>
          <p:cNvGrpSpPr/>
          <p:nvPr/>
        </p:nvGrpSpPr>
        <p:grpSpPr>
          <a:xfrm>
            <a:off x="-298001" y="-112375"/>
            <a:ext cx="9740071" cy="5368281"/>
            <a:chOff x="-94126" y="-5"/>
            <a:chExt cx="9332252" cy="5143510"/>
          </a:xfrm>
        </p:grpSpPr>
        <p:sp>
          <p:nvSpPr>
            <p:cNvPr id="12443" name="Google Shape;12443;p23"/>
            <p:cNvSpPr/>
            <p:nvPr/>
          </p:nvSpPr>
          <p:spPr>
            <a:xfrm rot="-5400000">
              <a:off x="4416178" y="51580"/>
              <a:ext cx="359199" cy="9281757"/>
            </a:xfrm>
            <a:custGeom>
              <a:avLst/>
              <a:gdLst/>
              <a:ahLst/>
              <a:cxnLst/>
              <a:rect l="l" t="t" r="r" b="b"/>
              <a:pathLst>
                <a:path w="14478" h="208450" extrusionOk="0">
                  <a:moveTo>
                    <a:pt x="6115" y="330"/>
                  </a:moveTo>
                  <a:cubicBezTo>
                    <a:pt x="6133" y="330"/>
                    <a:pt x="6152" y="332"/>
                    <a:pt x="6172" y="334"/>
                  </a:cubicBezTo>
                  <a:cubicBezTo>
                    <a:pt x="6572" y="367"/>
                    <a:pt x="6438" y="734"/>
                    <a:pt x="6505" y="968"/>
                  </a:cubicBezTo>
                  <a:cubicBezTo>
                    <a:pt x="6565" y="1147"/>
                    <a:pt x="6437" y="1273"/>
                    <a:pt x="6266" y="1273"/>
                  </a:cubicBezTo>
                  <a:cubicBezTo>
                    <a:pt x="6246" y="1273"/>
                    <a:pt x="6226" y="1271"/>
                    <a:pt x="6205" y="1268"/>
                  </a:cubicBezTo>
                  <a:cubicBezTo>
                    <a:pt x="5871" y="1268"/>
                    <a:pt x="5838" y="1001"/>
                    <a:pt x="5805" y="768"/>
                  </a:cubicBezTo>
                  <a:cubicBezTo>
                    <a:pt x="5805" y="520"/>
                    <a:pt x="5891" y="330"/>
                    <a:pt x="6115" y="330"/>
                  </a:cubicBezTo>
                  <a:close/>
                  <a:moveTo>
                    <a:pt x="9374" y="1368"/>
                  </a:moveTo>
                  <a:cubicBezTo>
                    <a:pt x="9741" y="1368"/>
                    <a:pt x="10074" y="1668"/>
                    <a:pt x="10074" y="2002"/>
                  </a:cubicBezTo>
                  <a:cubicBezTo>
                    <a:pt x="10074" y="2436"/>
                    <a:pt x="9807" y="2502"/>
                    <a:pt x="9507" y="2502"/>
                  </a:cubicBezTo>
                  <a:cubicBezTo>
                    <a:pt x="9490" y="2504"/>
                    <a:pt x="9473" y="2505"/>
                    <a:pt x="9456" y="2505"/>
                  </a:cubicBezTo>
                  <a:cubicBezTo>
                    <a:pt x="9110" y="2505"/>
                    <a:pt x="8808" y="2186"/>
                    <a:pt x="8840" y="1868"/>
                  </a:cubicBezTo>
                  <a:cubicBezTo>
                    <a:pt x="8840" y="1535"/>
                    <a:pt x="9040" y="1368"/>
                    <a:pt x="9374" y="1368"/>
                  </a:cubicBezTo>
                  <a:close/>
                  <a:moveTo>
                    <a:pt x="7598" y="5202"/>
                  </a:moveTo>
                  <a:cubicBezTo>
                    <a:pt x="7612" y="5202"/>
                    <a:pt x="7626" y="5202"/>
                    <a:pt x="7639" y="5204"/>
                  </a:cubicBezTo>
                  <a:cubicBezTo>
                    <a:pt x="7939" y="5204"/>
                    <a:pt x="8206" y="5504"/>
                    <a:pt x="8206" y="5905"/>
                  </a:cubicBezTo>
                  <a:cubicBezTo>
                    <a:pt x="8173" y="6172"/>
                    <a:pt x="7939" y="6305"/>
                    <a:pt x="7606" y="6305"/>
                  </a:cubicBezTo>
                  <a:cubicBezTo>
                    <a:pt x="7272" y="6305"/>
                    <a:pt x="7072" y="6071"/>
                    <a:pt x="7072" y="5738"/>
                  </a:cubicBezTo>
                  <a:lnTo>
                    <a:pt x="7039" y="5738"/>
                  </a:lnTo>
                  <a:cubicBezTo>
                    <a:pt x="7039" y="5485"/>
                    <a:pt x="7339" y="5202"/>
                    <a:pt x="7598" y="5202"/>
                  </a:cubicBezTo>
                  <a:close/>
                  <a:moveTo>
                    <a:pt x="3670" y="9574"/>
                  </a:moveTo>
                  <a:cubicBezTo>
                    <a:pt x="3870" y="9607"/>
                    <a:pt x="3970" y="9741"/>
                    <a:pt x="3970" y="9908"/>
                  </a:cubicBezTo>
                  <a:cubicBezTo>
                    <a:pt x="3970" y="10108"/>
                    <a:pt x="3837" y="10174"/>
                    <a:pt x="3670" y="10174"/>
                  </a:cubicBezTo>
                  <a:cubicBezTo>
                    <a:pt x="3503" y="10141"/>
                    <a:pt x="3370" y="10074"/>
                    <a:pt x="3370" y="9874"/>
                  </a:cubicBezTo>
                  <a:cubicBezTo>
                    <a:pt x="3370" y="9707"/>
                    <a:pt x="3503" y="9574"/>
                    <a:pt x="3670" y="9574"/>
                  </a:cubicBezTo>
                  <a:close/>
                  <a:moveTo>
                    <a:pt x="6672" y="12376"/>
                  </a:moveTo>
                  <a:cubicBezTo>
                    <a:pt x="6905" y="12376"/>
                    <a:pt x="6972" y="12543"/>
                    <a:pt x="7039" y="12743"/>
                  </a:cubicBezTo>
                  <a:cubicBezTo>
                    <a:pt x="6978" y="12926"/>
                    <a:pt x="6917" y="13081"/>
                    <a:pt x="6703" y="13081"/>
                  </a:cubicBezTo>
                  <a:cubicBezTo>
                    <a:pt x="6683" y="13081"/>
                    <a:pt x="6662" y="13079"/>
                    <a:pt x="6639" y="13076"/>
                  </a:cubicBezTo>
                  <a:cubicBezTo>
                    <a:pt x="6405" y="13076"/>
                    <a:pt x="6272" y="12976"/>
                    <a:pt x="6272" y="12710"/>
                  </a:cubicBezTo>
                  <a:cubicBezTo>
                    <a:pt x="6272" y="12509"/>
                    <a:pt x="6438" y="12409"/>
                    <a:pt x="6672" y="12376"/>
                  </a:cubicBezTo>
                  <a:close/>
                  <a:moveTo>
                    <a:pt x="3536" y="14411"/>
                  </a:moveTo>
                  <a:cubicBezTo>
                    <a:pt x="3736" y="14411"/>
                    <a:pt x="3937" y="14444"/>
                    <a:pt x="4003" y="14611"/>
                  </a:cubicBezTo>
                  <a:cubicBezTo>
                    <a:pt x="4037" y="14644"/>
                    <a:pt x="4037" y="14711"/>
                    <a:pt x="4037" y="14811"/>
                  </a:cubicBezTo>
                  <a:cubicBezTo>
                    <a:pt x="4065" y="15095"/>
                    <a:pt x="3876" y="15186"/>
                    <a:pt x="3654" y="15186"/>
                  </a:cubicBezTo>
                  <a:cubicBezTo>
                    <a:pt x="3615" y="15186"/>
                    <a:pt x="3576" y="15183"/>
                    <a:pt x="3536" y="15178"/>
                  </a:cubicBezTo>
                  <a:cubicBezTo>
                    <a:pt x="3336" y="15178"/>
                    <a:pt x="3003" y="15178"/>
                    <a:pt x="3003" y="14811"/>
                  </a:cubicBezTo>
                  <a:cubicBezTo>
                    <a:pt x="3003" y="14678"/>
                    <a:pt x="3036" y="14611"/>
                    <a:pt x="3103" y="14544"/>
                  </a:cubicBezTo>
                  <a:cubicBezTo>
                    <a:pt x="3169" y="14411"/>
                    <a:pt x="3336" y="14411"/>
                    <a:pt x="3536" y="14411"/>
                  </a:cubicBezTo>
                  <a:close/>
                  <a:moveTo>
                    <a:pt x="6305" y="17413"/>
                  </a:moveTo>
                  <a:cubicBezTo>
                    <a:pt x="6538" y="17413"/>
                    <a:pt x="6705" y="17480"/>
                    <a:pt x="6772" y="17680"/>
                  </a:cubicBezTo>
                  <a:cubicBezTo>
                    <a:pt x="6772" y="17713"/>
                    <a:pt x="6772" y="17746"/>
                    <a:pt x="6772" y="17780"/>
                  </a:cubicBezTo>
                  <a:cubicBezTo>
                    <a:pt x="6802" y="18050"/>
                    <a:pt x="6643" y="18185"/>
                    <a:pt x="6441" y="18185"/>
                  </a:cubicBezTo>
                  <a:cubicBezTo>
                    <a:pt x="6418" y="18185"/>
                    <a:pt x="6395" y="18183"/>
                    <a:pt x="6372" y="18180"/>
                  </a:cubicBezTo>
                  <a:cubicBezTo>
                    <a:pt x="6105" y="18147"/>
                    <a:pt x="5871" y="18013"/>
                    <a:pt x="5838" y="17746"/>
                  </a:cubicBezTo>
                  <a:cubicBezTo>
                    <a:pt x="5838" y="17546"/>
                    <a:pt x="5971" y="17446"/>
                    <a:pt x="6138" y="17413"/>
                  </a:cubicBezTo>
                  <a:close/>
                  <a:moveTo>
                    <a:pt x="2269" y="22883"/>
                  </a:moveTo>
                  <a:cubicBezTo>
                    <a:pt x="2702" y="22883"/>
                    <a:pt x="3003" y="23150"/>
                    <a:pt x="3003" y="23584"/>
                  </a:cubicBezTo>
                  <a:cubicBezTo>
                    <a:pt x="3003" y="23918"/>
                    <a:pt x="2602" y="24284"/>
                    <a:pt x="2235" y="24284"/>
                  </a:cubicBezTo>
                  <a:cubicBezTo>
                    <a:pt x="1868" y="24251"/>
                    <a:pt x="1502" y="23884"/>
                    <a:pt x="1502" y="23517"/>
                  </a:cubicBezTo>
                  <a:cubicBezTo>
                    <a:pt x="1502" y="23150"/>
                    <a:pt x="1835" y="22883"/>
                    <a:pt x="2269" y="22883"/>
                  </a:cubicBezTo>
                  <a:close/>
                  <a:moveTo>
                    <a:pt x="6005" y="26686"/>
                  </a:moveTo>
                  <a:cubicBezTo>
                    <a:pt x="6405" y="26686"/>
                    <a:pt x="6605" y="26886"/>
                    <a:pt x="6605" y="27287"/>
                  </a:cubicBezTo>
                  <a:cubicBezTo>
                    <a:pt x="6605" y="27620"/>
                    <a:pt x="6305" y="27920"/>
                    <a:pt x="5938" y="27920"/>
                  </a:cubicBezTo>
                  <a:cubicBezTo>
                    <a:pt x="5504" y="27920"/>
                    <a:pt x="5271" y="27687"/>
                    <a:pt x="5271" y="27253"/>
                  </a:cubicBezTo>
                  <a:cubicBezTo>
                    <a:pt x="5304" y="26853"/>
                    <a:pt x="5538" y="26686"/>
                    <a:pt x="6005" y="26686"/>
                  </a:cubicBezTo>
                  <a:close/>
                  <a:moveTo>
                    <a:pt x="8707" y="31723"/>
                  </a:moveTo>
                  <a:cubicBezTo>
                    <a:pt x="8907" y="31723"/>
                    <a:pt x="9107" y="31857"/>
                    <a:pt x="9074" y="32190"/>
                  </a:cubicBezTo>
                  <a:cubicBezTo>
                    <a:pt x="9040" y="32357"/>
                    <a:pt x="8940" y="32490"/>
                    <a:pt x="8673" y="32490"/>
                  </a:cubicBezTo>
                  <a:cubicBezTo>
                    <a:pt x="8440" y="32490"/>
                    <a:pt x="8273" y="32357"/>
                    <a:pt x="8306" y="32123"/>
                  </a:cubicBezTo>
                  <a:cubicBezTo>
                    <a:pt x="8340" y="31890"/>
                    <a:pt x="8473" y="31723"/>
                    <a:pt x="8707" y="31723"/>
                  </a:cubicBezTo>
                  <a:close/>
                  <a:moveTo>
                    <a:pt x="8106" y="36527"/>
                  </a:moveTo>
                  <a:cubicBezTo>
                    <a:pt x="8440" y="36560"/>
                    <a:pt x="8540" y="36727"/>
                    <a:pt x="8573" y="37027"/>
                  </a:cubicBezTo>
                  <a:cubicBezTo>
                    <a:pt x="8573" y="37361"/>
                    <a:pt x="8373" y="37494"/>
                    <a:pt x="8073" y="37494"/>
                  </a:cubicBezTo>
                  <a:cubicBezTo>
                    <a:pt x="7773" y="37494"/>
                    <a:pt x="7573" y="37294"/>
                    <a:pt x="7606" y="36994"/>
                  </a:cubicBezTo>
                  <a:cubicBezTo>
                    <a:pt x="7606" y="36693"/>
                    <a:pt x="7839" y="36560"/>
                    <a:pt x="8106" y="36527"/>
                  </a:cubicBezTo>
                  <a:close/>
                  <a:moveTo>
                    <a:pt x="9841" y="36793"/>
                  </a:moveTo>
                  <a:cubicBezTo>
                    <a:pt x="10174" y="36793"/>
                    <a:pt x="10308" y="36960"/>
                    <a:pt x="10308" y="37294"/>
                  </a:cubicBezTo>
                  <a:cubicBezTo>
                    <a:pt x="10308" y="37361"/>
                    <a:pt x="10308" y="37461"/>
                    <a:pt x="10274" y="37527"/>
                  </a:cubicBezTo>
                  <a:cubicBezTo>
                    <a:pt x="10216" y="37673"/>
                    <a:pt x="10082" y="37767"/>
                    <a:pt x="9872" y="37767"/>
                  </a:cubicBezTo>
                  <a:cubicBezTo>
                    <a:pt x="9841" y="37767"/>
                    <a:pt x="9809" y="37765"/>
                    <a:pt x="9774" y="37761"/>
                  </a:cubicBezTo>
                  <a:cubicBezTo>
                    <a:pt x="9674" y="37761"/>
                    <a:pt x="9574" y="37761"/>
                    <a:pt x="9474" y="37727"/>
                  </a:cubicBezTo>
                  <a:cubicBezTo>
                    <a:pt x="9474" y="37727"/>
                    <a:pt x="9441" y="37727"/>
                    <a:pt x="9407" y="37694"/>
                  </a:cubicBezTo>
                  <a:cubicBezTo>
                    <a:pt x="9374" y="37694"/>
                    <a:pt x="9374" y="37661"/>
                    <a:pt x="9340" y="37661"/>
                  </a:cubicBezTo>
                  <a:cubicBezTo>
                    <a:pt x="9307" y="37627"/>
                    <a:pt x="9307" y="37594"/>
                    <a:pt x="9307" y="37561"/>
                  </a:cubicBezTo>
                  <a:cubicBezTo>
                    <a:pt x="9274" y="37527"/>
                    <a:pt x="9240" y="37427"/>
                    <a:pt x="9274" y="37361"/>
                  </a:cubicBezTo>
                  <a:cubicBezTo>
                    <a:pt x="9274" y="37027"/>
                    <a:pt x="9507" y="36827"/>
                    <a:pt x="9841" y="36793"/>
                  </a:cubicBezTo>
                  <a:close/>
                  <a:moveTo>
                    <a:pt x="10775" y="42564"/>
                  </a:moveTo>
                  <a:cubicBezTo>
                    <a:pt x="10975" y="42564"/>
                    <a:pt x="11042" y="42731"/>
                    <a:pt x="11108" y="42898"/>
                  </a:cubicBezTo>
                  <a:cubicBezTo>
                    <a:pt x="11075" y="43065"/>
                    <a:pt x="10975" y="43131"/>
                    <a:pt x="10842" y="43131"/>
                  </a:cubicBezTo>
                  <a:cubicBezTo>
                    <a:pt x="10641" y="43131"/>
                    <a:pt x="10508" y="43031"/>
                    <a:pt x="10508" y="42864"/>
                  </a:cubicBezTo>
                  <a:cubicBezTo>
                    <a:pt x="10475" y="42698"/>
                    <a:pt x="10608" y="42564"/>
                    <a:pt x="10775" y="42564"/>
                  </a:cubicBezTo>
                  <a:close/>
                  <a:moveTo>
                    <a:pt x="9039" y="44028"/>
                  </a:moveTo>
                  <a:cubicBezTo>
                    <a:pt x="9263" y="44028"/>
                    <a:pt x="9377" y="44185"/>
                    <a:pt x="9407" y="44399"/>
                  </a:cubicBezTo>
                  <a:cubicBezTo>
                    <a:pt x="9441" y="44632"/>
                    <a:pt x="9240" y="44732"/>
                    <a:pt x="9040" y="44732"/>
                  </a:cubicBezTo>
                  <a:cubicBezTo>
                    <a:pt x="8773" y="44732"/>
                    <a:pt x="8573" y="44666"/>
                    <a:pt x="8573" y="44366"/>
                  </a:cubicBezTo>
                  <a:cubicBezTo>
                    <a:pt x="8573" y="44132"/>
                    <a:pt x="8773" y="44065"/>
                    <a:pt x="8974" y="44032"/>
                  </a:cubicBezTo>
                  <a:cubicBezTo>
                    <a:pt x="8996" y="44029"/>
                    <a:pt x="9018" y="44028"/>
                    <a:pt x="9039" y="44028"/>
                  </a:cubicBezTo>
                  <a:close/>
                  <a:moveTo>
                    <a:pt x="7920" y="50656"/>
                  </a:moveTo>
                  <a:cubicBezTo>
                    <a:pt x="7979" y="50656"/>
                    <a:pt x="8026" y="50680"/>
                    <a:pt x="8073" y="50703"/>
                  </a:cubicBezTo>
                  <a:cubicBezTo>
                    <a:pt x="8140" y="50737"/>
                    <a:pt x="8173" y="50770"/>
                    <a:pt x="8240" y="50803"/>
                  </a:cubicBezTo>
                  <a:cubicBezTo>
                    <a:pt x="8306" y="50937"/>
                    <a:pt x="8373" y="51070"/>
                    <a:pt x="8373" y="51270"/>
                  </a:cubicBezTo>
                  <a:cubicBezTo>
                    <a:pt x="8373" y="51471"/>
                    <a:pt x="8340" y="51637"/>
                    <a:pt x="8206" y="51737"/>
                  </a:cubicBezTo>
                  <a:cubicBezTo>
                    <a:pt x="8140" y="51771"/>
                    <a:pt x="8106" y="51771"/>
                    <a:pt x="8040" y="51804"/>
                  </a:cubicBezTo>
                  <a:lnTo>
                    <a:pt x="7906" y="51804"/>
                  </a:lnTo>
                  <a:cubicBezTo>
                    <a:pt x="7539" y="51771"/>
                    <a:pt x="7372" y="51504"/>
                    <a:pt x="7339" y="51170"/>
                  </a:cubicBezTo>
                  <a:cubicBezTo>
                    <a:pt x="7306" y="50870"/>
                    <a:pt x="7506" y="50670"/>
                    <a:pt x="7839" y="50670"/>
                  </a:cubicBezTo>
                  <a:cubicBezTo>
                    <a:pt x="7869" y="50660"/>
                    <a:pt x="7895" y="50656"/>
                    <a:pt x="7920" y="50656"/>
                  </a:cubicBezTo>
                  <a:close/>
                  <a:moveTo>
                    <a:pt x="10576" y="51264"/>
                  </a:moveTo>
                  <a:cubicBezTo>
                    <a:pt x="10597" y="51264"/>
                    <a:pt x="10619" y="51266"/>
                    <a:pt x="10641" y="51270"/>
                  </a:cubicBezTo>
                  <a:cubicBezTo>
                    <a:pt x="10808" y="51270"/>
                    <a:pt x="10942" y="51337"/>
                    <a:pt x="11075" y="51437"/>
                  </a:cubicBezTo>
                  <a:cubicBezTo>
                    <a:pt x="11142" y="51504"/>
                    <a:pt x="11175" y="51571"/>
                    <a:pt x="11208" y="51637"/>
                  </a:cubicBezTo>
                  <a:cubicBezTo>
                    <a:pt x="11242" y="51671"/>
                    <a:pt x="11275" y="51771"/>
                    <a:pt x="11275" y="51838"/>
                  </a:cubicBezTo>
                  <a:cubicBezTo>
                    <a:pt x="11242" y="52071"/>
                    <a:pt x="11142" y="52238"/>
                    <a:pt x="10842" y="52238"/>
                  </a:cubicBezTo>
                  <a:cubicBezTo>
                    <a:pt x="10575" y="52238"/>
                    <a:pt x="10241" y="51938"/>
                    <a:pt x="10241" y="51671"/>
                  </a:cubicBezTo>
                  <a:cubicBezTo>
                    <a:pt x="10241" y="51637"/>
                    <a:pt x="10241" y="51604"/>
                    <a:pt x="10241" y="51571"/>
                  </a:cubicBezTo>
                  <a:cubicBezTo>
                    <a:pt x="10274" y="51537"/>
                    <a:pt x="10274" y="51504"/>
                    <a:pt x="10308" y="51437"/>
                  </a:cubicBezTo>
                  <a:cubicBezTo>
                    <a:pt x="10337" y="51351"/>
                    <a:pt x="10441" y="51264"/>
                    <a:pt x="10576" y="51264"/>
                  </a:cubicBezTo>
                  <a:close/>
                  <a:moveTo>
                    <a:pt x="6472" y="52838"/>
                  </a:moveTo>
                  <a:cubicBezTo>
                    <a:pt x="6705" y="52838"/>
                    <a:pt x="6839" y="52938"/>
                    <a:pt x="6872" y="53172"/>
                  </a:cubicBezTo>
                  <a:cubicBezTo>
                    <a:pt x="6905" y="53405"/>
                    <a:pt x="6739" y="53472"/>
                    <a:pt x="6572" y="53472"/>
                  </a:cubicBezTo>
                  <a:cubicBezTo>
                    <a:pt x="6305" y="53472"/>
                    <a:pt x="6105" y="53405"/>
                    <a:pt x="6105" y="53138"/>
                  </a:cubicBezTo>
                  <a:cubicBezTo>
                    <a:pt x="6105" y="52938"/>
                    <a:pt x="6272" y="52838"/>
                    <a:pt x="6472" y="52838"/>
                  </a:cubicBezTo>
                  <a:close/>
                  <a:moveTo>
                    <a:pt x="10512" y="56370"/>
                  </a:moveTo>
                  <a:cubicBezTo>
                    <a:pt x="10803" y="56370"/>
                    <a:pt x="10977" y="56563"/>
                    <a:pt x="11008" y="56841"/>
                  </a:cubicBezTo>
                  <a:cubicBezTo>
                    <a:pt x="11042" y="57141"/>
                    <a:pt x="10541" y="57508"/>
                    <a:pt x="10141" y="57508"/>
                  </a:cubicBezTo>
                  <a:cubicBezTo>
                    <a:pt x="9807" y="57508"/>
                    <a:pt x="9641" y="57308"/>
                    <a:pt x="9641" y="57041"/>
                  </a:cubicBezTo>
                  <a:cubicBezTo>
                    <a:pt x="9607" y="56708"/>
                    <a:pt x="10041" y="56374"/>
                    <a:pt x="10441" y="56374"/>
                  </a:cubicBezTo>
                  <a:cubicBezTo>
                    <a:pt x="10466" y="56372"/>
                    <a:pt x="10489" y="56370"/>
                    <a:pt x="10512" y="56370"/>
                  </a:cubicBezTo>
                  <a:close/>
                  <a:moveTo>
                    <a:pt x="4904" y="57775"/>
                  </a:moveTo>
                  <a:cubicBezTo>
                    <a:pt x="5304" y="57775"/>
                    <a:pt x="5638" y="58075"/>
                    <a:pt x="5638" y="58442"/>
                  </a:cubicBezTo>
                  <a:cubicBezTo>
                    <a:pt x="5638" y="58843"/>
                    <a:pt x="5238" y="59209"/>
                    <a:pt x="4804" y="59209"/>
                  </a:cubicBezTo>
                  <a:cubicBezTo>
                    <a:pt x="4370" y="59209"/>
                    <a:pt x="4137" y="58976"/>
                    <a:pt x="4137" y="58542"/>
                  </a:cubicBezTo>
                  <a:cubicBezTo>
                    <a:pt x="4137" y="58142"/>
                    <a:pt x="4504" y="57808"/>
                    <a:pt x="4904" y="57775"/>
                  </a:cubicBezTo>
                  <a:close/>
                  <a:moveTo>
                    <a:pt x="7773" y="61878"/>
                  </a:moveTo>
                  <a:cubicBezTo>
                    <a:pt x="7906" y="61911"/>
                    <a:pt x="8040" y="62045"/>
                    <a:pt x="8006" y="62245"/>
                  </a:cubicBezTo>
                  <a:cubicBezTo>
                    <a:pt x="8006" y="62445"/>
                    <a:pt x="7906" y="62545"/>
                    <a:pt x="7739" y="62545"/>
                  </a:cubicBezTo>
                  <a:lnTo>
                    <a:pt x="7673" y="62545"/>
                  </a:lnTo>
                  <a:cubicBezTo>
                    <a:pt x="7472" y="62512"/>
                    <a:pt x="7339" y="62412"/>
                    <a:pt x="7339" y="62178"/>
                  </a:cubicBezTo>
                  <a:cubicBezTo>
                    <a:pt x="7339" y="61945"/>
                    <a:pt x="7506" y="61878"/>
                    <a:pt x="7673" y="61878"/>
                  </a:cubicBezTo>
                  <a:close/>
                  <a:moveTo>
                    <a:pt x="3837" y="65614"/>
                  </a:moveTo>
                  <a:cubicBezTo>
                    <a:pt x="4170" y="65647"/>
                    <a:pt x="4504" y="65948"/>
                    <a:pt x="4470" y="66214"/>
                  </a:cubicBezTo>
                  <a:cubicBezTo>
                    <a:pt x="4470" y="66533"/>
                    <a:pt x="4046" y="66851"/>
                    <a:pt x="3573" y="66851"/>
                  </a:cubicBezTo>
                  <a:cubicBezTo>
                    <a:pt x="3549" y="66851"/>
                    <a:pt x="3526" y="66850"/>
                    <a:pt x="3503" y="66848"/>
                  </a:cubicBezTo>
                  <a:cubicBezTo>
                    <a:pt x="3269" y="66848"/>
                    <a:pt x="3069" y="66648"/>
                    <a:pt x="3069" y="66315"/>
                  </a:cubicBezTo>
                  <a:cubicBezTo>
                    <a:pt x="3103" y="65914"/>
                    <a:pt x="3436" y="65614"/>
                    <a:pt x="3837" y="65614"/>
                  </a:cubicBezTo>
                  <a:close/>
                  <a:moveTo>
                    <a:pt x="5037" y="69684"/>
                  </a:moveTo>
                  <a:cubicBezTo>
                    <a:pt x="5304" y="69684"/>
                    <a:pt x="5438" y="69784"/>
                    <a:pt x="5471" y="70084"/>
                  </a:cubicBezTo>
                  <a:cubicBezTo>
                    <a:pt x="5471" y="70351"/>
                    <a:pt x="5304" y="70484"/>
                    <a:pt x="5037" y="70484"/>
                  </a:cubicBezTo>
                  <a:cubicBezTo>
                    <a:pt x="4771" y="70484"/>
                    <a:pt x="4604" y="70384"/>
                    <a:pt x="4570" y="70117"/>
                  </a:cubicBezTo>
                  <a:cubicBezTo>
                    <a:pt x="4570" y="69817"/>
                    <a:pt x="4737" y="69684"/>
                    <a:pt x="5037" y="69684"/>
                  </a:cubicBezTo>
                  <a:close/>
                  <a:moveTo>
                    <a:pt x="8106" y="70051"/>
                  </a:moveTo>
                  <a:cubicBezTo>
                    <a:pt x="8273" y="70051"/>
                    <a:pt x="8473" y="70051"/>
                    <a:pt x="8440" y="70284"/>
                  </a:cubicBezTo>
                  <a:cubicBezTo>
                    <a:pt x="8440" y="70451"/>
                    <a:pt x="8306" y="70551"/>
                    <a:pt x="8106" y="70551"/>
                  </a:cubicBezTo>
                  <a:cubicBezTo>
                    <a:pt x="7939" y="70551"/>
                    <a:pt x="7806" y="70451"/>
                    <a:pt x="7773" y="70284"/>
                  </a:cubicBezTo>
                  <a:cubicBezTo>
                    <a:pt x="7773" y="70051"/>
                    <a:pt x="7939" y="70051"/>
                    <a:pt x="8106" y="70051"/>
                  </a:cubicBezTo>
                  <a:close/>
                  <a:moveTo>
                    <a:pt x="8107" y="76484"/>
                  </a:moveTo>
                  <a:cubicBezTo>
                    <a:pt x="8128" y="76484"/>
                    <a:pt x="8150" y="76486"/>
                    <a:pt x="8173" y="76489"/>
                  </a:cubicBezTo>
                  <a:cubicBezTo>
                    <a:pt x="8440" y="76489"/>
                    <a:pt x="8607" y="76689"/>
                    <a:pt x="8607" y="76922"/>
                  </a:cubicBezTo>
                  <a:cubicBezTo>
                    <a:pt x="8573" y="77156"/>
                    <a:pt x="8406" y="77356"/>
                    <a:pt x="8140" y="77356"/>
                  </a:cubicBezTo>
                  <a:cubicBezTo>
                    <a:pt x="7839" y="77322"/>
                    <a:pt x="7739" y="77156"/>
                    <a:pt x="7739" y="76822"/>
                  </a:cubicBezTo>
                  <a:cubicBezTo>
                    <a:pt x="7770" y="76639"/>
                    <a:pt x="7884" y="76484"/>
                    <a:pt x="8107" y="76484"/>
                  </a:cubicBezTo>
                  <a:close/>
                  <a:moveTo>
                    <a:pt x="3837" y="78056"/>
                  </a:moveTo>
                  <a:cubicBezTo>
                    <a:pt x="4070" y="78056"/>
                    <a:pt x="4304" y="78123"/>
                    <a:pt x="4304" y="78390"/>
                  </a:cubicBezTo>
                  <a:cubicBezTo>
                    <a:pt x="4270" y="78757"/>
                    <a:pt x="3970" y="78790"/>
                    <a:pt x="3670" y="78857"/>
                  </a:cubicBezTo>
                  <a:cubicBezTo>
                    <a:pt x="3503" y="78757"/>
                    <a:pt x="3169" y="78824"/>
                    <a:pt x="3203" y="78557"/>
                  </a:cubicBezTo>
                  <a:cubicBezTo>
                    <a:pt x="3236" y="78256"/>
                    <a:pt x="3503" y="78056"/>
                    <a:pt x="3837" y="78056"/>
                  </a:cubicBezTo>
                  <a:close/>
                  <a:moveTo>
                    <a:pt x="6429" y="82924"/>
                  </a:moveTo>
                  <a:cubicBezTo>
                    <a:pt x="6444" y="82924"/>
                    <a:pt x="6458" y="82925"/>
                    <a:pt x="6472" y="82926"/>
                  </a:cubicBezTo>
                  <a:cubicBezTo>
                    <a:pt x="6772" y="82960"/>
                    <a:pt x="7005" y="83160"/>
                    <a:pt x="7039" y="83494"/>
                  </a:cubicBezTo>
                  <a:cubicBezTo>
                    <a:pt x="7072" y="83760"/>
                    <a:pt x="6705" y="84061"/>
                    <a:pt x="6438" y="84061"/>
                  </a:cubicBezTo>
                  <a:cubicBezTo>
                    <a:pt x="6005" y="84061"/>
                    <a:pt x="5871" y="83860"/>
                    <a:pt x="5838" y="83527"/>
                  </a:cubicBezTo>
                  <a:cubicBezTo>
                    <a:pt x="5806" y="83241"/>
                    <a:pt x="6138" y="82924"/>
                    <a:pt x="6429" y="82924"/>
                  </a:cubicBezTo>
                  <a:close/>
                  <a:moveTo>
                    <a:pt x="10041" y="84561"/>
                  </a:moveTo>
                  <a:cubicBezTo>
                    <a:pt x="10274" y="84594"/>
                    <a:pt x="10475" y="84628"/>
                    <a:pt x="10475" y="84928"/>
                  </a:cubicBezTo>
                  <a:cubicBezTo>
                    <a:pt x="10475" y="85195"/>
                    <a:pt x="10041" y="85562"/>
                    <a:pt x="9741" y="85562"/>
                  </a:cubicBezTo>
                  <a:cubicBezTo>
                    <a:pt x="9474" y="85528"/>
                    <a:pt x="9340" y="85362"/>
                    <a:pt x="9340" y="85095"/>
                  </a:cubicBezTo>
                  <a:cubicBezTo>
                    <a:pt x="9340" y="84761"/>
                    <a:pt x="9607" y="84561"/>
                    <a:pt x="10041" y="84561"/>
                  </a:cubicBezTo>
                  <a:close/>
                  <a:moveTo>
                    <a:pt x="8473" y="89331"/>
                  </a:moveTo>
                  <a:cubicBezTo>
                    <a:pt x="8640" y="89364"/>
                    <a:pt x="8807" y="89431"/>
                    <a:pt x="8773" y="89631"/>
                  </a:cubicBezTo>
                  <a:cubicBezTo>
                    <a:pt x="8773" y="89765"/>
                    <a:pt x="8607" y="89865"/>
                    <a:pt x="8440" y="89865"/>
                  </a:cubicBezTo>
                  <a:cubicBezTo>
                    <a:pt x="8273" y="89831"/>
                    <a:pt x="8206" y="89731"/>
                    <a:pt x="8206" y="89565"/>
                  </a:cubicBezTo>
                  <a:cubicBezTo>
                    <a:pt x="8240" y="89431"/>
                    <a:pt x="8340" y="89331"/>
                    <a:pt x="8473" y="89331"/>
                  </a:cubicBezTo>
                  <a:close/>
                  <a:moveTo>
                    <a:pt x="11742" y="89531"/>
                  </a:moveTo>
                  <a:cubicBezTo>
                    <a:pt x="12009" y="89531"/>
                    <a:pt x="12176" y="89665"/>
                    <a:pt x="12176" y="89965"/>
                  </a:cubicBezTo>
                  <a:cubicBezTo>
                    <a:pt x="12176" y="90298"/>
                    <a:pt x="11909" y="90365"/>
                    <a:pt x="11675" y="90365"/>
                  </a:cubicBezTo>
                  <a:cubicBezTo>
                    <a:pt x="11442" y="90365"/>
                    <a:pt x="11175" y="90198"/>
                    <a:pt x="11208" y="89898"/>
                  </a:cubicBezTo>
                  <a:cubicBezTo>
                    <a:pt x="11242" y="89631"/>
                    <a:pt x="11509" y="89531"/>
                    <a:pt x="11742" y="89531"/>
                  </a:cubicBezTo>
                  <a:close/>
                  <a:moveTo>
                    <a:pt x="6805" y="93567"/>
                  </a:moveTo>
                  <a:cubicBezTo>
                    <a:pt x="7139" y="93567"/>
                    <a:pt x="7339" y="93734"/>
                    <a:pt x="7406" y="94068"/>
                  </a:cubicBezTo>
                  <a:cubicBezTo>
                    <a:pt x="7439" y="94368"/>
                    <a:pt x="7139" y="94635"/>
                    <a:pt x="6805" y="94635"/>
                  </a:cubicBezTo>
                  <a:cubicBezTo>
                    <a:pt x="6538" y="94568"/>
                    <a:pt x="6272" y="94501"/>
                    <a:pt x="6272" y="94134"/>
                  </a:cubicBezTo>
                  <a:cubicBezTo>
                    <a:pt x="6272" y="93768"/>
                    <a:pt x="6438" y="93567"/>
                    <a:pt x="6805" y="93567"/>
                  </a:cubicBezTo>
                  <a:close/>
                  <a:moveTo>
                    <a:pt x="10448" y="94296"/>
                  </a:moveTo>
                  <a:cubicBezTo>
                    <a:pt x="10467" y="94296"/>
                    <a:pt x="10487" y="94298"/>
                    <a:pt x="10508" y="94301"/>
                  </a:cubicBezTo>
                  <a:cubicBezTo>
                    <a:pt x="10708" y="94301"/>
                    <a:pt x="10808" y="94468"/>
                    <a:pt x="10808" y="94601"/>
                  </a:cubicBezTo>
                  <a:cubicBezTo>
                    <a:pt x="10808" y="94802"/>
                    <a:pt x="10641" y="94868"/>
                    <a:pt x="10475" y="94902"/>
                  </a:cubicBezTo>
                  <a:cubicBezTo>
                    <a:pt x="10308" y="94868"/>
                    <a:pt x="10141" y="94768"/>
                    <a:pt x="10141" y="94601"/>
                  </a:cubicBezTo>
                  <a:cubicBezTo>
                    <a:pt x="10171" y="94422"/>
                    <a:pt x="10281" y="94296"/>
                    <a:pt x="10448" y="94296"/>
                  </a:cubicBezTo>
                  <a:close/>
                  <a:moveTo>
                    <a:pt x="8210" y="97200"/>
                  </a:moveTo>
                  <a:cubicBezTo>
                    <a:pt x="8231" y="97200"/>
                    <a:pt x="8252" y="97201"/>
                    <a:pt x="8273" y="97203"/>
                  </a:cubicBezTo>
                  <a:cubicBezTo>
                    <a:pt x="8640" y="97203"/>
                    <a:pt x="8840" y="97470"/>
                    <a:pt x="8807" y="97937"/>
                  </a:cubicBezTo>
                  <a:cubicBezTo>
                    <a:pt x="8773" y="98137"/>
                    <a:pt x="8607" y="98337"/>
                    <a:pt x="8240" y="98337"/>
                  </a:cubicBezTo>
                  <a:cubicBezTo>
                    <a:pt x="7873" y="98337"/>
                    <a:pt x="7639" y="98104"/>
                    <a:pt x="7673" y="97737"/>
                  </a:cubicBezTo>
                  <a:cubicBezTo>
                    <a:pt x="7673" y="97425"/>
                    <a:pt x="7907" y="97200"/>
                    <a:pt x="8210" y="97200"/>
                  </a:cubicBezTo>
                  <a:close/>
                  <a:moveTo>
                    <a:pt x="10675" y="102674"/>
                  </a:moveTo>
                  <a:cubicBezTo>
                    <a:pt x="10908" y="102674"/>
                    <a:pt x="11075" y="102841"/>
                    <a:pt x="11075" y="103108"/>
                  </a:cubicBezTo>
                  <a:cubicBezTo>
                    <a:pt x="11075" y="103347"/>
                    <a:pt x="10913" y="103480"/>
                    <a:pt x="10711" y="103480"/>
                  </a:cubicBezTo>
                  <a:cubicBezTo>
                    <a:pt x="10688" y="103480"/>
                    <a:pt x="10665" y="103478"/>
                    <a:pt x="10641" y="103475"/>
                  </a:cubicBezTo>
                  <a:cubicBezTo>
                    <a:pt x="10408" y="103475"/>
                    <a:pt x="10274" y="103341"/>
                    <a:pt x="10308" y="103074"/>
                  </a:cubicBezTo>
                  <a:cubicBezTo>
                    <a:pt x="10308" y="102807"/>
                    <a:pt x="10475" y="102674"/>
                    <a:pt x="10675" y="102674"/>
                  </a:cubicBezTo>
                  <a:close/>
                  <a:moveTo>
                    <a:pt x="10641" y="104942"/>
                  </a:moveTo>
                  <a:cubicBezTo>
                    <a:pt x="10875" y="104942"/>
                    <a:pt x="11075" y="105076"/>
                    <a:pt x="11075" y="105343"/>
                  </a:cubicBezTo>
                  <a:cubicBezTo>
                    <a:pt x="11075" y="105576"/>
                    <a:pt x="10908" y="105743"/>
                    <a:pt x="10675" y="105743"/>
                  </a:cubicBezTo>
                  <a:cubicBezTo>
                    <a:pt x="10475" y="105743"/>
                    <a:pt x="10274" y="105609"/>
                    <a:pt x="10308" y="105343"/>
                  </a:cubicBezTo>
                  <a:cubicBezTo>
                    <a:pt x="10274" y="105109"/>
                    <a:pt x="10408" y="104942"/>
                    <a:pt x="10641" y="104942"/>
                  </a:cubicBezTo>
                  <a:close/>
                  <a:moveTo>
                    <a:pt x="8318" y="110109"/>
                  </a:moveTo>
                  <a:cubicBezTo>
                    <a:pt x="8630" y="110109"/>
                    <a:pt x="8776" y="110297"/>
                    <a:pt x="8807" y="110513"/>
                  </a:cubicBezTo>
                  <a:cubicBezTo>
                    <a:pt x="8840" y="110980"/>
                    <a:pt x="8640" y="111213"/>
                    <a:pt x="8273" y="111247"/>
                  </a:cubicBezTo>
                  <a:cubicBezTo>
                    <a:pt x="7939" y="111247"/>
                    <a:pt x="7673" y="111013"/>
                    <a:pt x="7673" y="110713"/>
                  </a:cubicBezTo>
                  <a:cubicBezTo>
                    <a:pt x="7639" y="110346"/>
                    <a:pt x="7873" y="110113"/>
                    <a:pt x="8240" y="110113"/>
                  </a:cubicBezTo>
                  <a:cubicBezTo>
                    <a:pt x="8267" y="110110"/>
                    <a:pt x="8293" y="110109"/>
                    <a:pt x="8318" y="110109"/>
                  </a:cubicBezTo>
                  <a:close/>
                  <a:moveTo>
                    <a:pt x="10475" y="113548"/>
                  </a:moveTo>
                  <a:cubicBezTo>
                    <a:pt x="10641" y="113548"/>
                    <a:pt x="10808" y="113615"/>
                    <a:pt x="10808" y="113815"/>
                  </a:cubicBezTo>
                  <a:cubicBezTo>
                    <a:pt x="10808" y="113982"/>
                    <a:pt x="10708" y="114115"/>
                    <a:pt x="10508" y="114149"/>
                  </a:cubicBezTo>
                  <a:cubicBezTo>
                    <a:pt x="10308" y="114149"/>
                    <a:pt x="10141" y="114049"/>
                    <a:pt x="10141" y="113849"/>
                  </a:cubicBezTo>
                  <a:cubicBezTo>
                    <a:pt x="10141" y="113648"/>
                    <a:pt x="10308" y="113548"/>
                    <a:pt x="10475" y="113548"/>
                  </a:cubicBezTo>
                  <a:close/>
                  <a:moveTo>
                    <a:pt x="6805" y="113815"/>
                  </a:moveTo>
                  <a:cubicBezTo>
                    <a:pt x="7139" y="113815"/>
                    <a:pt x="7439" y="114082"/>
                    <a:pt x="7406" y="114349"/>
                  </a:cubicBezTo>
                  <a:cubicBezTo>
                    <a:pt x="7372" y="114683"/>
                    <a:pt x="7139" y="114849"/>
                    <a:pt x="6805" y="114849"/>
                  </a:cubicBezTo>
                  <a:cubicBezTo>
                    <a:pt x="6438" y="114849"/>
                    <a:pt x="6272" y="114649"/>
                    <a:pt x="6272" y="114316"/>
                  </a:cubicBezTo>
                  <a:cubicBezTo>
                    <a:pt x="6272" y="113915"/>
                    <a:pt x="6538" y="113849"/>
                    <a:pt x="6805" y="113815"/>
                  </a:cubicBezTo>
                  <a:close/>
                  <a:moveTo>
                    <a:pt x="11675" y="118052"/>
                  </a:moveTo>
                  <a:cubicBezTo>
                    <a:pt x="11909" y="118052"/>
                    <a:pt x="12176" y="118118"/>
                    <a:pt x="12176" y="118452"/>
                  </a:cubicBezTo>
                  <a:cubicBezTo>
                    <a:pt x="12176" y="118752"/>
                    <a:pt x="12009" y="118886"/>
                    <a:pt x="11742" y="118886"/>
                  </a:cubicBezTo>
                  <a:cubicBezTo>
                    <a:pt x="11509" y="118886"/>
                    <a:pt x="11242" y="118785"/>
                    <a:pt x="11208" y="118519"/>
                  </a:cubicBezTo>
                  <a:cubicBezTo>
                    <a:pt x="11175" y="118218"/>
                    <a:pt x="11442" y="118085"/>
                    <a:pt x="11675" y="118052"/>
                  </a:cubicBezTo>
                  <a:close/>
                  <a:moveTo>
                    <a:pt x="8440" y="118552"/>
                  </a:moveTo>
                  <a:cubicBezTo>
                    <a:pt x="8607" y="118552"/>
                    <a:pt x="8740" y="118652"/>
                    <a:pt x="8773" y="118785"/>
                  </a:cubicBezTo>
                  <a:cubicBezTo>
                    <a:pt x="8807" y="118986"/>
                    <a:pt x="8640" y="119086"/>
                    <a:pt x="8473" y="119086"/>
                  </a:cubicBezTo>
                  <a:cubicBezTo>
                    <a:pt x="8306" y="119086"/>
                    <a:pt x="8206" y="119019"/>
                    <a:pt x="8206" y="118852"/>
                  </a:cubicBezTo>
                  <a:cubicBezTo>
                    <a:pt x="8206" y="118685"/>
                    <a:pt x="8273" y="118585"/>
                    <a:pt x="8440" y="118552"/>
                  </a:cubicBezTo>
                  <a:close/>
                  <a:moveTo>
                    <a:pt x="9741" y="122888"/>
                  </a:moveTo>
                  <a:cubicBezTo>
                    <a:pt x="10041" y="122888"/>
                    <a:pt x="10441" y="123222"/>
                    <a:pt x="10475" y="123489"/>
                  </a:cubicBezTo>
                  <a:cubicBezTo>
                    <a:pt x="10475" y="123789"/>
                    <a:pt x="10241" y="123856"/>
                    <a:pt x="10008" y="123856"/>
                  </a:cubicBezTo>
                  <a:cubicBezTo>
                    <a:pt x="9607" y="123856"/>
                    <a:pt x="9340" y="123656"/>
                    <a:pt x="9340" y="123322"/>
                  </a:cubicBezTo>
                  <a:cubicBezTo>
                    <a:pt x="9340" y="123055"/>
                    <a:pt x="9441" y="122888"/>
                    <a:pt x="9741" y="122888"/>
                  </a:cubicBezTo>
                  <a:close/>
                  <a:moveTo>
                    <a:pt x="6438" y="124356"/>
                  </a:moveTo>
                  <a:cubicBezTo>
                    <a:pt x="6705" y="124356"/>
                    <a:pt x="7072" y="124656"/>
                    <a:pt x="7039" y="124957"/>
                  </a:cubicBezTo>
                  <a:lnTo>
                    <a:pt x="7039" y="124923"/>
                  </a:lnTo>
                  <a:cubicBezTo>
                    <a:pt x="7005" y="125257"/>
                    <a:pt x="6772" y="125457"/>
                    <a:pt x="6438" y="125490"/>
                  </a:cubicBezTo>
                  <a:cubicBezTo>
                    <a:pt x="6426" y="125492"/>
                    <a:pt x="6413" y="125493"/>
                    <a:pt x="6400" y="125493"/>
                  </a:cubicBezTo>
                  <a:cubicBezTo>
                    <a:pt x="6138" y="125493"/>
                    <a:pt x="5806" y="125176"/>
                    <a:pt x="5838" y="124890"/>
                  </a:cubicBezTo>
                  <a:cubicBezTo>
                    <a:pt x="5838" y="124590"/>
                    <a:pt x="6005" y="124356"/>
                    <a:pt x="6438" y="124356"/>
                  </a:cubicBezTo>
                  <a:close/>
                  <a:moveTo>
                    <a:pt x="3670" y="129593"/>
                  </a:moveTo>
                  <a:cubicBezTo>
                    <a:pt x="3970" y="129627"/>
                    <a:pt x="4270" y="129693"/>
                    <a:pt x="4304" y="130027"/>
                  </a:cubicBezTo>
                  <a:cubicBezTo>
                    <a:pt x="4304" y="130327"/>
                    <a:pt x="4070" y="130360"/>
                    <a:pt x="3837" y="130360"/>
                  </a:cubicBezTo>
                  <a:cubicBezTo>
                    <a:pt x="3812" y="130363"/>
                    <a:pt x="3788" y="130364"/>
                    <a:pt x="3765" y="130364"/>
                  </a:cubicBezTo>
                  <a:cubicBezTo>
                    <a:pt x="3465" y="130364"/>
                    <a:pt x="3234" y="130172"/>
                    <a:pt x="3203" y="129893"/>
                  </a:cubicBezTo>
                  <a:cubicBezTo>
                    <a:pt x="3169" y="129593"/>
                    <a:pt x="3503" y="129660"/>
                    <a:pt x="3670" y="129593"/>
                  </a:cubicBezTo>
                  <a:close/>
                  <a:moveTo>
                    <a:pt x="8203" y="131091"/>
                  </a:moveTo>
                  <a:cubicBezTo>
                    <a:pt x="8459" y="131091"/>
                    <a:pt x="8576" y="131278"/>
                    <a:pt x="8607" y="131495"/>
                  </a:cubicBezTo>
                  <a:cubicBezTo>
                    <a:pt x="8607" y="131761"/>
                    <a:pt x="8440" y="131962"/>
                    <a:pt x="8173" y="131962"/>
                  </a:cubicBezTo>
                  <a:cubicBezTo>
                    <a:pt x="7906" y="131962"/>
                    <a:pt x="7773" y="131795"/>
                    <a:pt x="7739" y="131595"/>
                  </a:cubicBezTo>
                  <a:cubicBezTo>
                    <a:pt x="7739" y="131294"/>
                    <a:pt x="7839" y="131094"/>
                    <a:pt x="8140" y="131094"/>
                  </a:cubicBezTo>
                  <a:cubicBezTo>
                    <a:pt x="8162" y="131092"/>
                    <a:pt x="8183" y="131091"/>
                    <a:pt x="8203" y="131091"/>
                  </a:cubicBezTo>
                  <a:close/>
                  <a:moveTo>
                    <a:pt x="8106" y="137866"/>
                  </a:moveTo>
                  <a:cubicBezTo>
                    <a:pt x="8273" y="137866"/>
                    <a:pt x="8406" y="137966"/>
                    <a:pt x="8440" y="138166"/>
                  </a:cubicBezTo>
                  <a:cubicBezTo>
                    <a:pt x="8440" y="138366"/>
                    <a:pt x="8273" y="138400"/>
                    <a:pt x="8106" y="138400"/>
                  </a:cubicBezTo>
                  <a:cubicBezTo>
                    <a:pt x="7939" y="138400"/>
                    <a:pt x="7773" y="138366"/>
                    <a:pt x="7773" y="138166"/>
                  </a:cubicBezTo>
                  <a:cubicBezTo>
                    <a:pt x="7806" y="137966"/>
                    <a:pt x="7939" y="137866"/>
                    <a:pt x="8106" y="137866"/>
                  </a:cubicBezTo>
                  <a:close/>
                  <a:moveTo>
                    <a:pt x="5037" y="137966"/>
                  </a:moveTo>
                  <a:cubicBezTo>
                    <a:pt x="5304" y="137966"/>
                    <a:pt x="5471" y="138066"/>
                    <a:pt x="5471" y="138366"/>
                  </a:cubicBezTo>
                  <a:cubicBezTo>
                    <a:pt x="5471" y="138633"/>
                    <a:pt x="5304" y="138733"/>
                    <a:pt x="5037" y="138733"/>
                  </a:cubicBezTo>
                  <a:cubicBezTo>
                    <a:pt x="4737" y="138733"/>
                    <a:pt x="4570" y="138633"/>
                    <a:pt x="4604" y="138333"/>
                  </a:cubicBezTo>
                  <a:cubicBezTo>
                    <a:pt x="4604" y="138066"/>
                    <a:pt x="4771" y="137966"/>
                    <a:pt x="5037" y="137966"/>
                  </a:cubicBezTo>
                  <a:close/>
                  <a:moveTo>
                    <a:pt x="3503" y="141568"/>
                  </a:moveTo>
                  <a:cubicBezTo>
                    <a:pt x="4003" y="141568"/>
                    <a:pt x="4470" y="141869"/>
                    <a:pt x="4470" y="142202"/>
                  </a:cubicBezTo>
                  <a:cubicBezTo>
                    <a:pt x="4504" y="142502"/>
                    <a:pt x="4170" y="142803"/>
                    <a:pt x="3837" y="142803"/>
                  </a:cubicBezTo>
                  <a:cubicBezTo>
                    <a:pt x="3436" y="142803"/>
                    <a:pt x="3103" y="142502"/>
                    <a:pt x="3069" y="142136"/>
                  </a:cubicBezTo>
                  <a:cubicBezTo>
                    <a:pt x="3069" y="141769"/>
                    <a:pt x="3269" y="141602"/>
                    <a:pt x="3503" y="141568"/>
                  </a:cubicBezTo>
                  <a:close/>
                  <a:moveTo>
                    <a:pt x="7739" y="145905"/>
                  </a:moveTo>
                  <a:cubicBezTo>
                    <a:pt x="7906" y="145905"/>
                    <a:pt x="8006" y="145972"/>
                    <a:pt x="8006" y="146172"/>
                  </a:cubicBezTo>
                  <a:cubicBezTo>
                    <a:pt x="8040" y="146405"/>
                    <a:pt x="7906" y="146505"/>
                    <a:pt x="7773" y="146539"/>
                  </a:cubicBezTo>
                  <a:lnTo>
                    <a:pt x="7673" y="146539"/>
                  </a:lnTo>
                  <a:cubicBezTo>
                    <a:pt x="7652" y="146543"/>
                    <a:pt x="7631" y="146545"/>
                    <a:pt x="7610" y="146545"/>
                  </a:cubicBezTo>
                  <a:cubicBezTo>
                    <a:pt x="7467" y="146545"/>
                    <a:pt x="7339" y="146443"/>
                    <a:pt x="7339" y="146238"/>
                  </a:cubicBezTo>
                  <a:cubicBezTo>
                    <a:pt x="7306" y="146038"/>
                    <a:pt x="7439" y="145905"/>
                    <a:pt x="7673" y="145905"/>
                  </a:cubicBezTo>
                  <a:close/>
                  <a:moveTo>
                    <a:pt x="4804" y="149241"/>
                  </a:moveTo>
                  <a:cubicBezTo>
                    <a:pt x="5238" y="149241"/>
                    <a:pt x="5638" y="149608"/>
                    <a:pt x="5638" y="149974"/>
                  </a:cubicBezTo>
                  <a:cubicBezTo>
                    <a:pt x="5638" y="150354"/>
                    <a:pt x="5337" y="150644"/>
                    <a:pt x="4965" y="150644"/>
                  </a:cubicBezTo>
                  <a:cubicBezTo>
                    <a:pt x="4945" y="150644"/>
                    <a:pt x="4924" y="150643"/>
                    <a:pt x="4904" y="150642"/>
                  </a:cubicBezTo>
                  <a:cubicBezTo>
                    <a:pt x="4504" y="150642"/>
                    <a:pt x="4137" y="150275"/>
                    <a:pt x="4137" y="149908"/>
                  </a:cubicBezTo>
                  <a:cubicBezTo>
                    <a:pt x="4137" y="149441"/>
                    <a:pt x="4370" y="149241"/>
                    <a:pt x="4804" y="149241"/>
                  </a:cubicBezTo>
                  <a:close/>
                  <a:moveTo>
                    <a:pt x="10141" y="150908"/>
                  </a:moveTo>
                  <a:cubicBezTo>
                    <a:pt x="10541" y="150908"/>
                    <a:pt x="11042" y="151275"/>
                    <a:pt x="10975" y="151576"/>
                  </a:cubicBezTo>
                  <a:cubicBezTo>
                    <a:pt x="10944" y="151854"/>
                    <a:pt x="10798" y="152046"/>
                    <a:pt x="10512" y="152046"/>
                  </a:cubicBezTo>
                  <a:cubicBezTo>
                    <a:pt x="10489" y="152046"/>
                    <a:pt x="10466" y="152045"/>
                    <a:pt x="10441" y="152043"/>
                  </a:cubicBezTo>
                  <a:cubicBezTo>
                    <a:pt x="10041" y="152043"/>
                    <a:pt x="9574" y="151709"/>
                    <a:pt x="9607" y="151409"/>
                  </a:cubicBezTo>
                  <a:cubicBezTo>
                    <a:pt x="9641" y="151109"/>
                    <a:pt x="9774" y="150908"/>
                    <a:pt x="10141" y="150908"/>
                  </a:cubicBezTo>
                  <a:close/>
                  <a:moveTo>
                    <a:pt x="6572" y="154945"/>
                  </a:moveTo>
                  <a:cubicBezTo>
                    <a:pt x="6739" y="154945"/>
                    <a:pt x="6872" y="155045"/>
                    <a:pt x="6872" y="155245"/>
                  </a:cubicBezTo>
                  <a:cubicBezTo>
                    <a:pt x="6839" y="155478"/>
                    <a:pt x="6672" y="155578"/>
                    <a:pt x="6472" y="155578"/>
                  </a:cubicBezTo>
                  <a:cubicBezTo>
                    <a:pt x="6272" y="155578"/>
                    <a:pt x="6105" y="155478"/>
                    <a:pt x="6105" y="155278"/>
                  </a:cubicBezTo>
                  <a:cubicBezTo>
                    <a:pt x="6105" y="155045"/>
                    <a:pt x="6305" y="154945"/>
                    <a:pt x="6572" y="154945"/>
                  </a:cubicBezTo>
                  <a:close/>
                  <a:moveTo>
                    <a:pt x="10842" y="156179"/>
                  </a:moveTo>
                  <a:lnTo>
                    <a:pt x="10842" y="156212"/>
                  </a:lnTo>
                  <a:cubicBezTo>
                    <a:pt x="10864" y="156210"/>
                    <a:pt x="10885" y="156209"/>
                    <a:pt x="10905" y="156209"/>
                  </a:cubicBezTo>
                  <a:cubicBezTo>
                    <a:pt x="11156" y="156209"/>
                    <a:pt x="11242" y="156396"/>
                    <a:pt x="11242" y="156613"/>
                  </a:cubicBezTo>
                  <a:cubicBezTo>
                    <a:pt x="11275" y="156679"/>
                    <a:pt x="11242" y="156746"/>
                    <a:pt x="11208" y="156813"/>
                  </a:cubicBezTo>
                  <a:cubicBezTo>
                    <a:pt x="11175" y="156879"/>
                    <a:pt x="11108" y="156946"/>
                    <a:pt x="11042" y="156979"/>
                  </a:cubicBezTo>
                  <a:cubicBezTo>
                    <a:pt x="10942" y="157113"/>
                    <a:pt x="10775" y="157180"/>
                    <a:pt x="10641" y="157180"/>
                  </a:cubicBezTo>
                  <a:cubicBezTo>
                    <a:pt x="10441" y="157180"/>
                    <a:pt x="10341" y="157113"/>
                    <a:pt x="10274" y="156979"/>
                  </a:cubicBezTo>
                  <a:cubicBezTo>
                    <a:pt x="10274" y="156946"/>
                    <a:pt x="10241" y="156879"/>
                    <a:pt x="10241" y="156846"/>
                  </a:cubicBezTo>
                  <a:cubicBezTo>
                    <a:pt x="10241" y="156813"/>
                    <a:pt x="10241" y="156779"/>
                    <a:pt x="10241" y="156746"/>
                  </a:cubicBezTo>
                  <a:cubicBezTo>
                    <a:pt x="10208" y="156479"/>
                    <a:pt x="10575" y="156179"/>
                    <a:pt x="10842" y="156179"/>
                  </a:cubicBezTo>
                  <a:close/>
                  <a:moveTo>
                    <a:pt x="8040" y="156646"/>
                  </a:moveTo>
                  <a:cubicBezTo>
                    <a:pt x="8106" y="156646"/>
                    <a:pt x="8173" y="156679"/>
                    <a:pt x="8206" y="156713"/>
                  </a:cubicBezTo>
                  <a:cubicBezTo>
                    <a:pt x="8340" y="156779"/>
                    <a:pt x="8406" y="156946"/>
                    <a:pt x="8373" y="157180"/>
                  </a:cubicBezTo>
                  <a:cubicBezTo>
                    <a:pt x="8373" y="157346"/>
                    <a:pt x="8340" y="157513"/>
                    <a:pt x="8240" y="157613"/>
                  </a:cubicBezTo>
                  <a:cubicBezTo>
                    <a:pt x="8206" y="157680"/>
                    <a:pt x="8140" y="157713"/>
                    <a:pt x="8073" y="157747"/>
                  </a:cubicBezTo>
                  <a:cubicBezTo>
                    <a:pt x="8006" y="157780"/>
                    <a:pt x="7939" y="157780"/>
                    <a:pt x="7839" y="157780"/>
                  </a:cubicBezTo>
                  <a:cubicBezTo>
                    <a:pt x="7539" y="157747"/>
                    <a:pt x="7306" y="157580"/>
                    <a:pt x="7339" y="157246"/>
                  </a:cubicBezTo>
                  <a:cubicBezTo>
                    <a:pt x="7372" y="156946"/>
                    <a:pt x="7539" y="156679"/>
                    <a:pt x="7906" y="156646"/>
                  </a:cubicBezTo>
                  <a:close/>
                  <a:moveTo>
                    <a:pt x="9040" y="163684"/>
                  </a:moveTo>
                  <a:cubicBezTo>
                    <a:pt x="9240" y="163684"/>
                    <a:pt x="9441" y="163784"/>
                    <a:pt x="9407" y="164051"/>
                  </a:cubicBezTo>
                  <a:cubicBezTo>
                    <a:pt x="9377" y="164234"/>
                    <a:pt x="9263" y="164389"/>
                    <a:pt x="9040" y="164389"/>
                  </a:cubicBezTo>
                  <a:cubicBezTo>
                    <a:pt x="9019" y="164389"/>
                    <a:pt x="8997" y="164388"/>
                    <a:pt x="8974" y="164385"/>
                  </a:cubicBezTo>
                  <a:cubicBezTo>
                    <a:pt x="8773" y="164351"/>
                    <a:pt x="8540" y="164318"/>
                    <a:pt x="8540" y="164051"/>
                  </a:cubicBezTo>
                  <a:cubicBezTo>
                    <a:pt x="8540" y="163751"/>
                    <a:pt x="8740" y="163684"/>
                    <a:pt x="9040" y="163684"/>
                  </a:cubicBezTo>
                  <a:close/>
                  <a:moveTo>
                    <a:pt x="10842" y="165285"/>
                  </a:moveTo>
                  <a:cubicBezTo>
                    <a:pt x="10975" y="165285"/>
                    <a:pt x="11075" y="165352"/>
                    <a:pt x="11075" y="165519"/>
                  </a:cubicBezTo>
                  <a:cubicBezTo>
                    <a:pt x="11042" y="165686"/>
                    <a:pt x="10942" y="165852"/>
                    <a:pt x="10741" y="165852"/>
                  </a:cubicBezTo>
                  <a:cubicBezTo>
                    <a:pt x="10608" y="165852"/>
                    <a:pt x="10475" y="165719"/>
                    <a:pt x="10508" y="165552"/>
                  </a:cubicBezTo>
                  <a:cubicBezTo>
                    <a:pt x="10508" y="165385"/>
                    <a:pt x="10641" y="165285"/>
                    <a:pt x="10842" y="165285"/>
                  </a:cubicBezTo>
                  <a:close/>
                  <a:moveTo>
                    <a:pt x="9872" y="170650"/>
                  </a:moveTo>
                  <a:cubicBezTo>
                    <a:pt x="10082" y="170650"/>
                    <a:pt x="10216" y="170744"/>
                    <a:pt x="10274" y="170889"/>
                  </a:cubicBezTo>
                  <a:cubicBezTo>
                    <a:pt x="10308" y="170956"/>
                    <a:pt x="10308" y="171056"/>
                    <a:pt x="10308" y="171123"/>
                  </a:cubicBezTo>
                  <a:cubicBezTo>
                    <a:pt x="10308" y="171457"/>
                    <a:pt x="10174" y="171623"/>
                    <a:pt x="9841" y="171623"/>
                  </a:cubicBezTo>
                  <a:cubicBezTo>
                    <a:pt x="9507" y="171590"/>
                    <a:pt x="9274" y="171390"/>
                    <a:pt x="9274" y="171056"/>
                  </a:cubicBezTo>
                  <a:cubicBezTo>
                    <a:pt x="9240" y="170990"/>
                    <a:pt x="9274" y="170889"/>
                    <a:pt x="9307" y="170856"/>
                  </a:cubicBezTo>
                  <a:cubicBezTo>
                    <a:pt x="9307" y="170823"/>
                    <a:pt x="9307" y="170789"/>
                    <a:pt x="9340" y="170756"/>
                  </a:cubicBezTo>
                  <a:cubicBezTo>
                    <a:pt x="9374" y="170756"/>
                    <a:pt x="9374" y="170723"/>
                    <a:pt x="9407" y="170723"/>
                  </a:cubicBezTo>
                  <a:cubicBezTo>
                    <a:pt x="9441" y="170689"/>
                    <a:pt x="9474" y="170689"/>
                    <a:pt x="9474" y="170689"/>
                  </a:cubicBezTo>
                  <a:cubicBezTo>
                    <a:pt x="9574" y="170656"/>
                    <a:pt x="9674" y="170656"/>
                    <a:pt x="9774" y="170656"/>
                  </a:cubicBezTo>
                  <a:cubicBezTo>
                    <a:pt x="9809" y="170652"/>
                    <a:pt x="9841" y="170650"/>
                    <a:pt x="9872" y="170650"/>
                  </a:cubicBezTo>
                  <a:close/>
                  <a:moveTo>
                    <a:pt x="8073" y="170923"/>
                  </a:moveTo>
                  <a:cubicBezTo>
                    <a:pt x="8373" y="170923"/>
                    <a:pt x="8573" y="171056"/>
                    <a:pt x="8540" y="171423"/>
                  </a:cubicBezTo>
                  <a:cubicBezTo>
                    <a:pt x="8540" y="171723"/>
                    <a:pt x="8440" y="171890"/>
                    <a:pt x="8106" y="171890"/>
                  </a:cubicBezTo>
                  <a:cubicBezTo>
                    <a:pt x="7806" y="171890"/>
                    <a:pt x="7606" y="171757"/>
                    <a:pt x="7573" y="171423"/>
                  </a:cubicBezTo>
                  <a:cubicBezTo>
                    <a:pt x="7573" y="171123"/>
                    <a:pt x="7773" y="170923"/>
                    <a:pt x="8073" y="170923"/>
                  </a:cubicBezTo>
                  <a:close/>
                  <a:moveTo>
                    <a:pt x="8673" y="175926"/>
                  </a:moveTo>
                  <a:cubicBezTo>
                    <a:pt x="8907" y="175926"/>
                    <a:pt x="9040" y="176093"/>
                    <a:pt x="9074" y="176227"/>
                  </a:cubicBezTo>
                  <a:cubicBezTo>
                    <a:pt x="9074" y="176594"/>
                    <a:pt x="8907" y="176694"/>
                    <a:pt x="8707" y="176694"/>
                  </a:cubicBezTo>
                  <a:cubicBezTo>
                    <a:pt x="8689" y="176696"/>
                    <a:pt x="8672" y="176697"/>
                    <a:pt x="8656" y="176697"/>
                  </a:cubicBezTo>
                  <a:cubicBezTo>
                    <a:pt x="8449" y="176697"/>
                    <a:pt x="8306" y="176512"/>
                    <a:pt x="8306" y="176327"/>
                  </a:cubicBezTo>
                  <a:cubicBezTo>
                    <a:pt x="8273" y="176060"/>
                    <a:pt x="8440" y="175926"/>
                    <a:pt x="8673" y="175926"/>
                  </a:cubicBezTo>
                  <a:close/>
                  <a:moveTo>
                    <a:pt x="5938" y="180530"/>
                  </a:moveTo>
                  <a:cubicBezTo>
                    <a:pt x="6305" y="180530"/>
                    <a:pt x="6605" y="180797"/>
                    <a:pt x="6605" y="181130"/>
                  </a:cubicBezTo>
                  <a:cubicBezTo>
                    <a:pt x="6605" y="181530"/>
                    <a:pt x="6405" y="181764"/>
                    <a:pt x="6005" y="181764"/>
                  </a:cubicBezTo>
                  <a:cubicBezTo>
                    <a:pt x="5538" y="181764"/>
                    <a:pt x="5304" y="181564"/>
                    <a:pt x="5271" y="181163"/>
                  </a:cubicBezTo>
                  <a:cubicBezTo>
                    <a:pt x="5271" y="180763"/>
                    <a:pt x="5504" y="180530"/>
                    <a:pt x="5938" y="180530"/>
                  </a:cubicBezTo>
                  <a:close/>
                  <a:moveTo>
                    <a:pt x="2279" y="184164"/>
                  </a:moveTo>
                  <a:cubicBezTo>
                    <a:pt x="2633" y="184164"/>
                    <a:pt x="3003" y="184546"/>
                    <a:pt x="3003" y="184866"/>
                  </a:cubicBezTo>
                  <a:cubicBezTo>
                    <a:pt x="3003" y="185266"/>
                    <a:pt x="2702" y="185567"/>
                    <a:pt x="2269" y="185567"/>
                  </a:cubicBezTo>
                  <a:cubicBezTo>
                    <a:pt x="1835" y="185567"/>
                    <a:pt x="1502" y="185300"/>
                    <a:pt x="1502" y="184899"/>
                  </a:cubicBezTo>
                  <a:cubicBezTo>
                    <a:pt x="1502" y="184566"/>
                    <a:pt x="1868" y="184166"/>
                    <a:pt x="2235" y="184166"/>
                  </a:cubicBezTo>
                  <a:cubicBezTo>
                    <a:pt x="2250" y="184164"/>
                    <a:pt x="2264" y="184164"/>
                    <a:pt x="2279" y="184164"/>
                  </a:cubicBezTo>
                  <a:close/>
                  <a:moveTo>
                    <a:pt x="6372" y="190237"/>
                  </a:moveTo>
                  <a:cubicBezTo>
                    <a:pt x="6605" y="190237"/>
                    <a:pt x="6805" y="190337"/>
                    <a:pt x="6772" y="190637"/>
                  </a:cubicBezTo>
                  <a:cubicBezTo>
                    <a:pt x="6772" y="190670"/>
                    <a:pt x="6772" y="190704"/>
                    <a:pt x="6772" y="190737"/>
                  </a:cubicBezTo>
                  <a:cubicBezTo>
                    <a:pt x="6716" y="190934"/>
                    <a:pt x="6589" y="191012"/>
                    <a:pt x="6411" y="191012"/>
                  </a:cubicBezTo>
                  <a:cubicBezTo>
                    <a:pt x="6377" y="191012"/>
                    <a:pt x="6342" y="191009"/>
                    <a:pt x="6305" y="191004"/>
                  </a:cubicBezTo>
                  <a:cubicBezTo>
                    <a:pt x="6283" y="191015"/>
                    <a:pt x="6260" y="191019"/>
                    <a:pt x="6239" y="191019"/>
                  </a:cubicBezTo>
                  <a:cubicBezTo>
                    <a:pt x="6197" y="191019"/>
                    <a:pt x="6160" y="191004"/>
                    <a:pt x="6138" y="191004"/>
                  </a:cubicBezTo>
                  <a:cubicBezTo>
                    <a:pt x="5938" y="190970"/>
                    <a:pt x="5805" y="190904"/>
                    <a:pt x="5838" y="190704"/>
                  </a:cubicBezTo>
                  <a:cubicBezTo>
                    <a:pt x="5871" y="190437"/>
                    <a:pt x="6105" y="190270"/>
                    <a:pt x="6372" y="190237"/>
                  </a:cubicBezTo>
                  <a:close/>
                  <a:moveTo>
                    <a:pt x="3632" y="193233"/>
                  </a:moveTo>
                  <a:cubicBezTo>
                    <a:pt x="3863" y="193233"/>
                    <a:pt x="4066" y="193345"/>
                    <a:pt x="4037" y="193639"/>
                  </a:cubicBezTo>
                  <a:lnTo>
                    <a:pt x="4070" y="193639"/>
                  </a:lnTo>
                  <a:cubicBezTo>
                    <a:pt x="4037" y="193706"/>
                    <a:pt x="4037" y="193772"/>
                    <a:pt x="4003" y="193839"/>
                  </a:cubicBezTo>
                  <a:cubicBezTo>
                    <a:pt x="3952" y="193968"/>
                    <a:pt x="3820" y="194018"/>
                    <a:pt x="3670" y="194018"/>
                  </a:cubicBezTo>
                  <a:cubicBezTo>
                    <a:pt x="3626" y="194018"/>
                    <a:pt x="3581" y="194013"/>
                    <a:pt x="3536" y="194006"/>
                  </a:cubicBezTo>
                  <a:cubicBezTo>
                    <a:pt x="3486" y="194014"/>
                    <a:pt x="3440" y="194018"/>
                    <a:pt x="3398" y="194018"/>
                  </a:cubicBezTo>
                  <a:cubicBezTo>
                    <a:pt x="3272" y="194018"/>
                    <a:pt x="3178" y="193981"/>
                    <a:pt x="3103" y="193906"/>
                  </a:cubicBezTo>
                  <a:cubicBezTo>
                    <a:pt x="3036" y="193839"/>
                    <a:pt x="3003" y="193739"/>
                    <a:pt x="3003" y="193606"/>
                  </a:cubicBezTo>
                  <a:cubicBezTo>
                    <a:pt x="3003" y="193239"/>
                    <a:pt x="3336" y="193272"/>
                    <a:pt x="3536" y="193239"/>
                  </a:cubicBezTo>
                  <a:cubicBezTo>
                    <a:pt x="3568" y="193235"/>
                    <a:pt x="3600" y="193233"/>
                    <a:pt x="3632" y="193233"/>
                  </a:cubicBezTo>
                  <a:close/>
                  <a:moveTo>
                    <a:pt x="6703" y="195336"/>
                  </a:moveTo>
                  <a:cubicBezTo>
                    <a:pt x="6917" y="195336"/>
                    <a:pt x="6978" y="195494"/>
                    <a:pt x="7039" y="195707"/>
                  </a:cubicBezTo>
                  <a:cubicBezTo>
                    <a:pt x="6972" y="195874"/>
                    <a:pt x="6905" y="196041"/>
                    <a:pt x="6639" y="196041"/>
                  </a:cubicBezTo>
                  <a:cubicBezTo>
                    <a:pt x="6438" y="196041"/>
                    <a:pt x="6272" y="195941"/>
                    <a:pt x="6272" y="195707"/>
                  </a:cubicBezTo>
                  <a:cubicBezTo>
                    <a:pt x="6238" y="195474"/>
                    <a:pt x="6405" y="195340"/>
                    <a:pt x="6639" y="195340"/>
                  </a:cubicBezTo>
                  <a:cubicBezTo>
                    <a:pt x="6661" y="195337"/>
                    <a:pt x="6683" y="195336"/>
                    <a:pt x="6703" y="195336"/>
                  </a:cubicBezTo>
                  <a:close/>
                  <a:moveTo>
                    <a:pt x="3670" y="198242"/>
                  </a:moveTo>
                  <a:cubicBezTo>
                    <a:pt x="3837" y="198242"/>
                    <a:pt x="3970" y="198342"/>
                    <a:pt x="3970" y="198509"/>
                  </a:cubicBezTo>
                  <a:cubicBezTo>
                    <a:pt x="3970" y="198676"/>
                    <a:pt x="3870" y="198809"/>
                    <a:pt x="3670" y="198843"/>
                  </a:cubicBezTo>
                  <a:cubicBezTo>
                    <a:pt x="3653" y="198846"/>
                    <a:pt x="3636" y="198848"/>
                    <a:pt x="3619" y="198848"/>
                  </a:cubicBezTo>
                  <a:cubicBezTo>
                    <a:pt x="3477" y="198848"/>
                    <a:pt x="3370" y="198722"/>
                    <a:pt x="3370" y="198543"/>
                  </a:cubicBezTo>
                  <a:cubicBezTo>
                    <a:pt x="3370" y="198376"/>
                    <a:pt x="3503" y="198276"/>
                    <a:pt x="3670" y="198242"/>
                  </a:cubicBezTo>
                  <a:close/>
                  <a:moveTo>
                    <a:pt x="7606" y="202112"/>
                  </a:moveTo>
                  <a:cubicBezTo>
                    <a:pt x="7906" y="202112"/>
                    <a:pt x="8173" y="202279"/>
                    <a:pt x="8173" y="202512"/>
                  </a:cubicBezTo>
                  <a:lnTo>
                    <a:pt x="8206" y="202512"/>
                  </a:lnTo>
                  <a:cubicBezTo>
                    <a:pt x="8206" y="202912"/>
                    <a:pt x="7939" y="203213"/>
                    <a:pt x="7639" y="203246"/>
                  </a:cubicBezTo>
                  <a:cubicBezTo>
                    <a:pt x="7372" y="203246"/>
                    <a:pt x="7039" y="202946"/>
                    <a:pt x="7039" y="202679"/>
                  </a:cubicBezTo>
                  <a:cubicBezTo>
                    <a:pt x="7072" y="202345"/>
                    <a:pt x="7272" y="202145"/>
                    <a:pt x="7606" y="202112"/>
                  </a:cubicBezTo>
                  <a:close/>
                  <a:moveTo>
                    <a:pt x="9507" y="205915"/>
                  </a:moveTo>
                  <a:cubicBezTo>
                    <a:pt x="9807" y="205915"/>
                    <a:pt x="10041" y="206015"/>
                    <a:pt x="10041" y="206448"/>
                  </a:cubicBezTo>
                  <a:cubicBezTo>
                    <a:pt x="10041" y="206748"/>
                    <a:pt x="9741" y="207049"/>
                    <a:pt x="9340" y="207049"/>
                  </a:cubicBezTo>
                  <a:cubicBezTo>
                    <a:pt x="9007" y="207049"/>
                    <a:pt x="8840" y="206882"/>
                    <a:pt x="8807" y="206548"/>
                  </a:cubicBezTo>
                  <a:cubicBezTo>
                    <a:pt x="8807" y="206215"/>
                    <a:pt x="9107" y="205915"/>
                    <a:pt x="9507" y="205915"/>
                  </a:cubicBezTo>
                  <a:close/>
                  <a:moveTo>
                    <a:pt x="6266" y="207144"/>
                  </a:moveTo>
                  <a:cubicBezTo>
                    <a:pt x="6437" y="207144"/>
                    <a:pt x="6565" y="207269"/>
                    <a:pt x="6505" y="207449"/>
                  </a:cubicBezTo>
                  <a:cubicBezTo>
                    <a:pt x="6438" y="207682"/>
                    <a:pt x="6572" y="208083"/>
                    <a:pt x="6172" y="208116"/>
                  </a:cubicBezTo>
                  <a:cubicBezTo>
                    <a:pt x="5905" y="208116"/>
                    <a:pt x="5805" y="207916"/>
                    <a:pt x="5805" y="207649"/>
                  </a:cubicBezTo>
                  <a:cubicBezTo>
                    <a:pt x="5838" y="207449"/>
                    <a:pt x="5871" y="207182"/>
                    <a:pt x="6205" y="207149"/>
                  </a:cubicBezTo>
                  <a:cubicBezTo>
                    <a:pt x="6226" y="207145"/>
                    <a:pt x="6246" y="207144"/>
                    <a:pt x="6266" y="207144"/>
                  </a:cubicBezTo>
                  <a:close/>
                  <a:moveTo>
                    <a:pt x="2802" y="0"/>
                  </a:moveTo>
                  <a:cubicBezTo>
                    <a:pt x="2802" y="601"/>
                    <a:pt x="2802" y="1235"/>
                    <a:pt x="2836" y="1835"/>
                  </a:cubicBezTo>
                  <a:cubicBezTo>
                    <a:pt x="2869" y="3036"/>
                    <a:pt x="2669" y="4237"/>
                    <a:pt x="2402" y="5404"/>
                  </a:cubicBezTo>
                  <a:cubicBezTo>
                    <a:pt x="1969" y="7306"/>
                    <a:pt x="1368" y="9140"/>
                    <a:pt x="901" y="11008"/>
                  </a:cubicBezTo>
                  <a:cubicBezTo>
                    <a:pt x="401" y="12843"/>
                    <a:pt x="267" y="14711"/>
                    <a:pt x="134" y="16579"/>
                  </a:cubicBezTo>
                  <a:cubicBezTo>
                    <a:pt x="0" y="18380"/>
                    <a:pt x="34" y="20148"/>
                    <a:pt x="301" y="21949"/>
                  </a:cubicBezTo>
                  <a:cubicBezTo>
                    <a:pt x="701" y="24818"/>
                    <a:pt x="1602" y="27520"/>
                    <a:pt x="2769" y="30155"/>
                  </a:cubicBezTo>
                  <a:cubicBezTo>
                    <a:pt x="3670" y="32090"/>
                    <a:pt x="4237" y="34125"/>
                    <a:pt x="4604" y="36226"/>
                  </a:cubicBezTo>
                  <a:cubicBezTo>
                    <a:pt x="4837" y="37727"/>
                    <a:pt x="4871" y="39229"/>
                    <a:pt x="5037" y="40730"/>
                  </a:cubicBezTo>
                  <a:cubicBezTo>
                    <a:pt x="5304" y="43365"/>
                    <a:pt x="5238" y="45967"/>
                    <a:pt x="4604" y="48535"/>
                  </a:cubicBezTo>
                  <a:cubicBezTo>
                    <a:pt x="3903" y="51371"/>
                    <a:pt x="2802" y="54039"/>
                    <a:pt x="1835" y="56774"/>
                  </a:cubicBezTo>
                  <a:cubicBezTo>
                    <a:pt x="1301" y="58275"/>
                    <a:pt x="834" y="59843"/>
                    <a:pt x="701" y="61444"/>
                  </a:cubicBezTo>
                  <a:cubicBezTo>
                    <a:pt x="568" y="63412"/>
                    <a:pt x="601" y="65347"/>
                    <a:pt x="601" y="67315"/>
                  </a:cubicBezTo>
                  <a:cubicBezTo>
                    <a:pt x="634" y="69350"/>
                    <a:pt x="901" y="71418"/>
                    <a:pt x="1301" y="73420"/>
                  </a:cubicBezTo>
                  <a:cubicBezTo>
                    <a:pt x="1835" y="76222"/>
                    <a:pt x="2702" y="78924"/>
                    <a:pt x="3403" y="81692"/>
                  </a:cubicBezTo>
                  <a:cubicBezTo>
                    <a:pt x="3837" y="83527"/>
                    <a:pt x="4237" y="85362"/>
                    <a:pt x="4304" y="87263"/>
                  </a:cubicBezTo>
                  <a:cubicBezTo>
                    <a:pt x="4337" y="89064"/>
                    <a:pt x="4570" y="90832"/>
                    <a:pt x="4704" y="92600"/>
                  </a:cubicBezTo>
                  <a:cubicBezTo>
                    <a:pt x="4904" y="95469"/>
                    <a:pt x="5438" y="98304"/>
                    <a:pt x="5771" y="101173"/>
                  </a:cubicBezTo>
                  <a:cubicBezTo>
                    <a:pt x="5871" y="102074"/>
                    <a:pt x="5838" y="103008"/>
                    <a:pt x="5838" y="103908"/>
                  </a:cubicBezTo>
                  <a:cubicBezTo>
                    <a:pt x="5838" y="104008"/>
                    <a:pt x="5838" y="104108"/>
                    <a:pt x="5838" y="104208"/>
                  </a:cubicBezTo>
                  <a:cubicBezTo>
                    <a:pt x="5838" y="104308"/>
                    <a:pt x="5838" y="104409"/>
                    <a:pt x="5838" y="104509"/>
                  </a:cubicBezTo>
                  <a:cubicBezTo>
                    <a:pt x="5838" y="105443"/>
                    <a:pt x="5871" y="106377"/>
                    <a:pt x="5771" y="107277"/>
                  </a:cubicBezTo>
                  <a:cubicBezTo>
                    <a:pt x="5438" y="110146"/>
                    <a:pt x="4904" y="112981"/>
                    <a:pt x="4704" y="115817"/>
                  </a:cubicBezTo>
                  <a:cubicBezTo>
                    <a:pt x="4570" y="117618"/>
                    <a:pt x="4337" y="119386"/>
                    <a:pt x="4304" y="121187"/>
                  </a:cubicBezTo>
                  <a:cubicBezTo>
                    <a:pt x="4237" y="123089"/>
                    <a:pt x="3837" y="124923"/>
                    <a:pt x="3403" y="126758"/>
                  </a:cubicBezTo>
                  <a:cubicBezTo>
                    <a:pt x="2702" y="129526"/>
                    <a:pt x="1835" y="132228"/>
                    <a:pt x="1301" y="135030"/>
                  </a:cubicBezTo>
                  <a:cubicBezTo>
                    <a:pt x="868" y="137032"/>
                    <a:pt x="634" y="139067"/>
                    <a:pt x="601" y="141135"/>
                  </a:cubicBezTo>
                  <a:cubicBezTo>
                    <a:pt x="601" y="143103"/>
                    <a:pt x="568" y="145038"/>
                    <a:pt x="701" y="147006"/>
                  </a:cubicBezTo>
                  <a:cubicBezTo>
                    <a:pt x="834" y="148607"/>
                    <a:pt x="1301" y="150175"/>
                    <a:pt x="1835" y="151676"/>
                  </a:cubicBezTo>
                  <a:cubicBezTo>
                    <a:pt x="2802" y="154411"/>
                    <a:pt x="3903" y="157080"/>
                    <a:pt x="4604" y="159915"/>
                  </a:cubicBezTo>
                  <a:cubicBezTo>
                    <a:pt x="5238" y="162483"/>
                    <a:pt x="5304" y="165085"/>
                    <a:pt x="5037" y="167720"/>
                  </a:cubicBezTo>
                  <a:cubicBezTo>
                    <a:pt x="4904" y="169222"/>
                    <a:pt x="4837" y="170723"/>
                    <a:pt x="4604" y="172224"/>
                  </a:cubicBezTo>
                  <a:cubicBezTo>
                    <a:pt x="4237" y="174325"/>
                    <a:pt x="3670" y="176360"/>
                    <a:pt x="2769" y="178261"/>
                  </a:cubicBezTo>
                  <a:cubicBezTo>
                    <a:pt x="1602" y="180930"/>
                    <a:pt x="701" y="183632"/>
                    <a:pt x="301" y="186501"/>
                  </a:cubicBezTo>
                  <a:cubicBezTo>
                    <a:pt x="34" y="188269"/>
                    <a:pt x="0" y="190070"/>
                    <a:pt x="134" y="191871"/>
                  </a:cubicBezTo>
                  <a:cubicBezTo>
                    <a:pt x="267" y="193739"/>
                    <a:pt x="401" y="195607"/>
                    <a:pt x="901" y="197442"/>
                  </a:cubicBezTo>
                  <a:cubicBezTo>
                    <a:pt x="1368" y="199310"/>
                    <a:pt x="1969" y="201144"/>
                    <a:pt x="2402" y="203046"/>
                  </a:cubicBezTo>
                  <a:cubicBezTo>
                    <a:pt x="2669" y="204213"/>
                    <a:pt x="2869" y="205381"/>
                    <a:pt x="2836" y="206615"/>
                  </a:cubicBezTo>
                  <a:cubicBezTo>
                    <a:pt x="2836" y="207215"/>
                    <a:pt x="2802" y="207849"/>
                    <a:pt x="2802" y="208450"/>
                  </a:cubicBezTo>
                  <a:lnTo>
                    <a:pt x="12109" y="208450"/>
                  </a:lnTo>
                  <a:cubicBezTo>
                    <a:pt x="12042" y="207316"/>
                    <a:pt x="11942" y="206181"/>
                    <a:pt x="11842" y="205014"/>
                  </a:cubicBezTo>
                  <a:cubicBezTo>
                    <a:pt x="11776" y="204247"/>
                    <a:pt x="11776" y="203479"/>
                    <a:pt x="11742" y="202679"/>
                  </a:cubicBezTo>
                  <a:cubicBezTo>
                    <a:pt x="11675" y="199743"/>
                    <a:pt x="11042" y="196908"/>
                    <a:pt x="9974" y="194173"/>
                  </a:cubicBezTo>
                  <a:cubicBezTo>
                    <a:pt x="9374" y="192605"/>
                    <a:pt x="9074" y="191004"/>
                    <a:pt x="8974" y="189303"/>
                  </a:cubicBezTo>
                  <a:cubicBezTo>
                    <a:pt x="8840" y="187435"/>
                    <a:pt x="9207" y="185633"/>
                    <a:pt x="9774" y="183832"/>
                  </a:cubicBezTo>
                  <a:cubicBezTo>
                    <a:pt x="10575" y="181464"/>
                    <a:pt x="11509" y="179195"/>
                    <a:pt x="12076" y="176760"/>
                  </a:cubicBezTo>
                  <a:cubicBezTo>
                    <a:pt x="12710" y="174192"/>
                    <a:pt x="13177" y="171590"/>
                    <a:pt x="13243" y="168955"/>
                  </a:cubicBezTo>
                  <a:cubicBezTo>
                    <a:pt x="13277" y="167921"/>
                    <a:pt x="13543" y="166920"/>
                    <a:pt x="13610" y="165886"/>
                  </a:cubicBezTo>
                  <a:cubicBezTo>
                    <a:pt x="13644" y="164785"/>
                    <a:pt x="13744" y="163684"/>
                    <a:pt x="13844" y="162550"/>
                  </a:cubicBezTo>
                  <a:cubicBezTo>
                    <a:pt x="13910" y="161583"/>
                    <a:pt x="13977" y="160615"/>
                    <a:pt x="13944" y="159615"/>
                  </a:cubicBezTo>
                  <a:cubicBezTo>
                    <a:pt x="13910" y="158347"/>
                    <a:pt x="13810" y="157046"/>
                    <a:pt x="13410" y="155845"/>
                  </a:cubicBezTo>
                  <a:cubicBezTo>
                    <a:pt x="13076" y="154811"/>
                    <a:pt x="13076" y="153710"/>
                    <a:pt x="12876" y="152676"/>
                  </a:cubicBezTo>
                  <a:cubicBezTo>
                    <a:pt x="12409" y="150041"/>
                    <a:pt x="12109" y="147373"/>
                    <a:pt x="11342" y="144771"/>
                  </a:cubicBezTo>
                  <a:cubicBezTo>
                    <a:pt x="10741" y="142669"/>
                    <a:pt x="10308" y="140534"/>
                    <a:pt x="9974" y="138366"/>
                  </a:cubicBezTo>
                  <a:cubicBezTo>
                    <a:pt x="9641" y="136331"/>
                    <a:pt x="9774" y="134263"/>
                    <a:pt x="10174" y="132228"/>
                  </a:cubicBezTo>
                  <a:cubicBezTo>
                    <a:pt x="10975" y="128259"/>
                    <a:pt x="11876" y="124323"/>
                    <a:pt x="12810" y="120420"/>
                  </a:cubicBezTo>
                  <a:cubicBezTo>
                    <a:pt x="13143" y="119052"/>
                    <a:pt x="13310" y="117651"/>
                    <a:pt x="13377" y="116250"/>
                  </a:cubicBezTo>
                  <a:cubicBezTo>
                    <a:pt x="13477" y="114883"/>
                    <a:pt x="13744" y="113582"/>
                    <a:pt x="13977" y="112247"/>
                  </a:cubicBezTo>
                  <a:cubicBezTo>
                    <a:pt x="14111" y="111514"/>
                    <a:pt x="14144" y="110813"/>
                    <a:pt x="14111" y="110079"/>
                  </a:cubicBezTo>
                  <a:cubicBezTo>
                    <a:pt x="14111" y="108111"/>
                    <a:pt x="14244" y="106176"/>
                    <a:pt x="14477" y="104208"/>
                  </a:cubicBezTo>
                  <a:cubicBezTo>
                    <a:pt x="14245" y="102284"/>
                    <a:pt x="14112" y="100328"/>
                    <a:pt x="14111" y="98371"/>
                  </a:cubicBezTo>
                  <a:lnTo>
                    <a:pt x="14111" y="98371"/>
                  </a:lnTo>
                  <a:cubicBezTo>
                    <a:pt x="14144" y="97637"/>
                    <a:pt x="14111" y="96936"/>
                    <a:pt x="13977" y="96203"/>
                  </a:cubicBezTo>
                  <a:cubicBezTo>
                    <a:pt x="13744" y="94868"/>
                    <a:pt x="13477" y="93567"/>
                    <a:pt x="13377" y="92200"/>
                  </a:cubicBezTo>
                  <a:cubicBezTo>
                    <a:pt x="13310" y="90799"/>
                    <a:pt x="13143" y="89398"/>
                    <a:pt x="12810" y="88030"/>
                  </a:cubicBezTo>
                  <a:cubicBezTo>
                    <a:pt x="11876" y="84127"/>
                    <a:pt x="10975" y="80191"/>
                    <a:pt x="10174" y="76222"/>
                  </a:cubicBezTo>
                  <a:cubicBezTo>
                    <a:pt x="9774" y="74187"/>
                    <a:pt x="9641" y="72119"/>
                    <a:pt x="9974" y="70051"/>
                  </a:cubicBezTo>
                  <a:cubicBezTo>
                    <a:pt x="10308" y="67916"/>
                    <a:pt x="10741" y="65781"/>
                    <a:pt x="11342" y="63679"/>
                  </a:cubicBezTo>
                  <a:cubicBezTo>
                    <a:pt x="12109" y="61077"/>
                    <a:pt x="12409" y="58409"/>
                    <a:pt x="12876" y="55774"/>
                  </a:cubicBezTo>
                  <a:cubicBezTo>
                    <a:pt x="13076" y="54706"/>
                    <a:pt x="13076" y="53639"/>
                    <a:pt x="13410" y="52605"/>
                  </a:cubicBezTo>
                  <a:cubicBezTo>
                    <a:pt x="13810" y="51371"/>
                    <a:pt x="13910" y="50103"/>
                    <a:pt x="13944" y="48835"/>
                  </a:cubicBezTo>
                  <a:cubicBezTo>
                    <a:pt x="13977" y="47835"/>
                    <a:pt x="13910" y="46867"/>
                    <a:pt x="13844" y="45900"/>
                  </a:cubicBezTo>
                  <a:cubicBezTo>
                    <a:pt x="13744" y="44766"/>
                    <a:pt x="13644" y="43665"/>
                    <a:pt x="13610" y="42564"/>
                  </a:cubicBezTo>
                  <a:cubicBezTo>
                    <a:pt x="13543" y="41530"/>
                    <a:pt x="13277" y="40529"/>
                    <a:pt x="13243" y="39495"/>
                  </a:cubicBezTo>
                  <a:cubicBezTo>
                    <a:pt x="13177" y="36860"/>
                    <a:pt x="12710" y="34258"/>
                    <a:pt x="12076" y="31690"/>
                  </a:cubicBezTo>
                  <a:cubicBezTo>
                    <a:pt x="11509" y="29255"/>
                    <a:pt x="10541" y="26953"/>
                    <a:pt x="9774" y="24618"/>
                  </a:cubicBezTo>
                  <a:cubicBezTo>
                    <a:pt x="9207" y="22817"/>
                    <a:pt x="8840" y="21015"/>
                    <a:pt x="8974" y="19114"/>
                  </a:cubicBezTo>
                  <a:cubicBezTo>
                    <a:pt x="9074" y="17446"/>
                    <a:pt x="9374" y="15845"/>
                    <a:pt x="9974" y="14277"/>
                  </a:cubicBezTo>
                  <a:cubicBezTo>
                    <a:pt x="11042" y="11542"/>
                    <a:pt x="11675" y="8707"/>
                    <a:pt x="11742" y="5771"/>
                  </a:cubicBezTo>
                  <a:cubicBezTo>
                    <a:pt x="11776" y="4971"/>
                    <a:pt x="11776" y="4203"/>
                    <a:pt x="11842" y="3436"/>
                  </a:cubicBezTo>
                  <a:cubicBezTo>
                    <a:pt x="11942" y="2269"/>
                    <a:pt x="12042" y="1135"/>
                    <a:pt x="12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4" name="Google Shape;12444;p23"/>
            <p:cNvSpPr/>
            <p:nvPr/>
          </p:nvSpPr>
          <p:spPr>
            <a:xfrm rot="-5400000">
              <a:off x="4364923" y="-1811579"/>
              <a:ext cx="366642" cy="9284741"/>
            </a:xfrm>
            <a:custGeom>
              <a:avLst/>
              <a:gdLst/>
              <a:ahLst/>
              <a:cxnLst/>
              <a:rect l="l" t="t" r="r" b="b"/>
              <a:pathLst>
                <a:path w="14778" h="208517" extrusionOk="0">
                  <a:moveTo>
                    <a:pt x="6438" y="5004"/>
                  </a:moveTo>
                  <a:cubicBezTo>
                    <a:pt x="6672" y="5038"/>
                    <a:pt x="6772" y="5271"/>
                    <a:pt x="6839" y="5471"/>
                  </a:cubicBezTo>
                  <a:cubicBezTo>
                    <a:pt x="7072" y="6105"/>
                    <a:pt x="7105" y="6806"/>
                    <a:pt x="7205" y="7473"/>
                  </a:cubicBezTo>
                  <a:cubicBezTo>
                    <a:pt x="7239" y="7773"/>
                    <a:pt x="7272" y="8073"/>
                    <a:pt x="7306" y="8373"/>
                  </a:cubicBezTo>
                  <a:cubicBezTo>
                    <a:pt x="7239" y="8740"/>
                    <a:pt x="7272" y="9141"/>
                    <a:pt x="7005" y="9474"/>
                  </a:cubicBezTo>
                  <a:cubicBezTo>
                    <a:pt x="6789" y="9798"/>
                    <a:pt x="6485" y="9969"/>
                    <a:pt x="6165" y="9969"/>
                  </a:cubicBezTo>
                  <a:cubicBezTo>
                    <a:pt x="6090" y="9969"/>
                    <a:pt x="6014" y="9960"/>
                    <a:pt x="5938" y="9941"/>
                  </a:cubicBezTo>
                  <a:cubicBezTo>
                    <a:pt x="5471" y="9808"/>
                    <a:pt x="5171" y="9441"/>
                    <a:pt x="5137" y="8940"/>
                  </a:cubicBezTo>
                  <a:cubicBezTo>
                    <a:pt x="5137" y="8707"/>
                    <a:pt x="5171" y="8473"/>
                    <a:pt x="5204" y="8240"/>
                  </a:cubicBezTo>
                  <a:cubicBezTo>
                    <a:pt x="5371" y="7506"/>
                    <a:pt x="5504" y="6705"/>
                    <a:pt x="5671" y="5938"/>
                  </a:cubicBezTo>
                  <a:cubicBezTo>
                    <a:pt x="5704" y="5771"/>
                    <a:pt x="5771" y="5571"/>
                    <a:pt x="5871" y="5405"/>
                  </a:cubicBezTo>
                  <a:cubicBezTo>
                    <a:pt x="5971" y="5171"/>
                    <a:pt x="6171" y="5004"/>
                    <a:pt x="6438" y="5004"/>
                  </a:cubicBezTo>
                  <a:close/>
                  <a:moveTo>
                    <a:pt x="4904" y="14478"/>
                  </a:moveTo>
                  <a:cubicBezTo>
                    <a:pt x="5237" y="14478"/>
                    <a:pt x="5404" y="14745"/>
                    <a:pt x="5471" y="15045"/>
                  </a:cubicBezTo>
                  <a:cubicBezTo>
                    <a:pt x="5638" y="15545"/>
                    <a:pt x="5538" y="16045"/>
                    <a:pt x="5571" y="16512"/>
                  </a:cubicBezTo>
                  <a:cubicBezTo>
                    <a:pt x="5571" y="17080"/>
                    <a:pt x="5571" y="17647"/>
                    <a:pt x="5471" y="18180"/>
                  </a:cubicBezTo>
                  <a:cubicBezTo>
                    <a:pt x="5386" y="18692"/>
                    <a:pt x="5058" y="19010"/>
                    <a:pt x="4674" y="19010"/>
                  </a:cubicBezTo>
                  <a:cubicBezTo>
                    <a:pt x="4607" y="19010"/>
                    <a:pt x="4539" y="19001"/>
                    <a:pt x="4470" y="18981"/>
                  </a:cubicBezTo>
                  <a:lnTo>
                    <a:pt x="4470" y="18948"/>
                  </a:lnTo>
                  <a:cubicBezTo>
                    <a:pt x="4137" y="18847"/>
                    <a:pt x="4037" y="18614"/>
                    <a:pt x="4003" y="18314"/>
                  </a:cubicBezTo>
                  <a:cubicBezTo>
                    <a:pt x="3970" y="17446"/>
                    <a:pt x="4103" y="16613"/>
                    <a:pt x="4237" y="15745"/>
                  </a:cubicBezTo>
                  <a:cubicBezTo>
                    <a:pt x="4270" y="15512"/>
                    <a:pt x="4270" y="15278"/>
                    <a:pt x="4337" y="15045"/>
                  </a:cubicBezTo>
                  <a:cubicBezTo>
                    <a:pt x="4403" y="14745"/>
                    <a:pt x="4570" y="14478"/>
                    <a:pt x="4904" y="14478"/>
                  </a:cubicBezTo>
                  <a:close/>
                  <a:moveTo>
                    <a:pt x="8306" y="16779"/>
                  </a:moveTo>
                  <a:cubicBezTo>
                    <a:pt x="8773" y="16813"/>
                    <a:pt x="8907" y="17113"/>
                    <a:pt x="8973" y="17480"/>
                  </a:cubicBezTo>
                  <a:cubicBezTo>
                    <a:pt x="9240" y="18614"/>
                    <a:pt x="9574" y="19781"/>
                    <a:pt x="9540" y="20982"/>
                  </a:cubicBezTo>
                  <a:cubicBezTo>
                    <a:pt x="9540" y="21416"/>
                    <a:pt x="9407" y="21750"/>
                    <a:pt x="9073" y="21983"/>
                  </a:cubicBezTo>
                  <a:cubicBezTo>
                    <a:pt x="8893" y="22089"/>
                    <a:pt x="8712" y="22142"/>
                    <a:pt x="8539" y="22142"/>
                  </a:cubicBezTo>
                  <a:cubicBezTo>
                    <a:pt x="8169" y="22142"/>
                    <a:pt x="7833" y="21904"/>
                    <a:pt x="7606" y="21449"/>
                  </a:cubicBezTo>
                  <a:cubicBezTo>
                    <a:pt x="7606" y="21416"/>
                    <a:pt x="7572" y="21416"/>
                    <a:pt x="7572" y="21383"/>
                  </a:cubicBezTo>
                  <a:cubicBezTo>
                    <a:pt x="7539" y="21316"/>
                    <a:pt x="7506" y="21249"/>
                    <a:pt x="7506" y="21216"/>
                  </a:cubicBezTo>
                  <a:lnTo>
                    <a:pt x="7439" y="21049"/>
                  </a:lnTo>
                  <a:cubicBezTo>
                    <a:pt x="7439" y="20982"/>
                    <a:pt x="7406" y="20916"/>
                    <a:pt x="7406" y="20849"/>
                  </a:cubicBezTo>
                  <a:cubicBezTo>
                    <a:pt x="7339" y="20549"/>
                    <a:pt x="7306" y="20115"/>
                    <a:pt x="7306" y="19481"/>
                  </a:cubicBezTo>
                  <a:cubicBezTo>
                    <a:pt x="7272" y="18881"/>
                    <a:pt x="7306" y="18280"/>
                    <a:pt x="7472" y="17680"/>
                  </a:cubicBezTo>
                  <a:cubicBezTo>
                    <a:pt x="7506" y="17580"/>
                    <a:pt x="7539" y="17513"/>
                    <a:pt x="7572" y="17413"/>
                  </a:cubicBezTo>
                  <a:cubicBezTo>
                    <a:pt x="7706" y="17080"/>
                    <a:pt x="7873" y="16779"/>
                    <a:pt x="8306" y="16779"/>
                  </a:cubicBezTo>
                  <a:close/>
                  <a:moveTo>
                    <a:pt x="5291" y="24453"/>
                  </a:moveTo>
                  <a:cubicBezTo>
                    <a:pt x="5578" y="24453"/>
                    <a:pt x="5839" y="24611"/>
                    <a:pt x="5971" y="24952"/>
                  </a:cubicBezTo>
                  <a:cubicBezTo>
                    <a:pt x="6338" y="25886"/>
                    <a:pt x="6705" y="26887"/>
                    <a:pt x="6772" y="27921"/>
                  </a:cubicBezTo>
                  <a:lnTo>
                    <a:pt x="6772" y="27887"/>
                  </a:lnTo>
                  <a:lnTo>
                    <a:pt x="6772" y="27887"/>
                  </a:lnTo>
                  <a:cubicBezTo>
                    <a:pt x="6805" y="28454"/>
                    <a:pt x="6438" y="28888"/>
                    <a:pt x="5938" y="28988"/>
                  </a:cubicBezTo>
                  <a:cubicBezTo>
                    <a:pt x="5893" y="28999"/>
                    <a:pt x="5846" y="29005"/>
                    <a:pt x="5798" y="29005"/>
                  </a:cubicBezTo>
                  <a:cubicBezTo>
                    <a:pt x="5416" y="29005"/>
                    <a:pt x="4952" y="28669"/>
                    <a:pt x="4804" y="28254"/>
                  </a:cubicBezTo>
                  <a:cubicBezTo>
                    <a:pt x="4537" y="27454"/>
                    <a:pt x="4403" y="26586"/>
                    <a:pt x="4370" y="25719"/>
                  </a:cubicBezTo>
                  <a:cubicBezTo>
                    <a:pt x="4337" y="25352"/>
                    <a:pt x="4337" y="25019"/>
                    <a:pt x="4637" y="24718"/>
                  </a:cubicBezTo>
                  <a:cubicBezTo>
                    <a:pt x="4839" y="24545"/>
                    <a:pt x="5072" y="24453"/>
                    <a:pt x="5291" y="24453"/>
                  </a:cubicBezTo>
                  <a:close/>
                  <a:moveTo>
                    <a:pt x="7806" y="39629"/>
                  </a:moveTo>
                  <a:cubicBezTo>
                    <a:pt x="8139" y="39629"/>
                    <a:pt x="8306" y="39829"/>
                    <a:pt x="8406" y="40096"/>
                  </a:cubicBezTo>
                  <a:cubicBezTo>
                    <a:pt x="8506" y="40263"/>
                    <a:pt x="8540" y="40463"/>
                    <a:pt x="8540" y="40663"/>
                  </a:cubicBezTo>
                  <a:cubicBezTo>
                    <a:pt x="8640" y="41597"/>
                    <a:pt x="8740" y="42564"/>
                    <a:pt x="8573" y="43498"/>
                  </a:cubicBezTo>
                  <a:cubicBezTo>
                    <a:pt x="8573" y="43599"/>
                    <a:pt x="8540" y="43699"/>
                    <a:pt x="8506" y="43765"/>
                  </a:cubicBezTo>
                  <a:cubicBezTo>
                    <a:pt x="8373" y="44099"/>
                    <a:pt x="8173" y="44366"/>
                    <a:pt x="7806" y="44366"/>
                  </a:cubicBezTo>
                  <a:cubicBezTo>
                    <a:pt x="7472" y="44366"/>
                    <a:pt x="7306" y="44066"/>
                    <a:pt x="7205" y="43765"/>
                  </a:cubicBezTo>
                  <a:cubicBezTo>
                    <a:pt x="7139" y="43632"/>
                    <a:pt x="7105" y="43498"/>
                    <a:pt x="7072" y="43332"/>
                  </a:cubicBezTo>
                  <a:cubicBezTo>
                    <a:pt x="7072" y="43232"/>
                    <a:pt x="7039" y="43132"/>
                    <a:pt x="7039" y="42998"/>
                  </a:cubicBezTo>
                  <a:cubicBezTo>
                    <a:pt x="7039" y="42676"/>
                    <a:pt x="7039" y="42353"/>
                    <a:pt x="7039" y="42031"/>
                  </a:cubicBezTo>
                  <a:cubicBezTo>
                    <a:pt x="7039" y="41697"/>
                    <a:pt x="7039" y="41364"/>
                    <a:pt x="7072" y="41030"/>
                  </a:cubicBezTo>
                  <a:cubicBezTo>
                    <a:pt x="7072" y="40897"/>
                    <a:pt x="7072" y="40797"/>
                    <a:pt x="7105" y="40663"/>
                  </a:cubicBezTo>
                  <a:cubicBezTo>
                    <a:pt x="7105" y="40596"/>
                    <a:pt x="7105" y="40563"/>
                    <a:pt x="7139" y="40496"/>
                  </a:cubicBezTo>
                  <a:cubicBezTo>
                    <a:pt x="7172" y="40363"/>
                    <a:pt x="7172" y="40229"/>
                    <a:pt x="7239" y="40096"/>
                  </a:cubicBezTo>
                  <a:cubicBezTo>
                    <a:pt x="7339" y="39863"/>
                    <a:pt x="7506" y="39629"/>
                    <a:pt x="7806" y="39629"/>
                  </a:cubicBezTo>
                  <a:close/>
                  <a:moveTo>
                    <a:pt x="7571" y="51755"/>
                  </a:moveTo>
                  <a:cubicBezTo>
                    <a:pt x="7625" y="51755"/>
                    <a:pt x="7681" y="51760"/>
                    <a:pt x="7739" y="51771"/>
                  </a:cubicBezTo>
                  <a:cubicBezTo>
                    <a:pt x="8139" y="51838"/>
                    <a:pt x="8340" y="52138"/>
                    <a:pt x="8473" y="52438"/>
                  </a:cubicBezTo>
                  <a:cubicBezTo>
                    <a:pt x="8840" y="53339"/>
                    <a:pt x="9073" y="54273"/>
                    <a:pt x="9107" y="55240"/>
                  </a:cubicBezTo>
                  <a:cubicBezTo>
                    <a:pt x="9107" y="55774"/>
                    <a:pt x="9073" y="56274"/>
                    <a:pt x="8540" y="56541"/>
                  </a:cubicBezTo>
                  <a:cubicBezTo>
                    <a:pt x="8344" y="56639"/>
                    <a:pt x="8146" y="56685"/>
                    <a:pt x="7957" y="56685"/>
                  </a:cubicBezTo>
                  <a:cubicBezTo>
                    <a:pt x="7373" y="56685"/>
                    <a:pt x="6873" y="56246"/>
                    <a:pt x="6772" y="55540"/>
                  </a:cubicBezTo>
                  <a:cubicBezTo>
                    <a:pt x="6638" y="54606"/>
                    <a:pt x="6705" y="53672"/>
                    <a:pt x="6772" y="52738"/>
                  </a:cubicBezTo>
                  <a:cubicBezTo>
                    <a:pt x="6831" y="52114"/>
                    <a:pt x="7129" y="51755"/>
                    <a:pt x="7571" y="51755"/>
                  </a:cubicBezTo>
                  <a:close/>
                  <a:moveTo>
                    <a:pt x="4170" y="58142"/>
                  </a:moveTo>
                  <a:cubicBezTo>
                    <a:pt x="4604" y="58142"/>
                    <a:pt x="4870" y="58342"/>
                    <a:pt x="5037" y="58809"/>
                  </a:cubicBezTo>
                  <a:cubicBezTo>
                    <a:pt x="5104" y="58943"/>
                    <a:pt x="5204" y="59110"/>
                    <a:pt x="5204" y="59276"/>
                  </a:cubicBezTo>
                  <a:cubicBezTo>
                    <a:pt x="5237" y="59577"/>
                    <a:pt x="5204" y="59843"/>
                    <a:pt x="5204" y="60144"/>
                  </a:cubicBezTo>
                  <a:cubicBezTo>
                    <a:pt x="5237" y="60978"/>
                    <a:pt x="5104" y="61778"/>
                    <a:pt x="5037" y="62579"/>
                  </a:cubicBezTo>
                  <a:cubicBezTo>
                    <a:pt x="5004" y="63146"/>
                    <a:pt x="4537" y="63579"/>
                    <a:pt x="4037" y="63579"/>
                  </a:cubicBezTo>
                  <a:cubicBezTo>
                    <a:pt x="4018" y="63581"/>
                    <a:pt x="4000" y="63581"/>
                    <a:pt x="3982" y="63581"/>
                  </a:cubicBezTo>
                  <a:cubicBezTo>
                    <a:pt x="3505" y="63581"/>
                    <a:pt x="3098" y="63160"/>
                    <a:pt x="2969" y="62645"/>
                  </a:cubicBezTo>
                  <a:cubicBezTo>
                    <a:pt x="2769" y="61678"/>
                    <a:pt x="3002" y="60744"/>
                    <a:pt x="3103" y="59843"/>
                  </a:cubicBezTo>
                  <a:cubicBezTo>
                    <a:pt x="3136" y="59510"/>
                    <a:pt x="3236" y="59143"/>
                    <a:pt x="3336" y="58843"/>
                  </a:cubicBezTo>
                  <a:cubicBezTo>
                    <a:pt x="3436" y="58409"/>
                    <a:pt x="3703" y="58142"/>
                    <a:pt x="4170" y="58142"/>
                  </a:cubicBezTo>
                  <a:close/>
                  <a:moveTo>
                    <a:pt x="9099" y="64877"/>
                  </a:moveTo>
                  <a:cubicBezTo>
                    <a:pt x="9123" y="64877"/>
                    <a:pt x="9148" y="64878"/>
                    <a:pt x="9174" y="64880"/>
                  </a:cubicBezTo>
                  <a:cubicBezTo>
                    <a:pt x="9574" y="64914"/>
                    <a:pt x="9774" y="65147"/>
                    <a:pt x="9874" y="65481"/>
                  </a:cubicBezTo>
                  <a:cubicBezTo>
                    <a:pt x="10174" y="66248"/>
                    <a:pt x="10241" y="67049"/>
                    <a:pt x="10241" y="67849"/>
                  </a:cubicBezTo>
                  <a:lnTo>
                    <a:pt x="10241" y="68383"/>
                  </a:lnTo>
                  <a:cubicBezTo>
                    <a:pt x="10208" y="68817"/>
                    <a:pt x="10274" y="69350"/>
                    <a:pt x="10141" y="69851"/>
                  </a:cubicBezTo>
                  <a:cubicBezTo>
                    <a:pt x="9964" y="70499"/>
                    <a:pt x="9578" y="70835"/>
                    <a:pt x="9007" y="70835"/>
                  </a:cubicBezTo>
                  <a:cubicBezTo>
                    <a:pt x="8932" y="70835"/>
                    <a:pt x="8854" y="70830"/>
                    <a:pt x="8773" y="70818"/>
                  </a:cubicBezTo>
                  <a:cubicBezTo>
                    <a:pt x="8273" y="70751"/>
                    <a:pt x="7873" y="70218"/>
                    <a:pt x="7906" y="69584"/>
                  </a:cubicBezTo>
                  <a:cubicBezTo>
                    <a:pt x="8006" y="68316"/>
                    <a:pt x="8139" y="67082"/>
                    <a:pt x="8273" y="65814"/>
                  </a:cubicBezTo>
                  <a:cubicBezTo>
                    <a:pt x="8273" y="65681"/>
                    <a:pt x="8340" y="65548"/>
                    <a:pt x="8406" y="65414"/>
                  </a:cubicBezTo>
                  <a:cubicBezTo>
                    <a:pt x="8531" y="65102"/>
                    <a:pt x="8744" y="64877"/>
                    <a:pt x="9099" y="64877"/>
                  </a:cubicBezTo>
                  <a:close/>
                  <a:moveTo>
                    <a:pt x="8492" y="78435"/>
                  </a:moveTo>
                  <a:cubicBezTo>
                    <a:pt x="8764" y="78435"/>
                    <a:pt x="8926" y="78658"/>
                    <a:pt x="9040" y="78857"/>
                  </a:cubicBezTo>
                  <a:cubicBezTo>
                    <a:pt x="9574" y="79658"/>
                    <a:pt x="10108" y="80458"/>
                    <a:pt x="10408" y="81392"/>
                  </a:cubicBezTo>
                  <a:cubicBezTo>
                    <a:pt x="10575" y="81826"/>
                    <a:pt x="10741" y="82293"/>
                    <a:pt x="10575" y="82793"/>
                  </a:cubicBezTo>
                  <a:cubicBezTo>
                    <a:pt x="10384" y="83334"/>
                    <a:pt x="10010" y="83663"/>
                    <a:pt x="9484" y="83663"/>
                  </a:cubicBezTo>
                  <a:cubicBezTo>
                    <a:pt x="9459" y="83663"/>
                    <a:pt x="9433" y="83662"/>
                    <a:pt x="9407" y="83661"/>
                  </a:cubicBezTo>
                  <a:cubicBezTo>
                    <a:pt x="8740" y="83661"/>
                    <a:pt x="8273" y="83160"/>
                    <a:pt x="8273" y="82260"/>
                  </a:cubicBezTo>
                  <a:cubicBezTo>
                    <a:pt x="8240" y="81326"/>
                    <a:pt x="8173" y="80392"/>
                    <a:pt x="7906" y="79491"/>
                  </a:cubicBezTo>
                  <a:cubicBezTo>
                    <a:pt x="7873" y="79424"/>
                    <a:pt x="7906" y="79324"/>
                    <a:pt x="7906" y="79224"/>
                  </a:cubicBezTo>
                  <a:cubicBezTo>
                    <a:pt x="7873" y="78890"/>
                    <a:pt x="7973" y="78557"/>
                    <a:pt x="8340" y="78457"/>
                  </a:cubicBezTo>
                  <a:cubicBezTo>
                    <a:pt x="8394" y="78442"/>
                    <a:pt x="8445" y="78435"/>
                    <a:pt x="8492" y="78435"/>
                  </a:cubicBezTo>
                  <a:close/>
                  <a:moveTo>
                    <a:pt x="9887" y="89631"/>
                  </a:moveTo>
                  <a:cubicBezTo>
                    <a:pt x="10108" y="89631"/>
                    <a:pt x="10324" y="89765"/>
                    <a:pt x="10474" y="90032"/>
                  </a:cubicBezTo>
                  <a:cubicBezTo>
                    <a:pt x="10741" y="90499"/>
                    <a:pt x="10808" y="90999"/>
                    <a:pt x="10908" y="91499"/>
                  </a:cubicBezTo>
                  <a:cubicBezTo>
                    <a:pt x="11008" y="92167"/>
                    <a:pt x="11108" y="92834"/>
                    <a:pt x="10941" y="93468"/>
                  </a:cubicBezTo>
                  <a:cubicBezTo>
                    <a:pt x="10775" y="94001"/>
                    <a:pt x="10441" y="94335"/>
                    <a:pt x="10041" y="94335"/>
                  </a:cubicBezTo>
                  <a:cubicBezTo>
                    <a:pt x="9641" y="94335"/>
                    <a:pt x="9274" y="93935"/>
                    <a:pt x="9107" y="93401"/>
                  </a:cubicBezTo>
                  <a:cubicBezTo>
                    <a:pt x="9073" y="93301"/>
                    <a:pt x="9040" y="93167"/>
                    <a:pt x="9040" y="93034"/>
                  </a:cubicBezTo>
                  <a:cubicBezTo>
                    <a:pt x="9007" y="92934"/>
                    <a:pt x="9007" y="92834"/>
                    <a:pt x="9007" y="92767"/>
                  </a:cubicBezTo>
                  <a:cubicBezTo>
                    <a:pt x="9007" y="92467"/>
                    <a:pt x="9040" y="92200"/>
                    <a:pt x="9007" y="91900"/>
                  </a:cubicBezTo>
                  <a:cubicBezTo>
                    <a:pt x="9040" y="91499"/>
                    <a:pt x="8973" y="91066"/>
                    <a:pt x="9073" y="90632"/>
                  </a:cubicBezTo>
                  <a:cubicBezTo>
                    <a:pt x="9073" y="90565"/>
                    <a:pt x="9073" y="90532"/>
                    <a:pt x="9107" y="90465"/>
                  </a:cubicBezTo>
                  <a:cubicBezTo>
                    <a:pt x="9174" y="90299"/>
                    <a:pt x="9207" y="90165"/>
                    <a:pt x="9274" y="90032"/>
                  </a:cubicBezTo>
                  <a:cubicBezTo>
                    <a:pt x="9440" y="89765"/>
                    <a:pt x="9666" y="89631"/>
                    <a:pt x="9887" y="89631"/>
                  </a:cubicBezTo>
                  <a:close/>
                  <a:moveTo>
                    <a:pt x="10717" y="100280"/>
                  </a:moveTo>
                  <a:cubicBezTo>
                    <a:pt x="11043" y="100280"/>
                    <a:pt x="11348" y="100492"/>
                    <a:pt x="11509" y="100873"/>
                  </a:cubicBezTo>
                  <a:cubicBezTo>
                    <a:pt x="11675" y="101306"/>
                    <a:pt x="11709" y="101773"/>
                    <a:pt x="11775" y="102207"/>
                  </a:cubicBezTo>
                  <a:cubicBezTo>
                    <a:pt x="11809" y="102541"/>
                    <a:pt x="11742" y="102908"/>
                    <a:pt x="11775" y="103241"/>
                  </a:cubicBezTo>
                  <a:cubicBezTo>
                    <a:pt x="11809" y="103575"/>
                    <a:pt x="11909" y="103875"/>
                    <a:pt x="11875" y="104209"/>
                  </a:cubicBezTo>
                  <a:lnTo>
                    <a:pt x="11875" y="104275"/>
                  </a:lnTo>
                  <a:lnTo>
                    <a:pt x="11875" y="104342"/>
                  </a:lnTo>
                  <a:cubicBezTo>
                    <a:pt x="11909" y="104676"/>
                    <a:pt x="11809" y="104976"/>
                    <a:pt x="11775" y="105309"/>
                  </a:cubicBezTo>
                  <a:cubicBezTo>
                    <a:pt x="11742" y="105643"/>
                    <a:pt x="11809" y="106010"/>
                    <a:pt x="11775" y="106343"/>
                  </a:cubicBezTo>
                  <a:cubicBezTo>
                    <a:pt x="11709" y="106810"/>
                    <a:pt x="11675" y="107244"/>
                    <a:pt x="11509" y="107678"/>
                  </a:cubicBezTo>
                  <a:cubicBezTo>
                    <a:pt x="11348" y="108059"/>
                    <a:pt x="11043" y="108271"/>
                    <a:pt x="10717" y="108271"/>
                  </a:cubicBezTo>
                  <a:cubicBezTo>
                    <a:pt x="10500" y="108271"/>
                    <a:pt x="10274" y="108178"/>
                    <a:pt x="10074" y="107978"/>
                  </a:cubicBezTo>
                  <a:cubicBezTo>
                    <a:pt x="9907" y="107811"/>
                    <a:pt x="9774" y="107611"/>
                    <a:pt x="9674" y="107378"/>
                  </a:cubicBezTo>
                  <a:cubicBezTo>
                    <a:pt x="9374" y="106377"/>
                    <a:pt x="9207" y="105343"/>
                    <a:pt x="9174" y="104275"/>
                  </a:cubicBezTo>
                  <a:cubicBezTo>
                    <a:pt x="9207" y="103208"/>
                    <a:pt x="9374" y="102174"/>
                    <a:pt x="9674" y="101173"/>
                  </a:cubicBezTo>
                  <a:cubicBezTo>
                    <a:pt x="9774" y="100940"/>
                    <a:pt x="9907" y="100739"/>
                    <a:pt x="10074" y="100573"/>
                  </a:cubicBezTo>
                  <a:cubicBezTo>
                    <a:pt x="10274" y="100373"/>
                    <a:pt x="10500" y="100280"/>
                    <a:pt x="10717" y="100280"/>
                  </a:cubicBezTo>
                  <a:close/>
                  <a:moveTo>
                    <a:pt x="10041" y="114216"/>
                  </a:moveTo>
                  <a:cubicBezTo>
                    <a:pt x="10441" y="114216"/>
                    <a:pt x="10775" y="114549"/>
                    <a:pt x="10941" y="115083"/>
                  </a:cubicBezTo>
                  <a:cubicBezTo>
                    <a:pt x="11108" y="115750"/>
                    <a:pt x="11008" y="116384"/>
                    <a:pt x="10908" y="117051"/>
                  </a:cubicBezTo>
                  <a:cubicBezTo>
                    <a:pt x="10808" y="117551"/>
                    <a:pt x="10741" y="118052"/>
                    <a:pt x="10474" y="118519"/>
                  </a:cubicBezTo>
                  <a:cubicBezTo>
                    <a:pt x="10324" y="118786"/>
                    <a:pt x="10108" y="118919"/>
                    <a:pt x="9887" y="118919"/>
                  </a:cubicBezTo>
                  <a:cubicBezTo>
                    <a:pt x="9666" y="118919"/>
                    <a:pt x="9440" y="118786"/>
                    <a:pt x="9274" y="118519"/>
                  </a:cubicBezTo>
                  <a:cubicBezTo>
                    <a:pt x="9207" y="118385"/>
                    <a:pt x="9174" y="118252"/>
                    <a:pt x="9107" y="118085"/>
                  </a:cubicBezTo>
                  <a:cubicBezTo>
                    <a:pt x="9107" y="118018"/>
                    <a:pt x="9073" y="117985"/>
                    <a:pt x="9073" y="117918"/>
                  </a:cubicBezTo>
                  <a:cubicBezTo>
                    <a:pt x="8973" y="117485"/>
                    <a:pt x="9040" y="117051"/>
                    <a:pt x="9007" y="116651"/>
                  </a:cubicBezTo>
                  <a:cubicBezTo>
                    <a:pt x="9040" y="116351"/>
                    <a:pt x="9007" y="116084"/>
                    <a:pt x="9007" y="115784"/>
                  </a:cubicBezTo>
                  <a:cubicBezTo>
                    <a:pt x="9007" y="115717"/>
                    <a:pt x="9040" y="115617"/>
                    <a:pt x="9040" y="115517"/>
                  </a:cubicBezTo>
                  <a:cubicBezTo>
                    <a:pt x="9040" y="115383"/>
                    <a:pt x="9073" y="115283"/>
                    <a:pt x="9107" y="115150"/>
                  </a:cubicBezTo>
                  <a:cubicBezTo>
                    <a:pt x="9274" y="114616"/>
                    <a:pt x="9641" y="114216"/>
                    <a:pt x="10041" y="114216"/>
                  </a:cubicBezTo>
                  <a:close/>
                  <a:moveTo>
                    <a:pt x="9440" y="124890"/>
                  </a:moveTo>
                  <a:cubicBezTo>
                    <a:pt x="9974" y="124890"/>
                    <a:pt x="10374" y="125224"/>
                    <a:pt x="10575" y="125757"/>
                  </a:cubicBezTo>
                  <a:cubicBezTo>
                    <a:pt x="10741" y="126258"/>
                    <a:pt x="10575" y="126725"/>
                    <a:pt x="10408" y="127192"/>
                  </a:cubicBezTo>
                  <a:cubicBezTo>
                    <a:pt x="10108" y="128092"/>
                    <a:pt x="9574" y="128893"/>
                    <a:pt x="9073" y="129727"/>
                  </a:cubicBezTo>
                  <a:cubicBezTo>
                    <a:pt x="8932" y="129897"/>
                    <a:pt x="8766" y="130116"/>
                    <a:pt x="8514" y="130116"/>
                  </a:cubicBezTo>
                  <a:cubicBezTo>
                    <a:pt x="8470" y="130116"/>
                    <a:pt x="8423" y="130109"/>
                    <a:pt x="8373" y="130094"/>
                  </a:cubicBezTo>
                  <a:cubicBezTo>
                    <a:pt x="7973" y="129994"/>
                    <a:pt x="7873" y="129693"/>
                    <a:pt x="7906" y="129327"/>
                  </a:cubicBezTo>
                  <a:cubicBezTo>
                    <a:pt x="7906" y="129226"/>
                    <a:pt x="7906" y="129160"/>
                    <a:pt x="7906" y="129060"/>
                  </a:cubicBezTo>
                  <a:cubicBezTo>
                    <a:pt x="8173" y="128159"/>
                    <a:pt x="8240" y="127258"/>
                    <a:pt x="8273" y="126324"/>
                  </a:cubicBezTo>
                  <a:cubicBezTo>
                    <a:pt x="8273" y="125390"/>
                    <a:pt x="8740" y="124890"/>
                    <a:pt x="9440" y="124890"/>
                  </a:cubicBezTo>
                  <a:close/>
                  <a:moveTo>
                    <a:pt x="8993" y="137716"/>
                  </a:moveTo>
                  <a:cubicBezTo>
                    <a:pt x="9572" y="137716"/>
                    <a:pt x="9962" y="138079"/>
                    <a:pt x="10141" y="138733"/>
                  </a:cubicBezTo>
                  <a:cubicBezTo>
                    <a:pt x="10274" y="139234"/>
                    <a:pt x="10208" y="139734"/>
                    <a:pt x="10241" y="140168"/>
                  </a:cubicBezTo>
                  <a:lnTo>
                    <a:pt x="10241" y="140735"/>
                  </a:lnTo>
                  <a:cubicBezTo>
                    <a:pt x="10241" y="141535"/>
                    <a:pt x="10174" y="142336"/>
                    <a:pt x="9874" y="143103"/>
                  </a:cubicBezTo>
                  <a:cubicBezTo>
                    <a:pt x="9774" y="143403"/>
                    <a:pt x="9574" y="143670"/>
                    <a:pt x="9174" y="143670"/>
                  </a:cubicBezTo>
                  <a:cubicBezTo>
                    <a:pt x="9145" y="143673"/>
                    <a:pt x="9117" y="143674"/>
                    <a:pt x="9089" y="143674"/>
                  </a:cubicBezTo>
                  <a:cubicBezTo>
                    <a:pt x="8740" y="143674"/>
                    <a:pt x="8530" y="143477"/>
                    <a:pt x="8406" y="143136"/>
                  </a:cubicBezTo>
                  <a:cubicBezTo>
                    <a:pt x="8340" y="143003"/>
                    <a:pt x="8273" y="142870"/>
                    <a:pt x="8273" y="142736"/>
                  </a:cubicBezTo>
                  <a:cubicBezTo>
                    <a:pt x="8139" y="141502"/>
                    <a:pt x="8006" y="140234"/>
                    <a:pt x="7906" y="139000"/>
                  </a:cubicBezTo>
                  <a:cubicBezTo>
                    <a:pt x="7873" y="138333"/>
                    <a:pt x="8273" y="137799"/>
                    <a:pt x="8773" y="137733"/>
                  </a:cubicBezTo>
                  <a:cubicBezTo>
                    <a:pt x="8849" y="137722"/>
                    <a:pt x="8922" y="137716"/>
                    <a:pt x="8993" y="137716"/>
                  </a:cubicBezTo>
                  <a:close/>
                  <a:moveTo>
                    <a:pt x="4037" y="144971"/>
                  </a:moveTo>
                  <a:cubicBezTo>
                    <a:pt x="4537" y="145004"/>
                    <a:pt x="5004" y="145405"/>
                    <a:pt x="5037" y="145972"/>
                  </a:cubicBezTo>
                  <a:cubicBezTo>
                    <a:pt x="5104" y="146806"/>
                    <a:pt x="5237" y="147606"/>
                    <a:pt x="5204" y="148407"/>
                  </a:cubicBezTo>
                  <a:cubicBezTo>
                    <a:pt x="5204" y="148707"/>
                    <a:pt x="5237" y="148974"/>
                    <a:pt x="5204" y="149274"/>
                  </a:cubicBezTo>
                  <a:cubicBezTo>
                    <a:pt x="5204" y="149441"/>
                    <a:pt x="5104" y="149608"/>
                    <a:pt x="5037" y="149775"/>
                  </a:cubicBezTo>
                  <a:cubicBezTo>
                    <a:pt x="4904" y="150208"/>
                    <a:pt x="4604" y="150408"/>
                    <a:pt x="4170" y="150408"/>
                  </a:cubicBezTo>
                  <a:cubicBezTo>
                    <a:pt x="3703" y="150408"/>
                    <a:pt x="3436" y="150141"/>
                    <a:pt x="3336" y="149741"/>
                  </a:cubicBezTo>
                  <a:cubicBezTo>
                    <a:pt x="3236" y="149408"/>
                    <a:pt x="3136" y="149074"/>
                    <a:pt x="3103" y="148740"/>
                  </a:cubicBezTo>
                  <a:cubicBezTo>
                    <a:pt x="3002" y="147806"/>
                    <a:pt x="2769" y="146872"/>
                    <a:pt x="2969" y="145938"/>
                  </a:cubicBezTo>
                  <a:cubicBezTo>
                    <a:pt x="3103" y="145371"/>
                    <a:pt x="3536" y="144971"/>
                    <a:pt x="4037" y="144971"/>
                  </a:cubicBezTo>
                  <a:close/>
                  <a:moveTo>
                    <a:pt x="7948" y="151852"/>
                  </a:moveTo>
                  <a:cubicBezTo>
                    <a:pt x="8139" y="151852"/>
                    <a:pt x="8341" y="151902"/>
                    <a:pt x="8540" y="152009"/>
                  </a:cubicBezTo>
                  <a:cubicBezTo>
                    <a:pt x="9073" y="152276"/>
                    <a:pt x="9107" y="152777"/>
                    <a:pt x="9107" y="153310"/>
                  </a:cubicBezTo>
                  <a:cubicBezTo>
                    <a:pt x="9073" y="154278"/>
                    <a:pt x="8840" y="155212"/>
                    <a:pt x="8473" y="156112"/>
                  </a:cubicBezTo>
                  <a:cubicBezTo>
                    <a:pt x="8340" y="156413"/>
                    <a:pt x="8139" y="156713"/>
                    <a:pt x="7739" y="156780"/>
                  </a:cubicBezTo>
                  <a:cubicBezTo>
                    <a:pt x="7695" y="156785"/>
                    <a:pt x="7651" y="156788"/>
                    <a:pt x="7609" y="156788"/>
                  </a:cubicBezTo>
                  <a:cubicBezTo>
                    <a:pt x="7146" y="156788"/>
                    <a:pt x="6833" y="156454"/>
                    <a:pt x="6772" y="155812"/>
                  </a:cubicBezTo>
                  <a:cubicBezTo>
                    <a:pt x="6705" y="154878"/>
                    <a:pt x="6638" y="153944"/>
                    <a:pt x="6772" y="153010"/>
                  </a:cubicBezTo>
                  <a:cubicBezTo>
                    <a:pt x="6872" y="152308"/>
                    <a:pt x="7368" y="151852"/>
                    <a:pt x="7948" y="151852"/>
                  </a:cubicBezTo>
                  <a:close/>
                  <a:moveTo>
                    <a:pt x="7806" y="164218"/>
                  </a:moveTo>
                  <a:cubicBezTo>
                    <a:pt x="8173" y="164218"/>
                    <a:pt x="8340" y="164485"/>
                    <a:pt x="8473" y="164785"/>
                  </a:cubicBezTo>
                  <a:cubicBezTo>
                    <a:pt x="8506" y="164885"/>
                    <a:pt x="8540" y="164985"/>
                    <a:pt x="8573" y="165052"/>
                  </a:cubicBezTo>
                  <a:cubicBezTo>
                    <a:pt x="8740" y="166019"/>
                    <a:pt x="8640" y="166953"/>
                    <a:pt x="8540" y="167887"/>
                  </a:cubicBezTo>
                  <a:cubicBezTo>
                    <a:pt x="8540" y="168088"/>
                    <a:pt x="8473" y="168288"/>
                    <a:pt x="8406" y="168455"/>
                  </a:cubicBezTo>
                  <a:cubicBezTo>
                    <a:pt x="8313" y="168704"/>
                    <a:pt x="8161" y="168925"/>
                    <a:pt x="7868" y="168925"/>
                  </a:cubicBezTo>
                  <a:cubicBezTo>
                    <a:pt x="7848" y="168925"/>
                    <a:pt x="7827" y="168924"/>
                    <a:pt x="7806" y="168922"/>
                  </a:cubicBezTo>
                  <a:cubicBezTo>
                    <a:pt x="7472" y="168922"/>
                    <a:pt x="7339" y="168688"/>
                    <a:pt x="7205" y="168455"/>
                  </a:cubicBezTo>
                  <a:cubicBezTo>
                    <a:pt x="7172" y="168321"/>
                    <a:pt x="7139" y="168188"/>
                    <a:pt x="7105" y="168088"/>
                  </a:cubicBezTo>
                  <a:cubicBezTo>
                    <a:pt x="7105" y="168021"/>
                    <a:pt x="7105" y="167954"/>
                    <a:pt x="7072" y="167887"/>
                  </a:cubicBezTo>
                  <a:cubicBezTo>
                    <a:pt x="7072" y="167754"/>
                    <a:pt x="7039" y="167654"/>
                    <a:pt x="7039" y="167554"/>
                  </a:cubicBezTo>
                  <a:cubicBezTo>
                    <a:pt x="7039" y="167220"/>
                    <a:pt x="7039" y="166853"/>
                    <a:pt x="7039" y="166520"/>
                  </a:cubicBezTo>
                  <a:cubicBezTo>
                    <a:pt x="7039" y="166186"/>
                    <a:pt x="7005" y="165886"/>
                    <a:pt x="7039" y="165552"/>
                  </a:cubicBezTo>
                  <a:cubicBezTo>
                    <a:pt x="7039" y="165419"/>
                    <a:pt x="7039" y="165319"/>
                    <a:pt x="7072" y="165219"/>
                  </a:cubicBezTo>
                  <a:cubicBezTo>
                    <a:pt x="7105" y="165085"/>
                    <a:pt x="7139" y="164919"/>
                    <a:pt x="7205" y="164785"/>
                  </a:cubicBezTo>
                  <a:cubicBezTo>
                    <a:pt x="7306" y="164518"/>
                    <a:pt x="7439" y="164218"/>
                    <a:pt x="7806" y="164218"/>
                  </a:cubicBezTo>
                  <a:close/>
                  <a:moveTo>
                    <a:pt x="5798" y="179546"/>
                  </a:moveTo>
                  <a:cubicBezTo>
                    <a:pt x="5846" y="179546"/>
                    <a:pt x="5893" y="179551"/>
                    <a:pt x="5938" y="179563"/>
                  </a:cubicBezTo>
                  <a:cubicBezTo>
                    <a:pt x="6438" y="179663"/>
                    <a:pt x="6805" y="180096"/>
                    <a:pt x="6772" y="180663"/>
                  </a:cubicBezTo>
                  <a:cubicBezTo>
                    <a:pt x="6705" y="181697"/>
                    <a:pt x="6338" y="182665"/>
                    <a:pt x="5971" y="183599"/>
                  </a:cubicBezTo>
                  <a:cubicBezTo>
                    <a:pt x="5839" y="183939"/>
                    <a:pt x="5578" y="184097"/>
                    <a:pt x="5291" y="184097"/>
                  </a:cubicBezTo>
                  <a:cubicBezTo>
                    <a:pt x="5072" y="184097"/>
                    <a:pt x="4839" y="184005"/>
                    <a:pt x="4637" y="183832"/>
                  </a:cubicBezTo>
                  <a:cubicBezTo>
                    <a:pt x="4337" y="183532"/>
                    <a:pt x="4337" y="183198"/>
                    <a:pt x="4370" y="182832"/>
                  </a:cubicBezTo>
                  <a:cubicBezTo>
                    <a:pt x="4403" y="181964"/>
                    <a:pt x="4537" y="181097"/>
                    <a:pt x="4804" y="180296"/>
                  </a:cubicBezTo>
                  <a:cubicBezTo>
                    <a:pt x="4952" y="179882"/>
                    <a:pt x="5416" y="179546"/>
                    <a:pt x="5798" y="179546"/>
                  </a:cubicBezTo>
                  <a:close/>
                  <a:moveTo>
                    <a:pt x="8528" y="186409"/>
                  </a:moveTo>
                  <a:cubicBezTo>
                    <a:pt x="8696" y="186409"/>
                    <a:pt x="8870" y="186461"/>
                    <a:pt x="9040" y="186568"/>
                  </a:cubicBezTo>
                  <a:cubicBezTo>
                    <a:pt x="9407" y="186801"/>
                    <a:pt x="9540" y="187135"/>
                    <a:pt x="9540" y="187568"/>
                  </a:cubicBezTo>
                  <a:lnTo>
                    <a:pt x="9540" y="187535"/>
                  </a:lnTo>
                  <a:lnTo>
                    <a:pt x="9540" y="187535"/>
                  </a:lnTo>
                  <a:cubicBezTo>
                    <a:pt x="9574" y="188769"/>
                    <a:pt x="9240" y="189903"/>
                    <a:pt x="8973" y="191071"/>
                  </a:cubicBezTo>
                  <a:cubicBezTo>
                    <a:pt x="8873" y="191404"/>
                    <a:pt x="8773" y="191738"/>
                    <a:pt x="8306" y="191771"/>
                  </a:cubicBezTo>
                  <a:cubicBezTo>
                    <a:pt x="7873" y="191771"/>
                    <a:pt x="7672" y="191471"/>
                    <a:pt x="7572" y="191104"/>
                  </a:cubicBezTo>
                  <a:cubicBezTo>
                    <a:pt x="7539" y="191037"/>
                    <a:pt x="7506" y="190937"/>
                    <a:pt x="7472" y="190871"/>
                  </a:cubicBezTo>
                  <a:cubicBezTo>
                    <a:pt x="7306" y="190270"/>
                    <a:pt x="7272" y="189670"/>
                    <a:pt x="7306" y="189069"/>
                  </a:cubicBezTo>
                  <a:cubicBezTo>
                    <a:pt x="7306" y="188402"/>
                    <a:pt x="7306" y="188002"/>
                    <a:pt x="7406" y="187668"/>
                  </a:cubicBezTo>
                  <a:cubicBezTo>
                    <a:pt x="7406" y="187535"/>
                    <a:pt x="7439" y="187435"/>
                    <a:pt x="7472" y="187335"/>
                  </a:cubicBezTo>
                  <a:cubicBezTo>
                    <a:pt x="7506" y="187301"/>
                    <a:pt x="7539" y="187235"/>
                    <a:pt x="7572" y="187168"/>
                  </a:cubicBezTo>
                  <a:cubicBezTo>
                    <a:pt x="7572" y="187135"/>
                    <a:pt x="7606" y="187135"/>
                    <a:pt x="7606" y="187101"/>
                  </a:cubicBezTo>
                  <a:cubicBezTo>
                    <a:pt x="7833" y="186647"/>
                    <a:pt x="8169" y="186409"/>
                    <a:pt x="8528" y="186409"/>
                  </a:cubicBezTo>
                  <a:close/>
                  <a:moveTo>
                    <a:pt x="4674" y="189540"/>
                  </a:moveTo>
                  <a:cubicBezTo>
                    <a:pt x="5059" y="189540"/>
                    <a:pt x="5390" y="189858"/>
                    <a:pt x="5504" y="190370"/>
                  </a:cubicBezTo>
                  <a:cubicBezTo>
                    <a:pt x="5571" y="190904"/>
                    <a:pt x="5571" y="191471"/>
                    <a:pt x="5571" y="192038"/>
                  </a:cubicBezTo>
                  <a:cubicBezTo>
                    <a:pt x="5538" y="192505"/>
                    <a:pt x="5638" y="193005"/>
                    <a:pt x="5504" y="193506"/>
                  </a:cubicBezTo>
                  <a:lnTo>
                    <a:pt x="5504" y="193472"/>
                  </a:lnTo>
                  <a:cubicBezTo>
                    <a:pt x="5404" y="193806"/>
                    <a:pt x="5237" y="194073"/>
                    <a:pt x="4904" y="194073"/>
                  </a:cubicBezTo>
                  <a:cubicBezTo>
                    <a:pt x="4570" y="194073"/>
                    <a:pt x="4403" y="193806"/>
                    <a:pt x="4337" y="193506"/>
                  </a:cubicBezTo>
                  <a:cubicBezTo>
                    <a:pt x="4303" y="193272"/>
                    <a:pt x="4270" y="193039"/>
                    <a:pt x="4237" y="192772"/>
                  </a:cubicBezTo>
                  <a:cubicBezTo>
                    <a:pt x="4137" y="191938"/>
                    <a:pt x="3970" y="191104"/>
                    <a:pt x="4037" y="190237"/>
                  </a:cubicBezTo>
                  <a:cubicBezTo>
                    <a:pt x="4037" y="189937"/>
                    <a:pt x="4137" y="189703"/>
                    <a:pt x="4470" y="189570"/>
                  </a:cubicBezTo>
                  <a:cubicBezTo>
                    <a:pt x="4539" y="189550"/>
                    <a:pt x="4607" y="189540"/>
                    <a:pt x="4674" y="189540"/>
                  </a:cubicBezTo>
                  <a:close/>
                  <a:moveTo>
                    <a:pt x="6165" y="198581"/>
                  </a:moveTo>
                  <a:cubicBezTo>
                    <a:pt x="6485" y="198581"/>
                    <a:pt x="6789" y="198752"/>
                    <a:pt x="7005" y="199076"/>
                  </a:cubicBezTo>
                  <a:cubicBezTo>
                    <a:pt x="7239" y="199410"/>
                    <a:pt x="7239" y="199810"/>
                    <a:pt x="7306" y="200177"/>
                  </a:cubicBezTo>
                  <a:cubicBezTo>
                    <a:pt x="7272" y="200477"/>
                    <a:pt x="7239" y="200778"/>
                    <a:pt x="7205" y="201078"/>
                  </a:cubicBezTo>
                  <a:cubicBezTo>
                    <a:pt x="7105" y="201745"/>
                    <a:pt x="7072" y="202446"/>
                    <a:pt x="6839" y="203079"/>
                  </a:cubicBezTo>
                  <a:cubicBezTo>
                    <a:pt x="6772" y="203279"/>
                    <a:pt x="6672" y="203513"/>
                    <a:pt x="6438" y="203546"/>
                  </a:cubicBezTo>
                  <a:cubicBezTo>
                    <a:pt x="6171" y="203546"/>
                    <a:pt x="5971" y="203380"/>
                    <a:pt x="5838" y="203146"/>
                  </a:cubicBezTo>
                  <a:cubicBezTo>
                    <a:pt x="5771" y="202979"/>
                    <a:pt x="5704" y="202779"/>
                    <a:pt x="5671" y="202612"/>
                  </a:cubicBezTo>
                  <a:cubicBezTo>
                    <a:pt x="5504" y="201845"/>
                    <a:pt x="5371" y="201045"/>
                    <a:pt x="5204" y="200311"/>
                  </a:cubicBezTo>
                  <a:cubicBezTo>
                    <a:pt x="5171" y="200077"/>
                    <a:pt x="5137" y="199844"/>
                    <a:pt x="5137" y="199610"/>
                  </a:cubicBezTo>
                  <a:cubicBezTo>
                    <a:pt x="5171" y="199110"/>
                    <a:pt x="5471" y="198743"/>
                    <a:pt x="5938" y="198609"/>
                  </a:cubicBezTo>
                  <a:cubicBezTo>
                    <a:pt x="6014" y="198590"/>
                    <a:pt x="6090" y="198581"/>
                    <a:pt x="6165" y="198581"/>
                  </a:cubicBezTo>
                  <a:close/>
                  <a:moveTo>
                    <a:pt x="2602" y="1"/>
                  </a:moveTo>
                  <a:cubicBezTo>
                    <a:pt x="2535" y="501"/>
                    <a:pt x="2469" y="1001"/>
                    <a:pt x="2402" y="1502"/>
                  </a:cubicBezTo>
                  <a:cubicBezTo>
                    <a:pt x="2169" y="3403"/>
                    <a:pt x="1902" y="5304"/>
                    <a:pt x="1802" y="7206"/>
                  </a:cubicBezTo>
                  <a:cubicBezTo>
                    <a:pt x="1668" y="9774"/>
                    <a:pt x="1301" y="12276"/>
                    <a:pt x="834" y="14745"/>
                  </a:cubicBezTo>
                  <a:cubicBezTo>
                    <a:pt x="567" y="16479"/>
                    <a:pt x="234" y="18180"/>
                    <a:pt x="134" y="19915"/>
                  </a:cubicBezTo>
                  <a:cubicBezTo>
                    <a:pt x="0" y="22784"/>
                    <a:pt x="701" y="25486"/>
                    <a:pt x="1768" y="28121"/>
                  </a:cubicBezTo>
                  <a:cubicBezTo>
                    <a:pt x="2669" y="30289"/>
                    <a:pt x="3303" y="32524"/>
                    <a:pt x="3503" y="34859"/>
                  </a:cubicBezTo>
                  <a:cubicBezTo>
                    <a:pt x="3636" y="36026"/>
                    <a:pt x="3703" y="37194"/>
                    <a:pt x="3870" y="38328"/>
                  </a:cubicBezTo>
                  <a:cubicBezTo>
                    <a:pt x="3970" y="39295"/>
                    <a:pt x="4137" y="40263"/>
                    <a:pt x="4170" y="41230"/>
                  </a:cubicBezTo>
                  <a:cubicBezTo>
                    <a:pt x="4237" y="43098"/>
                    <a:pt x="3803" y="44899"/>
                    <a:pt x="3436" y="46667"/>
                  </a:cubicBezTo>
                  <a:cubicBezTo>
                    <a:pt x="2802" y="49536"/>
                    <a:pt x="2235" y="52405"/>
                    <a:pt x="1535" y="55240"/>
                  </a:cubicBezTo>
                  <a:cubicBezTo>
                    <a:pt x="1134" y="56908"/>
                    <a:pt x="801" y="58609"/>
                    <a:pt x="501" y="60277"/>
                  </a:cubicBezTo>
                  <a:cubicBezTo>
                    <a:pt x="301" y="61478"/>
                    <a:pt x="134" y="62746"/>
                    <a:pt x="367" y="63913"/>
                  </a:cubicBezTo>
                  <a:cubicBezTo>
                    <a:pt x="701" y="65881"/>
                    <a:pt x="1235" y="67782"/>
                    <a:pt x="2002" y="69617"/>
                  </a:cubicBezTo>
                  <a:cubicBezTo>
                    <a:pt x="2602" y="71018"/>
                    <a:pt x="3336" y="72352"/>
                    <a:pt x="3836" y="73787"/>
                  </a:cubicBezTo>
                  <a:cubicBezTo>
                    <a:pt x="4470" y="75688"/>
                    <a:pt x="4971" y="77623"/>
                    <a:pt x="5504" y="79524"/>
                  </a:cubicBezTo>
                  <a:cubicBezTo>
                    <a:pt x="5804" y="80625"/>
                    <a:pt x="5771" y="81793"/>
                    <a:pt x="5971" y="82893"/>
                  </a:cubicBezTo>
                  <a:cubicBezTo>
                    <a:pt x="6205" y="84228"/>
                    <a:pt x="6538" y="85529"/>
                    <a:pt x="6672" y="86863"/>
                  </a:cubicBezTo>
                  <a:cubicBezTo>
                    <a:pt x="6939" y="89331"/>
                    <a:pt x="6839" y="91833"/>
                    <a:pt x="7039" y="94301"/>
                  </a:cubicBezTo>
                  <a:cubicBezTo>
                    <a:pt x="7139" y="95702"/>
                    <a:pt x="7039" y="97103"/>
                    <a:pt x="7105" y="98504"/>
                  </a:cubicBezTo>
                  <a:cubicBezTo>
                    <a:pt x="7205" y="100439"/>
                    <a:pt x="7072" y="102341"/>
                    <a:pt x="7005" y="104275"/>
                  </a:cubicBezTo>
                  <a:cubicBezTo>
                    <a:pt x="7072" y="106177"/>
                    <a:pt x="7205" y="108078"/>
                    <a:pt x="7105" y="110013"/>
                  </a:cubicBezTo>
                  <a:cubicBezTo>
                    <a:pt x="7039" y="111414"/>
                    <a:pt x="7139" y="112815"/>
                    <a:pt x="7039" y="114216"/>
                  </a:cubicBezTo>
                  <a:cubicBezTo>
                    <a:pt x="6839" y="116684"/>
                    <a:pt x="6939" y="119186"/>
                    <a:pt x="6672" y="121654"/>
                  </a:cubicBezTo>
                  <a:cubicBezTo>
                    <a:pt x="6538" y="122989"/>
                    <a:pt x="6205" y="124290"/>
                    <a:pt x="5971" y="125624"/>
                  </a:cubicBezTo>
                  <a:cubicBezTo>
                    <a:pt x="5771" y="126725"/>
                    <a:pt x="5804" y="127892"/>
                    <a:pt x="5504" y="128993"/>
                  </a:cubicBezTo>
                  <a:cubicBezTo>
                    <a:pt x="4971" y="130894"/>
                    <a:pt x="4470" y="132829"/>
                    <a:pt x="3836" y="134730"/>
                  </a:cubicBezTo>
                  <a:cubicBezTo>
                    <a:pt x="3336" y="136165"/>
                    <a:pt x="2602" y="137499"/>
                    <a:pt x="2002" y="138900"/>
                  </a:cubicBezTo>
                  <a:cubicBezTo>
                    <a:pt x="1235" y="140735"/>
                    <a:pt x="701" y="142636"/>
                    <a:pt x="367" y="144604"/>
                  </a:cubicBezTo>
                  <a:cubicBezTo>
                    <a:pt x="134" y="145805"/>
                    <a:pt x="301" y="147039"/>
                    <a:pt x="501" y="148240"/>
                  </a:cubicBezTo>
                  <a:cubicBezTo>
                    <a:pt x="801" y="149941"/>
                    <a:pt x="1134" y="151609"/>
                    <a:pt x="1535" y="153277"/>
                  </a:cubicBezTo>
                  <a:cubicBezTo>
                    <a:pt x="2235" y="156146"/>
                    <a:pt x="2836" y="158981"/>
                    <a:pt x="3436" y="161850"/>
                  </a:cubicBezTo>
                  <a:cubicBezTo>
                    <a:pt x="3803" y="163618"/>
                    <a:pt x="4237" y="165419"/>
                    <a:pt x="4170" y="167287"/>
                  </a:cubicBezTo>
                  <a:cubicBezTo>
                    <a:pt x="4137" y="168254"/>
                    <a:pt x="3970" y="169222"/>
                    <a:pt x="3870" y="170189"/>
                  </a:cubicBezTo>
                  <a:cubicBezTo>
                    <a:pt x="3703" y="171357"/>
                    <a:pt x="3636" y="172491"/>
                    <a:pt x="3503" y="173658"/>
                  </a:cubicBezTo>
                  <a:cubicBezTo>
                    <a:pt x="3303" y="175993"/>
                    <a:pt x="2669" y="178228"/>
                    <a:pt x="1768" y="180396"/>
                  </a:cubicBezTo>
                  <a:cubicBezTo>
                    <a:pt x="701" y="183032"/>
                    <a:pt x="0" y="185734"/>
                    <a:pt x="134" y="188602"/>
                  </a:cubicBezTo>
                  <a:cubicBezTo>
                    <a:pt x="234" y="190337"/>
                    <a:pt x="567" y="192071"/>
                    <a:pt x="834" y="193773"/>
                  </a:cubicBezTo>
                  <a:cubicBezTo>
                    <a:pt x="1268" y="196274"/>
                    <a:pt x="1668" y="198776"/>
                    <a:pt x="1802" y="201311"/>
                  </a:cubicBezTo>
                  <a:cubicBezTo>
                    <a:pt x="1902" y="203213"/>
                    <a:pt x="2169" y="205114"/>
                    <a:pt x="2402" y="207049"/>
                  </a:cubicBezTo>
                  <a:cubicBezTo>
                    <a:pt x="2469" y="207516"/>
                    <a:pt x="2535" y="208016"/>
                    <a:pt x="2602" y="208517"/>
                  </a:cubicBezTo>
                  <a:lnTo>
                    <a:pt x="3870" y="208517"/>
                  </a:lnTo>
                  <a:cubicBezTo>
                    <a:pt x="3803" y="208016"/>
                    <a:pt x="3803" y="207516"/>
                    <a:pt x="3770" y="207016"/>
                  </a:cubicBezTo>
                  <a:cubicBezTo>
                    <a:pt x="3770" y="206549"/>
                    <a:pt x="4037" y="206215"/>
                    <a:pt x="4470" y="205981"/>
                  </a:cubicBezTo>
                  <a:cubicBezTo>
                    <a:pt x="4607" y="205924"/>
                    <a:pt x="4736" y="205899"/>
                    <a:pt x="4858" y="205899"/>
                  </a:cubicBezTo>
                  <a:cubicBezTo>
                    <a:pt x="5095" y="205899"/>
                    <a:pt x="5307" y="205994"/>
                    <a:pt x="5504" y="206148"/>
                  </a:cubicBezTo>
                  <a:cubicBezTo>
                    <a:pt x="5838" y="206448"/>
                    <a:pt x="5938" y="206849"/>
                    <a:pt x="5905" y="207282"/>
                  </a:cubicBezTo>
                  <a:cubicBezTo>
                    <a:pt x="5871" y="207683"/>
                    <a:pt x="5838" y="208116"/>
                    <a:pt x="5804" y="208517"/>
                  </a:cubicBezTo>
                  <a:lnTo>
                    <a:pt x="10241" y="208517"/>
                  </a:lnTo>
                  <a:cubicBezTo>
                    <a:pt x="10141" y="206915"/>
                    <a:pt x="10007" y="205348"/>
                    <a:pt x="9841" y="203780"/>
                  </a:cubicBezTo>
                  <a:cubicBezTo>
                    <a:pt x="9574" y="201745"/>
                    <a:pt x="9641" y="199677"/>
                    <a:pt x="9941" y="197642"/>
                  </a:cubicBezTo>
                  <a:cubicBezTo>
                    <a:pt x="10174" y="195841"/>
                    <a:pt x="10441" y="194040"/>
                    <a:pt x="10575" y="192238"/>
                  </a:cubicBezTo>
                  <a:cubicBezTo>
                    <a:pt x="10675" y="191238"/>
                    <a:pt x="10808" y="190270"/>
                    <a:pt x="11008" y="189303"/>
                  </a:cubicBezTo>
                  <a:cubicBezTo>
                    <a:pt x="11275" y="187902"/>
                    <a:pt x="11308" y="186501"/>
                    <a:pt x="11442" y="185100"/>
                  </a:cubicBezTo>
                  <a:cubicBezTo>
                    <a:pt x="11509" y="184166"/>
                    <a:pt x="11742" y="183232"/>
                    <a:pt x="11809" y="182298"/>
                  </a:cubicBezTo>
                  <a:cubicBezTo>
                    <a:pt x="11942" y="180363"/>
                    <a:pt x="11909" y="178462"/>
                    <a:pt x="11475" y="176560"/>
                  </a:cubicBezTo>
                  <a:cubicBezTo>
                    <a:pt x="11008" y="174392"/>
                    <a:pt x="10675" y="172191"/>
                    <a:pt x="10575" y="169989"/>
                  </a:cubicBezTo>
                  <a:cubicBezTo>
                    <a:pt x="10541" y="169422"/>
                    <a:pt x="10608" y="168855"/>
                    <a:pt x="10808" y="168321"/>
                  </a:cubicBezTo>
                  <a:cubicBezTo>
                    <a:pt x="12042" y="165019"/>
                    <a:pt x="12709" y="161516"/>
                    <a:pt x="13677" y="158147"/>
                  </a:cubicBezTo>
                  <a:cubicBezTo>
                    <a:pt x="14277" y="156112"/>
                    <a:pt x="14477" y="154078"/>
                    <a:pt x="14544" y="151976"/>
                  </a:cubicBezTo>
                  <a:cubicBezTo>
                    <a:pt x="14577" y="150108"/>
                    <a:pt x="14244" y="148307"/>
                    <a:pt x="13743" y="146539"/>
                  </a:cubicBezTo>
                  <a:cubicBezTo>
                    <a:pt x="12843" y="143337"/>
                    <a:pt x="12209" y="140101"/>
                    <a:pt x="11609" y="136832"/>
                  </a:cubicBezTo>
                  <a:cubicBezTo>
                    <a:pt x="11442" y="135831"/>
                    <a:pt x="11175" y="134864"/>
                    <a:pt x="11008" y="133896"/>
                  </a:cubicBezTo>
                  <a:cubicBezTo>
                    <a:pt x="10775" y="132562"/>
                    <a:pt x="10908" y="131228"/>
                    <a:pt x="11208" y="129927"/>
                  </a:cubicBezTo>
                  <a:cubicBezTo>
                    <a:pt x="11875" y="127092"/>
                    <a:pt x="12543" y="124290"/>
                    <a:pt x="13176" y="121488"/>
                  </a:cubicBezTo>
                  <a:cubicBezTo>
                    <a:pt x="13610" y="119653"/>
                    <a:pt x="13877" y="117785"/>
                    <a:pt x="14010" y="115884"/>
                  </a:cubicBezTo>
                  <a:cubicBezTo>
                    <a:pt x="14277" y="113182"/>
                    <a:pt x="14477" y="110480"/>
                    <a:pt x="14711" y="107744"/>
                  </a:cubicBezTo>
                  <a:cubicBezTo>
                    <a:pt x="14711" y="107578"/>
                    <a:pt x="14711" y="107411"/>
                    <a:pt x="14711" y="107244"/>
                  </a:cubicBezTo>
                  <a:cubicBezTo>
                    <a:pt x="14744" y="106243"/>
                    <a:pt x="14744" y="105276"/>
                    <a:pt x="14778" y="104275"/>
                  </a:cubicBezTo>
                  <a:lnTo>
                    <a:pt x="14778" y="104242"/>
                  </a:lnTo>
                  <a:cubicBezTo>
                    <a:pt x="14744" y="103275"/>
                    <a:pt x="14744" y="102274"/>
                    <a:pt x="14711" y="101273"/>
                  </a:cubicBezTo>
                  <a:cubicBezTo>
                    <a:pt x="14711" y="101106"/>
                    <a:pt x="14711" y="100940"/>
                    <a:pt x="14711" y="100773"/>
                  </a:cubicBezTo>
                  <a:cubicBezTo>
                    <a:pt x="14477" y="98071"/>
                    <a:pt x="14277" y="95336"/>
                    <a:pt x="14010" y="92634"/>
                  </a:cubicBezTo>
                  <a:cubicBezTo>
                    <a:pt x="13877" y="90732"/>
                    <a:pt x="13610" y="88864"/>
                    <a:pt x="13176" y="87030"/>
                  </a:cubicBezTo>
                  <a:cubicBezTo>
                    <a:pt x="12543" y="84228"/>
                    <a:pt x="11875" y="81426"/>
                    <a:pt x="11208" y="78624"/>
                  </a:cubicBezTo>
                  <a:cubicBezTo>
                    <a:pt x="10908" y="77289"/>
                    <a:pt x="10775" y="75988"/>
                    <a:pt x="11008" y="74654"/>
                  </a:cubicBezTo>
                  <a:cubicBezTo>
                    <a:pt x="11175" y="73653"/>
                    <a:pt x="11408" y="72686"/>
                    <a:pt x="11609" y="71685"/>
                  </a:cubicBezTo>
                  <a:cubicBezTo>
                    <a:pt x="12209" y="68450"/>
                    <a:pt x="12843" y="65181"/>
                    <a:pt x="13743" y="62012"/>
                  </a:cubicBezTo>
                  <a:cubicBezTo>
                    <a:pt x="14244" y="60210"/>
                    <a:pt x="14577" y="58409"/>
                    <a:pt x="14544" y="56541"/>
                  </a:cubicBezTo>
                  <a:cubicBezTo>
                    <a:pt x="14477" y="54440"/>
                    <a:pt x="14277" y="52405"/>
                    <a:pt x="13677" y="50370"/>
                  </a:cubicBezTo>
                  <a:cubicBezTo>
                    <a:pt x="12709" y="47001"/>
                    <a:pt x="12042" y="43532"/>
                    <a:pt x="10808" y="40196"/>
                  </a:cubicBezTo>
                  <a:cubicBezTo>
                    <a:pt x="10608" y="39662"/>
                    <a:pt x="10541" y="39129"/>
                    <a:pt x="10575" y="38562"/>
                  </a:cubicBezTo>
                  <a:cubicBezTo>
                    <a:pt x="10675" y="36327"/>
                    <a:pt x="11008" y="34125"/>
                    <a:pt x="11475" y="31957"/>
                  </a:cubicBezTo>
                  <a:cubicBezTo>
                    <a:pt x="11909" y="30055"/>
                    <a:pt x="11942" y="28154"/>
                    <a:pt x="11809" y="26219"/>
                  </a:cubicBezTo>
                  <a:cubicBezTo>
                    <a:pt x="11742" y="25285"/>
                    <a:pt x="11509" y="24351"/>
                    <a:pt x="11442" y="23417"/>
                  </a:cubicBezTo>
                  <a:cubicBezTo>
                    <a:pt x="11308" y="22016"/>
                    <a:pt x="11275" y="20615"/>
                    <a:pt x="11008" y="19214"/>
                  </a:cubicBezTo>
                  <a:cubicBezTo>
                    <a:pt x="10808" y="18247"/>
                    <a:pt x="10675" y="17280"/>
                    <a:pt x="10575" y="16279"/>
                  </a:cubicBezTo>
                  <a:cubicBezTo>
                    <a:pt x="10441" y="14478"/>
                    <a:pt x="10174" y="12676"/>
                    <a:pt x="9941" y="10875"/>
                  </a:cubicBezTo>
                  <a:cubicBezTo>
                    <a:pt x="9641" y="8840"/>
                    <a:pt x="9574" y="6772"/>
                    <a:pt x="9841" y="4737"/>
                  </a:cubicBezTo>
                  <a:cubicBezTo>
                    <a:pt x="10007" y="3170"/>
                    <a:pt x="10141" y="1602"/>
                    <a:pt x="10241" y="1"/>
                  </a:cubicBezTo>
                  <a:lnTo>
                    <a:pt x="5804" y="1"/>
                  </a:lnTo>
                  <a:cubicBezTo>
                    <a:pt x="5838" y="434"/>
                    <a:pt x="5871" y="835"/>
                    <a:pt x="5905" y="1235"/>
                  </a:cubicBezTo>
                  <a:cubicBezTo>
                    <a:pt x="5938" y="1669"/>
                    <a:pt x="5871" y="2069"/>
                    <a:pt x="5504" y="2369"/>
                  </a:cubicBezTo>
                  <a:cubicBezTo>
                    <a:pt x="5307" y="2523"/>
                    <a:pt x="5095" y="2619"/>
                    <a:pt x="4858" y="2619"/>
                  </a:cubicBezTo>
                  <a:cubicBezTo>
                    <a:pt x="4736" y="2619"/>
                    <a:pt x="4607" y="2593"/>
                    <a:pt x="4470" y="2536"/>
                  </a:cubicBezTo>
                  <a:cubicBezTo>
                    <a:pt x="4037" y="2336"/>
                    <a:pt x="3770" y="1969"/>
                    <a:pt x="3770" y="1535"/>
                  </a:cubicBezTo>
                  <a:cubicBezTo>
                    <a:pt x="3803" y="1035"/>
                    <a:pt x="3803" y="501"/>
                    <a:pt x="3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5" name="Google Shape;12445;p23"/>
            <p:cNvSpPr/>
            <p:nvPr/>
          </p:nvSpPr>
          <p:spPr>
            <a:xfrm rot="-5400000">
              <a:off x="4416587" y="-2575612"/>
              <a:ext cx="358380" cy="9281757"/>
            </a:xfrm>
            <a:custGeom>
              <a:avLst/>
              <a:gdLst/>
              <a:ahLst/>
              <a:cxnLst/>
              <a:rect l="l" t="t" r="r" b="b"/>
              <a:pathLst>
                <a:path w="14445" h="208450" extrusionOk="0">
                  <a:moveTo>
                    <a:pt x="6089" y="330"/>
                  </a:moveTo>
                  <a:cubicBezTo>
                    <a:pt x="6105" y="330"/>
                    <a:pt x="6121" y="332"/>
                    <a:pt x="6138" y="334"/>
                  </a:cubicBezTo>
                  <a:cubicBezTo>
                    <a:pt x="6538" y="334"/>
                    <a:pt x="6438" y="734"/>
                    <a:pt x="6472" y="968"/>
                  </a:cubicBezTo>
                  <a:cubicBezTo>
                    <a:pt x="6532" y="1147"/>
                    <a:pt x="6404" y="1273"/>
                    <a:pt x="6232" y="1273"/>
                  </a:cubicBezTo>
                  <a:cubicBezTo>
                    <a:pt x="6213" y="1273"/>
                    <a:pt x="6192" y="1271"/>
                    <a:pt x="6172" y="1268"/>
                  </a:cubicBezTo>
                  <a:cubicBezTo>
                    <a:pt x="5838" y="1235"/>
                    <a:pt x="5805" y="1001"/>
                    <a:pt x="5771" y="768"/>
                  </a:cubicBezTo>
                  <a:lnTo>
                    <a:pt x="5805" y="768"/>
                  </a:lnTo>
                  <a:cubicBezTo>
                    <a:pt x="5805" y="520"/>
                    <a:pt x="5891" y="330"/>
                    <a:pt x="6089" y="330"/>
                  </a:cubicBezTo>
                  <a:close/>
                  <a:moveTo>
                    <a:pt x="9340" y="1368"/>
                  </a:moveTo>
                  <a:cubicBezTo>
                    <a:pt x="9741" y="1368"/>
                    <a:pt x="10041" y="1668"/>
                    <a:pt x="10041" y="2002"/>
                  </a:cubicBezTo>
                  <a:cubicBezTo>
                    <a:pt x="10041" y="2436"/>
                    <a:pt x="9774" y="2502"/>
                    <a:pt x="9474" y="2502"/>
                  </a:cubicBezTo>
                  <a:cubicBezTo>
                    <a:pt x="9107" y="2502"/>
                    <a:pt x="8773" y="2202"/>
                    <a:pt x="8807" y="1868"/>
                  </a:cubicBezTo>
                  <a:cubicBezTo>
                    <a:pt x="8807" y="1535"/>
                    <a:pt x="9007" y="1368"/>
                    <a:pt x="9340" y="1368"/>
                  </a:cubicBezTo>
                  <a:close/>
                  <a:moveTo>
                    <a:pt x="7606" y="5171"/>
                  </a:moveTo>
                  <a:cubicBezTo>
                    <a:pt x="7906" y="5204"/>
                    <a:pt x="8173" y="5504"/>
                    <a:pt x="8173" y="5905"/>
                  </a:cubicBezTo>
                  <a:cubicBezTo>
                    <a:pt x="8140" y="6172"/>
                    <a:pt x="7906" y="6305"/>
                    <a:pt x="7573" y="6305"/>
                  </a:cubicBezTo>
                  <a:cubicBezTo>
                    <a:pt x="7239" y="6272"/>
                    <a:pt x="7039" y="6071"/>
                    <a:pt x="7039" y="5738"/>
                  </a:cubicBezTo>
                  <a:cubicBezTo>
                    <a:pt x="7005" y="5471"/>
                    <a:pt x="7339" y="5171"/>
                    <a:pt x="7606" y="5171"/>
                  </a:cubicBezTo>
                  <a:close/>
                  <a:moveTo>
                    <a:pt x="3670" y="9574"/>
                  </a:moveTo>
                  <a:cubicBezTo>
                    <a:pt x="3837" y="9607"/>
                    <a:pt x="3937" y="9741"/>
                    <a:pt x="3937" y="9941"/>
                  </a:cubicBezTo>
                  <a:cubicBezTo>
                    <a:pt x="3937" y="10108"/>
                    <a:pt x="3837" y="10174"/>
                    <a:pt x="3670" y="10174"/>
                  </a:cubicBezTo>
                  <a:cubicBezTo>
                    <a:pt x="3470" y="10141"/>
                    <a:pt x="3336" y="10074"/>
                    <a:pt x="3336" y="9874"/>
                  </a:cubicBezTo>
                  <a:cubicBezTo>
                    <a:pt x="3336" y="9707"/>
                    <a:pt x="3470" y="9574"/>
                    <a:pt x="3670" y="9574"/>
                  </a:cubicBezTo>
                  <a:close/>
                  <a:moveTo>
                    <a:pt x="6639" y="12376"/>
                  </a:moveTo>
                  <a:cubicBezTo>
                    <a:pt x="6872" y="12376"/>
                    <a:pt x="6939" y="12543"/>
                    <a:pt x="7005" y="12710"/>
                  </a:cubicBezTo>
                  <a:cubicBezTo>
                    <a:pt x="6945" y="12923"/>
                    <a:pt x="6884" y="13081"/>
                    <a:pt x="6695" y="13081"/>
                  </a:cubicBezTo>
                  <a:cubicBezTo>
                    <a:pt x="6677" y="13081"/>
                    <a:pt x="6659" y="13079"/>
                    <a:pt x="6639" y="13076"/>
                  </a:cubicBezTo>
                  <a:cubicBezTo>
                    <a:pt x="6372" y="13076"/>
                    <a:pt x="6238" y="12943"/>
                    <a:pt x="6238" y="12710"/>
                  </a:cubicBezTo>
                  <a:cubicBezTo>
                    <a:pt x="6272" y="12476"/>
                    <a:pt x="6405" y="12376"/>
                    <a:pt x="6639" y="12376"/>
                  </a:cubicBezTo>
                  <a:close/>
                  <a:moveTo>
                    <a:pt x="3503" y="14411"/>
                  </a:moveTo>
                  <a:cubicBezTo>
                    <a:pt x="3736" y="14411"/>
                    <a:pt x="3903" y="14444"/>
                    <a:pt x="4003" y="14611"/>
                  </a:cubicBezTo>
                  <a:cubicBezTo>
                    <a:pt x="4003" y="14644"/>
                    <a:pt x="4037" y="14711"/>
                    <a:pt x="4037" y="14811"/>
                  </a:cubicBezTo>
                  <a:cubicBezTo>
                    <a:pt x="4037" y="15095"/>
                    <a:pt x="3843" y="15186"/>
                    <a:pt x="3641" y="15186"/>
                  </a:cubicBezTo>
                  <a:cubicBezTo>
                    <a:pt x="3606" y="15186"/>
                    <a:pt x="3571" y="15183"/>
                    <a:pt x="3536" y="15178"/>
                  </a:cubicBezTo>
                  <a:cubicBezTo>
                    <a:pt x="3303" y="15178"/>
                    <a:pt x="3003" y="15178"/>
                    <a:pt x="2969" y="14811"/>
                  </a:cubicBezTo>
                  <a:cubicBezTo>
                    <a:pt x="2969" y="14678"/>
                    <a:pt x="3003" y="14611"/>
                    <a:pt x="3069" y="14544"/>
                  </a:cubicBezTo>
                  <a:cubicBezTo>
                    <a:pt x="3169" y="14411"/>
                    <a:pt x="3336" y="14411"/>
                    <a:pt x="3503" y="14411"/>
                  </a:cubicBezTo>
                  <a:close/>
                  <a:moveTo>
                    <a:pt x="6272" y="17413"/>
                  </a:moveTo>
                  <a:cubicBezTo>
                    <a:pt x="6505" y="17413"/>
                    <a:pt x="6672" y="17446"/>
                    <a:pt x="6739" y="17680"/>
                  </a:cubicBezTo>
                  <a:cubicBezTo>
                    <a:pt x="6739" y="17713"/>
                    <a:pt x="6772" y="17746"/>
                    <a:pt x="6772" y="17780"/>
                  </a:cubicBezTo>
                  <a:cubicBezTo>
                    <a:pt x="6772" y="18080"/>
                    <a:pt x="6572" y="18180"/>
                    <a:pt x="6338" y="18180"/>
                  </a:cubicBezTo>
                  <a:cubicBezTo>
                    <a:pt x="6105" y="18147"/>
                    <a:pt x="5838" y="18013"/>
                    <a:pt x="5805" y="17746"/>
                  </a:cubicBezTo>
                  <a:cubicBezTo>
                    <a:pt x="5805" y="17513"/>
                    <a:pt x="5938" y="17446"/>
                    <a:pt x="6105" y="17413"/>
                  </a:cubicBezTo>
                  <a:close/>
                  <a:moveTo>
                    <a:pt x="2269" y="22883"/>
                  </a:moveTo>
                  <a:cubicBezTo>
                    <a:pt x="2669" y="22883"/>
                    <a:pt x="2969" y="23150"/>
                    <a:pt x="2969" y="23584"/>
                  </a:cubicBezTo>
                  <a:cubicBezTo>
                    <a:pt x="2969" y="23918"/>
                    <a:pt x="2569" y="24284"/>
                    <a:pt x="2235" y="24284"/>
                  </a:cubicBezTo>
                  <a:cubicBezTo>
                    <a:pt x="1868" y="24251"/>
                    <a:pt x="1468" y="23884"/>
                    <a:pt x="1468" y="23517"/>
                  </a:cubicBezTo>
                  <a:cubicBezTo>
                    <a:pt x="1502" y="23150"/>
                    <a:pt x="1802" y="22883"/>
                    <a:pt x="2269" y="22883"/>
                  </a:cubicBezTo>
                  <a:close/>
                  <a:moveTo>
                    <a:pt x="5971" y="26653"/>
                  </a:moveTo>
                  <a:cubicBezTo>
                    <a:pt x="6372" y="26653"/>
                    <a:pt x="6605" y="26886"/>
                    <a:pt x="6605" y="27287"/>
                  </a:cubicBezTo>
                  <a:cubicBezTo>
                    <a:pt x="6572" y="27620"/>
                    <a:pt x="6272" y="27887"/>
                    <a:pt x="5905" y="27887"/>
                  </a:cubicBezTo>
                  <a:cubicBezTo>
                    <a:pt x="5882" y="27889"/>
                    <a:pt x="5860" y="27890"/>
                    <a:pt x="5838" y="27890"/>
                  </a:cubicBezTo>
                  <a:cubicBezTo>
                    <a:pt x="5475" y="27890"/>
                    <a:pt x="5239" y="27631"/>
                    <a:pt x="5271" y="27253"/>
                  </a:cubicBezTo>
                  <a:cubicBezTo>
                    <a:pt x="5271" y="26853"/>
                    <a:pt x="5504" y="26653"/>
                    <a:pt x="5971" y="26653"/>
                  </a:cubicBezTo>
                  <a:close/>
                  <a:moveTo>
                    <a:pt x="8623" y="31719"/>
                  </a:moveTo>
                  <a:cubicBezTo>
                    <a:pt x="8639" y="31719"/>
                    <a:pt x="8656" y="31721"/>
                    <a:pt x="8673" y="31723"/>
                  </a:cubicBezTo>
                  <a:cubicBezTo>
                    <a:pt x="8873" y="31723"/>
                    <a:pt x="9074" y="31823"/>
                    <a:pt x="9040" y="32190"/>
                  </a:cubicBezTo>
                  <a:cubicBezTo>
                    <a:pt x="9040" y="32324"/>
                    <a:pt x="8907" y="32490"/>
                    <a:pt x="8640" y="32490"/>
                  </a:cubicBezTo>
                  <a:cubicBezTo>
                    <a:pt x="8406" y="32490"/>
                    <a:pt x="8240" y="32357"/>
                    <a:pt x="8273" y="32090"/>
                  </a:cubicBezTo>
                  <a:cubicBezTo>
                    <a:pt x="8304" y="31905"/>
                    <a:pt x="8421" y="31719"/>
                    <a:pt x="8623" y="31719"/>
                  </a:cubicBezTo>
                  <a:close/>
                  <a:moveTo>
                    <a:pt x="8073" y="36527"/>
                  </a:moveTo>
                  <a:cubicBezTo>
                    <a:pt x="8406" y="36560"/>
                    <a:pt x="8540" y="36727"/>
                    <a:pt x="8540" y="37027"/>
                  </a:cubicBezTo>
                  <a:cubicBezTo>
                    <a:pt x="8540" y="37361"/>
                    <a:pt x="8340" y="37494"/>
                    <a:pt x="8040" y="37494"/>
                  </a:cubicBezTo>
                  <a:cubicBezTo>
                    <a:pt x="7739" y="37494"/>
                    <a:pt x="7539" y="37294"/>
                    <a:pt x="7573" y="36994"/>
                  </a:cubicBezTo>
                  <a:cubicBezTo>
                    <a:pt x="7573" y="36693"/>
                    <a:pt x="7806" y="36560"/>
                    <a:pt x="8073" y="36527"/>
                  </a:cubicBezTo>
                  <a:close/>
                  <a:moveTo>
                    <a:pt x="9807" y="36793"/>
                  </a:moveTo>
                  <a:cubicBezTo>
                    <a:pt x="10141" y="36793"/>
                    <a:pt x="10308" y="36960"/>
                    <a:pt x="10308" y="37294"/>
                  </a:cubicBezTo>
                  <a:cubicBezTo>
                    <a:pt x="10308" y="37361"/>
                    <a:pt x="10274" y="37461"/>
                    <a:pt x="10274" y="37527"/>
                  </a:cubicBezTo>
                  <a:cubicBezTo>
                    <a:pt x="10216" y="37673"/>
                    <a:pt x="10082" y="37767"/>
                    <a:pt x="9873" y="37767"/>
                  </a:cubicBezTo>
                  <a:cubicBezTo>
                    <a:pt x="9841" y="37767"/>
                    <a:pt x="9809" y="37765"/>
                    <a:pt x="9774" y="37761"/>
                  </a:cubicBezTo>
                  <a:cubicBezTo>
                    <a:pt x="9674" y="37761"/>
                    <a:pt x="9541" y="37761"/>
                    <a:pt x="9474" y="37727"/>
                  </a:cubicBezTo>
                  <a:cubicBezTo>
                    <a:pt x="9441" y="37727"/>
                    <a:pt x="9407" y="37727"/>
                    <a:pt x="9374" y="37694"/>
                  </a:cubicBezTo>
                  <a:cubicBezTo>
                    <a:pt x="9374" y="37694"/>
                    <a:pt x="9340" y="37661"/>
                    <a:pt x="9340" y="37661"/>
                  </a:cubicBezTo>
                  <a:lnTo>
                    <a:pt x="9307" y="37661"/>
                  </a:lnTo>
                  <a:cubicBezTo>
                    <a:pt x="9307" y="37627"/>
                    <a:pt x="9274" y="37594"/>
                    <a:pt x="9274" y="37561"/>
                  </a:cubicBezTo>
                  <a:cubicBezTo>
                    <a:pt x="9240" y="37527"/>
                    <a:pt x="9240" y="37427"/>
                    <a:pt x="9240" y="37361"/>
                  </a:cubicBezTo>
                  <a:cubicBezTo>
                    <a:pt x="9274" y="37027"/>
                    <a:pt x="9474" y="36827"/>
                    <a:pt x="9807" y="36793"/>
                  </a:cubicBezTo>
                  <a:close/>
                  <a:moveTo>
                    <a:pt x="10741" y="42564"/>
                  </a:moveTo>
                  <a:cubicBezTo>
                    <a:pt x="10942" y="42564"/>
                    <a:pt x="11042" y="42731"/>
                    <a:pt x="11075" y="42898"/>
                  </a:cubicBezTo>
                  <a:cubicBezTo>
                    <a:pt x="11075" y="43065"/>
                    <a:pt x="10975" y="43131"/>
                    <a:pt x="10808" y="43131"/>
                  </a:cubicBezTo>
                  <a:cubicBezTo>
                    <a:pt x="10641" y="43131"/>
                    <a:pt x="10508" y="43031"/>
                    <a:pt x="10475" y="42864"/>
                  </a:cubicBezTo>
                  <a:cubicBezTo>
                    <a:pt x="10475" y="42698"/>
                    <a:pt x="10575" y="42564"/>
                    <a:pt x="10741" y="42564"/>
                  </a:cubicBezTo>
                  <a:close/>
                  <a:moveTo>
                    <a:pt x="9039" y="44028"/>
                  </a:moveTo>
                  <a:cubicBezTo>
                    <a:pt x="9262" y="44028"/>
                    <a:pt x="9374" y="44185"/>
                    <a:pt x="9374" y="44399"/>
                  </a:cubicBezTo>
                  <a:cubicBezTo>
                    <a:pt x="9407" y="44632"/>
                    <a:pt x="9207" y="44732"/>
                    <a:pt x="9040" y="44732"/>
                  </a:cubicBezTo>
                  <a:cubicBezTo>
                    <a:pt x="8740" y="44732"/>
                    <a:pt x="8540" y="44666"/>
                    <a:pt x="8540" y="44366"/>
                  </a:cubicBezTo>
                  <a:cubicBezTo>
                    <a:pt x="8540" y="44132"/>
                    <a:pt x="8773" y="44065"/>
                    <a:pt x="8974" y="44032"/>
                  </a:cubicBezTo>
                  <a:cubicBezTo>
                    <a:pt x="8996" y="44029"/>
                    <a:pt x="9018" y="44028"/>
                    <a:pt x="9039" y="44028"/>
                  </a:cubicBezTo>
                  <a:close/>
                  <a:moveTo>
                    <a:pt x="7898" y="50656"/>
                  </a:moveTo>
                  <a:cubicBezTo>
                    <a:pt x="7945" y="50656"/>
                    <a:pt x="7992" y="50680"/>
                    <a:pt x="8040" y="50703"/>
                  </a:cubicBezTo>
                  <a:cubicBezTo>
                    <a:pt x="8106" y="50737"/>
                    <a:pt x="8173" y="50770"/>
                    <a:pt x="8206" y="50803"/>
                  </a:cubicBezTo>
                  <a:cubicBezTo>
                    <a:pt x="8306" y="50937"/>
                    <a:pt x="8340" y="51070"/>
                    <a:pt x="8340" y="51270"/>
                  </a:cubicBezTo>
                  <a:cubicBezTo>
                    <a:pt x="8373" y="51471"/>
                    <a:pt x="8306" y="51637"/>
                    <a:pt x="8173" y="51737"/>
                  </a:cubicBezTo>
                  <a:cubicBezTo>
                    <a:pt x="8140" y="51771"/>
                    <a:pt x="8073" y="51771"/>
                    <a:pt x="8006" y="51804"/>
                  </a:cubicBezTo>
                  <a:lnTo>
                    <a:pt x="7873" y="51804"/>
                  </a:lnTo>
                  <a:cubicBezTo>
                    <a:pt x="7506" y="51771"/>
                    <a:pt x="7339" y="51504"/>
                    <a:pt x="7306" y="51170"/>
                  </a:cubicBezTo>
                  <a:cubicBezTo>
                    <a:pt x="7306" y="50870"/>
                    <a:pt x="7506" y="50670"/>
                    <a:pt x="7839" y="50670"/>
                  </a:cubicBezTo>
                  <a:cubicBezTo>
                    <a:pt x="7859" y="50660"/>
                    <a:pt x="7879" y="50656"/>
                    <a:pt x="7898" y="50656"/>
                  </a:cubicBezTo>
                  <a:close/>
                  <a:moveTo>
                    <a:pt x="10566" y="51264"/>
                  </a:moveTo>
                  <a:cubicBezTo>
                    <a:pt x="10590" y="51264"/>
                    <a:pt x="10615" y="51266"/>
                    <a:pt x="10641" y="51270"/>
                  </a:cubicBezTo>
                  <a:cubicBezTo>
                    <a:pt x="10775" y="51270"/>
                    <a:pt x="10942" y="51337"/>
                    <a:pt x="11042" y="51437"/>
                  </a:cubicBezTo>
                  <a:cubicBezTo>
                    <a:pt x="11108" y="51504"/>
                    <a:pt x="11175" y="51571"/>
                    <a:pt x="11208" y="51637"/>
                  </a:cubicBezTo>
                  <a:cubicBezTo>
                    <a:pt x="11242" y="51671"/>
                    <a:pt x="11242" y="51771"/>
                    <a:pt x="11242" y="51838"/>
                  </a:cubicBezTo>
                  <a:cubicBezTo>
                    <a:pt x="11242" y="52071"/>
                    <a:pt x="11108" y="52238"/>
                    <a:pt x="10842" y="52238"/>
                  </a:cubicBezTo>
                  <a:cubicBezTo>
                    <a:pt x="10541" y="52238"/>
                    <a:pt x="10208" y="51938"/>
                    <a:pt x="10241" y="51671"/>
                  </a:cubicBezTo>
                  <a:cubicBezTo>
                    <a:pt x="10241" y="51637"/>
                    <a:pt x="10241" y="51604"/>
                    <a:pt x="10241" y="51571"/>
                  </a:cubicBezTo>
                  <a:cubicBezTo>
                    <a:pt x="10241" y="51537"/>
                    <a:pt x="10241" y="51504"/>
                    <a:pt x="10274" y="51437"/>
                  </a:cubicBezTo>
                  <a:cubicBezTo>
                    <a:pt x="10332" y="51351"/>
                    <a:pt x="10415" y="51264"/>
                    <a:pt x="10566" y="51264"/>
                  </a:cubicBezTo>
                  <a:close/>
                  <a:moveTo>
                    <a:pt x="6438" y="52838"/>
                  </a:moveTo>
                  <a:cubicBezTo>
                    <a:pt x="6672" y="52838"/>
                    <a:pt x="6805" y="52938"/>
                    <a:pt x="6839" y="53172"/>
                  </a:cubicBezTo>
                  <a:cubicBezTo>
                    <a:pt x="6872" y="53405"/>
                    <a:pt x="6705" y="53472"/>
                    <a:pt x="6538" y="53472"/>
                  </a:cubicBezTo>
                  <a:cubicBezTo>
                    <a:pt x="6272" y="53472"/>
                    <a:pt x="6071" y="53405"/>
                    <a:pt x="6071" y="53138"/>
                  </a:cubicBezTo>
                  <a:cubicBezTo>
                    <a:pt x="6071" y="52938"/>
                    <a:pt x="6238" y="52838"/>
                    <a:pt x="6438" y="52838"/>
                  </a:cubicBezTo>
                  <a:close/>
                  <a:moveTo>
                    <a:pt x="10512" y="56370"/>
                  </a:moveTo>
                  <a:cubicBezTo>
                    <a:pt x="10798" y="56370"/>
                    <a:pt x="10944" y="56563"/>
                    <a:pt x="10975" y="56841"/>
                  </a:cubicBezTo>
                  <a:cubicBezTo>
                    <a:pt x="11008" y="57141"/>
                    <a:pt x="10508" y="57508"/>
                    <a:pt x="10108" y="57508"/>
                  </a:cubicBezTo>
                  <a:cubicBezTo>
                    <a:pt x="9774" y="57508"/>
                    <a:pt x="9641" y="57308"/>
                    <a:pt x="9607" y="57041"/>
                  </a:cubicBezTo>
                  <a:cubicBezTo>
                    <a:pt x="9574" y="56708"/>
                    <a:pt x="10041" y="56374"/>
                    <a:pt x="10441" y="56374"/>
                  </a:cubicBezTo>
                  <a:cubicBezTo>
                    <a:pt x="10466" y="56372"/>
                    <a:pt x="10489" y="56370"/>
                    <a:pt x="10512" y="56370"/>
                  </a:cubicBezTo>
                  <a:close/>
                  <a:moveTo>
                    <a:pt x="4871" y="57775"/>
                  </a:moveTo>
                  <a:cubicBezTo>
                    <a:pt x="5271" y="57775"/>
                    <a:pt x="5604" y="58075"/>
                    <a:pt x="5604" y="58442"/>
                  </a:cubicBezTo>
                  <a:cubicBezTo>
                    <a:pt x="5604" y="58843"/>
                    <a:pt x="5238" y="59176"/>
                    <a:pt x="4804" y="59209"/>
                  </a:cubicBezTo>
                  <a:cubicBezTo>
                    <a:pt x="4337" y="59209"/>
                    <a:pt x="4103" y="58976"/>
                    <a:pt x="4103" y="58542"/>
                  </a:cubicBezTo>
                  <a:cubicBezTo>
                    <a:pt x="4103" y="58142"/>
                    <a:pt x="4470" y="57808"/>
                    <a:pt x="4871" y="57775"/>
                  </a:cubicBezTo>
                  <a:close/>
                  <a:moveTo>
                    <a:pt x="7739" y="61878"/>
                  </a:moveTo>
                  <a:cubicBezTo>
                    <a:pt x="7906" y="61911"/>
                    <a:pt x="8006" y="62045"/>
                    <a:pt x="8006" y="62245"/>
                  </a:cubicBezTo>
                  <a:cubicBezTo>
                    <a:pt x="8006" y="62445"/>
                    <a:pt x="7906" y="62545"/>
                    <a:pt x="7739" y="62545"/>
                  </a:cubicBezTo>
                  <a:lnTo>
                    <a:pt x="7673" y="62545"/>
                  </a:lnTo>
                  <a:cubicBezTo>
                    <a:pt x="7439" y="62512"/>
                    <a:pt x="7306" y="62412"/>
                    <a:pt x="7306" y="62178"/>
                  </a:cubicBezTo>
                  <a:cubicBezTo>
                    <a:pt x="7306" y="61945"/>
                    <a:pt x="7472" y="61878"/>
                    <a:pt x="7673" y="61878"/>
                  </a:cubicBezTo>
                  <a:close/>
                  <a:moveTo>
                    <a:pt x="3837" y="65614"/>
                  </a:moveTo>
                  <a:cubicBezTo>
                    <a:pt x="4137" y="65614"/>
                    <a:pt x="4470" y="65948"/>
                    <a:pt x="4470" y="66214"/>
                  </a:cubicBezTo>
                  <a:cubicBezTo>
                    <a:pt x="4439" y="66533"/>
                    <a:pt x="4043" y="66851"/>
                    <a:pt x="3572" y="66851"/>
                  </a:cubicBezTo>
                  <a:cubicBezTo>
                    <a:pt x="3549" y="66851"/>
                    <a:pt x="3526" y="66850"/>
                    <a:pt x="3503" y="66848"/>
                  </a:cubicBezTo>
                  <a:cubicBezTo>
                    <a:pt x="3236" y="66815"/>
                    <a:pt x="3036" y="66648"/>
                    <a:pt x="3069" y="66281"/>
                  </a:cubicBezTo>
                  <a:cubicBezTo>
                    <a:pt x="3069" y="65914"/>
                    <a:pt x="3403" y="65614"/>
                    <a:pt x="3837" y="65614"/>
                  </a:cubicBezTo>
                  <a:close/>
                  <a:moveTo>
                    <a:pt x="5004" y="69684"/>
                  </a:moveTo>
                  <a:cubicBezTo>
                    <a:pt x="5271" y="69684"/>
                    <a:pt x="5438" y="69784"/>
                    <a:pt x="5438" y="70051"/>
                  </a:cubicBezTo>
                  <a:cubicBezTo>
                    <a:pt x="5438" y="70351"/>
                    <a:pt x="5271" y="70484"/>
                    <a:pt x="5004" y="70484"/>
                  </a:cubicBezTo>
                  <a:cubicBezTo>
                    <a:pt x="4737" y="70484"/>
                    <a:pt x="4570" y="70384"/>
                    <a:pt x="4570" y="70084"/>
                  </a:cubicBezTo>
                  <a:cubicBezTo>
                    <a:pt x="4570" y="69817"/>
                    <a:pt x="4737" y="69684"/>
                    <a:pt x="5004" y="69684"/>
                  </a:cubicBezTo>
                  <a:close/>
                  <a:moveTo>
                    <a:pt x="8106" y="70051"/>
                  </a:moveTo>
                  <a:cubicBezTo>
                    <a:pt x="8273" y="70051"/>
                    <a:pt x="8440" y="70051"/>
                    <a:pt x="8406" y="70284"/>
                  </a:cubicBezTo>
                  <a:cubicBezTo>
                    <a:pt x="8406" y="70446"/>
                    <a:pt x="8280" y="70545"/>
                    <a:pt x="8090" y="70551"/>
                  </a:cubicBezTo>
                  <a:lnTo>
                    <a:pt x="8090" y="70551"/>
                  </a:lnTo>
                  <a:cubicBezTo>
                    <a:pt x="7899" y="70545"/>
                    <a:pt x="7773" y="70446"/>
                    <a:pt x="7773" y="70284"/>
                  </a:cubicBezTo>
                  <a:cubicBezTo>
                    <a:pt x="7739" y="70051"/>
                    <a:pt x="7939" y="70051"/>
                    <a:pt x="8106" y="70051"/>
                  </a:cubicBezTo>
                  <a:close/>
                  <a:moveTo>
                    <a:pt x="8073" y="76484"/>
                  </a:moveTo>
                  <a:cubicBezTo>
                    <a:pt x="8094" y="76484"/>
                    <a:pt x="8117" y="76486"/>
                    <a:pt x="8140" y="76489"/>
                  </a:cubicBezTo>
                  <a:cubicBezTo>
                    <a:pt x="8440" y="76489"/>
                    <a:pt x="8573" y="76689"/>
                    <a:pt x="8573" y="76922"/>
                  </a:cubicBezTo>
                  <a:cubicBezTo>
                    <a:pt x="8573" y="77156"/>
                    <a:pt x="8406" y="77356"/>
                    <a:pt x="8106" y="77356"/>
                  </a:cubicBezTo>
                  <a:cubicBezTo>
                    <a:pt x="7806" y="77322"/>
                    <a:pt x="7706" y="77156"/>
                    <a:pt x="7739" y="76822"/>
                  </a:cubicBezTo>
                  <a:cubicBezTo>
                    <a:pt x="7739" y="76639"/>
                    <a:pt x="7851" y="76484"/>
                    <a:pt x="8073" y="76484"/>
                  </a:cubicBezTo>
                  <a:close/>
                  <a:moveTo>
                    <a:pt x="3803" y="78056"/>
                  </a:moveTo>
                  <a:cubicBezTo>
                    <a:pt x="4070" y="78056"/>
                    <a:pt x="4270" y="78090"/>
                    <a:pt x="4270" y="78390"/>
                  </a:cubicBezTo>
                  <a:cubicBezTo>
                    <a:pt x="4237" y="78723"/>
                    <a:pt x="3937" y="78790"/>
                    <a:pt x="3670" y="78857"/>
                  </a:cubicBezTo>
                  <a:cubicBezTo>
                    <a:pt x="3503" y="78757"/>
                    <a:pt x="3136" y="78824"/>
                    <a:pt x="3169" y="78523"/>
                  </a:cubicBezTo>
                  <a:cubicBezTo>
                    <a:pt x="3203" y="78256"/>
                    <a:pt x="3470" y="78056"/>
                    <a:pt x="3803" y="78056"/>
                  </a:cubicBezTo>
                  <a:close/>
                  <a:moveTo>
                    <a:pt x="6396" y="82924"/>
                  </a:moveTo>
                  <a:cubicBezTo>
                    <a:pt x="6410" y="82924"/>
                    <a:pt x="6424" y="82925"/>
                    <a:pt x="6438" y="82926"/>
                  </a:cubicBezTo>
                  <a:cubicBezTo>
                    <a:pt x="6772" y="82960"/>
                    <a:pt x="6972" y="83160"/>
                    <a:pt x="7005" y="83494"/>
                  </a:cubicBezTo>
                  <a:cubicBezTo>
                    <a:pt x="7039" y="83760"/>
                    <a:pt x="6672" y="84061"/>
                    <a:pt x="6405" y="84061"/>
                  </a:cubicBezTo>
                  <a:cubicBezTo>
                    <a:pt x="6005" y="84061"/>
                    <a:pt x="5838" y="83827"/>
                    <a:pt x="5805" y="83527"/>
                  </a:cubicBezTo>
                  <a:cubicBezTo>
                    <a:pt x="5773" y="83241"/>
                    <a:pt x="6105" y="82924"/>
                    <a:pt x="6396" y="82924"/>
                  </a:cubicBezTo>
                  <a:close/>
                  <a:moveTo>
                    <a:pt x="10008" y="84561"/>
                  </a:moveTo>
                  <a:cubicBezTo>
                    <a:pt x="10241" y="84594"/>
                    <a:pt x="10441" y="84628"/>
                    <a:pt x="10441" y="84928"/>
                  </a:cubicBezTo>
                  <a:cubicBezTo>
                    <a:pt x="10441" y="85195"/>
                    <a:pt x="10008" y="85562"/>
                    <a:pt x="9741" y="85562"/>
                  </a:cubicBezTo>
                  <a:cubicBezTo>
                    <a:pt x="9441" y="85528"/>
                    <a:pt x="9307" y="85362"/>
                    <a:pt x="9340" y="85095"/>
                  </a:cubicBezTo>
                  <a:cubicBezTo>
                    <a:pt x="9340" y="84761"/>
                    <a:pt x="9607" y="84561"/>
                    <a:pt x="10008" y="84561"/>
                  </a:cubicBezTo>
                  <a:close/>
                  <a:moveTo>
                    <a:pt x="8440" y="89331"/>
                  </a:moveTo>
                  <a:cubicBezTo>
                    <a:pt x="8640" y="89364"/>
                    <a:pt x="8773" y="89431"/>
                    <a:pt x="8740" y="89631"/>
                  </a:cubicBezTo>
                  <a:cubicBezTo>
                    <a:pt x="8740" y="89765"/>
                    <a:pt x="8607" y="89865"/>
                    <a:pt x="8406" y="89865"/>
                  </a:cubicBezTo>
                  <a:cubicBezTo>
                    <a:pt x="8240" y="89831"/>
                    <a:pt x="8173" y="89731"/>
                    <a:pt x="8173" y="89565"/>
                  </a:cubicBezTo>
                  <a:cubicBezTo>
                    <a:pt x="8206" y="89431"/>
                    <a:pt x="8306" y="89331"/>
                    <a:pt x="8440" y="89331"/>
                  </a:cubicBezTo>
                  <a:close/>
                  <a:moveTo>
                    <a:pt x="11709" y="89531"/>
                  </a:moveTo>
                  <a:cubicBezTo>
                    <a:pt x="11976" y="89531"/>
                    <a:pt x="12176" y="89665"/>
                    <a:pt x="12142" y="89965"/>
                  </a:cubicBezTo>
                  <a:cubicBezTo>
                    <a:pt x="12142" y="90298"/>
                    <a:pt x="11909" y="90365"/>
                    <a:pt x="11675" y="90365"/>
                  </a:cubicBezTo>
                  <a:cubicBezTo>
                    <a:pt x="11409" y="90365"/>
                    <a:pt x="11175" y="90198"/>
                    <a:pt x="11208" y="89898"/>
                  </a:cubicBezTo>
                  <a:cubicBezTo>
                    <a:pt x="11242" y="89631"/>
                    <a:pt x="11475" y="89531"/>
                    <a:pt x="11709" y="89531"/>
                  </a:cubicBezTo>
                  <a:close/>
                  <a:moveTo>
                    <a:pt x="6772" y="93567"/>
                  </a:moveTo>
                  <a:cubicBezTo>
                    <a:pt x="7106" y="93567"/>
                    <a:pt x="7339" y="93734"/>
                    <a:pt x="7372" y="94068"/>
                  </a:cubicBezTo>
                  <a:cubicBezTo>
                    <a:pt x="7406" y="94368"/>
                    <a:pt x="7139" y="94635"/>
                    <a:pt x="6772" y="94635"/>
                  </a:cubicBezTo>
                  <a:cubicBezTo>
                    <a:pt x="6505" y="94568"/>
                    <a:pt x="6238" y="94501"/>
                    <a:pt x="6238" y="94134"/>
                  </a:cubicBezTo>
                  <a:cubicBezTo>
                    <a:pt x="6238" y="93768"/>
                    <a:pt x="6438" y="93567"/>
                    <a:pt x="6772" y="93567"/>
                  </a:cubicBezTo>
                  <a:close/>
                  <a:moveTo>
                    <a:pt x="10447" y="94296"/>
                  </a:moveTo>
                  <a:cubicBezTo>
                    <a:pt x="10467" y="94296"/>
                    <a:pt x="10487" y="94298"/>
                    <a:pt x="10508" y="94301"/>
                  </a:cubicBezTo>
                  <a:cubicBezTo>
                    <a:pt x="10675" y="94301"/>
                    <a:pt x="10775" y="94468"/>
                    <a:pt x="10775" y="94601"/>
                  </a:cubicBezTo>
                  <a:cubicBezTo>
                    <a:pt x="10775" y="94802"/>
                    <a:pt x="10641" y="94868"/>
                    <a:pt x="10441" y="94902"/>
                  </a:cubicBezTo>
                  <a:cubicBezTo>
                    <a:pt x="10274" y="94868"/>
                    <a:pt x="10141" y="94768"/>
                    <a:pt x="10141" y="94601"/>
                  </a:cubicBezTo>
                  <a:cubicBezTo>
                    <a:pt x="10141" y="94422"/>
                    <a:pt x="10275" y="94296"/>
                    <a:pt x="10447" y="94296"/>
                  </a:cubicBezTo>
                  <a:close/>
                  <a:moveTo>
                    <a:pt x="8210" y="97200"/>
                  </a:moveTo>
                  <a:cubicBezTo>
                    <a:pt x="8231" y="97200"/>
                    <a:pt x="8252" y="97201"/>
                    <a:pt x="8273" y="97203"/>
                  </a:cubicBezTo>
                  <a:cubicBezTo>
                    <a:pt x="8607" y="97203"/>
                    <a:pt x="8807" y="97470"/>
                    <a:pt x="8773" y="97937"/>
                  </a:cubicBezTo>
                  <a:cubicBezTo>
                    <a:pt x="8773" y="98137"/>
                    <a:pt x="8573" y="98337"/>
                    <a:pt x="8240" y="98337"/>
                  </a:cubicBezTo>
                  <a:cubicBezTo>
                    <a:pt x="7839" y="98337"/>
                    <a:pt x="7639" y="98104"/>
                    <a:pt x="7639" y="97737"/>
                  </a:cubicBezTo>
                  <a:cubicBezTo>
                    <a:pt x="7671" y="97425"/>
                    <a:pt x="7906" y="97200"/>
                    <a:pt x="8210" y="97200"/>
                  </a:cubicBezTo>
                  <a:close/>
                  <a:moveTo>
                    <a:pt x="14111" y="98337"/>
                  </a:moveTo>
                  <a:cubicBezTo>
                    <a:pt x="14111" y="98338"/>
                    <a:pt x="14111" y="98338"/>
                    <a:pt x="14111" y="98339"/>
                  </a:cubicBezTo>
                  <a:lnTo>
                    <a:pt x="14111" y="98339"/>
                  </a:lnTo>
                  <a:cubicBezTo>
                    <a:pt x="14111" y="98349"/>
                    <a:pt x="14111" y="98360"/>
                    <a:pt x="14111" y="98371"/>
                  </a:cubicBezTo>
                  <a:lnTo>
                    <a:pt x="14111" y="98337"/>
                  </a:lnTo>
                  <a:close/>
                  <a:moveTo>
                    <a:pt x="10675" y="102674"/>
                  </a:moveTo>
                  <a:cubicBezTo>
                    <a:pt x="10908" y="102674"/>
                    <a:pt x="11075" y="102841"/>
                    <a:pt x="11075" y="103108"/>
                  </a:cubicBezTo>
                  <a:cubicBezTo>
                    <a:pt x="11075" y="103347"/>
                    <a:pt x="10913" y="103480"/>
                    <a:pt x="10711" y="103480"/>
                  </a:cubicBezTo>
                  <a:cubicBezTo>
                    <a:pt x="10688" y="103480"/>
                    <a:pt x="10665" y="103478"/>
                    <a:pt x="10641" y="103475"/>
                  </a:cubicBezTo>
                  <a:cubicBezTo>
                    <a:pt x="10408" y="103475"/>
                    <a:pt x="10274" y="103341"/>
                    <a:pt x="10308" y="103074"/>
                  </a:cubicBezTo>
                  <a:cubicBezTo>
                    <a:pt x="10274" y="102807"/>
                    <a:pt x="10441" y="102674"/>
                    <a:pt x="10675" y="102674"/>
                  </a:cubicBezTo>
                  <a:close/>
                  <a:moveTo>
                    <a:pt x="10641" y="104942"/>
                  </a:moveTo>
                  <a:cubicBezTo>
                    <a:pt x="10875" y="104942"/>
                    <a:pt x="11075" y="105076"/>
                    <a:pt x="11075" y="105343"/>
                  </a:cubicBezTo>
                  <a:cubicBezTo>
                    <a:pt x="11075" y="105576"/>
                    <a:pt x="10908" y="105743"/>
                    <a:pt x="10675" y="105743"/>
                  </a:cubicBezTo>
                  <a:cubicBezTo>
                    <a:pt x="10441" y="105743"/>
                    <a:pt x="10274" y="105609"/>
                    <a:pt x="10308" y="105343"/>
                  </a:cubicBezTo>
                  <a:cubicBezTo>
                    <a:pt x="10274" y="105109"/>
                    <a:pt x="10408" y="104942"/>
                    <a:pt x="10641" y="104942"/>
                  </a:cubicBezTo>
                  <a:close/>
                  <a:moveTo>
                    <a:pt x="8318" y="110109"/>
                  </a:moveTo>
                  <a:cubicBezTo>
                    <a:pt x="8631" y="110109"/>
                    <a:pt x="8776" y="110297"/>
                    <a:pt x="8807" y="110513"/>
                  </a:cubicBezTo>
                  <a:cubicBezTo>
                    <a:pt x="8807" y="110980"/>
                    <a:pt x="8607" y="111213"/>
                    <a:pt x="8273" y="111247"/>
                  </a:cubicBezTo>
                  <a:cubicBezTo>
                    <a:pt x="7939" y="111247"/>
                    <a:pt x="7673" y="111013"/>
                    <a:pt x="7639" y="110713"/>
                  </a:cubicBezTo>
                  <a:cubicBezTo>
                    <a:pt x="7639" y="110346"/>
                    <a:pt x="7873" y="110113"/>
                    <a:pt x="8240" y="110113"/>
                  </a:cubicBezTo>
                  <a:cubicBezTo>
                    <a:pt x="8267" y="110110"/>
                    <a:pt x="8293" y="110109"/>
                    <a:pt x="8318" y="110109"/>
                  </a:cubicBezTo>
                  <a:close/>
                  <a:moveTo>
                    <a:pt x="10441" y="113548"/>
                  </a:moveTo>
                  <a:cubicBezTo>
                    <a:pt x="10641" y="113548"/>
                    <a:pt x="10775" y="113615"/>
                    <a:pt x="10775" y="113815"/>
                  </a:cubicBezTo>
                  <a:cubicBezTo>
                    <a:pt x="10775" y="113982"/>
                    <a:pt x="10708" y="114115"/>
                    <a:pt x="10508" y="114149"/>
                  </a:cubicBezTo>
                  <a:cubicBezTo>
                    <a:pt x="10308" y="114149"/>
                    <a:pt x="10141" y="114049"/>
                    <a:pt x="10141" y="113849"/>
                  </a:cubicBezTo>
                  <a:cubicBezTo>
                    <a:pt x="10141" y="113648"/>
                    <a:pt x="10274" y="113548"/>
                    <a:pt x="10441" y="113548"/>
                  </a:cubicBezTo>
                  <a:close/>
                  <a:moveTo>
                    <a:pt x="6772" y="113815"/>
                  </a:moveTo>
                  <a:cubicBezTo>
                    <a:pt x="7139" y="113815"/>
                    <a:pt x="7406" y="114082"/>
                    <a:pt x="7372" y="114349"/>
                  </a:cubicBezTo>
                  <a:cubicBezTo>
                    <a:pt x="7339" y="114683"/>
                    <a:pt x="7106" y="114849"/>
                    <a:pt x="6772" y="114849"/>
                  </a:cubicBezTo>
                  <a:cubicBezTo>
                    <a:pt x="6438" y="114849"/>
                    <a:pt x="6238" y="114649"/>
                    <a:pt x="6238" y="114316"/>
                  </a:cubicBezTo>
                  <a:cubicBezTo>
                    <a:pt x="6238" y="113915"/>
                    <a:pt x="6505" y="113849"/>
                    <a:pt x="6772" y="113815"/>
                  </a:cubicBezTo>
                  <a:close/>
                  <a:moveTo>
                    <a:pt x="11675" y="118052"/>
                  </a:moveTo>
                  <a:cubicBezTo>
                    <a:pt x="11909" y="118052"/>
                    <a:pt x="12142" y="118118"/>
                    <a:pt x="12142" y="118452"/>
                  </a:cubicBezTo>
                  <a:cubicBezTo>
                    <a:pt x="12176" y="118752"/>
                    <a:pt x="11976" y="118886"/>
                    <a:pt x="11709" y="118886"/>
                  </a:cubicBezTo>
                  <a:cubicBezTo>
                    <a:pt x="11475" y="118886"/>
                    <a:pt x="11242" y="118785"/>
                    <a:pt x="11208" y="118519"/>
                  </a:cubicBezTo>
                  <a:cubicBezTo>
                    <a:pt x="11175" y="118218"/>
                    <a:pt x="11409" y="118085"/>
                    <a:pt x="11675" y="118052"/>
                  </a:cubicBezTo>
                  <a:close/>
                  <a:moveTo>
                    <a:pt x="8440" y="118552"/>
                  </a:moveTo>
                  <a:cubicBezTo>
                    <a:pt x="8607" y="118552"/>
                    <a:pt x="8740" y="118652"/>
                    <a:pt x="8773" y="118785"/>
                  </a:cubicBezTo>
                  <a:cubicBezTo>
                    <a:pt x="8773" y="118986"/>
                    <a:pt x="8640" y="119086"/>
                    <a:pt x="8473" y="119086"/>
                  </a:cubicBezTo>
                  <a:cubicBezTo>
                    <a:pt x="8306" y="119086"/>
                    <a:pt x="8206" y="119019"/>
                    <a:pt x="8206" y="118852"/>
                  </a:cubicBezTo>
                  <a:cubicBezTo>
                    <a:pt x="8173" y="118685"/>
                    <a:pt x="8273" y="118585"/>
                    <a:pt x="8440" y="118552"/>
                  </a:cubicBezTo>
                  <a:close/>
                  <a:moveTo>
                    <a:pt x="9741" y="122888"/>
                  </a:moveTo>
                  <a:cubicBezTo>
                    <a:pt x="10008" y="122888"/>
                    <a:pt x="10441" y="123222"/>
                    <a:pt x="10441" y="123489"/>
                  </a:cubicBezTo>
                  <a:cubicBezTo>
                    <a:pt x="10441" y="123789"/>
                    <a:pt x="10241" y="123856"/>
                    <a:pt x="10008" y="123856"/>
                  </a:cubicBezTo>
                  <a:cubicBezTo>
                    <a:pt x="9574" y="123856"/>
                    <a:pt x="9340" y="123656"/>
                    <a:pt x="9307" y="123322"/>
                  </a:cubicBezTo>
                  <a:cubicBezTo>
                    <a:pt x="9307" y="123055"/>
                    <a:pt x="9441" y="122888"/>
                    <a:pt x="9741" y="122888"/>
                  </a:cubicBezTo>
                  <a:close/>
                  <a:moveTo>
                    <a:pt x="6405" y="124356"/>
                  </a:moveTo>
                  <a:cubicBezTo>
                    <a:pt x="6672" y="124356"/>
                    <a:pt x="7039" y="124656"/>
                    <a:pt x="7005" y="124957"/>
                  </a:cubicBezTo>
                  <a:lnTo>
                    <a:pt x="7005" y="124923"/>
                  </a:lnTo>
                  <a:cubicBezTo>
                    <a:pt x="6972" y="125257"/>
                    <a:pt x="6772" y="125457"/>
                    <a:pt x="6438" y="125490"/>
                  </a:cubicBezTo>
                  <a:cubicBezTo>
                    <a:pt x="6424" y="125492"/>
                    <a:pt x="6410" y="125493"/>
                    <a:pt x="6396" y="125493"/>
                  </a:cubicBezTo>
                  <a:cubicBezTo>
                    <a:pt x="6105" y="125493"/>
                    <a:pt x="5773" y="125176"/>
                    <a:pt x="5805" y="124890"/>
                  </a:cubicBezTo>
                  <a:cubicBezTo>
                    <a:pt x="5838" y="124590"/>
                    <a:pt x="6005" y="124356"/>
                    <a:pt x="6405" y="124356"/>
                  </a:cubicBezTo>
                  <a:close/>
                  <a:moveTo>
                    <a:pt x="3670" y="129593"/>
                  </a:moveTo>
                  <a:cubicBezTo>
                    <a:pt x="3970" y="129627"/>
                    <a:pt x="4270" y="129693"/>
                    <a:pt x="4270" y="130027"/>
                  </a:cubicBezTo>
                  <a:cubicBezTo>
                    <a:pt x="4304" y="130327"/>
                    <a:pt x="4070" y="130360"/>
                    <a:pt x="3803" y="130360"/>
                  </a:cubicBezTo>
                  <a:cubicBezTo>
                    <a:pt x="3779" y="130363"/>
                    <a:pt x="3755" y="130364"/>
                    <a:pt x="3732" y="130364"/>
                  </a:cubicBezTo>
                  <a:cubicBezTo>
                    <a:pt x="3437" y="130364"/>
                    <a:pt x="3234" y="130172"/>
                    <a:pt x="3203" y="129893"/>
                  </a:cubicBezTo>
                  <a:cubicBezTo>
                    <a:pt x="3136" y="129593"/>
                    <a:pt x="3503" y="129660"/>
                    <a:pt x="3670" y="129593"/>
                  </a:cubicBezTo>
                  <a:close/>
                  <a:moveTo>
                    <a:pt x="8197" y="131091"/>
                  </a:moveTo>
                  <a:cubicBezTo>
                    <a:pt x="8430" y="131091"/>
                    <a:pt x="8573" y="131278"/>
                    <a:pt x="8573" y="131495"/>
                  </a:cubicBezTo>
                  <a:cubicBezTo>
                    <a:pt x="8607" y="131761"/>
                    <a:pt x="8440" y="131962"/>
                    <a:pt x="8140" y="131962"/>
                  </a:cubicBezTo>
                  <a:cubicBezTo>
                    <a:pt x="7873" y="131962"/>
                    <a:pt x="7773" y="131795"/>
                    <a:pt x="7739" y="131595"/>
                  </a:cubicBezTo>
                  <a:cubicBezTo>
                    <a:pt x="7739" y="131294"/>
                    <a:pt x="7839" y="131094"/>
                    <a:pt x="8140" y="131094"/>
                  </a:cubicBezTo>
                  <a:cubicBezTo>
                    <a:pt x="8159" y="131092"/>
                    <a:pt x="8178" y="131091"/>
                    <a:pt x="8197" y="131091"/>
                  </a:cubicBezTo>
                  <a:close/>
                  <a:moveTo>
                    <a:pt x="8073" y="137866"/>
                  </a:moveTo>
                  <a:cubicBezTo>
                    <a:pt x="8273" y="137866"/>
                    <a:pt x="8406" y="137966"/>
                    <a:pt x="8406" y="138166"/>
                  </a:cubicBezTo>
                  <a:cubicBezTo>
                    <a:pt x="8440" y="138366"/>
                    <a:pt x="8273" y="138400"/>
                    <a:pt x="8106" y="138400"/>
                  </a:cubicBezTo>
                  <a:cubicBezTo>
                    <a:pt x="7906" y="138400"/>
                    <a:pt x="7739" y="138366"/>
                    <a:pt x="7773" y="138166"/>
                  </a:cubicBezTo>
                  <a:cubicBezTo>
                    <a:pt x="7773" y="137966"/>
                    <a:pt x="7906" y="137866"/>
                    <a:pt x="8073" y="137866"/>
                  </a:cubicBezTo>
                  <a:close/>
                  <a:moveTo>
                    <a:pt x="5004" y="137966"/>
                  </a:moveTo>
                  <a:cubicBezTo>
                    <a:pt x="5271" y="137966"/>
                    <a:pt x="5471" y="138066"/>
                    <a:pt x="5438" y="138366"/>
                  </a:cubicBezTo>
                  <a:cubicBezTo>
                    <a:pt x="5438" y="138633"/>
                    <a:pt x="5271" y="138733"/>
                    <a:pt x="5004" y="138733"/>
                  </a:cubicBezTo>
                  <a:cubicBezTo>
                    <a:pt x="4737" y="138733"/>
                    <a:pt x="4570" y="138633"/>
                    <a:pt x="4570" y="138333"/>
                  </a:cubicBezTo>
                  <a:cubicBezTo>
                    <a:pt x="4570" y="138066"/>
                    <a:pt x="4737" y="137966"/>
                    <a:pt x="5004" y="137966"/>
                  </a:cubicBezTo>
                  <a:close/>
                  <a:moveTo>
                    <a:pt x="3503" y="141568"/>
                  </a:moveTo>
                  <a:cubicBezTo>
                    <a:pt x="4003" y="141568"/>
                    <a:pt x="4437" y="141869"/>
                    <a:pt x="4470" y="142202"/>
                  </a:cubicBezTo>
                  <a:cubicBezTo>
                    <a:pt x="4470" y="142502"/>
                    <a:pt x="4170" y="142803"/>
                    <a:pt x="3837" y="142803"/>
                  </a:cubicBezTo>
                  <a:cubicBezTo>
                    <a:pt x="3403" y="142803"/>
                    <a:pt x="3069" y="142502"/>
                    <a:pt x="3069" y="142136"/>
                  </a:cubicBezTo>
                  <a:cubicBezTo>
                    <a:pt x="3069" y="141769"/>
                    <a:pt x="3236" y="141602"/>
                    <a:pt x="3503" y="141568"/>
                  </a:cubicBezTo>
                  <a:close/>
                  <a:moveTo>
                    <a:pt x="7739" y="145905"/>
                  </a:moveTo>
                  <a:cubicBezTo>
                    <a:pt x="7906" y="145905"/>
                    <a:pt x="8006" y="145972"/>
                    <a:pt x="8006" y="146172"/>
                  </a:cubicBezTo>
                  <a:cubicBezTo>
                    <a:pt x="8006" y="146405"/>
                    <a:pt x="7906" y="146505"/>
                    <a:pt x="7739" y="146539"/>
                  </a:cubicBezTo>
                  <a:lnTo>
                    <a:pt x="7673" y="146539"/>
                  </a:lnTo>
                  <a:cubicBezTo>
                    <a:pt x="7648" y="146543"/>
                    <a:pt x="7623" y="146545"/>
                    <a:pt x="7599" y="146545"/>
                  </a:cubicBezTo>
                  <a:cubicBezTo>
                    <a:pt x="7433" y="146545"/>
                    <a:pt x="7306" y="146443"/>
                    <a:pt x="7306" y="146238"/>
                  </a:cubicBezTo>
                  <a:cubicBezTo>
                    <a:pt x="7306" y="146038"/>
                    <a:pt x="7439" y="145905"/>
                    <a:pt x="7673" y="145905"/>
                  </a:cubicBezTo>
                  <a:close/>
                  <a:moveTo>
                    <a:pt x="4804" y="149241"/>
                  </a:moveTo>
                  <a:cubicBezTo>
                    <a:pt x="5238" y="149241"/>
                    <a:pt x="5604" y="149608"/>
                    <a:pt x="5604" y="149974"/>
                  </a:cubicBezTo>
                  <a:cubicBezTo>
                    <a:pt x="5604" y="150354"/>
                    <a:pt x="5334" y="150644"/>
                    <a:pt x="4964" y="150644"/>
                  </a:cubicBezTo>
                  <a:cubicBezTo>
                    <a:pt x="4944" y="150644"/>
                    <a:pt x="4924" y="150643"/>
                    <a:pt x="4904" y="150642"/>
                  </a:cubicBezTo>
                  <a:cubicBezTo>
                    <a:pt x="4504" y="150642"/>
                    <a:pt x="4137" y="150275"/>
                    <a:pt x="4137" y="149908"/>
                  </a:cubicBezTo>
                  <a:cubicBezTo>
                    <a:pt x="4137" y="149441"/>
                    <a:pt x="4370" y="149241"/>
                    <a:pt x="4804" y="149241"/>
                  </a:cubicBezTo>
                  <a:close/>
                  <a:moveTo>
                    <a:pt x="10108" y="150908"/>
                  </a:moveTo>
                  <a:cubicBezTo>
                    <a:pt x="10508" y="150908"/>
                    <a:pt x="11008" y="151275"/>
                    <a:pt x="10975" y="151576"/>
                  </a:cubicBezTo>
                  <a:cubicBezTo>
                    <a:pt x="10944" y="151854"/>
                    <a:pt x="10798" y="152046"/>
                    <a:pt x="10512" y="152046"/>
                  </a:cubicBezTo>
                  <a:cubicBezTo>
                    <a:pt x="10489" y="152046"/>
                    <a:pt x="10466" y="152045"/>
                    <a:pt x="10441" y="152043"/>
                  </a:cubicBezTo>
                  <a:cubicBezTo>
                    <a:pt x="10041" y="152043"/>
                    <a:pt x="9574" y="151709"/>
                    <a:pt x="9607" y="151409"/>
                  </a:cubicBezTo>
                  <a:cubicBezTo>
                    <a:pt x="9641" y="151109"/>
                    <a:pt x="9774" y="150908"/>
                    <a:pt x="10108" y="150908"/>
                  </a:cubicBezTo>
                  <a:close/>
                  <a:moveTo>
                    <a:pt x="6538" y="154945"/>
                  </a:moveTo>
                  <a:cubicBezTo>
                    <a:pt x="6705" y="154945"/>
                    <a:pt x="6872" y="155045"/>
                    <a:pt x="6839" y="155245"/>
                  </a:cubicBezTo>
                  <a:cubicBezTo>
                    <a:pt x="6805" y="155478"/>
                    <a:pt x="6672" y="155578"/>
                    <a:pt x="6438" y="155578"/>
                  </a:cubicBezTo>
                  <a:cubicBezTo>
                    <a:pt x="6238" y="155578"/>
                    <a:pt x="6071" y="155478"/>
                    <a:pt x="6071" y="155278"/>
                  </a:cubicBezTo>
                  <a:cubicBezTo>
                    <a:pt x="6071" y="155045"/>
                    <a:pt x="6272" y="154945"/>
                    <a:pt x="6538" y="154945"/>
                  </a:cubicBezTo>
                  <a:close/>
                  <a:moveTo>
                    <a:pt x="10842" y="156179"/>
                  </a:moveTo>
                  <a:lnTo>
                    <a:pt x="10842" y="156212"/>
                  </a:lnTo>
                  <a:cubicBezTo>
                    <a:pt x="10861" y="156210"/>
                    <a:pt x="10880" y="156209"/>
                    <a:pt x="10898" y="156209"/>
                  </a:cubicBezTo>
                  <a:cubicBezTo>
                    <a:pt x="11127" y="156209"/>
                    <a:pt x="11242" y="156396"/>
                    <a:pt x="11242" y="156613"/>
                  </a:cubicBezTo>
                  <a:cubicBezTo>
                    <a:pt x="11242" y="156679"/>
                    <a:pt x="11242" y="156746"/>
                    <a:pt x="11208" y="156813"/>
                  </a:cubicBezTo>
                  <a:cubicBezTo>
                    <a:pt x="11175" y="156879"/>
                    <a:pt x="11108" y="156946"/>
                    <a:pt x="11042" y="156979"/>
                  </a:cubicBezTo>
                  <a:cubicBezTo>
                    <a:pt x="10942" y="157113"/>
                    <a:pt x="10775" y="157180"/>
                    <a:pt x="10641" y="157180"/>
                  </a:cubicBezTo>
                  <a:cubicBezTo>
                    <a:pt x="10441" y="157180"/>
                    <a:pt x="10341" y="157113"/>
                    <a:pt x="10274" y="156979"/>
                  </a:cubicBezTo>
                  <a:cubicBezTo>
                    <a:pt x="10241" y="156946"/>
                    <a:pt x="10241" y="156879"/>
                    <a:pt x="10241" y="156846"/>
                  </a:cubicBezTo>
                  <a:cubicBezTo>
                    <a:pt x="10241" y="156813"/>
                    <a:pt x="10208" y="156779"/>
                    <a:pt x="10208" y="156746"/>
                  </a:cubicBezTo>
                  <a:cubicBezTo>
                    <a:pt x="10208" y="156479"/>
                    <a:pt x="10541" y="156179"/>
                    <a:pt x="10842" y="156179"/>
                  </a:cubicBezTo>
                  <a:close/>
                  <a:moveTo>
                    <a:pt x="8006" y="156646"/>
                  </a:moveTo>
                  <a:cubicBezTo>
                    <a:pt x="8073" y="156646"/>
                    <a:pt x="8140" y="156679"/>
                    <a:pt x="8173" y="156713"/>
                  </a:cubicBezTo>
                  <a:cubicBezTo>
                    <a:pt x="8306" y="156779"/>
                    <a:pt x="8373" y="156946"/>
                    <a:pt x="8340" y="157180"/>
                  </a:cubicBezTo>
                  <a:cubicBezTo>
                    <a:pt x="8340" y="157346"/>
                    <a:pt x="8306" y="157513"/>
                    <a:pt x="8206" y="157613"/>
                  </a:cubicBezTo>
                  <a:cubicBezTo>
                    <a:pt x="8173" y="157680"/>
                    <a:pt x="8106" y="157713"/>
                    <a:pt x="8040" y="157747"/>
                  </a:cubicBezTo>
                  <a:cubicBezTo>
                    <a:pt x="8006" y="157780"/>
                    <a:pt x="7906" y="157780"/>
                    <a:pt x="7839" y="157780"/>
                  </a:cubicBezTo>
                  <a:cubicBezTo>
                    <a:pt x="7506" y="157747"/>
                    <a:pt x="7306" y="157580"/>
                    <a:pt x="7306" y="157246"/>
                  </a:cubicBezTo>
                  <a:cubicBezTo>
                    <a:pt x="7339" y="156946"/>
                    <a:pt x="7506" y="156679"/>
                    <a:pt x="7873" y="156646"/>
                  </a:cubicBezTo>
                  <a:close/>
                  <a:moveTo>
                    <a:pt x="9040" y="163684"/>
                  </a:moveTo>
                  <a:cubicBezTo>
                    <a:pt x="9207" y="163684"/>
                    <a:pt x="9407" y="163784"/>
                    <a:pt x="9374" y="164051"/>
                  </a:cubicBezTo>
                  <a:cubicBezTo>
                    <a:pt x="9374" y="164234"/>
                    <a:pt x="9262" y="164389"/>
                    <a:pt x="9040" y="164389"/>
                  </a:cubicBezTo>
                  <a:cubicBezTo>
                    <a:pt x="9019" y="164389"/>
                    <a:pt x="8997" y="164388"/>
                    <a:pt x="8974" y="164385"/>
                  </a:cubicBezTo>
                  <a:cubicBezTo>
                    <a:pt x="8773" y="164351"/>
                    <a:pt x="8540" y="164318"/>
                    <a:pt x="8540" y="164051"/>
                  </a:cubicBezTo>
                  <a:cubicBezTo>
                    <a:pt x="8540" y="163751"/>
                    <a:pt x="8740" y="163684"/>
                    <a:pt x="9040" y="163684"/>
                  </a:cubicBezTo>
                  <a:close/>
                  <a:moveTo>
                    <a:pt x="10808" y="165285"/>
                  </a:moveTo>
                  <a:cubicBezTo>
                    <a:pt x="10975" y="165285"/>
                    <a:pt x="11075" y="165352"/>
                    <a:pt x="11075" y="165519"/>
                  </a:cubicBezTo>
                  <a:cubicBezTo>
                    <a:pt x="11042" y="165686"/>
                    <a:pt x="10942" y="165852"/>
                    <a:pt x="10741" y="165852"/>
                  </a:cubicBezTo>
                  <a:cubicBezTo>
                    <a:pt x="10575" y="165852"/>
                    <a:pt x="10475" y="165719"/>
                    <a:pt x="10475" y="165552"/>
                  </a:cubicBezTo>
                  <a:cubicBezTo>
                    <a:pt x="10508" y="165385"/>
                    <a:pt x="10641" y="165285"/>
                    <a:pt x="10808" y="165285"/>
                  </a:cubicBezTo>
                  <a:close/>
                  <a:moveTo>
                    <a:pt x="9873" y="170650"/>
                  </a:moveTo>
                  <a:cubicBezTo>
                    <a:pt x="10082" y="170650"/>
                    <a:pt x="10216" y="170744"/>
                    <a:pt x="10274" y="170889"/>
                  </a:cubicBezTo>
                  <a:cubicBezTo>
                    <a:pt x="10274" y="170956"/>
                    <a:pt x="10308" y="171056"/>
                    <a:pt x="10308" y="171123"/>
                  </a:cubicBezTo>
                  <a:cubicBezTo>
                    <a:pt x="10308" y="171457"/>
                    <a:pt x="10174" y="171623"/>
                    <a:pt x="9841" y="171623"/>
                  </a:cubicBezTo>
                  <a:cubicBezTo>
                    <a:pt x="9507" y="171590"/>
                    <a:pt x="9274" y="171390"/>
                    <a:pt x="9240" y="171056"/>
                  </a:cubicBezTo>
                  <a:cubicBezTo>
                    <a:pt x="9240" y="170990"/>
                    <a:pt x="9240" y="170889"/>
                    <a:pt x="9274" y="170856"/>
                  </a:cubicBezTo>
                  <a:cubicBezTo>
                    <a:pt x="9307" y="170823"/>
                    <a:pt x="9307" y="170789"/>
                    <a:pt x="9340" y="170756"/>
                  </a:cubicBezTo>
                  <a:cubicBezTo>
                    <a:pt x="9374" y="170756"/>
                    <a:pt x="9374" y="170723"/>
                    <a:pt x="9407" y="170723"/>
                  </a:cubicBezTo>
                  <a:cubicBezTo>
                    <a:pt x="9407" y="170689"/>
                    <a:pt x="9441" y="170689"/>
                    <a:pt x="9474" y="170689"/>
                  </a:cubicBezTo>
                  <a:cubicBezTo>
                    <a:pt x="9574" y="170656"/>
                    <a:pt x="9674" y="170656"/>
                    <a:pt x="9774" y="170656"/>
                  </a:cubicBezTo>
                  <a:cubicBezTo>
                    <a:pt x="9809" y="170652"/>
                    <a:pt x="9841" y="170650"/>
                    <a:pt x="9873" y="170650"/>
                  </a:cubicBezTo>
                  <a:close/>
                  <a:moveTo>
                    <a:pt x="8040" y="170923"/>
                  </a:moveTo>
                  <a:cubicBezTo>
                    <a:pt x="8340" y="170923"/>
                    <a:pt x="8540" y="171056"/>
                    <a:pt x="8540" y="171423"/>
                  </a:cubicBezTo>
                  <a:cubicBezTo>
                    <a:pt x="8540" y="171723"/>
                    <a:pt x="8406" y="171890"/>
                    <a:pt x="8073" y="171890"/>
                  </a:cubicBezTo>
                  <a:cubicBezTo>
                    <a:pt x="7806" y="171890"/>
                    <a:pt x="7606" y="171757"/>
                    <a:pt x="7573" y="171423"/>
                  </a:cubicBezTo>
                  <a:cubicBezTo>
                    <a:pt x="7539" y="171123"/>
                    <a:pt x="7739" y="170923"/>
                    <a:pt x="8040" y="170923"/>
                  </a:cubicBezTo>
                  <a:close/>
                  <a:moveTo>
                    <a:pt x="8640" y="175926"/>
                  </a:moveTo>
                  <a:cubicBezTo>
                    <a:pt x="8907" y="175926"/>
                    <a:pt x="9040" y="176093"/>
                    <a:pt x="9040" y="176227"/>
                  </a:cubicBezTo>
                  <a:cubicBezTo>
                    <a:pt x="9074" y="176594"/>
                    <a:pt x="8873" y="176694"/>
                    <a:pt x="8673" y="176694"/>
                  </a:cubicBezTo>
                  <a:cubicBezTo>
                    <a:pt x="8656" y="176696"/>
                    <a:pt x="8639" y="176697"/>
                    <a:pt x="8623" y="176697"/>
                  </a:cubicBezTo>
                  <a:cubicBezTo>
                    <a:pt x="8421" y="176697"/>
                    <a:pt x="8304" y="176512"/>
                    <a:pt x="8273" y="176327"/>
                  </a:cubicBezTo>
                  <a:cubicBezTo>
                    <a:pt x="8240" y="176060"/>
                    <a:pt x="8406" y="175926"/>
                    <a:pt x="8640" y="175926"/>
                  </a:cubicBezTo>
                  <a:close/>
                  <a:moveTo>
                    <a:pt x="5938" y="180530"/>
                  </a:moveTo>
                  <a:cubicBezTo>
                    <a:pt x="6305" y="180530"/>
                    <a:pt x="6572" y="180797"/>
                    <a:pt x="6605" y="181130"/>
                  </a:cubicBezTo>
                  <a:cubicBezTo>
                    <a:pt x="6605" y="181530"/>
                    <a:pt x="6372" y="181764"/>
                    <a:pt x="5971" y="181764"/>
                  </a:cubicBezTo>
                  <a:cubicBezTo>
                    <a:pt x="5504" y="181764"/>
                    <a:pt x="5271" y="181564"/>
                    <a:pt x="5271" y="181163"/>
                  </a:cubicBezTo>
                  <a:cubicBezTo>
                    <a:pt x="5271" y="180763"/>
                    <a:pt x="5504" y="180530"/>
                    <a:pt x="5938" y="180530"/>
                  </a:cubicBezTo>
                  <a:close/>
                  <a:moveTo>
                    <a:pt x="2275" y="184164"/>
                  </a:moveTo>
                  <a:cubicBezTo>
                    <a:pt x="2600" y="184164"/>
                    <a:pt x="2969" y="184546"/>
                    <a:pt x="2969" y="184866"/>
                  </a:cubicBezTo>
                  <a:cubicBezTo>
                    <a:pt x="2969" y="185266"/>
                    <a:pt x="2669" y="185567"/>
                    <a:pt x="2269" y="185567"/>
                  </a:cubicBezTo>
                  <a:cubicBezTo>
                    <a:pt x="1802" y="185567"/>
                    <a:pt x="1502" y="185300"/>
                    <a:pt x="1502" y="184899"/>
                  </a:cubicBezTo>
                  <a:cubicBezTo>
                    <a:pt x="1468" y="184566"/>
                    <a:pt x="1868" y="184166"/>
                    <a:pt x="2235" y="184166"/>
                  </a:cubicBezTo>
                  <a:cubicBezTo>
                    <a:pt x="2249" y="184164"/>
                    <a:pt x="2262" y="184164"/>
                    <a:pt x="2275" y="184164"/>
                  </a:cubicBezTo>
                  <a:close/>
                  <a:moveTo>
                    <a:pt x="6372" y="190237"/>
                  </a:moveTo>
                  <a:cubicBezTo>
                    <a:pt x="6572" y="190237"/>
                    <a:pt x="6772" y="190337"/>
                    <a:pt x="6772" y="190637"/>
                  </a:cubicBezTo>
                  <a:cubicBezTo>
                    <a:pt x="6772" y="190670"/>
                    <a:pt x="6772" y="190704"/>
                    <a:pt x="6739" y="190737"/>
                  </a:cubicBezTo>
                  <a:cubicBezTo>
                    <a:pt x="6711" y="190934"/>
                    <a:pt x="6564" y="191012"/>
                    <a:pt x="6379" y="191012"/>
                  </a:cubicBezTo>
                  <a:cubicBezTo>
                    <a:pt x="6345" y="191012"/>
                    <a:pt x="6309" y="191009"/>
                    <a:pt x="6272" y="191004"/>
                  </a:cubicBezTo>
                  <a:cubicBezTo>
                    <a:pt x="6261" y="191015"/>
                    <a:pt x="6246" y="191019"/>
                    <a:pt x="6228" y="191019"/>
                  </a:cubicBezTo>
                  <a:cubicBezTo>
                    <a:pt x="6194" y="191019"/>
                    <a:pt x="6149" y="191004"/>
                    <a:pt x="6105" y="191004"/>
                  </a:cubicBezTo>
                  <a:cubicBezTo>
                    <a:pt x="5938" y="190970"/>
                    <a:pt x="5805" y="190904"/>
                    <a:pt x="5838" y="190704"/>
                  </a:cubicBezTo>
                  <a:cubicBezTo>
                    <a:pt x="5838" y="190437"/>
                    <a:pt x="6105" y="190270"/>
                    <a:pt x="6372" y="190237"/>
                  </a:cubicBezTo>
                  <a:close/>
                  <a:moveTo>
                    <a:pt x="3621" y="193233"/>
                  </a:moveTo>
                  <a:cubicBezTo>
                    <a:pt x="3830" y="193233"/>
                    <a:pt x="4037" y="193345"/>
                    <a:pt x="4037" y="193639"/>
                  </a:cubicBezTo>
                  <a:cubicBezTo>
                    <a:pt x="4037" y="193706"/>
                    <a:pt x="4003" y="193772"/>
                    <a:pt x="4003" y="193839"/>
                  </a:cubicBezTo>
                  <a:cubicBezTo>
                    <a:pt x="3926" y="193968"/>
                    <a:pt x="3808" y="194018"/>
                    <a:pt x="3650" y="194018"/>
                  </a:cubicBezTo>
                  <a:cubicBezTo>
                    <a:pt x="3605" y="194018"/>
                    <a:pt x="3555" y="194013"/>
                    <a:pt x="3503" y="194006"/>
                  </a:cubicBezTo>
                  <a:cubicBezTo>
                    <a:pt x="3461" y="194014"/>
                    <a:pt x="3420" y="194018"/>
                    <a:pt x="3379" y="194018"/>
                  </a:cubicBezTo>
                  <a:cubicBezTo>
                    <a:pt x="3257" y="194018"/>
                    <a:pt x="3144" y="193981"/>
                    <a:pt x="3069" y="193906"/>
                  </a:cubicBezTo>
                  <a:cubicBezTo>
                    <a:pt x="3003" y="193839"/>
                    <a:pt x="2969" y="193739"/>
                    <a:pt x="2969" y="193606"/>
                  </a:cubicBezTo>
                  <a:cubicBezTo>
                    <a:pt x="3003" y="193239"/>
                    <a:pt x="3303" y="193272"/>
                    <a:pt x="3536" y="193239"/>
                  </a:cubicBezTo>
                  <a:cubicBezTo>
                    <a:pt x="3564" y="193235"/>
                    <a:pt x="3593" y="193233"/>
                    <a:pt x="3621" y="193233"/>
                  </a:cubicBezTo>
                  <a:close/>
                  <a:moveTo>
                    <a:pt x="6696" y="195336"/>
                  </a:moveTo>
                  <a:cubicBezTo>
                    <a:pt x="6889" y="195336"/>
                    <a:pt x="6975" y="195494"/>
                    <a:pt x="7005" y="195707"/>
                  </a:cubicBezTo>
                  <a:cubicBezTo>
                    <a:pt x="6939" y="195874"/>
                    <a:pt x="6872" y="196041"/>
                    <a:pt x="6639" y="196041"/>
                  </a:cubicBezTo>
                  <a:cubicBezTo>
                    <a:pt x="6405" y="196041"/>
                    <a:pt x="6272" y="195941"/>
                    <a:pt x="6238" y="195707"/>
                  </a:cubicBezTo>
                  <a:cubicBezTo>
                    <a:pt x="6238" y="195474"/>
                    <a:pt x="6405" y="195340"/>
                    <a:pt x="6639" y="195340"/>
                  </a:cubicBezTo>
                  <a:cubicBezTo>
                    <a:pt x="6659" y="195337"/>
                    <a:pt x="6678" y="195336"/>
                    <a:pt x="6696" y="195336"/>
                  </a:cubicBezTo>
                  <a:close/>
                  <a:moveTo>
                    <a:pt x="3670" y="198242"/>
                  </a:moveTo>
                  <a:cubicBezTo>
                    <a:pt x="3837" y="198242"/>
                    <a:pt x="3937" y="198342"/>
                    <a:pt x="3937" y="198509"/>
                  </a:cubicBezTo>
                  <a:cubicBezTo>
                    <a:pt x="3937" y="198676"/>
                    <a:pt x="3837" y="198809"/>
                    <a:pt x="3670" y="198843"/>
                  </a:cubicBezTo>
                  <a:cubicBezTo>
                    <a:pt x="3649" y="198846"/>
                    <a:pt x="3629" y="198848"/>
                    <a:pt x="3610" y="198848"/>
                  </a:cubicBezTo>
                  <a:cubicBezTo>
                    <a:pt x="3444" y="198848"/>
                    <a:pt x="3336" y="198722"/>
                    <a:pt x="3336" y="198543"/>
                  </a:cubicBezTo>
                  <a:cubicBezTo>
                    <a:pt x="3336" y="198376"/>
                    <a:pt x="3470" y="198276"/>
                    <a:pt x="3670" y="198242"/>
                  </a:cubicBezTo>
                  <a:close/>
                  <a:moveTo>
                    <a:pt x="7573" y="202112"/>
                  </a:moveTo>
                  <a:cubicBezTo>
                    <a:pt x="7906" y="202112"/>
                    <a:pt x="8140" y="202279"/>
                    <a:pt x="8173" y="202512"/>
                  </a:cubicBezTo>
                  <a:cubicBezTo>
                    <a:pt x="8173" y="202912"/>
                    <a:pt x="7906" y="203213"/>
                    <a:pt x="7606" y="203246"/>
                  </a:cubicBezTo>
                  <a:cubicBezTo>
                    <a:pt x="7339" y="203246"/>
                    <a:pt x="7005" y="202946"/>
                    <a:pt x="7039" y="202679"/>
                  </a:cubicBezTo>
                  <a:cubicBezTo>
                    <a:pt x="7039" y="202345"/>
                    <a:pt x="7239" y="202145"/>
                    <a:pt x="7573" y="202112"/>
                  </a:cubicBezTo>
                  <a:close/>
                  <a:moveTo>
                    <a:pt x="9474" y="205915"/>
                  </a:moveTo>
                  <a:cubicBezTo>
                    <a:pt x="9774" y="205915"/>
                    <a:pt x="10041" y="206015"/>
                    <a:pt x="10041" y="206448"/>
                  </a:cubicBezTo>
                  <a:cubicBezTo>
                    <a:pt x="10041" y="206748"/>
                    <a:pt x="9741" y="207049"/>
                    <a:pt x="9340" y="207049"/>
                  </a:cubicBezTo>
                  <a:cubicBezTo>
                    <a:pt x="9007" y="207049"/>
                    <a:pt x="8807" y="206882"/>
                    <a:pt x="8807" y="206548"/>
                  </a:cubicBezTo>
                  <a:cubicBezTo>
                    <a:pt x="8773" y="206215"/>
                    <a:pt x="9107" y="205915"/>
                    <a:pt x="9474" y="205915"/>
                  </a:cubicBezTo>
                  <a:close/>
                  <a:moveTo>
                    <a:pt x="6241" y="207144"/>
                  </a:moveTo>
                  <a:cubicBezTo>
                    <a:pt x="6431" y="207144"/>
                    <a:pt x="6535" y="207269"/>
                    <a:pt x="6505" y="207449"/>
                  </a:cubicBezTo>
                  <a:cubicBezTo>
                    <a:pt x="6438" y="207682"/>
                    <a:pt x="6538" y="208083"/>
                    <a:pt x="6138" y="208116"/>
                  </a:cubicBezTo>
                  <a:cubicBezTo>
                    <a:pt x="5905" y="208116"/>
                    <a:pt x="5805" y="207916"/>
                    <a:pt x="5805" y="207649"/>
                  </a:cubicBezTo>
                  <a:cubicBezTo>
                    <a:pt x="5838" y="207449"/>
                    <a:pt x="5838" y="207182"/>
                    <a:pt x="6172" y="207149"/>
                  </a:cubicBezTo>
                  <a:cubicBezTo>
                    <a:pt x="6196" y="207145"/>
                    <a:pt x="6219" y="207144"/>
                    <a:pt x="6241" y="207144"/>
                  </a:cubicBezTo>
                  <a:close/>
                  <a:moveTo>
                    <a:pt x="2802" y="0"/>
                  </a:moveTo>
                  <a:cubicBezTo>
                    <a:pt x="2802" y="601"/>
                    <a:pt x="2802" y="1235"/>
                    <a:pt x="2802" y="1835"/>
                  </a:cubicBezTo>
                  <a:cubicBezTo>
                    <a:pt x="2836" y="3036"/>
                    <a:pt x="2636" y="4237"/>
                    <a:pt x="2369" y="5404"/>
                  </a:cubicBezTo>
                  <a:cubicBezTo>
                    <a:pt x="1969" y="7306"/>
                    <a:pt x="1335" y="9140"/>
                    <a:pt x="868" y="11008"/>
                  </a:cubicBezTo>
                  <a:cubicBezTo>
                    <a:pt x="401" y="12843"/>
                    <a:pt x="267" y="14711"/>
                    <a:pt x="134" y="16579"/>
                  </a:cubicBezTo>
                  <a:cubicBezTo>
                    <a:pt x="0" y="18380"/>
                    <a:pt x="0" y="20148"/>
                    <a:pt x="267" y="21949"/>
                  </a:cubicBezTo>
                  <a:cubicBezTo>
                    <a:pt x="668" y="24818"/>
                    <a:pt x="1568" y="27520"/>
                    <a:pt x="2769" y="30155"/>
                  </a:cubicBezTo>
                  <a:cubicBezTo>
                    <a:pt x="3636" y="32090"/>
                    <a:pt x="4203" y="34125"/>
                    <a:pt x="4570" y="36226"/>
                  </a:cubicBezTo>
                  <a:cubicBezTo>
                    <a:pt x="4837" y="37727"/>
                    <a:pt x="4871" y="39229"/>
                    <a:pt x="5037" y="40730"/>
                  </a:cubicBezTo>
                  <a:cubicBezTo>
                    <a:pt x="5304" y="43365"/>
                    <a:pt x="5204" y="45967"/>
                    <a:pt x="4570" y="48535"/>
                  </a:cubicBezTo>
                  <a:cubicBezTo>
                    <a:pt x="3903" y="51371"/>
                    <a:pt x="2769" y="54039"/>
                    <a:pt x="1835" y="56774"/>
                  </a:cubicBezTo>
                  <a:cubicBezTo>
                    <a:pt x="1301" y="58275"/>
                    <a:pt x="801" y="59843"/>
                    <a:pt x="701" y="61444"/>
                  </a:cubicBezTo>
                  <a:cubicBezTo>
                    <a:pt x="534" y="63412"/>
                    <a:pt x="568" y="65347"/>
                    <a:pt x="601" y="67315"/>
                  </a:cubicBezTo>
                  <a:cubicBezTo>
                    <a:pt x="601" y="69350"/>
                    <a:pt x="868" y="71418"/>
                    <a:pt x="1268" y="73420"/>
                  </a:cubicBezTo>
                  <a:cubicBezTo>
                    <a:pt x="1835" y="76222"/>
                    <a:pt x="2702" y="78924"/>
                    <a:pt x="3370" y="81692"/>
                  </a:cubicBezTo>
                  <a:cubicBezTo>
                    <a:pt x="3837" y="83527"/>
                    <a:pt x="4237" y="85362"/>
                    <a:pt x="4270" y="87263"/>
                  </a:cubicBezTo>
                  <a:cubicBezTo>
                    <a:pt x="4337" y="89064"/>
                    <a:pt x="4570" y="90832"/>
                    <a:pt x="4670" y="92600"/>
                  </a:cubicBezTo>
                  <a:cubicBezTo>
                    <a:pt x="4871" y="95469"/>
                    <a:pt x="5404" y="98304"/>
                    <a:pt x="5738" y="101173"/>
                  </a:cubicBezTo>
                  <a:cubicBezTo>
                    <a:pt x="5838" y="102074"/>
                    <a:pt x="5805" y="103008"/>
                    <a:pt x="5805" y="103908"/>
                  </a:cubicBezTo>
                  <a:cubicBezTo>
                    <a:pt x="5805" y="104008"/>
                    <a:pt x="5805" y="104108"/>
                    <a:pt x="5805" y="104208"/>
                  </a:cubicBezTo>
                  <a:cubicBezTo>
                    <a:pt x="5805" y="104308"/>
                    <a:pt x="5805" y="104409"/>
                    <a:pt x="5805" y="104509"/>
                  </a:cubicBezTo>
                  <a:cubicBezTo>
                    <a:pt x="5805" y="105443"/>
                    <a:pt x="5838" y="106377"/>
                    <a:pt x="5738" y="107277"/>
                  </a:cubicBezTo>
                  <a:cubicBezTo>
                    <a:pt x="5404" y="110146"/>
                    <a:pt x="4871" y="112981"/>
                    <a:pt x="4670" y="115817"/>
                  </a:cubicBezTo>
                  <a:cubicBezTo>
                    <a:pt x="4570" y="117618"/>
                    <a:pt x="4337" y="119386"/>
                    <a:pt x="4270" y="121187"/>
                  </a:cubicBezTo>
                  <a:cubicBezTo>
                    <a:pt x="4237" y="123089"/>
                    <a:pt x="3837" y="124923"/>
                    <a:pt x="3370" y="126758"/>
                  </a:cubicBezTo>
                  <a:cubicBezTo>
                    <a:pt x="2702" y="129526"/>
                    <a:pt x="1835" y="132228"/>
                    <a:pt x="1268" y="135030"/>
                  </a:cubicBezTo>
                  <a:cubicBezTo>
                    <a:pt x="868" y="137032"/>
                    <a:pt x="601" y="139067"/>
                    <a:pt x="601" y="141135"/>
                  </a:cubicBezTo>
                  <a:cubicBezTo>
                    <a:pt x="568" y="143103"/>
                    <a:pt x="534" y="145038"/>
                    <a:pt x="701" y="147006"/>
                  </a:cubicBezTo>
                  <a:cubicBezTo>
                    <a:pt x="801" y="148607"/>
                    <a:pt x="1301" y="150175"/>
                    <a:pt x="1835" y="151676"/>
                  </a:cubicBezTo>
                  <a:cubicBezTo>
                    <a:pt x="2769" y="154411"/>
                    <a:pt x="3903" y="157080"/>
                    <a:pt x="4570" y="159915"/>
                  </a:cubicBezTo>
                  <a:cubicBezTo>
                    <a:pt x="5204" y="162483"/>
                    <a:pt x="5304" y="165085"/>
                    <a:pt x="5037" y="167720"/>
                  </a:cubicBezTo>
                  <a:cubicBezTo>
                    <a:pt x="4871" y="169222"/>
                    <a:pt x="4837" y="170723"/>
                    <a:pt x="4570" y="172224"/>
                  </a:cubicBezTo>
                  <a:cubicBezTo>
                    <a:pt x="4203" y="174325"/>
                    <a:pt x="3636" y="176360"/>
                    <a:pt x="2769" y="178261"/>
                  </a:cubicBezTo>
                  <a:cubicBezTo>
                    <a:pt x="1568" y="180930"/>
                    <a:pt x="668" y="183632"/>
                    <a:pt x="267" y="186501"/>
                  </a:cubicBezTo>
                  <a:cubicBezTo>
                    <a:pt x="0" y="188269"/>
                    <a:pt x="0" y="190070"/>
                    <a:pt x="134" y="191871"/>
                  </a:cubicBezTo>
                  <a:cubicBezTo>
                    <a:pt x="267" y="193739"/>
                    <a:pt x="401" y="195607"/>
                    <a:pt x="868" y="197442"/>
                  </a:cubicBezTo>
                  <a:cubicBezTo>
                    <a:pt x="1335" y="199310"/>
                    <a:pt x="1969" y="201144"/>
                    <a:pt x="2369" y="203046"/>
                  </a:cubicBezTo>
                  <a:cubicBezTo>
                    <a:pt x="2636" y="204213"/>
                    <a:pt x="2836" y="205381"/>
                    <a:pt x="2802" y="206615"/>
                  </a:cubicBezTo>
                  <a:cubicBezTo>
                    <a:pt x="2802" y="207215"/>
                    <a:pt x="2802" y="207849"/>
                    <a:pt x="2802" y="208450"/>
                  </a:cubicBezTo>
                  <a:lnTo>
                    <a:pt x="12076" y="208450"/>
                  </a:lnTo>
                  <a:cubicBezTo>
                    <a:pt x="12009" y="207316"/>
                    <a:pt x="11909" y="206181"/>
                    <a:pt x="11809" y="205014"/>
                  </a:cubicBezTo>
                  <a:cubicBezTo>
                    <a:pt x="11742" y="204247"/>
                    <a:pt x="11742" y="203479"/>
                    <a:pt x="11742" y="202679"/>
                  </a:cubicBezTo>
                  <a:cubicBezTo>
                    <a:pt x="11642" y="199743"/>
                    <a:pt x="11042" y="196908"/>
                    <a:pt x="9974" y="194173"/>
                  </a:cubicBezTo>
                  <a:cubicBezTo>
                    <a:pt x="9374" y="192605"/>
                    <a:pt x="9040" y="191004"/>
                    <a:pt x="8940" y="189303"/>
                  </a:cubicBezTo>
                  <a:cubicBezTo>
                    <a:pt x="8840" y="187435"/>
                    <a:pt x="9174" y="185633"/>
                    <a:pt x="9774" y="183832"/>
                  </a:cubicBezTo>
                  <a:cubicBezTo>
                    <a:pt x="10541" y="181464"/>
                    <a:pt x="11475" y="179195"/>
                    <a:pt x="12076" y="176760"/>
                  </a:cubicBezTo>
                  <a:cubicBezTo>
                    <a:pt x="12676" y="174192"/>
                    <a:pt x="13143" y="171590"/>
                    <a:pt x="13210" y="168955"/>
                  </a:cubicBezTo>
                  <a:cubicBezTo>
                    <a:pt x="13243" y="167921"/>
                    <a:pt x="13510" y="166920"/>
                    <a:pt x="13577" y="165886"/>
                  </a:cubicBezTo>
                  <a:cubicBezTo>
                    <a:pt x="13644" y="164785"/>
                    <a:pt x="13744" y="163684"/>
                    <a:pt x="13810" y="162550"/>
                  </a:cubicBezTo>
                  <a:cubicBezTo>
                    <a:pt x="13877" y="161583"/>
                    <a:pt x="13944" y="160615"/>
                    <a:pt x="13910" y="159615"/>
                  </a:cubicBezTo>
                  <a:cubicBezTo>
                    <a:pt x="13877" y="158347"/>
                    <a:pt x="13777" y="157046"/>
                    <a:pt x="13377" y="155845"/>
                  </a:cubicBezTo>
                  <a:cubicBezTo>
                    <a:pt x="13043" y="154811"/>
                    <a:pt x="13043" y="153710"/>
                    <a:pt x="12843" y="152676"/>
                  </a:cubicBezTo>
                  <a:cubicBezTo>
                    <a:pt x="12409" y="150041"/>
                    <a:pt x="12076" y="147373"/>
                    <a:pt x="11309" y="144771"/>
                  </a:cubicBezTo>
                  <a:cubicBezTo>
                    <a:pt x="10708" y="142669"/>
                    <a:pt x="10274" y="140534"/>
                    <a:pt x="9941" y="138366"/>
                  </a:cubicBezTo>
                  <a:cubicBezTo>
                    <a:pt x="9607" y="136331"/>
                    <a:pt x="9774" y="134263"/>
                    <a:pt x="10174" y="132228"/>
                  </a:cubicBezTo>
                  <a:cubicBezTo>
                    <a:pt x="10942" y="128259"/>
                    <a:pt x="11842" y="124323"/>
                    <a:pt x="12776" y="120420"/>
                  </a:cubicBezTo>
                  <a:cubicBezTo>
                    <a:pt x="13110" y="119052"/>
                    <a:pt x="13277" y="117651"/>
                    <a:pt x="13343" y="116250"/>
                  </a:cubicBezTo>
                  <a:cubicBezTo>
                    <a:pt x="13443" y="114883"/>
                    <a:pt x="13744" y="113582"/>
                    <a:pt x="13944" y="112247"/>
                  </a:cubicBezTo>
                  <a:cubicBezTo>
                    <a:pt x="14077" y="111514"/>
                    <a:pt x="14111" y="110813"/>
                    <a:pt x="14111" y="110079"/>
                  </a:cubicBezTo>
                  <a:cubicBezTo>
                    <a:pt x="14077" y="108111"/>
                    <a:pt x="14211" y="106176"/>
                    <a:pt x="14444" y="104208"/>
                  </a:cubicBezTo>
                  <a:cubicBezTo>
                    <a:pt x="14211" y="102274"/>
                    <a:pt x="14077" y="100306"/>
                    <a:pt x="14111" y="98339"/>
                  </a:cubicBezTo>
                  <a:lnTo>
                    <a:pt x="14111" y="98339"/>
                  </a:lnTo>
                  <a:cubicBezTo>
                    <a:pt x="14110" y="97617"/>
                    <a:pt x="14075" y="96926"/>
                    <a:pt x="13944" y="96203"/>
                  </a:cubicBezTo>
                  <a:cubicBezTo>
                    <a:pt x="13744" y="94868"/>
                    <a:pt x="13443" y="93567"/>
                    <a:pt x="13343" y="92200"/>
                  </a:cubicBezTo>
                  <a:cubicBezTo>
                    <a:pt x="13277" y="90799"/>
                    <a:pt x="13110" y="89398"/>
                    <a:pt x="12776" y="88030"/>
                  </a:cubicBezTo>
                  <a:cubicBezTo>
                    <a:pt x="11842" y="84127"/>
                    <a:pt x="10942" y="80191"/>
                    <a:pt x="10174" y="76222"/>
                  </a:cubicBezTo>
                  <a:cubicBezTo>
                    <a:pt x="9774" y="74187"/>
                    <a:pt x="9607" y="72119"/>
                    <a:pt x="9941" y="70051"/>
                  </a:cubicBezTo>
                  <a:cubicBezTo>
                    <a:pt x="10274" y="67916"/>
                    <a:pt x="10708" y="65781"/>
                    <a:pt x="11309" y="63679"/>
                  </a:cubicBezTo>
                  <a:cubicBezTo>
                    <a:pt x="12076" y="61077"/>
                    <a:pt x="12376" y="58409"/>
                    <a:pt x="12843" y="55774"/>
                  </a:cubicBezTo>
                  <a:cubicBezTo>
                    <a:pt x="13043" y="54706"/>
                    <a:pt x="13043" y="53639"/>
                    <a:pt x="13377" y="52605"/>
                  </a:cubicBezTo>
                  <a:cubicBezTo>
                    <a:pt x="13777" y="51371"/>
                    <a:pt x="13877" y="50103"/>
                    <a:pt x="13910" y="48835"/>
                  </a:cubicBezTo>
                  <a:cubicBezTo>
                    <a:pt x="13944" y="47835"/>
                    <a:pt x="13877" y="46867"/>
                    <a:pt x="13810" y="45900"/>
                  </a:cubicBezTo>
                  <a:cubicBezTo>
                    <a:pt x="13744" y="44766"/>
                    <a:pt x="13644" y="43665"/>
                    <a:pt x="13577" y="42564"/>
                  </a:cubicBezTo>
                  <a:cubicBezTo>
                    <a:pt x="13510" y="41530"/>
                    <a:pt x="13243" y="40529"/>
                    <a:pt x="13210" y="39495"/>
                  </a:cubicBezTo>
                  <a:cubicBezTo>
                    <a:pt x="13143" y="36860"/>
                    <a:pt x="12676" y="34258"/>
                    <a:pt x="12076" y="31690"/>
                  </a:cubicBezTo>
                  <a:cubicBezTo>
                    <a:pt x="11475" y="29255"/>
                    <a:pt x="10541" y="26953"/>
                    <a:pt x="9774" y="24618"/>
                  </a:cubicBezTo>
                  <a:cubicBezTo>
                    <a:pt x="9174" y="22817"/>
                    <a:pt x="8840" y="21015"/>
                    <a:pt x="8940" y="19114"/>
                  </a:cubicBezTo>
                  <a:cubicBezTo>
                    <a:pt x="9040" y="17446"/>
                    <a:pt x="9374" y="15845"/>
                    <a:pt x="9974" y="14277"/>
                  </a:cubicBezTo>
                  <a:cubicBezTo>
                    <a:pt x="11042" y="11542"/>
                    <a:pt x="11642" y="8707"/>
                    <a:pt x="11709" y="5771"/>
                  </a:cubicBezTo>
                  <a:cubicBezTo>
                    <a:pt x="11742" y="4971"/>
                    <a:pt x="11742" y="4203"/>
                    <a:pt x="11809" y="3436"/>
                  </a:cubicBezTo>
                  <a:cubicBezTo>
                    <a:pt x="11909" y="2269"/>
                    <a:pt x="12009" y="1135"/>
                    <a:pt x="12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6" name="Google Shape;12446;p23"/>
            <p:cNvSpPr/>
            <p:nvPr/>
          </p:nvSpPr>
          <p:spPr>
            <a:xfrm rot="-5400000">
              <a:off x="4332919" y="-3642284"/>
              <a:ext cx="527188" cy="9283227"/>
            </a:xfrm>
            <a:custGeom>
              <a:avLst/>
              <a:gdLst/>
              <a:ahLst/>
              <a:cxnLst/>
              <a:rect l="l" t="t" r="r" b="b"/>
              <a:pathLst>
                <a:path w="21249" h="208483" extrusionOk="0">
                  <a:moveTo>
                    <a:pt x="11241" y="1902"/>
                  </a:moveTo>
                  <a:cubicBezTo>
                    <a:pt x="11875" y="1902"/>
                    <a:pt x="12309" y="2335"/>
                    <a:pt x="12309" y="2969"/>
                  </a:cubicBezTo>
                  <a:cubicBezTo>
                    <a:pt x="12309" y="3536"/>
                    <a:pt x="11842" y="4037"/>
                    <a:pt x="11275" y="4037"/>
                  </a:cubicBezTo>
                  <a:cubicBezTo>
                    <a:pt x="10674" y="4037"/>
                    <a:pt x="10174" y="3570"/>
                    <a:pt x="10174" y="2936"/>
                  </a:cubicBezTo>
                  <a:cubicBezTo>
                    <a:pt x="10174" y="2335"/>
                    <a:pt x="10608" y="1902"/>
                    <a:pt x="11241" y="1902"/>
                  </a:cubicBezTo>
                  <a:close/>
                  <a:moveTo>
                    <a:pt x="4537" y="7272"/>
                  </a:moveTo>
                  <a:cubicBezTo>
                    <a:pt x="4804" y="7272"/>
                    <a:pt x="4970" y="7439"/>
                    <a:pt x="4970" y="7706"/>
                  </a:cubicBezTo>
                  <a:cubicBezTo>
                    <a:pt x="4970" y="7973"/>
                    <a:pt x="4804" y="8173"/>
                    <a:pt x="4503" y="8173"/>
                  </a:cubicBezTo>
                  <a:cubicBezTo>
                    <a:pt x="4270" y="8173"/>
                    <a:pt x="4070" y="8006"/>
                    <a:pt x="4070" y="7739"/>
                  </a:cubicBezTo>
                  <a:cubicBezTo>
                    <a:pt x="4070" y="7439"/>
                    <a:pt x="4236" y="7306"/>
                    <a:pt x="4537" y="7272"/>
                  </a:cubicBezTo>
                  <a:close/>
                  <a:moveTo>
                    <a:pt x="13210" y="8106"/>
                  </a:moveTo>
                  <a:cubicBezTo>
                    <a:pt x="13777" y="8106"/>
                    <a:pt x="14344" y="8673"/>
                    <a:pt x="14310" y="9240"/>
                  </a:cubicBezTo>
                  <a:cubicBezTo>
                    <a:pt x="14310" y="9641"/>
                    <a:pt x="13910" y="9974"/>
                    <a:pt x="13510" y="9974"/>
                  </a:cubicBezTo>
                  <a:cubicBezTo>
                    <a:pt x="12943" y="9941"/>
                    <a:pt x="12409" y="9407"/>
                    <a:pt x="12409" y="8873"/>
                  </a:cubicBezTo>
                  <a:cubicBezTo>
                    <a:pt x="12409" y="8373"/>
                    <a:pt x="12709" y="8106"/>
                    <a:pt x="13210" y="8106"/>
                  </a:cubicBezTo>
                  <a:close/>
                  <a:moveTo>
                    <a:pt x="11135" y="12008"/>
                  </a:moveTo>
                  <a:cubicBezTo>
                    <a:pt x="11159" y="12008"/>
                    <a:pt x="11184" y="12008"/>
                    <a:pt x="11208" y="12009"/>
                  </a:cubicBezTo>
                  <a:cubicBezTo>
                    <a:pt x="12309" y="12009"/>
                    <a:pt x="13243" y="12910"/>
                    <a:pt x="13243" y="13977"/>
                  </a:cubicBezTo>
                  <a:cubicBezTo>
                    <a:pt x="13243" y="15059"/>
                    <a:pt x="12244" y="15979"/>
                    <a:pt x="11102" y="15979"/>
                  </a:cubicBezTo>
                  <a:cubicBezTo>
                    <a:pt x="11082" y="15979"/>
                    <a:pt x="11062" y="15979"/>
                    <a:pt x="11041" y="15979"/>
                  </a:cubicBezTo>
                  <a:cubicBezTo>
                    <a:pt x="9907" y="15945"/>
                    <a:pt x="8973" y="15045"/>
                    <a:pt x="8973" y="13977"/>
                  </a:cubicBezTo>
                  <a:cubicBezTo>
                    <a:pt x="9006" y="12832"/>
                    <a:pt x="9905" y="12008"/>
                    <a:pt x="11135" y="12008"/>
                  </a:cubicBezTo>
                  <a:close/>
                  <a:moveTo>
                    <a:pt x="6371" y="14678"/>
                  </a:moveTo>
                  <a:cubicBezTo>
                    <a:pt x="6938" y="14678"/>
                    <a:pt x="7305" y="15045"/>
                    <a:pt x="7305" y="15612"/>
                  </a:cubicBezTo>
                  <a:cubicBezTo>
                    <a:pt x="7305" y="16212"/>
                    <a:pt x="6972" y="16646"/>
                    <a:pt x="6438" y="16646"/>
                  </a:cubicBezTo>
                  <a:cubicBezTo>
                    <a:pt x="5871" y="16646"/>
                    <a:pt x="5437" y="16179"/>
                    <a:pt x="5437" y="15578"/>
                  </a:cubicBezTo>
                  <a:cubicBezTo>
                    <a:pt x="5437" y="15045"/>
                    <a:pt x="5804" y="14678"/>
                    <a:pt x="6371" y="14678"/>
                  </a:cubicBezTo>
                  <a:close/>
                  <a:moveTo>
                    <a:pt x="11247" y="22115"/>
                  </a:moveTo>
                  <a:cubicBezTo>
                    <a:pt x="11267" y="22115"/>
                    <a:pt x="11288" y="22115"/>
                    <a:pt x="11308" y="22116"/>
                  </a:cubicBezTo>
                  <a:cubicBezTo>
                    <a:pt x="12142" y="22116"/>
                    <a:pt x="12843" y="22850"/>
                    <a:pt x="12843" y="23684"/>
                  </a:cubicBezTo>
                  <a:cubicBezTo>
                    <a:pt x="12876" y="24551"/>
                    <a:pt x="12109" y="25252"/>
                    <a:pt x="11241" y="25252"/>
                  </a:cubicBezTo>
                  <a:cubicBezTo>
                    <a:pt x="10374" y="25252"/>
                    <a:pt x="9707" y="24551"/>
                    <a:pt x="9707" y="23651"/>
                  </a:cubicBezTo>
                  <a:cubicBezTo>
                    <a:pt x="9707" y="22803"/>
                    <a:pt x="10376" y="22115"/>
                    <a:pt x="11247" y="22115"/>
                  </a:cubicBezTo>
                  <a:close/>
                  <a:moveTo>
                    <a:pt x="11853" y="30453"/>
                  </a:moveTo>
                  <a:cubicBezTo>
                    <a:pt x="11871" y="30453"/>
                    <a:pt x="11890" y="30454"/>
                    <a:pt x="11909" y="30456"/>
                  </a:cubicBezTo>
                  <a:cubicBezTo>
                    <a:pt x="12276" y="30456"/>
                    <a:pt x="12609" y="30789"/>
                    <a:pt x="12576" y="31123"/>
                  </a:cubicBezTo>
                  <a:cubicBezTo>
                    <a:pt x="12576" y="31523"/>
                    <a:pt x="12309" y="31756"/>
                    <a:pt x="11875" y="31756"/>
                  </a:cubicBezTo>
                  <a:cubicBezTo>
                    <a:pt x="11475" y="31723"/>
                    <a:pt x="11175" y="31456"/>
                    <a:pt x="11208" y="31089"/>
                  </a:cubicBezTo>
                  <a:cubicBezTo>
                    <a:pt x="11240" y="30741"/>
                    <a:pt x="11512" y="30453"/>
                    <a:pt x="11853" y="30453"/>
                  </a:cubicBezTo>
                  <a:close/>
                  <a:moveTo>
                    <a:pt x="7906" y="32023"/>
                  </a:moveTo>
                  <a:cubicBezTo>
                    <a:pt x="8806" y="32023"/>
                    <a:pt x="9640" y="32824"/>
                    <a:pt x="9640" y="33758"/>
                  </a:cubicBezTo>
                  <a:cubicBezTo>
                    <a:pt x="9640" y="34725"/>
                    <a:pt x="8873" y="35426"/>
                    <a:pt x="7872" y="35426"/>
                  </a:cubicBezTo>
                  <a:cubicBezTo>
                    <a:pt x="6872" y="35426"/>
                    <a:pt x="6104" y="34692"/>
                    <a:pt x="6104" y="33725"/>
                  </a:cubicBezTo>
                  <a:cubicBezTo>
                    <a:pt x="6138" y="32791"/>
                    <a:pt x="6938" y="32023"/>
                    <a:pt x="7906" y="32023"/>
                  </a:cubicBezTo>
                  <a:close/>
                  <a:moveTo>
                    <a:pt x="9407" y="39595"/>
                  </a:moveTo>
                  <a:cubicBezTo>
                    <a:pt x="10107" y="39595"/>
                    <a:pt x="10708" y="40196"/>
                    <a:pt x="10741" y="40863"/>
                  </a:cubicBezTo>
                  <a:cubicBezTo>
                    <a:pt x="10741" y="41497"/>
                    <a:pt x="10174" y="41997"/>
                    <a:pt x="9440" y="41997"/>
                  </a:cubicBezTo>
                  <a:lnTo>
                    <a:pt x="9474" y="41997"/>
                  </a:lnTo>
                  <a:cubicBezTo>
                    <a:pt x="9455" y="41998"/>
                    <a:pt x="9436" y="41998"/>
                    <a:pt x="9418" y="41998"/>
                  </a:cubicBezTo>
                  <a:cubicBezTo>
                    <a:pt x="8741" y="41998"/>
                    <a:pt x="8173" y="41412"/>
                    <a:pt x="8173" y="40763"/>
                  </a:cubicBezTo>
                  <a:cubicBezTo>
                    <a:pt x="8173" y="40196"/>
                    <a:pt x="8773" y="39629"/>
                    <a:pt x="9407" y="39595"/>
                  </a:cubicBezTo>
                  <a:close/>
                  <a:moveTo>
                    <a:pt x="9740" y="46534"/>
                  </a:moveTo>
                  <a:lnTo>
                    <a:pt x="9740" y="46567"/>
                  </a:lnTo>
                  <a:cubicBezTo>
                    <a:pt x="9770" y="46565"/>
                    <a:pt x="9799" y="46564"/>
                    <a:pt x="9827" y="46564"/>
                  </a:cubicBezTo>
                  <a:cubicBezTo>
                    <a:pt x="10236" y="46564"/>
                    <a:pt x="10441" y="46791"/>
                    <a:pt x="10441" y="47134"/>
                  </a:cubicBezTo>
                  <a:cubicBezTo>
                    <a:pt x="10474" y="47501"/>
                    <a:pt x="10241" y="47735"/>
                    <a:pt x="9874" y="47735"/>
                  </a:cubicBezTo>
                  <a:cubicBezTo>
                    <a:pt x="9853" y="47736"/>
                    <a:pt x="9833" y="47737"/>
                    <a:pt x="9812" y="47737"/>
                  </a:cubicBezTo>
                  <a:cubicBezTo>
                    <a:pt x="9478" y="47737"/>
                    <a:pt x="9240" y="47480"/>
                    <a:pt x="9240" y="47134"/>
                  </a:cubicBezTo>
                  <a:cubicBezTo>
                    <a:pt x="9273" y="46734"/>
                    <a:pt x="9474" y="46567"/>
                    <a:pt x="9740" y="46534"/>
                  </a:cubicBezTo>
                  <a:close/>
                  <a:moveTo>
                    <a:pt x="10420" y="50736"/>
                  </a:moveTo>
                  <a:cubicBezTo>
                    <a:pt x="10438" y="50736"/>
                    <a:pt x="10456" y="50736"/>
                    <a:pt x="10474" y="50737"/>
                  </a:cubicBezTo>
                  <a:cubicBezTo>
                    <a:pt x="11375" y="50737"/>
                    <a:pt x="12109" y="51471"/>
                    <a:pt x="12109" y="52338"/>
                  </a:cubicBezTo>
                  <a:cubicBezTo>
                    <a:pt x="12109" y="53172"/>
                    <a:pt x="11342" y="53939"/>
                    <a:pt x="10508" y="53939"/>
                  </a:cubicBezTo>
                  <a:cubicBezTo>
                    <a:pt x="9640" y="53939"/>
                    <a:pt x="8873" y="53172"/>
                    <a:pt x="8906" y="52305"/>
                  </a:cubicBezTo>
                  <a:cubicBezTo>
                    <a:pt x="8906" y="51456"/>
                    <a:pt x="9608" y="50736"/>
                    <a:pt x="10420" y="50736"/>
                  </a:cubicBezTo>
                  <a:close/>
                  <a:moveTo>
                    <a:pt x="13710" y="56741"/>
                  </a:moveTo>
                  <a:cubicBezTo>
                    <a:pt x="14077" y="56774"/>
                    <a:pt x="14410" y="57141"/>
                    <a:pt x="14410" y="57475"/>
                  </a:cubicBezTo>
                  <a:cubicBezTo>
                    <a:pt x="14410" y="57842"/>
                    <a:pt x="14043" y="58209"/>
                    <a:pt x="13677" y="58209"/>
                  </a:cubicBezTo>
                  <a:cubicBezTo>
                    <a:pt x="13310" y="58175"/>
                    <a:pt x="12943" y="57808"/>
                    <a:pt x="12976" y="57442"/>
                  </a:cubicBezTo>
                  <a:cubicBezTo>
                    <a:pt x="13009" y="57075"/>
                    <a:pt x="13376" y="56741"/>
                    <a:pt x="13710" y="56741"/>
                  </a:cubicBezTo>
                  <a:close/>
                  <a:moveTo>
                    <a:pt x="13335" y="61843"/>
                  </a:moveTo>
                  <a:cubicBezTo>
                    <a:pt x="14042" y="61843"/>
                    <a:pt x="14611" y="62431"/>
                    <a:pt x="14611" y="63146"/>
                  </a:cubicBezTo>
                  <a:cubicBezTo>
                    <a:pt x="14611" y="63779"/>
                    <a:pt x="13977" y="64413"/>
                    <a:pt x="13310" y="64413"/>
                  </a:cubicBezTo>
                  <a:cubicBezTo>
                    <a:pt x="12642" y="64413"/>
                    <a:pt x="12042" y="63813"/>
                    <a:pt x="12042" y="63112"/>
                  </a:cubicBezTo>
                  <a:cubicBezTo>
                    <a:pt x="12042" y="62345"/>
                    <a:pt x="12542" y="61845"/>
                    <a:pt x="13276" y="61845"/>
                  </a:cubicBezTo>
                  <a:cubicBezTo>
                    <a:pt x="13296" y="61844"/>
                    <a:pt x="13315" y="61843"/>
                    <a:pt x="13335" y="61843"/>
                  </a:cubicBezTo>
                  <a:close/>
                  <a:moveTo>
                    <a:pt x="12075" y="70351"/>
                  </a:moveTo>
                  <a:cubicBezTo>
                    <a:pt x="12943" y="70351"/>
                    <a:pt x="13510" y="70918"/>
                    <a:pt x="13510" y="71785"/>
                  </a:cubicBezTo>
                  <a:cubicBezTo>
                    <a:pt x="13510" y="72619"/>
                    <a:pt x="12909" y="73220"/>
                    <a:pt x="12042" y="73220"/>
                  </a:cubicBezTo>
                  <a:cubicBezTo>
                    <a:pt x="11208" y="73220"/>
                    <a:pt x="10474" y="72552"/>
                    <a:pt x="10474" y="71785"/>
                  </a:cubicBezTo>
                  <a:cubicBezTo>
                    <a:pt x="10474" y="70985"/>
                    <a:pt x="11175" y="70351"/>
                    <a:pt x="12075" y="70351"/>
                  </a:cubicBezTo>
                  <a:close/>
                  <a:moveTo>
                    <a:pt x="13009" y="77756"/>
                  </a:moveTo>
                  <a:lnTo>
                    <a:pt x="13009" y="77789"/>
                  </a:lnTo>
                  <a:cubicBezTo>
                    <a:pt x="13777" y="77789"/>
                    <a:pt x="14577" y="78490"/>
                    <a:pt x="14444" y="79224"/>
                  </a:cubicBezTo>
                  <a:cubicBezTo>
                    <a:pt x="14444" y="80058"/>
                    <a:pt x="13877" y="80625"/>
                    <a:pt x="13043" y="80625"/>
                  </a:cubicBezTo>
                  <a:cubicBezTo>
                    <a:pt x="12209" y="80625"/>
                    <a:pt x="11708" y="80024"/>
                    <a:pt x="11642" y="79190"/>
                  </a:cubicBezTo>
                  <a:cubicBezTo>
                    <a:pt x="11575" y="78490"/>
                    <a:pt x="12409" y="77756"/>
                    <a:pt x="13009" y="77756"/>
                  </a:cubicBezTo>
                  <a:close/>
                  <a:moveTo>
                    <a:pt x="16212" y="84728"/>
                  </a:moveTo>
                  <a:cubicBezTo>
                    <a:pt x="16412" y="84761"/>
                    <a:pt x="16545" y="84861"/>
                    <a:pt x="16545" y="85061"/>
                  </a:cubicBezTo>
                  <a:cubicBezTo>
                    <a:pt x="16579" y="85295"/>
                    <a:pt x="16512" y="85428"/>
                    <a:pt x="16278" y="85428"/>
                  </a:cubicBezTo>
                  <a:cubicBezTo>
                    <a:pt x="16249" y="85432"/>
                    <a:pt x="16221" y="85435"/>
                    <a:pt x="16194" y="85435"/>
                  </a:cubicBezTo>
                  <a:cubicBezTo>
                    <a:pt x="16005" y="85435"/>
                    <a:pt x="15874" y="85332"/>
                    <a:pt x="15845" y="85128"/>
                  </a:cubicBezTo>
                  <a:cubicBezTo>
                    <a:pt x="15811" y="84861"/>
                    <a:pt x="16012" y="84794"/>
                    <a:pt x="16212" y="84728"/>
                  </a:cubicBezTo>
                  <a:close/>
                  <a:moveTo>
                    <a:pt x="11108" y="84227"/>
                  </a:moveTo>
                  <a:cubicBezTo>
                    <a:pt x="11909" y="84261"/>
                    <a:pt x="12576" y="84861"/>
                    <a:pt x="12576" y="85628"/>
                  </a:cubicBezTo>
                  <a:cubicBezTo>
                    <a:pt x="12576" y="86345"/>
                    <a:pt x="11909" y="86997"/>
                    <a:pt x="11101" y="86997"/>
                  </a:cubicBezTo>
                  <a:cubicBezTo>
                    <a:pt x="11081" y="86997"/>
                    <a:pt x="11061" y="86997"/>
                    <a:pt x="11041" y="86996"/>
                  </a:cubicBezTo>
                  <a:cubicBezTo>
                    <a:pt x="10207" y="86996"/>
                    <a:pt x="9540" y="86362"/>
                    <a:pt x="9540" y="85595"/>
                  </a:cubicBezTo>
                  <a:cubicBezTo>
                    <a:pt x="9540" y="84861"/>
                    <a:pt x="10274" y="84227"/>
                    <a:pt x="11108" y="84227"/>
                  </a:cubicBezTo>
                  <a:close/>
                  <a:moveTo>
                    <a:pt x="8306" y="90065"/>
                  </a:moveTo>
                  <a:cubicBezTo>
                    <a:pt x="9140" y="90098"/>
                    <a:pt x="9807" y="90732"/>
                    <a:pt x="9807" y="91599"/>
                  </a:cubicBezTo>
                  <a:cubicBezTo>
                    <a:pt x="9807" y="92448"/>
                    <a:pt x="9105" y="93168"/>
                    <a:pt x="8263" y="93168"/>
                  </a:cubicBezTo>
                  <a:cubicBezTo>
                    <a:pt x="8244" y="93168"/>
                    <a:pt x="8225" y="93168"/>
                    <a:pt x="8206" y="93167"/>
                  </a:cubicBezTo>
                  <a:cubicBezTo>
                    <a:pt x="7372" y="93167"/>
                    <a:pt x="6738" y="92533"/>
                    <a:pt x="6738" y="91699"/>
                  </a:cubicBezTo>
                  <a:lnTo>
                    <a:pt x="6738" y="91666"/>
                  </a:lnTo>
                  <a:cubicBezTo>
                    <a:pt x="6738" y="90765"/>
                    <a:pt x="7439" y="90065"/>
                    <a:pt x="8306" y="90065"/>
                  </a:cubicBezTo>
                  <a:close/>
                  <a:moveTo>
                    <a:pt x="15545" y="92567"/>
                  </a:moveTo>
                  <a:cubicBezTo>
                    <a:pt x="16112" y="92567"/>
                    <a:pt x="16479" y="92967"/>
                    <a:pt x="16479" y="93534"/>
                  </a:cubicBezTo>
                  <a:cubicBezTo>
                    <a:pt x="16479" y="94101"/>
                    <a:pt x="16078" y="94501"/>
                    <a:pt x="15545" y="94501"/>
                  </a:cubicBezTo>
                  <a:cubicBezTo>
                    <a:pt x="15011" y="94501"/>
                    <a:pt x="14544" y="94068"/>
                    <a:pt x="14544" y="93567"/>
                  </a:cubicBezTo>
                  <a:cubicBezTo>
                    <a:pt x="14544" y="93034"/>
                    <a:pt x="14977" y="92567"/>
                    <a:pt x="15545" y="92567"/>
                  </a:cubicBezTo>
                  <a:close/>
                  <a:moveTo>
                    <a:pt x="11942" y="96269"/>
                  </a:moveTo>
                  <a:cubicBezTo>
                    <a:pt x="12442" y="96303"/>
                    <a:pt x="12876" y="96703"/>
                    <a:pt x="12843" y="97203"/>
                  </a:cubicBezTo>
                  <a:cubicBezTo>
                    <a:pt x="12843" y="97770"/>
                    <a:pt x="12442" y="98137"/>
                    <a:pt x="11909" y="98137"/>
                  </a:cubicBezTo>
                  <a:cubicBezTo>
                    <a:pt x="11375" y="98137"/>
                    <a:pt x="11008" y="97737"/>
                    <a:pt x="11008" y="97203"/>
                  </a:cubicBezTo>
                  <a:cubicBezTo>
                    <a:pt x="11008" y="96636"/>
                    <a:pt x="11408" y="96269"/>
                    <a:pt x="11942" y="96269"/>
                  </a:cubicBezTo>
                  <a:close/>
                  <a:moveTo>
                    <a:pt x="16579" y="103408"/>
                  </a:moveTo>
                  <a:cubicBezTo>
                    <a:pt x="17079" y="103408"/>
                    <a:pt x="17446" y="103741"/>
                    <a:pt x="17479" y="104208"/>
                  </a:cubicBezTo>
                  <a:cubicBezTo>
                    <a:pt x="17446" y="104709"/>
                    <a:pt x="17079" y="105009"/>
                    <a:pt x="16579" y="105009"/>
                  </a:cubicBezTo>
                  <a:cubicBezTo>
                    <a:pt x="16112" y="105009"/>
                    <a:pt x="15711" y="104675"/>
                    <a:pt x="15645" y="104208"/>
                  </a:cubicBezTo>
                  <a:cubicBezTo>
                    <a:pt x="15711" y="103741"/>
                    <a:pt x="16112" y="103408"/>
                    <a:pt x="16579" y="103408"/>
                  </a:cubicBezTo>
                  <a:close/>
                  <a:moveTo>
                    <a:pt x="10265" y="101939"/>
                  </a:moveTo>
                  <a:cubicBezTo>
                    <a:pt x="11239" y="101939"/>
                    <a:pt x="12009" y="102759"/>
                    <a:pt x="12009" y="103675"/>
                  </a:cubicBezTo>
                  <a:cubicBezTo>
                    <a:pt x="12009" y="103875"/>
                    <a:pt x="11975" y="104042"/>
                    <a:pt x="11942" y="104208"/>
                  </a:cubicBezTo>
                  <a:cubicBezTo>
                    <a:pt x="11975" y="104375"/>
                    <a:pt x="12009" y="104542"/>
                    <a:pt x="12009" y="104742"/>
                  </a:cubicBezTo>
                  <a:cubicBezTo>
                    <a:pt x="12009" y="105709"/>
                    <a:pt x="11208" y="106510"/>
                    <a:pt x="10207" y="106510"/>
                  </a:cubicBezTo>
                  <a:cubicBezTo>
                    <a:pt x="9240" y="106510"/>
                    <a:pt x="8406" y="105676"/>
                    <a:pt x="8439" y="104709"/>
                  </a:cubicBezTo>
                  <a:cubicBezTo>
                    <a:pt x="8439" y="104542"/>
                    <a:pt x="8473" y="104375"/>
                    <a:pt x="8506" y="104208"/>
                  </a:cubicBezTo>
                  <a:cubicBezTo>
                    <a:pt x="8473" y="104042"/>
                    <a:pt x="8439" y="103875"/>
                    <a:pt x="8439" y="103708"/>
                  </a:cubicBezTo>
                  <a:cubicBezTo>
                    <a:pt x="8406" y="102741"/>
                    <a:pt x="9240" y="101940"/>
                    <a:pt x="10207" y="101940"/>
                  </a:cubicBezTo>
                  <a:cubicBezTo>
                    <a:pt x="10227" y="101939"/>
                    <a:pt x="10246" y="101939"/>
                    <a:pt x="10265" y="101939"/>
                  </a:cubicBezTo>
                  <a:close/>
                  <a:moveTo>
                    <a:pt x="11909" y="110279"/>
                  </a:moveTo>
                  <a:cubicBezTo>
                    <a:pt x="12442" y="110279"/>
                    <a:pt x="12843" y="110680"/>
                    <a:pt x="12843" y="111213"/>
                  </a:cubicBezTo>
                  <a:cubicBezTo>
                    <a:pt x="12876" y="111714"/>
                    <a:pt x="12442" y="112147"/>
                    <a:pt x="11942" y="112147"/>
                  </a:cubicBezTo>
                  <a:cubicBezTo>
                    <a:pt x="11408" y="112147"/>
                    <a:pt x="11008" y="111780"/>
                    <a:pt x="11008" y="111213"/>
                  </a:cubicBezTo>
                  <a:cubicBezTo>
                    <a:pt x="11008" y="110680"/>
                    <a:pt x="11375" y="110313"/>
                    <a:pt x="11909" y="110279"/>
                  </a:cubicBezTo>
                  <a:close/>
                  <a:moveTo>
                    <a:pt x="15545" y="113915"/>
                  </a:moveTo>
                  <a:cubicBezTo>
                    <a:pt x="16078" y="113915"/>
                    <a:pt x="16479" y="114316"/>
                    <a:pt x="16479" y="114883"/>
                  </a:cubicBezTo>
                  <a:cubicBezTo>
                    <a:pt x="16479" y="115483"/>
                    <a:pt x="16112" y="115850"/>
                    <a:pt x="15545" y="115850"/>
                  </a:cubicBezTo>
                  <a:cubicBezTo>
                    <a:pt x="15011" y="115850"/>
                    <a:pt x="14544" y="115416"/>
                    <a:pt x="14544" y="114883"/>
                  </a:cubicBezTo>
                  <a:cubicBezTo>
                    <a:pt x="14544" y="114349"/>
                    <a:pt x="15011" y="113915"/>
                    <a:pt x="15545" y="113915"/>
                  </a:cubicBezTo>
                  <a:close/>
                  <a:moveTo>
                    <a:pt x="8263" y="115249"/>
                  </a:moveTo>
                  <a:cubicBezTo>
                    <a:pt x="9105" y="115249"/>
                    <a:pt x="9807" y="115969"/>
                    <a:pt x="9807" y="116817"/>
                  </a:cubicBezTo>
                  <a:cubicBezTo>
                    <a:pt x="9807" y="117685"/>
                    <a:pt x="9140" y="118318"/>
                    <a:pt x="8306" y="118352"/>
                  </a:cubicBezTo>
                  <a:cubicBezTo>
                    <a:pt x="7439" y="118352"/>
                    <a:pt x="6738" y="117651"/>
                    <a:pt x="6738" y="116717"/>
                  </a:cubicBezTo>
                  <a:cubicBezTo>
                    <a:pt x="6738" y="115883"/>
                    <a:pt x="7372" y="115250"/>
                    <a:pt x="8206" y="115250"/>
                  </a:cubicBezTo>
                  <a:cubicBezTo>
                    <a:pt x="8225" y="115249"/>
                    <a:pt x="8244" y="115249"/>
                    <a:pt x="8263" y="115249"/>
                  </a:cubicBezTo>
                  <a:close/>
                  <a:moveTo>
                    <a:pt x="16209" y="122983"/>
                  </a:moveTo>
                  <a:cubicBezTo>
                    <a:pt x="16231" y="122983"/>
                    <a:pt x="16255" y="122985"/>
                    <a:pt x="16278" y="122988"/>
                  </a:cubicBezTo>
                  <a:cubicBezTo>
                    <a:pt x="16512" y="122988"/>
                    <a:pt x="16579" y="123155"/>
                    <a:pt x="16579" y="123355"/>
                  </a:cubicBezTo>
                  <a:cubicBezTo>
                    <a:pt x="16545" y="123589"/>
                    <a:pt x="16412" y="123689"/>
                    <a:pt x="16212" y="123689"/>
                  </a:cubicBezTo>
                  <a:cubicBezTo>
                    <a:pt x="16012" y="123656"/>
                    <a:pt x="15811" y="123556"/>
                    <a:pt x="15845" y="123322"/>
                  </a:cubicBezTo>
                  <a:cubicBezTo>
                    <a:pt x="15875" y="123112"/>
                    <a:pt x="16012" y="122983"/>
                    <a:pt x="16209" y="122983"/>
                  </a:cubicBezTo>
                  <a:close/>
                  <a:moveTo>
                    <a:pt x="11101" y="121419"/>
                  </a:moveTo>
                  <a:cubicBezTo>
                    <a:pt x="11909" y="121419"/>
                    <a:pt x="12576" y="122073"/>
                    <a:pt x="12576" y="122822"/>
                  </a:cubicBezTo>
                  <a:cubicBezTo>
                    <a:pt x="12576" y="123556"/>
                    <a:pt x="11909" y="124189"/>
                    <a:pt x="11108" y="124189"/>
                  </a:cubicBezTo>
                  <a:cubicBezTo>
                    <a:pt x="10274" y="124189"/>
                    <a:pt x="9540" y="123556"/>
                    <a:pt x="9540" y="122822"/>
                  </a:cubicBezTo>
                  <a:cubicBezTo>
                    <a:pt x="9507" y="122088"/>
                    <a:pt x="10207" y="121421"/>
                    <a:pt x="11041" y="121421"/>
                  </a:cubicBezTo>
                  <a:cubicBezTo>
                    <a:pt x="11061" y="121420"/>
                    <a:pt x="11081" y="121419"/>
                    <a:pt x="11101" y="121419"/>
                  </a:cubicBezTo>
                  <a:close/>
                  <a:moveTo>
                    <a:pt x="13043" y="127792"/>
                  </a:moveTo>
                  <a:cubicBezTo>
                    <a:pt x="13877" y="127792"/>
                    <a:pt x="14444" y="128392"/>
                    <a:pt x="14444" y="129193"/>
                  </a:cubicBezTo>
                  <a:cubicBezTo>
                    <a:pt x="14577" y="129927"/>
                    <a:pt x="13777" y="130627"/>
                    <a:pt x="13009" y="130661"/>
                  </a:cubicBezTo>
                  <a:cubicBezTo>
                    <a:pt x="12409" y="130661"/>
                    <a:pt x="11575" y="129927"/>
                    <a:pt x="11642" y="129260"/>
                  </a:cubicBezTo>
                  <a:cubicBezTo>
                    <a:pt x="11708" y="128392"/>
                    <a:pt x="12242" y="127792"/>
                    <a:pt x="13043" y="127792"/>
                  </a:cubicBezTo>
                  <a:close/>
                  <a:moveTo>
                    <a:pt x="12042" y="135197"/>
                  </a:moveTo>
                  <a:cubicBezTo>
                    <a:pt x="12909" y="135197"/>
                    <a:pt x="13510" y="135798"/>
                    <a:pt x="13510" y="136632"/>
                  </a:cubicBezTo>
                  <a:cubicBezTo>
                    <a:pt x="13510" y="137499"/>
                    <a:pt x="12943" y="138099"/>
                    <a:pt x="12075" y="138099"/>
                  </a:cubicBezTo>
                  <a:cubicBezTo>
                    <a:pt x="11175" y="138099"/>
                    <a:pt x="10474" y="137432"/>
                    <a:pt x="10474" y="136632"/>
                  </a:cubicBezTo>
                  <a:cubicBezTo>
                    <a:pt x="10474" y="135864"/>
                    <a:pt x="11208" y="135231"/>
                    <a:pt x="12042" y="135197"/>
                  </a:cubicBezTo>
                  <a:close/>
                  <a:moveTo>
                    <a:pt x="13310" y="144004"/>
                  </a:moveTo>
                  <a:cubicBezTo>
                    <a:pt x="13977" y="144004"/>
                    <a:pt x="14611" y="144637"/>
                    <a:pt x="14611" y="145304"/>
                  </a:cubicBezTo>
                  <a:cubicBezTo>
                    <a:pt x="14611" y="146005"/>
                    <a:pt x="14010" y="146605"/>
                    <a:pt x="13276" y="146605"/>
                  </a:cubicBezTo>
                  <a:cubicBezTo>
                    <a:pt x="12542" y="146605"/>
                    <a:pt x="12042" y="146072"/>
                    <a:pt x="12042" y="145304"/>
                  </a:cubicBezTo>
                  <a:cubicBezTo>
                    <a:pt x="12042" y="144604"/>
                    <a:pt x="12642" y="144004"/>
                    <a:pt x="13310" y="144004"/>
                  </a:cubicBezTo>
                  <a:close/>
                  <a:moveTo>
                    <a:pt x="13677" y="150208"/>
                  </a:moveTo>
                  <a:cubicBezTo>
                    <a:pt x="14043" y="150208"/>
                    <a:pt x="14377" y="150575"/>
                    <a:pt x="14410" y="150942"/>
                  </a:cubicBezTo>
                  <a:cubicBezTo>
                    <a:pt x="14410" y="151275"/>
                    <a:pt x="14043" y="151676"/>
                    <a:pt x="13710" y="151676"/>
                  </a:cubicBezTo>
                  <a:cubicBezTo>
                    <a:pt x="13376" y="151676"/>
                    <a:pt x="13009" y="151342"/>
                    <a:pt x="12976" y="150975"/>
                  </a:cubicBezTo>
                  <a:cubicBezTo>
                    <a:pt x="12943" y="150642"/>
                    <a:pt x="13310" y="150241"/>
                    <a:pt x="13677" y="150208"/>
                  </a:cubicBezTo>
                  <a:close/>
                  <a:moveTo>
                    <a:pt x="10508" y="154478"/>
                  </a:moveTo>
                  <a:cubicBezTo>
                    <a:pt x="11342" y="154478"/>
                    <a:pt x="12109" y="155245"/>
                    <a:pt x="12109" y="156079"/>
                  </a:cubicBezTo>
                  <a:cubicBezTo>
                    <a:pt x="12109" y="156946"/>
                    <a:pt x="11375" y="157680"/>
                    <a:pt x="10474" y="157713"/>
                  </a:cubicBezTo>
                  <a:cubicBezTo>
                    <a:pt x="9640" y="157713"/>
                    <a:pt x="8906" y="156979"/>
                    <a:pt x="8906" y="156112"/>
                  </a:cubicBezTo>
                  <a:cubicBezTo>
                    <a:pt x="8873" y="155245"/>
                    <a:pt x="9640" y="154478"/>
                    <a:pt x="10508" y="154478"/>
                  </a:cubicBezTo>
                  <a:close/>
                  <a:moveTo>
                    <a:pt x="9813" y="160679"/>
                  </a:moveTo>
                  <a:cubicBezTo>
                    <a:pt x="9833" y="160679"/>
                    <a:pt x="9853" y="160680"/>
                    <a:pt x="9874" y="160682"/>
                  </a:cubicBezTo>
                  <a:cubicBezTo>
                    <a:pt x="10241" y="160682"/>
                    <a:pt x="10474" y="160916"/>
                    <a:pt x="10441" y="161283"/>
                  </a:cubicBezTo>
                  <a:cubicBezTo>
                    <a:pt x="10441" y="161649"/>
                    <a:pt x="10207" y="161883"/>
                    <a:pt x="9740" y="161883"/>
                  </a:cubicBezTo>
                  <a:cubicBezTo>
                    <a:pt x="9474" y="161850"/>
                    <a:pt x="9273" y="161683"/>
                    <a:pt x="9240" y="161316"/>
                  </a:cubicBezTo>
                  <a:cubicBezTo>
                    <a:pt x="9240" y="160938"/>
                    <a:pt x="9478" y="160679"/>
                    <a:pt x="9813" y="160679"/>
                  </a:cubicBezTo>
                  <a:close/>
                  <a:moveTo>
                    <a:pt x="9440" y="166420"/>
                  </a:moveTo>
                  <a:cubicBezTo>
                    <a:pt x="10174" y="166420"/>
                    <a:pt x="10741" y="166920"/>
                    <a:pt x="10741" y="167554"/>
                  </a:cubicBezTo>
                  <a:cubicBezTo>
                    <a:pt x="10708" y="168221"/>
                    <a:pt x="10074" y="168821"/>
                    <a:pt x="9407" y="168821"/>
                  </a:cubicBezTo>
                  <a:cubicBezTo>
                    <a:pt x="8773" y="168821"/>
                    <a:pt x="8173" y="168221"/>
                    <a:pt x="8173" y="167654"/>
                  </a:cubicBezTo>
                  <a:cubicBezTo>
                    <a:pt x="8173" y="166987"/>
                    <a:pt x="8773" y="166420"/>
                    <a:pt x="9440" y="166420"/>
                  </a:cubicBezTo>
                  <a:close/>
                  <a:moveTo>
                    <a:pt x="7872" y="172991"/>
                  </a:moveTo>
                  <a:cubicBezTo>
                    <a:pt x="8873" y="172991"/>
                    <a:pt x="9607" y="173691"/>
                    <a:pt x="9607" y="174659"/>
                  </a:cubicBezTo>
                  <a:cubicBezTo>
                    <a:pt x="9607" y="175593"/>
                    <a:pt x="8806" y="176393"/>
                    <a:pt x="7906" y="176393"/>
                  </a:cubicBezTo>
                  <a:cubicBezTo>
                    <a:pt x="6938" y="176393"/>
                    <a:pt x="6104" y="175626"/>
                    <a:pt x="6104" y="174692"/>
                  </a:cubicBezTo>
                  <a:cubicBezTo>
                    <a:pt x="6104" y="173725"/>
                    <a:pt x="6872" y="172991"/>
                    <a:pt x="7872" y="172991"/>
                  </a:cubicBezTo>
                  <a:close/>
                  <a:moveTo>
                    <a:pt x="11947" y="176691"/>
                  </a:moveTo>
                  <a:cubicBezTo>
                    <a:pt x="12338" y="176691"/>
                    <a:pt x="12576" y="176948"/>
                    <a:pt x="12576" y="177294"/>
                  </a:cubicBezTo>
                  <a:cubicBezTo>
                    <a:pt x="12609" y="177661"/>
                    <a:pt x="12276" y="177961"/>
                    <a:pt x="11909" y="177995"/>
                  </a:cubicBezTo>
                  <a:cubicBezTo>
                    <a:pt x="11542" y="177995"/>
                    <a:pt x="11208" y="177694"/>
                    <a:pt x="11208" y="177327"/>
                  </a:cubicBezTo>
                  <a:cubicBezTo>
                    <a:pt x="11175" y="176960"/>
                    <a:pt x="11475" y="176694"/>
                    <a:pt x="11875" y="176694"/>
                  </a:cubicBezTo>
                  <a:cubicBezTo>
                    <a:pt x="11900" y="176692"/>
                    <a:pt x="11924" y="176691"/>
                    <a:pt x="11947" y="176691"/>
                  </a:cubicBezTo>
                  <a:close/>
                  <a:moveTo>
                    <a:pt x="11236" y="183165"/>
                  </a:moveTo>
                  <a:cubicBezTo>
                    <a:pt x="12124" y="183180"/>
                    <a:pt x="12843" y="183907"/>
                    <a:pt x="12843" y="184733"/>
                  </a:cubicBezTo>
                  <a:cubicBezTo>
                    <a:pt x="12843" y="185600"/>
                    <a:pt x="12142" y="186300"/>
                    <a:pt x="11308" y="186300"/>
                  </a:cubicBezTo>
                  <a:cubicBezTo>
                    <a:pt x="11287" y="186301"/>
                    <a:pt x="11265" y="186302"/>
                    <a:pt x="11244" y="186302"/>
                  </a:cubicBezTo>
                  <a:cubicBezTo>
                    <a:pt x="10374" y="186302"/>
                    <a:pt x="9707" y="185645"/>
                    <a:pt x="9707" y="184766"/>
                  </a:cubicBezTo>
                  <a:cubicBezTo>
                    <a:pt x="9707" y="183867"/>
                    <a:pt x="10371" y="183201"/>
                    <a:pt x="11236" y="183165"/>
                  </a:cubicBezTo>
                  <a:close/>
                  <a:moveTo>
                    <a:pt x="6438" y="191771"/>
                  </a:moveTo>
                  <a:cubicBezTo>
                    <a:pt x="6938" y="191771"/>
                    <a:pt x="7305" y="192205"/>
                    <a:pt x="7305" y="192805"/>
                  </a:cubicBezTo>
                  <a:cubicBezTo>
                    <a:pt x="7272" y="193372"/>
                    <a:pt x="6938" y="193739"/>
                    <a:pt x="6371" y="193739"/>
                  </a:cubicBezTo>
                  <a:cubicBezTo>
                    <a:pt x="5804" y="193739"/>
                    <a:pt x="5437" y="193406"/>
                    <a:pt x="5437" y="192838"/>
                  </a:cubicBezTo>
                  <a:cubicBezTo>
                    <a:pt x="5437" y="192238"/>
                    <a:pt x="5871" y="191771"/>
                    <a:pt x="6438" y="191771"/>
                  </a:cubicBezTo>
                  <a:close/>
                  <a:moveTo>
                    <a:pt x="11100" y="192437"/>
                  </a:moveTo>
                  <a:cubicBezTo>
                    <a:pt x="12243" y="192437"/>
                    <a:pt x="13243" y="193390"/>
                    <a:pt x="13243" y="194440"/>
                  </a:cubicBezTo>
                  <a:cubicBezTo>
                    <a:pt x="13210" y="195507"/>
                    <a:pt x="12309" y="196408"/>
                    <a:pt x="11208" y="196408"/>
                  </a:cubicBezTo>
                  <a:cubicBezTo>
                    <a:pt x="11184" y="196408"/>
                    <a:pt x="11159" y="196409"/>
                    <a:pt x="11135" y="196409"/>
                  </a:cubicBezTo>
                  <a:cubicBezTo>
                    <a:pt x="9905" y="196409"/>
                    <a:pt x="9006" y="195585"/>
                    <a:pt x="8973" y="194473"/>
                  </a:cubicBezTo>
                  <a:cubicBezTo>
                    <a:pt x="8973" y="193406"/>
                    <a:pt x="9907" y="192472"/>
                    <a:pt x="11041" y="192438"/>
                  </a:cubicBezTo>
                  <a:cubicBezTo>
                    <a:pt x="11061" y="192438"/>
                    <a:pt x="11080" y="192437"/>
                    <a:pt x="11100" y="192437"/>
                  </a:cubicBezTo>
                  <a:close/>
                  <a:moveTo>
                    <a:pt x="13510" y="198442"/>
                  </a:moveTo>
                  <a:cubicBezTo>
                    <a:pt x="13910" y="198442"/>
                    <a:pt x="14277" y="198776"/>
                    <a:pt x="14310" y="199176"/>
                  </a:cubicBezTo>
                  <a:cubicBezTo>
                    <a:pt x="14344" y="199743"/>
                    <a:pt x="13777" y="200310"/>
                    <a:pt x="13210" y="200310"/>
                  </a:cubicBezTo>
                  <a:cubicBezTo>
                    <a:pt x="12709" y="200310"/>
                    <a:pt x="12409" y="200044"/>
                    <a:pt x="12409" y="199543"/>
                  </a:cubicBezTo>
                  <a:cubicBezTo>
                    <a:pt x="12409" y="199010"/>
                    <a:pt x="12943" y="198476"/>
                    <a:pt x="13510" y="198442"/>
                  </a:cubicBezTo>
                  <a:close/>
                  <a:moveTo>
                    <a:pt x="4567" y="200274"/>
                  </a:moveTo>
                  <a:cubicBezTo>
                    <a:pt x="4827" y="200274"/>
                    <a:pt x="4970" y="200466"/>
                    <a:pt x="4970" y="200744"/>
                  </a:cubicBezTo>
                  <a:cubicBezTo>
                    <a:pt x="4970" y="200960"/>
                    <a:pt x="4827" y="201148"/>
                    <a:pt x="4568" y="201148"/>
                  </a:cubicBezTo>
                  <a:cubicBezTo>
                    <a:pt x="4547" y="201148"/>
                    <a:pt x="4525" y="201147"/>
                    <a:pt x="4503" y="201144"/>
                  </a:cubicBezTo>
                  <a:cubicBezTo>
                    <a:pt x="4236" y="201144"/>
                    <a:pt x="4070" y="201011"/>
                    <a:pt x="4070" y="200711"/>
                  </a:cubicBezTo>
                  <a:cubicBezTo>
                    <a:pt x="4070" y="200411"/>
                    <a:pt x="4270" y="200277"/>
                    <a:pt x="4503" y="200277"/>
                  </a:cubicBezTo>
                  <a:cubicBezTo>
                    <a:pt x="4525" y="200275"/>
                    <a:pt x="4546" y="200274"/>
                    <a:pt x="4567" y="200274"/>
                  </a:cubicBezTo>
                  <a:close/>
                  <a:moveTo>
                    <a:pt x="11241" y="204380"/>
                  </a:moveTo>
                  <a:cubicBezTo>
                    <a:pt x="11842" y="204413"/>
                    <a:pt x="12309" y="204880"/>
                    <a:pt x="12309" y="205448"/>
                  </a:cubicBezTo>
                  <a:cubicBezTo>
                    <a:pt x="12309" y="206081"/>
                    <a:pt x="11875" y="206515"/>
                    <a:pt x="11208" y="206515"/>
                  </a:cubicBezTo>
                  <a:cubicBezTo>
                    <a:pt x="10608" y="206515"/>
                    <a:pt x="10174" y="206081"/>
                    <a:pt x="10174" y="205481"/>
                  </a:cubicBezTo>
                  <a:cubicBezTo>
                    <a:pt x="10174" y="204847"/>
                    <a:pt x="10674" y="204380"/>
                    <a:pt x="11241" y="204380"/>
                  </a:cubicBezTo>
                  <a:close/>
                  <a:moveTo>
                    <a:pt x="0" y="0"/>
                  </a:moveTo>
                  <a:cubicBezTo>
                    <a:pt x="167" y="2102"/>
                    <a:pt x="500" y="4237"/>
                    <a:pt x="701" y="6338"/>
                  </a:cubicBezTo>
                  <a:cubicBezTo>
                    <a:pt x="901" y="8640"/>
                    <a:pt x="1535" y="10842"/>
                    <a:pt x="2235" y="13010"/>
                  </a:cubicBezTo>
                  <a:cubicBezTo>
                    <a:pt x="3703" y="17680"/>
                    <a:pt x="4103" y="22483"/>
                    <a:pt x="3870" y="27353"/>
                  </a:cubicBezTo>
                  <a:cubicBezTo>
                    <a:pt x="3703" y="30289"/>
                    <a:pt x="3569" y="33224"/>
                    <a:pt x="3703" y="36160"/>
                  </a:cubicBezTo>
                  <a:cubicBezTo>
                    <a:pt x="3803" y="37994"/>
                    <a:pt x="4103" y="39796"/>
                    <a:pt x="4770" y="41530"/>
                  </a:cubicBezTo>
                  <a:cubicBezTo>
                    <a:pt x="5471" y="43398"/>
                    <a:pt x="6405" y="45166"/>
                    <a:pt x="7005" y="47067"/>
                  </a:cubicBezTo>
                  <a:cubicBezTo>
                    <a:pt x="8339" y="51137"/>
                    <a:pt x="9040" y="55307"/>
                    <a:pt x="9207" y="59576"/>
                  </a:cubicBezTo>
                  <a:cubicBezTo>
                    <a:pt x="9340" y="62545"/>
                    <a:pt x="9373" y="65514"/>
                    <a:pt x="9240" y="68483"/>
                  </a:cubicBezTo>
                  <a:cubicBezTo>
                    <a:pt x="9173" y="69884"/>
                    <a:pt x="9007" y="71318"/>
                    <a:pt x="8840" y="72719"/>
                  </a:cubicBezTo>
                  <a:cubicBezTo>
                    <a:pt x="8473" y="75221"/>
                    <a:pt x="8039" y="77689"/>
                    <a:pt x="7572" y="80191"/>
                  </a:cubicBezTo>
                  <a:cubicBezTo>
                    <a:pt x="7105" y="82660"/>
                    <a:pt x="6805" y="85195"/>
                    <a:pt x="6104" y="87630"/>
                  </a:cubicBezTo>
                  <a:cubicBezTo>
                    <a:pt x="5337" y="90398"/>
                    <a:pt x="4603" y="93234"/>
                    <a:pt x="4403" y="96136"/>
                  </a:cubicBezTo>
                  <a:cubicBezTo>
                    <a:pt x="4203" y="98838"/>
                    <a:pt x="4270" y="101540"/>
                    <a:pt x="4370" y="104242"/>
                  </a:cubicBezTo>
                  <a:cubicBezTo>
                    <a:pt x="4270" y="106944"/>
                    <a:pt x="4203" y="109646"/>
                    <a:pt x="4403" y="112348"/>
                  </a:cubicBezTo>
                  <a:cubicBezTo>
                    <a:pt x="4603" y="115250"/>
                    <a:pt x="5337" y="118052"/>
                    <a:pt x="6104" y="120854"/>
                  </a:cubicBezTo>
                  <a:cubicBezTo>
                    <a:pt x="6805" y="123289"/>
                    <a:pt x="7105" y="125790"/>
                    <a:pt x="7572" y="128292"/>
                  </a:cubicBezTo>
                  <a:cubicBezTo>
                    <a:pt x="8039" y="130761"/>
                    <a:pt x="8506" y="133262"/>
                    <a:pt x="8840" y="135764"/>
                  </a:cubicBezTo>
                  <a:cubicBezTo>
                    <a:pt x="9007" y="137165"/>
                    <a:pt x="9173" y="138566"/>
                    <a:pt x="9240" y="140001"/>
                  </a:cubicBezTo>
                  <a:cubicBezTo>
                    <a:pt x="9373" y="142936"/>
                    <a:pt x="9340" y="145905"/>
                    <a:pt x="9207" y="148874"/>
                  </a:cubicBezTo>
                  <a:cubicBezTo>
                    <a:pt x="9040" y="153143"/>
                    <a:pt x="8339" y="157313"/>
                    <a:pt x="7005" y="161416"/>
                  </a:cubicBezTo>
                  <a:cubicBezTo>
                    <a:pt x="6405" y="163284"/>
                    <a:pt x="5471" y="165085"/>
                    <a:pt x="4770" y="166920"/>
                  </a:cubicBezTo>
                  <a:cubicBezTo>
                    <a:pt x="4103" y="168654"/>
                    <a:pt x="3803" y="170456"/>
                    <a:pt x="3703" y="172290"/>
                  </a:cubicBezTo>
                  <a:cubicBezTo>
                    <a:pt x="3569" y="175226"/>
                    <a:pt x="3703" y="178161"/>
                    <a:pt x="3870" y="181097"/>
                  </a:cubicBezTo>
                  <a:cubicBezTo>
                    <a:pt x="4103" y="185967"/>
                    <a:pt x="3703" y="190770"/>
                    <a:pt x="2235" y="195440"/>
                  </a:cubicBezTo>
                  <a:cubicBezTo>
                    <a:pt x="1535" y="197642"/>
                    <a:pt x="901" y="199810"/>
                    <a:pt x="701" y="202112"/>
                  </a:cubicBezTo>
                  <a:cubicBezTo>
                    <a:pt x="500" y="204247"/>
                    <a:pt x="167" y="206348"/>
                    <a:pt x="0" y="208483"/>
                  </a:cubicBezTo>
                  <a:lnTo>
                    <a:pt x="2969" y="208483"/>
                  </a:lnTo>
                  <a:cubicBezTo>
                    <a:pt x="2936" y="208416"/>
                    <a:pt x="2936" y="208350"/>
                    <a:pt x="2936" y="208283"/>
                  </a:cubicBezTo>
                  <a:cubicBezTo>
                    <a:pt x="2904" y="207280"/>
                    <a:pt x="3785" y="206336"/>
                    <a:pt x="4667" y="206336"/>
                  </a:cubicBezTo>
                  <a:cubicBezTo>
                    <a:pt x="4724" y="206336"/>
                    <a:pt x="4780" y="206340"/>
                    <a:pt x="4837" y="206348"/>
                  </a:cubicBezTo>
                  <a:cubicBezTo>
                    <a:pt x="4909" y="206338"/>
                    <a:pt x="4980" y="206333"/>
                    <a:pt x="5050" y="206333"/>
                  </a:cubicBezTo>
                  <a:cubicBezTo>
                    <a:pt x="6108" y="206333"/>
                    <a:pt x="6870" y="207467"/>
                    <a:pt x="6838" y="208250"/>
                  </a:cubicBezTo>
                  <a:cubicBezTo>
                    <a:pt x="6838" y="208316"/>
                    <a:pt x="6838" y="208383"/>
                    <a:pt x="6838" y="208483"/>
                  </a:cubicBezTo>
                  <a:lnTo>
                    <a:pt x="16378" y="208483"/>
                  </a:lnTo>
                  <a:cubicBezTo>
                    <a:pt x="16378" y="207215"/>
                    <a:pt x="16312" y="205948"/>
                    <a:pt x="16245" y="204680"/>
                  </a:cubicBezTo>
                  <a:cubicBezTo>
                    <a:pt x="16212" y="204447"/>
                    <a:pt x="16212" y="204213"/>
                    <a:pt x="16212" y="203980"/>
                  </a:cubicBezTo>
                  <a:cubicBezTo>
                    <a:pt x="16178" y="201545"/>
                    <a:pt x="16145" y="199110"/>
                    <a:pt x="16078" y="196675"/>
                  </a:cubicBezTo>
                  <a:cubicBezTo>
                    <a:pt x="16012" y="194673"/>
                    <a:pt x="16045" y="192672"/>
                    <a:pt x="16012" y="190704"/>
                  </a:cubicBezTo>
                  <a:cubicBezTo>
                    <a:pt x="16012" y="188369"/>
                    <a:pt x="15711" y="186034"/>
                    <a:pt x="15611" y="183732"/>
                  </a:cubicBezTo>
                  <a:cubicBezTo>
                    <a:pt x="15478" y="180997"/>
                    <a:pt x="15044" y="178328"/>
                    <a:pt x="14711" y="175626"/>
                  </a:cubicBezTo>
                  <a:cubicBezTo>
                    <a:pt x="14544" y="174292"/>
                    <a:pt x="14310" y="172958"/>
                    <a:pt x="14177" y="171590"/>
                  </a:cubicBezTo>
                  <a:cubicBezTo>
                    <a:pt x="14010" y="169955"/>
                    <a:pt x="14077" y="168321"/>
                    <a:pt x="14344" y="166686"/>
                  </a:cubicBezTo>
                  <a:cubicBezTo>
                    <a:pt x="14711" y="164552"/>
                    <a:pt x="14877" y="162417"/>
                    <a:pt x="15144" y="160282"/>
                  </a:cubicBezTo>
                  <a:cubicBezTo>
                    <a:pt x="15444" y="157947"/>
                    <a:pt x="15978" y="155645"/>
                    <a:pt x="16412" y="153344"/>
                  </a:cubicBezTo>
                  <a:cubicBezTo>
                    <a:pt x="16779" y="151542"/>
                    <a:pt x="16946" y="149708"/>
                    <a:pt x="17112" y="147873"/>
                  </a:cubicBezTo>
                  <a:cubicBezTo>
                    <a:pt x="17312" y="145805"/>
                    <a:pt x="17646" y="143737"/>
                    <a:pt x="17913" y="141635"/>
                  </a:cubicBezTo>
                  <a:cubicBezTo>
                    <a:pt x="18113" y="140201"/>
                    <a:pt x="18280" y="138733"/>
                    <a:pt x="18313" y="137265"/>
                  </a:cubicBezTo>
                  <a:cubicBezTo>
                    <a:pt x="18413" y="133596"/>
                    <a:pt x="18947" y="129993"/>
                    <a:pt x="19814" y="126458"/>
                  </a:cubicBezTo>
                  <a:cubicBezTo>
                    <a:pt x="20448" y="123956"/>
                    <a:pt x="20715" y="121421"/>
                    <a:pt x="20948" y="118852"/>
                  </a:cubicBezTo>
                  <a:cubicBezTo>
                    <a:pt x="21015" y="118018"/>
                    <a:pt x="21048" y="117184"/>
                    <a:pt x="21115" y="116384"/>
                  </a:cubicBezTo>
                  <a:cubicBezTo>
                    <a:pt x="21249" y="114316"/>
                    <a:pt x="20815" y="112281"/>
                    <a:pt x="20715" y="110246"/>
                  </a:cubicBezTo>
                  <a:cubicBezTo>
                    <a:pt x="20615" y="108678"/>
                    <a:pt x="20548" y="107110"/>
                    <a:pt x="20615" y="105509"/>
                  </a:cubicBezTo>
                  <a:cubicBezTo>
                    <a:pt x="20615" y="105109"/>
                    <a:pt x="20648" y="104675"/>
                    <a:pt x="20648" y="104242"/>
                  </a:cubicBezTo>
                  <a:cubicBezTo>
                    <a:pt x="20648" y="103808"/>
                    <a:pt x="20615" y="103374"/>
                    <a:pt x="20615" y="102941"/>
                  </a:cubicBezTo>
                  <a:cubicBezTo>
                    <a:pt x="20548" y="101340"/>
                    <a:pt x="20615" y="99772"/>
                    <a:pt x="20715" y="98204"/>
                  </a:cubicBezTo>
                  <a:cubicBezTo>
                    <a:pt x="20815" y="96169"/>
                    <a:pt x="21249" y="94134"/>
                    <a:pt x="21115" y="92100"/>
                  </a:cubicBezTo>
                  <a:cubicBezTo>
                    <a:pt x="21048" y="91266"/>
                    <a:pt x="21015" y="90432"/>
                    <a:pt x="20948" y="89598"/>
                  </a:cubicBezTo>
                  <a:cubicBezTo>
                    <a:pt x="20715" y="87029"/>
                    <a:pt x="20448" y="84494"/>
                    <a:pt x="19814" y="81992"/>
                  </a:cubicBezTo>
                  <a:cubicBezTo>
                    <a:pt x="18947" y="78457"/>
                    <a:pt x="18413" y="74854"/>
                    <a:pt x="18313" y="71185"/>
                  </a:cubicBezTo>
                  <a:cubicBezTo>
                    <a:pt x="18280" y="69717"/>
                    <a:pt x="18113" y="68249"/>
                    <a:pt x="17913" y="66815"/>
                  </a:cubicBezTo>
                  <a:cubicBezTo>
                    <a:pt x="17646" y="64713"/>
                    <a:pt x="17312" y="62645"/>
                    <a:pt x="17112" y="60577"/>
                  </a:cubicBezTo>
                  <a:cubicBezTo>
                    <a:pt x="16946" y="58742"/>
                    <a:pt x="16779" y="56908"/>
                    <a:pt x="16412" y="55107"/>
                  </a:cubicBezTo>
                  <a:cubicBezTo>
                    <a:pt x="15978" y="52805"/>
                    <a:pt x="15444" y="50503"/>
                    <a:pt x="15144" y="48168"/>
                  </a:cubicBezTo>
                  <a:cubicBezTo>
                    <a:pt x="14877" y="46033"/>
                    <a:pt x="14711" y="43899"/>
                    <a:pt x="14344" y="41764"/>
                  </a:cubicBezTo>
                  <a:cubicBezTo>
                    <a:pt x="14077" y="40129"/>
                    <a:pt x="14010" y="38495"/>
                    <a:pt x="14177" y="36860"/>
                  </a:cubicBezTo>
                  <a:cubicBezTo>
                    <a:pt x="14310" y="35493"/>
                    <a:pt x="14544" y="34158"/>
                    <a:pt x="14711" y="32824"/>
                  </a:cubicBezTo>
                  <a:cubicBezTo>
                    <a:pt x="15044" y="30122"/>
                    <a:pt x="15478" y="27453"/>
                    <a:pt x="15611" y="24718"/>
                  </a:cubicBezTo>
                  <a:cubicBezTo>
                    <a:pt x="15711" y="22416"/>
                    <a:pt x="16012" y="20081"/>
                    <a:pt x="16012" y="17746"/>
                  </a:cubicBezTo>
                  <a:cubicBezTo>
                    <a:pt x="16045" y="15778"/>
                    <a:pt x="16012" y="13777"/>
                    <a:pt x="16078" y="11776"/>
                  </a:cubicBezTo>
                  <a:cubicBezTo>
                    <a:pt x="16145" y="9340"/>
                    <a:pt x="16178" y="6905"/>
                    <a:pt x="16212" y="4470"/>
                  </a:cubicBezTo>
                  <a:cubicBezTo>
                    <a:pt x="16212" y="4237"/>
                    <a:pt x="16212" y="4003"/>
                    <a:pt x="16245" y="3770"/>
                  </a:cubicBezTo>
                  <a:cubicBezTo>
                    <a:pt x="16312" y="2536"/>
                    <a:pt x="16345" y="1268"/>
                    <a:pt x="16378" y="0"/>
                  </a:cubicBezTo>
                  <a:lnTo>
                    <a:pt x="6838" y="0"/>
                  </a:lnTo>
                  <a:cubicBezTo>
                    <a:pt x="6838" y="67"/>
                    <a:pt x="6838" y="134"/>
                    <a:pt x="6838" y="201"/>
                  </a:cubicBezTo>
                  <a:cubicBezTo>
                    <a:pt x="6870" y="992"/>
                    <a:pt x="6090" y="2145"/>
                    <a:pt x="5011" y="2145"/>
                  </a:cubicBezTo>
                  <a:cubicBezTo>
                    <a:pt x="4954" y="2145"/>
                    <a:pt x="4896" y="2142"/>
                    <a:pt x="4837" y="2135"/>
                  </a:cubicBezTo>
                  <a:cubicBezTo>
                    <a:pt x="4793" y="2140"/>
                    <a:pt x="4750" y="2142"/>
                    <a:pt x="4706" y="2142"/>
                  </a:cubicBezTo>
                  <a:cubicBezTo>
                    <a:pt x="3809" y="2142"/>
                    <a:pt x="2872" y="1187"/>
                    <a:pt x="2936" y="201"/>
                  </a:cubicBezTo>
                  <a:cubicBezTo>
                    <a:pt x="2936" y="101"/>
                    <a:pt x="2936" y="67"/>
                    <a:pt x="2969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7" name="Google Shape;12447;p23"/>
            <p:cNvSpPr/>
            <p:nvPr/>
          </p:nvSpPr>
          <p:spPr>
            <a:xfrm rot="-5400000">
              <a:off x="4367858" y="-2990959"/>
              <a:ext cx="454370" cy="9283227"/>
            </a:xfrm>
            <a:custGeom>
              <a:avLst/>
              <a:gdLst/>
              <a:ahLst/>
              <a:cxnLst/>
              <a:rect l="l" t="t" r="r" b="b"/>
              <a:pathLst>
                <a:path w="18314" h="208483" extrusionOk="0">
                  <a:moveTo>
                    <a:pt x="8619" y="4028"/>
                  </a:moveTo>
                  <a:cubicBezTo>
                    <a:pt x="9124" y="4028"/>
                    <a:pt x="9624" y="4053"/>
                    <a:pt x="10108" y="4136"/>
                  </a:cubicBezTo>
                  <a:cubicBezTo>
                    <a:pt x="10842" y="4236"/>
                    <a:pt x="11242" y="4770"/>
                    <a:pt x="11175" y="5537"/>
                  </a:cubicBezTo>
                  <a:cubicBezTo>
                    <a:pt x="11142" y="6138"/>
                    <a:pt x="10575" y="6605"/>
                    <a:pt x="9908" y="6605"/>
                  </a:cubicBezTo>
                  <a:lnTo>
                    <a:pt x="9007" y="6605"/>
                  </a:lnTo>
                  <a:cubicBezTo>
                    <a:pt x="8815" y="6614"/>
                    <a:pt x="8620" y="6621"/>
                    <a:pt x="8425" y="6621"/>
                  </a:cubicBezTo>
                  <a:cubicBezTo>
                    <a:pt x="7909" y="6621"/>
                    <a:pt x="7390" y="6574"/>
                    <a:pt x="6906" y="6405"/>
                  </a:cubicBezTo>
                  <a:cubicBezTo>
                    <a:pt x="6272" y="6205"/>
                    <a:pt x="5905" y="5671"/>
                    <a:pt x="5972" y="5104"/>
                  </a:cubicBezTo>
                  <a:cubicBezTo>
                    <a:pt x="6038" y="4537"/>
                    <a:pt x="6472" y="4070"/>
                    <a:pt x="7106" y="4070"/>
                  </a:cubicBezTo>
                  <a:cubicBezTo>
                    <a:pt x="7606" y="4053"/>
                    <a:pt x="8115" y="4028"/>
                    <a:pt x="8619" y="4028"/>
                  </a:cubicBezTo>
                  <a:close/>
                  <a:moveTo>
                    <a:pt x="7443" y="10569"/>
                  </a:moveTo>
                  <a:cubicBezTo>
                    <a:pt x="7575" y="10569"/>
                    <a:pt x="7707" y="10571"/>
                    <a:pt x="7840" y="10574"/>
                  </a:cubicBezTo>
                  <a:cubicBezTo>
                    <a:pt x="8340" y="10608"/>
                    <a:pt x="8807" y="11008"/>
                    <a:pt x="8874" y="11442"/>
                  </a:cubicBezTo>
                  <a:cubicBezTo>
                    <a:pt x="8940" y="12109"/>
                    <a:pt x="8640" y="12642"/>
                    <a:pt x="8140" y="12809"/>
                  </a:cubicBezTo>
                  <a:cubicBezTo>
                    <a:pt x="7973" y="12843"/>
                    <a:pt x="7806" y="12909"/>
                    <a:pt x="7640" y="12909"/>
                  </a:cubicBezTo>
                  <a:cubicBezTo>
                    <a:pt x="7532" y="12900"/>
                    <a:pt x="7425" y="12895"/>
                    <a:pt x="7319" y="12895"/>
                  </a:cubicBezTo>
                  <a:cubicBezTo>
                    <a:pt x="6807" y="12895"/>
                    <a:pt x="6312" y="12990"/>
                    <a:pt x="5833" y="12990"/>
                  </a:cubicBezTo>
                  <a:cubicBezTo>
                    <a:pt x="5734" y="12990"/>
                    <a:pt x="5636" y="12986"/>
                    <a:pt x="5538" y="12976"/>
                  </a:cubicBezTo>
                  <a:cubicBezTo>
                    <a:pt x="5351" y="12976"/>
                    <a:pt x="5172" y="12981"/>
                    <a:pt x="4998" y="12981"/>
                  </a:cubicBezTo>
                  <a:cubicBezTo>
                    <a:pt x="4522" y="12981"/>
                    <a:pt x="4095" y="12945"/>
                    <a:pt x="3703" y="12676"/>
                  </a:cubicBezTo>
                  <a:cubicBezTo>
                    <a:pt x="3303" y="12409"/>
                    <a:pt x="3070" y="12009"/>
                    <a:pt x="3170" y="11608"/>
                  </a:cubicBezTo>
                  <a:cubicBezTo>
                    <a:pt x="3236" y="11175"/>
                    <a:pt x="3537" y="10908"/>
                    <a:pt x="4070" y="10841"/>
                  </a:cubicBezTo>
                  <a:cubicBezTo>
                    <a:pt x="5176" y="10692"/>
                    <a:pt x="6308" y="10569"/>
                    <a:pt x="7443" y="10569"/>
                  </a:cubicBezTo>
                  <a:close/>
                  <a:moveTo>
                    <a:pt x="9739" y="16630"/>
                  </a:moveTo>
                  <a:cubicBezTo>
                    <a:pt x="9817" y="16630"/>
                    <a:pt x="9896" y="16635"/>
                    <a:pt x="9975" y="16645"/>
                  </a:cubicBezTo>
                  <a:cubicBezTo>
                    <a:pt x="10539" y="16729"/>
                    <a:pt x="11116" y="16799"/>
                    <a:pt x="11690" y="16799"/>
                  </a:cubicBezTo>
                  <a:cubicBezTo>
                    <a:pt x="12032" y="16799"/>
                    <a:pt x="12373" y="16774"/>
                    <a:pt x="12710" y="16712"/>
                  </a:cubicBezTo>
                  <a:cubicBezTo>
                    <a:pt x="12811" y="16698"/>
                    <a:pt x="12911" y="16691"/>
                    <a:pt x="13008" y="16691"/>
                  </a:cubicBezTo>
                  <a:cubicBezTo>
                    <a:pt x="13613" y="16691"/>
                    <a:pt x="14124" y="16957"/>
                    <a:pt x="14411" y="17446"/>
                  </a:cubicBezTo>
                  <a:cubicBezTo>
                    <a:pt x="14845" y="18180"/>
                    <a:pt x="14378" y="19214"/>
                    <a:pt x="13444" y="19447"/>
                  </a:cubicBezTo>
                  <a:cubicBezTo>
                    <a:pt x="12877" y="19567"/>
                    <a:pt x="12310" y="19686"/>
                    <a:pt x="11719" y="19686"/>
                  </a:cubicBezTo>
                  <a:cubicBezTo>
                    <a:pt x="11649" y="19686"/>
                    <a:pt x="11579" y="19684"/>
                    <a:pt x="11509" y="19681"/>
                  </a:cubicBezTo>
                  <a:cubicBezTo>
                    <a:pt x="10708" y="19681"/>
                    <a:pt x="9975" y="19581"/>
                    <a:pt x="9241" y="19314"/>
                  </a:cubicBezTo>
                  <a:cubicBezTo>
                    <a:pt x="8473" y="19014"/>
                    <a:pt x="8040" y="18313"/>
                    <a:pt x="8240" y="17613"/>
                  </a:cubicBezTo>
                  <a:cubicBezTo>
                    <a:pt x="8420" y="17014"/>
                    <a:pt x="9056" y="16630"/>
                    <a:pt x="9739" y="16630"/>
                  </a:cubicBezTo>
                  <a:close/>
                  <a:moveTo>
                    <a:pt x="4838" y="23817"/>
                  </a:moveTo>
                  <a:cubicBezTo>
                    <a:pt x="4972" y="23833"/>
                    <a:pt x="5113" y="23837"/>
                    <a:pt x="5260" y="23837"/>
                  </a:cubicBezTo>
                  <a:cubicBezTo>
                    <a:pt x="5463" y="23837"/>
                    <a:pt x="5676" y="23829"/>
                    <a:pt x="5893" y="23829"/>
                  </a:cubicBezTo>
                  <a:cubicBezTo>
                    <a:pt x="6183" y="23829"/>
                    <a:pt x="6481" y="23844"/>
                    <a:pt x="6772" y="23917"/>
                  </a:cubicBezTo>
                  <a:cubicBezTo>
                    <a:pt x="7439" y="24084"/>
                    <a:pt x="7873" y="24618"/>
                    <a:pt x="7773" y="25218"/>
                  </a:cubicBezTo>
                  <a:lnTo>
                    <a:pt x="7806" y="25218"/>
                  </a:lnTo>
                  <a:cubicBezTo>
                    <a:pt x="7740" y="25785"/>
                    <a:pt x="7206" y="26152"/>
                    <a:pt x="6572" y="26252"/>
                  </a:cubicBezTo>
                  <a:cubicBezTo>
                    <a:pt x="6105" y="26319"/>
                    <a:pt x="5638" y="26336"/>
                    <a:pt x="5171" y="26336"/>
                  </a:cubicBezTo>
                  <a:cubicBezTo>
                    <a:pt x="4704" y="26336"/>
                    <a:pt x="4237" y="26319"/>
                    <a:pt x="3770" y="26319"/>
                  </a:cubicBezTo>
                  <a:cubicBezTo>
                    <a:pt x="3170" y="26286"/>
                    <a:pt x="2569" y="26219"/>
                    <a:pt x="2102" y="25718"/>
                  </a:cubicBezTo>
                  <a:cubicBezTo>
                    <a:pt x="1635" y="25218"/>
                    <a:pt x="1735" y="24451"/>
                    <a:pt x="2336" y="24084"/>
                  </a:cubicBezTo>
                  <a:cubicBezTo>
                    <a:pt x="2603" y="23917"/>
                    <a:pt x="2903" y="23817"/>
                    <a:pt x="3236" y="23817"/>
                  </a:cubicBezTo>
                  <a:cubicBezTo>
                    <a:pt x="3325" y="23828"/>
                    <a:pt x="3411" y="23832"/>
                    <a:pt x="3493" y="23832"/>
                  </a:cubicBezTo>
                  <a:cubicBezTo>
                    <a:pt x="3659" y="23832"/>
                    <a:pt x="3815" y="23817"/>
                    <a:pt x="3970" y="23817"/>
                  </a:cubicBezTo>
                  <a:close/>
                  <a:moveTo>
                    <a:pt x="10992" y="28537"/>
                  </a:moveTo>
                  <a:cubicBezTo>
                    <a:pt x="11234" y="28537"/>
                    <a:pt x="11476" y="28554"/>
                    <a:pt x="11709" y="28621"/>
                  </a:cubicBezTo>
                  <a:cubicBezTo>
                    <a:pt x="12510" y="28821"/>
                    <a:pt x="12910" y="29388"/>
                    <a:pt x="12843" y="30155"/>
                  </a:cubicBezTo>
                  <a:cubicBezTo>
                    <a:pt x="12777" y="30855"/>
                    <a:pt x="12243" y="31322"/>
                    <a:pt x="11476" y="31356"/>
                  </a:cubicBezTo>
                  <a:lnTo>
                    <a:pt x="11509" y="31356"/>
                  </a:lnTo>
                  <a:cubicBezTo>
                    <a:pt x="11363" y="31366"/>
                    <a:pt x="11218" y="31371"/>
                    <a:pt x="11073" y="31371"/>
                  </a:cubicBezTo>
                  <a:cubicBezTo>
                    <a:pt x="10260" y="31371"/>
                    <a:pt x="9472" y="31221"/>
                    <a:pt x="8707" y="31022"/>
                  </a:cubicBezTo>
                  <a:cubicBezTo>
                    <a:pt x="8507" y="30989"/>
                    <a:pt x="8340" y="30889"/>
                    <a:pt x="8173" y="30789"/>
                  </a:cubicBezTo>
                  <a:cubicBezTo>
                    <a:pt x="7840" y="30522"/>
                    <a:pt x="7539" y="30188"/>
                    <a:pt x="7640" y="29688"/>
                  </a:cubicBezTo>
                  <a:cubicBezTo>
                    <a:pt x="7740" y="29188"/>
                    <a:pt x="8073" y="28887"/>
                    <a:pt x="8540" y="28687"/>
                  </a:cubicBezTo>
                  <a:cubicBezTo>
                    <a:pt x="8860" y="28567"/>
                    <a:pt x="9205" y="28543"/>
                    <a:pt x="9558" y="28543"/>
                  </a:cubicBezTo>
                  <a:cubicBezTo>
                    <a:pt x="9794" y="28543"/>
                    <a:pt x="10035" y="28554"/>
                    <a:pt x="10275" y="28554"/>
                  </a:cubicBezTo>
                  <a:cubicBezTo>
                    <a:pt x="10508" y="28554"/>
                    <a:pt x="10750" y="28537"/>
                    <a:pt x="10992" y="28537"/>
                  </a:cubicBezTo>
                  <a:close/>
                  <a:moveTo>
                    <a:pt x="11789" y="56577"/>
                  </a:moveTo>
                  <a:cubicBezTo>
                    <a:pt x="12178" y="56577"/>
                    <a:pt x="12564" y="56598"/>
                    <a:pt x="12943" y="56674"/>
                  </a:cubicBezTo>
                  <a:cubicBezTo>
                    <a:pt x="13677" y="56841"/>
                    <a:pt x="14111" y="57341"/>
                    <a:pt x="14077" y="58008"/>
                  </a:cubicBezTo>
                  <a:cubicBezTo>
                    <a:pt x="14044" y="58575"/>
                    <a:pt x="13510" y="59076"/>
                    <a:pt x="12810" y="59176"/>
                  </a:cubicBezTo>
                  <a:cubicBezTo>
                    <a:pt x="12594" y="59203"/>
                    <a:pt x="12378" y="59252"/>
                    <a:pt x="12145" y="59252"/>
                  </a:cubicBezTo>
                  <a:cubicBezTo>
                    <a:pt x="12089" y="59252"/>
                    <a:pt x="12033" y="59249"/>
                    <a:pt x="11976" y="59242"/>
                  </a:cubicBezTo>
                  <a:lnTo>
                    <a:pt x="11209" y="59242"/>
                  </a:lnTo>
                  <a:cubicBezTo>
                    <a:pt x="10964" y="59242"/>
                    <a:pt x="10734" y="59257"/>
                    <a:pt x="10509" y="59257"/>
                  </a:cubicBezTo>
                  <a:cubicBezTo>
                    <a:pt x="10397" y="59257"/>
                    <a:pt x="10286" y="59254"/>
                    <a:pt x="10175" y="59242"/>
                  </a:cubicBezTo>
                  <a:cubicBezTo>
                    <a:pt x="9574" y="59242"/>
                    <a:pt x="9041" y="58809"/>
                    <a:pt x="8940" y="58275"/>
                  </a:cubicBezTo>
                  <a:cubicBezTo>
                    <a:pt x="8840" y="57641"/>
                    <a:pt x="9174" y="57041"/>
                    <a:pt x="9741" y="56807"/>
                  </a:cubicBezTo>
                  <a:cubicBezTo>
                    <a:pt x="9941" y="56707"/>
                    <a:pt x="10141" y="56607"/>
                    <a:pt x="10375" y="56607"/>
                  </a:cubicBezTo>
                  <a:cubicBezTo>
                    <a:pt x="10848" y="56607"/>
                    <a:pt x="11321" y="56577"/>
                    <a:pt x="11789" y="56577"/>
                  </a:cubicBezTo>
                  <a:close/>
                  <a:moveTo>
                    <a:pt x="9274" y="61978"/>
                  </a:moveTo>
                  <a:cubicBezTo>
                    <a:pt x="10408" y="61978"/>
                    <a:pt x="11142" y="62978"/>
                    <a:pt x="10608" y="63879"/>
                  </a:cubicBezTo>
                  <a:cubicBezTo>
                    <a:pt x="10272" y="64411"/>
                    <a:pt x="9796" y="64637"/>
                    <a:pt x="9237" y="64637"/>
                  </a:cubicBezTo>
                  <a:cubicBezTo>
                    <a:pt x="9130" y="64637"/>
                    <a:pt x="9020" y="64629"/>
                    <a:pt x="8907" y="64613"/>
                  </a:cubicBezTo>
                  <a:cubicBezTo>
                    <a:pt x="8340" y="64546"/>
                    <a:pt x="7773" y="64580"/>
                    <a:pt x="7206" y="64546"/>
                  </a:cubicBezTo>
                  <a:cubicBezTo>
                    <a:pt x="6839" y="64546"/>
                    <a:pt x="6505" y="64446"/>
                    <a:pt x="6205" y="64279"/>
                  </a:cubicBezTo>
                  <a:cubicBezTo>
                    <a:pt x="5838" y="64046"/>
                    <a:pt x="5705" y="63712"/>
                    <a:pt x="5705" y="63312"/>
                  </a:cubicBezTo>
                  <a:cubicBezTo>
                    <a:pt x="5738" y="62912"/>
                    <a:pt x="5938" y="62645"/>
                    <a:pt x="6305" y="62478"/>
                  </a:cubicBezTo>
                  <a:cubicBezTo>
                    <a:pt x="6939" y="62145"/>
                    <a:pt x="7640" y="62178"/>
                    <a:pt x="8340" y="62078"/>
                  </a:cubicBezTo>
                  <a:cubicBezTo>
                    <a:pt x="8640" y="62011"/>
                    <a:pt x="8974" y="62011"/>
                    <a:pt x="9274" y="61978"/>
                  </a:cubicBezTo>
                  <a:close/>
                  <a:moveTo>
                    <a:pt x="12439" y="68117"/>
                  </a:moveTo>
                  <a:cubicBezTo>
                    <a:pt x="13270" y="68117"/>
                    <a:pt x="14091" y="68168"/>
                    <a:pt x="14911" y="68282"/>
                  </a:cubicBezTo>
                  <a:cubicBezTo>
                    <a:pt x="15679" y="68382"/>
                    <a:pt x="15979" y="68849"/>
                    <a:pt x="15912" y="69617"/>
                  </a:cubicBezTo>
                  <a:cubicBezTo>
                    <a:pt x="15879" y="70117"/>
                    <a:pt x="15312" y="70551"/>
                    <a:pt x="14678" y="70584"/>
                  </a:cubicBezTo>
                  <a:lnTo>
                    <a:pt x="14111" y="70584"/>
                  </a:lnTo>
                  <a:cubicBezTo>
                    <a:pt x="13110" y="70517"/>
                    <a:pt x="12076" y="70551"/>
                    <a:pt x="11109" y="70217"/>
                  </a:cubicBezTo>
                  <a:cubicBezTo>
                    <a:pt x="10475" y="70017"/>
                    <a:pt x="10175" y="69617"/>
                    <a:pt x="10208" y="69083"/>
                  </a:cubicBezTo>
                  <a:cubicBezTo>
                    <a:pt x="10208" y="68616"/>
                    <a:pt x="10675" y="68149"/>
                    <a:pt x="11275" y="68149"/>
                  </a:cubicBezTo>
                  <a:cubicBezTo>
                    <a:pt x="11666" y="68128"/>
                    <a:pt x="12054" y="68117"/>
                    <a:pt x="12439" y="68117"/>
                  </a:cubicBezTo>
                  <a:close/>
                  <a:moveTo>
                    <a:pt x="8540" y="73752"/>
                  </a:moveTo>
                  <a:cubicBezTo>
                    <a:pt x="9342" y="73752"/>
                    <a:pt x="9975" y="74339"/>
                    <a:pt x="10008" y="75054"/>
                  </a:cubicBezTo>
                  <a:cubicBezTo>
                    <a:pt x="10075" y="75821"/>
                    <a:pt x="9541" y="76488"/>
                    <a:pt x="8707" y="76655"/>
                  </a:cubicBezTo>
                  <a:cubicBezTo>
                    <a:pt x="8407" y="76722"/>
                    <a:pt x="8073" y="76722"/>
                    <a:pt x="7773" y="76722"/>
                  </a:cubicBezTo>
                  <a:cubicBezTo>
                    <a:pt x="6939" y="76555"/>
                    <a:pt x="6072" y="76655"/>
                    <a:pt x="5238" y="76588"/>
                  </a:cubicBezTo>
                  <a:cubicBezTo>
                    <a:pt x="4437" y="76488"/>
                    <a:pt x="3937" y="75888"/>
                    <a:pt x="3904" y="75354"/>
                  </a:cubicBezTo>
                  <a:cubicBezTo>
                    <a:pt x="3870" y="74720"/>
                    <a:pt x="4471" y="74086"/>
                    <a:pt x="5204" y="73986"/>
                  </a:cubicBezTo>
                  <a:cubicBezTo>
                    <a:pt x="6272" y="73853"/>
                    <a:pt x="7373" y="73753"/>
                    <a:pt x="8473" y="73753"/>
                  </a:cubicBezTo>
                  <a:cubicBezTo>
                    <a:pt x="8496" y="73752"/>
                    <a:pt x="8518" y="73752"/>
                    <a:pt x="8540" y="73752"/>
                  </a:cubicBezTo>
                  <a:close/>
                  <a:moveTo>
                    <a:pt x="13078" y="79302"/>
                  </a:moveTo>
                  <a:cubicBezTo>
                    <a:pt x="13297" y="79302"/>
                    <a:pt x="13515" y="79324"/>
                    <a:pt x="13744" y="79324"/>
                  </a:cubicBezTo>
                  <a:cubicBezTo>
                    <a:pt x="14378" y="79390"/>
                    <a:pt x="14978" y="79424"/>
                    <a:pt x="15612" y="79457"/>
                  </a:cubicBezTo>
                  <a:cubicBezTo>
                    <a:pt x="15912" y="79457"/>
                    <a:pt x="16179" y="79490"/>
                    <a:pt x="16446" y="79590"/>
                  </a:cubicBezTo>
                  <a:cubicBezTo>
                    <a:pt x="16946" y="79757"/>
                    <a:pt x="17313" y="80191"/>
                    <a:pt x="17313" y="80658"/>
                  </a:cubicBezTo>
                  <a:cubicBezTo>
                    <a:pt x="17313" y="81091"/>
                    <a:pt x="16980" y="81492"/>
                    <a:pt x="16513" y="81692"/>
                  </a:cubicBezTo>
                  <a:cubicBezTo>
                    <a:pt x="15995" y="81889"/>
                    <a:pt x="15477" y="81941"/>
                    <a:pt x="14946" y="81941"/>
                  </a:cubicBezTo>
                  <a:cubicBezTo>
                    <a:pt x="14759" y="81941"/>
                    <a:pt x="14569" y="81934"/>
                    <a:pt x="14378" y="81925"/>
                  </a:cubicBezTo>
                  <a:cubicBezTo>
                    <a:pt x="14191" y="81925"/>
                    <a:pt x="14004" y="81931"/>
                    <a:pt x="13817" y="81931"/>
                  </a:cubicBezTo>
                  <a:cubicBezTo>
                    <a:pt x="13537" y="81931"/>
                    <a:pt x="13257" y="81919"/>
                    <a:pt x="12977" y="81859"/>
                  </a:cubicBezTo>
                  <a:cubicBezTo>
                    <a:pt x="12643" y="81792"/>
                    <a:pt x="12343" y="81659"/>
                    <a:pt x="12109" y="81458"/>
                  </a:cubicBezTo>
                  <a:cubicBezTo>
                    <a:pt x="11676" y="81158"/>
                    <a:pt x="11509" y="80725"/>
                    <a:pt x="11609" y="80224"/>
                  </a:cubicBezTo>
                  <a:cubicBezTo>
                    <a:pt x="11709" y="79690"/>
                    <a:pt x="12109" y="79490"/>
                    <a:pt x="12576" y="79357"/>
                  </a:cubicBezTo>
                  <a:cubicBezTo>
                    <a:pt x="12748" y="79314"/>
                    <a:pt x="12913" y="79302"/>
                    <a:pt x="13078" y="79302"/>
                  </a:cubicBezTo>
                  <a:close/>
                  <a:moveTo>
                    <a:pt x="9709" y="84593"/>
                  </a:moveTo>
                  <a:cubicBezTo>
                    <a:pt x="10573" y="84593"/>
                    <a:pt x="11175" y="85215"/>
                    <a:pt x="11175" y="86028"/>
                  </a:cubicBezTo>
                  <a:cubicBezTo>
                    <a:pt x="11175" y="86841"/>
                    <a:pt x="10573" y="87464"/>
                    <a:pt x="9678" y="87464"/>
                  </a:cubicBezTo>
                  <a:cubicBezTo>
                    <a:pt x="9655" y="87464"/>
                    <a:pt x="9631" y="87464"/>
                    <a:pt x="9608" y="87463"/>
                  </a:cubicBezTo>
                  <a:cubicBezTo>
                    <a:pt x="8774" y="87429"/>
                    <a:pt x="7906" y="87363"/>
                    <a:pt x="7039" y="87196"/>
                  </a:cubicBezTo>
                  <a:cubicBezTo>
                    <a:pt x="6339" y="87062"/>
                    <a:pt x="6038" y="86695"/>
                    <a:pt x="6038" y="86128"/>
                  </a:cubicBezTo>
                  <a:cubicBezTo>
                    <a:pt x="6038" y="85761"/>
                    <a:pt x="6272" y="85561"/>
                    <a:pt x="6539" y="85428"/>
                  </a:cubicBezTo>
                  <a:cubicBezTo>
                    <a:pt x="7506" y="84861"/>
                    <a:pt x="8574" y="84627"/>
                    <a:pt x="9641" y="84594"/>
                  </a:cubicBezTo>
                  <a:cubicBezTo>
                    <a:pt x="9664" y="84593"/>
                    <a:pt x="9686" y="84593"/>
                    <a:pt x="9709" y="84593"/>
                  </a:cubicBezTo>
                  <a:close/>
                  <a:moveTo>
                    <a:pt x="11135" y="92092"/>
                  </a:moveTo>
                  <a:cubicBezTo>
                    <a:pt x="11294" y="92092"/>
                    <a:pt x="11453" y="92099"/>
                    <a:pt x="11609" y="92099"/>
                  </a:cubicBezTo>
                  <a:cubicBezTo>
                    <a:pt x="12510" y="92099"/>
                    <a:pt x="13410" y="92199"/>
                    <a:pt x="14244" y="92400"/>
                  </a:cubicBezTo>
                  <a:cubicBezTo>
                    <a:pt x="15045" y="92566"/>
                    <a:pt x="15545" y="93267"/>
                    <a:pt x="15478" y="93901"/>
                  </a:cubicBezTo>
                  <a:cubicBezTo>
                    <a:pt x="15445" y="94601"/>
                    <a:pt x="14845" y="95302"/>
                    <a:pt x="14044" y="95302"/>
                  </a:cubicBezTo>
                  <a:cubicBezTo>
                    <a:pt x="13968" y="95303"/>
                    <a:pt x="13892" y="95304"/>
                    <a:pt x="13816" y="95304"/>
                  </a:cubicBezTo>
                  <a:cubicBezTo>
                    <a:pt x="12528" y="95304"/>
                    <a:pt x="11273" y="95038"/>
                    <a:pt x="10108" y="94534"/>
                  </a:cubicBezTo>
                  <a:cubicBezTo>
                    <a:pt x="9641" y="94301"/>
                    <a:pt x="9441" y="93867"/>
                    <a:pt x="9441" y="93367"/>
                  </a:cubicBezTo>
                  <a:cubicBezTo>
                    <a:pt x="9474" y="92867"/>
                    <a:pt x="9774" y="92566"/>
                    <a:pt x="10208" y="92299"/>
                  </a:cubicBezTo>
                  <a:cubicBezTo>
                    <a:pt x="10497" y="92122"/>
                    <a:pt x="10816" y="92092"/>
                    <a:pt x="11135" y="92092"/>
                  </a:cubicBezTo>
                  <a:close/>
                  <a:moveTo>
                    <a:pt x="10052" y="99463"/>
                  </a:moveTo>
                  <a:cubicBezTo>
                    <a:pt x="10138" y="99463"/>
                    <a:pt x="10224" y="99466"/>
                    <a:pt x="10308" y="99471"/>
                  </a:cubicBezTo>
                  <a:cubicBezTo>
                    <a:pt x="11175" y="99505"/>
                    <a:pt x="12043" y="99505"/>
                    <a:pt x="12843" y="99905"/>
                  </a:cubicBezTo>
                  <a:cubicBezTo>
                    <a:pt x="13577" y="100272"/>
                    <a:pt x="13911" y="101006"/>
                    <a:pt x="13744" y="101840"/>
                  </a:cubicBezTo>
                  <a:cubicBezTo>
                    <a:pt x="13644" y="102407"/>
                    <a:pt x="12843" y="103007"/>
                    <a:pt x="12176" y="103041"/>
                  </a:cubicBezTo>
                  <a:cubicBezTo>
                    <a:pt x="11342" y="103041"/>
                    <a:pt x="10542" y="103174"/>
                    <a:pt x="9741" y="103274"/>
                  </a:cubicBezTo>
                  <a:cubicBezTo>
                    <a:pt x="9676" y="103281"/>
                    <a:pt x="9611" y="103284"/>
                    <a:pt x="9546" y="103284"/>
                  </a:cubicBezTo>
                  <a:cubicBezTo>
                    <a:pt x="8676" y="103284"/>
                    <a:pt x="7823" y="102675"/>
                    <a:pt x="7606" y="101806"/>
                  </a:cubicBezTo>
                  <a:cubicBezTo>
                    <a:pt x="7373" y="101039"/>
                    <a:pt x="7873" y="100105"/>
                    <a:pt x="8707" y="99738"/>
                  </a:cubicBezTo>
                  <a:cubicBezTo>
                    <a:pt x="9128" y="99542"/>
                    <a:pt x="9596" y="99463"/>
                    <a:pt x="10052" y="99463"/>
                  </a:cubicBezTo>
                  <a:close/>
                  <a:moveTo>
                    <a:pt x="9500" y="105225"/>
                  </a:moveTo>
                  <a:cubicBezTo>
                    <a:pt x="9581" y="105225"/>
                    <a:pt x="9661" y="105231"/>
                    <a:pt x="9741" y="105242"/>
                  </a:cubicBezTo>
                  <a:cubicBezTo>
                    <a:pt x="10542" y="105342"/>
                    <a:pt x="11342" y="105476"/>
                    <a:pt x="12143" y="105476"/>
                  </a:cubicBezTo>
                  <a:cubicBezTo>
                    <a:pt x="12843" y="105476"/>
                    <a:pt x="13610" y="106109"/>
                    <a:pt x="13744" y="106676"/>
                  </a:cubicBezTo>
                  <a:cubicBezTo>
                    <a:pt x="13911" y="107510"/>
                    <a:pt x="13577" y="108244"/>
                    <a:pt x="12843" y="108611"/>
                  </a:cubicBezTo>
                  <a:cubicBezTo>
                    <a:pt x="12043" y="109011"/>
                    <a:pt x="11175" y="109011"/>
                    <a:pt x="10308" y="109045"/>
                  </a:cubicBezTo>
                  <a:cubicBezTo>
                    <a:pt x="10218" y="109050"/>
                    <a:pt x="10129" y="109053"/>
                    <a:pt x="10041" y="109053"/>
                  </a:cubicBezTo>
                  <a:cubicBezTo>
                    <a:pt x="9573" y="109053"/>
                    <a:pt x="9128" y="108974"/>
                    <a:pt x="8707" y="108778"/>
                  </a:cubicBezTo>
                  <a:cubicBezTo>
                    <a:pt x="7873" y="108411"/>
                    <a:pt x="7373" y="107477"/>
                    <a:pt x="7573" y="106710"/>
                  </a:cubicBezTo>
                  <a:cubicBezTo>
                    <a:pt x="7817" y="105856"/>
                    <a:pt x="8646" y="105225"/>
                    <a:pt x="9500" y="105225"/>
                  </a:cubicBezTo>
                  <a:close/>
                  <a:moveTo>
                    <a:pt x="13816" y="113212"/>
                  </a:moveTo>
                  <a:cubicBezTo>
                    <a:pt x="13892" y="113212"/>
                    <a:pt x="13968" y="113213"/>
                    <a:pt x="14044" y="113214"/>
                  </a:cubicBezTo>
                  <a:cubicBezTo>
                    <a:pt x="14845" y="113214"/>
                    <a:pt x="15412" y="113915"/>
                    <a:pt x="15478" y="114615"/>
                  </a:cubicBezTo>
                  <a:cubicBezTo>
                    <a:pt x="15545" y="115249"/>
                    <a:pt x="15045" y="115950"/>
                    <a:pt x="14244" y="116117"/>
                  </a:cubicBezTo>
                  <a:cubicBezTo>
                    <a:pt x="13377" y="116317"/>
                    <a:pt x="12510" y="116417"/>
                    <a:pt x="11609" y="116417"/>
                  </a:cubicBezTo>
                  <a:cubicBezTo>
                    <a:pt x="11142" y="116383"/>
                    <a:pt x="10642" y="116450"/>
                    <a:pt x="10208" y="116183"/>
                  </a:cubicBezTo>
                  <a:cubicBezTo>
                    <a:pt x="9808" y="115950"/>
                    <a:pt x="9474" y="115650"/>
                    <a:pt x="9441" y="115149"/>
                  </a:cubicBezTo>
                  <a:cubicBezTo>
                    <a:pt x="9441" y="114649"/>
                    <a:pt x="9641" y="114182"/>
                    <a:pt x="10108" y="113982"/>
                  </a:cubicBezTo>
                  <a:cubicBezTo>
                    <a:pt x="11273" y="113478"/>
                    <a:pt x="12528" y="113212"/>
                    <a:pt x="13816" y="113212"/>
                  </a:cubicBezTo>
                  <a:close/>
                  <a:moveTo>
                    <a:pt x="9678" y="121052"/>
                  </a:moveTo>
                  <a:cubicBezTo>
                    <a:pt x="10573" y="121052"/>
                    <a:pt x="11175" y="121675"/>
                    <a:pt x="11175" y="122488"/>
                  </a:cubicBezTo>
                  <a:cubicBezTo>
                    <a:pt x="11175" y="123269"/>
                    <a:pt x="10572" y="123923"/>
                    <a:pt x="9705" y="123923"/>
                  </a:cubicBezTo>
                  <a:cubicBezTo>
                    <a:pt x="9684" y="123923"/>
                    <a:pt x="9663" y="123923"/>
                    <a:pt x="9641" y="123922"/>
                  </a:cubicBezTo>
                  <a:cubicBezTo>
                    <a:pt x="8574" y="123855"/>
                    <a:pt x="7506" y="123622"/>
                    <a:pt x="6539" y="123088"/>
                  </a:cubicBezTo>
                  <a:cubicBezTo>
                    <a:pt x="6272" y="122955"/>
                    <a:pt x="6038" y="122755"/>
                    <a:pt x="6038" y="122388"/>
                  </a:cubicBezTo>
                  <a:cubicBezTo>
                    <a:pt x="6038" y="121787"/>
                    <a:pt x="6339" y="121420"/>
                    <a:pt x="7039" y="121287"/>
                  </a:cubicBezTo>
                  <a:cubicBezTo>
                    <a:pt x="7906" y="121120"/>
                    <a:pt x="8774" y="121053"/>
                    <a:pt x="9608" y="121053"/>
                  </a:cubicBezTo>
                  <a:cubicBezTo>
                    <a:pt x="9631" y="121053"/>
                    <a:pt x="9655" y="121052"/>
                    <a:pt x="9678" y="121052"/>
                  </a:cubicBezTo>
                  <a:close/>
                  <a:moveTo>
                    <a:pt x="14378" y="126557"/>
                  </a:moveTo>
                  <a:cubicBezTo>
                    <a:pt x="15112" y="126557"/>
                    <a:pt x="15812" y="126557"/>
                    <a:pt x="16513" y="126824"/>
                  </a:cubicBezTo>
                  <a:cubicBezTo>
                    <a:pt x="16980" y="126991"/>
                    <a:pt x="17313" y="127425"/>
                    <a:pt x="17313" y="127858"/>
                  </a:cubicBezTo>
                  <a:cubicBezTo>
                    <a:pt x="17313" y="128325"/>
                    <a:pt x="16946" y="128726"/>
                    <a:pt x="16446" y="128926"/>
                  </a:cubicBezTo>
                  <a:cubicBezTo>
                    <a:pt x="16179" y="128992"/>
                    <a:pt x="15879" y="129059"/>
                    <a:pt x="15612" y="129059"/>
                  </a:cubicBezTo>
                  <a:cubicBezTo>
                    <a:pt x="14978" y="129059"/>
                    <a:pt x="14378" y="129126"/>
                    <a:pt x="13744" y="129159"/>
                  </a:cubicBezTo>
                  <a:cubicBezTo>
                    <a:pt x="13544" y="129176"/>
                    <a:pt x="13344" y="129193"/>
                    <a:pt x="13148" y="129193"/>
                  </a:cubicBezTo>
                  <a:cubicBezTo>
                    <a:pt x="12952" y="129193"/>
                    <a:pt x="12760" y="129176"/>
                    <a:pt x="12576" y="129126"/>
                  </a:cubicBezTo>
                  <a:cubicBezTo>
                    <a:pt x="12109" y="129026"/>
                    <a:pt x="11709" y="128792"/>
                    <a:pt x="11609" y="128292"/>
                  </a:cubicBezTo>
                  <a:cubicBezTo>
                    <a:pt x="11509" y="127792"/>
                    <a:pt x="11676" y="127358"/>
                    <a:pt x="12076" y="127058"/>
                  </a:cubicBezTo>
                  <a:cubicBezTo>
                    <a:pt x="12343" y="126824"/>
                    <a:pt x="12643" y="126724"/>
                    <a:pt x="12977" y="126657"/>
                  </a:cubicBezTo>
                  <a:cubicBezTo>
                    <a:pt x="13444" y="126557"/>
                    <a:pt x="13911" y="126591"/>
                    <a:pt x="14378" y="126557"/>
                  </a:cubicBezTo>
                  <a:close/>
                  <a:moveTo>
                    <a:pt x="7773" y="131761"/>
                  </a:moveTo>
                  <a:cubicBezTo>
                    <a:pt x="8073" y="131794"/>
                    <a:pt x="8407" y="131794"/>
                    <a:pt x="8707" y="131861"/>
                  </a:cubicBezTo>
                  <a:cubicBezTo>
                    <a:pt x="9541" y="132028"/>
                    <a:pt x="10075" y="132695"/>
                    <a:pt x="10008" y="133462"/>
                  </a:cubicBezTo>
                  <a:cubicBezTo>
                    <a:pt x="9975" y="134177"/>
                    <a:pt x="9342" y="134765"/>
                    <a:pt x="8540" y="134765"/>
                  </a:cubicBezTo>
                  <a:cubicBezTo>
                    <a:pt x="8518" y="134765"/>
                    <a:pt x="8496" y="134764"/>
                    <a:pt x="8473" y="134763"/>
                  </a:cubicBezTo>
                  <a:cubicBezTo>
                    <a:pt x="7373" y="134730"/>
                    <a:pt x="6272" y="134663"/>
                    <a:pt x="5204" y="134496"/>
                  </a:cubicBezTo>
                  <a:cubicBezTo>
                    <a:pt x="4471" y="134396"/>
                    <a:pt x="3870" y="133796"/>
                    <a:pt x="3904" y="133162"/>
                  </a:cubicBezTo>
                  <a:cubicBezTo>
                    <a:pt x="3937" y="132595"/>
                    <a:pt x="4437" y="132028"/>
                    <a:pt x="5238" y="131928"/>
                  </a:cubicBezTo>
                  <a:cubicBezTo>
                    <a:pt x="6072" y="131828"/>
                    <a:pt x="6939" y="131961"/>
                    <a:pt x="7773" y="131761"/>
                  </a:cubicBezTo>
                  <a:close/>
                  <a:moveTo>
                    <a:pt x="14478" y="137917"/>
                  </a:moveTo>
                  <a:cubicBezTo>
                    <a:pt x="14544" y="137917"/>
                    <a:pt x="14611" y="137921"/>
                    <a:pt x="14678" y="137932"/>
                  </a:cubicBezTo>
                  <a:cubicBezTo>
                    <a:pt x="15278" y="137966"/>
                    <a:pt x="15845" y="138399"/>
                    <a:pt x="15912" y="138900"/>
                  </a:cubicBezTo>
                  <a:cubicBezTo>
                    <a:pt x="15979" y="139667"/>
                    <a:pt x="15679" y="140134"/>
                    <a:pt x="14911" y="140234"/>
                  </a:cubicBezTo>
                  <a:cubicBezTo>
                    <a:pt x="14032" y="140331"/>
                    <a:pt x="13135" y="140393"/>
                    <a:pt x="12247" y="140393"/>
                  </a:cubicBezTo>
                  <a:cubicBezTo>
                    <a:pt x="11921" y="140393"/>
                    <a:pt x="11597" y="140385"/>
                    <a:pt x="11275" y="140367"/>
                  </a:cubicBezTo>
                  <a:cubicBezTo>
                    <a:pt x="10675" y="140334"/>
                    <a:pt x="10208" y="139900"/>
                    <a:pt x="10175" y="139433"/>
                  </a:cubicBezTo>
                  <a:cubicBezTo>
                    <a:pt x="10141" y="138900"/>
                    <a:pt x="10475" y="138499"/>
                    <a:pt x="11109" y="138266"/>
                  </a:cubicBezTo>
                  <a:cubicBezTo>
                    <a:pt x="12076" y="137966"/>
                    <a:pt x="13077" y="137999"/>
                    <a:pt x="14077" y="137932"/>
                  </a:cubicBezTo>
                  <a:cubicBezTo>
                    <a:pt x="14211" y="137932"/>
                    <a:pt x="14344" y="137917"/>
                    <a:pt x="14478" y="137917"/>
                  </a:cubicBezTo>
                  <a:close/>
                  <a:moveTo>
                    <a:pt x="9157" y="143857"/>
                  </a:moveTo>
                  <a:cubicBezTo>
                    <a:pt x="9750" y="143857"/>
                    <a:pt x="10257" y="144076"/>
                    <a:pt x="10608" y="144604"/>
                  </a:cubicBezTo>
                  <a:cubicBezTo>
                    <a:pt x="11142" y="145504"/>
                    <a:pt x="10408" y="146505"/>
                    <a:pt x="9274" y="146505"/>
                  </a:cubicBezTo>
                  <a:cubicBezTo>
                    <a:pt x="8974" y="146505"/>
                    <a:pt x="8640" y="146472"/>
                    <a:pt x="8340" y="146438"/>
                  </a:cubicBezTo>
                  <a:cubicBezTo>
                    <a:pt x="7640" y="146338"/>
                    <a:pt x="6939" y="146338"/>
                    <a:pt x="6305" y="146038"/>
                  </a:cubicBezTo>
                  <a:cubicBezTo>
                    <a:pt x="5938" y="145871"/>
                    <a:pt x="5738" y="145571"/>
                    <a:pt x="5705" y="145204"/>
                  </a:cubicBezTo>
                  <a:cubicBezTo>
                    <a:pt x="5671" y="144770"/>
                    <a:pt x="5838" y="144437"/>
                    <a:pt x="6205" y="144237"/>
                  </a:cubicBezTo>
                  <a:cubicBezTo>
                    <a:pt x="6505" y="144070"/>
                    <a:pt x="6839" y="143970"/>
                    <a:pt x="7206" y="143936"/>
                  </a:cubicBezTo>
                  <a:cubicBezTo>
                    <a:pt x="7433" y="143936"/>
                    <a:pt x="7660" y="143942"/>
                    <a:pt x="7886" y="143942"/>
                  </a:cubicBezTo>
                  <a:cubicBezTo>
                    <a:pt x="8227" y="143942"/>
                    <a:pt x="8567" y="143930"/>
                    <a:pt x="8907" y="143870"/>
                  </a:cubicBezTo>
                  <a:cubicBezTo>
                    <a:pt x="8992" y="143862"/>
                    <a:pt x="9076" y="143857"/>
                    <a:pt x="9157" y="143857"/>
                  </a:cubicBezTo>
                  <a:close/>
                  <a:moveTo>
                    <a:pt x="11976" y="149240"/>
                  </a:moveTo>
                  <a:cubicBezTo>
                    <a:pt x="12276" y="149240"/>
                    <a:pt x="12543" y="149274"/>
                    <a:pt x="12810" y="149340"/>
                  </a:cubicBezTo>
                  <a:cubicBezTo>
                    <a:pt x="13510" y="149407"/>
                    <a:pt x="14044" y="149907"/>
                    <a:pt x="14077" y="150508"/>
                  </a:cubicBezTo>
                  <a:cubicBezTo>
                    <a:pt x="14111" y="151142"/>
                    <a:pt x="13677" y="151642"/>
                    <a:pt x="12943" y="151809"/>
                  </a:cubicBezTo>
                  <a:cubicBezTo>
                    <a:pt x="12572" y="151895"/>
                    <a:pt x="12200" y="151919"/>
                    <a:pt x="11828" y="151919"/>
                  </a:cubicBezTo>
                  <a:cubicBezTo>
                    <a:pt x="11333" y="151919"/>
                    <a:pt x="10837" y="151875"/>
                    <a:pt x="10341" y="151875"/>
                  </a:cubicBezTo>
                  <a:cubicBezTo>
                    <a:pt x="10141" y="151875"/>
                    <a:pt x="9941" y="151775"/>
                    <a:pt x="9741" y="151709"/>
                  </a:cubicBezTo>
                  <a:cubicBezTo>
                    <a:pt x="9141" y="151475"/>
                    <a:pt x="8840" y="150875"/>
                    <a:pt x="8940" y="150208"/>
                  </a:cubicBezTo>
                  <a:cubicBezTo>
                    <a:pt x="9041" y="149674"/>
                    <a:pt x="9574" y="149274"/>
                    <a:pt x="10175" y="149240"/>
                  </a:cubicBezTo>
                  <a:close/>
                  <a:moveTo>
                    <a:pt x="11052" y="177112"/>
                  </a:moveTo>
                  <a:cubicBezTo>
                    <a:pt x="11194" y="177112"/>
                    <a:pt x="11335" y="177117"/>
                    <a:pt x="11476" y="177127"/>
                  </a:cubicBezTo>
                  <a:cubicBezTo>
                    <a:pt x="12243" y="177194"/>
                    <a:pt x="12777" y="177661"/>
                    <a:pt x="12843" y="178328"/>
                  </a:cubicBezTo>
                  <a:cubicBezTo>
                    <a:pt x="12910" y="179095"/>
                    <a:pt x="12476" y="179662"/>
                    <a:pt x="11709" y="179862"/>
                  </a:cubicBezTo>
                  <a:cubicBezTo>
                    <a:pt x="11376" y="179951"/>
                    <a:pt x="11057" y="179951"/>
                    <a:pt x="10743" y="179951"/>
                  </a:cubicBezTo>
                  <a:cubicBezTo>
                    <a:pt x="10586" y="179951"/>
                    <a:pt x="10430" y="179951"/>
                    <a:pt x="10275" y="179962"/>
                  </a:cubicBezTo>
                  <a:cubicBezTo>
                    <a:pt x="10056" y="179962"/>
                    <a:pt x="9838" y="179971"/>
                    <a:pt x="9621" y="179971"/>
                  </a:cubicBezTo>
                  <a:cubicBezTo>
                    <a:pt x="9242" y="179971"/>
                    <a:pt x="8868" y="179944"/>
                    <a:pt x="8507" y="179795"/>
                  </a:cubicBezTo>
                  <a:cubicBezTo>
                    <a:pt x="8073" y="179629"/>
                    <a:pt x="7706" y="179295"/>
                    <a:pt x="7640" y="178795"/>
                  </a:cubicBezTo>
                  <a:cubicBezTo>
                    <a:pt x="7539" y="178328"/>
                    <a:pt x="7840" y="177994"/>
                    <a:pt x="8173" y="177727"/>
                  </a:cubicBezTo>
                  <a:cubicBezTo>
                    <a:pt x="8307" y="177594"/>
                    <a:pt x="8507" y="177527"/>
                    <a:pt x="8674" y="177460"/>
                  </a:cubicBezTo>
                  <a:cubicBezTo>
                    <a:pt x="9467" y="177262"/>
                    <a:pt x="10260" y="177112"/>
                    <a:pt x="11052" y="177112"/>
                  </a:cubicBezTo>
                  <a:close/>
                  <a:moveTo>
                    <a:pt x="4891" y="182192"/>
                  </a:moveTo>
                  <a:cubicBezTo>
                    <a:pt x="5451" y="182192"/>
                    <a:pt x="6012" y="182204"/>
                    <a:pt x="6572" y="182264"/>
                  </a:cubicBezTo>
                  <a:cubicBezTo>
                    <a:pt x="7206" y="182364"/>
                    <a:pt x="7706" y="182731"/>
                    <a:pt x="7773" y="183298"/>
                  </a:cubicBezTo>
                  <a:cubicBezTo>
                    <a:pt x="7840" y="183898"/>
                    <a:pt x="7439" y="184432"/>
                    <a:pt x="6772" y="184599"/>
                  </a:cubicBezTo>
                  <a:cubicBezTo>
                    <a:pt x="6501" y="184667"/>
                    <a:pt x="6225" y="184685"/>
                    <a:pt x="5954" y="184685"/>
                  </a:cubicBezTo>
                  <a:cubicBezTo>
                    <a:pt x="5638" y="184685"/>
                    <a:pt x="5330" y="184660"/>
                    <a:pt x="5048" y="184660"/>
                  </a:cubicBezTo>
                  <a:cubicBezTo>
                    <a:pt x="4976" y="184660"/>
                    <a:pt x="4906" y="184662"/>
                    <a:pt x="4838" y="184666"/>
                  </a:cubicBezTo>
                  <a:lnTo>
                    <a:pt x="3236" y="184666"/>
                  </a:lnTo>
                  <a:lnTo>
                    <a:pt x="3236" y="184699"/>
                  </a:lnTo>
                  <a:cubicBezTo>
                    <a:pt x="2903" y="184699"/>
                    <a:pt x="2603" y="184599"/>
                    <a:pt x="2336" y="184432"/>
                  </a:cubicBezTo>
                  <a:cubicBezTo>
                    <a:pt x="1702" y="184065"/>
                    <a:pt x="1602" y="183298"/>
                    <a:pt x="2102" y="182798"/>
                  </a:cubicBezTo>
                  <a:cubicBezTo>
                    <a:pt x="2569" y="182297"/>
                    <a:pt x="3170" y="182231"/>
                    <a:pt x="3770" y="182197"/>
                  </a:cubicBezTo>
                  <a:cubicBezTo>
                    <a:pt x="4144" y="182197"/>
                    <a:pt x="4517" y="182192"/>
                    <a:pt x="4891" y="182192"/>
                  </a:cubicBezTo>
                  <a:close/>
                  <a:moveTo>
                    <a:pt x="11476" y="188802"/>
                  </a:moveTo>
                  <a:cubicBezTo>
                    <a:pt x="12143" y="188802"/>
                    <a:pt x="12810" y="188902"/>
                    <a:pt x="13444" y="189069"/>
                  </a:cubicBezTo>
                  <a:cubicBezTo>
                    <a:pt x="14378" y="189302"/>
                    <a:pt x="14845" y="190303"/>
                    <a:pt x="14411" y="191070"/>
                  </a:cubicBezTo>
                  <a:cubicBezTo>
                    <a:pt x="14134" y="191541"/>
                    <a:pt x="13651" y="191805"/>
                    <a:pt x="13075" y="191805"/>
                  </a:cubicBezTo>
                  <a:cubicBezTo>
                    <a:pt x="12957" y="191805"/>
                    <a:pt x="12835" y="191793"/>
                    <a:pt x="12710" y="191771"/>
                  </a:cubicBezTo>
                  <a:cubicBezTo>
                    <a:pt x="12410" y="191726"/>
                    <a:pt x="12106" y="191708"/>
                    <a:pt x="11801" y="191708"/>
                  </a:cubicBezTo>
                  <a:cubicBezTo>
                    <a:pt x="11190" y="191708"/>
                    <a:pt x="10575" y="191782"/>
                    <a:pt x="9975" y="191871"/>
                  </a:cubicBezTo>
                  <a:cubicBezTo>
                    <a:pt x="9893" y="191881"/>
                    <a:pt x="9812" y="191886"/>
                    <a:pt x="9732" y="191886"/>
                  </a:cubicBezTo>
                  <a:cubicBezTo>
                    <a:pt x="9030" y="191886"/>
                    <a:pt x="8420" y="191499"/>
                    <a:pt x="8240" y="190870"/>
                  </a:cubicBezTo>
                  <a:cubicBezTo>
                    <a:pt x="8040" y="190203"/>
                    <a:pt x="8473" y="189502"/>
                    <a:pt x="9241" y="189202"/>
                  </a:cubicBezTo>
                  <a:cubicBezTo>
                    <a:pt x="9975" y="188935"/>
                    <a:pt x="10708" y="188835"/>
                    <a:pt x="11476" y="188802"/>
                  </a:cubicBezTo>
                  <a:close/>
                  <a:moveTo>
                    <a:pt x="5690" y="195502"/>
                  </a:moveTo>
                  <a:cubicBezTo>
                    <a:pt x="6244" y="195502"/>
                    <a:pt x="6839" y="195611"/>
                    <a:pt x="7438" y="195611"/>
                  </a:cubicBezTo>
                  <a:cubicBezTo>
                    <a:pt x="7505" y="195611"/>
                    <a:pt x="7572" y="195610"/>
                    <a:pt x="7640" y="195607"/>
                  </a:cubicBezTo>
                  <a:cubicBezTo>
                    <a:pt x="7806" y="195607"/>
                    <a:pt x="7973" y="195640"/>
                    <a:pt x="8107" y="195707"/>
                  </a:cubicBezTo>
                  <a:cubicBezTo>
                    <a:pt x="8640" y="195874"/>
                    <a:pt x="8940" y="196407"/>
                    <a:pt x="8874" y="197074"/>
                  </a:cubicBezTo>
                  <a:cubicBezTo>
                    <a:pt x="8807" y="197508"/>
                    <a:pt x="8340" y="197908"/>
                    <a:pt x="7840" y="197908"/>
                  </a:cubicBezTo>
                  <a:cubicBezTo>
                    <a:pt x="7611" y="197920"/>
                    <a:pt x="7383" y="197926"/>
                    <a:pt x="7155" y="197926"/>
                  </a:cubicBezTo>
                  <a:cubicBezTo>
                    <a:pt x="6116" y="197926"/>
                    <a:pt x="5082" y="197812"/>
                    <a:pt x="4070" y="197675"/>
                  </a:cubicBezTo>
                  <a:cubicBezTo>
                    <a:pt x="3537" y="197608"/>
                    <a:pt x="3236" y="197308"/>
                    <a:pt x="3170" y="196874"/>
                  </a:cubicBezTo>
                  <a:cubicBezTo>
                    <a:pt x="3070" y="196507"/>
                    <a:pt x="3303" y="196074"/>
                    <a:pt x="3703" y="195807"/>
                  </a:cubicBezTo>
                  <a:cubicBezTo>
                    <a:pt x="4148" y="195529"/>
                    <a:pt x="4639" y="195506"/>
                    <a:pt x="5177" y="195506"/>
                  </a:cubicBezTo>
                  <a:cubicBezTo>
                    <a:pt x="5284" y="195506"/>
                    <a:pt x="5393" y="195507"/>
                    <a:pt x="5505" y="195507"/>
                  </a:cubicBezTo>
                  <a:cubicBezTo>
                    <a:pt x="5566" y="195504"/>
                    <a:pt x="5628" y="195502"/>
                    <a:pt x="5690" y="195502"/>
                  </a:cubicBezTo>
                  <a:close/>
                  <a:moveTo>
                    <a:pt x="9908" y="201878"/>
                  </a:moveTo>
                  <a:cubicBezTo>
                    <a:pt x="10575" y="201911"/>
                    <a:pt x="11142" y="202378"/>
                    <a:pt x="11175" y="202945"/>
                  </a:cubicBezTo>
                  <a:cubicBezTo>
                    <a:pt x="11242" y="203713"/>
                    <a:pt x="10842" y="204246"/>
                    <a:pt x="10108" y="204380"/>
                  </a:cubicBezTo>
                  <a:cubicBezTo>
                    <a:pt x="9653" y="204456"/>
                    <a:pt x="9198" y="204476"/>
                    <a:pt x="8743" y="204476"/>
                  </a:cubicBezTo>
                  <a:cubicBezTo>
                    <a:pt x="8197" y="204476"/>
                    <a:pt x="7652" y="204446"/>
                    <a:pt x="7106" y="204446"/>
                  </a:cubicBezTo>
                  <a:cubicBezTo>
                    <a:pt x="6472" y="204413"/>
                    <a:pt x="6038" y="203946"/>
                    <a:pt x="5972" y="203379"/>
                  </a:cubicBezTo>
                  <a:cubicBezTo>
                    <a:pt x="5905" y="202812"/>
                    <a:pt x="6272" y="202278"/>
                    <a:pt x="6872" y="202078"/>
                  </a:cubicBezTo>
                  <a:cubicBezTo>
                    <a:pt x="7573" y="201878"/>
                    <a:pt x="8307" y="201878"/>
                    <a:pt x="9007" y="201878"/>
                  </a:cubicBezTo>
                  <a:close/>
                  <a:moveTo>
                    <a:pt x="6305" y="0"/>
                  </a:moveTo>
                  <a:cubicBezTo>
                    <a:pt x="6305" y="33"/>
                    <a:pt x="6305" y="67"/>
                    <a:pt x="6305" y="67"/>
                  </a:cubicBezTo>
                  <a:cubicBezTo>
                    <a:pt x="6372" y="767"/>
                    <a:pt x="6072" y="1268"/>
                    <a:pt x="5471" y="1601"/>
                  </a:cubicBezTo>
                  <a:cubicBezTo>
                    <a:pt x="4771" y="1968"/>
                    <a:pt x="4070" y="2002"/>
                    <a:pt x="3336" y="2068"/>
                  </a:cubicBezTo>
                  <a:cubicBezTo>
                    <a:pt x="3214" y="2079"/>
                    <a:pt x="3088" y="2083"/>
                    <a:pt x="2961" y="2083"/>
                  </a:cubicBezTo>
                  <a:cubicBezTo>
                    <a:pt x="2706" y="2083"/>
                    <a:pt x="2447" y="2068"/>
                    <a:pt x="2202" y="2068"/>
                  </a:cubicBezTo>
                  <a:cubicBezTo>
                    <a:pt x="2102" y="4904"/>
                    <a:pt x="2202" y="7706"/>
                    <a:pt x="2169" y="10508"/>
                  </a:cubicBezTo>
                  <a:cubicBezTo>
                    <a:pt x="2169" y="10741"/>
                    <a:pt x="2136" y="10941"/>
                    <a:pt x="2136" y="11175"/>
                  </a:cubicBezTo>
                  <a:cubicBezTo>
                    <a:pt x="1935" y="12776"/>
                    <a:pt x="1435" y="14310"/>
                    <a:pt x="1001" y="15845"/>
                  </a:cubicBezTo>
                  <a:cubicBezTo>
                    <a:pt x="601" y="17279"/>
                    <a:pt x="234" y="18713"/>
                    <a:pt x="101" y="20215"/>
                  </a:cubicBezTo>
                  <a:cubicBezTo>
                    <a:pt x="1" y="21782"/>
                    <a:pt x="468" y="23250"/>
                    <a:pt x="835" y="24751"/>
                  </a:cubicBezTo>
                  <a:cubicBezTo>
                    <a:pt x="1635" y="28220"/>
                    <a:pt x="2936" y="31556"/>
                    <a:pt x="3803" y="35025"/>
                  </a:cubicBezTo>
                  <a:cubicBezTo>
                    <a:pt x="4063" y="35009"/>
                    <a:pt x="4323" y="35001"/>
                    <a:pt x="4583" y="35001"/>
                  </a:cubicBezTo>
                  <a:cubicBezTo>
                    <a:pt x="5422" y="35001"/>
                    <a:pt x="6257" y="35088"/>
                    <a:pt x="7072" y="35292"/>
                  </a:cubicBezTo>
                  <a:cubicBezTo>
                    <a:pt x="7806" y="35459"/>
                    <a:pt x="8373" y="36193"/>
                    <a:pt x="8373" y="36860"/>
                  </a:cubicBezTo>
                  <a:cubicBezTo>
                    <a:pt x="8373" y="37494"/>
                    <a:pt x="7806" y="38227"/>
                    <a:pt x="7139" y="38494"/>
                  </a:cubicBezTo>
                  <a:cubicBezTo>
                    <a:pt x="6707" y="38671"/>
                    <a:pt x="6264" y="38732"/>
                    <a:pt x="5816" y="38732"/>
                  </a:cubicBezTo>
                  <a:cubicBezTo>
                    <a:pt x="5502" y="38732"/>
                    <a:pt x="5187" y="38702"/>
                    <a:pt x="4871" y="38661"/>
                  </a:cubicBezTo>
                  <a:cubicBezTo>
                    <a:pt x="4737" y="38661"/>
                    <a:pt x="4604" y="38661"/>
                    <a:pt x="4504" y="38628"/>
                  </a:cubicBezTo>
                  <a:lnTo>
                    <a:pt x="4504" y="38628"/>
                  </a:lnTo>
                  <a:cubicBezTo>
                    <a:pt x="4537" y="38928"/>
                    <a:pt x="4604" y="39195"/>
                    <a:pt x="4637" y="39495"/>
                  </a:cubicBezTo>
                  <a:cubicBezTo>
                    <a:pt x="5004" y="41263"/>
                    <a:pt x="5204" y="43031"/>
                    <a:pt x="5371" y="44799"/>
                  </a:cubicBezTo>
                  <a:cubicBezTo>
                    <a:pt x="5538" y="46233"/>
                    <a:pt x="5772" y="47634"/>
                    <a:pt x="5805" y="49069"/>
                  </a:cubicBezTo>
                  <a:cubicBezTo>
                    <a:pt x="5905" y="49135"/>
                    <a:pt x="5905" y="49169"/>
                    <a:pt x="5805" y="49235"/>
                  </a:cubicBezTo>
                  <a:cubicBezTo>
                    <a:pt x="5805" y="49469"/>
                    <a:pt x="5805" y="49669"/>
                    <a:pt x="5805" y="49902"/>
                  </a:cubicBezTo>
                  <a:cubicBezTo>
                    <a:pt x="6331" y="49534"/>
                    <a:pt x="6920" y="49456"/>
                    <a:pt x="7522" y="49456"/>
                  </a:cubicBezTo>
                  <a:cubicBezTo>
                    <a:pt x="7683" y="49456"/>
                    <a:pt x="7845" y="49462"/>
                    <a:pt x="8006" y="49469"/>
                  </a:cubicBezTo>
                  <a:cubicBezTo>
                    <a:pt x="8218" y="49491"/>
                    <a:pt x="8429" y="49495"/>
                    <a:pt x="8641" y="49495"/>
                  </a:cubicBezTo>
                  <a:cubicBezTo>
                    <a:pt x="8748" y="49495"/>
                    <a:pt x="8854" y="49494"/>
                    <a:pt x="8961" y="49494"/>
                  </a:cubicBezTo>
                  <a:cubicBezTo>
                    <a:pt x="9282" y="49494"/>
                    <a:pt x="9608" y="49502"/>
                    <a:pt x="9941" y="49569"/>
                  </a:cubicBezTo>
                  <a:cubicBezTo>
                    <a:pt x="10842" y="49736"/>
                    <a:pt x="11209" y="50303"/>
                    <a:pt x="11242" y="51037"/>
                  </a:cubicBezTo>
                  <a:cubicBezTo>
                    <a:pt x="11275" y="51770"/>
                    <a:pt x="10675" y="52438"/>
                    <a:pt x="9908" y="52538"/>
                  </a:cubicBezTo>
                  <a:cubicBezTo>
                    <a:pt x="9707" y="52569"/>
                    <a:pt x="9506" y="52581"/>
                    <a:pt x="9305" y="52581"/>
                  </a:cubicBezTo>
                  <a:cubicBezTo>
                    <a:pt x="8872" y="52581"/>
                    <a:pt x="8439" y="52527"/>
                    <a:pt x="8006" y="52504"/>
                  </a:cubicBezTo>
                  <a:cubicBezTo>
                    <a:pt x="7706" y="52471"/>
                    <a:pt x="7406" y="52471"/>
                    <a:pt x="7106" y="52438"/>
                  </a:cubicBezTo>
                  <a:cubicBezTo>
                    <a:pt x="6605" y="52404"/>
                    <a:pt x="6239" y="52171"/>
                    <a:pt x="5805" y="51971"/>
                  </a:cubicBezTo>
                  <a:lnTo>
                    <a:pt x="5805" y="51971"/>
                  </a:lnTo>
                  <a:cubicBezTo>
                    <a:pt x="5838" y="53772"/>
                    <a:pt x="5638" y="55540"/>
                    <a:pt x="5471" y="57341"/>
                  </a:cubicBezTo>
                  <a:cubicBezTo>
                    <a:pt x="5371" y="58442"/>
                    <a:pt x="5338" y="59576"/>
                    <a:pt x="5104" y="60677"/>
                  </a:cubicBezTo>
                  <a:cubicBezTo>
                    <a:pt x="4471" y="63479"/>
                    <a:pt x="3770" y="66281"/>
                    <a:pt x="3537" y="69116"/>
                  </a:cubicBezTo>
                  <a:cubicBezTo>
                    <a:pt x="3437" y="70284"/>
                    <a:pt x="3370" y="71485"/>
                    <a:pt x="3437" y="72652"/>
                  </a:cubicBezTo>
                  <a:cubicBezTo>
                    <a:pt x="3537" y="74453"/>
                    <a:pt x="3770" y="76288"/>
                    <a:pt x="3970" y="78089"/>
                  </a:cubicBezTo>
                  <a:cubicBezTo>
                    <a:pt x="4204" y="80224"/>
                    <a:pt x="4604" y="82326"/>
                    <a:pt x="5238" y="84360"/>
                  </a:cubicBezTo>
                  <a:cubicBezTo>
                    <a:pt x="5571" y="85495"/>
                    <a:pt x="5905" y="86629"/>
                    <a:pt x="6072" y="87763"/>
                  </a:cubicBezTo>
                  <a:cubicBezTo>
                    <a:pt x="6239" y="89131"/>
                    <a:pt x="6372" y="90465"/>
                    <a:pt x="6539" y="91832"/>
                  </a:cubicBezTo>
                  <a:cubicBezTo>
                    <a:pt x="6706" y="93100"/>
                    <a:pt x="6939" y="94368"/>
                    <a:pt x="7006" y="95635"/>
                  </a:cubicBezTo>
                  <a:cubicBezTo>
                    <a:pt x="7072" y="96836"/>
                    <a:pt x="7139" y="98004"/>
                    <a:pt x="7173" y="99204"/>
                  </a:cubicBezTo>
                  <a:cubicBezTo>
                    <a:pt x="7206" y="100472"/>
                    <a:pt x="7106" y="101740"/>
                    <a:pt x="7072" y="103041"/>
                  </a:cubicBezTo>
                  <a:cubicBezTo>
                    <a:pt x="7072" y="103441"/>
                    <a:pt x="7006" y="103841"/>
                    <a:pt x="6972" y="104241"/>
                  </a:cubicBezTo>
                  <a:cubicBezTo>
                    <a:pt x="7006" y="104675"/>
                    <a:pt x="7072" y="105075"/>
                    <a:pt x="7072" y="105476"/>
                  </a:cubicBezTo>
                  <a:cubicBezTo>
                    <a:pt x="7106" y="106743"/>
                    <a:pt x="7206" y="108044"/>
                    <a:pt x="7173" y="109312"/>
                  </a:cubicBezTo>
                  <a:cubicBezTo>
                    <a:pt x="7139" y="110513"/>
                    <a:pt x="7072" y="111680"/>
                    <a:pt x="7006" y="112848"/>
                  </a:cubicBezTo>
                  <a:cubicBezTo>
                    <a:pt x="6939" y="114148"/>
                    <a:pt x="6706" y="115416"/>
                    <a:pt x="6539" y="116684"/>
                  </a:cubicBezTo>
                  <a:cubicBezTo>
                    <a:pt x="6372" y="118018"/>
                    <a:pt x="6239" y="119386"/>
                    <a:pt x="6072" y="120720"/>
                  </a:cubicBezTo>
                  <a:cubicBezTo>
                    <a:pt x="5905" y="121887"/>
                    <a:pt x="5571" y="123021"/>
                    <a:pt x="5238" y="124122"/>
                  </a:cubicBezTo>
                  <a:cubicBezTo>
                    <a:pt x="4571" y="126190"/>
                    <a:pt x="4204" y="128292"/>
                    <a:pt x="3970" y="130393"/>
                  </a:cubicBezTo>
                  <a:cubicBezTo>
                    <a:pt x="3770" y="132228"/>
                    <a:pt x="3537" y="134029"/>
                    <a:pt x="3437" y="135864"/>
                  </a:cubicBezTo>
                  <a:cubicBezTo>
                    <a:pt x="3370" y="137032"/>
                    <a:pt x="3437" y="138199"/>
                    <a:pt x="3537" y="139367"/>
                  </a:cubicBezTo>
                  <a:cubicBezTo>
                    <a:pt x="3770" y="142235"/>
                    <a:pt x="4471" y="145037"/>
                    <a:pt x="5104" y="147806"/>
                  </a:cubicBezTo>
                  <a:cubicBezTo>
                    <a:pt x="5338" y="148907"/>
                    <a:pt x="5371" y="150041"/>
                    <a:pt x="5471" y="151175"/>
                  </a:cubicBezTo>
                  <a:cubicBezTo>
                    <a:pt x="5638" y="152976"/>
                    <a:pt x="5838" y="154744"/>
                    <a:pt x="5805" y="156545"/>
                  </a:cubicBezTo>
                  <a:cubicBezTo>
                    <a:pt x="6205" y="156345"/>
                    <a:pt x="6605" y="156078"/>
                    <a:pt x="7106" y="156045"/>
                  </a:cubicBezTo>
                  <a:cubicBezTo>
                    <a:pt x="7406" y="156045"/>
                    <a:pt x="7706" y="156012"/>
                    <a:pt x="8006" y="156012"/>
                  </a:cubicBezTo>
                  <a:cubicBezTo>
                    <a:pt x="8455" y="155965"/>
                    <a:pt x="8903" y="155917"/>
                    <a:pt x="9351" y="155917"/>
                  </a:cubicBezTo>
                  <a:cubicBezTo>
                    <a:pt x="9537" y="155917"/>
                    <a:pt x="9722" y="155926"/>
                    <a:pt x="9908" y="155945"/>
                  </a:cubicBezTo>
                  <a:cubicBezTo>
                    <a:pt x="10675" y="156078"/>
                    <a:pt x="11275" y="156746"/>
                    <a:pt x="11242" y="157446"/>
                  </a:cubicBezTo>
                  <a:cubicBezTo>
                    <a:pt x="11209" y="158213"/>
                    <a:pt x="10842" y="158780"/>
                    <a:pt x="9941" y="158947"/>
                  </a:cubicBezTo>
                  <a:cubicBezTo>
                    <a:pt x="9652" y="159005"/>
                    <a:pt x="9370" y="159019"/>
                    <a:pt x="9090" y="159019"/>
                  </a:cubicBezTo>
                  <a:cubicBezTo>
                    <a:pt x="8828" y="159019"/>
                    <a:pt x="8569" y="159007"/>
                    <a:pt x="8311" y="159007"/>
                  </a:cubicBezTo>
                  <a:cubicBezTo>
                    <a:pt x="8210" y="159007"/>
                    <a:pt x="8108" y="159009"/>
                    <a:pt x="8006" y="159014"/>
                  </a:cubicBezTo>
                  <a:cubicBezTo>
                    <a:pt x="7796" y="159032"/>
                    <a:pt x="7586" y="159045"/>
                    <a:pt x="7377" y="159045"/>
                  </a:cubicBezTo>
                  <a:cubicBezTo>
                    <a:pt x="6826" y="159045"/>
                    <a:pt x="6289" y="158953"/>
                    <a:pt x="5805" y="158614"/>
                  </a:cubicBezTo>
                  <a:cubicBezTo>
                    <a:pt x="5805" y="158847"/>
                    <a:pt x="5805" y="159047"/>
                    <a:pt x="5805" y="159281"/>
                  </a:cubicBezTo>
                  <a:cubicBezTo>
                    <a:pt x="5905" y="159347"/>
                    <a:pt x="5905" y="159381"/>
                    <a:pt x="5805" y="159448"/>
                  </a:cubicBezTo>
                  <a:cubicBezTo>
                    <a:pt x="5772" y="160882"/>
                    <a:pt x="5538" y="162283"/>
                    <a:pt x="5371" y="163717"/>
                  </a:cubicBezTo>
                  <a:cubicBezTo>
                    <a:pt x="5204" y="165485"/>
                    <a:pt x="5004" y="167253"/>
                    <a:pt x="4637" y="169021"/>
                  </a:cubicBezTo>
                  <a:cubicBezTo>
                    <a:pt x="4604" y="169288"/>
                    <a:pt x="4537" y="169588"/>
                    <a:pt x="4504" y="169855"/>
                  </a:cubicBezTo>
                  <a:cubicBezTo>
                    <a:pt x="4604" y="169855"/>
                    <a:pt x="4737" y="169855"/>
                    <a:pt x="4871" y="169822"/>
                  </a:cubicBezTo>
                  <a:cubicBezTo>
                    <a:pt x="5157" y="169797"/>
                    <a:pt x="5439" y="169776"/>
                    <a:pt x="5719" y="169776"/>
                  </a:cubicBezTo>
                  <a:cubicBezTo>
                    <a:pt x="6190" y="169776"/>
                    <a:pt x="6658" y="169834"/>
                    <a:pt x="7139" y="170022"/>
                  </a:cubicBezTo>
                  <a:cubicBezTo>
                    <a:pt x="7806" y="170289"/>
                    <a:pt x="8373" y="171023"/>
                    <a:pt x="8373" y="171656"/>
                  </a:cubicBezTo>
                  <a:cubicBezTo>
                    <a:pt x="8373" y="172323"/>
                    <a:pt x="7806" y="173057"/>
                    <a:pt x="7072" y="173224"/>
                  </a:cubicBezTo>
                  <a:cubicBezTo>
                    <a:pt x="6218" y="173438"/>
                    <a:pt x="5343" y="173502"/>
                    <a:pt x="4464" y="173502"/>
                  </a:cubicBezTo>
                  <a:cubicBezTo>
                    <a:pt x="4244" y="173502"/>
                    <a:pt x="4024" y="173498"/>
                    <a:pt x="3803" y="173491"/>
                  </a:cubicBezTo>
                  <a:cubicBezTo>
                    <a:pt x="2936" y="176960"/>
                    <a:pt x="1635" y="180262"/>
                    <a:pt x="835" y="183732"/>
                  </a:cubicBezTo>
                  <a:cubicBezTo>
                    <a:pt x="468" y="185233"/>
                    <a:pt x="1" y="186734"/>
                    <a:pt x="101" y="188302"/>
                  </a:cubicBezTo>
                  <a:cubicBezTo>
                    <a:pt x="234" y="189769"/>
                    <a:pt x="601" y="191204"/>
                    <a:pt x="1001" y="192638"/>
                  </a:cubicBezTo>
                  <a:cubicBezTo>
                    <a:pt x="1435" y="194206"/>
                    <a:pt x="1935" y="195740"/>
                    <a:pt x="2136" y="197341"/>
                  </a:cubicBezTo>
                  <a:cubicBezTo>
                    <a:pt x="2136" y="197541"/>
                    <a:pt x="2169" y="197775"/>
                    <a:pt x="2169" y="198008"/>
                  </a:cubicBezTo>
                  <a:cubicBezTo>
                    <a:pt x="2202" y="200810"/>
                    <a:pt x="2102" y="203612"/>
                    <a:pt x="2202" y="206415"/>
                  </a:cubicBezTo>
                  <a:cubicBezTo>
                    <a:pt x="2569" y="206415"/>
                    <a:pt x="2970" y="206415"/>
                    <a:pt x="3336" y="206448"/>
                  </a:cubicBezTo>
                  <a:cubicBezTo>
                    <a:pt x="4070" y="206515"/>
                    <a:pt x="4771" y="206548"/>
                    <a:pt x="5471" y="206915"/>
                  </a:cubicBezTo>
                  <a:cubicBezTo>
                    <a:pt x="6072" y="207248"/>
                    <a:pt x="6372" y="207715"/>
                    <a:pt x="6305" y="208416"/>
                  </a:cubicBezTo>
                  <a:cubicBezTo>
                    <a:pt x="6305" y="208449"/>
                    <a:pt x="6305" y="208483"/>
                    <a:pt x="6305" y="208483"/>
                  </a:cubicBezTo>
                  <a:lnTo>
                    <a:pt x="12777" y="208483"/>
                  </a:lnTo>
                  <a:cubicBezTo>
                    <a:pt x="12810" y="207549"/>
                    <a:pt x="12843" y="206648"/>
                    <a:pt x="12910" y="205714"/>
                  </a:cubicBezTo>
                  <a:cubicBezTo>
                    <a:pt x="12943" y="205514"/>
                    <a:pt x="12943" y="205347"/>
                    <a:pt x="13010" y="205180"/>
                  </a:cubicBezTo>
                  <a:cubicBezTo>
                    <a:pt x="13877" y="202945"/>
                    <a:pt x="14311" y="200644"/>
                    <a:pt x="14511" y="198275"/>
                  </a:cubicBezTo>
                  <a:cubicBezTo>
                    <a:pt x="14578" y="197241"/>
                    <a:pt x="14911" y="196241"/>
                    <a:pt x="15112" y="195240"/>
                  </a:cubicBezTo>
                  <a:cubicBezTo>
                    <a:pt x="15645" y="192771"/>
                    <a:pt x="15612" y="190303"/>
                    <a:pt x="15512" y="187801"/>
                  </a:cubicBezTo>
                  <a:cubicBezTo>
                    <a:pt x="15512" y="187301"/>
                    <a:pt x="15579" y="186767"/>
                    <a:pt x="15679" y="186267"/>
                  </a:cubicBezTo>
                  <a:cubicBezTo>
                    <a:pt x="15845" y="185066"/>
                    <a:pt x="15679" y="183832"/>
                    <a:pt x="15545" y="182631"/>
                  </a:cubicBezTo>
                  <a:lnTo>
                    <a:pt x="15545" y="182597"/>
                  </a:lnTo>
                  <a:cubicBezTo>
                    <a:pt x="15345" y="180629"/>
                    <a:pt x="15078" y="178661"/>
                    <a:pt x="14745" y="176727"/>
                  </a:cubicBezTo>
                  <a:cubicBezTo>
                    <a:pt x="14411" y="174792"/>
                    <a:pt x="14044" y="172824"/>
                    <a:pt x="13811" y="170856"/>
                  </a:cubicBezTo>
                  <a:cubicBezTo>
                    <a:pt x="13677" y="169855"/>
                    <a:pt x="13510" y="168821"/>
                    <a:pt x="13377" y="167787"/>
                  </a:cubicBezTo>
                  <a:lnTo>
                    <a:pt x="10708" y="167787"/>
                  </a:lnTo>
                  <a:cubicBezTo>
                    <a:pt x="10075" y="167753"/>
                    <a:pt x="9508" y="167587"/>
                    <a:pt x="9174" y="167053"/>
                  </a:cubicBezTo>
                  <a:cubicBezTo>
                    <a:pt x="8640" y="166152"/>
                    <a:pt x="9241" y="165118"/>
                    <a:pt x="10308" y="164951"/>
                  </a:cubicBezTo>
                  <a:cubicBezTo>
                    <a:pt x="10692" y="164901"/>
                    <a:pt x="11084" y="164893"/>
                    <a:pt x="11476" y="164893"/>
                  </a:cubicBezTo>
                  <a:cubicBezTo>
                    <a:pt x="11672" y="164893"/>
                    <a:pt x="11868" y="164895"/>
                    <a:pt x="12062" y="164895"/>
                  </a:cubicBezTo>
                  <a:cubicBezTo>
                    <a:pt x="12257" y="164895"/>
                    <a:pt x="12451" y="164893"/>
                    <a:pt x="12643" y="164885"/>
                  </a:cubicBezTo>
                  <a:cubicBezTo>
                    <a:pt x="12843" y="164885"/>
                    <a:pt x="13010" y="164885"/>
                    <a:pt x="13177" y="164818"/>
                  </a:cubicBezTo>
                  <a:cubicBezTo>
                    <a:pt x="13077" y="162950"/>
                    <a:pt x="13610" y="161215"/>
                    <a:pt x="13944" y="159414"/>
                  </a:cubicBezTo>
                  <a:cubicBezTo>
                    <a:pt x="14211" y="158080"/>
                    <a:pt x="14378" y="156746"/>
                    <a:pt x="14478" y="155411"/>
                  </a:cubicBezTo>
                  <a:cubicBezTo>
                    <a:pt x="14578" y="154511"/>
                    <a:pt x="14811" y="153610"/>
                    <a:pt x="14911" y="152709"/>
                  </a:cubicBezTo>
                  <a:cubicBezTo>
                    <a:pt x="15112" y="151075"/>
                    <a:pt x="15245" y="149440"/>
                    <a:pt x="15679" y="147839"/>
                  </a:cubicBezTo>
                  <a:cubicBezTo>
                    <a:pt x="16412" y="145237"/>
                    <a:pt x="17046" y="142636"/>
                    <a:pt x="17580" y="140000"/>
                  </a:cubicBezTo>
                  <a:cubicBezTo>
                    <a:pt x="17947" y="138266"/>
                    <a:pt x="18147" y="136498"/>
                    <a:pt x="18214" y="134730"/>
                  </a:cubicBezTo>
                  <a:cubicBezTo>
                    <a:pt x="18247" y="133362"/>
                    <a:pt x="18314" y="131995"/>
                    <a:pt x="18247" y="130627"/>
                  </a:cubicBezTo>
                  <a:cubicBezTo>
                    <a:pt x="18080" y="127358"/>
                    <a:pt x="17780" y="124089"/>
                    <a:pt x="16779" y="120953"/>
                  </a:cubicBezTo>
                  <a:cubicBezTo>
                    <a:pt x="16279" y="119419"/>
                    <a:pt x="16212" y="117818"/>
                    <a:pt x="15979" y="116217"/>
                  </a:cubicBezTo>
                  <a:cubicBezTo>
                    <a:pt x="15712" y="114115"/>
                    <a:pt x="15712" y="111980"/>
                    <a:pt x="15745" y="109879"/>
                  </a:cubicBezTo>
                  <a:cubicBezTo>
                    <a:pt x="15812" y="108044"/>
                    <a:pt x="16012" y="106209"/>
                    <a:pt x="16112" y="104375"/>
                  </a:cubicBezTo>
                  <a:cubicBezTo>
                    <a:pt x="16112" y="104341"/>
                    <a:pt x="16112" y="104308"/>
                    <a:pt x="16112" y="104241"/>
                  </a:cubicBezTo>
                  <a:cubicBezTo>
                    <a:pt x="16112" y="104208"/>
                    <a:pt x="16112" y="104141"/>
                    <a:pt x="16112" y="104108"/>
                  </a:cubicBezTo>
                  <a:cubicBezTo>
                    <a:pt x="16012" y="102273"/>
                    <a:pt x="15812" y="100439"/>
                    <a:pt x="15745" y="98604"/>
                  </a:cubicBezTo>
                  <a:cubicBezTo>
                    <a:pt x="15712" y="96502"/>
                    <a:pt x="15712" y="94368"/>
                    <a:pt x="15979" y="92266"/>
                  </a:cubicBezTo>
                  <a:cubicBezTo>
                    <a:pt x="16212" y="90698"/>
                    <a:pt x="16279" y="89064"/>
                    <a:pt x="16779" y="87563"/>
                  </a:cubicBezTo>
                  <a:cubicBezTo>
                    <a:pt x="17780" y="84394"/>
                    <a:pt x="18080" y="81125"/>
                    <a:pt x="18247" y="77856"/>
                  </a:cubicBezTo>
                  <a:cubicBezTo>
                    <a:pt x="18314" y="76488"/>
                    <a:pt x="18280" y="75121"/>
                    <a:pt x="18214" y="73753"/>
                  </a:cubicBezTo>
                  <a:cubicBezTo>
                    <a:pt x="18147" y="71985"/>
                    <a:pt x="17947" y="70217"/>
                    <a:pt x="17580" y="68482"/>
                  </a:cubicBezTo>
                  <a:cubicBezTo>
                    <a:pt x="17046" y="65847"/>
                    <a:pt x="16412" y="63245"/>
                    <a:pt x="15679" y="60643"/>
                  </a:cubicBezTo>
                  <a:cubicBezTo>
                    <a:pt x="15245" y="59076"/>
                    <a:pt x="15112" y="57408"/>
                    <a:pt x="14911" y="55773"/>
                  </a:cubicBezTo>
                  <a:cubicBezTo>
                    <a:pt x="14811" y="54873"/>
                    <a:pt x="14578" y="53972"/>
                    <a:pt x="14478" y="53071"/>
                  </a:cubicBezTo>
                  <a:cubicBezTo>
                    <a:pt x="14378" y="51737"/>
                    <a:pt x="14211" y="50403"/>
                    <a:pt x="13944" y="49069"/>
                  </a:cubicBezTo>
                  <a:cubicBezTo>
                    <a:pt x="13610" y="47301"/>
                    <a:pt x="13077" y="45533"/>
                    <a:pt x="13177" y="43698"/>
                  </a:cubicBezTo>
                  <a:cubicBezTo>
                    <a:pt x="13010" y="43598"/>
                    <a:pt x="12843" y="43631"/>
                    <a:pt x="12643" y="43598"/>
                  </a:cubicBezTo>
                  <a:cubicBezTo>
                    <a:pt x="12259" y="43598"/>
                    <a:pt x="11868" y="43615"/>
                    <a:pt x="11476" y="43615"/>
                  </a:cubicBezTo>
                  <a:cubicBezTo>
                    <a:pt x="11084" y="43615"/>
                    <a:pt x="10692" y="43598"/>
                    <a:pt x="10308" y="43531"/>
                  </a:cubicBezTo>
                  <a:cubicBezTo>
                    <a:pt x="9241" y="43364"/>
                    <a:pt x="8640" y="42330"/>
                    <a:pt x="9174" y="41463"/>
                  </a:cubicBezTo>
                  <a:cubicBezTo>
                    <a:pt x="9508" y="40896"/>
                    <a:pt x="10075" y="40729"/>
                    <a:pt x="10708" y="40729"/>
                  </a:cubicBezTo>
                  <a:cubicBezTo>
                    <a:pt x="11576" y="40696"/>
                    <a:pt x="12476" y="40696"/>
                    <a:pt x="13377" y="40696"/>
                  </a:cubicBezTo>
                  <a:cubicBezTo>
                    <a:pt x="13510" y="39662"/>
                    <a:pt x="13677" y="38661"/>
                    <a:pt x="13811" y="37627"/>
                  </a:cubicBezTo>
                  <a:cubicBezTo>
                    <a:pt x="14044" y="35659"/>
                    <a:pt x="14411" y="33724"/>
                    <a:pt x="14745" y="31756"/>
                  </a:cubicBezTo>
                  <a:cubicBezTo>
                    <a:pt x="15112" y="29821"/>
                    <a:pt x="15345" y="27853"/>
                    <a:pt x="15545" y="25885"/>
                  </a:cubicBezTo>
                  <a:cubicBezTo>
                    <a:pt x="15679" y="24684"/>
                    <a:pt x="15845" y="23450"/>
                    <a:pt x="15679" y="22216"/>
                  </a:cubicBezTo>
                  <a:cubicBezTo>
                    <a:pt x="15579" y="21716"/>
                    <a:pt x="15512" y="21215"/>
                    <a:pt x="15512" y="20715"/>
                  </a:cubicBezTo>
                  <a:cubicBezTo>
                    <a:pt x="15612" y="18213"/>
                    <a:pt x="15645" y="15711"/>
                    <a:pt x="15112" y="13276"/>
                  </a:cubicBezTo>
                  <a:cubicBezTo>
                    <a:pt x="14911" y="12242"/>
                    <a:pt x="14578" y="11275"/>
                    <a:pt x="14511" y="10241"/>
                  </a:cubicBezTo>
                  <a:cubicBezTo>
                    <a:pt x="14311" y="7872"/>
                    <a:pt x="13877" y="5537"/>
                    <a:pt x="13010" y="3302"/>
                  </a:cubicBezTo>
                  <a:cubicBezTo>
                    <a:pt x="12943" y="3136"/>
                    <a:pt x="12943" y="2969"/>
                    <a:pt x="12910" y="2802"/>
                  </a:cubicBezTo>
                  <a:cubicBezTo>
                    <a:pt x="12843" y="1868"/>
                    <a:pt x="12810" y="934"/>
                    <a:pt x="12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8" name="Google Shape;12448;p23"/>
            <p:cNvSpPr/>
            <p:nvPr/>
          </p:nvSpPr>
          <p:spPr>
            <a:xfrm rot="-5400000">
              <a:off x="578954" y="4628200"/>
              <a:ext cx="72842" cy="676373"/>
            </a:xfrm>
            <a:custGeom>
              <a:avLst/>
              <a:gdLst/>
              <a:ahLst/>
              <a:cxnLst/>
              <a:rect l="l" t="t" r="r" b="b"/>
              <a:pathLst>
                <a:path w="2936" h="15190" extrusionOk="0">
                  <a:moveTo>
                    <a:pt x="2535" y="1"/>
                  </a:moveTo>
                  <a:cubicBezTo>
                    <a:pt x="2435" y="1"/>
                    <a:pt x="2402" y="101"/>
                    <a:pt x="2368" y="168"/>
                  </a:cubicBezTo>
                  <a:cubicBezTo>
                    <a:pt x="2302" y="401"/>
                    <a:pt x="2235" y="635"/>
                    <a:pt x="2202" y="868"/>
                  </a:cubicBezTo>
                  <a:cubicBezTo>
                    <a:pt x="1635" y="3170"/>
                    <a:pt x="1168" y="5472"/>
                    <a:pt x="500" y="7740"/>
                  </a:cubicBezTo>
                  <a:cubicBezTo>
                    <a:pt x="67" y="9274"/>
                    <a:pt x="0" y="10742"/>
                    <a:pt x="300" y="12276"/>
                  </a:cubicBezTo>
                  <a:cubicBezTo>
                    <a:pt x="467" y="13144"/>
                    <a:pt x="801" y="13944"/>
                    <a:pt x="1234" y="14711"/>
                  </a:cubicBezTo>
                  <a:cubicBezTo>
                    <a:pt x="1411" y="14977"/>
                    <a:pt x="1640" y="15190"/>
                    <a:pt x="1990" y="15190"/>
                  </a:cubicBezTo>
                  <a:cubicBezTo>
                    <a:pt x="2036" y="15190"/>
                    <a:pt x="2084" y="15186"/>
                    <a:pt x="2135" y="15178"/>
                  </a:cubicBezTo>
                  <a:cubicBezTo>
                    <a:pt x="2535" y="15112"/>
                    <a:pt x="2702" y="14812"/>
                    <a:pt x="2769" y="14445"/>
                  </a:cubicBezTo>
                  <a:cubicBezTo>
                    <a:pt x="2869" y="14011"/>
                    <a:pt x="2835" y="13577"/>
                    <a:pt x="2769" y="13144"/>
                  </a:cubicBezTo>
                  <a:cubicBezTo>
                    <a:pt x="2569" y="11743"/>
                    <a:pt x="2368" y="10308"/>
                    <a:pt x="2569" y="8907"/>
                  </a:cubicBezTo>
                  <a:cubicBezTo>
                    <a:pt x="2802" y="7440"/>
                    <a:pt x="2835" y="5972"/>
                    <a:pt x="2935" y="4504"/>
                  </a:cubicBezTo>
                  <a:cubicBezTo>
                    <a:pt x="2935" y="3637"/>
                    <a:pt x="2935" y="2770"/>
                    <a:pt x="2935" y="1936"/>
                  </a:cubicBezTo>
                  <a:cubicBezTo>
                    <a:pt x="2902" y="1335"/>
                    <a:pt x="2802" y="768"/>
                    <a:pt x="2669" y="201"/>
                  </a:cubicBezTo>
                  <a:cubicBezTo>
                    <a:pt x="2635" y="101"/>
                    <a:pt x="2635" y="1"/>
                    <a:pt x="2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9" name="Google Shape;12449;p23"/>
            <p:cNvSpPr/>
            <p:nvPr/>
          </p:nvSpPr>
          <p:spPr>
            <a:xfrm rot="-5400000">
              <a:off x="3834988" y="4582965"/>
              <a:ext cx="79466" cy="689063"/>
            </a:xfrm>
            <a:custGeom>
              <a:avLst/>
              <a:gdLst/>
              <a:ahLst/>
              <a:cxnLst/>
              <a:rect l="l" t="t" r="r" b="b"/>
              <a:pathLst>
                <a:path w="3203" h="15475" extrusionOk="0">
                  <a:moveTo>
                    <a:pt x="2585" y="0"/>
                  </a:moveTo>
                  <a:cubicBezTo>
                    <a:pt x="2283" y="0"/>
                    <a:pt x="2137" y="278"/>
                    <a:pt x="1968" y="531"/>
                  </a:cubicBezTo>
                  <a:cubicBezTo>
                    <a:pt x="1668" y="1131"/>
                    <a:pt x="1401" y="1732"/>
                    <a:pt x="1235" y="2366"/>
                  </a:cubicBezTo>
                  <a:cubicBezTo>
                    <a:pt x="0" y="6735"/>
                    <a:pt x="567" y="10972"/>
                    <a:pt x="2102" y="15141"/>
                  </a:cubicBezTo>
                  <a:cubicBezTo>
                    <a:pt x="2135" y="15175"/>
                    <a:pt x="2135" y="15241"/>
                    <a:pt x="2169" y="15275"/>
                  </a:cubicBezTo>
                  <a:cubicBezTo>
                    <a:pt x="2202" y="15342"/>
                    <a:pt x="2235" y="15475"/>
                    <a:pt x="2369" y="15475"/>
                  </a:cubicBezTo>
                  <a:cubicBezTo>
                    <a:pt x="2502" y="15442"/>
                    <a:pt x="2536" y="15308"/>
                    <a:pt x="2536" y="15208"/>
                  </a:cubicBezTo>
                  <a:cubicBezTo>
                    <a:pt x="2669" y="14408"/>
                    <a:pt x="2836" y="13607"/>
                    <a:pt x="2769" y="12773"/>
                  </a:cubicBezTo>
                  <a:cubicBezTo>
                    <a:pt x="2636" y="10538"/>
                    <a:pt x="2569" y="8270"/>
                    <a:pt x="2802" y="6035"/>
                  </a:cubicBezTo>
                  <a:cubicBezTo>
                    <a:pt x="2969" y="4400"/>
                    <a:pt x="3069" y="2766"/>
                    <a:pt x="3203" y="1065"/>
                  </a:cubicBezTo>
                  <a:cubicBezTo>
                    <a:pt x="3203" y="1031"/>
                    <a:pt x="3203" y="931"/>
                    <a:pt x="3203" y="831"/>
                  </a:cubicBezTo>
                  <a:cubicBezTo>
                    <a:pt x="3169" y="498"/>
                    <a:pt x="3169" y="131"/>
                    <a:pt x="2769" y="31"/>
                  </a:cubicBezTo>
                  <a:cubicBezTo>
                    <a:pt x="2701" y="10"/>
                    <a:pt x="2640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0" name="Google Shape;12450;p23"/>
            <p:cNvSpPr/>
            <p:nvPr/>
          </p:nvSpPr>
          <p:spPr>
            <a:xfrm rot="-5400000">
              <a:off x="3170846" y="4842680"/>
              <a:ext cx="118369" cy="246593"/>
            </a:xfrm>
            <a:custGeom>
              <a:avLst/>
              <a:gdLst/>
              <a:ahLst/>
              <a:cxnLst/>
              <a:rect l="l" t="t" r="r" b="b"/>
              <a:pathLst>
                <a:path w="4771" h="5538" extrusionOk="0">
                  <a:moveTo>
                    <a:pt x="4704" y="0"/>
                  </a:moveTo>
                  <a:lnTo>
                    <a:pt x="4704" y="0"/>
                  </a:lnTo>
                  <a:cubicBezTo>
                    <a:pt x="3953" y="170"/>
                    <a:pt x="3203" y="216"/>
                    <a:pt x="2452" y="216"/>
                  </a:cubicBezTo>
                  <a:cubicBezTo>
                    <a:pt x="2169" y="216"/>
                    <a:pt x="1885" y="210"/>
                    <a:pt x="1602" y="201"/>
                  </a:cubicBezTo>
                  <a:lnTo>
                    <a:pt x="567" y="201"/>
                  </a:lnTo>
                  <a:cubicBezTo>
                    <a:pt x="567" y="534"/>
                    <a:pt x="534" y="901"/>
                    <a:pt x="501" y="1235"/>
                  </a:cubicBezTo>
                  <a:cubicBezTo>
                    <a:pt x="367" y="2669"/>
                    <a:pt x="67" y="4070"/>
                    <a:pt x="0" y="5504"/>
                  </a:cubicBezTo>
                  <a:cubicBezTo>
                    <a:pt x="601" y="5504"/>
                    <a:pt x="1191" y="5534"/>
                    <a:pt x="1783" y="5534"/>
                  </a:cubicBezTo>
                  <a:cubicBezTo>
                    <a:pt x="2276" y="5534"/>
                    <a:pt x="2769" y="5513"/>
                    <a:pt x="3269" y="5438"/>
                  </a:cubicBezTo>
                  <a:cubicBezTo>
                    <a:pt x="3311" y="5433"/>
                    <a:pt x="3353" y="5431"/>
                    <a:pt x="3395" y="5431"/>
                  </a:cubicBezTo>
                  <a:cubicBezTo>
                    <a:pt x="3653" y="5431"/>
                    <a:pt x="3912" y="5509"/>
                    <a:pt x="4170" y="5538"/>
                  </a:cubicBezTo>
                  <a:cubicBezTo>
                    <a:pt x="4303" y="4537"/>
                    <a:pt x="4437" y="3503"/>
                    <a:pt x="4570" y="2502"/>
                  </a:cubicBezTo>
                  <a:cubicBezTo>
                    <a:pt x="4670" y="1668"/>
                    <a:pt x="4770" y="834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1" name="Google Shape;12451;p23"/>
            <p:cNvSpPr/>
            <p:nvPr/>
          </p:nvSpPr>
          <p:spPr>
            <a:xfrm rot="-5400000">
              <a:off x="2214546" y="4629512"/>
              <a:ext cx="53813" cy="616661"/>
            </a:xfrm>
            <a:custGeom>
              <a:avLst/>
              <a:gdLst/>
              <a:ahLst/>
              <a:cxnLst/>
              <a:rect l="l" t="t" r="r" b="b"/>
              <a:pathLst>
                <a:path w="2169" h="13849" extrusionOk="0">
                  <a:moveTo>
                    <a:pt x="1626" y="1"/>
                  </a:moveTo>
                  <a:cubicBezTo>
                    <a:pt x="1490" y="1"/>
                    <a:pt x="1429" y="148"/>
                    <a:pt x="1368" y="239"/>
                  </a:cubicBezTo>
                  <a:cubicBezTo>
                    <a:pt x="534" y="1640"/>
                    <a:pt x="67" y="3174"/>
                    <a:pt x="34" y="4809"/>
                  </a:cubicBezTo>
                  <a:cubicBezTo>
                    <a:pt x="0" y="6944"/>
                    <a:pt x="201" y="9012"/>
                    <a:pt x="734" y="11080"/>
                  </a:cubicBezTo>
                  <a:cubicBezTo>
                    <a:pt x="868" y="11513"/>
                    <a:pt x="934" y="11947"/>
                    <a:pt x="968" y="12414"/>
                  </a:cubicBezTo>
                  <a:cubicBezTo>
                    <a:pt x="1001" y="12781"/>
                    <a:pt x="968" y="13148"/>
                    <a:pt x="1101" y="13515"/>
                  </a:cubicBezTo>
                  <a:cubicBezTo>
                    <a:pt x="1168" y="13715"/>
                    <a:pt x="1301" y="13848"/>
                    <a:pt x="1535" y="13848"/>
                  </a:cubicBezTo>
                  <a:cubicBezTo>
                    <a:pt x="1735" y="13848"/>
                    <a:pt x="1902" y="13748"/>
                    <a:pt x="1969" y="13548"/>
                  </a:cubicBezTo>
                  <a:cubicBezTo>
                    <a:pt x="2035" y="13381"/>
                    <a:pt x="2069" y="13215"/>
                    <a:pt x="2102" y="13048"/>
                  </a:cubicBezTo>
                  <a:cubicBezTo>
                    <a:pt x="2169" y="12381"/>
                    <a:pt x="2169" y="11714"/>
                    <a:pt x="2035" y="11046"/>
                  </a:cubicBezTo>
                  <a:cubicBezTo>
                    <a:pt x="1668" y="9312"/>
                    <a:pt x="1635" y="7611"/>
                    <a:pt x="1835" y="5876"/>
                  </a:cubicBezTo>
                  <a:cubicBezTo>
                    <a:pt x="1935" y="4975"/>
                    <a:pt x="2035" y="4041"/>
                    <a:pt x="2002" y="3141"/>
                  </a:cubicBezTo>
                  <a:cubicBezTo>
                    <a:pt x="2035" y="2207"/>
                    <a:pt x="1969" y="1273"/>
                    <a:pt x="1835" y="339"/>
                  </a:cubicBezTo>
                  <a:cubicBezTo>
                    <a:pt x="1802" y="205"/>
                    <a:pt x="1835" y="39"/>
                    <a:pt x="1668" y="5"/>
                  </a:cubicBezTo>
                  <a:cubicBezTo>
                    <a:pt x="1654" y="2"/>
                    <a:pt x="1640" y="1"/>
                    <a:pt x="1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2" name="Google Shape;12452;p23"/>
            <p:cNvSpPr/>
            <p:nvPr/>
          </p:nvSpPr>
          <p:spPr>
            <a:xfrm rot="-5400000">
              <a:off x="4336821" y="4878538"/>
              <a:ext cx="118369" cy="222860"/>
            </a:xfrm>
            <a:custGeom>
              <a:avLst/>
              <a:gdLst/>
              <a:ahLst/>
              <a:cxnLst/>
              <a:rect l="l" t="t" r="r" b="b"/>
              <a:pathLst>
                <a:path w="4771" h="5005" extrusionOk="0">
                  <a:moveTo>
                    <a:pt x="4170" y="1"/>
                  </a:moveTo>
                  <a:cubicBezTo>
                    <a:pt x="4070" y="167"/>
                    <a:pt x="3936" y="201"/>
                    <a:pt x="3769" y="201"/>
                  </a:cubicBezTo>
                  <a:cubicBezTo>
                    <a:pt x="3697" y="197"/>
                    <a:pt x="3624" y="195"/>
                    <a:pt x="3552" y="195"/>
                  </a:cubicBezTo>
                  <a:cubicBezTo>
                    <a:pt x="3121" y="195"/>
                    <a:pt x="2690" y="253"/>
                    <a:pt x="2258" y="253"/>
                  </a:cubicBezTo>
                  <a:cubicBezTo>
                    <a:pt x="2128" y="253"/>
                    <a:pt x="1998" y="248"/>
                    <a:pt x="1868" y="234"/>
                  </a:cubicBezTo>
                  <a:cubicBezTo>
                    <a:pt x="1551" y="184"/>
                    <a:pt x="1243" y="176"/>
                    <a:pt x="934" y="176"/>
                  </a:cubicBezTo>
                  <a:cubicBezTo>
                    <a:pt x="780" y="176"/>
                    <a:pt x="625" y="178"/>
                    <a:pt x="470" y="178"/>
                  </a:cubicBezTo>
                  <a:cubicBezTo>
                    <a:pt x="315" y="178"/>
                    <a:pt x="158" y="176"/>
                    <a:pt x="0" y="167"/>
                  </a:cubicBezTo>
                  <a:lnTo>
                    <a:pt x="0" y="167"/>
                  </a:lnTo>
                  <a:cubicBezTo>
                    <a:pt x="33" y="301"/>
                    <a:pt x="33" y="434"/>
                    <a:pt x="33" y="568"/>
                  </a:cubicBezTo>
                  <a:cubicBezTo>
                    <a:pt x="300" y="1935"/>
                    <a:pt x="500" y="3303"/>
                    <a:pt x="534" y="4704"/>
                  </a:cubicBezTo>
                  <a:cubicBezTo>
                    <a:pt x="1601" y="4771"/>
                    <a:pt x="2635" y="4838"/>
                    <a:pt x="3669" y="4938"/>
                  </a:cubicBezTo>
                  <a:cubicBezTo>
                    <a:pt x="4036" y="4938"/>
                    <a:pt x="4403" y="4971"/>
                    <a:pt x="4770" y="5004"/>
                  </a:cubicBezTo>
                  <a:cubicBezTo>
                    <a:pt x="4737" y="4504"/>
                    <a:pt x="4703" y="4037"/>
                    <a:pt x="4670" y="3570"/>
                  </a:cubicBezTo>
                  <a:cubicBezTo>
                    <a:pt x="4570" y="2369"/>
                    <a:pt x="4470" y="1168"/>
                    <a:pt x="4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3" name="Google Shape;12453;p23"/>
            <p:cNvSpPr/>
            <p:nvPr/>
          </p:nvSpPr>
          <p:spPr>
            <a:xfrm rot="-5400000">
              <a:off x="3481250" y="4901833"/>
              <a:ext cx="133279" cy="196144"/>
            </a:xfrm>
            <a:custGeom>
              <a:avLst/>
              <a:gdLst/>
              <a:ahLst/>
              <a:cxnLst/>
              <a:rect l="l" t="t" r="r" b="b"/>
              <a:pathLst>
                <a:path w="5372" h="4405" extrusionOk="0">
                  <a:moveTo>
                    <a:pt x="1168" y="1"/>
                  </a:moveTo>
                  <a:cubicBezTo>
                    <a:pt x="701" y="1302"/>
                    <a:pt x="201" y="2603"/>
                    <a:pt x="1" y="3970"/>
                  </a:cubicBezTo>
                  <a:cubicBezTo>
                    <a:pt x="1268" y="4004"/>
                    <a:pt x="2569" y="4071"/>
                    <a:pt x="3837" y="4204"/>
                  </a:cubicBezTo>
                  <a:cubicBezTo>
                    <a:pt x="3970" y="4237"/>
                    <a:pt x="4103" y="4237"/>
                    <a:pt x="4137" y="4404"/>
                  </a:cubicBezTo>
                  <a:cubicBezTo>
                    <a:pt x="4304" y="3704"/>
                    <a:pt x="4504" y="3003"/>
                    <a:pt x="4771" y="2303"/>
                  </a:cubicBezTo>
                  <a:cubicBezTo>
                    <a:pt x="5004" y="1669"/>
                    <a:pt x="5271" y="1035"/>
                    <a:pt x="5371" y="335"/>
                  </a:cubicBezTo>
                  <a:lnTo>
                    <a:pt x="5371" y="335"/>
                  </a:lnTo>
                  <a:cubicBezTo>
                    <a:pt x="5222" y="352"/>
                    <a:pt x="5072" y="359"/>
                    <a:pt x="4923" y="359"/>
                  </a:cubicBezTo>
                  <a:cubicBezTo>
                    <a:pt x="4205" y="359"/>
                    <a:pt x="3487" y="190"/>
                    <a:pt x="2769" y="134"/>
                  </a:cubicBezTo>
                  <a:cubicBezTo>
                    <a:pt x="2235" y="101"/>
                    <a:pt x="1702" y="34"/>
                    <a:pt x="1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4" name="Google Shape;12454;p23"/>
            <p:cNvSpPr/>
            <p:nvPr/>
          </p:nvSpPr>
          <p:spPr>
            <a:xfrm rot="-5400000">
              <a:off x="1329139" y="4907062"/>
              <a:ext cx="116731" cy="200596"/>
            </a:xfrm>
            <a:custGeom>
              <a:avLst/>
              <a:gdLst/>
              <a:ahLst/>
              <a:cxnLst/>
              <a:rect l="l" t="t" r="r" b="b"/>
              <a:pathLst>
                <a:path w="4705" h="4505" extrusionOk="0">
                  <a:moveTo>
                    <a:pt x="4104" y="1"/>
                  </a:moveTo>
                  <a:cubicBezTo>
                    <a:pt x="2770" y="568"/>
                    <a:pt x="1402" y="635"/>
                    <a:pt x="1" y="668"/>
                  </a:cubicBezTo>
                  <a:cubicBezTo>
                    <a:pt x="301" y="1936"/>
                    <a:pt x="368" y="3237"/>
                    <a:pt x="568" y="4504"/>
                  </a:cubicBezTo>
                  <a:cubicBezTo>
                    <a:pt x="1896" y="4441"/>
                    <a:pt x="3163" y="4168"/>
                    <a:pt x="4485" y="4168"/>
                  </a:cubicBezTo>
                  <a:cubicBezTo>
                    <a:pt x="4558" y="4168"/>
                    <a:pt x="4631" y="4169"/>
                    <a:pt x="4704" y="4171"/>
                  </a:cubicBezTo>
                  <a:cubicBezTo>
                    <a:pt x="4671" y="3904"/>
                    <a:pt x="4671" y="3670"/>
                    <a:pt x="4638" y="3403"/>
                  </a:cubicBezTo>
                  <a:cubicBezTo>
                    <a:pt x="4471" y="2269"/>
                    <a:pt x="4437" y="1102"/>
                    <a:pt x="4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5" name="Google Shape;12455;p23"/>
            <p:cNvSpPr/>
            <p:nvPr/>
          </p:nvSpPr>
          <p:spPr>
            <a:xfrm rot="-5400000">
              <a:off x="3760601" y="4935537"/>
              <a:ext cx="109263" cy="184210"/>
            </a:xfrm>
            <a:custGeom>
              <a:avLst/>
              <a:gdLst/>
              <a:ahLst/>
              <a:cxnLst/>
              <a:rect l="l" t="t" r="r" b="b"/>
              <a:pathLst>
                <a:path w="4404" h="4137" extrusionOk="0">
                  <a:moveTo>
                    <a:pt x="334" y="1"/>
                  </a:moveTo>
                  <a:cubicBezTo>
                    <a:pt x="301" y="34"/>
                    <a:pt x="268" y="101"/>
                    <a:pt x="268" y="134"/>
                  </a:cubicBezTo>
                  <a:cubicBezTo>
                    <a:pt x="101" y="1468"/>
                    <a:pt x="67" y="2803"/>
                    <a:pt x="1" y="4137"/>
                  </a:cubicBezTo>
                  <a:cubicBezTo>
                    <a:pt x="1051" y="4062"/>
                    <a:pt x="2102" y="4024"/>
                    <a:pt x="3153" y="4024"/>
                  </a:cubicBezTo>
                  <a:cubicBezTo>
                    <a:pt x="3503" y="4024"/>
                    <a:pt x="3853" y="4029"/>
                    <a:pt x="4204" y="4037"/>
                  </a:cubicBezTo>
                  <a:cubicBezTo>
                    <a:pt x="4204" y="2903"/>
                    <a:pt x="4304" y="1769"/>
                    <a:pt x="4404" y="634"/>
                  </a:cubicBezTo>
                  <a:lnTo>
                    <a:pt x="4404" y="634"/>
                  </a:lnTo>
                  <a:cubicBezTo>
                    <a:pt x="4344" y="636"/>
                    <a:pt x="4284" y="637"/>
                    <a:pt x="4225" y="637"/>
                  </a:cubicBezTo>
                  <a:cubicBezTo>
                    <a:pt x="2889" y="637"/>
                    <a:pt x="1612" y="288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6" name="Google Shape;12456;p23"/>
            <p:cNvSpPr/>
            <p:nvPr/>
          </p:nvSpPr>
          <p:spPr>
            <a:xfrm rot="-5400000">
              <a:off x="2359119" y="4963195"/>
              <a:ext cx="118393" cy="197569"/>
            </a:xfrm>
            <a:custGeom>
              <a:avLst/>
              <a:gdLst/>
              <a:ahLst/>
              <a:cxnLst/>
              <a:rect l="l" t="t" r="r" b="b"/>
              <a:pathLst>
                <a:path w="4772" h="4437" extrusionOk="0">
                  <a:moveTo>
                    <a:pt x="4771" y="3336"/>
                  </a:moveTo>
                  <a:cubicBezTo>
                    <a:pt x="4769" y="3336"/>
                    <a:pt x="4767" y="3336"/>
                    <a:pt x="4765" y="3336"/>
                  </a:cubicBezTo>
                  <a:lnTo>
                    <a:pt x="4765" y="3336"/>
                  </a:lnTo>
                  <a:cubicBezTo>
                    <a:pt x="4767" y="3347"/>
                    <a:pt x="4769" y="3358"/>
                    <a:pt x="4771" y="3369"/>
                  </a:cubicBezTo>
                  <a:lnTo>
                    <a:pt x="4771" y="3336"/>
                  </a:ln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34" y="834"/>
                    <a:pt x="201" y="1601"/>
                    <a:pt x="335" y="2402"/>
                  </a:cubicBezTo>
                  <a:cubicBezTo>
                    <a:pt x="468" y="3069"/>
                    <a:pt x="535" y="3803"/>
                    <a:pt x="835" y="4437"/>
                  </a:cubicBezTo>
                  <a:cubicBezTo>
                    <a:pt x="1969" y="4203"/>
                    <a:pt x="3103" y="3803"/>
                    <a:pt x="4237" y="3503"/>
                  </a:cubicBezTo>
                  <a:cubicBezTo>
                    <a:pt x="4402" y="3437"/>
                    <a:pt x="4568" y="3338"/>
                    <a:pt x="4765" y="3336"/>
                  </a:cubicBezTo>
                  <a:lnTo>
                    <a:pt x="4765" y="3336"/>
                  </a:lnTo>
                  <a:cubicBezTo>
                    <a:pt x="4600" y="2413"/>
                    <a:pt x="4435" y="1490"/>
                    <a:pt x="4237" y="567"/>
                  </a:cubicBezTo>
                  <a:cubicBezTo>
                    <a:pt x="4170" y="569"/>
                    <a:pt x="4103" y="570"/>
                    <a:pt x="4036" y="570"/>
                  </a:cubicBezTo>
                  <a:cubicBezTo>
                    <a:pt x="2805" y="570"/>
                    <a:pt x="1602" y="288"/>
                    <a:pt x="368" y="67"/>
                  </a:cubicBezTo>
                  <a:cubicBezTo>
                    <a:pt x="234" y="33"/>
                    <a:pt x="134" y="3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7" name="Google Shape;12457;p23"/>
            <p:cNvSpPr/>
            <p:nvPr/>
          </p:nvSpPr>
          <p:spPr>
            <a:xfrm rot="-5400000">
              <a:off x="2870314" y="4880161"/>
              <a:ext cx="120850" cy="185724"/>
            </a:xfrm>
            <a:custGeom>
              <a:avLst/>
              <a:gdLst/>
              <a:ahLst/>
              <a:cxnLst/>
              <a:rect l="l" t="t" r="r" b="b"/>
              <a:pathLst>
                <a:path w="4871" h="4171" extrusionOk="0">
                  <a:moveTo>
                    <a:pt x="4137" y="1"/>
                  </a:moveTo>
                  <a:cubicBezTo>
                    <a:pt x="2769" y="268"/>
                    <a:pt x="1368" y="468"/>
                    <a:pt x="1" y="635"/>
                  </a:cubicBezTo>
                  <a:cubicBezTo>
                    <a:pt x="268" y="1802"/>
                    <a:pt x="535" y="3003"/>
                    <a:pt x="801" y="4170"/>
                  </a:cubicBezTo>
                  <a:cubicBezTo>
                    <a:pt x="1702" y="4004"/>
                    <a:pt x="2636" y="3804"/>
                    <a:pt x="3570" y="3670"/>
                  </a:cubicBezTo>
                  <a:cubicBezTo>
                    <a:pt x="3704" y="3649"/>
                    <a:pt x="3839" y="3642"/>
                    <a:pt x="3973" y="3642"/>
                  </a:cubicBezTo>
                  <a:cubicBezTo>
                    <a:pt x="4273" y="3642"/>
                    <a:pt x="4572" y="3680"/>
                    <a:pt x="4871" y="3703"/>
                  </a:cubicBezTo>
                  <a:cubicBezTo>
                    <a:pt x="4804" y="2436"/>
                    <a:pt x="4437" y="1235"/>
                    <a:pt x="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8" name="Google Shape;12458;p23"/>
            <p:cNvSpPr/>
            <p:nvPr/>
          </p:nvSpPr>
          <p:spPr>
            <a:xfrm rot="-5400000">
              <a:off x="1825973" y="4946827"/>
              <a:ext cx="124174" cy="164930"/>
            </a:xfrm>
            <a:custGeom>
              <a:avLst/>
              <a:gdLst/>
              <a:ahLst/>
              <a:cxnLst/>
              <a:rect l="l" t="t" r="r" b="b"/>
              <a:pathLst>
                <a:path w="5005" h="3704" extrusionOk="0">
                  <a:moveTo>
                    <a:pt x="901" y="1"/>
                  </a:moveTo>
                  <a:cubicBezTo>
                    <a:pt x="601" y="1201"/>
                    <a:pt x="301" y="2402"/>
                    <a:pt x="1" y="3603"/>
                  </a:cubicBezTo>
                  <a:cubicBezTo>
                    <a:pt x="935" y="3692"/>
                    <a:pt x="1869" y="3692"/>
                    <a:pt x="2813" y="3692"/>
                  </a:cubicBezTo>
                  <a:cubicBezTo>
                    <a:pt x="3285" y="3692"/>
                    <a:pt x="3759" y="3692"/>
                    <a:pt x="4237" y="3703"/>
                  </a:cubicBezTo>
                  <a:cubicBezTo>
                    <a:pt x="4604" y="2602"/>
                    <a:pt x="4838" y="1468"/>
                    <a:pt x="5004" y="334"/>
                  </a:cubicBezTo>
                  <a:lnTo>
                    <a:pt x="5004" y="334"/>
                  </a:lnTo>
                  <a:cubicBezTo>
                    <a:pt x="4734" y="364"/>
                    <a:pt x="4463" y="377"/>
                    <a:pt x="4193" y="377"/>
                  </a:cubicBezTo>
                  <a:cubicBezTo>
                    <a:pt x="3264" y="377"/>
                    <a:pt x="2339" y="222"/>
                    <a:pt x="1435" y="67"/>
                  </a:cubicBezTo>
                  <a:cubicBezTo>
                    <a:pt x="1268" y="34"/>
                    <a:pt x="1068" y="1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9" name="Google Shape;12459;p23"/>
            <p:cNvSpPr/>
            <p:nvPr/>
          </p:nvSpPr>
          <p:spPr>
            <a:xfrm rot="-5400000">
              <a:off x="2201256" y="4983300"/>
              <a:ext cx="112588" cy="174726"/>
            </a:xfrm>
            <a:custGeom>
              <a:avLst/>
              <a:gdLst/>
              <a:ahLst/>
              <a:cxnLst/>
              <a:rect l="l" t="t" r="r" b="b"/>
              <a:pathLst>
                <a:path w="4538" h="3924" extrusionOk="0">
                  <a:moveTo>
                    <a:pt x="915" y="0"/>
                  </a:moveTo>
                  <a:cubicBezTo>
                    <a:pt x="744" y="0"/>
                    <a:pt x="573" y="6"/>
                    <a:pt x="401" y="18"/>
                  </a:cubicBezTo>
                  <a:cubicBezTo>
                    <a:pt x="401" y="85"/>
                    <a:pt x="334" y="118"/>
                    <a:pt x="334" y="185"/>
                  </a:cubicBezTo>
                  <a:cubicBezTo>
                    <a:pt x="234" y="1253"/>
                    <a:pt x="0" y="2287"/>
                    <a:pt x="234" y="3354"/>
                  </a:cubicBezTo>
                  <a:cubicBezTo>
                    <a:pt x="367" y="3387"/>
                    <a:pt x="467" y="3387"/>
                    <a:pt x="601" y="3421"/>
                  </a:cubicBezTo>
                  <a:cubicBezTo>
                    <a:pt x="1803" y="3642"/>
                    <a:pt x="3035" y="3924"/>
                    <a:pt x="4269" y="3924"/>
                  </a:cubicBezTo>
                  <a:cubicBezTo>
                    <a:pt x="4336" y="3924"/>
                    <a:pt x="4403" y="3923"/>
                    <a:pt x="4470" y="3921"/>
                  </a:cubicBezTo>
                  <a:cubicBezTo>
                    <a:pt x="4404" y="3087"/>
                    <a:pt x="4237" y="2287"/>
                    <a:pt x="4370" y="1453"/>
                  </a:cubicBezTo>
                  <a:cubicBezTo>
                    <a:pt x="4437" y="1153"/>
                    <a:pt x="4537" y="886"/>
                    <a:pt x="4470" y="585"/>
                  </a:cubicBezTo>
                  <a:cubicBezTo>
                    <a:pt x="3300" y="293"/>
                    <a:pt x="2130" y="0"/>
                    <a:pt x="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0" name="Google Shape;12460;p23"/>
            <p:cNvSpPr/>
            <p:nvPr/>
          </p:nvSpPr>
          <p:spPr>
            <a:xfrm rot="-5400000">
              <a:off x="615468" y="5006408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67" y="1"/>
                  </a:moveTo>
                  <a:cubicBezTo>
                    <a:pt x="234" y="401"/>
                    <a:pt x="167" y="801"/>
                    <a:pt x="134" y="1201"/>
                  </a:cubicBezTo>
                  <a:cubicBezTo>
                    <a:pt x="100" y="2035"/>
                    <a:pt x="0" y="2869"/>
                    <a:pt x="200" y="3703"/>
                  </a:cubicBezTo>
                  <a:cubicBezTo>
                    <a:pt x="1295" y="3703"/>
                    <a:pt x="2410" y="3618"/>
                    <a:pt x="3513" y="3618"/>
                  </a:cubicBezTo>
                  <a:cubicBezTo>
                    <a:pt x="3788" y="3618"/>
                    <a:pt x="4063" y="3623"/>
                    <a:pt x="4337" y="3637"/>
                  </a:cubicBezTo>
                  <a:cubicBezTo>
                    <a:pt x="4170" y="2602"/>
                    <a:pt x="4237" y="1568"/>
                    <a:pt x="4403" y="534"/>
                  </a:cubicBezTo>
                  <a:lnTo>
                    <a:pt x="4403" y="534"/>
                  </a:lnTo>
                  <a:cubicBezTo>
                    <a:pt x="4314" y="536"/>
                    <a:pt x="4225" y="537"/>
                    <a:pt x="4136" y="537"/>
                  </a:cubicBezTo>
                  <a:cubicBezTo>
                    <a:pt x="2828" y="537"/>
                    <a:pt x="1548" y="313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1" name="Google Shape;12461;p23"/>
            <p:cNvSpPr/>
            <p:nvPr/>
          </p:nvSpPr>
          <p:spPr>
            <a:xfrm rot="-5400000">
              <a:off x="3924455" y="4955824"/>
              <a:ext cx="105939" cy="150236"/>
            </a:xfrm>
            <a:custGeom>
              <a:avLst/>
              <a:gdLst/>
              <a:ahLst/>
              <a:cxnLst/>
              <a:rect l="l" t="t" r="r" b="b"/>
              <a:pathLst>
                <a:path w="4270" h="3374" extrusionOk="0">
                  <a:moveTo>
                    <a:pt x="3278" y="1"/>
                  </a:moveTo>
                  <a:cubicBezTo>
                    <a:pt x="2207" y="1"/>
                    <a:pt x="1137" y="44"/>
                    <a:pt x="67" y="146"/>
                  </a:cubicBezTo>
                  <a:cubicBezTo>
                    <a:pt x="0" y="1180"/>
                    <a:pt x="0" y="2214"/>
                    <a:pt x="67" y="3249"/>
                  </a:cubicBezTo>
                  <a:cubicBezTo>
                    <a:pt x="767" y="3332"/>
                    <a:pt x="1468" y="3374"/>
                    <a:pt x="2168" y="3374"/>
                  </a:cubicBezTo>
                  <a:cubicBezTo>
                    <a:pt x="2869" y="3374"/>
                    <a:pt x="3569" y="3332"/>
                    <a:pt x="4270" y="3249"/>
                  </a:cubicBezTo>
                  <a:cubicBezTo>
                    <a:pt x="4170" y="2181"/>
                    <a:pt x="4170" y="1114"/>
                    <a:pt x="4270" y="13"/>
                  </a:cubicBezTo>
                  <a:cubicBezTo>
                    <a:pt x="3939" y="5"/>
                    <a:pt x="3608" y="1"/>
                    <a:pt x="3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2" name="Google Shape;12462;p23"/>
            <p:cNvSpPr/>
            <p:nvPr/>
          </p:nvSpPr>
          <p:spPr>
            <a:xfrm rot="-5400000">
              <a:off x="346759" y="4978938"/>
              <a:ext cx="128293" cy="169383"/>
            </a:xfrm>
            <a:custGeom>
              <a:avLst/>
              <a:gdLst/>
              <a:ahLst/>
              <a:cxnLst/>
              <a:rect l="l" t="t" r="r" b="b"/>
              <a:pathLst>
                <a:path w="5171" h="3804" extrusionOk="0">
                  <a:moveTo>
                    <a:pt x="1101" y="1"/>
                  </a:moveTo>
                  <a:cubicBezTo>
                    <a:pt x="601" y="1102"/>
                    <a:pt x="267" y="2202"/>
                    <a:pt x="0" y="3370"/>
                  </a:cubicBezTo>
                  <a:cubicBezTo>
                    <a:pt x="436" y="3358"/>
                    <a:pt x="869" y="3346"/>
                    <a:pt x="1297" y="3346"/>
                  </a:cubicBezTo>
                  <a:cubicBezTo>
                    <a:pt x="2079" y="3346"/>
                    <a:pt x="2848" y="3386"/>
                    <a:pt x="3603" y="3537"/>
                  </a:cubicBezTo>
                  <a:cubicBezTo>
                    <a:pt x="3803" y="3570"/>
                    <a:pt x="4103" y="3537"/>
                    <a:pt x="4170" y="3803"/>
                  </a:cubicBezTo>
                  <a:cubicBezTo>
                    <a:pt x="4303" y="3437"/>
                    <a:pt x="4437" y="3070"/>
                    <a:pt x="4537" y="2669"/>
                  </a:cubicBezTo>
                  <a:cubicBezTo>
                    <a:pt x="4703" y="2036"/>
                    <a:pt x="5037" y="1468"/>
                    <a:pt x="5170" y="835"/>
                  </a:cubicBezTo>
                  <a:cubicBezTo>
                    <a:pt x="4236" y="735"/>
                    <a:pt x="3302" y="668"/>
                    <a:pt x="2368" y="401"/>
                  </a:cubicBezTo>
                  <a:cubicBezTo>
                    <a:pt x="1968" y="268"/>
                    <a:pt x="1535" y="134"/>
                    <a:pt x="1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3" name="Google Shape;12463;p23"/>
            <p:cNvSpPr/>
            <p:nvPr/>
          </p:nvSpPr>
          <p:spPr>
            <a:xfrm rot="-5400000">
              <a:off x="2722009" y="4909997"/>
              <a:ext cx="123355" cy="164930"/>
            </a:xfrm>
            <a:custGeom>
              <a:avLst/>
              <a:gdLst/>
              <a:ahLst/>
              <a:cxnLst/>
              <a:rect l="l" t="t" r="r" b="b"/>
              <a:pathLst>
                <a:path w="4972" h="3704" extrusionOk="0">
                  <a:moveTo>
                    <a:pt x="4004" y="1"/>
                  </a:moveTo>
                  <a:cubicBezTo>
                    <a:pt x="3270" y="101"/>
                    <a:pt x="2503" y="268"/>
                    <a:pt x="1769" y="468"/>
                  </a:cubicBezTo>
                  <a:cubicBezTo>
                    <a:pt x="1335" y="568"/>
                    <a:pt x="902" y="701"/>
                    <a:pt x="435" y="801"/>
                  </a:cubicBezTo>
                  <a:cubicBezTo>
                    <a:pt x="301" y="868"/>
                    <a:pt x="168" y="902"/>
                    <a:pt x="1" y="935"/>
                  </a:cubicBezTo>
                  <a:cubicBezTo>
                    <a:pt x="234" y="1869"/>
                    <a:pt x="535" y="2803"/>
                    <a:pt x="835" y="3704"/>
                  </a:cubicBezTo>
                  <a:cubicBezTo>
                    <a:pt x="2202" y="3537"/>
                    <a:pt x="3603" y="3337"/>
                    <a:pt x="4971" y="3070"/>
                  </a:cubicBezTo>
                  <a:cubicBezTo>
                    <a:pt x="4671" y="2036"/>
                    <a:pt x="4437" y="1002"/>
                    <a:pt x="4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4" name="Google Shape;12464;p23"/>
            <p:cNvSpPr/>
            <p:nvPr/>
          </p:nvSpPr>
          <p:spPr>
            <a:xfrm rot="-5400000">
              <a:off x="228173" y="4965263"/>
              <a:ext cx="120874" cy="149568"/>
            </a:xfrm>
            <a:custGeom>
              <a:avLst/>
              <a:gdLst/>
              <a:ahLst/>
              <a:cxnLst/>
              <a:rect l="l" t="t" r="r" b="b"/>
              <a:pathLst>
                <a:path w="4872" h="3359" extrusionOk="0">
                  <a:moveTo>
                    <a:pt x="1439" y="0"/>
                  </a:moveTo>
                  <a:cubicBezTo>
                    <a:pt x="1227" y="0"/>
                    <a:pt x="1015" y="8"/>
                    <a:pt x="801" y="23"/>
                  </a:cubicBezTo>
                  <a:cubicBezTo>
                    <a:pt x="535" y="857"/>
                    <a:pt x="268" y="1691"/>
                    <a:pt x="1" y="2525"/>
                  </a:cubicBezTo>
                  <a:cubicBezTo>
                    <a:pt x="435" y="2658"/>
                    <a:pt x="868" y="2758"/>
                    <a:pt x="1302" y="2892"/>
                  </a:cubicBezTo>
                  <a:cubicBezTo>
                    <a:pt x="2202" y="3192"/>
                    <a:pt x="3136" y="3225"/>
                    <a:pt x="4070" y="3359"/>
                  </a:cubicBezTo>
                  <a:cubicBezTo>
                    <a:pt x="4504" y="2491"/>
                    <a:pt x="4738" y="1591"/>
                    <a:pt x="4871" y="657"/>
                  </a:cubicBezTo>
                  <a:cubicBezTo>
                    <a:pt x="3768" y="233"/>
                    <a:pt x="2618" y="0"/>
                    <a:pt x="1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5" name="Google Shape;12465;p23"/>
            <p:cNvSpPr/>
            <p:nvPr/>
          </p:nvSpPr>
          <p:spPr>
            <a:xfrm rot="-5400000">
              <a:off x="4052534" y="4954160"/>
              <a:ext cx="122512" cy="133716"/>
            </a:xfrm>
            <a:custGeom>
              <a:avLst/>
              <a:gdLst/>
              <a:ahLst/>
              <a:cxnLst/>
              <a:rect l="l" t="t" r="r" b="b"/>
              <a:pathLst>
                <a:path w="4938" h="3003" extrusionOk="0">
                  <a:moveTo>
                    <a:pt x="4204" y="1"/>
                  </a:moveTo>
                  <a:cubicBezTo>
                    <a:pt x="3503" y="84"/>
                    <a:pt x="2803" y="126"/>
                    <a:pt x="2102" y="126"/>
                  </a:cubicBezTo>
                  <a:cubicBezTo>
                    <a:pt x="1402" y="126"/>
                    <a:pt x="701" y="84"/>
                    <a:pt x="1" y="1"/>
                  </a:cubicBezTo>
                  <a:lnTo>
                    <a:pt x="1" y="1"/>
                  </a:lnTo>
                  <a:cubicBezTo>
                    <a:pt x="101" y="1035"/>
                    <a:pt x="368" y="2035"/>
                    <a:pt x="701" y="3003"/>
                  </a:cubicBezTo>
                  <a:cubicBezTo>
                    <a:pt x="2102" y="2836"/>
                    <a:pt x="3503" y="2903"/>
                    <a:pt x="4938" y="2836"/>
                  </a:cubicBezTo>
                  <a:cubicBezTo>
                    <a:pt x="4671" y="1902"/>
                    <a:pt x="4437" y="935"/>
                    <a:pt x="4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6" name="Google Shape;12466;p23"/>
            <p:cNvSpPr/>
            <p:nvPr/>
          </p:nvSpPr>
          <p:spPr>
            <a:xfrm rot="-5400000">
              <a:off x="1595940" y="4930414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570" y="0"/>
                  </a:moveTo>
                  <a:cubicBezTo>
                    <a:pt x="4437" y="234"/>
                    <a:pt x="4270" y="267"/>
                    <a:pt x="4037" y="300"/>
                  </a:cubicBezTo>
                  <a:cubicBezTo>
                    <a:pt x="2802" y="300"/>
                    <a:pt x="1568" y="234"/>
                    <a:pt x="334" y="100"/>
                  </a:cubicBezTo>
                  <a:cubicBezTo>
                    <a:pt x="301" y="1101"/>
                    <a:pt x="201" y="2102"/>
                    <a:pt x="0" y="3102"/>
                  </a:cubicBezTo>
                  <a:cubicBezTo>
                    <a:pt x="968" y="3069"/>
                    <a:pt x="1935" y="3069"/>
                    <a:pt x="2936" y="3069"/>
                  </a:cubicBezTo>
                  <a:cubicBezTo>
                    <a:pt x="3369" y="3069"/>
                    <a:pt x="3803" y="3136"/>
                    <a:pt x="4203" y="3269"/>
                  </a:cubicBezTo>
                  <a:cubicBezTo>
                    <a:pt x="4404" y="2202"/>
                    <a:pt x="4470" y="1101"/>
                    <a:pt x="4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7" name="Google Shape;12467;p23"/>
            <p:cNvSpPr/>
            <p:nvPr/>
          </p:nvSpPr>
          <p:spPr>
            <a:xfrm rot="-5400000">
              <a:off x="2485218" y="4958664"/>
              <a:ext cx="125836" cy="157805"/>
            </a:xfrm>
            <a:custGeom>
              <a:avLst/>
              <a:gdLst/>
              <a:ahLst/>
              <a:cxnLst/>
              <a:rect l="l" t="t" r="r" b="b"/>
              <a:pathLst>
                <a:path w="5072" h="3544" extrusionOk="0">
                  <a:moveTo>
                    <a:pt x="3857" y="1"/>
                  </a:moveTo>
                  <a:cubicBezTo>
                    <a:pt x="3691" y="1"/>
                    <a:pt x="3547" y="83"/>
                    <a:pt x="3403" y="141"/>
                  </a:cubicBezTo>
                  <a:cubicBezTo>
                    <a:pt x="2269" y="441"/>
                    <a:pt x="1135" y="841"/>
                    <a:pt x="1" y="1075"/>
                  </a:cubicBezTo>
                  <a:cubicBezTo>
                    <a:pt x="101" y="1942"/>
                    <a:pt x="435" y="2776"/>
                    <a:pt x="835" y="3543"/>
                  </a:cubicBezTo>
                  <a:cubicBezTo>
                    <a:pt x="2269" y="3376"/>
                    <a:pt x="3670" y="3209"/>
                    <a:pt x="5071" y="2976"/>
                  </a:cubicBezTo>
                  <a:cubicBezTo>
                    <a:pt x="5038" y="2876"/>
                    <a:pt x="5038" y="2776"/>
                    <a:pt x="5004" y="2676"/>
                  </a:cubicBezTo>
                  <a:cubicBezTo>
                    <a:pt x="4604" y="1775"/>
                    <a:pt x="4204" y="908"/>
                    <a:pt x="3937" y="7"/>
                  </a:cubicBezTo>
                  <a:cubicBezTo>
                    <a:pt x="3910" y="3"/>
                    <a:pt x="3883" y="1"/>
                    <a:pt x="3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8" name="Google Shape;12468;p23"/>
            <p:cNvSpPr/>
            <p:nvPr/>
          </p:nvSpPr>
          <p:spPr>
            <a:xfrm rot="-5400000">
              <a:off x="1091002" y="4954847"/>
              <a:ext cx="119187" cy="160477"/>
            </a:xfrm>
            <a:custGeom>
              <a:avLst/>
              <a:gdLst/>
              <a:ahLst/>
              <a:cxnLst/>
              <a:rect l="l" t="t" r="r" b="b"/>
              <a:pathLst>
                <a:path w="4804" h="3604" extrusionOk="0">
                  <a:moveTo>
                    <a:pt x="4070" y="1"/>
                  </a:moveTo>
                  <a:cubicBezTo>
                    <a:pt x="2769" y="501"/>
                    <a:pt x="1368" y="634"/>
                    <a:pt x="0" y="735"/>
                  </a:cubicBezTo>
                  <a:cubicBezTo>
                    <a:pt x="167" y="1702"/>
                    <a:pt x="367" y="2669"/>
                    <a:pt x="668" y="3603"/>
                  </a:cubicBezTo>
                  <a:cubicBezTo>
                    <a:pt x="1913" y="3391"/>
                    <a:pt x="3132" y="2956"/>
                    <a:pt x="4423" y="2956"/>
                  </a:cubicBezTo>
                  <a:cubicBezTo>
                    <a:pt x="4549" y="2956"/>
                    <a:pt x="4676" y="2961"/>
                    <a:pt x="4804" y="2969"/>
                  </a:cubicBezTo>
                  <a:cubicBezTo>
                    <a:pt x="4537" y="1969"/>
                    <a:pt x="4303" y="1001"/>
                    <a:pt x="4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9" name="Google Shape;12469;p23"/>
            <p:cNvSpPr/>
            <p:nvPr/>
          </p:nvSpPr>
          <p:spPr>
            <a:xfrm rot="-5400000">
              <a:off x="487115" y="5012405"/>
              <a:ext cx="112563" cy="136388"/>
            </a:xfrm>
            <a:custGeom>
              <a:avLst/>
              <a:gdLst/>
              <a:ahLst/>
              <a:cxnLst/>
              <a:rect l="l" t="t" r="r" b="b"/>
              <a:pathLst>
                <a:path w="4537" h="3063" extrusionOk="0">
                  <a:moveTo>
                    <a:pt x="1649" y="0"/>
                  </a:moveTo>
                  <a:cubicBezTo>
                    <a:pt x="1220" y="0"/>
                    <a:pt x="792" y="12"/>
                    <a:pt x="367" y="24"/>
                  </a:cubicBezTo>
                  <a:cubicBezTo>
                    <a:pt x="200" y="824"/>
                    <a:pt x="100" y="1692"/>
                    <a:pt x="0" y="2526"/>
                  </a:cubicBezTo>
                  <a:cubicBezTo>
                    <a:pt x="1281" y="2838"/>
                    <a:pt x="2561" y="3062"/>
                    <a:pt x="3869" y="3062"/>
                  </a:cubicBezTo>
                  <a:cubicBezTo>
                    <a:pt x="3958" y="3062"/>
                    <a:pt x="4047" y="3061"/>
                    <a:pt x="4136" y="3059"/>
                  </a:cubicBezTo>
                  <a:cubicBezTo>
                    <a:pt x="4270" y="2192"/>
                    <a:pt x="4403" y="1325"/>
                    <a:pt x="4537" y="457"/>
                  </a:cubicBezTo>
                  <a:cubicBezTo>
                    <a:pt x="4470" y="191"/>
                    <a:pt x="4170" y="224"/>
                    <a:pt x="3970" y="191"/>
                  </a:cubicBezTo>
                  <a:cubicBezTo>
                    <a:pt x="3215" y="40"/>
                    <a:pt x="2432" y="0"/>
                    <a:pt x="1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0" name="Google Shape;12470;p23"/>
            <p:cNvSpPr/>
            <p:nvPr/>
          </p:nvSpPr>
          <p:spPr>
            <a:xfrm rot="-5400000">
              <a:off x="874972" y="4990927"/>
              <a:ext cx="117550" cy="154510"/>
            </a:xfrm>
            <a:custGeom>
              <a:avLst/>
              <a:gdLst/>
              <a:ahLst/>
              <a:cxnLst/>
              <a:rect l="l" t="t" r="r" b="b"/>
              <a:pathLst>
                <a:path w="4738" h="3470" extrusionOk="0">
                  <a:moveTo>
                    <a:pt x="0" y="0"/>
                  </a:moveTo>
                  <a:cubicBezTo>
                    <a:pt x="267" y="1168"/>
                    <a:pt x="467" y="2335"/>
                    <a:pt x="801" y="3469"/>
                  </a:cubicBezTo>
                  <a:cubicBezTo>
                    <a:pt x="1735" y="3369"/>
                    <a:pt x="2636" y="3036"/>
                    <a:pt x="3536" y="2702"/>
                  </a:cubicBezTo>
                  <a:cubicBezTo>
                    <a:pt x="3937" y="2569"/>
                    <a:pt x="4337" y="2469"/>
                    <a:pt x="4737" y="2369"/>
                  </a:cubicBezTo>
                  <a:cubicBezTo>
                    <a:pt x="4670" y="1668"/>
                    <a:pt x="4504" y="968"/>
                    <a:pt x="4304" y="300"/>
                  </a:cubicBezTo>
                  <a:cubicBezTo>
                    <a:pt x="4079" y="311"/>
                    <a:pt x="3856" y="315"/>
                    <a:pt x="3635" y="315"/>
                  </a:cubicBezTo>
                  <a:cubicBezTo>
                    <a:pt x="2407" y="315"/>
                    <a:pt x="1216" y="17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1" name="Google Shape;12471;p23"/>
            <p:cNvSpPr/>
            <p:nvPr/>
          </p:nvSpPr>
          <p:spPr>
            <a:xfrm rot="-5400000">
              <a:off x="19951" y="4955542"/>
              <a:ext cx="106782" cy="130109"/>
            </a:xfrm>
            <a:custGeom>
              <a:avLst/>
              <a:gdLst/>
              <a:ahLst/>
              <a:cxnLst/>
              <a:rect l="l" t="t" r="r" b="b"/>
              <a:pathLst>
                <a:path w="4304" h="2922" extrusionOk="0">
                  <a:moveTo>
                    <a:pt x="3204" y="1"/>
                  </a:moveTo>
                  <a:cubicBezTo>
                    <a:pt x="2537" y="1"/>
                    <a:pt x="1869" y="38"/>
                    <a:pt x="1201" y="102"/>
                  </a:cubicBezTo>
                  <a:cubicBezTo>
                    <a:pt x="868" y="136"/>
                    <a:pt x="534" y="169"/>
                    <a:pt x="167" y="202"/>
                  </a:cubicBezTo>
                  <a:cubicBezTo>
                    <a:pt x="34" y="936"/>
                    <a:pt x="0" y="1704"/>
                    <a:pt x="0" y="2471"/>
                  </a:cubicBezTo>
                  <a:cubicBezTo>
                    <a:pt x="34" y="2571"/>
                    <a:pt x="67" y="2638"/>
                    <a:pt x="200" y="2671"/>
                  </a:cubicBezTo>
                  <a:cubicBezTo>
                    <a:pt x="1185" y="2808"/>
                    <a:pt x="2169" y="2922"/>
                    <a:pt x="3172" y="2922"/>
                  </a:cubicBezTo>
                  <a:cubicBezTo>
                    <a:pt x="3393" y="2922"/>
                    <a:pt x="3614" y="2916"/>
                    <a:pt x="3836" y="2904"/>
                  </a:cubicBezTo>
                  <a:cubicBezTo>
                    <a:pt x="3936" y="2904"/>
                    <a:pt x="4037" y="2838"/>
                    <a:pt x="4137" y="2804"/>
                  </a:cubicBezTo>
                  <a:cubicBezTo>
                    <a:pt x="4203" y="1870"/>
                    <a:pt x="4270" y="970"/>
                    <a:pt x="4303" y="36"/>
                  </a:cubicBezTo>
                  <a:cubicBezTo>
                    <a:pt x="3937" y="12"/>
                    <a:pt x="3571" y="1"/>
                    <a:pt x="3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2" name="Google Shape;12472;p23"/>
            <p:cNvSpPr/>
            <p:nvPr/>
          </p:nvSpPr>
          <p:spPr>
            <a:xfrm rot="-5400000">
              <a:off x="4174932" y="4943930"/>
              <a:ext cx="119187" cy="122718"/>
            </a:xfrm>
            <a:custGeom>
              <a:avLst/>
              <a:gdLst/>
              <a:ahLst/>
              <a:cxnLst/>
              <a:rect l="l" t="t" r="r" b="b"/>
              <a:pathLst>
                <a:path w="4804" h="2756" extrusionOk="0">
                  <a:moveTo>
                    <a:pt x="4203" y="1"/>
                  </a:moveTo>
                  <a:cubicBezTo>
                    <a:pt x="2802" y="68"/>
                    <a:pt x="1401" y="34"/>
                    <a:pt x="0" y="168"/>
                  </a:cubicBezTo>
                  <a:cubicBezTo>
                    <a:pt x="34" y="301"/>
                    <a:pt x="34" y="435"/>
                    <a:pt x="67" y="568"/>
                  </a:cubicBezTo>
                  <a:lnTo>
                    <a:pt x="634" y="2669"/>
                  </a:lnTo>
                  <a:cubicBezTo>
                    <a:pt x="792" y="2678"/>
                    <a:pt x="949" y="2680"/>
                    <a:pt x="1104" y="2680"/>
                  </a:cubicBezTo>
                  <a:cubicBezTo>
                    <a:pt x="1259" y="2680"/>
                    <a:pt x="1414" y="2678"/>
                    <a:pt x="1568" y="2678"/>
                  </a:cubicBezTo>
                  <a:cubicBezTo>
                    <a:pt x="1877" y="2678"/>
                    <a:pt x="2185" y="2686"/>
                    <a:pt x="2502" y="2736"/>
                  </a:cubicBezTo>
                  <a:cubicBezTo>
                    <a:pt x="2632" y="2750"/>
                    <a:pt x="2762" y="2755"/>
                    <a:pt x="2892" y="2755"/>
                  </a:cubicBezTo>
                  <a:cubicBezTo>
                    <a:pt x="3324" y="2755"/>
                    <a:pt x="3755" y="2697"/>
                    <a:pt x="4186" y="2697"/>
                  </a:cubicBezTo>
                  <a:cubicBezTo>
                    <a:pt x="4258" y="2697"/>
                    <a:pt x="4331" y="2699"/>
                    <a:pt x="4403" y="2703"/>
                  </a:cubicBezTo>
                  <a:cubicBezTo>
                    <a:pt x="4570" y="2703"/>
                    <a:pt x="4737" y="2669"/>
                    <a:pt x="4804" y="2503"/>
                  </a:cubicBezTo>
                  <a:cubicBezTo>
                    <a:pt x="4670" y="1669"/>
                    <a:pt x="4503" y="835"/>
                    <a:pt x="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3" name="Google Shape;12473;p23"/>
            <p:cNvSpPr/>
            <p:nvPr/>
          </p:nvSpPr>
          <p:spPr>
            <a:xfrm rot="-5400000">
              <a:off x="750442" y="5018423"/>
              <a:ext cx="118369" cy="121872"/>
            </a:xfrm>
            <a:custGeom>
              <a:avLst/>
              <a:gdLst/>
              <a:ahLst/>
              <a:cxnLst/>
              <a:rect l="l" t="t" r="r" b="b"/>
              <a:pathLst>
                <a:path w="4771" h="2737" extrusionOk="0">
                  <a:moveTo>
                    <a:pt x="3313" y="1"/>
                  </a:moveTo>
                  <a:cubicBezTo>
                    <a:pt x="2210" y="1"/>
                    <a:pt x="1095" y="86"/>
                    <a:pt x="0" y="86"/>
                  </a:cubicBezTo>
                  <a:cubicBezTo>
                    <a:pt x="34" y="887"/>
                    <a:pt x="234" y="1654"/>
                    <a:pt x="467" y="2421"/>
                  </a:cubicBezTo>
                  <a:cubicBezTo>
                    <a:pt x="1683" y="2591"/>
                    <a:pt x="2898" y="2736"/>
                    <a:pt x="4113" y="2736"/>
                  </a:cubicBezTo>
                  <a:cubicBezTo>
                    <a:pt x="4332" y="2736"/>
                    <a:pt x="4551" y="2732"/>
                    <a:pt x="4771" y="2721"/>
                  </a:cubicBezTo>
                  <a:cubicBezTo>
                    <a:pt x="4604" y="1787"/>
                    <a:pt x="4370" y="887"/>
                    <a:pt x="4137" y="20"/>
                  </a:cubicBezTo>
                  <a:cubicBezTo>
                    <a:pt x="3863" y="6"/>
                    <a:pt x="3588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4" name="Google Shape;12474;p23"/>
            <p:cNvSpPr/>
            <p:nvPr/>
          </p:nvSpPr>
          <p:spPr>
            <a:xfrm rot="-5400000">
              <a:off x="2609782" y="4946720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4237" y="1"/>
                  </a:moveTo>
                  <a:cubicBezTo>
                    <a:pt x="2836" y="234"/>
                    <a:pt x="1435" y="401"/>
                    <a:pt x="1" y="568"/>
                  </a:cubicBezTo>
                  <a:cubicBezTo>
                    <a:pt x="368" y="1435"/>
                    <a:pt x="701" y="2303"/>
                    <a:pt x="1035" y="3170"/>
                  </a:cubicBezTo>
                  <a:cubicBezTo>
                    <a:pt x="1202" y="3137"/>
                    <a:pt x="1335" y="3103"/>
                    <a:pt x="1469" y="3070"/>
                  </a:cubicBezTo>
                  <a:cubicBezTo>
                    <a:pt x="1936" y="2936"/>
                    <a:pt x="2369" y="2803"/>
                    <a:pt x="2803" y="2703"/>
                  </a:cubicBezTo>
                  <a:cubicBezTo>
                    <a:pt x="3537" y="2503"/>
                    <a:pt x="4304" y="2336"/>
                    <a:pt x="5038" y="2236"/>
                  </a:cubicBezTo>
                  <a:cubicBezTo>
                    <a:pt x="4838" y="1469"/>
                    <a:pt x="4604" y="701"/>
                    <a:pt x="4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5" name="Google Shape;12475;p23"/>
            <p:cNvSpPr/>
            <p:nvPr/>
          </p:nvSpPr>
          <p:spPr>
            <a:xfrm rot="-5400000">
              <a:off x="1479185" y="4937600"/>
              <a:ext cx="107626" cy="120491"/>
            </a:xfrm>
            <a:custGeom>
              <a:avLst/>
              <a:gdLst/>
              <a:ahLst/>
              <a:cxnLst/>
              <a:rect l="l" t="t" r="r" b="b"/>
              <a:pathLst>
                <a:path w="4338" h="2706" extrusionOk="0">
                  <a:moveTo>
                    <a:pt x="3918" y="1"/>
                  </a:moveTo>
                  <a:cubicBezTo>
                    <a:pt x="2596" y="1"/>
                    <a:pt x="1329" y="274"/>
                    <a:pt x="1" y="337"/>
                  </a:cubicBezTo>
                  <a:cubicBezTo>
                    <a:pt x="1" y="1071"/>
                    <a:pt x="201" y="1805"/>
                    <a:pt x="1" y="2505"/>
                  </a:cubicBezTo>
                  <a:cubicBezTo>
                    <a:pt x="1235" y="2639"/>
                    <a:pt x="2469" y="2705"/>
                    <a:pt x="3704" y="2705"/>
                  </a:cubicBezTo>
                  <a:cubicBezTo>
                    <a:pt x="3937" y="2705"/>
                    <a:pt x="4104" y="2639"/>
                    <a:pt x="4237" y="2405"/>
                  </a:cubicBezTo>
                  <a:cubicBezTo>
                    <a:pt x="4337" y="1605"/>
                    <a:pt x="4204" y="804"/>
                    <a:pt x="4137" y="4"/>
                  </a:cubicBezTo>
                  <a:cubicBezTo>
                    <a:pt x="4064" y="2"/>
                    <a:pt x="3991" y="1"/>
                    <a:pt x="3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6" name="Google Shape;12476;p23"/>
            <p:cNvSpPr/>
            <p:nvPr/>
          </p:nvSpPr>
          <p:spPr>
            <a:xfrm rot="-5400000">
              <a:off x="3633956" y="4956541"/>
              <a:ext cx="110082" cy="124811"/>
            </a:xfrm>
            <a:custGeom>
              <a:avLst/>
              <a:gdLst/>
              <a:ahLst/>
              <a:cxnLst/>
              <a:rect l="l" t="t" r="r" b="b"/>
              <a:pathLst>
                <a:path w="4437" h="2803" extrusionOk="0">
                  <a:moveTo>
                    <a:pt x="301" y="0"/>
                  </a:moveTo>
                  <a:cubicBezTo>
                    <a:pt x="200" y="701"/>
                    <a:pt x="0" y="1401"/>
                    <a:pt x="0" y="2135"/>
                  </a:cubicBezTo>
                  <a:cubicBezTo>
                    <a:pt x="1227" y="2442"/>
                    <a:pt x="2454" y="2777"/>
                    <a:pt x="3733" y="2777"/>
                  </a:cubicBezTo>
                  <a:cubicBezTo>
                    <a:pt x="3845" y="2777"/>
                    <a:pt x="3957" y="2774"/>
                    <a:pt x="4070" y="2769"/>
                  </a:cubicBezTo>
                  <a:lnTo>
                    <a:pt x="4070" y="2802"/>
                  </a:lnTo>
                  <a:lnTo>
                    <a:pt x="4437" y="434"/>
                  </a:lnTo>
                  <a:cubicBezTo>
                    <a:pt x="4403" y="267"/>
                    <a:pt x="4270" y="267"/>
                    <a:pt x="4137" y="234"/>
                  </a:cubicBezTo>
                  <a:cubicBezTo>
                    <a:pt x="2869" y="101"/>
                    <a:pt x="1568" y="34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23"/>
            <p:cNvSpPr/>
            <p:nvPr/>
          </p:nvSpPr>
          <p:spPr>
            <a:xfrm rot="-5400000">
              <a:off x="1970068" y="4982195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68" y="0"/>
                  </a:moveTo>
                  <a:cubicBezTo>
                    <a:pt x="301" y="667"/>
                    <a:pt x="134" y="1334"/>
                    <a:pt x="1" y="2002"/>
                  </a:cubicBezTo>
                  <a:cubicBezTo>
                    <a:pt x="1335" y="2368"/>
                    <a:pt x="2669" y="2635"/>
                    <a:pt x="4037" y="2802"/>
                  </a:cubicBezTo>
                  <a:cubicBezTo>
                    <a:pt x="4070" y="2735"/>
                    <a:pt x="4104" y="2635"/>
                    <a:pt x="4104" y="2535"/>
                  </a:cubicBezTo>
                  <a:cubicBezTo>
                    <a:pt x="4337" y="1735"/>
                    <a:pt x="4604" y="934"/>
                    <a:pt x="4704" y="100"/>
                  </a:cubicBezTo>
                  <a:cubicBezTo>
                    <a:pt x="4226" y="89"/>
                    <a:pt x="3752" y="89"/>
                    <a:pt x="3280" y="89"/>
                  </a:cubicBezTo>
                  <a:cubicBezTo>
                    <a:pt x="2336" y="89"/>
                    <a:pt x="1402" y="89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23"/>
            <p:cNvSpPr/>
            <p:nvPr/>
          </p:nvSpPr>
          <p:spPr>
            <a:xfrm rot="-5400000">
              <a:off x="3348817" y="4921379"/>
              <a:ext cx="116731" cy="117330"/>
            </a:xfrm>
            <a:custGeom>
              <a:avLst/>
              <a:gdLst/>
              <a:ahLst/>
              <a:cxnLst/>
              <a:rect l="l" t="t" r="r" b="b"/>
              <a:pathLst>
                <a:path w="4705" h="2635" extrusionOk="0">
                  <a:moveTo>
                    <a:pt x="3929" y="1"/>
                  </a:moveTo>
                  <a:cubicBezTo>
                    <a:pt x="3887" y="1"/>
                    <a:pt x="3845" y="3"/>
                    <a:pt x="3803" y="8"/>
                  </a:cubicBezTo>
                  <a:cubicBezTo>
                    <a:pt x="3303" y="83"/>
                    <a:pt x="2810" y="104"/>
                    <a:pt x="2317" y="104"/>
                  </a:cubicBezTo>
                  <a:cubicBezTo>
                    <a:pt x="1725" y="104"/>
                    <a:pt x="1135" y="74"/>
                    <a:pt x="534" y="74"/>
                  </a:cubicBezTo>
                  <a:cubicBezTo>
                    <a:pt x="368" y="808"/>
                    <a:pt x="268" y="1575"/>
                    <a:pt x="1" y="2276"/>
                  </a:cubicBezTo>
                  <a:cubicBezTo>
                    <a:pt x="534" y="2309"/>
                    <a:pt x="1101" y="2376"/>
                    <a:pt x="1635" y="2409"/>
                  </a:cubicBezTo>
                  <a:cubicBezTo>
                    <a:pt x="2353" y="2465"/>
                    <a:pt x="3071" y="2634"/>
                    <a:pt x="3789" y="2634"/>
                  </a:cubicBezTo>
                  <a:cubicBezTo>
                    <a:pt x="3938" y="2634"/>
                    <a:pt x="4088" y="2627"/>
                    <a:pt x="4237" y="2610"/>
                  </a:cubicBezTo>
                  <a:cubicBezTo>
                    <a:pt x="4504" y="1809"/>
                    <a:pt x="4637" y="975"/>
                    <a:pt x="4704" y="108"/>
                  </a:cubicBezTo>
                  <a:cubicBezTo>
                    <a:pt x="4446" y="79"/>
                    <a:pt x="4187" y="1"/>
                    <a:pt x="3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9" name="Google Shape;12479;p23"/>
            <p:cNvSpPr/>
            <p:nvPr/>
          </p:nvSpPr>
          <p:spPr>
            <a:xfrm rot="-5400000">
              <a:off x="2068579" y="4989332"/>
              <a:ext cx="114250" cy="141152"/>
            </a:xfrm>
            <a:custGeom>
              <a:avLst/>
              <a:gdLst/>
              <a:ahLst/>
              <a:cxnLst/>
              <a:rect l="l" t="t" r="r" b="b"/>
              <a:pathLst>
                <a:path w="4605" h="3170" extrusionOk="0">
                  <a:moveTo>
                    <a:pt x="568" y="1"/>
                  </a:moveTo>
                  <a:cubicBezTo>
                    <a:pt x="301" y="834"/>
                    <a:pt x="101" y="1735"/>
                    <a:pt x="1" y="2602"/>
                  </a:cubicBezTo>
                  <a:cubicBezTo>
                    <a:pt x="161" y="2591"/>
                    <a:pt x="321" y="2586"/>
                    <a:pt x="480" y="2586"/>
                  </a:cubicBezTo>
                  <a:cubicBezTo>
                    <a:pt x="1708" y="2586"/>
                    <a:pt x="2889" y="2904"/>
                    <a:pt x="4070" y="3169"/>
                  </a:cubicBezTo>
                  <a:cubicBezTo>
                    <a:pt x="4270" y="2369"/>
                    <a:pt x="4437" y="1568"/>
                    <a:pt x="4604" y="801"/>
                  </a:cubicBezTo>
                  <a:cubicBezTo>
                    <a:pt x="3236" y="634"/>
                    <a:pt x="1869" y="367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0" name="Google Shape;12480;p23"/>
            <p:cNvSpPr/>
            <p:nvPr/>
          </p:nvSpPr>
          <p:spPr>
            <a:xfrm rot="-5400000">
              <a:off x="3004807" y="4901986"/>
              <a:ext cx="106782" cy="116395"/>
            </a:xfrm>
            <a:custGeom>
              <a:avLst/>
              <a:gdLst/>
              <a:ahLst/>
              <a:cxnLst/>
              <a:rect l="l" t="t" r="r" b="b"/>
              <a:pathLst>
                <a:path w="4304" h="2614" extrusionOk="0">
                  <a:moveTo>
                    <a:pt x="3172" y="1"/>
                  </a:moveTo>
                  <a:cubicBezTo>
                    <a:pt x="3038" y="1"/>
                    <a:pt x="2903" y="8"/>
                    <a:pt x="2769" y="29"/>
                  </a:cubicBezTo>
                  <a:cubicBezTo>
                    <a:pt x="1835" y="163"/>
                    <a:pt x="901" y="329"/>
                    <a:pt x="0" y="529"/>
                  </a:cubicBezTo>
                  <a:cubicBezTo>
                    <a:pt x="34" y="1230"/>
                    <a:pt x="67" y="1897"/>
                    <a:pt x="100" y="2598"/>
                  </a:cubicBezTo>
                  <a:lnTo>
                    <a:pt x="1135" y="2598"/>
                  </a:lnTo>
                  <a:cubicBezTo>
                    <a:pt x="1418" y="2607"/>
                    <a:pt x="1702" y="2613"/>
                    <a:pt x="1985" y="2613"/>
                  </a:cubicBezTo>
                  <a:cubicBezTo>
                    <a:pt x="2736" y="2613"/>
                    <a:pt x="3486" y="2567"/>
                    <a:pt x="4237" y="2397"/>
                  </a:cubicBezTo>
                  <a:cubicBezTo>
                    <a:pt x="4303" y="1630"/>
                    <a:pt x="4203" y="830"/>
                    <a:pt x="4070" y="62"/>
                  </a:cubicBezTo>
                  <a:cubicBezTo>
                    <a:pt x="3771" y="39"/>
                    <a:pt x="3472" y="1"/>
                    <a:pt x="3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23"/>
            <p:cNvSpPr/>
            <p:nvPr/>
          </p:nvSpPr>
          <p:spPr>
            <a:xfrm rot="-5400000">
              <a:off x="975818" y="4979817"/>
              <a:ext cx="113382" cy="141152"/>
            </a:xfrm>
            <a:custGeom>
              <a:avLst/>
              <a:gdLst/>
              <a:ahLst/>
              <a:cxnLst/>
              <a:rect l="l" t="t" r="r" b="b"/>
              <a:pathLst>
                <a:path w="4570" h="3170" extrusionOk="0">
                  <a:moveTo>
                    <a:pt x="3936" y="1"/>
                  </a:moveTo>
                  <a:cubicBezTo>
                    <a:pt x="3536" y="101"/>
                    <a:pt x="3136" y="201"/>
                    <a:pt x="2735" y="334"/>
                  </a:cubicBezTo>
                  <a:cubicBezTo>
                    <a:pt x="1835" y="668"/>
                    <a:pt x="934" y="1001"/>
                    <a:pt x="0" y="1101"/>
                  </a:cubicBezTo>
                  <a:cubicBezTo>
                    <a:pt x="33" y="1802"/>
                    <a:pt x="300" y="2502"/>
                    <a:pt x="500" y="3170"/>
                  </a:cubicBezTo>
                  <a:cubicBezTo>
                    <a:pt x="1868" y="3069"/>
                    <a:pt x="3269" y="2936"/>
                    <a:pt x="4570" y="2436"/>
                  </a:cubicBezTo>
                  <a:cubicBezTo>
                    <a:pt x="4437" y="1602"/>
                    <a:pt x="4170" y="801"/>
                    <a:pt x="3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23"/>
            <p:cNvSpPr/>
            <p:nvPr/>
          </p:nvSpPr>
          <p:spPr>
            <a:xfrm rot="-5400000">
              <a:off x="-66351" y="4986167"/>
              <a:ext cx="103458" cy="63897"/>
            </a:xfrm>
            <a:custGeom>
              <a:avLst/>
              <a:gdLst/>
              <a:ahLst/>
              <a:cxnLst/>
              <a:rect l="l" t="t" r="r" b="b"/>
              <a:pathLst>
                <a:path w="4170" h="1435" extrusionOk="0">
                  <a:moveTo>
                    <a:pt x="0" y="0"/>
                  </a:moveTo>
                  <a:lnTo>
                    <a:pt x="0" y="1434"/>
                  </a:lnTo>
                  <a:cubicBezTo>
                    <a:pt x="367" y="1401"/>
                    <a:pt x="701" y="1368"/>
                    <a:pt x="1034" y="1334"/>
                  </a:cubicBezTo>
                  <a:cubicBezTo>
                    <a:pt x="1702" y="1270"/>
                    <a:pt x="2370" y="1233"/>
                    <a:pt x="3037" y="1233"/>
                  </a:cubicBezTo>
                  <a:cubicBezTo>
                    <a:pt x="3404" y="1233"/>
                    <a:pt x="3770" y="1244"/>
                    <a:pt x="4136" y="1268"/>
                  </a:cubicBezTo>
                  <a:cubicBezTo>
                    <a:pt x="4136" y="834"/>
                    <a:pt x="4136" y="434"/>
                    <a:pt x="4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3" name="Google Shape;12483;p23"/>
            <p:cNvSpPr/>
            <p:nvPr/>
          </p:nvSpPr>
          <p:spPr>
            <a:xfrm rot="-5400000">
              <a:off x="1712758" y="4959357"/>
              <a:ext cx="113407" cy="105931"/>
            </a:xfrm>
            <a:custGeom>
              <a:avLst/>
              <a:gdLst/>
              <a:ahLst/>
              <a:cxnLst/>
              <a:rect l="l" t="t" r="r" b="b"/>
              <a:pathLst>
                <a:path w="4571" h="2379" extrusionOk="0">
                  <a:moveTo>
                    <a:pt x="3303" y="0"/>
                  </a:moveTo>
                  <a:cubicBezTo>
                    <a:pt x="2302" y="0"/>
                    <a:pt x="1335" y="0"/>
                    <a:pt x="367" y="33"/>
                  </a:cubicBezTo>
                  <a:cubicBezTo>
                    <a:pt x="234" y="667"/>
                    <a:pt x="0" y="1334"/>
                    <a:pt x="0" y="2002"/>
                  </a:cubicBezTo>
                  <a:cubicBezTo>
                    <a:pt x="167" y="2002"/>
                    <a:pt x="367" y="2035"/>
                    <a:pt x="534" y="2068"/>
                  </a:cubicBezTo>
                  <a:cubicBezTo>
                    <a:pt x="1438" y="2223"/>
                    <a:pt x="2363" y="2378"/>
                    <a:pt x="3292" y="2378"/>
                  </a:cubicBezTo>
                  <a:cubicBezTo>
                    <a:pt x="3562" y="2378"/>
                    <a:pt x="3833" y="2365"/>
                    <a:pt x="4103" y="2335"/>
                  </a:cubicBezTo>
                  <a:cubicBezTo>
                    <a:pt x="4270" y="1635"/>
                    <a:pt x="4437" y="901"/>
                    <a:pt x="4570" y="200"/>
                  </a:cubicBezTo>
                  <a:cubicBezTo>
                    <a:pt x="4170" y="67"/>
                    <a:pt x="3736" y="0"/>
                    <a:pt x="3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4" name="Google Shape;12484;p23"/>
            <p:cNvSpPr/>
            <p:nvPr/>
          </p:nvSpPr>
          <p:spPr>
            <a:xfrm rot="-5400000">
              <a:off x="1202762" y="4963942"/>
              <a:ext cx="113407" cy="11497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3756" y="0"/>
                  </a:moveTo>
                  <a:cubicBezTo>
                    <a:pt x="2465" y="0"/>
                    <a:pt x="1246" y="435"/>
                    <a:pt x="1" y="647"/>
                  </a:cubicBezTo>
                  <a:cubicBezTo>
                    <a:pt x="167" y="1281"/>
                    <a:pt x="334" y="1948"/>
                    <a:pt x="501" y="2582"/>
                  </a:cubicBezTo>
                  <a:cubicBezTo>
                    <a:pt x="1902" y="2549"/>
                    <a:pt x="3270" y="2482"/>
                    <a:pt x="4570" y="1915"/>
                  </a:cubicBezTo>
                  <a:cubicBezTo>
                    <a:pt x="4504" y="1248"/>
                    <a:pt x="4304" y="647"/>
                    <a:pt x="4137" y="13"/>
                  </a:cubicBezTo>
                  <a:cubicBezTo>
                    <a:pt x="4009" y="5"/>
                    <a:pt x="3882" y="0"/>
                    <a:pt x="3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23"/>
            <p:cNvSpPr/>
            <p:nvPr/>
          </p:nvSpPr>
          <p:spPr>
            <a:xfrm rot="-5400000">
              <a:off x="126044" y="4963575"/>
              <a:ext cx="109263" cy="124811"/>
            </a:xfrm>
            <a:custGeom>
              <a:avLst/>
              <a:gdLst/>
              <a:ahLst/>
              <a:cxnLst/>
              <a:rect l="l" t="t" r="r" b="b"/>
              <a:pathLst>
                <a:path w="4404" h="2803" extrusionOk="0">
                  <a:moveTo>
                    <a:pt x="267" y="1"/>
                  </a:moveTo>
                  <a:cubicBezTo>
                    <a:pt x="167" y="701"/>
                    <a:pt x="67" y="1435"/>
                    <a:pt x="0" y="2169"/>
                  </a:cubicBezTo>
                  <a:cubicBezTo>
                    <a:pt x="174" y="2161"/>
                    <a:pt x="347" y="2156"/>
                    <a:pt x="519" y="2156"/>
                  </a:cubicBezTo>
                  <a:cubicBezTo>
                    <a:pt x="1732" y="2156"/>
                    <a:pt x="2901" y="2364"/>
                    <a:pt x="4070" y="2803"/>
                  </a:cubicBezTo>
                  <a:cubicBezTo>
                    <a:pt x="4337" y="2002"/>
                    <a:pt x="4304" y="1168"/>
                    <a:pt x="4404" y="334"/>
                  </a:cubicBezTo>
                  <a:lnTo>
                    <a:pt x="4404" y="334"/>
                  </a:lnTo>
                  <a:cubicBezTo>
                    <a:pt x="4304" y="368"/>
                    <a:pt x="4203" y="434"/>
                    <a:pt x="4103" y="434"/>
                  </a:cubicBezTo>
                  <a:cubicBezTo>
                    <a:pt x="3881" y="446"/>
                    <a:pt x="3660" y="452"/>
                    <a:pt x="3439" y="452"/>
                  </a:cubicBezTo>
                  <a:cubicBezTo>
                    <a:pt x="2436" y="452"/>
                    <a:pt x="1452" y="338"/>
                    <a:pt x="467" y="201"/>
                  </a:cubicBezTo>
                  <a:cubicBezTo>
                    <a:pt x="334" y="168"/>
                    <a:pt x="301" y="10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23"/>
            <p:cNvSpPr/>
            <p:nvPr/>
          </p:nvSpPr>
          <p:spPr>
            <a:xfrm rot="-5400000">
              <a:off x="8539002" y="4627443"/>
              <a:ext cx="72842" cy="677887"/>
            </a:xfrm>
            <a:custGeom>
              <a:avLst/>
              <a:gdLst/>
              <a:ahLst/>
              <a:cxnLst/>
              <a:rect l="l" t="t" r="r" b="b"/>
              <a:pathLst>
                <a:path w="2936" h="15224" extrusionOk="0">
                  <a:moveTo>
                    <a:pt x="1991" y="1"/>
                  </a:moveTo>
                  <a:cubicBezTo>
                    <a:pt x="1640" y="1"/>
                    <a:pt x="1411" y="218"/>
                    <a:pt x="1234" y="513"/>
                  </a:cubicBezTo>
                  <a:cubicBezTo>
                    <a:pt x="801" y="1280"/>
                    <a:pt x="467" y="2080"/>
                    <a:pt x="300" y="2948"/>
                  </a:cubicBezTo>
                  <a:cubicBezTo>
                    <a:pt x="0" y="4482"/>
                    <a:pt x="67" y="5950"/>
                    <a:pt x="500" y="7484"/>
                  </a:cubicBezTo>
                  <a:cubicBezTo>
                    <a:pt x="1168" y="9753"/>
                    <a:pt x="1635" y="12054"/>
                    <a:pt x="2202" y="14322"/>
                  </a:cubicBezTo>
                  <a:cubicBezTo>
                    <a:pt x="2235" y="14556"/>
                    <a:pt x="2302" y="14789"/>
                    <a:pt x="2368" y="15023"/>
                  </a:cubicBezTo>
                  <a:cubicBezTo>
                    <a:pt x="2402" y="15123"/>
                    <a:pt x="2435" y="15223"/>
                    <a:pt x="2535" y="15223"/>
                  </a:cubicBezTo>
                  <a:cubicBezTo>
                    <a:pt x="2635" y="15223"/>
                    <a:pt x="2635" y="15123"/>
                    <a:pt x="2669" y="15023"/>
                  </a:cubicBezTo>
                  <a:cubicBezTo>
                    <a:pt x="2769" y="14456"/>
                    <a:pt x="2902" y="13889"/>
                    <a:pt x="2902" y="13288"/>
                  </a:cubicBezTo>
                  <a:cubicBezTo>
                    <a:pt x="2935" y="12454"/>
                    <a:pt x="2902" y="11587"/>
                    <a:pt x="2902" y="10720"/>
                  </a:cubicBezTo>
                  <a:cubicBezTo>
                    <a:pt x="2835" y="9252"/>
                    <a:pt x="2802" y="7784"/>
                    <a:pt x="2569" y="6317"/>
                  </a:cubicBezTo>
                  <a:cubicBezTo>
                    <a:pt x="2368" y="4882"/>
                    <a:pt x="2569" y="3481"/>
                    <a:pt x="2769" y="2047"/>
                  </a:cubicBezTo>
                  <a:cubicBezTo>
                    <a:pt x="2835" y="1613"/>
                    <a:pt x="2869" y="1180"/>
                    <a:pt x="2769" y="746"/>
                  </a:cubicBezTo>
                  <a:cubicBezTo>
                    <a:pt x="2702" y="379"/>
                    <a:pt x="2535" y="79"/>
                    <a:pt x="2135" y="12"/>
                  </a:cubicBezTo>
                  <a:cubicBezTo>
                    <a:pt x="2085" y="5"/>
                    <a:pt x="2037" y="1"/>
                    <a:pt x="1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7" name="Google Shape;12487;p23"/>
            <p:cNvSpPr/>
            <p:nvPr/>
          </p:nvSpPr>
          <p:spPr>
            <a:xfrm rot="-5400000">
              <a:off x="5276232" y="4583566"/>
              <a:ext cx="79466" cy="687861"/>
            </a:xfrm>
            <a:custGeom>
              <a:avLst/>
              <a:gdLst/>
              <a:ahLst/>
              <a:cxnLst/>
              <a:rect l="l" t="t" r="r" b="b"/>
              <a:pathLst>
                <a:path w="3203" h="15448" extrusionOk="0">
                  <a:moveTo>
                    <a:pt x="2329" y="1"/>
                  </a:moveTo>
                  <a:cubicBezTo>
                    <a:pt x="2228" y="1"/>
                    <a:pt x="2198" y="117"/>
                    <a:pt x="2169" y="206"/>
                  </a:cubicBezTo>
                  <a:cubicBezTo>
                    <a:pt x="2135" y="240"/>
                    <a:pt x="2102" y="273"/>
                    <a:pt x="2102" y="306"/>
                  </a:cubicBezTo>
                  <a:cubicBezTo>
                    <a:pt x="567" y="4476"/>
                    <a:pt x="0" y="8712"/>
                    <a:pt x="1235" y="13082"/>
                  </a:cubicBezTo>
                  <a:cubicBezTo>
                    <a:pt x="1401" y="13716"/>
                    <a:pt x="1668" y="14350"/>
                    <a:pt x="1968" y="14917"/>
                  </a:cubicBezTo>
                  <a:cubicBezTo>
                    <a:pt x="2137" y="15170"/>
                    <a:pt x="2283" y="15447"/>
                    <a:pt x="2585" y="15447"/>
                  </a:cubicBezTo>
                  <a:cubicBezTo>
                    <a:pt x="2640" y="15447"/>
                    <a:pt x="2701" y="15438"/>
                    <a:pt x="2769" y="15417"/>
                  </a:cubicBezTo>
                  <a:cubicBezTo>
                    <a:pt x="3169" y="15317"/>
                    <a:pt x="3169" y="14950"/>
                    <a:pt x="3203" y="14617"/>
                  </a:cubicBezTo>
                  <a:cubicBezTo>
                    <a:pt x="3203" y="14516"/>
                    <a:pt x="3203" y="14416"/>
                    <a:pt x="3203" y="14383"/>
                  </a:cubicBezTo>
                  <a:cubicBezTo>
                    <a:pt x="3069" y="12682"/>
                    <a:pt x="2936" y="11047"/>
                    <a:pt x="2769" y="9413"/>
                  </a:cubicBezTo>
                  <a:lnTo>
                    <a:pt x="2802" y="9413"/>
                  </a:lnTo>
                  <a:cubicBezTo>
                    <a:pt x="2569" y="7178"/>
                    <a:pt x="2636" y="4943"/>
                    <a:pt x="2769" y="2708"/>
                  </a:cubicBezTo>
                  <a:cubicBezTo>
                    <a:pt x="2836" y="1874"/>
                    <a:pt x="2669" y="1040"/>
                    <a:pt x="2536" y="240"/>
                  </a:cubicBezTo>
                  <a:cubicBezTo>
                    <a:pt x="2536" y="140"/>
                    <a:pt x="2502" y="6"/>
                    <a:pt x="2369" y="6"/>
                  </a:cubicBezTo>
                  <a:cubicBezTo>
                    <a:pt x="2354" y="3"/>
                    <a:pt x="2341" y="1"/>
                    <a:pt x="2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8" name="Google Shape;12488;p23"/>
            <p:cNvSpPr/>
            <p:nvPr/>
          </p:nvSpPr>
          <p:spPr>
            <a:xfrm rot="-5400000">
              <a:off x="5902230" y="4842569"/>
              <a:ext cx="118369" cy="246816"/>
            </a:xfrm>
            <a:custGeom>
              <a:avLst/>
              <a:gdLst/>
              <a:ahLst/>
              <a:cxnLst/>
              <a:rect l="l" t="t" r="r" b="b"/>
              <a:pathLst>
                <a:path w="4771" h="5543" extrusionOk="0">
                  <a:moveTo>
                    <a:pt x="1853" y="0"/>
                  </a:moveTo>
                  <a:cubicBezTo>
                    <a:pt x="1412" y="0"/>
                    <a:pt x="972" y="13"/>
                    <a:pt x="528" y="13"/>
                  </a:cubicBezTo>
                  <a:cubicBezTo>
                    <a:pt x="353" y="13"/>
                    <a:pt x="177" y="11"/>
                    <a:pt x="0" y="5"/>
                  </a:cubicBezTo>
                  <a:lnTo>
                    <a:pt x="0" y="5"/>
                  </a:lnTo>
                  <a:cubicBezTo>
                    <a:pt x="67" y="1440"/>
                    <a:pt x="367" y="2874"/>
                    <a:pt x="501" y="4308"/>
                  </a:cubicBezTo>
                  <a:cubicBezTo>
                    <a:pt x="534" y="4642"/>
                    <a:pt x="567" y="4976"/>
                    <a:pt x="567" y="5343"/>
                  </a:cubicBezTo>
                  <a:cubicBezTo>
                    <a:pt x="901" y="5343"/>
                    <a:pt x="1268" y="5309"/>
                    <a:pt x="1602" y="5309"/>
                  </a:cubicBezTo>
                  <a:cubicBezTo>
                    <a:pt x="2636" y="5309"/>
                    <a:pt x="3670" y="5309"/>
                    <a:pt x="4670" y="5543"/>
                  </a:cubicBezTo>
                  <a:cubicBezTo>
                    <a:pt x="4770" y="4675"/>
                    <a:pt x="4670" y="3841"/>
                    <a:pt x="4570" y="3008"/>
                  </a:cubicBezTo>
                  <a:cubicBezTo>
                    <a:pt x="4437" y="2007"/>
                    <a:pt x="4303" y="1006"/>
                    <a:pt x="4170" y="5"/>
                  </a:cubicBezTo>
                  <a:cubicBezTo>
                    <a:pt x="3930" y="5"/>
                    <a:pt x="3690" y="91"/>
                    <a:pt x="3449" y="91"/>
                  </a:cubicBezTo>
                  <a:cubicBezTo>
                    <a:pt x="3389" y="91"/>
                    <a:pt x="3329" y="85"/>
                    <a:pt x="3269" y="72"/>
                  </a:cubicBezTo>
                  <a:cubicBezTo>
                    <a:pt x="2793" y="14"/>
                    <a:pt x="2322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9" name="Google Shape;12489;p23"/>
            <p:cNvSpPr/>
            <p:nvPr/>
          </p:nvSpPr>
          <p:spPr>
            <a:xfrm rot="-5400000">
              <a:off x="6923085" y="4629400"/>
              <a:ext cx="53813" cy="616884"/>
            </a:xfrm>
            <a:custGeom>
              <a:avLst/>
              <a:gdLst/>
              <a:ahLst/>
              <a:cxnLst/>
              <a:rect l="l" t="t" r="r" b="b"/>
              <a:pathLst>
                <a:path w="2169" h="13854" extrusionOk="0">
                  <a:moveTo>
                    <a:pt x="1604" y="0"/>
                  </a:moveTo>
                  <a:cubicBezTo>
                    <a:pt x="1582" y="0"/>
                    <a:pt x="1559" y="2"/>
                    <a:pt x="1535" y="6"/>
                  </a:cubicBezTo>
                  <a:cubicBezTo>
                    <a:pt x="1301" y="6"/>
                    <a:pt x="1168" y="106"/>
                    <a:pt x="1101" y="339"/>
                  </a:cubicBezTo>
                  <a:cubicBezTo>
                    <a:pt x="968" y="706"/>
                    <a:pt x="968" y="1073"/>
                    <a:pt x="968" y="1440"/>
                  </a:cubicBezTo>
                  <a:cubicBezTo>
                    <a:pt x="934" y="1907"/>
                    <a:pt x="868" y="2341"/>
                    <a:pt x="734" y="2774"/>
                  </a:cubicBezTo>
                  <a:cubicBezTo>
                    <a:pt x="201" y="4809"/>
                    <a:pt x="0" y="6911"/>
                    <a:pt x="34" y="9012"/>
                  </a:cubicBezTo>
                  <a:cubicBezTo>
                    <a:pt x="34" y="10680"/>
                    <a:pt x="534" y="12181"/>
                    <a:pt x="1368" y="13582"/>
                  </a:cubicBezTo>
                  <a:cubicBezTo>
                    <a:pt x="1429" y="13704"/>
                    <a:pt x="1490" y="13853"/>
                    <a:pt x="1601" y="13853"/>
                  </a:cubicBezTo>
                  <a:cubicBezTo>
                    <a:pt x="1612" y="13853"/>
                    <a:pt x="1623" y="13852"/>
                    <a:pt x="1635" y="13849"/>
                  </a:cubicBezTo>
                  <a:cubicBezTo>
                    <a:pt x="1835" y="13815"/>
                    <a:pt x="1802" y="13615"/>
                    <a:pt x="1835" y="13482"/>
                  </a:cubicBezTo>
                  <a:cubicBezTo>
                    <a:pt x="1969" y="12548"/>
                    <a:pt x="2035" y="11647"/>
                    <a:pt x="1969" y="10713"/>
                  </a:cubicBezTo>
                  <a:cubicBezTo>
                    <a:pt x="2035" y="9779"/>
                    <a:pt x="1935" y="8879"/>
                    <a:pt x="1835" y="7945"/>
                  </a:cubicBezTo>
                  <a:cubicBezTo>
                    <a:pt x="1635" y="6243"/>
                    <a:pt x="1668" y="4509"/>
                    <a:pt x="2035" y="2808"/>
                  </a:cubicBezTo>
                  <a:cubicBezTo>
                    <a:pt x="2169" y="2140"/>
                    <a:pt x="2169" y="1473"/>
                    <a:pt x="2102" y="773"/>
                  </a:cubicBezTo>
                  <a:cubicBezTo>
                    <a:pt x="2069" y="606"/>
                    <a:pt x="2035" y="473"/>
                    <a:pt x="1969" y="306"/>
                  </a:cubicBezTo>
                  <a:cubicBezTo>
                    <a:pt x="1909" y="126"/>
                    <a:pt x="1795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0" name="Google Shape;12490;p23"/>
            <p:cNvSpPr/>
            <p:nvPr/>
          </p:nvSpPr>
          <p:spPr>
            <a:xfrm rot="-5400000">
              <a:off x="4735631" y="4879273"/>
              <a:ext cx="118369" cy="221391"/>
            </a:xfrm>
            <a:custGeom>
              <a:avLst/>
              <a:gdLst/>
              <a:ahLst/>
              <a:cxnLst/>
              <a:rect l="l" t="t" r="r" b="b"/>
              <a:pathLst>
                <a:path w="4771" h="4972" extrusionOk="0">
                  <a:moveTo>
                    <a:pt x="4770" y="1"/>
                  </a:moveTo>
                  <a:cubicBezTo>
                    <a:pt x="4403" y="34"/>
                    <a:pt x="4036" y="34"/>
                    <a:pt x="3669" y="68"/>
                  </a:cubicBezTo>
                  <a:cubicBezTo>
                    <a:pt x="2635" y="134"/>
                    <a:pt x="1601" y="201"/>
                    <a:pt x="534" y="268"/>
                  </a:cubicBezTo>
                  <a:cubicBezTo>
                    <a:pt x="500" y="1669"/>
                    <a:pt x="300" y="3036"/>
                    <a:pt x="33" y="4404"/>
                  </a:cubicBezTo>
                  <a:cubicBezTo>
                    <a:pt x="33" y="4537"/>
                    <a:pt x="33" y="4671"/>
                    <a:pt x="0" y="4804"/>
                  </a:cubicBezTo>
                  <a:cubicBezTo>
                    <a:pt x="317" y="4804"/>
                    <a:pt x="625" y="4813"/>
                    <a:pt x="934" y="4813"/>
                  </a:cubicBezTo>
                  <a:cubicBezTo>
                    <a:pt x="1243" y="4813"/>
                    <a:pt x="1551" y="4804"/>
                    <a:pt x="1868" y="4771"/>
                  </a:cubicBezTo>
                  <a:cubicBezTo>
                    <a:pt x="2041" y="4744"/>
                    <a:pt x="2214" y="4734"/>
                    <a:pt x="2387" y="4734"/>
                  </a:cubicBezTo>
                  <a:cubicBezTo>
                    <a:pt x="2847" y="4734"/>
                    <a:pt x="3308" y="4804"/>
                    <a:pt x="3769" y="4804"/>
                  </a:cubicBezTo>
                  <a:cubicBezTo>
                    <a:pt x="3936" y="4804"/>
                    <a:pt x="4103" y="4804"/>
                    <a:pt x="4170" y="4971"/>
                  </a:cubicBezTo>
                  <a:cubicBezTo>
                    <a:pt x="4470" y="3804"/>
                    <a:pt x="4570" y="2636"/>
                    <a:pt x="4670" y="1435"/>
                  </a:cubicBezTo>
                  <a:cubicBezTo>
                    <a:pt x="4703" y="968"/>
                    <a:pt x="4737" y="468"/>
                    <a:pt x="4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1" name="Google Shape;12491;p23"/>
            <p:cNvSpPr/>
            <p:nvPr/>
          </p:nvSpPr>
          <p:spPr>
            <a:xfrm rot="-5400000">
              <a:off x="5576291" y="4901098"/>
              <a:ext cx="133279" cy="197613"/>
            </a:xfrm>
            <a:custGeom>
              <a:avLst/>
              <a:gdLst/>
              <a:ahLst/>
              <a:cxnLst/>
              <a:rect l="l" t="t" r="r" b="b"/>
              <a:pathLst>
                <a:path w="5372" h="4438" extrusionOk="0">
                  <a:moveTo>
                    <a:pt x="4137" y="1"/>
                  </a:moveTo>
                  <a:cubicBezTo>
                    <a:pt x="4103" y="167"/>
                    <a:pt x="3970" y="167"/>
                    <a:pt x="3837" y="201"/>
                  </a:cubicBezTo>
                  <a:cubicBezTo>
                    <a:pt x="2569" y="334"/>
                    <a:pt x="1268" y="434"/>
                    <a:pt x="1" y="468"/>
                  </a:cubicBezTo>
                  <a:cubicBezTo>
                    <a:pt x="201" y="1835"/>
                    <a:pt x="701" y="3136"/>
                    <a:pt x="1135" y="4437"/>
                  </a:cubicBezTo>
                  <a:cubicBezTo>
                    <a:pt x="1668" y="4370"/>
                    <a:pt x="2235" y="4304"/>
                    <a:pt x="2769" y="4270"/>
                  </a:cubicBezTo>
                  <a:cubicBezTo>
                    <a:pt x="3487" y="4215"/>
                    <a:pt x="4205" y="4046"/>
                    <a:pt x="4923" y="4046"/>
                  </a:cubicBezTo>
                  <a:cubicBezTo>
                    <a:pt x="5072" y="4046"/>
                    <a:pt x="5222" y="4053"/>
                    <a:pt x="5371" y="4070"/>
                  </a:cubicBezTo>
                  <a:cubicBezTo>
                    <a:pt x="5271" y="3403"/>
                    <a:pt x="5004" y="2769"/>
                    <a:pt x="4771" y="2102"/>
                  </a:cubicBezTo>
                  <a:cubicBezTo>
                    <a:pt x="4504" y="1402"/>
                    <a:pt x="4304" y="701"/>
                    <a:pt x="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2" name="Google Shape;12492;p23"/>
            <p:cNvSpPr/>
            <p:nvPr/>
          </p:nvSpPr>
          <p:spPr>
            <a:xfrm rot="-5400000">
              <a:off x="7744951" y="4906327"/>
              <a:ext cx="116731" cy="202066"/>
            </a:xfrm>
            <a:custGeom>
              <a:avLst/>
              <a:gdLst/>
              <a:ahLst/>
              <a:cxnLst/>
              <a:rect l="l" t="t" r="r" b="b"/>
              <a:pathLst>
                <a:path w="4705" h="4538" extrusionOk="0">
                  <a:moveTo>
                    <a:pt x="568" y="1"/>
                  </a:moveTo>
                  <a:cubicBezTo>
                    <a:pt x="368" y="1302"/>
                    <a:pt x="301" y="2603"/>
                    <a:pt x="1" y="3870"/>
                  </a:cubicBezTo>
                  <a:cubicBezTo>
                    <a:pt x="1402" y="3870"/>
                    <a:pt x="2770" y="3970"/>
                    <a:pt x="4104" y="4537"/>
                  </a:cubicBezTo>
                  <a:cubicBezTo>
                    <a:pt x="4437" y="3403"/>
                    <a:pt x="4471" y="2269"/>
                    <a:pt x="4638" y="1135"/>
                  </a:cubicBezTo>
                  <a:cubicBezTo>
                    <a:pt x="4671" y="868"/>
                    <a:pt x="4671" y="601"/>
                    <a:pt x="4704" y="368"/>
                  </a:cubicBezTo>
                  <a:lnTo>
                    <a:pt x="4704" y="368"/>
                  </a:lnTo>
                  <a:cubicBezTo>
                    <a:pt x="4631" y="369"/>
                    <a:pt x="4558" y="370"/>
                    <a:pt x="4485" y="370"/>
                  </a:cubicBezTo>
                  <a:cubicBezTo>
                    <a:pt x="3164" y="370"/>
                    <a:pt x="1896" y="96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3" name="Google Shape;12493;p23"/>
            <p:cNvSpPr/>
            <p:nvPr/>
          </p:nvSpPr>
          <p:spPr>
            <a:xfrm rot="-5400000">
              <a:off x="4540821" y="4880696"/>
              <a:ext cx="108445" cy="202021"/>
            </a:xfrm>
            <a:custGeom>
              <a:avLst/>
              <a:gdLst/>
              <a:ahLst/>
              <a:cxnLst/>
              <a:rect l="l" t="t" r="r" b="b"/>
              <a:pathLst>
                <a:path w="4371" h="4537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34"/>
                    <a:pt x="67" y="300"/>
                    <a:pt x="67" y="434"/>
                  </a:cubicBezTo>
                  <a:cubicBezTo>
                    <a:pt x="134" y="1034"/>
                    <a:pt x="134" y="1668"/>
                    <a:pt x="168" y="2268"/>
                  </a:cubicBezTo>
                  <a:cubicBezTo>
                    <a:pt x="134" y="2902"/>
                    <a:pt x="134" y="3503"/>
                    <a:pt x="67" y="4103"/>
                  </a:cubicBezTo>
                  <a:cubicBezTo>
                    <a:pt x="67" y="4270"/>
                    <a:pt x="34" y="4403"/>
                    <a:pt x="1" y="4537"/>
                  </a:cubicBezTo>
                  <a:cubicBezTo>
                    <a:pt x="1068" y="4470"/>
                    <a:pt x="2102" y="4403"/>
                    <a:pt x="3136" y="4337"/>
                  </a:cubicBezTo>
                  <a:cubicBezTo>
                    <a:pt x="3503" y="4303"/>
                    <a:pt x="3870" y="4303"/>
                    <a:pt x="4237" y="4270"/>
                  </a:cubicBezTo>
                  <a:cubicBezTo>
                    <a:pt x="4270" y="3603"/>
                    <a:pt x="4337" y="2936"/>
                    <a:pt x="4371" y="2268"/>
                  </a:cubicBezTo>
                  <a:cubicBezTo>
                    <a:pt x="4337" y="1601"/>
                    <a:pt x="4270" y="934"/>
                    <a:pt x="4237" y="267"/>
                  </a:cubicBezTo>
                  <a:cubicBezTo>
                    <a:pt x="3870" y="267"/>
                    <a:pt x="3503" y="234"/>
                    <a:pt x="3136" y="234"/>
                  </a:cubicBezTo>
                  <a:cubicBezTo>
                    <a:pt x="2102" y="134"/>
                    <a:pt x="10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4" name="Google Shape;12494;p23"/>
            <p:cNvSpPr/>
            <p:nvPr/>
          </p:nvSpPr>
          <p:spPr>
            <a:xfrm rot="-5400000">
              <a:off x="5321356" y="4934358"/>
              <a:ext cx="108420" cy="185724"/>
            </a:xfrm>
            <a:custGeom>
              <a:avLst/>
              <a:gdLst/>
              <a:ahLst/>
              <a:cxnLst/>
              <a:rect l="l" t="t" r="r" b="b"/>
              <a:pathLst>
                <a:path w="4370" h="4171" extrusionOk="0">
                  <a:moveTo>
                    <a:pt x="0" y="1"/>
                  </a:moveTo>
                  <a:cubicBezTo>
                    <a:pt x="33" y="1335"/>
                    <a:pt x="67" y="2669"/>
                    <a:pt x="234" y="4004"/>
                  </a:cubicBezTo>
                  <a:cubicBezTo>
                    <a:pt x="234" y="4070"/>
                    <a:pt x="267" y="4104"/>
                    <a:pt x="300" y="4170"/>
                  </a:cubicBezTo>
                  <a:cubicBezTo>
                    <a:pt x="1527" y="3864"/>
                    <a:pt x="2754" y="3529"/>
                    <a:pt x="4033" y="3529"/>
                  </a:cubicBezTo>
                  <a:cubicBezTo>
                    <a:pt x="4145" y="3529"/>
                    <a:pt x="4257" y="3531"/>
                    <a:pt x="4370" y="3537"/>
                  </a:cubicBezTo>
                  <a:cubicBezTo>
                    <a:pt x="4270" y="2402"/>
                    <a:pt x="4170" y="1268"/>
                    <a:pt x="4170" y="101"/>
                  </a:cubicBezTo>
                  <a:cubicBezTo>
                    <a:pt x="3779" y="119"/>
                    <a:pt x="3387" y="128"/>
                    <a:pt x="2997" y="128"/>
                  </a:cubicBezTo>
                  <a:cubicBezTo>
                    <a:pt x="1989" y="128"/>
                    <a:pt x="986" y="7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5" name="Google Shape;12495;p23"/>
            <p:cNvSpPr/>
            <p:nvPr/>
          </p:nvSpPr>
          <p:spPr>
            <a:xfrm rot="-5400000">
              <a:off x="6712573" y="4963195"/>
              <a:ext cx="118393" cy="197569"/>
            </a:xfrm>
            <a:custGeom>
              <a:avLst/>
              <a:gdLst/>
              <a:ahLst/>
              <a:cxnLst/>
              <a:rect l="l" t="t" r="r" b="b"/>
              <a:pathLst>
                <a:path w="4772" h="4437" extrusionOk="0">
                  <a:moveTo>
                    <a:pt x="802" y="0"/>
                  </a:moveTo>
                  <a:cubicBezTo>
                    <a:pt x="812" y="2"/>
                    <a:pt x="822" y="4"/>
                    <a:pt x="832" y="6"/>
                  </a:cubicBezTo>
                  <a:lnTo>
                    <a:pt x="832" y="6"/>
                  </a:lnTo>
                  <a:cubicBezTo>
                    <a:pt x="833" y="4"/>
                    <a:pt x="834" y="2"/>
                    <a:pt x="835" y="0"/>
                  </a:cubicBezTo>
                  <a:close/>
                  <a:moveTo>
                    <a:pt x="832" y="6"/>
                  </a:moveTo>
                  <a:lnTo>
                    <a:pt x="832" y="6"/>
                  </a:lnTo>
                  <a:cubicBezTo>
                    <a:pt x="534" y="672"/>
                    <a:pt x="468" y="1370"/>
                    <a:pt x="335" y="2068"/>
                  </a:cubicBezTo>
                  <a:cubicBezTo>
                    <a:pt x="201" y="2835"/>
                    <a:pt x="34" y="3636"/>
                    <a:pt x="1" y="4437"/>
                  </a:cubicBezTo>
                  <a:cubicBezTo>
                    <a:pt x="134" y="4437"/>
                    <a:pt x="234" y="4403"/>
                    <a:pt x="368" y="4403"/>
                  </a:cubicBezTo>
                  <a:cubicBezTo>
                    <a:pt x="1524" y="4190"/>
                    <a:pt x="2707" y="3894"/>
                    <a:pt x="3893" y="3894"/>
                  </a:cubicBezTo>
                  <a:cubicBezTo>
                    <a:pt x="4008" y="3894"/>
                    <a:pt x="4123" y="3897"/>
                    <a:pt x="4237" y="3903"/>
                  </a:cubicBezTo>
                  <a:cubicBezTo>
                    <a:pt x="4437" y="2969"/>
                    <a:pt x="4604" y="2035"/>
                    <a:pt x="4771" y="1101"/>
                  </a:cubicBezTo>
                  <a:cubicBezTo>
                    <a:pt x="4571" y="1101"/>
                    <a:pt x="4404" y="1001"/>
                    <a:pt x="4204" y="967"/>
                  </a:cubicBezTo>
                  <a:cubicBezTo>
                    <a:pt x="3080" y="637"/>
                    <a:pt x="1988" y="241"/>
                    <a:pt x="832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6" name="Google Shape;12496;p23"/>
            <p:cNvSpPr/>
            <p:nvPr/>
          </p:nvSpPr>
          <p:spPr>
            <a:xfrm rot="-5400000">
              <a:off x="6199635" y="4880918"/>
              <a:ext cx="120850" cy="184210"/>
            </a:xfrm>
            <a:custGeom>
              <a:avLst/>
              <a:gdLst/>
              <a:ahLst/>
              <a:cxnLst/>
              <a:rect l="l" t="t" r="r" b="b"/>
              <a:pathLst>
                <a:path w="4871" h="4137" extrusionOk="0">
                  <a:moveTo>
                    <a:pt x="801" y="1"/>
                  </a:moveTo>
                  <a:cubicBezTo>
                    <a:pt x="535" y="1168"/>
                    <a:pt x="268" y="2336"/>
                    <a:pt x="1" y="3503"/>
                  </a:cubicBezTo>
                  <a:cubicBezTo>
                    <a:pt x="1368" y="3703"/>
                    <a:pt x="2769" y="3903"/>
                    <a:pt x="4137" y="4137"/>
                  </a:cubicBezTo>
                  <a:cubicBezTo>
                    <a:pt x="4437" y="2936"/>
                    <a:pt x="4804" y="1702"/>
                    <a:pt x="4871" y="434"/>
                  </a:cubicBezTo>
                  <a:lnTo>
                    <a:pt x="4871" y="434"/>
                  </a:lnTo>
                  <a:cubicBezTo>
                    <a:pt x="4553" y="483"/>
                    <a:pt x="4236" y="514"/>
                    <a:pt x="3919" y="514"/>
                  </a:cubicBezTo>
                  <a:cubicBezTo>
                    <a:pt x="3802" y="514"/>
                    <a:pt x="3686" y="510"/>
                    <a:pt x="3570" y="501"/>
                  </a:cubicBezTo>
                  <a:cubicBezTo>
                    <a:pt x="2636" y="368"/>
                    <a:pt x="1735" y="167"/>
                    <a:pt x="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7" name="Google Shape;12497;p23"/>
            <p:cNvSpPr/>
            <p:nvPr/>
          </p:nvSpPr>
          <p:spPr>
            <a:xfrm rot="-5400000">
              <a:off x="7240673" y="4946093"/>
              <a:ext cx="124174" cy="166399"/>
            </a:xfrm>
            <a:custGeom>
              <a:avLst/>
              <a:gdLst/>
              <a:ahLst/>
              <a:cxnLst/>
              <a:rect l="l" t="t" r="r" b="b"/>
              <a:pathLst>
                <a:path w="5005" h="3737" extrusionOk="0">
                  <a:moveTo>
                    <a:pt x="4237" y="1"/>
                  </a:moveTo>
                  <a:cubicBezTo>
                    <a:pt x="3759" y="12"/>
                    <a:pt x="3285" y="12"/>
                    <a:pt x="2813" y="12"/>
                  </a:cubicBezTo>
                  <a:cubicBezTo>
                    <a:pt x="1869" y="12"/>
                    <a:pt x="935" y="12"/>
                    <a:pt x="1" y="101"/>
                  </a:cubicBezTo>
                  <a:cubicBezTo>
                    <a:pt x="301" y="1301"/>
                    <a:pt x="601" y="2502"/>
                    <a:pt x="901" y="3737"/>
                  </a:cubicBezTo>
                  <a:cubicBezTo>
                    <a:pt x="1068" y="3703"/>
                    <a:pt x="1268" y="3703"/>
                    <a:pt x="1435" y="3670"/>
                  </a:cubicBezTo>
                  <a:cubicBezTo>
                    <a:pt x="2388" y="3506"/>
                    <a:pt x="3364" y="3343"/>
                    <a:pt x="4343" y="3343"/>
                  </a:cubicBezTo>
                  <a:cubicBezTo>
                    <a:pt x="4564" y="3343"/>
                    <a:pt x="4784" y="3351"/>
                    <a:pt x="5004" y="3370"/>
                  </a:cubicBezTo>
                  <a:cubicBezTo>
                    <a:pt x="4804" y="2235"/>
                    <a:pt x="4604" y="1101"/>
                    <a:pt x="4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8" name="Google Shape;12498;p23"/>
            <p:cNvSpPr/>
            <p:nvPr/>
          </p:nvSpPr>
          <p:spPr>
            <a:xfrm rot="-5400000">
              <a:off x="6876657" y="4983269"/>
              <a:ext cx="113407" cy="173969"/>
            </a:xfrm>
            <a:custGeom>
              <a:avLst/>
              <a:gdLst/>
              <a:ahLst/>
              <a:cxnLst/>
              <a:rect l="l" t="t" r="r" b="b"/>
              <a:pathLst>
                <a:path w="4571" h="3907" extrusionOk="0">
                  <a:moveTo>
                    <a:pt x="4127" y="0"/>
                  </a:moveTo>
                  <a:cubicBezTo>
                    <a:pt x="2946" y="0"/>
                    <a:pt x="1787" y="296"/>
                    <a:pt x="601" y="509"/>
                  </a:cubicBezTo>
                  <a:cubicBezTo>
                    <a:pt x="467" y="509"/>
                    <a:pt x="367" y="543"/>
                    <a:pt x="267" y="543"/>
                  </a:cubicBezTo>
                  <a:cubicBezTo>
                    <a:pt x="0" y="1610"/>
                    <a:pt x="267" y="2677"/>
                    <a:pt x="334" y="3745"/>
                  </a:cubicBezTo>
                  <a:cubicBezTo>
                    <a:pt x="334" y="3778"/>
                    <a:pt x="401" y="3845"/>
                    <a:pt x="434" y="3878"/>
                  </a:cubicBezTo>
                  <a:cubicBezTo>
                    <a:pt x="633" y="3898"/>
                    <a:pt x="831" y="3907"/>
                    <a:pt x="1028" y="3907"/>
                  </a:cubicBezTo>
                  <a:cubicBezTo>
                    <a:pt x="2189" y="3907"/>
                    <a:pt x="3330" y="3601"/>
                    <a:pt x="4470" y="3345"/>
                  </a:cubicBezTo>
                  <a:cubicBezTo>
                    <a:pt x="4570" y="3044"/>
                    <a:pt x="4437" y="2744"/>
                    <a:pt x="4404" y="2477"/>
                  </a:cubicBezTo>
                  <a:cubicBezTo>
                    <a:pt x="4237" y="1643"/>
                    <a:pt x="4404" y="843"/>
                    <a:pt x="4470" y="9"/>
                  </a:cubicBezTo>
                  <a:cubicBezTo>
                    <a:pt x="4356" y="3"/>
                    <a:pt x="4241" y="0"/>
                    <a:pt x="4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9" name="Google Shape;12499;p23"/>
            <p:cNvSpPr/>
            <p:nvPr/>
          </p:nvSpPr>
          <p:spPr>
            <a:xfrm rot="-5400000">
              <a:off x="8465355" y="5006408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00" y="0"/>
                  </a:moveTo>
                  <a:cubicBezTo>
                    <a:pt x="0" y="834"/>
                    <a:pt x="67" y="1668"/>
                    <a:pt x="134" y="2502"/>
                  </a:cubicBezTo>
                  <a:cubicBezTo>
                    <a:pt x="134" y="2903"/>
                    <a:pt x="234" y="3303"/>
                    <a:pt x="267" y="3703"/>
                  </a:cubicBezTo>
                  <a:cubicBezTo>
                    <a:pt x="1635" y="3370"/>
                    <a:pt x="3002" y="3169"/>
                    <a:pt x="4403" y="3169"/>
                  </a:cubicBezTo>
                  <a:cubicBezTo>
                    <a:pt x="4237" y="2169"/>
                    <a:pt x="4170" y="1135"/>
                    <a:pt x="4337" y="101"/>
                  </a:cubicBezTo>
                  <a:lnTo>
                    <a:pt x="4337" y="101"/>
                  </a:lnTo>
                  <a:cubicBezTo>
                    <a:pt x="4103" y="112"/>
                    <a:pt x="3871" y="116"/>
                    <a:pt x="3639" y="116"/>
                  </a:cubicBezTo>
                  <a:cubicBezTo>
                    <a:pt x="2480" y="116"/>
                    <a:pt x="1340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0" name="Google Shape;12500;p23"/>
            <p:cNvSpPr/>
            <p:nvPr/>
          </p:nvSpPr>
          <p:spPr>
            <a:xfrm rot="-5400000">
              <a:off x="5160271" y="4955780"/>
              <a:ext cx="105939" cy="150325"/>
            </a:xfrm>
            <a:custGeom>
              <a:avLst/>
              <a:gdLst/>
              <a:ahLst/>
              <a:cxnLst/>
              <a:rect l="l" t="t" r="r" b="b"/>
              <a:pathLst>
                <a:path w="4270" h="3376" extrusionOk="0">
                  <a:moveTo>
                    <a:pt x="2284" y="0"/>
                  </a:moveTo>
                  <a:cubicBezTo>
                    <a:pt x="1545" y="0"/>
                    <a:pt x="806" y="43"/>
                    <a:pt x="67" y="113"/>
                  </a:cubicBezTo>
                  <a:cubicBezTo>
                    <a:pt x="0" y="1147"/>
                    <a:pt x="0" y="2215"/>
                    <a:pt x="67" y="3249"/>
                  </a:cubicBezTo>
                  <a:cubicBezTo>
                    <a:pt x="1077" y="3321"/>
                    <a:pt x="2086" y="3376"/>
                    <a:pt x="3096" y="3376"/>
                  </a:cubicBezTo>
                  <a:cubicBezTo>
                    <a:pt x="3487" y="3376"/>
                    <a:pt x="3879" y="3367"/>
                    <a:pt x="4270" y="3349"/>
                  </a:cubicBezTo>
                  <a:cubicBezTo>
                    <a:pt x="4170" y="2281"/>
                    <a:pt x="4170" y="1181"/>
                    <a:pt x="4270" y="113"/>
                  </a:cubicBezTo>
                  <a:cubicBezTo>
                    <a:pt x="3608" y="34"/>
                    <a:pt x="2946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23"/>
            <p:cNvSpPr/>
            <p:nvPr/>
          </p:nvSpPr>
          <p:spPr>
            <a:xfrm rot="-5400000">
              <a:off x="8715012" y="4978960"/>
              <a:ext cx="128293" cy="169338"/>
            </a:xfrm>
            <a:custGeom>
              <a:avLst/>
              <a:gdLst/>
              <a:ahLst/>
              <a:cxnLst/>
              <a:rect l="l" t="t" r="r" b="b"/>
              <a:pathLst>
                <a:path w="5171" h="3803" extrusionOk="0">
                  <a:moveTo>
                    <a:pt x="4170" y="0"/>
                  </a:moveTo>
                  <a:cubicBezTo>
                    <a:pt x="4070" y="300"/>
                    <a:pt x="3803" y="234"/>
                    <a:pt x="3603" y="267"/>
                  </a:cubicBezTo>
                  <a:cubicBezTo>
                    <a:pt x="2824" y="445"/>
                    <a:pt x="2016" y="490"/>
                    <a:pt x="1208" y="490"/>
                  </a:cubicBezTo>
                  <a:cubicBezTo>
                    <a:pt x="804" y="490"/>
                    <a:pt x="400" y="478"/>
                    <a:pt x="0" y="467"/>
                  </a:cubicBezTo>
                  <a:lnTo>
                    <a:pt x="0" y="467"/>
                  </a:lnTo>
                  <a:cubicBezTo>
                    <a:pt x="267" y="1601"/>
                    <a:pt x="601" y="2736"/>
                    <a:pt x="1068" y="3803"/>
                  </a:cubicBezTo>
                  <a:cubicBezTo>
                    <a:pt x="1501" y="3670"/>
                    <a:pt x="1935" y="3569"/>
                    <a:pt x="2368" y="3436"/>
                  </a:cubicBezTo>
                  <a:cubicBezTo>
                    <a:pt x="3302" y="3136"/>
                    <a:pt x="4236" y="3102"/>
                    <a:pt x="5170" y="2969"/>
                  </a:cubicBezTo>
                  <a:cubicBezTo>
                    <a:pt x="5037" y="2335"/>
                    <a:pt x="4703" y="1768"/>
                    <a:pt x="4537" y="1168"/>
                  </a:cubicBezTo>
                  <a:cubicBezTo>
                    <a:pt x="4437" y="767"/>
                    <a:pt x="4270" y="401"/>
                    <a:pt x="4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23"/>
            <p:cNvSpPr/>
            <p:nvPr/>
          </p:nvSpPr>
          <p:spPr>
            <a:xfrm rot="-5400000">
              <a:off x="6345456" y="4909262"/>
              <a:ext cx="123355" cy="166399"/>
            </a:xfrm>
            <a:custGeom>
              <a:avLst/>
              <a:gdLst/>
              <a:ahLst/>
              <a:cxnLst/>
              <a:rect l="l" t="t" r="r" b="b"/>
              <a:pathLst>
                <a:path w="4972" h="3737" extrusionOk="0">
                  <a:moveTo>
                    <a:pt x="835" y="0"/>
                  </a:moveTo>
                  <a:cubicBezTo>
                    <a:pt x="535" y="934"/>
                    <a:pt x="234" y="1835"/>
                    <a:pt x="1" y="2802"/>
                  </a:cubicBezTo>
                  <a:cubicBezTo>
                    <a:pt x="168" y="2836"/>
                    <a:pt x="301" y="2869"/>
                    <a:pt x="435" y="2902"/>
                  </a:cubicBezTo>
                  <a:cubicBezTo>
                    <a:pt x="902" y="3036"/>
                    <a:pt x="1335" y="3136"/>
                    <a:pt x="1769" y="3269"/>
                  </a:cubicBezTo>
                  <a:cubicBezTo>
                    <a:pt x="2503" y="3436"/>
                    <a:pt x="3237" y="3603"/>
                    <a:pt x="4004" y="3736"/>
                  </a:cubicBezTo>
                  <a:cubicBezTo>
                    <a:pt x="4404" y="2735"/>
                    <a:pt x="4638" y="1668"/>
                    <a:pt x="4971" y="634"/>
                  </a:cubicBezTo>
                  <a:cubicBezTo>
                    <a:pt x="3603" y="400"/>
                    <a:pt x="2202" y="20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23"/>
            <p:cNvSpPr/>
            <p:nvPr/>
          </p:nvSpPr>
          <p:spPr>
            <a:xfrm rot="-5400000">
              <a:off x="8841854" y="4965918"/>
              <a:ext cx="121693" cy="149078"/>
            </a:xfrm>
            <a:custGeom>
              <a:avLst/>
              <a:gdLst/>
              <a:ahLst/>
              <a:cxnLst/>
              <a:rect l="l" t="t" r="r" b="b"/>
              <a:pathLst>
                <a:path w="4905" h="3348" extrusionOk="0">
                  <a:moveTo>
                    <a:pt x="4103" y="0"/>
                  </a:moveTo>
                  <a:cubicBezTo>
                    <a:pt x="3169" y="100"/>
                    <a:pt x="2235" y="167"/>
                    <a:pt x="1301" y="434"/>
                  </a:cubicBezTo>
                  <a:cubicBezTo>
                    <a:pt x="868" y="567"/>
                    <a:pt x="434" y="701"/>
                    <a:pt x="1" y="801"/>
                  </a:cubicBezTo>
                  <a:lnTo>
                    <a:pt x="34" y="801"/>
                  </a:lnTo>
                  <a:cubicBezTo>
                    <a:pt x="301" y="1635"/>
                    <a:pt x="568" y="2502"/>
                    <a:pt x="834" y="3336"/>
                  </a:cubicBezTo>
                  <a:cubicBezTo>
                    <a:pt x="992" y="3344"/>
                    <a:pt x="1149" y="3347"/>
                    <a:pt x="1305" y="3347"/>
                  </a:cubicBezTo>
                  <a:cubicBezTo>
                    <a:pt x="2536" y="3347"/>
                    <a:pt x="3720" y="3117"/>
                    <a:pt x="4904" y="2702"/>
                  </a:cubicBezTo>
                  <a:cubicBezTo>
                    <a:pt x="4771" y="1768"/>
                    <a:pt x="4537" y="834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23"/>
            <p:cNvSpPr/>
            <p:nvPr/>
          </p:nvSpPr>
          <p:spPr>
            <a:xfrm rot="-5400000">
              <a:off x="5016184" y="4955304"/>
              <a:ext cx="121693" cy="132247"/>
            </a:xfrm>
            <a:custGeom>
              <a:avLst/>
              <a:gdLst/>
              <a:ahLst/>
              <a:cxnLst/>
              <a:rect l="l" t="t" r="r" b="b"/>
              <a:pathLst>
                <a:path w="4905" h="2970" extrusionOk="0">
                  <a:moveTo>
                    <a:pt x="701" y="0"/>
                  </a:moveTo>
                  <a:cubicBezTo>
                    <a:pt x="368" y="968"/>
                    <a:pt x="101" y="1935"/>
                    <a:pt x="1" y="2969"/>
                  </a:cubicBezTo>
                  <a:cubicBezTo>
                    <a:pt x="740" y="2899"/>
                    <a:pt x="1479" y="2856"/>
                    <a:pt x="2213" y="2856"/>
                  </a:cubicBezTo>
                  <a:cubicBezTo>
                    <a:pt x="2871" y="2856"/>
                    <a:pt x="3524" y="2890"/>
                    <a:pt x="4170" y="2969"/>
                  </a:cubicBezTo>
                  <a:lnTo>
                    <a:pt x="4204" y="2969"/>
                  </a:lnTo>
                  <a:cubicBezTo>
                    <a:pt x="4437" y="2035"/>
                    <a:pt x="4671" y="1101"/>
                    <a:pt x="4904" y="167"/>
                  </a:cubicBezTo>
                  <a:cubicBezTo>
                    <a:pt x="3503" y="100"/>
                    <a:pt x="2102" y="134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23"/>
            <p:cNvSpPr/>
            <p:nvPr/>
          </p:nvSpPr>
          <p:spPr>
            <a:xfrm rot="-5400000">
              <a:off x="7480739" y="4930414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203" y="0"/>
                  </a:moveTo>
                  <a:cubicBezTo>
                    <a:pt x="3803" y="134"/>
                    <a:pt x="3369" y="201"/>
                    <a:pt x="2936" y="201"/>
                  </a:cubicBezTo>
                  <a:lnTo>
                    <a:pt x="0" y="201"/>
                  </a:lnTo>
                  <a:cubicBezTo>
                    <a:pt x="201" y="1168"/>
                    <a:pt x="301" y="2169"/>
                    <a:pt x="334" y="3169"/>
                  </a:cubicBezTo>
                  <a:cubicBezTo>
                    <a:pt x="1356" y="3059"/>
                    <a:pt x="2379" y="2994"/>
                    <a:pt x="3401" y="2994"/>
                  </a:cubicBezTo>
                  <a:cubicBezTo>
                    <a:pt x="3613" y="2994"/>
                    <a:pt x="3825" y="2997"/>
                    <a:pt x="4037" y="3003"/>
                  </a:cubicBezTo>
                  <a:cubicBezTo>
                    <a:pt x="4270" y="3003"/>
                    <a:pt x="4437" y="3069"/>
                    <a:pt x="4570" y="3270"/>
                  </a:cubicBezTo>
                  <a:cubicBezTo>
                    <a:pt x="4470" y="2169"/>
                    <a:pt x="4404" y="1101"/>
                    <a:pt x="4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23"/>
            <p:cNvSpPr/>
            <p:nvPr/>
          </p:nvSpPr>
          <p:spPr>
            <a:xfrm rot="-5400000">
              <a:off x="6579611" y="4958085"/>
              <a:ext cx="125836" cy="158963"/>
            </a:xfrm>
            <a:custGeom>
              <a:avLst/>
              <a:gdLst/>
              <a:ahLst/>
              <a:cxnLst/>
              <a:rect l="l" t="t" r="r" b="b"/>
              <a:pathLst>
                <a:path w="5072" h="3570" extrusionOk="0">
                  <a:moveTo>
                    <a:pt x="835" y="1"/>
                  </a:moveTo>
                  <a:cubicBezTo>
                    <a:pt x="435" y="801"/>
                    <a:pt x="101" y="1602"/>
                    <a:pt x="1" y="2469"/>
                  </a:cubicBezTo>
                  <a:cubicBezTo>
                    <a:pt x="1135" y="2703"/>
                    <a:pt x="2269" y="3103"/>
                    <a:pt x="3403" y="3436"/>
                  </a:cubicBezTo>
                  <a:cubicBezTo>
                    <a:pt x="3570" y="3470"/>
                    <a:pt x="3737" y="3570"/>
                    <a:pt x="3937" y="3570"/>
                  </a:cubicBezTo>
                  <a:cubicBezTo>
                    <a:pt x="4204" y="2636"/>
                    <a:pt x="4604" y="1769"/>
                    <a:pt x="5004" y="901"/>
                  </a:cubicBezTo>
                  <a:cubicBezTo>
                    <a:pt x="5038" y="801"/>
                    <a:pt x="5038" y="701"/>
                    <a:pt x="5071" y="601"/>
                  </a:cubicBezTo>
                  <a:cubicBezTo>
                    <a:pt x="3670" y="334"/>
                    <a:pt x="2269" y="201"/>
                    <a:pt x="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23"/>
            <p:cNvSpPr/>
            <p:nvPr/>
          </p:nvSpPr>
          <p:spPr>
            <a:xfrm rot="-5400000">
              <a:off x="7981040" y="4954521"/>
              <a:ext cx="118369" cy="161947"/>
            </a:xfrm>
            <a:custGeom>
              <a:avLst/>
              <a:gdLst/>
              <a:ahLst/>
              <a:cxnLst/>
              <a:rect l="l" t="t" r="r" b="b"/>
              <a:pathLst>
                <a:path w="4771" h="3637" extrusionOk="0">
                  <a:moveTo>
                    <a:pt x="668" y="0"/>
                  </a:moveTo>
                  <a:cubicBezTo>
                    <a:pt x="367" y="968"/>
                    <a:pt x="167" y="1902"/>
                    <a:pt x="0" y="2869"/>
                  </a:cubicBezTo>
                  <a:cubicBezTo>
                    <a:pt x="1368" y="3003"/>
                    <a:pt x="2769" y="3136"/>
                    <a:pt x="4070" y="3636"/>
                  </a:cubicBezTo>
                  <a:cubicBezTo>
                    <a:pt x="4303" y="2636"/>
                    <a:pt x="4537" y="1635"/>
                    <a:pt x="4770" y="634"/>
                  </a:cubicBezTo>
                  <a:lnTo>
                    <a:pt x="4770" y="634"/>
                  </a:lnTo>
                  <a:cubicBezTo>
                    <a:pt x="4646" y="643"/>
                    <a:pt x="4521" y="647"/>
                    <a:pt x="4398" y="647"/>
                  </a:cubicBezTo>
                  <a:cubicBezTo>
                    <a:pt x="3132" y="647"/>
                    <a:pt x="1913" y="213"/>
                    <a:pt x="6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23"/>
            <p:cNvSpPr/>
            <p:nvPr/>
          </p:nvSpPr>
          <p:spPr>
            <a:xfrm rot="-5400000">
              <a:off x="8591619" y="5011328"/>
              <a:ext cx="111744" cy="137724"/>
            </a:xfrm>
            <a:custGeom>
              <a:avLst/>
              <a:gdLst/>
              <a:ahLst/>
              <a:cxnLst/>
              <a:rect l="l" t="t" r="r" b="b"/>
              <a:pathLst>
                <a:path w="4504" h="3093" extrusionOk="0">
                  <a:moveTo>
                    <a:pt x="4103" y="0"/>
                  </a:moveTo>
                  <a:cubicBezTo>
                    <a:pt x="2702" y="0"/>
                    <a:pt x="1335" y="201"/>
                    <a:pt x="1" y="534"/>
                  </a:cubicBezTo>
                  <a:cubicBezTo>
                    <a:pt x="67" y="1401"/>
                    <a:pt x="201" y="2235"/>
                    <a:pt x="367" y="3069"/>
                  </a:cubicBezTo>
                  <a:lnTo>
                    <a:pt x="334" y="3069"/>
                  </a:lnTo>
                  <a:cubicBezTo>
                    <a:pt x="770" y="3081"/>
                    <a:pt x="1203" y="3093"/>
                    <a:pt x="1631" y="3093"/>
                  </a:cubicBezTo>
                  <a:cubicBezTo>
                    <a:pt x="2413" y="3093"/>
                    <a:pt x="3182" y="3053"/>
                    <a:pt x="3937" y="2902"/>
                  </a:cubicBezTo>
                  <a:cubicBezTo>
                    <a:pt x="4137" y="2836"/>
                    <a:pt x="4437" y="2902"/>
                    <a:pt x="4504" y="2602"/>
                  </a:cubicBezTo>
                  <a:cubicBezTo>
                    <a:pt x="4370" y="1735"/>
                    <a:pt x="4237" y="868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23"/>
            <p:cNvSpPr/>
            <p:nvPr/>
          </p:nvSpPr>
          <p:spPr>
            <a:xfrm rot="-5400000">
              <a:off x="8198299" y="4991661"/>
              <a:ext cx="117550" cy="153041"/>
            </a:xfrm>
            <a:custGeom>
              <a:avLst/>
              <a:gdLst/>
              <a:ahLst/>
              <a:cxnLst/>
              <a:rect l="l" t="t" r="r" b="b"/>
              <a:pathLst>
                <a:path w="4738" h="3437" extrusionOk="0">
                  <a:moveTo>
                    <a:pt x="801" y="1"/>
                  </a:moveTo>
                  <a:cubicBezTo>
                    <a:pt x="467" y="1135"/>
                    <a:pt x="267" y="2302"/>
                    <a:pt x="0" y="3436"/>
                  </a:cubicBezTo>
                  <a:cubicBezTo>
                    <a:pt x="1139" y="3278"/>
                    <a:pt x="2278" y="3140"/>
                    <a:pt x="3417" y="3140"/>
                  </a:cubicBezTo>
                  <a:cubicBezTo>
                    <a:pt x="3712" y="3140"/>
                    <a:pt x="4008" y="3149"/>
                    <a:pt x="4304" y="3170"/>
                  </a:cubicBezTo>
                  <a:cubicBezTo>
                    <a:pt x="4504" y="2469"/>
                    <a:pt x="4670" y="1802"/>
                    <a:pt x="4737" y="1068"/>
                  </a:cubicBezTo>
                  <a:cubicBezTo>
                    <a:pt x="4337" y="1001"/>
                    <a:pt x="3937" y="868"/>
                    <a:pt x="3536" y="735"/>
                  </a:cubicBezTo>
                  <a:cubicBezTo>
                    <a:pt x="2636" y="434"/>
                    <a:pt x="1735" y="101"/>
                    <a:pt x="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23"/>
            <p:cNvSpPr/>
            <p:nvPr/>
          </p:nvSpPr>
          <p:spPr>
            <a:xfrm rot="-5400000">
              <a:off x="9064199" y="4955230"/>
              <a:ext cx="106782" cy="130733"/>
            </a:xfrm>
            <a:custGeom>
              <a:avLst/>
              <a:gdLst/>
              <a:ahLst/>
              <a:cxnLst/>
              <a:rect l="l" t="t" r="r" b="b"/>
              <a:pathLst>
                <a:path w="4304" h="2936" extrusionOk="0">
                  <a:moveTo>
                    <a:pt x="3451" y="0"/>
                  </a:moveTo>
                  <a:cubicBezTo>
                    <a:pt x="2352" y="0"/>
                    <a:pt x="1276" y="123"/>
                    <a:pt x="200" y="272"/>
                  </a:cubicBezTo>
                  <a:cubicBezTo>
                    <a:pt x="67" y="306"/>
                    <a:pt x="34" y="372"/>
                    <a:pt x="0" y="472"/>
                  </a:cubicBezTo>
                  <a:cubicBezTo>
                    <a:pt x="0" y="1240"/>
                    <a:pt x="34" y="1973"/>
                    <a:pt x="167" y="2707"/>
                  </a:cubicBezTo>
                  <a:cubicBezTo>
                    <a:pt x="534" y="2774"/>
                    <a:pt x="868" y="2807"/>
                    <a:pt x="1201" y="2841"/>
                  </a:cubicBezTo>
                  <a:cubicBezTo>
                    <a:pt x="1932" y="2888"/>
                    <a:pt x="2664" y="2935"/>
                    <a:pt x="3395" y="2935"/>
                  </a:cubicBezTo>
                  <a:cubicBezTo>
                    <a:pt x="3698" y="2935"/>
                    <a:pt x="4000" y="2927"/>
                    <a:pt x="4303" y="2907"/>
                  </a:cubicBezTo>
                  <a:cubicBezTo>
                    <a:pt x="4270" y="1973"/>
                    <a:pt x="4203" y="1039"/>
                    <a:pt x="4137" y="105"/>
                  </a:cubicBezTo>
                  <a:cubicBezTo>
                    <a:pt x="4037" y="72"/>
                    <a:pt x="3936" y="39"/>
                    <a:pt x="3836" y="5"/>
                  </a:cubicBezTo>
                  <a:cubicBezTo>
                    <a:pt x="3708" y="2"/>
                    <a:pt x="3579" y="0"/>
                    <a:pt x="3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23"/>
            <p:cNvSpPr/>
            <p:nvPr/>
          </p:nvSpPr>
          <p:spPr>
            <a:xfrm rot="-5400000">
              <a:off x="4897146" y="4943640"/>
              <a:ext cx="119187" cy="123297"/>
            </a:xfrm>
            <a:custGeom>
              <a:avLst/>
              <a:gdLst/>
              <a:ahLst/>
              <a:cxnLst/>
              <a:rect l="l" t="t" r="r" b="b"/>
              <a:pathLst>
                <a:path w="4804" h="2769" extrusionOk="0">
                  <a:moveTo>
                    <a:pt x="2951" y="0"/>
                  </a:moveTo>
                  <a:cubicBezTo>
                    <a:pt x="2802" y="0"/>
                    <a:pt x="2652" y="9"/>
                    <a:pt x="2502" y="33"/>
                  </a:cubicBezTo>
                  <a:cubicBezTo>
                    <a:pt x="2185" y="66"/>
                    <a:pt x="1877" y="75"/>
                    <a:pt x="1568" y="75"/>
                  </a:cubicBezTo>
                  <a:cubicBezTo>
                    <a:pt x="1259" y="75"/>
                    <a:pt x="951" y="66"/>
                    <a:pt x="634" y="66"/>
                  </a:cubicBezTo>
                  <a:lnTo>
                    <a:pt x="67" y="2201"/>
                  </a:lnTo>
                  <a:cubicBezTo>
                    <a:pt x="34" y="2335"/>
                    <a:pt x="34" y="2468"/>
                    <a:pt x="0" y="2601"/>
                  </a:cubicBezTo>
                  <a:cubicBezTo>
                    <a:pt x="1401" y="2735"/>
                    <a:pt x="2802" y="2701"/>
                    <a:pt x="4237" y="2768"/>
                  </a:cubicBezTo>
                  <a:cubicBezTo>
                    <a:pt x="4503" y="1934"/>
                    <a:pt x="4670" y="1100"/>
                    <a:pt x="4804" y="233"/>
                  </a:cubicBezTo>
                  <a:cubicBezTo>
                    <a:pt x="4704" y="66"/>
                    <a:pt x="4570" y="66"/>
                    <a:pt x="4403" y="66"/>
                  </a:cubicBezTo>
                  <a:cubicBezTo>
                    <a:pt x="4344" y="69"/>
                    <a:pt x="4285" y="71"/>
                    <a:pt x="4226" y="71"/>
                  </a:cubicBezTo>
                  <a:cubicBezTo>
                    <a:pt x="3801" y="71"/>
                    <a:pt x="3376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23"/>
            <p:cNvSpPr/>
            <p:nvPr/>
          </p:nvSpPr>
          <p:spPr>
            <a:xfrm rot="-5400000">
              <a:off x="8322678" y="5018401"/>
              <a:ext cx="118369" cy="121916"/>
            </a:xfrm>
            <a:custGeom>
              <a:avLst/>
              <a:gdLst/>
              <a:ahLst/>
              <a:cxnLst/>
              <a:rect l="l" t="t" r="r" b="b"/>
              <a:pathLst>
                <a:path w="4771" h="2738" extrusionOk="0">
                  <a:moveTo>
                    <a:pt x="3994" y="0"/>
                  </a:moveTo>
                  <a:cubicBezTo>
                    <a:pt x="2795" y="0"/>
                    <a:pt x="1614" y="120"/>
                    <a:pt x="434" y="284"/>
                  </a:cubicBezTo>
                  <a:lnTo>
                    <a:pt x="467" y="284"/>
                  </a:lnTo>
                  <a:cubicBezTo>
                    <a:pt x="234" y="1052"/>
                    <a:pt x="34" y="1819"/>
                    <a:pt x="0" y="2619"/>
                  </a:cubicBezTo>
                  <a:cubicBezTo>
                    <a:pt x="1101" y="2646"/>
                    <a:pt x="2223" y="2738"/>
                    <a:pt x="3332" y="2738"/>
                  </a:cubicBezTo>
                  <a:cubicBezTo>
                    <a:pt x="3601" y="2738"/>
                    <a:pt x="3870" y="2733"/>
                    <a:pt x="4137" y="2720"/>
                  </a:cubicBezTo>
                  <a:cubicBezTo>
                    <a:pt x="4370" y="1819"/>
                    <a:pt x="4604" y="918"/>
                    <a:pt x="4771" y="18"/>
                  </a:cubicBezTo>
                  <a:cubicBezTo>
                    <a:pt x="4511" y="6"/>
                    <a:pt x="4252" y="0"/>
                    <a:pt x="3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23"/>
            <p:cNvSpPr/>
            <p:nvPr/>
          </p:nvSpPr>
          <p:spPr>
            <a:xfrm rot="-5400000">
              <a:off x="6456780" y="4946720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1035" y="0"/>
                  </a:moveTo>
                  <a:cubicBezTo>
                    <a:pt x="701" y="867"/>
                    <a:pt x="368" y="1735"/>
                    <a:pt x="1" y="2602"/>
                  </a:cubicBezTo>
                  <a:cubicBezTo>
                    <a:pt x="1402" y="2769"/>
                    <a:pt x="2836" y="2902"/>
                    <a:pt x="4204" y="3169"/>
                  </a:cubicBezTo>
                  <a:cubicBezTo>
                    <a:pt x="4604" y="2469"/>
                    <a:pt x="4838" y="1701"/>
                    <a:pt x="5038" y="934"/>
                  </a:cubicBezTo>
                  <a:cubicBezTo>
                    <a:pt x="4271" y="801"/>
                    <a:pt x="3537" y="634"/>
                    <a:pt x="2803" y="467"/>
                  </a:cubicBezTo>
                  <a:cubicBezTo>
                    <a:pt x="2369" y="334"/>
                    <a:pt x="1902" y="234"/>
                    <a:pt x="1469" y="100"/>
                  </a:cubicBezTo>
                  <a:cubicBezTo>
                    <a:pt x="1335" y="67"/>
                    <a:pt x="1202" y="34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4" name="Google Shape;12514;p23"/>
            <p:cNvSpPr/>
            <p:nvPr/>
          </p:nvSpPr>
          <p:spPr>
            <a:xfrm rot="-5400000">
              <a:off x="7604566" y="4937422"/>
              <a:ext cx="107626" cy="120848"/>
            </a:xfrm>
            <a:custGeom>
              <a:avLst/>
              <a:gdLst/>
              <a:ahLst/>
              <a:cxnLst/>
              <a:rect l="l" t="t" r="r" b="b"/>
              <a:pathLst>
                <a:path w="4338" h="2714" extrusionOk="0">
                  <a:moveTo>
                    <a:pt x="3068" y="0"/>
                  </a:moveTo>
                  <a:cubicBezTo>
                    <a:pt x="2046" y="0"/>
                    <a:pt x="1023" y="65"/>
                    <a:pt x="1" y="175"/>
                  </a:cubicBezTo>
                  <a:cubicBezTo>
                    <a:pt x="201" y="909"/>
                    <a:pt x="1" y="1643"/>
                    <a:pt x="1" y="2344"/>
                  </a:cubicBezTo>
                  <a:cubicBezTo>
                    <a:pt x="1329" y="2439"/>
                    <a:pt x="2597" y="2713"/>
                    <a:pt x="3918" y="2713"/>
                  </a:cubicBezTo>
                  <a:cubicBezTo>
                    <a:pt x="3991" y="2713"/>
                    <a:pt x="4064" y="2712"/>
                    <a:pt x="4137" y="2711"/>
                  </a:cubicBezTo>
                  <a:cubicBezTo>
                    <a:pt x="4204" y="1910"/>
                    <a:pt x="4337" y="1076"/>
                    <a:pt x="4237" y="276"/>
                  </a:cubicBezTo>
                  <a:cubicBezTo>
                    <a:pt x="4104" y="75"/>
                    <a:pt x="3937" y="9"/>
                    <a:pt x="3704" y="9"/>
                  </a:cubicBezTo>
                  <a:cubicBezTo>
                    <a:pt x="3492" y="3"/>
                    <a:pt x="3280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5" name="Google Shape;12515;p23"/>
            <p:cNvSpPr/>
            <p:nvPr/>
          </p:nvSpPr>
          <p:spPr>
            <a:xfrm rot="-5400000">
              <a:off x="5447339" y="4956363"/>
              <a:ext cx="110082" cy="125167"/>
            </a:xfrm>
            <a:custGeom>
              <a:avLst/>
              <a:gdLst/>
              <a:ahLst/>
              <a:cxnLst/>
              <a:rect l="l" t="t" r="r" b="b"/>
              <a:pathLst>
                <a:path w="4437" h="2811" extrusionOk="0">
                  <a:moveTo>
                    <a:pt x="3733" y="1"/>
                  </a:moveTo>
                  <a:cubicBezTo>
                    <a:pt x="2454" y="1"/>
                    <a:pt x="1227" y="336"/>
                    <a:pt x="0" y="642"/>
                  </a:cubicBezTo>
                  <a:cubicBezTo>
                    <a:pt x="0" y="1376"/>
                    <a:pt x="200" y="2077"/>
                    <a:pt x="301" y="2811"/>
                  </a:cubicBezTo>
                  <a:cubicBezTo>
                    <a:pt x="1568" y="2777"/>
                    <a:pt x="2869" y="2677"/>
                    <a:pt x="4137" y="2544"/>
                  </a:cubicBezTo>
                  <a:cubicBezTo>
                    <a:pt x="4270" y="2510"/>
                    <a:pt x="4403" y="2510"/>
                    <a:pt x="4437" y="2344"/>
                  </a:cubicBezTo>
                  <a:lnTo>
                    <a:pt x="4070" y="9"/>
                  </a:lnTo>
                  <a:cubicBezTo>
                    <a:pt x="3957" y="3"/>
                    <a:pt x="3845" y="1"/>
                    <a:pt x="3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6" name="Google Shape;12516;p23"/>
            <p:cNvSpPr/>
            <p:nvPr/>
          </p:nvSpPr>
          <p:spPr>
            <a:xfrm rot="-5400000">
              <a:off x="7103287" y="4982195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037" y="1"/>
                  </a:moveTo>
                  <a:cubicBezTo>
                    <a:pt x="2669" y="167"/>
                    <a:pt x="1335" y="468"/>
                    <a:pt x="1" y="835"/>
                  </a:cubicBezTo>
                  <a:cubicBezTo>
                    <a:pt x="134" y="1468"/>
                    <a:pt x="301" y="2135"/>
                    <a:pt x="468" y="2803"/>
                  </a:cubicBezTo>
                  <a:cubicBezTo>
                    <a:pt x="1168" y="2736"/>
                    <a:pt x="1869" y="2728"/>
                    <a:pt x="2573" y="2728"/>
                  </a:cubicBezTo>
                  <a:cubicBezTo>
                    <a:pt x="2808" y="2728"/>
                    <a:pt x="3044" y="2729"/>
                    <a:pt x="3280" y="2729"/>
                  </a:cubicBezTo>
                  <a:cubicBezTo>
                    <a:pt x="3752" y="2729"/>
                    <a:pt x="4226" y="2725"/>
                    <a:pt x="4704" y="2703"/>
                  </a:cubicBezTo>
                  <a:cubicBezTo>
                    <a:pt x="4604" y="1869"/>
                    <a:pt x="4337" y="1068"/>
                    <a:pt x="4104" y="267"/>
                  </a:cubicBezTo>
                  <a:cubicBezTo>
                    <a:pt x="4104" y="167"/>
                    <a:pt x="4070" y="101"/>
                    <a:pt x="4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7" name="Google Shape;12517;p23"/>
            <p:cNvSpPr/>
            <p:nvPr/>
          </p:nvSpPr>
          <p:spPr>
            <a:xfrm rot="-5400000">
              <a:off x="5724515" y="4921402"/>
              <a:ext cx="116731" cy="117285"/>
            </a:xfrm>
            <a:custGeom>
              <a:avLst/>
              <a:gdLst/>
              <a:ahLst/>
              <a:cxnLst/>
              <a:rect l="l" t="t" r="r" b="b"/>
              <a:pathLst>
                <a:path w="4705" h="2634" extrusionOk="0">
                  <a:moveTo>
                    <a:pt x="3789" y="1"/>
                  </a:moveTo>
                  <a:cubicBezTo>
                    <a:pt x="3071" y="1"/>
                    <a:pt x="2353" y="170"/>
                    <a:pt x="1635" y="225"/>
                  </a:cubicBezTo>
                  <a:cubicBezTo>
                    <a:pt x="1101" y="259"/>
                    <a:pt x="534" y="325"/>
                    <a:pt x="1" y="392"/>
                  </a:cubicBezTo>
                  <a:cubicBezTo>
                    <a:pt x="268" y="1093"/>
                    <a:pt x="368" y="1826"/>
                    <a:pt x="534" y="2560"/>
                  </a:cubicBezTo>
                  <a:cubicBezTo>
                    <a:pt x="1085" y="2560"/>
                    <a:pt x="1627" y="2544"/>
                    <a:pt x="2169" y="2544"/>
                  </a:cubicBezTo>
                  <a:cubicBezTo>
                    <a:pt x="2711" y="2544"/>
                    <a:pt x="3253" y="2560"/>
                    <a:pt x="3803" y="2627"/>
                  </a:cubicBezTo>
                  <a:cubicBezTo>
                    <a:pt x="3846" y="2632"/>
                    <a:pt x="3889" y="2634"/>
                    <a:pt x="3932" y="2634"/>
                  </a:cubicBezTo>
                  <a:cubicBezTo>
                    <a:pt x="4189" y="2634"/>
                    <a:pt x="4447" y="2560"/>
                    <a:pt x="4704" y="2560"/>
                  </a:cubicBezTo>
                  <a:cubicBezTo>
                    <a:pt x="4637" y="1693"/>
                    <a:pt x="4504" y="859"/>
                    <a:pt x="4237" y="25"/>
                  </a:cubicBezTo>
                  <a:cubicBezTo>
                    <a:pt x="4088" y="8"/>
                    <a:pt x="3938" y="1"/>
                    <a:pt x="3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8" name="Google Shape;12518;p23"/>
            <p:cNvSpPr/>
            <p:nvPr/>
          </p:nvSpPr>
          <p:spPr>
            <a:xfrm rot="-5400000">
              <a:off x="7009148" y="4988910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4036" y="1"/>
                  </a:moveTo>
                  <a:cubicBezTo>
                    <a:pt x="2896" y="257"/>
                    <a:pt x="1755" y="563"/>
                    <a:pt x="594" y="563"/>
                  </a:cubicBezTo>
                  <a:cubicBezTo>
                    <a:pt x="397" y="563"/>
                    <a:pt x="199" y="554"/>
                    <a:pt x="0" y="534"/>
                  </a:cubicBezTo>
                  <a:lnTo>
                    <a:pt x="0" y="534"/>
                  </a:lnTo>
                  <a:cubicBezTo>
                    <a:pt x="67" y="1435"/>
                    <a:pt x="267" y="2302"/>
                    <a:pt x="534" y="3170"/>
                  </a:cubicBezTo>
                  <a:cubicBezTo>
                    <a:pt x="1868" y="2803"/>
                    <a:pt x="3202" y="2502"/>
                    <a:pt x="4570" y="2369"/>
                  </a:cubicBezTo>
                  <a:cubicBezTo>
                    <a:pt x="4403" y="1568"/>
                    <a:pt x="4236" y="801"/>
                    <a:pt x="4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9" name="Google Shape;12519;p23"/>
            <p:cNvSpPr/>
            <p:nvPr/>
          </p:nvSpPr>
          <p:spPr>
            <a:xfrm rot="-5400000">
              <a:off x="6079565" y="4901630"/>
              <a:ext cx="106782" cy="117107"/>
            </a:xfrm>
            <a:custGeom>
              <a:avLst/>
              <a:gdLst/>
              <a:ahLst/>
              <a:cxnLst/>
              <a:rect l="l" t="t" r="r" b="b"/>
              <a:pathLst>
                <a:path w="4304" h="2630" extrusionOk="0">
                  <a:moveTo>
                    <a:pt x="1135" y="0"/>
                  </a:moveTo>
                  <a:cubicBezTo>
                    <a:pt x="801" y="0"/>
                    <a:pt x="467" y="34"/>
                    <a:pt x="100" y="34"/>
                  </a:cubicBezTo>
                  <a:cubicBezTo>
                    <a:pt x="67" y="701"/>
                    <a:pt x="34" y="1401"/>
                    <a:pt x="0" y="2102"/>
                  </a:cubicBezTo>
                  <a:cubicBezTo>
                    <a:pt x="901" y="2268"/>
                    <a:pt x="1835" y="2469"/>
                    <a:pt x="2769" y="2602"/>
                  </a:cubicBezTo>
                  <a:cubicBezTo>
                    <a:pt x="2896" y="2622"/>
                    <a:pt x="3023" y="2630"/>
                    <a:pt x="3150" y="2630"/>
                  </a:cubicBezTo>
                  <a:cubicBezTo>
                    <a:pt x="3457" y="2630"/>
                    <a:pt x="3763" y="2582"/>
                    <a:pt x="4070" y="2535"/>
                  </a:cubicBezTo>
                  <a:cubicBezTo>
                    <a:pt x="4203" y="1768"/>
                    <a:pt x="4303" y="1001"/>
                    <a:pt x="4203" y="234"/>
                  </a:cubicBezTo>
                  <a:cubicBezTo>
                    <a:pt x="3203" y="0"/>
                    <a:pt x="2169" y="0"/>
                    <a:pt x="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0" name="Google Shape;12520;p23"/>
            <p:cNvSpPr/>
            <p:nvPr/>
          </p:nvSpPr>
          <p:spPr>
            <a:xfrm rot="-5400000">
              <a:off x="8100886" y="4979817"/>
              <a:ext cx="113382" cy="141152"/>
            </a:xfrm>
            <a:custGeom>
              <a:avLst/>
              <a:gdLst/>
              <a:ahLst/>
              <a:cxnLst/>
              <a:rect l="l" t="t" r="r" b="b"/>
              <a:pathLst>
                <a:path w="4570" h="3170" extrusionOk="0">
                  <a:moveTo>
                    <a:pt x="500" y="0"/>
                  </a:moveTo>
                  <a:cubicBezTo>
                    <a:pt x="300" y="701"/>
                    <a:pt x="33" y="1368"/>
                    <a:pt x="0" y="2102"/>
                  </a:cubicBezTo>
                  <a:cubicBezTo>
                    <a:pt x="934" y="2202"/>
                    <a:pt x="1835" y="2535"/>
                    <a:pt x="2735" y="2836"/>
                  </a:cubicBezTo>
                  <a:cubicBezTo>
                    <a:pt x="3136" y="3002"/>
                    <a:pt x="3536" y="3102"/>
                    <a:pt x="3936" y="3169"/>
                  </a:cubicBezTo>
                  <a:cubicBezTo>
                    <a:pt x="4170" y="2369"/>
                    <a:pt x="4437" y="1601"/>
                    <a:pt x="4570" y="767"/>
                  </a:cubicBezTo>
                  <a:cubicBezTo>
                    <a:pt x="3269" y="267"/>
                    <a:pt x="1868" y="134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1" name="Google Shape;12521;p23"/>
            <p:cNvSpPr/>
            <p:nvPr/>
          </p:nvSpPr>
          <p:spPr>
            <a:xfrm rot="-5400000">
              <a:off x="9153388" y="4985757"/>
              <a:ext cx="102639" cy="63897"/>
            </a:xfrm>
            <a:custGeom>
              <a:avLst/>
              <a:gdLst/>
              <a:ahLst/>
              <a:cxnLst/>
              <a:rect l="l" t="t" r="r" b="b"/>
              <a:pathLst>
                <a:path w="4137" h="1435" extrusionOk="0">
                  <a:moveTo>
                    <a:pt x="0" y="0"/>
                  </a:moveTo>
                  <a:lnTo>
                    <a:pt x="0" y="1435"/>
                  </a:lnTo>
                  <a:lnTo>
                    <a:pt x="4137" y="1435"/>
                  </a:lnTo>
                  <a:cubicBezTo>
                    <a:pt x="4137" y="1034"/>
                    <a:pt x="4137" y="601"/>
                    <a:pt x="4103" y="200"/>
                  </a:cubicBezTo>
                  <a:cubicBezTo>
                    <a:pt x="3826" y="209"/>
                    <a:pt x="3549" y="214"/>
                    <a:pt x="3272" y="214"/>
                  </a:cubicBezTo>
                  <a:cubicBezTo>
                    <a:pt x="2515" y="214"/>
                    <a:pt x="1758" y="183"/>
                    <a:pt x="1001" y="134"/>
                  </a:cubicBezTo>
                  <a:cubicBezTo>
                    <a:pt x="668" y="100"/>
                    <a:pt x="334" y="6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2" name="Google Shape;12522;p23"/>
            <p:cNvSpPr/>
            <p:nvPr/>
          </p:nvSpPr>
          <p:spPr>
            <a:xfrm rot="-5400000">
              <a:off x="7364968" y="4958934"/>
              <a:ext cx="113407" cy="106777"/>
            </a:xfrm>
            <a:custGeom>
              <a:avLst/>
              <a:gdLst/>
              <a:ahLst/>
              <a:cxnLst/>
              <a:rect l="l" t="t" r="r" b="b"/>
              <a:pathLst>
                <a:path w="4571" h="2398" extrusionOk="0">
                  <a:moveTo>
                    <a:pt x="3373" y="0"/>
                  </a:moveTo>
                  <a:cubicBezTo>
                    <a:pt x="2416" y="0"/>
                    <a:pt x="1465" y="144"/>
                    <a:pt x="534" y="330"/>
                  </a:cubicBezTo>
                  <a:cubicBezTo>
                    <a:pt x="367" y="363"/>
                    <a:pt x="167" y="363"/>
                    <a:pt x="0" y="397"/>
                  </a:cubicBezTo>
                  <a:cubicBezTo>
                    <a:pt x="0" y="1064"/>
                    <a:pt x="234" y="1697"/>
                    <a:pt x="367" y="2365"/>
                  </a:cubicBezTo>
                  <a:cubicBezTo>
                    <a:pt x="1335" y="2365"/>
                    <a:pt x="2302" y="2365"/>
                    <a:pt x="3303" y="2398"/>
                  </a:cubicBezTo>
                  <a:cubicBezTo>
                    <a:pt x="3736" y="2398"/>
                    <a:pt x="4170" y="2298"/>
                    <a:pt x="4570" y="2198"/>
                  </a:cubicBezTo>
                  <a:cubicBezTo>
                    <a:pt x="4404" y="1464"/>
                    <a:pt x="4270" y="763"/>
                    <a:pt x="4103" y="30"/>
                  </a:cubicBezTo>
                  <a:cubicBezTo>
                    <a:pt x="3860" y="9"/>
                    <a:pt x="3616" y="0"/>
                    <a:pt x="3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3" name="Google Shape;12523;p23"/>
            <p:cNvSpPr/>
            <p:nvPr/>
          </p:nvSpPr>
          <p:spPr>
            <a:xfrm rot="-5400000">
              <a:off x="7874652" y="4964677"/>
              <a:ext cx="113407" cy="113501"/>
            </a:xfrm>
            <a:custGeom>
              <a:avLst/>
              <a:gdLst/>
              <a:ahLst/>
              <a:cxnLst/>
              <a:rect l="l" t="t" r="r" b="b"/>
              <a:pathLst>
                <a:path w="4571" h="2549" extrusionOk="0">
                  <a:moveTo>
                    <a:pt x="501" y="0"/>
                  </a:moveTo>
                  <a:cubicBezTo>
                    <a:pt x="334" y="634"/>
                    <a:pt x="167" y="1268"/>
                    <a:pt x="1" y="1901"/>
                  </a:cubicBezTo>
                  <a:cubicBezTo>
                    <a:pt x="1246" y="2114"/>
                    <a:pt x="2465" y="2548"/>
                    <a:pt x="3756" y="2548"/>
                  </a:cubicBezTo>
                  <a:cubicBezTo>
                    <a:pt x="3882" y="2548"/>
                    <a:pt x="4009" y="2544"/>
                    <a:pt x="4137" y="2535"/>
                  </a:cubicBezTo>
                  <a:cubicBezTo>
                    <a:pt x="4304" y="1935"/>
                    <a:pt x="4504" y="1301"/>
                    <a:pt x="4570" y="667"/>
                  </a:cubicBezTo>
                  <a:cubicBezTo>
                    <a:pt x="3270" y="100"/>
                    <a:pt x="1902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4" name="Google Shape;12524;p23"/>
            <p:cNvSpPr/>
            <p:nvPr/>
          </p:nvSpPr>
          <p:spPr>
            <a:xfrm rot="-5400000">
              <a:off x="8956248" y="4963575"/>
              <a:ext cx="109263" cy="124811"/>
            </a:xfrm>
            <a:custGeom>
              <a:avLst/>
              <a:gdLst/>
              <a:ahLst/>
              <a:cxnLst/>
              <a:rect l="l" t="t" r="r" b="b"/>
              <a:pathLst>
                <a:path w="4404" h="2803" extrusionOk="0">
                  <a:moveTo>
                    <a:pt x="4070" y="0"/>
                  </a:moveTo>
                  <a:cubicBezTo>
                    <a:pt x="2886" y="415"/>
                    <a:pt x="1702" y="645"/>
                    <a:pt x="471" y="645"/>
                  </a:cubicBezTo>
                  <a:cubicBezTo>
                    <a:pt x="315" y="645"/>
                    <a:pt x="158" y="642"/>
                    <a:pt x="0" y="634"/>
                  </a:cubicBezTo>
                  <a:lnTo>
                    <a:pt x="0" y="634"/>
                  </a:lnTo>
                  <a:cubicBezTo>
                    <a:pt x="101" y="1368"/>
                    <a:pt x="167" y="2068"/>
                    <a:pt x="267" y="2802"/>
                  </a:cubicBezTo>
                  <a:cubicBezTo>
                    <a:pt x="301" y="2702"/>
                    <a:pt x="334" y="2636"/>
                    <a:pt x="467" y="2602"/>
                  </a:cubicBezTo>
                  <a:cubicBezTo>
                    <a:pt x="1543" y="2453"/>
                    <a:pt x="2619" y="2330"/>
                    <a:pt x="3718" y="2330"/>
                  </a:cubicBezTo>
                  <a:cubicBezTo>
                    <a:pt x="3846" y="2330"/>
                    <a:pt x="3975" y="2332"/>
                    <a:pt x="4103" y="2335"/>
                  </a:cubicBezTo>
                  <a:cubicBezTo>
                    <a:pt x="4203" y="2335"/>
                    <a:pt x="4304" y="2402"/>
                    <a:pt x="4404" y="2435"/>
                  </a:cubicBezTo>
                  <a:cubicBezTo>
                    <a:pt x="4304" y="1635"/>
                    <a:pt x="4304" y="801"/>
                    <a:pt x="4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5" name="Google Shape;12525;p23"/>
            <p:cNvSpPr/>
            <p:nvPr/>
          </p:nvSpPr>
          <p:spPr>
            <a:xfrm rot="-5400000">
              <a:off x="1459220" y="2758948"/>
              <a:ext cx="86909" cy="469765"/>
            </a:xfrm>
            <a:custGeom>
              <a:avLst/>
              <a:gdLst/>
              <a:ahLst/>
              <a:cxnLst/>
              <a:rect l="l" t="t" r="r" b="b"/>
              <a:pathLst>
                <a:path w="3503" h="10550" extrusionOk="0">
                  <a:moveTo>
                    <a:pt x="731" y="0"/>
                  </a:moveTo>
                  <a:cubicBezTo>
                    <a:pt x="625" y="0"/>
                    <a:pt x="514" y="31"/>
                    <a:pt x="401" y="103"/>
                  </a:cubicBezTo>
                  <a:cubicBezTo>
                    <a:pt x="0" y="303"/>
                    <a:pt x="34" y="670"/>
                    <a:pt x="100" y="1037"/>
                  </a:cubicBezTo>
                  <a:cubicBezTo>
                    <a:pt x="301" y="2738"/>
                    <a:pt x="834" y="4373"/>
                    <a:pt x="1034" y="6108"/>
                  </a:cubicBezTo>
                  <a:lnTo>
                    <a:pt x="1001" y="6074"/>
                  </a:lnTo>
                  <a:lnTo>
                    <a:pt x="1001" y="6074"/>
                  </a:lnTo>
                  <a:cubicBezTo>
                    <a:pt x="1168" y="7509"/>
                    <a:pt x="1468" y="8876"/>
                    <a:pt x="1835" y="10244"/>
                  </a:cubicBezTo>
                  <a:cubicBezTo>
                    <a:pt x="1868" y="10377"/>
                    <a:pt x="1868" y="10544"/>
                    <a:pt x="2035" y="10544"/>
                  </a:cubicBezTo>
                  <a:cubicBezTo>
                    <a:pt x="2049" y="10548"/>
                    <a:pt x="2063" y="10549"/>
                    <a:pt x="2076" y="10549"/>
                  </a:cubicBezTo>
                  <a:cubicBezTo>
                    <a:pt x="2183" y="10549"/>
                    <a:pt x="2242" y="10433"/>
                    <a:pt x="2302" y="10344"/>
                  </a:cubicBezTo>
                  <a:cubicBezTo>
                    <a:pt x="2469" y="10110"/>
                    <a:pt x="2602" y="9877"/>
                    <a:pt x="2702" y="9643"/>
                  </a:cubicBezTo>
                  <a:cubicBezTo>
                    <a:pt x="3203" y="8476"/>
                    <a:pt x="3336" y="7275"/>
                    <a:pt x="3336" y="5741"/>
                  </a:cubicBezTo>
                  <a:cubicBezTo>
                    <a:pt x="3503" y="4039"/>
                    <a:pt x="2602" y="2405"/>
                    <a:pt x="1735" y="770"/>
                  </a:cubicBezTo>
                  <a:cubicBezTo>
                    <a:pt x="1635" y="604"/>
                    <a:pt x="1501" y="437"/>
                    <a:pt x="1368" y="337"/>
                  </a:cubicBezTo>
                  <a:cubicBezTo>
                    <a:pt x="1184" y="153"/>
                    <a:pt x="968" y="0"/>
                    <a:pt x="731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6" name="Google Shape;12526;p23"/>
            <p:cNvSpPr/>
            <p:nvPr/>
          </p:nvSpPr>
          <p:spPr>
            <a:xfrm rot="-5400000">
              <a:off x="3315035" y="2446279"/>
              <a:ext cx="54632" cy="498396"/>
            </a:xfrm>
            <a:custGeom>
              <a:avLst/>
              <a:gdLst/>
              <a:ahLst/>
              <a:cxnLst/>
              <a:rect l="l" t="t" r="r" b="b"/>
              <a:pathLst>
                <a:path w="2202" h="11193" extrusionOk="0">
                  <a:moveTo>
                    <a:pt x="1426" y="1"/>
                  </a:moveTo>
                  <a:cubicBezTo>
                    <a:pt x="1167" y="1"/>
                    <a:pt x="989" y="159"/>
                    <a:pt x="867" y="372"/>
                  </a:cubicBezTo>
                  <a:cubicBezTo>
                    <a:pt x="701" y="639"/>
                    <a:pt x="634" y="939"/>
                    <a:pt x="567" y="1206"/>
                  </a:cubicBezTo>
                  <a:cubicBezTo>
                    <a:pt x="167" y="2707"/>
                    <a:pt x="0" y="4242"/>
                    <a:pt x="33" y="5809"/>
                  </a:cubicBezTo>
                  <a:cubicBezTo>
                    <a:pt x="0" y="6843"/>
                    <a:pt x="100" y="7878"/>
                    <a:pt x="300" y="8945"/>
                  </a:cubicBezTo>
                  <a:cubicBezTo>
                    <a:pt x="467" y="9779"/>
                    <a:pt x="801" y="10546"/>
                    <a:pt x="1534" y="11080"/>
                  </a:cubicBezTo>
                  <a:cubicBezTo>
                    <a:pt x="1647" y="11155"/>
                    <a:pt x="1731" y="11192"/>
                    <a:pt x="1795" y="11192"/>
                  </a:cubicBezTo>
                  <a:cubicBezTo>
                    <a:pt x="1900" y="11192"/>
                    <a:pt x="1947" y="11088"/>
                    <a:pt x="1968" y="10880"/>
                  </a:cubicBezTo>
                  <a:cubicBezTo>
                    <a:pt x="1968" y="9979"/>
                    <a:pt x="2001" y="9112"/>
                    <a:pt x="2001" y="8244"/>
                  </a:cubicBezTo>
                  <a:cubicBezTo>
                    <a:pt x="2035" y="6043"/>
                    <a:pt x="1868" y="3841"/>
                    <a:pt x="2168" y="1640"/>
                  </a:cubicBezTo>
                  <a:cubicBezTo>
                    <a:pt x="2202" y="1273"/>
                    <a:pt x="2202" y="906"/>
                    <a:pt x="2102" y="539"/>
                  </a:cubicBezTo>
                  <a:lnTo>
                    <a:pt x="2068" y="539"/>
                  </a:lnTo>
                  <a:cubicBezTo>
                    <a:pt x="2001" y="239"/>
                    <a:pt x="1801" y="72"/>
                    <a:pt x="1501" y="5"/>
                  </a:cubicBezTo>
                  <a:cubicBezTo>
                    <a:pt x="1475" y="2"/>
                    <a:pt x="1450" y="1"/>
                    <a:pt x="1426" y="1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7" name="Google Shape;12527;p23"/>
            <p:cNvSpPr/>
            <p:nvPr/>
          </p:nvSpPr>
          <p:spPr>
            <a:xfrm rot="-5400000">
              <a:off x="1621198" y="2431710"/>
              <a:ext cx="63737" cy="526716"/>
            </a:xfrm>
            <a:custGeom>
              <a:avLst/>
              <a:gdLst/>
              <a:ahLst/>
              <a:cxnLst/>
              <a:rect l="l" t="t" r="r" b="b"/>
              <a:pathLst>
                <a:path w="2569" h="11829" extrusionOk="0">
                  <a:moveTo>
                    <a:pt x="1468" y="0"/>
                  </a:moveTo>
                  <a:cubicBezTo>
                    <a:pt x="1201" y="0"/>
                    <a:pt x="1034" y="101"/>
                    <a:pt x="934" y="334"/>
                  </a:cubicBezTo>
                  <a:cubicBezTo>
                    <a:pt x="801" y="534"/>
                    <a:pt x="701" y="768"/>
                    <a:pt x="667" y="1001"/>
                  </a:cubicBezTo>
                  <a:cubicBezTo>
                    <a:pt x="267" y="2436"/>
                    <a:pt x="100" y="3870"/>
                    <a:pt x="67" y="5338"/>
                  </a:cubicBezTo>
                  <a:cubicBezTo>
                    <a:pt x="0" y="7573"/>
                    <a:pt x="701" y="9607"/>
                    <a:pt x="1935" y="11442"/>
                  </a:cubicBezTo>
                  <a:cubicBezTo>
                    <a:pt x="2021" y="11586"/>
                    <a:pt x="2083" y="11829"/>
                    <a:pt x="2248" y="11829"/>
                  </a:cubicBezTo>
                  <a:cubicBezTo>
                    <a:pt x="2274" y="11829"/>
                    <a:pt x="2303" y="11823"/>
                    <a:pt x="2335" y="11809"/>
                  </a:cubicBezTo>
                  <a:cubicBezTo>
                    <a:pt x="2569" y="11709"/>
                    <a:pt x="2435" y="11442"/>
                    <a:pt x="2402" y="11242"/>
                  </a:cubicBezTo>
                  <a:cubicBezTo>
                    <a:pt x="2302" y="9841"/>
                    <a:pt x="2035" y="8440"/>
                    <a:pt x="2035" y="6972"/>
                  </a:cubicBezTo>
                  <a:cubicBezTo>
                    <a:pt x="2002" y="5271"/>
                    <a:pt x="2068" y="3536"/>
                    <a:pt x="2168" y="1835"/>
                  </a:cubicBezTo>
                  <a:cubicBezTo>
                    <a:pt x="2168" y="1335"/>
                    <a:pt x="2168" y="868"/>
                    <a:pt x="2002" y="401"/>
                  </a:cubicBezTo>
                  <a:cubicBezTo>
                    <a:pt x="1902" y="167"/>
                    <a:pt x="1735" y="0"/>
                    <a:pt x="1468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8" name="Google Shape;12528;p23"/>
            <p:cNvSpPr/>
            <p:nvPr/>
          </p:nvSpPr>
          <p:spPr>
            <a:xfrm rot="-5400000">
              <a:off x="2897545" y="2656329"/>
              <a:ext cx="59618" cy="265339"/>
            </a:xfrm>
            <a:custGeom>
              <a:avLst/>
              <a:gdLst/>
              <a:ahLst/>
              <a:cxnLst/>
              <a:rect l="l" t="t" r="r" b="b"/>
              <a:pathLst>
                <a:path w="2403" h="5959" extrusionOk="0">
                  <a:moveTo>
                    <a:pt x="1227" y="0"/>
                  </a:moveTo>
                  <a:cubicBezTo>
                    <a:pt x="872" y="0"/>
                    <a:pt x="659" y="225"/>
                    <a:pt x="534" y="537"/>
                  </a:cubicBezTo>
                  <a:cubicBezTo>
                    <a:pt x="501" y="671"/>
                    <a:pt x="401" y="804"/>
                    <a:pt x="401" y="937"/>
                  </a:cubicBezTo>
                  <a:cubicBezTo>
                    <a:pt x="267" y="2205"/>
                    <a:pt x="134" y="3439"/>
                    <a:pt x="34" y="4673"/>
                  </a:cubicBezTo>
                  <a:cubicBezTo>
                    <a:pt x="1" y="5341"/>
                    <a:pt x="401" y="5874"/>
                    <a:pt x="901" y="5941"/>
                  </a:cubicBezTo>
                  <a:cubicBezTo>
                    <a:pt x="982" y="5953"/>
                    <a:pt x="1060" y="5958"/>
                    <a:pt x="1135" y="5958"/>
                  </a:cubicBezTo>
                  <a:cubicBezTo>
                    <a:pt x="1706" y="5958"/>
                    <a:pt x="2092" y="5622"/>
                    <a:pt x="2269" y="4974"/>
                  </a:cubicBezTo>
                  <a:cubicBezTo>
                    <a:pt x="2402" y="4440"/>
                    <a:pt x="2336" y="3940"/>
                    <a:pt x="2369" y="3506"/>
                  </a:cubicBezTo>
                  <a:lnTo>
                    <a:pt x="2369" y="2939"/>
                  </a:lnTo>
                  <a:cubicBezTo>
                    <a:pt x="2369" y="2138"/>
                    <a:pt x="2302" y="1371"/>
                    <a:pt x="2035" y="604"/>
                  </a:cubicBezTo>
                  <a:cubicBezTo>
                    <a:pt x="1902" y="270"/>
                    <a:pt x="1702" y="37"/>
                    <a:pt x="1302" y="3"/>
                  </a:cubicBezTo>
                  <a:cubicBezTo>
                    <a:pt x="1276" y="1"/>
                    <a:pt x="1251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9" name="Google Shape;12529;p23"/>
            <p:cNvSpPr/>
            <p:nvPr/>
          </p:nvSpPr>
          <p:spPr>
            <a:xfrm rot="-5400000">
              <a:off x="2585234" y="2792896"/>
              <a:ext cx="61256" cy="242141"/>
            </a:xfrm>
            <a:custGeom>
              <a:avLst/>
              <a:gdLst/>
              <a:ahLst/>
              <a:cxnLst/>
              <a:rect l="l" t="t" r="r" b="b"/>
              <a:pathLst>
                <a:path w="2469" h="5438" extrusionOk="0">
                  <a:moveTo>
                    <a:pt x="1368" y="0"/>
                  </a:moveTo>
                  <a:cubicBezTo>
                    <a:pt x="901" y="0"/>
                    <a:pt x="634" y="267"/>
                    <a:pt x="534" y="701"/>
                  </a:cubicBezTo>
                  <a:cubicBezTo>
                    <a:pt x="434" y="1001"/>
                    <a:pt x="334" y="1335"/>
                    <a:pt x="301" y="1701"/>
                  </a:cubicBezTo>
                  <a:cubicBezTo>
                    <a:pt x="200" y="2602"/>
                    <a:pt x="0" y="3536"/>
                    <a:pt x="167" y="4503"/>
                  </a:cubicBezTo>
                  <a:cubicBezTo>
                    <a:pt x="301" y="5037"/>
                    <a:pt x="734" y="5437"/>
                    <a:pt x="1235" y="5437"/>
                  </a:cubicBezTo>
                  <a:cubicBezTo>
                    <a:pt x="1735" y="5437"/>
                    <a:pt x="2202" y="5004"/>
                    <a:pt x="2235" y="4437"/>
                  </a:cubicBezTo>
                  <a:cubicBezTo>
                    <a:pt x="2302" y="3636"/>
                    <a:pt x="2469" y="2802"/>
                    <a:pt x="2402" y="2002"/>
                  </a:cubicBezTo>
                  <a:cubicBezTo>
                    <a:pt x="2402" y="1701"/>
                    <a:pt x="2435" y="1435"/>
                    <a:pt x="2402" y="1134"/>
                  </a:cubicBezTo>
                  <a:cubicBezTo>
                    <a:pt x="2402" y="968"/>
                    <a:pt x="2302" y="801"/>
                    <a:pt x="2269" y="634"/>
                  </a:cubicBezTo>
                  <a:cubicBezTo>
                    <a:pt x="2102" y="200"/>
                    <a:pt x="1835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0" name="Google Shape;12530;p23"/>
            <p:cNvSpPr/>
            <p:nvPr/>
          </p:nvSpPr>
          <p:spPr>
            <a:xfrm rot="-5400000">
              <a:off x="2289527" y="2708991"/>
              <a:ext cx="61256" cy="219610"/>
            </a:xfrm>
            <a:custGeom>
              <a:avLst/>
              <a:gdLst/>
              <a:ahLst/>
              <a:cxnLst/>
              <a:rect l="l" t="t" r="r" b="b"/>
              <a:pathLst>
                <a:path w="2469" h="4932" extrusionOk="0">
                  <a:moveTo>
                    <a:pt x="933" y="1"/>
                  </a:moveTo>
                  <a:cubicBezTo>
                    <a:pt x="492" y="1"/>
                    <a:pt x="197" y="360"/>
                    <a:pt x="167" y="984"/>
                  </a:cubicBezTo>
                  <a:cubicBezTo>
                    <a:pt x="67" y="1918"/>
                    <a:pt x="0" y="2852"/>
                    <a:pt x="134" y="3786"/>
                  </a:cubicBezTo>
                  <a:cubicBezTo>
                    <a:pt x="235" y="4492"/>
                    <a:pt x="735" y="4931"/>
                    <a:pt x="1319" y="4931"/>
                  </a:cubicBezTo>
                  <a:cubicBezTo>
                    <a:pt x="1508" y="4931"/>
                    <a:pt x="1706" y="4885"/>
                    <a:pt x="1902" y="4787"/>
                  </a:cubicBezTo>
                  <a:cubicBezTo>
                    <a:pt x="2435" y="4520"/>
                    <a:pt x="2469" y="4020"/>
                    <a:pt x="2469" y="3486"/>
                  </a:cubicBezTo>
                  <a:cubicBezTo>
                    <a:pt x="2435" y="2519"/>
                    <a:pt x="2235" y="1585"/>
                    <a:pt x="1835" y="684"/>
                  </a:cubicBezTo>
                  <a:cubicBezTo>
                    <a:pt x="1702" y="384"/>
                    <a:pt x="1501" y="84"/>
                    <a:pt x="1101" y="17"/>
                  </a:cubicBezTo>
                  <a:cubicBezTo>
                    <a:pt x="1043" y="6"/>
                    <a:pt x="987" y="1"/>
                    <a:pt x="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1" name="Google Shape;12531;p23"/>
            <p:cNvSpPr/>
            <p:nvPr/>
          </p:nvSpPr>
          <p:spPr>
            <a:xfrm rot="-5400000">
              <a:off x="744255" y="2685328"/>
              <a:ext cx="56294" cy="238801"/>
            </a:xfrm>
            <a:custGeom>
              <a:avLst/>
              <a:gdLst/>
              <a:ahLst/>
              <a:cxnLst/>
              <a:rect l="l" t="t" r="r" b="b"/>
              <a:pathLst>
                <a:path w="2269" h="5363" extrusionOk="0">
                  <a:moveTo>
                    <a:pt x="1001" y="0"/>
                  </a:moveTo>
                  <a:cubicBezTo>
                    <a:pt x="568" y="0"/>
                    <a:pt x="401" y="301"/>
                    <a:pt x="267" y="667"/>
                  </a:cubicBezTo>
                  <a:cubicBezTo>
                    <a:pt x="234" y="734"/>
                    <a:pt x="201" y="834"/>
                    <a:pt x="167" y="901"/>
                  </a:cubicBezTo>
                  <a:cubicBezTo>
                    <a:pt x="1" y="1501"/>
                    <a:pt x="1" y="2102"/>
                    <a:pt x="1" y="2702"/>
                  </a:cubicBezTo>
                  <a:lnTo>
                    <a:pt x="1" y="2736"/>
                  </a:lnTo>
                  <a:cubicBezTo>
                    <a:pt x="1" y="3336"/>
                    <a:pt x="34" y="3770"/>
                    <a:pt x="101" y="4103"/>
                  </a:cubicBezTo>
                  <a:cubicBezTo>
                    <a:pt x="101" y="4170"/>
                    <a:pt x="134" y="4237"/>
                    <a:pt x="134" y="4270"/>
                  </a:cubicBezTo>
                  <a:lnTo>
                    <a:pt x="201" y="4437"/>
                  </a:lnTo>
                  <a:cubicBezTo>
                    <a:pt x="201" y="4504"/>
                    <a:pt x="234" y="4537"/>
                    <a:pt x="267" y="4604"/>
                  </a:cubicBezTo>
                  <a:cubicBezTo>
                    <a:pt x="267" y="4637"/>
                    <a:pt x="301" y="4670"/>
                    <a:pt x="301" y="4670"/>
                  </a:cubicBezTo>
                  <a:cubicBezTo>
                    <a:pt x="528" y="5125"/>
                    <a:pt x="864" y="5363"/>
                    <a:pt x="1234" y="5363"/>
                  </a:cubicBezTo>
                  <a:cubicBezTo>
                    <a:pt x="1407" y="5363"/>
                    <a:pt x="1588" y="5310"/>
                    <a:pt x="1768" y="5204"/>
                  </a:cubicBezTo>
                  <a:cubicBezTo>
                    <a:pt x="2102" y="5004"/>
                    <a:pt x="2235" y="4637"/>
                    <a:pt x="2235" y="4237"/>
                  </a:cubicBezTo>
                  <a:cubicBezTo>
                    <a:pt x="2269" y="3002"/>
                    <a:pt x="1935" y="1868"/>
                    <a:pt x="1668" y="701"/>
                  </a:cubicBezTo>
                  <a:cubicBezTo>
                    <a:pt x="1602" y="367"/>
                    <a:pt x="1468" y="34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2" name="Google Shape;12532;p23"/>
            <p:cNvSpPr/>
            <p:nvPr/>
          </p:nvSpPr>
          <p:spPr>
            <a:xfrm rot="-5400000">
              <a:off x="3479181" y="2666811"/>
              <a:ext cx="71205" cy="232790"/>
            </a:xfrm>
            <a:custGeom>
              <a:avLst/>
              <a:gdLst/>
              <a:ahLst/>
              <a:cxnLst/>
              <a:rect l="l" t="t" r="r" b="b"/>
              <a:pathLst>
                <a:path w="2870" h="5228" extrusionOk="0">
                  <a:moveTo>
                    <a:pt x="620" y="0"/>
                  </a:moveTo>
                  <a:cubicBezTo>
                    <a:pt x="573" y="0"/>
                    <a:pt x="522" y="7"/>
                    <a:pt x="468" y="22"/>
                  </a:cubicBezTo>
                  <a:lnTo>
                    <a:pt x="501" y="22"/>
                  </a:lnTo>
                  <a:cubicBezTo>
                    <a:pt x="101" y="122"/>
                    <a:pt x="1" y="422"/>
                    <a:pt x="34" y="789"/>
                  </a:cubicBezTo>
                  <a:cubicBezTo>
                    <a:pt x="34" y="889"/>
                    <a:pt x="34" y="989"/>
                    <a:pt x="34" y="1056"/>
                  </a:cubicBezTo>
                  <a:cubicBezTo>
                    <a:pt x="301" y="1957"/>
                    <a:pt x="368" y="2891"/>
                    <a:pt x="401" y="3825"/>
                  </a:cubicBezTo>
                  <a:cubicBezTo>
                    <a:pt x="401" y="4725"/>
                    <a:pt x="868" y="5226"/>
                    <a:pt x="1568" y="5226"/>
                  </a:cubicBezTo>
                  <a:cubicBezTo>
                    <a:pt x="1591" y="5227"/>
                    <a:pt x="1613" y="5228"/>
                    <a:pt x="1635" y="5228"/>
                  </a:cubicBezTo>
                  <a:cubicBezTo>
                    <a:pt x="2136" y="5228"/>
                    <a:pt x="2511" y="4869"/>
                    <a:pt x="2703" y="4358"/>
                  </a:cubicBezTo>
                  <a:cubicBezTo>
                    <a:pt x="2869" y="3858"/>
                    <a:pt x="2703" y="3391"/>
                    <a:pt x="2536" y="2957"/>
                  </a:cubicBezTo>
                  <a:cubicBezTo>
                    <a:pt x="2236" y="2023"/>
                    <a:pt x="1702" y="1223"/>
                    <a:pt x="1168" y="422"/>
                  </a:cubicBezTo>
                  <a:cubicBezTo>
                    <a:pt x="1054" y="223"/>
                    <a:pt x="892" y="0"/>
                    <a:pt x="6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3" name="Google Shape;12533;p23"/>
            <p:cNvSpPr/>
            <p:nvPr/>
          </p:nvSpPr>
          <p:spPr>
            <a:xfrm rot="-5400000">
              <a:off x="1065409" y="2774551"/>
              <a:ext cx="61281" cy="202689"/>
            </a:xfrm>
            <a:custGeom>
              <a:avLst/>
              <a:gdLst/>
              <a:ahLst/>
              <a:cxnLst/>
              <a:rect l="l" t="t" r="r" b="b"/>
              <a:pathLst>
                <a:path w="2470" h="4552" extrusionOk="0">
                  <a:moveTo>
                    <a:pt x="961" y="0"/>
                  </a:moveTo>
                  <a:cubicBezTo>
                    <a:pt x="747" y="0"/>
                    <a:pt x="522" y="92"/>
                    <a:pt x="334" y="265"/>
                  </a:cubicBezTo>
                  <a:cubicBezTo>
                    <a:pt x="1" y="566"/>
                    <a:pt x="1" y="899"/>
                    <a:pt x="34" y="1266"/>
                  </a:cubicBezTo>
                  <a:cubicBezTo>
                    <a:pt x="67" y="2133"/>
                    <a:pt x="201" y="3001"/>
                    <a:pt x="468" y="3801"/>
                  </a:cubicBezTo>
                  <a:cubicBezTo>
                    <a:pt x="616" y="4216"/>
                    <a:pt x="1080" y="4552"/>
                    <a:pt x="1462" y="4552"/>
                  </a:cubicBezTo>
                  <a:cubicBezTo>
                    <a:pt x="1510" y="4552"/>
                    <a:pt x="1557" y="4546"/>
                    <a:pt x="1602" y="4535"/>
                  </a:cubicBezTo>
                  <a:cubicBezTo>
                    <a:pt x="2102" y="4435"/>
                    <a:pt x="2469" y="4001"/>
                    <a:pt x="2436" y="3434"/>
                  </a:cubicBezTo>
                  <a:cubicBezTo>
                    <a:pt x="2369" y="2400"/>
                    <a:pt x="2002" y="1433"/>
                    <a:pt x="1635" y="499"/>
                  </a:cubicBezTo>
                  <a:cubicBezTo>
                    <a:pt x="1503" y="158"/>
                    <a:pt x="1242" y="0"/>
                    <a:pt x="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4" name="Google Shape;12534;p23"/>
            <p:cNvSpPr/>
            <p:nvPr/>
          </p:nvSpPr>
          <p:spPr>
            <a:xfrm rot="-5400000">
              <a:off x="212635" y="2748906"/>
              <a:ext cx="53813" cy="221702"/>
            </a:xfrm>
            <a:custGeom>
              <a:avLst/>
              <a:gdLst/>
              <a:ahLst/>
              <a:cxnLst/>
              <a:rect l="l" t="t" r="r" b="b"/>
              <a:pathLst>
                <a:path w="2169" h="4979" extrusionOk="0">
                  <a:moveTo>
                    <a:pt x="1301" y="0"/>
                  </a:moveTo>
                  <a:cubicBezTo>
                    <a:pt x="1034" y="0"/>
                    <a:pt x="834" y="167"/>
                    <a:pt x="734" y="401"/>
                  </a:cubicBezTo>
                  <a:cubicBezTo>
                    <a:pt x="634" y="567"/>
                    <a:pt x="567" y="767"/>
                    <a:pt x="534" y="968"/>
                  </a:cubicBezTo>
                  <a:cubicBezTo>
                    <a:pt x="367" y="1735"/>
                    <a:pt x="234" y="2502"/>
                    <a:pt x="67" y="3269"/>
                  </a:cubicBezTo>
                  <a:cubicBezTo>
                    <a:pt x="34" y="3469"/>
                    <a:pt x="0" y="3703"/>
                    <a:pt x="0" y="3936"/>
                  </a:cubicBezTo>
                  <a:cubicBezTo>
                    <a:pt x="34" y="4437"/>
                    <a:pt x="334" y="4804"/>
                    <a:pt x="801" y="4937"/>
                  </a:cubicBezTo>
                  <a:cubicBezTo>
                    <a:pt x="884" y="4965"/>
                    <a:pt x="968" y="4978"/>
                    <a:pt x="1050" y="4978"/>
                  </a:cubicBezTo>
                  <a:cubicBezTo>
                    <a:pt x="1362" y="4978"/>
                    <a:pt x="1657" y="4787"/>
                    <a:pt x="1868" y="4470"/>
                  </a:cubicBezTo>
                  <a:cubicBezTo>
                    <a:pt x="2135" y="4137"/>
                    <a:pt x="2102" y="3736"/>
                    <a:pt x="2169" y="3369"/>
                  </a:cubicBezTo>
                  <a:cubicBezTo>
                    <a:pt x="2135" y="3069"/>
                    <a:pt x="2102" y="2769"/>
                    <a:pt x="2068" y="2469"/>
                  </a:cubicBezTo>
                  <a:cubicBezTo>
                    <a:pt x="1968" y="1802"/>
                    <a:pt x="1935" y="1101"/>
                    <a:pt x="1702" y="467"/>
                  </a:cubicBezTo>
                  <a:cubicBezTo>
                    <a:pt x="1635" y="267"/>
                    <a:pt x="1535" y="34"/>
                    <a:pt x="1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5" name="Google Shape;12535;p23"/>
            <p:cNvSpPr/>
            <p:nvPr/>
          </p:nvSpPr>
          <p:spPr>
            <a:xfrm rot="-5400000">
              <a:off x="3975150" y="2660266"/>
              <a:ext cx="52994" cy="209457"/>
            </a:xfrm>
            <a:custGeom>
              <a:avLst/>
              <a:gdLst/>
              <a:ahLst/>
              <a:cxnLst/>
              <a:rect l="l" t="t" r="r" b="b"/>
              <a:pathLst>
                <a:path w="2136" h="4704" extrusionOk="0">
                  <a:moveTo>
                    <a:pt x="918" y="0"/>
                  </a:moveTo>
                  <a:cubicBezTo>
                    <a:pt x="701" y="0"/>
                    <a:pt x="484" y="134"/>
                    <a:pt x="334" y="401"/>
                  </a:cubicBezTo>
                  <a:cubicBezTo>
                    <a:pt x="234" y="534"/>
                    <a:pt x="201" y="668"/>
                    <a:pt x="134" y="834"/>
                  </a:cubicBezTo>
                  <a:cubicBezTo>
                    <a:pt x="134" y="868"/>
                    <a:pt x="100" y="934"/>
                    <a:pt x="100" y="1001"/>
                  </a:cubicBezTo>
                  <a:cubicBezTo>
                    <a:pt x="0" y="1435"/>
                    <a:pt x="67" y="1868"/>
                    <a:pt x="34" y="2269"/>
                  </a:cubicBezTo>
                  <a:cubicBezTo>
                    <a:pt x="67" y="2569"/>
                    <a:pt x="34" y="2836"/>
                    <a:pt x="34" y="3136"/>
                  </a:cubicBezTo>
                  <a:cubicBezTo>
                    <a:pt x="34" y="3203"/>
                    <a:pt x="67" y="3303"/>
                    <a:pt x="67" y="3403"/>
                  </a:cubicBezTo>
                  <a:cubicBezTo>
                    <a:pt x="67" y="3536"/>
                    <a:pt x="100" y="3636"/>
                    <a:pt x="134" y="3770"/>
                  </a:cubicBezTo>
                  <a:cubicBezTo>
                    <a:pt x="301" y="4304"/>
                    <a:pt x="668" y="4704"/>
                    <a:pt x="1068" y="4704"/>
                  </a:cubicBezTo>
                  <a:cubicBezTo>
                    <a:pt x="1468" y="4704"/>
                    <a:pt x="1802" y="4370"/>
                    <a:pt x="1968" y="3837"/>
                  </a:cubicBezTo>
                  <a:cubicBezTo>
                    <a:pt x="2135" y="3169"/>
                    <a:pt x="2035" y="2536"/>
                    <a:pt x="1935" y="1868"/>
                  </a:cubicBezTo>
                  <a:cubicBezTo>
                    <a:pt x="1835" y="1368"/>
                    <a:pt x="1768" y="868"/>
                    <a:pt x="1501" y="401"/>
                  </a:cubicBezTo>
                  <a:cubicBezTo>
                    <a:pt x="1351" y="134"/>
                    <a:pt x="1135" y="0"/>
                    <a:pt x="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6" name="Google Shape;12536;p23"/>
            <p:cNvSpPr/>
            <p:nvPr/>
          </p:nvSpPr>
          <p:spPr>
            <a:xfrm rot="-5400000">
              <a:off x="-61876" y="2835211"/>
              <a:ext cx="54656" cy="116128"/>
            </a:xfrm>
            <a:custGeom>
              <a:avLst/>
              <a:gdLst/>
              <a:ahLst/>
              <a:cxnLst/>
              <a:rect l="l" t="t" r="r" b="b"/>
              <a:pathLst>
                <a:path w="2203" h="2608" extrusionOk="0">
                  <a:moveTo>
                    <a:pt x="101" y="0"/>
                  </a:moveTo>
                  <a:cubicBezTo>
                    <a:pt x="34" y="500"/>
                    <a:pt x="34" y="1001"/>
                    <a:pt x="34" y="1501"/>
                  </a:cubicBezTo>
                  <a:cubicBezTo>
                    <a:pt x="1" y="1968"/>
                    <a:pt x="268" y="2302"/>
                    <a:pt x="701" y="2502"/>
                  </a:cubicBezTo>
                  <a:cubicBezTo>
                    <a:pt x="846" y="2574"/>
                    <a:pt x="983" y="2607"/>
                    <a:pt x="1112" y="2607"/>
                  </a:cubicBezTo>
                  <a:cubicBezTo>
                    <a:pt x="1339" y="2607"/>
                    <a:pt x="1544" y="2505"/>
                    <a:pt x="1735" y="2335"/>
                  </a:cubicBezTo>
                  <a:cubicBezTo>
                    <a:pt x="2102" y="2068"/>
                    <a:pt x="2202" y="1668"/>
                    <a:pt x="2169" y="1234"/>
                  </a:cubicBezTo>
                  <a:cubicBezTo>
                    <a:pt x="2102" y="801"/>
                    <a:pt x="2102" y="400"/>
                    <a:pt x="2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7" name="Google Shape;12537;p23"/>
            <p:cNvSpPr/>
            <p:nvPr/>
          </p:nvSpPr>
          <p:spPr>
            <a:xfrm rot="-5400000">
              <a:off x="1754805" y="2712923"/>
              <a:ext cx="42227" cy="210927"/>
            </a:xfrm>
            <a:custGeom>
              <a:avLst/>
              <a:gdLst/>
              <a:ahLst/>
              <a:cxnLst/>
              <a:rect l="l" t="t" r="r" b="b"/>
              <a:pathLst>
                <a:path w="1702" h="4737" extrusionOk="0">
                  <a:moveTo>
                    <a:pt x="768" y="0"/>
                  </a:moveTo>
                  <a:cubicBezTo>
                    <a:pt x="468" y="0"/>
                    <a:pt x="301" y="234"/>
                    <a:pt x="201" y="467"/>
                  </a:cubicBezTo>
                  <a:cubicBezTo>
                    <a:pt x="134" y="600"/>
                    <a:pt x="134" y="734"/>
                    <a:pt x="101" y="867"/>
                  </a:cubicBezTo>
                  <a:cubicBezTo>
                    <a:pt x="67" y="934"/>
                    <a:pt x="67" y="1001"/>
                    <a:pt x="67" y="1034"/>
                  </a:cubicBezTo>
                  <a:cubicBezTo>
                    <a:pt x="34" y="1168"/>
                    <a:pt x="34" y="1268"/>
                    <a:pt x="34" y="1401"/>
                  </a:cubicBezTo>
                  <a:cubicBezTo>
                    <a:pt x="1" y="1735"/>
                    <a:pt x="1" y="2068"/>
                    <a:pt x="1" y="2402"/>
                  </a:cubicBezTo>
                  <a:cubicBezTo>
                    <a:pt x="1" y="2735"/>
                    <a:pt x="1" y="3069"/>
                    <a:pt x="1" y="3402"/>
                  </a:cubicBezTo>
                  <a:cubicBezTo>
                    <a:pt x="1" y="3503"/>
                    <a:pt x="34" y="3603"/>
                    <a:pt x="34" y="3703"/>
                  </a:cubicBezTo>
                  <a:cubicBezTo>
                    <a:pt x="67" y="3869"/>
                    <a:pt x="101" y="4003"/>
                    <a:pt x="167" y="4136"/>
                  </a:cubicBezTo>
                  <a:cubicBezTo>
                    <a:pt x="268" y="4437"/>
                    <a:pt x="434" y="4737"/>
                    <a:pt x="768" y="4737"/>
                  </a:cubicBezTo>
                  <a:cubicBezTo>
                    <a:pt x="1135" y="4737"/>
                    <a:pt x="1335" y="4470"/>
                    <a:pt x="1468" y="4170"/>
                  </a:cubicBezTo>
                  <a:cubicBezTo>
                    <a:pt x="1502" y="4070"/>
                    <a:pt x="1535" y="3970"/>
                    <a:pt x="1535" y="3869"/>
                  </a:cubicBezTo>
                  <a:cubicBezTo>
                    <a:pt x="1702" y="2935"/>
                    <a:pt x="1602" y="2001"/>
                    <a:pt x="1502" y="1034"/>
                  </a:cubicBezTo>
                  <a:cubicBezTo>
                    <a:pt x="1502" y="867"/>
                    <a:pt x="1468" y="634"/>
                    <a:pt x="1368" y="467"/>
                  </a:cubicBezTo>
                  <a:cubicBezTo>
                    <a:pt x="1268" y="200"/>
                    <a:pt x="1101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8" name="Google Shape;12538;p23"/>
            <p:cNvSpPr/>
            <p:nvPr/>
          </p:nvSpPr>
          <p:spPr>
            <a:xfrm rot="-5400000">
              <a:off x="630739" y="2793994"/>
              <a:ext cx="41408" cy="201888"/>
            </a:xfrm>
            <a:custGeom>
              <a:avLst/>
              <a:gdLst/>
              <a:ahLst/>
              <a:cxnLst/>
              <a:rect l="l" t="t" r="r" b="b"/>
              <a:pathLst>
                <a:path w="1669" h="4534" extrusionOk="0">
                  <a:moveTo>
                    <a:pt x="935" y="1"/>
                  </a:moveTo>
                  <a:cubicBezTo>
                    <a:pt x="601" y="1"/>
                    <a:pt x="434" y="268"/>
                    <a:pt x="368" y="568"/>
                  </a:cubicBezTo>
                  <a:cubicBezTo>
                    <a:pt x="334" y="801"/>
                    <a:pt x="301" y="1035"/>
                    <a:pt x="268" y="1302"/>
                  </a:cubicBezTo>
                  <a:cubicBezTo>
                    <a:pt x="168" y="2136"/>
                    <a:pt x="1" y="2969"/>
                    <a:pt x="68" y="3837"/>
                  </a:cubicBezTo>
                  <a:cubicBezTo>
                    <a:pt x="68" y="4137"/>
                    <a:pt x="168" y="4370"/>
                    <a:pt x="501" y="4504"/>
                  </a:cubicBezTo>
                  <a:cubicBezTo>
                    <a:pt x="570" y="4524"/>
                    <a:pt x="638" y="4533"/>
                    <a:pt x="705" y="4533"/>
                  </a:cubicBezTo>
                  <a:cubicBezTo>
                    <a:pt x="1090" y="4533"/>
                    <a:pt x="1421" y="4215"/>
                    <a:pt x="1535" y="3703"/>
                  </a:cubicBezTo>
                  <a:cubicBezTo>
                    <a:pt x="1635" y="3170"/>
                    <a:pt x="1602" y="2636"/>
                    <a:pt x="1602" y="2035"/>
                  </a:cubicBezTo>
                  <a:cubicBezTo>
                    <a:pt x="1569" y="1568"/>
                    <a:pt x="1669" y="1068"/>
                    <a:pt x="1535" y="601"/>
                  </a:cubicBezTo>
                  <a:cubicBezTo>
                    <a:pt x="1435" y="268"/>
                    <a:pt x="1268" y="1"/>
                    <a:pt x="9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9" name="Google Shape;12539;p23"/>
            <p:cNvSpPr/>
            <p:nvPr/>
          </p:nvSpPr>
          <p:spPr>
            <a:xfrm rot="-5400000">
              <a:off x="7552118" y="2758703"/>
              <a:ext cx="86909" cy="470255"/>
            </a:xfrm>
            <a:custGeom>
              <a:avLst/>
              <a:gdLst/>
              <a:ahLst/>
              <a:cxnLst/>
              <a:rect l="l" t="t" r="r" b="b"/>
              <a:pathLst>
                <a:path w="3503" h="10561" extrusionOk="0">
                  <a:moveTo>
                    <a:pt x="2076" y="0"/>
                  </a:moveTo>
                  <a:cubicBezTo>
                    <a:pt x="2063" y="0"/>
                    <a:pt x="2049" y="2"/>
                    <a:pt x="2035" y="5"/>
                  </a:cubicBezTo>
                  <a:cubicBezTo>
                    <a:pt x="1868" y="5"/>
                    <a:pt x="1868" y="172"/>
                    <a:pt x="1835" y="306"/>
                  </a:cubicBezTo>
                  <a:cubicBezTo>
                    <a:pt x="1468" y="1673"/>
                    <a:pt x="1168" y="3041"/>
                    <a:pt x="1001" y="4475"/>
                  </a:cubicBezTo>
                  <a:cubicBezTo>
                    <a:pt x="834" y="6177"/>
                    <a:pt x="301" y="7811"/>
                    <a:pt x="100" y="9512"/>
                  </a:cubicBezTo>
                  <a:cubicBezTo>
                    <a:pt x="34" y="9913"/>
                    <a:pt x="0" y="10246"/>
                    <a:pt x="401" y="10480"/>
                  </a:cubicBezTo>
                  <a:cubicBezTo>
                    <a:pt x="505" y="10536"/>
                    <a:pt x="606" y="10561"/>
                    <a:pt x="704" y="10561"/>
                  </a:cubicBezTo>
                  <a:cubicBezTo>
                    <a:pt x="951" y="10561"/>
                    <a:pt x="1177" y="10404"/>
                    <a:pt x="1368" y="10213"/>
                  </a:cubicBezTo>
                  <a:cubicBezTo>
                    <a:pt x="1501" y="10113"/>
                    <a:pt x="1635" y="9946"/>
                    <a:pt x="1735" y="9813"/>
                  </a:cubicBezTo>
                  <a:cubicBezTo>
                    <a:pt x="2602" y="8145"/>
                    <a:pt x="3503" y="6510"/>
                    <a:pt x="3336" y="4809"/>
                  </a:cubicBezTo>
                  <a:cubicBezTo>
                    <a:pt x="3336" y="3308"/>
                    <a:pt x="3203" y="2074"/>
                    <a:pt x="2702" y="939"/>
                  </a:cubicBezTo>
                  <a:cubicBezTo>
                    <a:pt x="2602" y="673"/>
                    <a:pt x="2469" y="439"/>
                    <a:pt x="2302" y="206"/>
                  </a:cubicBezTo>
                  <a:cubicBezTo>
                    <a:pt x="2242" y="116"/>
                    <a:pt x="2183" y="0"/>
                    <a:pt x="2076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0" name="Google Shape;12540;p23"/>
            <p:cNvSpPr/>
            <p:nvPr/>
          </p:nvSpPr>
          <p:spPr>
            <a:xfrm rot="-5400000">
              <a:off x="5728314" y="2446302"/>
              <a:ext cx="54632" cy="498352"/>
            </a:xfrm>
            <a:custGeom>
              <a:avLst/>
              <a:gdLst/>
              <a:ahLst/>
              <a:cxnLst/>
              <a:rect l="l" t="t" r="r" b="b"/>
              <a:pathLst>
                <a:path w="2202" h="11192" extrusionOk="0">
                  <a:moveTo>
                    <a:pt x="1793" y="0"/>
                  </a:moveTo>
                  <a:cubicBezTo>
                    <a:pt x="1731" y="0"/>
                    <a:pt x="1647" y="38"/>
                    <a:pt x="1534" y="113"/>
                  </a:cubicBezTo>
                  <a:cubicBezTo>
                    <a:pt x="801" y="646"/>
                    <a:pt x="467" y="1414"/>
                    <a:pt x="300" y="2248"/>
                  </a:cubicBezTo>
                  <a:cubicBezTo>
                    <a:pt x="67" y="3315"/>
                    <a:pt x="0" y="4349"/>
                    <a:pt x="33" y="5383"/>
                  </a:cubicBezTo>
                  <a:cubicBezTo>
                    <a:pt x="0" y="6951"/>
                    <a:pt x="167" y="8485"/>
                    <a:pt x="567" y="9986"/>
                  </a:cubicBezTo>
                  <a:cubicBezTo>
                    <a:pt x="634" y="10253"/>
                    <a:pt x="701" y="10554"/>
                    <a:pt x="867" y="10820"/>
                  </a:cubicBezTo>
                  <a:cubicBezTo>
                    <a:pt x="989" y="11034"/>
                    <a:pt x="1167" y="11192"/>
                    <a:pt x="1426" y="11192"/>
                  </a:cubicBezTo>
                  <a:cubicBezTo>
                    <a:pt x="1450" y="11192"/>
                    <a:pt x="1475" y="11190"/>
                    <a:pt x="1501" y="11187"/>
                  </a:cubicBezTo>
                  <a:cubicBezTo>
                    <a:pt x="1801" y="11154"/>
                    <a:pt x="2001" y="10954"/>
                    <a:pt x="2068" y="10654"/>
                  </a:cubicBezTo>
                  <a:cubicBezTo>
                    <a:pt x="2202" y="10287"/>
                    <a:pt x="2202" y="9920"/>
                    <a:pt x="2168" y="9553"/>
                  </a:cubicBezTo>
                  <a:cubicBezTo>
                    <a:pt x="1868" y="7351"/>
                    <a:pt x="2035" y="5150"/>
                    <a:pt x="2001" y="2948"/>
                  </a:cubicBezTo>
                  <a:cubicBezTo>
                    <a:pt x="2001" y="2081"/>
                    <a:pt x="1968" y="1214"/>
                    <a:pt x="1935" y="313"/>
                  </a:cubicBezTo>
                  <a:cubicBezTo>
                    <a:pt x="1935" y="104"/>
                    <a:pt x="1896" y="0"/>
                    <a:pt x="1793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1" name="Google Shape;12541;p23"/>
            <p:cNvSpPr/>
            <p:nvPr/>
          </p:nvSpPr>
          <p:spPr>
            <a:xfrm rot="-5400000">
              <a:off x="7413402" y="2431822"/>
              <a:ext cx="63737" cy="526493"/>
            </a:xfrm>
            <a:custGeom>
              <a:avLst/>
              <a:gdLst/>
              <a:ahLst/>
              <a:cxnLst/>
              <a:rect l="l" t="t" r="r" b="b"/>
              <a:pathLst>
                <a:path w="2569" h="11824" extrusionOk="0">
                  <a:moveTo>
                    <a:pt x="2271" y="0"/>
                  </a:moveTo>
                  <a:cubicBezTo>
                    <a:pt x="2088" y="0"/>
                    <a:pt x="2025" y="256"/>
                    <a:pt x="1935" y="377"/>
                  </a:cubicBezTo>
                  <a:cubicBezTo>
                    <a:pt x="701" y="2245"/>
                    <a:pt x="0" y="4246"/>
                    <a:pt x="67" y="6481"/>
                  </a:cubicBezTo>
                  <a:cubicBezTo>
                    <a:pt x="100" y="7949"/>
                    <a:pt x="267" y="9416"/>
                    <a:pt x="634" y="10817"/>
                  </a:cubicBezTo>
                  <a:cubicBezTo>
                    <a:pt x="701" y="11051"/>
                    <a:pt x="801" y="11284"/>
                    <a:pt x="901" y="11485"/>
                  </a:cubicBezTo>
                  <a:cubicBezTo>
                    <a:pt x="1021" y="11694"/>
                    <a:pt x="1167" y="11823"/>
                    <a:pt x="1389" y="11823"/>
                  </a:cubicBezTo>
                  <a:cubicBezTo>
                    <a:pt x="1415" y="11823"/>
                    <a:pt x="1441" y="11821"/>
                    <a:pt x="1468" y="11818"/>
                  </a:cubicBezTo>
                  <a:cubicBezTo>
                    <a:pt x="1735" y="11818"/>
                    <a:pt x="1902" y="11651"/>
                    <a:pt x="2002" y="11418"/>
                  </a:cubicBezTo>
                  <a:cubicBezTo>
                    <a:pt x="2168" y="10951"/>
                    <a:pt x="2168" y="10484"/>
                    <a:pt x="2168" y="9983"/>
                  </a:cubicBezTo>
                  <a:cubicBezTo>
                    <a:pt x="2068" y="8282"/>
                    <a:pt x="2002" y="6548"/>
                    <a:pt x="2035" y="4846"/>
                  </a:cubicBezTo>
                  <a:cubicBezTo>
                    <a:pt x="2035" y="3412"/>
                    <a:pt x="2302" y="1978"/>
                    <a:pt x="2402" y="577"/>
                  </a:cubicBezTo>
                  <a:cubicBezTo>
                    <a:pt x="2435" y="377"/>
                    <a:pt x="2569" y="110"/>
                    <a:pt x="2335" y="10"/>
                  </a:cubicBezTo>
                  <a:cubicBezTo>
                    <a:pt x="2312" y="3"/>
                    <a:pt x="2291" y="0"/>
                    <a:pt x="2271" y="0"/>
                  </a:cubicBezTo>
                  <a:close/>
                </a:path>
              </a:pathLst>
            </a:custGeom>
            <a:solidFill>
              <a:srgbClr val="FAA7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2" name="Google Shape;12542;p23"/>
            <p:cNvSpPr/>
            <p:nvPr/>
          </p:nvSpPr>
          <p:spPr>
            <a:xfrm rot="-5400000">
              <a:off x="4515449" y="2574249"/>
              <a:ext cx="67061" cy="355864"/>
            </a:xfrm>
            <a:custGeom>
              <a:avLst/>
              <a:gdLst/>
              <a:ahLst/>
              <a:cxnLst/>
              <a:rect l="l" t="t" r="r" b="b"/>
              <a:pathLst>
                <a:path w="2703" h="7992" extrusionOk="0">
                  <a:moveTo>
                    <a:pt x="1511" y="1"/>
                  </a:moveTo>
                  <a:cubicBezTo>
                    <a:pt x="1294" y="1"/>
                    <a:pt x="1068" y="94"/>
                    <a:pt x="868" y="294"/>
                  </a:cubicBezTo>
                  <a:cubicBezTo>
                    <a:pt x="701" y="460"/>
                    <a:pt x="568" y="661"/>
                    <a:pt x="501" y="894"/>
                  </a:cubicBezTo>
                  <a:cubicBezTo>
                    <a:pt x="168" y="1895"/>
                    <a:pt x="1" y="2929"/>
                    <a:pt x="1" y="3996"/>
                  </a:cubicBezTo>
                  <a:cubicBezTo>
                    <a:pt x="1" y="5064"/>
                    <a:pt x="168" y="6098"/>
                    <a:pt x="501" y="7099"/>
                  </a:cubicBezTo>
                  <a:cubicBezTo>
                    <a:pt x="568" y="7332"/>
                    <a:pt x="701" y="7532"/>
                    <a:pt x="868" y="7699"/>
                  </a:cubicBezTo>
                  <a:cubicBezTo>
                    <a:pt x="1068" y="7899"/>
                    <a:pt x="1294" y="7992"/>
                    <a:pt x="1511" y="7992"/>
                  </a:cubicBezTo>
                  <a:cubicBezTo>
                    <a:pt x="1837" y="7992"/>
                    <a:pt x="2142" y="7780"/>
                    <a:pt x="2303" y="7399"/>
                  </a:cubicBezTo>
                  <a:cubicBezTo>
                    <a:pt x="2469" y="6965"/>
                    <a:pt x="2503" y="6498"/>
                    <a:pt x="2569" y="6064"/>
                  </a:cubicBezTo>
                  <a:cubicBezTo>
                    <a:pt x="2603" y="5731"/>
                    <a:pt x="2569" y="5364"/>
                    <a:pt x="2603" y="5030"/>
                  </a:cubicBezTo>
                  <a:cubicBezTo>
                    <a:pt x="2636" y="4697"/>
                    <a:pt x="2703" y="4397"/>
                    <a:pt x="2669" y="4063"/>
                  </a:cubicBezTo>
                  <a:lnTo>
                    <a:pt x="2669" y="3996"/>
                  </a:lnTo>
                  <a:lnTo>
                    <a:pt x="2669" y="3930"/>
                  </a:lnTo>
                  <a:cubicBezTo>
                    <a:pt x="2703" y="3596"/>
                    <a:pt x="2636" y="3296"/>
                    <a:pt x="2603" y="2962"/>
                  </a:cubicBezTo>
                  <a:cubicBezTo>
                    <a:pt x="2569" y="2629"/>
                    <a:pt x="2603" y="2262"/>
                    <a:pt x="2569" y="1928"/>
                  </a:cubicBezTo>
                  <a:cubicBezTo>
                    <a:pt x="2503" y="1494"/>
                    <a:pt x="2469" y="1027"/>
                    <a:pt x="2303" y="594"/>
                  </a:cubicBezTo>
                  <a:cubicBezTo>
                    <a:pt x="2142" y="213"/>
                    <a:pt x="1837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3" name="Google Shape;12543;p23"/>
            <p:cNvSpPr/>
            <p:nvPr/>
          </p:nvSpPr>
          <p:spPr>
            <a:xfrm rot="-5400000">
              <a:off x="6140839" y="2656329"/>
              <a:ext cx="59618" cy="265339"/>
            </a:xfrm>
            <a:custGeom>
              <a:avLst/>
              <a:gdLst/>
              <a:ahLst/>
              <a:cxnLst/>
              <a:rect l="l" t="t" r="r" b="b"/>
              <a:pathLst>
                <a:path w="2403" h="5959" extrusionOk="0">
                  <a:moveTo>
                    <a:pt x="1135" y="0"/>
                  </a:moveTo>
                  <a:cubicBezTo>
                    <a:pt x="1060" y="0"/>
                    <a:pt x="982" y="6"/>
                    <a:pt x="901" y="18"/>
                  </a:cubicBezTo>
                  <a:cubicBezTo>
                    <a:pt x="401" y="84"/>
                    <a:pt x="1" y="618"/>
                    <a:pt x="34" y="1285"/>
                  </a:cubicBezTo>
                  <a:cubicBezTo>
                    <a:pt x="134" y="2519"/>
                    <a:pt x="267" y="3754"/>
                    <a:pt x="401" y="5021"/>
                  </a:cubicBezTo>
                  <a:cubicBezTo>
                    <a:pt x="401" y="5155"/>
                    <a:pt x="468" y="5288"/>
                    <a:pt x="534" y="5421"/>
                  </a:cubicBezTo>
                  <a:cubicBezTo>
                    <a:pt x="658" y="5762"/>
                    <a:pt x="868" y="5959"/>
                    <a:pt x="1217" y="5959"/>
                  </a:cubicBezTo>
                  <a:cubicBezTo>
                    <a:pt x="1245" y="5959"/>
                    <a:pt x="1273" y="5958"/>
                    <a:pt x="1302" y="5955"/>
                  </a:cubicBezTo>
                  <a:cubicBezTo>
                    <a:pt x="1702" y="5955"/>
                    <a:pt x="1902" y="5688"/>
                    <a:pt x="2002" y="5355"/>
                  </a:cubicBezTo>
                  <a:cubicBezTo>
                    <a:pt x="2302" y="4621"/>
                    <a:pt x="2369" y="3820"/>
                    <a:pt x="2369" y="3020"/>
                  </a:cubicBezTo>
                  <a:lnTo>
                    <a:pt x="2369" y="2453"/>
                  </a:lnTo>
                  <a:cubicBezTo>
                    <a:pt x="2336" y="2019"/>
                    <a:pt x="2402" y="1519"/>
                    <a:pt x="2269" y="1018"/>
                  </a:cubicBezTo>
                  <a:lnTo>
                    <a:pt x="2269" y="985"/>
                  </a:lnTo>
                  <a:cubicBezTo>
                    <a:pt x="2092" y="336"/>
                    <a:pt x="1706" y="0"/>
                    <a:pt x="1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4" name="Google Shape;12544;p23"/>
            <p:cNvSpPr/>
            <p:nvPr/>
          </p:nvSpPr>
          <p:spPr>
            <a:xfrm rot="-5400000">
              <a:off x="6451513" y="2792896"/>
              <a:ext cx="61256" cy="242141"/>
            </a:xfrm>
            <a:custGeom>
              <a:avLst/>
              <a:gdLst/>
              <a:ahLst/>
              <a:cxnLst/>
              <a:rect l="l" t="t" r="r" b="b"/>
              <a:pathLst>
                <a:path w="2469" h="5438" extrusionOk="0">
                  <a:moveTo>
                    <a:pt x="1235" y="0"/>
                  </a:moveTo>
                  <a:cubicBezTo>
                    <a:pt x="734" y="0"/>
                    <a:pt x="301" y="400"/>
                    <a:pt x="167" y="934"/>
                  </a:cubicBezTo>
                  <a:cubicBezTo>
                    <a:pt x="0" y="1901"/>
                    <a:pt x="200" y="2802"/>
                    <a:pt x="301" y="3736"/>
                  </a:cubicBezTo>
                  <a:cubicBezTo>
                    <a:pt x="334" y="4103"/>
                    <a:pt x="434" y="4437"/>
                    <a:pt x="534" y="4737"/>
                  </a:cubicBezTo>
                  <a:cubicBezTo>
                    <a:pt x="634" y="5170"/>
                    <a:pt x="901" y="5404"/>
                    <a:pt x="1368" y="5437"/>
                  </a:cubicBezTo>
                  <a:cubicBezTo>
                    <a:pt x="1835" y="5437"/>
                    <a:pt x="2102" y="5237"/>
                    <a:pt x="2269" y="4770"/>
                  </a:cubicBezTo>
                  <a:cubicBezTo>
                    <a:pt x="2302" y="4637"/>
                    <a:pt x="2402" y="4470"/>
                    <a:pt x="2402" y="4303"/>
                  </a:cubicBezTo>
                  <a:cubicBezTo>
                    <a:pt x="2435" y="4003"/>
                    <a:pt x="2435" y="3736"/>
                    <a:pt x="2435" y="3436"/>
                  </a:cubicBezTo>
                  <a:cubicBezTo>
                    <a:pt x="2469" y="2635"/>
                    <a:pt x="2335" y="1801"/>
                    <a:pt x="2235" y="1001"/>
                  </a:cubicBezTo>
                  <a:cubicBezTo>
                    <a:pt x="2202" y="434"/>
                    <a:pt x="1735" y="33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5" name="Google Shape;12545;p23"/>
            <p:cNvSpPr/>
            <p:nvPr/>
          </p:nvSpPr>
          <p:spPr>
            <a:xfrm rot="-5400000">
              <a:off x="6746286" y="2708458"/>
              <a:ext cx="62099" cy="219832"/>
            </a:xfrm>
            <a:custGeom>
              <a:avLst/>
              <a:gdLst/>
              <a:ahLst/>
              <a:cxnLst/>
              <a:rect l="l" t="t" r="r" b="b"/>
              <a:pathLst>
                <a:path w="2503" h="4937" extrusionOk="0">
                  <a:moveTo>
                    <a:pt x="1310" y="1"/>
                  </a:moveTo>
                  <a:cubicBezTo>
                    <a:pt x="730" y="1"/>
                    <a:pt x="234" y="457"/>
                    <a:pt x="134" y="1159"/>
                  </a:cubicBezTo>
                  <a:cubicBezTo>
                    <a:pt x="0" y="2093"/>
                    <a:pt x="67" y="3027"/>
                    <a:pt x="167" y="3961"/>
                  </a:cubicBezTo>
                  <a:cubicBezTo>
                    <a:pt x="198" y="4603"/>
                    <a:pt x="536" y="4937"/>
                    <a:pt x="1004" y="4937"/>
                  </a:cubicBezTo>
                  <a:cubicBezTo>
                    <a:pt x="1046" y="4937"/>
                    <a:pt x="1090" y="4934"/>
                    <a:pt x="1135" y="4929"/>
                  </a:cubicBezTo>
                  <a:cubicBezTo>
                    <a:pt x="1501" y="4862"/>
                    <a:pt x="1702" y="4562"/>
                    <a:pt x="1835" y="4228"/>
                  </a:cubicBezTo>
                  <a:cubicBezTo>
                    <a:pt x="2235" y="3361"/>
                    <a:pt x="2435" y="2427"/>
                    <a:pt x="2469" y="1459"/>
                  </a:cubicBezTo>
                  <a:cubicBezTo>
                    <a:pt x="2502" y="926"/>
                    <a:pt x="2435" y="425"/>
                    <a:pt x="1902" y="158"/>
                  </a:cubicBezTo>
                  <a:cubicBezTo>
                    <a:pt x="1703" y="51"/>
                    <a:pt x="1501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6" name="Google Shape;12546;p23"/>
            <p:cNvSpPr/>
            <p:nvPr/>
          </p:nvSpPr>
          <p:spPr>
            <a:xfrm rot="-5400000">
              <a:off x="8297045" y="2685737"/>
              <a:ext cx="57113" cy="238801"/>
            </a:xfrm>
            <a:custGeom>
              <a:avLst/>
              <a:gdLst/>
              <a:ahLst/>
              <a:cxnLst/>
              <a:rect l="l" t="t" r="r" b="b"/>
              <a:pathLst>
                <a:path w="2302" h="5363" extrusionOk="0">
                  <a:moveTo>
                    <a:pt x="1267" y="0"/>
                  </a:moveTo>
                  <a:cubicBezTo>
                    <a:pt x="897" y="0"/>
                    <a:pt x="561" y="238"/>
                    <a:pt x="334" y="692"/>
                  </a:cubicBezTo>
                  <a:cubicBezTo>
                    <a:pt x="334" y="726"/>
                    <a:pt x="300" y="726"/>
                    <a:pt x="300" y="759"/>
                  </a:cubicBezTo>
                  <a:cubicBezTo>
                    <a:pt x="267" y="826"/>
                    <a:pt x="234" y="892"/>
                    <a:pt x="234" y="926"/>
                  </a:cubicBezTo>
                  <a:cubicBezTo>
                    <a:pt x="167" y="1026"/>
                    <a:pt x="167" y="1126"/>
                    <a:pt x="134" y="1259"/>
                  </a:cubicBezTo>
                  <a:cubicBezTo>
                    <a:pt x="67" y="1593"/>
                    <a:pt x="34" y="1993"/>
                    <a:pt x="34" y="2660"/>
                  </a:cubicBezTo>
                  <a:cubicBezTo>
                    <a:pt x="0" y="3261"/>
                    <a:pt x="34" y="3861"/>
                    <a:pt x="200" y="4462"/>
                  </a:cubicBezTo>
                  <a:cubicBezTo>
                    <a:pt x="234" y="4528"/>
                    <a:pt x="267" y="4628"/>
                    <a:pt x="300" y="4695"/>
                  </a:cubicBezTo>
                  <a:cubicBezTo>
                    <a:pt x="434" y="5062"/>
                    <a:pt x="601" y="5362"/>
                    <a:pt x="1034" y="5362"/>
                  </a:cubicBezTo>
                  <a:cubicBezTo>
                    <a:pt x="1501" y="5329"/>
                    <a:pt x="1635" y="4995"/>
                    <a:pt x="1701" y="4662"/>
                  </a:cubicBezTo>
                  <a:cubicBezTo>
                    <a:pt x="1968" y="3494"/>
                    <a:pt x="2302" y="2360"/>
                    <a:pt x="2268" y="1126"/>
                  </a:cubicBezTo>
                  <a:cubicBezTo>
                    <a:pt x="2268" y="726"/>
                    <a:pt x="2135" y="359"/>
                    <a:pt x="1768" y="159"/>
                  </a:cubicBezTo>
                  <a:lnTo>
                    <a:pt x="1801" y="159"/>
                  </a:lnTo>
                  <a:cubicBezTo>
                    <a:pt x="1621" y="52"/>
                    <a:pt x="1440" y="0"/>
                    <a:pt x="1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7" name="Google Shape;12547;p23"/>
            <p:cNvSpPr/>
            <p:nvPr/>
          </p:nvSpPr>
          <p:spPr>
            <a:xfrm rot="-5400000">
              <a:off x="5547662" y="2666855"/>
              <a:ext cx="71205" cy="232701"/>
            </a:xfrm>
            <a:custGeom>
              <a:avLst/>
              <a:gdLst/>
              <a:ahLst/>
              <a:cxnLst/>
              <a:rect l="l" t="t" r="r" b="b"/>
              <a:pathLst>
                <a:path w="2870" h="5226" extrusionOk="0">
                  <a:moveTo>
                    <a:pt x="1568" y="0"/>
                  </a:moveTo>
                  <a:cubicBezTo>
                    <a:pt x="868" y="0"/>
                    <a:pt x="401" y="500"/>
                    <a:pt x="401" y="1434"/>
                  </a:cubicBezTo>
                  <a:cubicBezTo>
                    <a:pt x="368" y="2368"/>
                    <a:pt x="301" y="3269"/>
                    <a:pt x="34" y="4170"/>
                  </a:cubicBezTo>
                  <a:cubicBezTo>
                    <a:pt x="34" y="4270"/>
                    <a:pt x="34" y="4336"/>
                    <a:pt x="34" y="4437"/>
                  </a:cubicBezTo>
                  <a:cubicBezTo>
                    <a:pt x="1" y="4803"/>
                    <a:pt x="101" y="5104"/>
                    <a:pt x="501" y="5204"/>
                  </a:cubicBezTo>
                  <a:cubicBezTo>
                    <a:pt x="551" y="5219"/>
                    <a:pt x="598" y="5226"/>
                    <a:pt x="642" y="5226"/>
                  </a:cubicBezTo>
                  <a:cubicBezTo>
                    <a:pt x="893" y="5226"/>
                    <a:pt x="1055" y="5007"/>
                    <a:pt x="1168" y="4837"/>
                  </a:cubicBezTo>
                  <a:cubicBezTo>
                    <a:pt x="1702" y="4003"/>
                    <a:pt x="2236" y="3202"/>
                    <a:pt x="2536" y="2302"/>
                  </a:cubicBezTo>
                  <a:cubicBezTo>
                    <a:pt x="2703" y="1835"/>
                    <a:pt x="2869" y="1368"/>
                    <a:pt x="2703" y="867"/>
                  </a:cubicBezTo>
                  <a:cubicBezTo>
                    <a:pt x="2536" y="334"/>
                    <a:pt x="2102" y="0"/>
                    <a:pt x="1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8" name="Google Shape;12548;p23"/>
            <p:cNvSpPr/>
            <p:nvPr/>
          </p:nvSpPr>
          <p:spPr>
            <a:xfrm rot="-5400000">
              <a:off x="7971268" y="2774507"/>
              <a:ext cx="61281" cy="202778"/>
            </a:xfrm>
            <a:custGeom>
              <a:avLst/>
              <a:gdLst/>
              <a:ahLst/>
              <a:cxnLst/>
              <a:rect l="l" t="t" r="r" b="b"/>
              <a:pathLst>
                <a:path w="2470" h="4554" extrusionOk="0">
                  <a:moveTo>
                    <a:pt x="1475" y="1"/>
                  </a:moveTo>
                  <a:cubicBezTo>
                    <a:pt x="1071" y="1"/>
                    <a:pt x="615" y="312"/>
                    <a:pt x="468" y="752"/>
                  </a:cubicBezTo>
                  <a:cubicBezTo>
                    <a:pt x="201" y="1553"/>
                    <a:pt x="67" y="2420"/>
                    <a:pt x="34" y="3288"/>
                  </a:cubicBezTo>
                  <a:cubicBezTo>
                    <a:pt x="1" y="3654"/>
                    <a:pt x="1" y="3988"/>
                    <a:pt x="334" y="4288"/>
                  </a:cubicBezTo>
                  <a:cubicBezTo>
                    <a:pt x="522" y="4461"/>
                    <a:pt x="747" y="4553"/>
                    <a:pt x="961" y="4553"/>
                  </a:cubicBezTo>
                  <a:cubicBezTo>
                    <a:pt x="1242" y="4553"/>
                    <a:pt x="1503" y="4395"/>
                    <a:pt x="1635" y="4055"/>
                  </a:cubicBezTo>
                  <a:cubicBezTo>
                    <a:pt x="2002" y="3121"/>
                    <a:pt x="2369" y="2120"/>
                    <a:pt x="2436" y="1086"/>
                  </a:cubicBezTo>
                  <a:cubicBezTo>
                    <a:pt x="2469" y="552"/>
                    <a:pt x="2102" y="119"/>
                    <a:pt x="1635" y="19"/>
                  </a:cubicBezTo>
                  <a:cubicBezTo>
                    <a:pt x="1583" y="7"/>
                    <a:pt x="1529" y="1"/>
                    <a:pt x="1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9" name="Google Shape;12549;p23"/>
            <p:cNvSpPr/>
            <p:nvPr/>
          </p:nvSpPr>
          <p:spPr>
            <a:xfrm rot="-5400000">
              <a:off x="8831845" y="2749195"/>
              <a:ext cx="53813" cy="221124"/>
            </a:xfrm>
            <a:custGeom>
              <a:avLst/>
              <a:gdLst/>
              <a:ahLst/>
              <a:cxnLst/>
              <a:rect l="l" t="t" r="r" b="b"/>
              <a:pathLst>
                <a:path w="2169" h="4966" extrusionOk="0">
                  <a:moveTo>
                    <a:pt x="998" y="0"/>
                  </a:moveTo>
                  <a:cubicBezTo>
                    <a:pt x="921" y="0"/>
                    <a:pt x="843" y="9"/>
                    <a:pt x="768" y="28"/>
                  </a:cubicBezTo>
                  <a:lnTo>
                    <a:pt x="801" y="28"/>
                  </a:lnTo>
                  <a:cubicBezTo>
                    <a:pt x="334" y="162"/>
                    <a:pt x="34" y="529"/>
                    <a:pt x="0" y="1029"/>
                  </a:cubicBezTo>
                  <a:cubicBezTo>
                    <a:pt x="0" y="1263"/>
                    <a:pt x="34" y="1496"/>
                    <a:pt x="67" y="1730"/>
                  </a:cubicBezTo>
                  <a:cubicBezTo>
                    <a:pt x="234" y="2464"/>
                    <a:pt x="367" y="3264"/>
                    <a:pt x="534" y="4031"/>
                  </a:cubicBezTo>
                  <a:cubicBezTo>
                    <a:pt x="567" y="4198"/>
                    <a:pt x="634" y="4398"/>
                    <a:pt x="701" y="4565"/>
                  </a:cubicBezTo>
                  <a:cubicBezTo>
                    <a:pt x="834" y="4799"/>
                    <a:pt x="1034" y="4965"/>
                    <a:pt x="1301" y="4965"/>
                  </a:cubicBezTo>
                  <a:cubicBezTo>
                    <a:pt x="1535" y="4932"/>
                    <a:pt x="1635" y="4698"/>
                    <a:pt x="1702" y="4498"/>
                  </a:cubicBezTo>
                  <a:cubicBezTo>
                    <a:pt x="1935" y="3865"/>
                    <a:pt x="1968" y="3164"/>
                    <a:pt x="2068" y="2497"/>
                  </a:cubicBezTo>
                  <a:cubicBezTo>
                    <a:pt x="2102" y="2197"/>
                    <a:pt x="2135" y="1896"/>
                    <a:pt x="2169" y="1596"/>
                  </a:cubicBezTo>
                  <a:cubicBezTo>
                    <a:pt x="2102" y="1229"/>
                    <a:pt x="2102" y="829"/>
                    <a:pt x="1868" y="495"/>
                  </a:cubicBezTo>
                  <a:cubicBezTo>
                    <a:pt x="1652" y="171"/>
                    <a:pt x="1326" y="0"/>
                    <a:pt x="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0" name="Google Shape;12550;p23"/>
            <p:cNvSpPr/>
            <p:nvPr/>
          </p:nvSpPr>
          <p:spPr>
            <a:xfrm rot="-5400000">
              <a:off x="5069836" y="2660244"/>
              <a:ext cx="52994" cy="209502"/>
            </a:xfrm>
            <a:custGeom>
              <a:avLst/>
              <a:gdLst/>
              <a:ahLst/>
              <a:cxnLst/>
              <a:rect l="l" t="t" r="r" b="b"/>
              <a:pathLst>
                <a:path w="2136" h="4705" extrusionOk="0">
                  <a:moveTo>
                    <a:pt x="1068" y="1"/>
                  </a:moveTo>
                  <a:cubicBezTo>
                    <a:pt x="668" y="1"/>
                    <a:pt x="301" y="401"/>
                    <a:pt x="134" y="935"/>
                  </a:cubicBezTo>
                  <a:cubicBezTo>
                    <a:pt x="100" y="1068"/>
                    <a:pt x="67" y="1168"/>
                    <a:pt x="67" y="1302"/>
                  </a:cubicBezTo>
                  <a:cubicBezTo>
                    <a:pt x="67" y="1402"/>
                    <a:pt x="67" y="1502"/>
                    <a:pt x="34" y="1569"/>
                  </a:cubicBezTo>
                  <a:cubicBezTo>
                    <a:pt x="34" y="1869"/>
                    <a:pt x="67" y="2136"/>
                    <a:pt x="34" y="2436"/>
                  </a:cubicBezTo>
                  <a:cubicBezTo>
                    <a:pt x="67" y="2836"/>
                    <a:pt x="0" y="3270"/>
                    <a:pt x="100" y="3703"/>
                  </a:cubicBezTo>
                  <a:cubicBezTo>
                    <a:pt x="100" y="3737"/>
                    <a:pt x="134" y="3803"/>
                    <a:pt x="134" y="3870"/>
                  </a:cubicBezTo>
                  <a:cubicBezTo>
                    <a:pt x="201" y="4037"/>
                    <a:pt x="234" y="4170"/>
                    <a:pt x="301" y="4304"/>
                  </a:cubicBezTo>
                  <a:cubicBezTo>
                    <a:pt x="467" y="4571"/>
                    <a:pt x="693" y="4704"/>
                    <a:pt x="914" y="4704"/>
                  </a:cubicBezTo>
                  <a:cubicBezTo>
                    <a:pt x="1135" y="4704"/>
                    <a:pt x="1351" y="4571"/>
                    <a:pt x="1501" y="4304"/>
                  </a:cubicBezTo>
                  <a:cubicBezTo>
                    <a:pt x="1768" y="3837"/>
                    <a:pt x="1835" y="3336"/>
                    <a:pt x="1935" y="2836"/>
                  </a:cubicBezTo>
                  <a:cubicBezTo>
                    <a:pt x="2035" y="2169"/>
                    <a:pt x="2135" y="1535"/>
                    <a:pt x="1968" y="868"/>
                  </a:cubicBezTo>
                  <a:cubicBezTo>
                    <a:pt x="1802" y="334"/>
                    <a:pt x="1468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1" name="Google Shape;12551;p23"/>
            <p:cNvSpPr/>
            <p:nvPr/>
          </p:nvSpPr>
          <p:spPr>
            <a:xfrm rot="-5400000">
              <a:off x="9105223" y="2835211"/>
              <a:ext cx="54656" cy="116128"/>
            </a:xfrm>
            <a:custGeom>
              <a:avLst/>
              <a:gdLst/>
              <a:ahLst/>
              <a:cxnLst/>
              <a:rect l="l" t="t" r="r" b="b"/>
              <a:pathLst>
                <a:path w="2203" h="2608" extrusionOk="0">
                  <a:moveTo>
                    <a:pt x="1112" y="0"/>
                  </a:moveTo>
                  <a:cubicBezTo>
                    <a:pt x="983" y="0"/>
                    <a:pt x="846" y="33"/>
                    <a:pt x="701" y="106"/>
                  </a:cubicBezTo>
                  <a:cubicBezTo>
                    <a:pt x="301" y="306"/>
                    <a:pt x="1" y="640"/>
                    <a:pt x="34" y="1107"/>
                  </a:cubicBezTo>
                  <a:cubicBezTo>
                    <a:pt x="34" y="1607"/>
                    <a:pt x="34" y="2107"/>
                    <a:pt x="101" y="2608"/>
                  </a:cubicBezTo>
                  <a:lnTo>
                    <a:pt x="2035" y="2608"/>
                  </a:lnTo>
                  <a:cubicBezTo>
                    <a:pt x="2102" y="2207"/>
                    <a:pt x="2136" y="1807"/>
                    <a:pt x="2169" y="1407"/>
                  </a:cubicBezTo>
                  <a:cubicBezTo>
                    <a:pt x="2202" y="940"/>
                    <a:pt x="2102" y="539"/>
                    <a:pt x="1735" y="273"/>
                  </a:cubicBezTo>
                  <a:cubicBezTo>
                    <a:pt x="1544" y="102"/>
                    <a:pt x="1339" y="0"/>
                    <a:pt x="1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2" name="Google Shape;12552;p23"/>
            <p:cNvSpPr/>
            <p:nvPr/>
          </p:nvSpPr>
          <p:spPr>
            <a:xfrm rot="-5400000">
              <a:off x="7301230" y="2714000"/>
              <a:ext cx="43045" cy="209591"/>
            </a:xfrm>
            <a:custGeom>
              <a:avLst/>
              <a:gdLst/>
              <a:ahLst/>
              <a:cxnLst/>
              <a:rect l="l" t="t" r="r" b="b"/>
              <a:pathLst>
                <a:path w="1735" h="4707" extrusionOk="0">
                  <a:moveTo>
                    <a:pt x="862" y="0"/>
                  </a:moveTo>
                  <a:cubicBezTo>
                    <a:pt x="842" y="0"/>
                    <a:pt x="822" y="1"/>
                    <a:pt x="801" y="3"/>
                  </a:cubicBezTo>
                  <a:cubicBezTo>
                    <a:pt x="434" y="3"/>
                    <a:pt x="301" y="303"/>
                    <a:pt x="200" y="570"/>
                  </a:cubicBezTo>
                  <a:cubicBezTo>
                    <a:pt x="134" y="704"/>
                    <a:pt x="100" y="870"/>
                    <a:pt x="67" y="1004"/>
                  </a:cubicBezTo>
                  <a:cubicBezTo>
                    <a:pt x="67" y="1104"/>
                    <a:pt x="34" y="1204"/>
                    <a:pt x="34" y="1337"/>
                  </a:cubicBezTo>
                  <a:cubicBezTo>
                    <a:pt x="0" y="1671"/>
                    <a:pt x="34" y="1971"/>
                    <a:pt x="34" y="2305"/>
                  </a:cubicBezTo>
                  <a:cubicBezTo>
                    <a:pt x="34" y="2638"/>
                    <a:pt x="34" y="2972"/>
                    <a:pt x="34" y="3339"/>
                  </a:cubicBezTo>
                  <a:cubicBezTo>
                    <a:pt x="67" y="3439"/>
                    <a:pt x="67" y="3539"/>
                    <a:pt x="100" y="3672"/>
                  </a:cubicBezTo>
                  <a:cubicBezTo>
                    <a:pt x="100" y="3739"/>
                    <a:pt x="100" y="3806"/>
                    <a:pt x="134" y="3839"/>
                  </a:cubicBezTo>
                  <a:cubicBezTo>
                    <a:pt x="167" y="3973"/>
                    <a:pt x="167" y="4106"/>
                    <a:pt x="200" y="4240"/>
                  </a:cubicBezTo>
                  <a:cubicBezTo>
                    <a:pt x="334" y="4473"/>
                    <a:pt x="501" y="4707"/>
                    <a:pt x="801" y="4707"/>
                  </a:cubicBezTo>
                  <a:cubicBezTo>
                    <a:pt x="1134" y="4707"/>
                    <a:pt x="1301" y="4506"/>
                    <a:pt x="1401" y="4240"/>
                  </a:cubicBezTo>
                  <a:cubicBezTo>
                    <a:pt x="1501" y="4073"/>
                    <a:pt x="1535" y="3873"/>
                    <a:pt x="1535" y="3672"/>
                  </a:cubicBezTo>
                  <a:cubicBezTo>
                    <a:pt x="1635" y="2738"/>
                    <a:pt x="1735" y="1804"/>
                    <a:pt x="1568" y="837"/>
                  </a:cubicBezTo>
                  <a:cubicBezTo>
                    <a:pt x="1568" y="737"/>
                    <a:pt x="1535" y="670"/>
                    <a:pt x="1468" y="570"/>
                  </a:cubicBezTo>
                  <a:cubicBezTo>
                    <a:pt x="1374" y="256"/>
                    <a:pt x="1190" y="0"/>
                    <a:pt x="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3" name="Google Shape;12553;p23"/>
            <p:cNvSpPr/>
            <p:nvPr/>
          </p:nvSpPr>
          <p:spPr>
            <a:xfrm rot="-5400000">
              <a:off x="8426256" y="2793594"/>
              <a:ext cx="40564" cy="201843"/>
            </a:xfrm>
            <a:custGeom>
              <a:avLst/>
              <a:gdLst/>
              <a:ahLst/>
              <a:cxnLst/>
              <a:rect l="l" t="t" r="r" b="b"/>
              <a:pathLst>
                <a:path w="1635" h="4533" extrusionOk="0">
                  <a:moveTo>
                    <a:pt x="673" y="0"/>
                  </a:moveTo>
                  <a:cubicBezTo>
                    <a:pt x="605" y="0"/>
                    <a:pt x="536" y="10"/>
                    <a:pt x="467" y="30"/>
                  </a:cubicBezTo>
                  <a:cubicBezTo>
                    <a:pt x="134" y="163"/>
                    <a:pt x="34" y="397"/>
                    <a:pt x="34" y="697"/>
                  </a:cubicBezTo>
                  <a:cubicBezTo>
                    <a:pt x="0" y="1564"/>
                    <a:pt x="134" y="2398"/>
                    <a:pt x="234" y="3232"/>
                  </a:cubicBezTo>
                  <a:cubicBezTo>
                    <a:pt x="267" y="3499"/>
                    <a:pt x="300" y="3732"/>
                    <a:pt x="334" y="3966"/>
                  </a:cubicBezTo>
                  <a:cubicBezTo>
                    <a:pt x="400" y="4266"/>
                    <a:pt x="567" y="4533"/>
                    <a:pt x="901" y="4533"/>
                  </a:cubicBezTo>
                  <a:cubicBezTo>
                    <a:pt x="1234" y="4533"/>
                    <a:pt x="1401" y="4266"/>
                    <a:pt x="1501" y="3932"/>
                  </a:cubicBezTo>
                  <a:lnTo>
                    <a:pt x="1501" y="3966"/>
                  </a:lnTo>
                  <a:cubicBezTo>
                    <a:pt x="1635" y="3465"/>
                    <a:pt x="1535" y="2965"/>
                    <a:pt x="1568" y="2498"/>
                  </a:cubicBezTo>
                  <a:cubicBezTo>
                    <a:pt x="1568" y="1931"/>
                    <a:pt x="1601" y="1364"/>
                    <a:pt x="1501" y="830"/>
                  </a:cubicBezTo>
                  <a:cubicBezTo>
                    <a:pt x="1416" y="318"/>
                    <a:pt x="1064" y="0"/>
                    <a:pt x="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4" name="Google Shape;12554;p23"/>
            <p:cNvSpPr/>
            <p:nvPr/>
          </p:nvSpPr>
          <p:spPr>
            <a:xfrm rot="-5400000">
              <a:off x="910459" y="3087676"/>
              <a:ext cx="228426" cy="311336"/>
            </a:xfrm>
            <a:custGeom>
              <a:avLst/>
              <a:gdLst/>
              <a:ahLst/>
              <a:cxnLst/>
              <a:rect l="l" t="t" r="r" b="b"/>
              <a:pathLst>
                <a:path w="9207" h="6992" extrusionOk="0">
                  <a:moveTo>
                    <a:pt x="9029" y="1"/>
                  </a:moveTo>
                  <a:cubicBezTo>
                    <a:pt x="8992" y="1"/>
                    <a:pt x="8951" y="8"/>
                    <a:pt x="8906" y="19"/>
                  </a:cubicBezTo>
                  <a:cubicBezTo>
                    <a:pt x="8039" y="86"/>
                    <a:pt x="7172" y="120"/>
                    <a:pt x="6271" y="153"/>
                  </a:cubicBezTo>
                  <a:cubicBezTo>
                    <a:pt x="5237" y="153"/>
                    <a:pt x="4203" y="253"/>
                    <a:pt x="3169" y="386"/>
                  </a:cubicBezTo>
                  <a:cubicBezTo>
                    <a:pt x="2268" y="486"/>
                    <a:pt x="1368" y="620"/>
                    <a:pt x="434" y="720"/>
                  </a:cubicBezTo>
                  <a:cubicBezTo>
                    <a:pt x="434" y="753"/>
                    <a:pt x="400" y="787"/>
                    <a:pt x="367" y="820"/>
                  </a:cubicBezTo>
                  <a:cubicBezTo>
                    <a:pt x="367" y="887"/>
                    <a:pt x="334" y="953"/>
                    <a:pt x="334" y="987"/>
                  </a:cubicBezTo>
                  <a:cubicBezTo>
                    <a:pt x="367" y="1154"/>
                    <a:pt x="400" y="1287"/>
                    <a:pt x="267" y="1420"/>
                  </a:cubicBezTo>
                  <a:cubicBezTo>
                    <a:pt x="267" y="1487"/>
                    <a:pt x="267" y="1554"/>
                    <a:pt x="267" y="1621"/>
                  </a:cubicBezTo>
                  <a:cubicBezTo>
                    <a:pt x="267" y="1754"/>
                    <a:pt x="300" y="1921"/>
                    <a:pt x="200" y="2021"/>
                  </a:cubicBezTo>
                  <a:cubicBezTo>
                    <a:pt x="167" y="2121"/>
                    <a:pt x="167" y="2221"/>
                    <a:pt x="167" y="2288"/>
                  </a:cubicBezTo>
                  <a:cubicBezTo>
                    <a:pt x="167" y="2488"/>
                    <a:pt x="234" y="2721"/>
                    <a:pt x="100" y="2888"/>
                  </a:cubicBezTo>
                  <a:cubicBezTo>
                    <a:pt x="100" y="3022"/>
                    <a:pt x="100" y="3122"/>
                    <a:pt x="67" y="3255"/>
                  </a:cubicBezTo>
                  <a:cubicBezTo>
                    <a:pt x="100" y="3555"/>
                    <a:pt x="134" y="3889"/>
                    <a:pt x="0" y="4189"/>
                  </a:cubicBezTo>
                  <a:cubicBezTo>
                    <a:pt x="0" y="4456"/>
                    <a:pt x="0" y="4723"/>
                    <a:pt x="0" y="4990"/>
                  </a:cubicBezTo>
                  <a:cubicBezTo>
                    <a:pt x="0" y="5423"/>
                    <a:pt x="0" y="5857"/>
                    <a:pt x="33" y="6291"/>
                  </a:cubicBezTo>
                  <a:cubicBezTo>
                    <a:pt x="411" y="6291"/>
                    <a:pt x="790" y="6261"/>
                    <a:pt x="1168" y="6261"/>
                  </a:cubicBezTo>
                  <a:cubicBezTo>
                    <a:pt x="1357" y="6261"/>
                    <a:pt x="1546" y="6268"/>
                    <a:pt x="1735" y="6291"/>
                  </a:cubicBezTo>
                  <a:cubicBezTo>
                    <a:pt x="3903" y="6591"/>
                    <a:pt x="6071" y="6824"/>
                    <a:pt x="8239" y="6991"/>
                  </a:cubicBezTo>
                  <a:cubicBezTo>
                    <a:pt x="8273" y="6758"/>
                    <a:pt x="8173" y="6491"/>
                    <a:pt x="8306" y="6291"/>
                  </a:cubicBezTo>
                  <a:cubicBezTo>
                    <a:pt x="8306" y="6090"/>
                    <a:pt x="8306" y="5924"/>
                    <a:pt x="8373" y="5757"/>
                  </a:cubicBezTo>
                  <a:cubicBezTo>
                    <a:pt x="8339" y="5657"/>
                    <a:pt x="8339" y="5557"/>
                    <a:pt x="8406" y="5490"/>
                  </a:cubicBezTo>
                  <a:cubicBezTo>
                    <a:pt x="8406" y="5357"/>
                    <a:pt x="8439" y="5223"/>
                    <a:pt x="8439" y="5056"/>
                  </a:cubicBezTo>
                  <a:cubicBezTo>
                    <a:pt x="8406" y="4956"/>
                    <a:pt x="8406" y="4890"/>
                    <a:pt x="8506" y="4790"/>
                  </a:cubicBezTo>
                  <a:cubicBezTo>
                    <a:pt x="8473" y="4656"/>
                    <a:pt x="8473" y="4523"/>
                    <a:pt x="8540" y="4356"/>
                  </a:cubicBezTo>
                  <a:cubicBezTo>
                    <a:pt x="8506" y="4289"/>
                    <a:pt x="8506" y="4256"/>
                    <a:pt x="8573" y="4189"/>
                  </a:cubicBezTo>
                  <a:cubicBezTo>
                    <a:pt x="8606" y="4089"/>
                    <a:pt x="8606" y="3956"/>
                    <a:pt x="8606" y="3856"/>
                  </a:cubicBezTo>
                  <a:cubicBezTo>
                    <a:pt x="8606" y="3755"/>
                    <a:pt x="8573" y="3655"/>
                    <a:pt x="8673" y="3589"/>
                  </a:cubicBezTo>
                  <a:cubicBezTo>
                    <a:pt x="8673" y="3522"/>
                    <a:pt x="8706" y="3422"/>
                    <a:pt x="8706" y="3322"/>
                  </a:cubicBezTo>
                  <a:cubicBezTo>
                    <a:pt x="8673" y="3222"/>
                    <a:pt x="8673" y="3088"/>
                    <a:pt x="8773" y="2988"/>
                  </a:cubicBezTo>
                  <a:cubicBezTo>
                    <a:pt x="8773" y="2888"/>
                    <a:pt x="8773" y="2821"/>
                    <a:pt x="8773" y="2721"/>
                  </a:cubicBezTo>
                  <a:cubicBezTo>
                    <a:pt x="8773" y="2621"/>
                    <a:pt x="8773" y="2555"/>
                    <a:pt x="8840" y="2455"/>
                  </a:cubicBezTo>
                  <a:cubicBezTo>
                    <a:pt x="8840" y="2354"/>
                    <a:pt x="8873" y="2254"/>
                    <a:pt x="8873" y="2121"/>
                  </a:cubicBezTo>
                  <a:cubicBezTo>
                    <a:pt x="8840" y="2021"/>
                    <a:pt x="8840" y="1954"/>
                    <a:pt x="8940" y="1854"/>
                  </a:cubicBezTo>
                  <a:cubicBezTo>
                    <a:pt x="8940" y="1754"/>
                    <a:pt x="8940" y="1621"/>
                    <a:pt x="8973" y="1521"/>
                  </a:cubicBezTo>
                  <a:cubicBezTo>
                    <a:pt x="8940" y="1420"/>
                    <a:pt x="8940" y="1320"/>
                    <a:pt x="9007" y="1254"/>
                  </a:cubicBezTo>
                  <a:cubicBezTo>
                    <a:pt x="9040" y="1154"/>
                    <a:pt x="9040" y="1020"/>
                    <a:pt x="9073" y="920"/>
                  </a:cubicBezTo>
                  <a:cubicBezTo>
                    <a:pt x="9040" y="853"/>
                    <a:pt x="9040" y="787"/>
                    <a:pt x="9107" y="720"/>
                  </a:cubicBezTo>
                  <a:cubicBezTo>
                    <a:pt x="9107" y="587"/>
                    <a:pt x="9140" y="453"/>
                    <a:pt x="9140" y="286"/>
                  </a:cubicBezTo>
                  <a:cubicBezTo>
                    <a:pt x="9107" y="220"/>
                    <a:pt x="9140" y="186"/>
                    <a:pt x="9207" y="120"/>
                  </a:cubicBezTo>
                  <a:cubicBezTo>
                    <a:pt x="9162" y="31"/>
                    <a:pt x="9103" y="1"/>
                    <a:pt x="9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5" name="Google Shape;12555;p23"/>
            <p:cNvSpPr/>
            <p:nvPr/>
          </p:nvSpPr>
          <p:spPr>
            <a:xfrm rot="-5400000">
              <a:off x="362046" y="3004824"/>
              <a:ext cx="228450" cy="359515"/>
            </a:xfrm>
            <a:custGeom>
              <a:avLst/>
              <a:gdLst/>
              <a:ahLst/>
              <a:cxnLst/>
              <a:rect l="l" t="t" r="r" b="b"/>
              <a:pathLst>
                <a:path w="9208" h="8074" extrusionOk="0">
                  <a:moveTo>
                    <a:pt x="9174" y="1"/>
                  </a:moveTo>
                  <a:cubicBezTo>
                    <a:pt x="6505" y="334"/>
                    <a:pt x="3803" y="601"/>
                    <a:pt x="1168" y="1035"/>
                  </a:cubicBezTo>
                  <a:lnTo>
                    <a:pt x="934" y="1035"/>
                  </a:lnTo>
                  <a:cubicBezTo>
                    <a:pt x="901" y="1068"/>
                    <a:pt x="901" y="1101"/>
                    <a:pt x="868" y="1135"/>
                  </a:cubicBezTo>
                  <a:lnTo>
                    <a:pt x="834" y="1302"/>
                  </a:lnTo>
                  <a:cubicBezTo>
                    <a:pt x="834" y="1468"/>
                    <a:pt x="868" y="1602"/>
                    <a:pt x="768" y="1735"/>
                  </a:cubicBezTo>
                  <a:cubicBezTo>
                    <a:pt x="768" y="1802"/>
                    <a:pt x="734" y="1869"/>
                    <a:pt x="734" y="1902"/>
                  </a:cubicBezTo>
                  <a:cubicBezTo>
                    <a:pt x="768" y="2035"/>
                    <a:pt x="768" y="2169"/>
                    <a:pt x="668" y="2269"/>
                  </a:cubicBezTo>
                  <a:lnTo>
                    <a:pt x="634" y="2436"/>
                  </a:lnTo>
                  <a:cubicBezTo>
                    <a:pt x="668" y="2536"/>
                    <a:pt x="668" y="2602"/>
                    <a:pt x="601" y="2703"/>
                  </a:cubicBezTo>
                  <a:lnTo>
                    <a:pt x="568" y="2869"/>
                  </a:lnTo>
                  <a:cubicBezTo>
                    <a:pt x="601" y="2969"/>
                    <a:pt x="601" y="3036"/>
                    <a:pt x="501" y="3136"/>
                  </a:cubicBezTo>
                  <a:cubicBezTo>
                    <a:pt x="501" y="3170"/>
                    <a:pt x="501" y="3236"/>
                    <a:pt x="467" y="3303"/>
                  </a:cubicBezTo>
                  <a:cubicBezTo>
                    <a:pt x="501" y="3503"/>
                    <a:pt x="434" y="3703"/>
                    <a:pt x="334" y="3903"/>
                  </a:cubicBezTo>
                  <a:cubicBezTo>
                    <a:pt x="334" y="3970"/>
                    <a:pt x="301" y="4003"/>
                    <a:pt x="301" y="4070"/>
                  </a:cubicBezTo>
                  <a:cubicBezTo>
                    <a:pt x="301" y="4304"/>
                    <a:pt x="267" y="4504"/>
                    <a:pt x="167" y="4671"/>
                  </a:cubicBezTo>
                  <a:cubicBezTo>
                    <a:pt x="134" y="4737"/>
                    <a:pt x="134" y="4804"/>
                    <a:pt x="134" y="4871"/>
                  </a:cubicBezTo>
                  <a:cubicBezTo>
                    <a:pt x="167" y="4937"/>
                    <a:pt x="134" y="4971"/>
                    <a:pt x="67" y="5038"/>
                  </a:cubicBezTo>
                  <a:cubicBezTo>
                    <a:pt x="67" y="5071"/>
                    <a:pt x="67" y="5138"/>
                    <a:pt x="34" y="5204"/>
                  </a:cubicBezTo>
                  <a:cubicBezTo>
                    <a:pt x="67" y="5271"/>
                    <a:pt x="67" y="5338"/>
                    <a:pt x="0" y="5371"/>
                  </a:cubicBezTo>
                  <a:cubicBezTo>
                    <a:pt x="0" y="5438"/>
                    <a:pt x="0" y="5505"/>
                    <a:pt x="0" y="5538"/>
                  </a:cubicBezTo>
                  <a:cubicBezTo>
                    <a:pt x="34" y="5571"/>
                    <a:pt x="67" y="5605"/>
                    <a:pt x="101" y="5605"/>
                  </a:cubicBezTo>
                  <a:cubicBezTo>
                    <a:pt x="1101" y="5905"/>
                    <a:pt x="2069" y="6172"/>
                    <a:pt x="3036" y="6505"/>
                  </a:cubicBezTo>
                  <a:cubicBezTo>
                    <a:pt x="4637" y="7072"/>
                    <a:pt x="6305" y="7406"/>
                    <a:pt x="7873" y="8073"/>
                  </a:cubicBezTo>
                  <a:cubicBezTo>
                    <a:pt x="8140" y="7673"/>
                    <a:pt x="8073" y="7172"/>
                    <a:pt x="8306" y="6739"/>
                  </a:cubicBezTo>
                  <a:cubicBezTo>
                    <a:pt x="8306" y="6705"/>
                    <a:pt x="8306" y="6639"/>
                    <a:pt x="8340" y="6572"/>
                  </a:cubicBezTo>
                  <a:cubicBezTo>
                    <a:pt x="8340" y="6338"/>
                    <a:pt x="8373" y="6105"/>
                    <a:pt x="8473" y="5905"/>
                  </a:cubicBezTo>
                  <a:cubicBezTo>
                    <a:pt x="8473" y="5838"/>
                    <a:pt x="8507" y="5771"/>
                    <a:pt x="8507" y="5705"/>
                  </a:cubicBezTo>
                  <a:cubicBezTo>
                    <a:pt x="8473" y="5605"/>
                    <a:pt x="8473" y="5538"/>
                    <a:pt x="8573" y="5471"/>
                  </a:cubicBezTo>
                  <a:cubicBezTo>
                    <a:pt x="8573" y="5404"/>
                    <a:pt x="8573" y="5338"/>
                    <a:pt x="8573" y="5271"/>
                  </a:cubicBezTo>
                  <a:cubicBezTo>
                    <a:pt x="8573" y="5171"/>
                    <a:pt x="8540" y="5038"/>
                    <a:pt x="8640" y="4937"/>
                  </a:cubicBezTo>
                  <a:cubicBezTo>
                    <a:pt x="8673" y="4871"/>
                    <a:pt x="8673" y="4804"/>
                    <a:pt x="8673" y="4771"/>
                  </a:cubicBezTo>
                  <a:cubicBezTo>
                    <a:pt x="8640" y="4637"/>
                    <a:pt x="8640" y="4504"/>
                    <a:pt x="8740" y="4404"/>
                  </a:cubicBezTo>
                  <a:cubicBezTo>
                    <a:pt x="8740" y="4370"/>
                    <a:pt x="8740" y="4304"/>
                    <a:pt x="8740" y="4237"/>
                  </a:cubicBezTo>
                  <a:cubicBezTo>
                    <a:pt x="8740" y="4104"/>
                    <a:pt x="8707" y="3937"/>
                    <a:pt x="8807" y="3803"/>
                  </a:cubicBezTo>
                  <a:lnTo>
                    <a:pt x="8840" y="3536"/>
                  </a:lnTo>
                  <a:cubicBezTo>
                    <a:pt x="8807" y="3436"/>
                    <a:pt x="8807" y="3303"/>
                    <a:pt x="8907" y="3203"/>
                  </a:cubicBezTo>
                  <a:cubicBezTo>
                    <a:pt x="8907" y="3069"/>
                    <a:pt x="8940" y="2969"/>
                    <a:pt x="8940" y="2869"/>
                  </a:cubicBezTo>
                  <a:cubicBezTo>
                    <a:pt x="8907" y="2703"/>
                    <a:pt x="8873" y="2569"/>
                    <a:pt x="9007" y="2436"/>
                  </a:cubicBezTo>
                  <a:cubicBezTo>
                    <a:pt x="9007" y="2336"/>
                    <a:pt x="9007" y="2236"/>
                    <a:pt x="9007" y="2169"/>
                  </a:cubicBezTo>
                  <a:cubicBezTo>
                    <a:pt x="9007" y="1969"/>
                    <a:pt x="8974" y="1802"/>
                    <a:pt x="9074" y="1635"/>
                  </a:cubicBezTo>
                  <a:cubicBezTo>
                    <a:pt x="9107" y="1568"/>
                    <a:pt x="9107" y="1468"/>
                    <a:pt x="9107" y="1368"/>
                  </a:cubicBezTo>
                  <a:cubicBezTo>
                    <a:pt x="9107" y="1168"/>
                    <a:pt x="9040" y="968"/>
                    <a:pt x="9174" y="768"/>
                  </a:cubicBezTo>
                  <a:cubicBezTo>
                    <a:pt x="9174" y="701"/>
                    <a:pt x="9174" y="601"/>
                    <a:pt x="9207" y="534"/>
                  </a:cubicBezTo>
                  <a:cubicBezTo>
                    <a:pt x="9174" y="334"/>
                    <a:pt x="9174" y="167"/>
                    <a:pt x="9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6" name="Google Shape;12556;p23"/>
            <p:cNvSpPr/>
            <p:nvPr/>
          </p:nvSpPr>
          <p:spPr>
            <a:xfrm rot="-5400000">
              <a:off x="1474811" y="3049397"/>
              <a:ext cx="223464" cy="328301"/>
            </a:xfrm>
            <a:custGeom>
              <a:avLst/>
              <a:gdLst/>
              <a:ahLst/>
              <a:cxnLst/>
              <a:rect l="l" t="t" r="r" b="b"/>
              <a:pathLst>
                <a:path w="9007" h="7373" extrusionOk="0">
                  <a:moveTo>
                    <a:pt x="7806" y="0"/>
                  </a:moveTo>
                  <a:cubicBezTo>
                    <a:pt x="6271" y="134"/>
                    <a:pt x="4737" y="334"/>
                    <a:pt x="3202" y="567"/>
                  </a:cubicBezTo>
                  <a:cubicBezTo>
                    <a:pt x="2135" y="734"/>
                    <a:pt x="1067" y="868"/>
                    <a:pt x="33" y="1034"/>
                  </a:cubicBezTo>
                  <a:cubicBezTo>
                    <a:pt x="0" y="1068"/>
                    <a:pt x="0" y="1135"/>
                    <a:pt x="0" y="1201"/>
                  </a:cubicBezTo>
                  <a:lnTo>
                    <a:pt x="33" y="1468"/>
                  </a:lnTo>
                  <a:cubicBezTo>
                    <a:pt x="133" y="1602"/>
                    <a:pt x="100" y="1735"/>
                    <a:pt x="100" y="1902"/>
                  </a:cubicBezTo>
                  <a:lnTo>
                    <a:pt x="100" y="2235"/>
                  </a:lnTo>
                  <a:cubicBezTo>
                    <a:pt x="200" y="2335"/>
                    <a:pt x="200" y="2469"/>
                    <a:pt x="167" y="2569"/>
                  </a:cubicBezTo>
                  <a:lnTo>
                    <a:pt x="200" y="2836"/>
                  </a:lnTo>
                  <a:cubicBezTo>
                    <a:pt x="300" y="2936"/>
                    <a:pt x="267" y="3069"/>
                    <a:pt x="267" y="3203"/>
                  </a:cubicBezTo>
                  <a:lnTo>
                    <a:pt x="267" y="3369"/>
                  </a:lnTo>
                  <a:cubicBezTo>
                    <a:pt x="367" y="3436"/>
                    <a:pt x="367" y="3536"/>
                    <a:pt x="334" y="3636"/>
                  </a:cubicBezTo>
                  <a:cubicBezTo>
                    <a:pt x="334" y="3670"/>
                    <a:pt x="334" y="3736"/>
                    <a:pt x="367" y="3803"/>
                  </a:cubicBezTo>
                  <a:cubicBezTo>
                    <a:pt x="434" y="3836"/>
                    <a:pt x="434" y="3903"/>
                    <a:pt x="400" y="3970"/>
                  </a:cubicBezTo>
                  <a:cubicBezTo>
                    <a:pt x="434" y="4037"/>
                    <a:pt x="434" y="4103"/>
                    <a:pt x="434" y="4137"/>
                  </a:cubicBezTo>
                  <a:cubicBezTo>
                    <a:pt x="500" y="4203"/>
                    <a:pt x="534" y="4237"/>
                    <a:pt x="500" y="4303"/>
                  </a:cubicBezTo>
                  <a:cubicBezTo>
                    <a:pt x="500" y="4370"/>
                    <a:pt x="534" y="4437"/>
                    <a:pt x="534" y="4504"/>
                  </a:cubicBezTo>
                  <a:cubicBezTo>
                    <a:pt x="600" y="4537"/>
                    <a:pt x="600" y="4604"/>
                    <a:pt x="600" y="4670"/>
                  </a:cubicBezTo>
                  <a:cubicBezTo>
                    <a:pt x="600" y="4737"/>
                    <a:pt x="600" y="4770"/>
                    <a:pt x="634" y="4837"/>
                  </a:cubicBezTo>
                  <a:cubicBezTo>
                    <a:pt x="701" y="4871"/>
                    <a:pt x="701" y="4937"/>
                    <a:pt x="667" y="5004"/>
                  </a:cubicBezTo>
                  <a:cubicBezTo>
                    <a:pt x="701" y="5071"/>
                    <a:pt x="701" y="5137"/>
                    <a:pt x="701" y="5171"/>
                  </a:cubicBezTo>
                  <a:cubicBezTo>
                    <a:pt x="834" y="5371"/>
                    <a:pt x="867" y="5571"/>
                    <a:pt x="867" y="5805"/>
                  </a:cubicBezTo>
                  <a:lnTo>
                    <a:pt x="867" y="5971"/>
                  </a:lnTo>
                  <a:cubicBezTo>
                    <a:pt x="934" y="6005"/>
                    <a:pt x="967" y="6071"/>
                    <a:pt x="934" y="6138"/>
                  </a:cubicBezTo>
                  <a:cubicBezTo>
                    <a:pt x="934" y="6238"/>
                    <a:pt x="967" y="6305"/>
                    <a:pt x="967" y="6405"/>
                  </a:cubicBezTo>
                  <a:cubicBezTo>
                    <a:pt x="1067" y="6472"/>
                    <a:pt x="1067" y="6572"/>
                    <a:pt x="1034" y="6638"/>
                  </a:cubicBezTo>
                  <a:lnTo>
                    <a:pt x="1067" y="6839"/>
                  </a:lnTo>
                  <a:cubicBezTo>
                    <a:pt x="1134" y="6872"/>
                    <a:pt x="1134" y="6939"/>
                    <a:pt x="1101" y="7005"/>
                  </a:cubicBezTo>
                  <a:cubicBezTo>
                    <a:pt x="1101" y="7072"/>
                    <a:pt x="1134" y="7105"/>
                    <a:pt x="1134" y="7172"/>
                  </a:cubicBezTo>
                  <a:cubicBezTo>
                    <a:pt x="1201" y="7239"/>
                    <a:pt x="1234" y="7306"/>
                    <a:pt x="1234" y="7372"/>
                  </a:cubicBezTo>
                  <a:cubicBezTo>
                    <a:pt x="3236" y="6605"/>
                    <a:pt x="5337" y="5971"/>
                    <a:pt x="7372" y="5304"/>
                  </a:cubicBezTo>
                  <a:cubicBezTo>
                    <a:pt x="7872" y="5171"/>
                    <a:pt x="8339" y="4971"/>
                    <a:pt x="8840" y="4904"/>
                  </a:cubicBezTo>
                  <a:cubicBezTo>
                    <a:pt x="9006" y="4770"/>
                    <a:pt x="8806" y="4570"/>
                    <a:pt x="8873" y="4404"/>
                  </a:cubicBezTo>
                  <a:cubicBezTo>
                    <a:pt x="8873" y="4337"/>
                    <a:pt x="8873" y="4270"/>
                    <a:pt x="8840" y="4237"/>
                  </a:cubicBezTo>
                  <a:cubicBezTo>
                    <a:pt x="8773" y="4203"/>
                    <a:pt x="8773" y="4137"/>
                    <a:pt x="8806" y="4070"/>
                  </a:cubicBezTo>
                  <a:cubicBezTo>
                    <a:pt x="8773" y="4003"/>
                    <a:pt x="8773" y="3937"/>
                    <a:pt x="8773" y="3870"/>
                  </a:cubicBezTo>
                  <a:cubicBezTo>
                    <a:pt x="8573" y="3436"/>
                    <a:pt x="8439" y="2969"/>
                    <a:pt x="8373" y="2502"/>
                  </a:cubicBezTo>
                  <a:cubicBezTo>
                    <a:pt x="8339" y="2435"/>
                    <a:pt x="8339" y="2369"/>
                    <a:pt x="8339" y="2335"/>
                  </a:cubicBezTo>
                  <a:cubicBezTo>
                    <a:pt x="8239" y="2135"/>
                    <a:pt x="8173" y="1935"/>
                    <a:pt x="8173" y="1735"/>
                  </a:cubicBezTo>
                  <a:lnTo>
                    <a:pt x="8173" y="1535"/>
                  </a:lnTo>
                  <a:cubicBezTo>
                    <a:pt x="8106" y="1501"/>
                    <a:pt x="8072" y="1435"/>
                    <a:pt x="8106" y="1368"/>
                  </a:cubicBezTo>
                  <a:lnTo>
                    <a:pt x="8072" y="1101"/>
                  </a:lnTo>
                  <a:cubicBezTo>
                    <a:pt x="7972" y="901"/>
                    <a:pt x="7939" y="668"/>
                    <a:pt x="7939" y="434"/>
                  </a:cubicBezTo>
                  <a:lnTo>
                    <a:pt x="7906" y="234"/>
                  </a:lnTo>
                  <a:cubicBezTo>
                    <a:pt x="7806" y="167"/>
                    <a:pt x="7839" y="67"/>
                    <a:pt x="7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7" name="Google Shape;12557;p23"/>
            <p:cNvSpPr/>
            <p:nvPr/>
          </p:nvSpPr>
          <p:spPr>
            <a:xfrm rot="-5400000">
              <a:off x="3806473" y="3004563"/>
              <a:ext cx="220164" cy="259061"/>
            </a:xfrm>
            <a:custGeom>
              <a:avLst/>
              <a:gdLst/>
              <a:ahLst/>
              <a:cxnLst/>
              <a:rect l="l" t="t" r="r" b="b"/>
              <a:pathLst>
                <a:path w="8874" h="5818" extrusionOk="0">
                  <a:moveTo>
                    <a:pt x="901" y="0"/>
                  </a:moveTo>
                  <a:cubicBezTo>
                    <a:pt x="767" y="0"/>
                    <a:pt x="634" y="0"/>
                    <a:pt x="534" y="100"/>
                  </a:cubicBezTo>
                  <a:cubicBezTo>
                    <a:pt x="534" y="267"/>
                    <a:pt x="600" y="467"/>
                    <a:pt x="467" y="634"/>
                  </a:cubicBezTo>
                  <a:cubicBezTo>
                    <a:pt x="467" y="734"/>
                    <a:pt x="434" y="867"/>
                    <a:pt x="434" y="967"/>
                  </a:cubicBezTo>
                  <a:cubicBezTo>
                    <a:pt x="467" y="1101"/>
                    <a:pt x="500" y="1201"/>
                    <a:pt x="367" y="1301"/>
                  </a:cubicBezTo>
                  <a:cubicBezTo>
                    <a:pt x="367" y="1434"/>
                    <a:pt x="367" y="1534"/>
                    <a:pt x="334" y="1668"/>
                  </a:cubicBezTo>
                  <a:cubicBezTo>
                    <a:pt x="367" y="1801"/>
                    <a:pt x="400" y="1901"/>
                    <a:pt x="300" y="2001"/>
                  </a:cubicBezTo>
                  <a:cubicBezTo>
                    <a:pt x="267" y="2135"/>
                    <a:pt x="267" y="2235"/>
                    <a:pt x="267" y="2368"/>
                  </a:cubicBezTo>
                  <a:cubicBezTo>
                    <a:pt x="300" y="2468"/>
                    <a:pt x="300" y="2602"/>
                    <a:pt x="200" y="2702"/>
                  </a:cubicBezTo>
                  <a:cubicBezTo>
                    <a:pt x="200" y="2802"/>
                    <a:pt x="167" y="2935"/>
                    <a:pt x="167" y="3036"/>
                  </a:cubicBezTo>
                  <a:cubicBezTo>
                    <a:pt x="200" y="3169"/>
                    <a:pt x="234" y="3302"/>
                    <a:pt x="100" y="3402"/>
                  </a:cubicBezTo>
                  <a:lnTo>
                    <a:pt x="100" y="3669"/>
                  </a:lnTo>
                  <a:cubicBezTo>
                    <a:pt x="100" y="3803"/>
                    <a:pt x="133" y="3970"/>
                    <a:pt x="33" y="4070"/>
                  </a:cubicBezTo>
                  <a:cubicBezTo>
                    <a:pt x="33" y="4170"/>
                    <a:pt x="0" y="4270"/>
                    <a:pt x="0" y="4336"/>
                  </a:cubicBezTo>
                  <a:cubicBezTo>
                    <a:pt x="0" y="4470"/>
                    <a:pt x="33" y="4603"/>
                    <a:pt x="33" y="4703"/>
                  </a:cubicBezTo>
                  <a:lnTo>
                    <a:pt x="167" y="4703"/>
                  </a:lnTo>
                  <a:cubicBezTo>
                    <a:pt x="2935" y="5070"/>
                    <a:pt x="5704" y="5404"/>
                    <a:pt x="8506" y="5771"/>
                  </a:cubicBezTo>
                  <a:cubicBezTo>
                    <a:pt x="8569" y="5787"/>
                    <a:pt x="8639" y="5817"/>
                    <a:pt x="8703" y="5817"/>
                  </a:cubicBezTo>
                  <a:cubicBezTo>
                    <a:pt x="8774" y="5817"/>
                    <a:pt x="8838" y="5779"/>
                    <a:pt x="8873" y="5637"/>
                  </a:cubicBezTo>
                  <a:cubicBezTo>
                    <a:pt x="8740" y="5504"/>
                    <a:pt x="8773" y="5371"/>
                    <a:pt x="8806" y="5204"/>
                  </a:cubicBezTo>
                  <a:cubicBezTo>
                    <a:pt x="8806" y="5104"/>
                    <a:pt x="8773" y="4970"/>
                    <a:pt x="8773" y="4870"/>
                  </a:cubicBezTo>
                  <a:cubicBezTo>
                    <a:pt x="8673" y="4737"/>
                    <a:pt x="8706" y="4570"/>
                    <a:pt x="8706" y="4437"/>
                  </a:cubicBezTo>
                  <a:lnTo>
                    <a:pt x="8706" y="4070"/>
                  </a:lnTo>
                  <a:cubicBezTo>
                    <a:pt x="8539" y="3769"/>
                    <a:pt x="8606" y="3469"/>
                    <a:pt x="8640" y="3136"/>
                  </a:cubicBezTo>
                  <a:cubicBezTo>
                    <a:pt x="8606" y="2602"/>
                    <a:pt x="8573" y="2102"/>
                    <a:pt x="8640" y="1568"/>
                  </a:cubicBezTo>
                  <a:cubicBezTo>
                    <a:pt x="8606" y="1334"/>
                    <a:pt x="8573" y="1101"/>
                    <a:pt x="8706" y="901"/>
                  </a:cubicBezTo>
                  <a:lnTo>
                    <a:pt x="8740" y="534"/>
                  </a:lnTo>
                  <a:cubicBezTo>
                    <a:pt x="8706" y="400"/>
                    <a:pt x="8706" y="234"/>
                    <a:pt x="8706" y="100"/>
                  </a:cubicBezTo>
                  <a:cubicBezTo>
                    <a:pt x="8572" y="106"/>
                    <a:pt x="8439" y="109"/>
                    <a:pt x="8305" y="109"/>
                  </a:cubicBezTo>
                  <a:cubicBezTo>
                    <a:pt x="7739" y="109"/>
                    <a:pt x="7178" y="60"/>
                    <a:pt x="6638" y="33"/>
                  </a:cubicBezTo>
                  <a:cubicBezTo>
                    <a:pt x="5687" y="17"/>
                    <a:pt x="4728" y="17"/>
                    <a:pt x="3769" y="17"/>
                  </a:cubicBezTo>
                  <a:cubicBezTo>
                    <a:pt x="2810" y="17"/>
                    <a:pt x="1851" y="17"/>
                    <a:pt x="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8" name="Google Shape;12558;p23"/>
            <p:cNvSpPr/>
            <p:nvPr/>
          </p:nvSpPr>
          <p:spPr>
            <a:xfrm rot="-5400000">
              <a:off x="1723581" y="3037547"/>
              <a:ext cx="216839" cy="287470"/>
            </a:xfrm>
            <a:custGeom>
              <a:avLst/>
              <a:gdLst/>
              <a:ahLst/>
              <a:cxnLst/>
              <a:rect l="l" t="t" r="r" b="b"/>
              <a:pathLst>
                <a:path w="8740" h="6456" extrusionOk="0">
                  <a:moveTo>
                    <a:pt x="7673" y="0"/>
                  </a:moveTo>
                  <a:cubicBezTo>
                    <a:pt x="5571" y="734"/>
                    <a:pt x="3403" y="1301"/>
                    <a:pt x="1301" y="1968"/>
                  </a:cubicBezTo>
                  <a:cubicBezTo>
                    <a:pt x="901" y="2102"/>
                    <a:pt x="467" y="2235"/>
                    <a:pt x="67" y="2335"/>
                  </a:cubicBezTo>
                  <a:cubicBezTo>
                    <a:pt x="34" y="2402"/>
                    <a:pt x="34" y="2435"/>
                    <a:pt x="0" y="2502"/>
                  </a:cubicBezTo>
                  <a:cubicBezTo>
                    <a:pt x="34" y="2569"/>
                    <a:pt x="34" y="2602"/>
                    <a:pt x="34" y="2669"/>
                  </a:cubicBezTo>
                  <a:cubicBezTo>
                    <a:pt x="134" y="2736"/>
                    <a:pt x="134" y="2836"/>
                    <a:pt x="100" y="2936"/>
                  </a:cubicBezTo>
                  <a:lnTo>
                    <a:pt x="134" y="3103"/>
                  </a:lnTo>
                  <a:cubicBezTo>
                    <a:pt x="201" y="3169"/>
                    <a:pt x="201" y="3203"/>
                    <a:pt x="167" y="3269"/>
                  </a:cubicBezTo>
                  <a:cubicBezTo>
                    <a:pt x="201" y="3403"/>
                    <a:pt x="201" y="3503"/>
                    <a:pt x="234" y="3636"/>
                  </a:cubicBezTo>
                  <a:cubicBezTo>
                    <a:pt x="301" y="3703"/>
                    <a:pt x="301" y="3803"/>
                    <a:pt x="267" y="3870"/>
                  </a:cubicBezTo>
                  <a:cubicBezTo>
                    <a:pt x="301" y="4003"/>
                    <a:pt x="301" y="4103"/>
                    <a:pt x="301" y="4237"/>
                  </a:cubicBezTo>
                  <a:cubicBezTo>
                    <a:pt x="434" y="4403"/>
                    <a:pt x="401" y="4570"/>
                    <a:pt x="367" y="4737"/>
                  </a:cubicBezTo>
                  <a:cubicBezTo>
                    <a:pt x="367" y="4837"/>
                    <a:pt x="401" y="4937"/>
                    <a:pt x="401" y="5004"/>
                  </a:cubicBezTo>
                  <a:cubicBezTo>
                    <a:pt x="534" y="5171"/>
                    <a:pt x="467" y="5337"/>
                    <a:pt x="467" y="5538"/>
                  </a:cubicBezTo>
                  <a:cubicBezTo>
                    <a:pt x="467" y="5604"/>
                    <a:pt x="467" y="5704"/>
                    <a:pt x="467" y="5771"/>
                  </a:cubicBezTo>
                  <a:cubicBezTo>
                    <a:pt x="601" y="5938"/>
                    <a:pt x="567" y="6138"/>
                    <a:pt x="534" y="6305"/>
                  </a:cubicBezTo>
                  <a:cubicBezTo>
                    <a:pt x="580" y="6420"/>
                    <a:pt x="658" y="6456"/>
                    <a:pt x="746" y="6456"/>
                  </a:cubicBezTo>
                  <a:cubicBezTo>
                    <a:pt x="785" y="6456"/>
                    <a:pt x="826" y="6449"/>
                    <a:pt x="868" y="6438"/>
                  </a:cubicBezTo>
                  <a:cubicBezTo>
                    <a:pt x="1235" y="6372"/>
                    <a:pt x="1568" y="6405"/>
                    <a:pt x="1935" y="6372"/>
                  </a:cubicBezTo>
                  <a:cubicBezTo>
                    <a:pt x="2836" y="6338"/>
                    <a:pt x="3736" y="6305"/>
                    <a:pt x="4604" y="6238"/>
                  </a:cubicBezTo>
                  <a:cubicBezTo>
                    <a:pt x="5780" y="6181"/>
                    <a:pt x="6957" y="6025"/>
                    <a:pt x="8134" y="6025"/>
                  </a:cubicBezTo>
                  <a:cubicBezTo>
                    <a:pt x="8325" y="6025"/>
                    <a:pt x="8516" y="6029"/>
                    <a:pt x="8707" y="6038"/>
                  </a:cubicBezTo>
                  <a:cubicBezTo>
                    <a:pt x="8707" y="5938"/>
                    <a:pt x="8740" y="5804"/>
                    <a:pt x="8740" y="5704"/>
                  </a:cubicBezTo>
                  <a:cubicBezTo>
                    <a:pt x="8740" y="5638"/>
                    <a:pt x="8740" y="5571"/>
                    <a:pt x="8707" y="5538"/>
                  </a:cubicBezTo>
                  <a:cubicBezTo>
                    <a:pt x="8607" y="5438"/>
                    <a:pt x="8640" y="5304"/>
                    <a:pt x="8640" y="5171"/>
                  </a:cubicBezTo>
                  <a:cubicBezTo>
                    <a:pt x="8640" y="5104"/>
                    <a:pt x="8640" y="5071"/>
                    <a:pt x="8640" y="5004"/>
                  </a:cubicBezTo>
                  <a:cubicBezTo>
                    <a:pt x="8506" y="4904"/>
                    <a:pt x="8540" y="4770"/>
                    <a:pt x="8573" y="4670"/>
                  </a:cubicBezTo>
                  <a:cubicBezTo>
                    <a:pt x="8540" y="4604"/>
                    <a:pt x="8540" y="4537"/>
                    <a:pt x="8540" y="4470"/>
                  </a:cubicBezTo>
                  <a:cubicBezTo>
                    <a:pt x="8440" y="4370"/>
                    <a:pt x="8440" y="4270"/>
                    <a:pt x="8473" y="4137"/>
                  </a:cubicBezTo>
                  <a:cubicBezTo>
                    <a:pt x="8473" y="4070"/>
                    <a:pt x="8473" y="4003"/>
                    <a:pt x="8440" y="3970"/>
                  </a:cubicBezTo>
                  <a:cubicBezTo>
                    <a:pt x="8340" y="3636"/>
                    <a:pt x="8273" y="3336"/>
                    <a:pt x="8306" y="3002"/>
                  </a:cubicBezTo>
                  <a:cubicBezTo>
                    <a:pt x="8306" y="2936"/>
                    <a:pt x="8273" y="2902"/>
                    <a:pt x="8273" y="2836"/>
                  </a:cubicBezTo>
                  <a:cubicBezTo>
                    <a:pt x="8140" y="2402"/>
                    <a:pt x="8073" y="1968"/>
                    <a:pt x="8039" y="1535"/>
                  </a:cubicBezTo>
                  <a:lnTo>
                    <a:pt x="8006" y="1368"/>
                  </a:lnTo>
                  <a:cubicBezTo>
                    <a:pt x="7939" y="1301"/>
                    <a:pt x="7939" y="1201"/>
                    <a:pt x="7973" y="1101"/>
                  </a:cubicBezTo>
                  <a:cubicBezTo>
                    <a:pt x="7939" y="1034"/>
                    <a:pt x="7939" y="1001"/>
                    <a:pt x="7939" y="934"/>
                  </a:cubicBezTo>
                  <a:cubicBezTo>
                    <a:pt x="7839" y="834"/>
                    <a:pt x="7839" y="701"/>
                    <a:pt x="7873" y="601"/>
                  </a:cubicBezTo>
                  <a:cubicBezTo>
                    <a:pt x="7873" y="534"/>
                    <a:pt x="7839" y="467"/>
                    <a:pt x="7839" y="401"/>
                  </a:cubicBezTo>
                  <a:lnTo>
                    <a:pt x="7839" y="434"/>
                  </a:lnTo>
                  <a:cubicBezTo>
                    <a:pt x="7773" y="267"/>
                    <a:pt x="7739" y="134"/>
                    <a:pt x="7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9" name="Google Shape;12559;p23"/>
            <p:cNvSpPr/>
            <p:nvPr/>
          </p:nvSpPr>
          <p:spPr>
            <a:xfrm rot="-5400000">
              <a:off x="604213" y="3079973"/>
              <a:ext cx="234231" cy="291165"/>
            </a:xfrm>
            <a:custGeom>
              <a:avLst/>
              <a:gdLst/>
              <a:ahLst/>
              <a:cxnLst/>
              <a:rect l="l" t="t" r="r" b="b"/>
              <a:pathLst>
                <a:path w="9441" h="6539" extrusionOk="0">
                  <a:moveTo>
                    <a:pt x="1535" y="1"/>
                  </a:moveTo>
                  <a:cubicBezTo>
                    <a:pt x="1535" y="134"/>
                    <a:pt x="1502" y="268"/>
                    <a:pt x="1402" y="401"/>
                  </a:cubicBezTo>
                  <a:cubicBezTo>
                    <a:pt x="1402" y="468"/>
                    <a:pt x="1368" y="501"/>
                    <a:pt x="1368" y="568"/>
                  </a:cubicBezTo>
                  <a:cubicBezTo>
                    <a:pt x="1335" y="835"/>
                    <a:pt x="1301" y="1102"/>
                    <a:pt x="1135" y="1335"/>
                  </a:cubicBezTo>
                  <a:cubicBezTo>
                    <a:pt x="1135" y="1402"/>
                    <a:pt x="1135" y="1468"/>
                    <a:pt x="1101" y="1502"/>
                  </a:cubicBezTo>
                  <a:cubicBezTo>
                    <a:pt x="1135" y="1569"/>
                    <a:pt x="1135" y="1635"/>
                    <a:pt x="1068" y="1669"/>
                  </a:cubicBezTo>
                  <a:cubicBezTo>
                    <a:pt x="1035" y="1735"/>
                    <a:pt x="1035" y="1802"/>
                    <a:pt x="1035" y="1869"/>
                  </a:cubicBezTo>
                  <a:cubicBezTo>
                    <a:pt x="1068" y="1935"/>
                    <a:pt x="1035" y="2002"/>
                    <a:pt x="968" y="2036"/>
                  </a:cubicBezTo>
                  <a:cubicBezTo>
                    <a:pt x="968" y="2102"/>
                    <a:pt x="968" y="2136"/>
                    <a:pt x="935" y="2202"/>
                  </a:cubicBezTo>
                  <a:cubicBezTo>
                    <a:pt x="968" y="2269"/>
                    <a:pt x="968" y="2336"/>
                    <a:pt x="901" y="2369"/>
                  </a:cubicBezTo>
                  <a:cubicBezTo>
                    <a:pt x="868" y="2436"/>
                    <a:pt x="868" y="2503"/>
                    <a:pt x="868" y="2536"/>
                  </a:cubicBezTo>
                  <a:cubicBezTo>
                    <a:pt x="868" y="2769"/>
                    <a:pt x="834" y="2970"/>
                    <a:pt x="701" y="3170"/>
                  </a:cubicBezTo>
                  <a:cubicBezTo>
                    <a:pt x="701" y="3203"/>
                    <a:pt x="701" y="3270"/>
                    <a:pt x="668" y="3336"/>
                  </a:cubicBezTo>
                  <a:cubicBezTo>
                    <a:pt x="701" y="3537"/>
                    <a:pt x="634" y="3737"/>
                    <a:pt x="534" y="3937"/>
                  </a:cubicBezTo>
                  <a:cubicBezTo>
                    <a:pt x="534" y="4004"/>
                    <a:pt x="534" y="4037"/>
                    <a:pt x="501" y="4104"/>
                  </a:cubicBezTo>
                  <a:cubicBezTo>
                    <a:pt x="534" y="4204"/>
                    <a:pt x="534" y="4304"/>
                    <a:pt x="434" y="4371"/>
                  </a:cubicBezTo>
                  <a:cubicBezTo>
                    <a:pt x="434" y="4437"/>
                    <a:pt x="434" y="4471"/>
                    <a:pt x="401" y="4537"/>
                  </a:cubicBezTo>
                  <a:cubicBezTo>
                    <a:pt x="434" y="4604"/>
                    <a:pt x="434" y="4671"/>
                    <a:pt x="367" y="4704"/>
                  </a:cubicBezTo>
                  <a:cubicBezTo>
                    <a:pt x="367" y="4771"/>
                    <a:pt x="334" y="4838"/>
                    <a:pt x="334" y="4904"/>
                  </a:cubicBezTo>
                  <a:cubicBezTo>
                    <a:pt x="367" y="4971"/>
                    <a:pt x="334" y="5004"/>
                    <a:pt x="267" y="5071"/>
                  </a:cubicBezTo>
                  <a:cubicBezTo>
                    <a:pt x="267" y="5104"/>
                    <a:pt x="267" y="5171"/>
                    <a:pt x="234" y="5238"/>
                  </a:cubicBezTo>
                  <a:cubicBezTo>
                    <a:pt x="267" y="5438"/>
                    <a:pt x="201" y="5638"/>
                    <a:pt x="101" y="5838"/>
                  </a:cubicBezTo>
                  <a:cubicBezTo>
                    <a:pt x="101" y="5905"/>
                    <a:pt x="67" y="5938"/>
                    <a:pt x="67" y="6005"/>
                  </a:cubicBezTo>
                  <a:cubicBezTo>
                    <a:pt x="101" y="6072"/>
                    <a:pt x="67" y="6138"/>
                    <a:pt x="1" y="6172"/>
                  </a:cubicBezTo>
                  <a:cubicBezTo>
                    <a:pt x="1" y="6239"/>
                    <a:pt x="1" y="6305"/>
                    <a:pt x="1" y="6372"/>
                  </a:cubicBezTo>
                  <a:cubicBezTo>
                    <a:pt x="1" y="6405"/>
                    <a:pt x="1" y="6472"/>
                    <a:pt x="34" y="6539"/>
                  </a:cubicBezTo>
                  <a:cubicBezTo>
                    <a:pt x="2869" y="5905"/>
                    <a:pt x="5805" y="5938"/>
                    <a:pt x="8673" y="5671"/>
                  </a:cubicBezTo>
                  <a:cubicBezTo>
                    <a:pt x="8673" y="5571"/>
                    <a:pt x="8673" y="5471"/>
                    <a:pt x="8773" y="5405"/>
                  </a:cubicBezTo>
                  <a:cubicBezTo>
                    <a:pt x="8773" y="5038"/>
                    <a:pt x="8874" y="4671"/>
                    <a:pt x="8974" y="4270"/>
                  </a:cubicBezTo>
                  <a:cubicBezTo>
                    <a:pt x="8940" y="4204"/>
                    <a:pt x="8974" y="4170"/>
                    <a:pt x="9007" y="4104"/>
                  </a:cubicBezTo>
                  <a:cubicBezTo>
                    <a:pt x="9074" y="3970"/>
                    <a:pt x="9107" y="3837"/>
                    <a:pt x="9140" y="3670"/>
                  </a:cubicBezTo>
                  <a:cubicBezTo>
                    <a:pt x="9174" y="3270"/>
                    <a:pt x="9441" y="2903"/>
                    <a:pt x="9441" y="2469"/>
                  </a:cubicBezTo>
                  <a:cubicBezTo>
                    <a:pt x="8373" y="2069"/>
                    <a:pt x="7239" y="1802"/>
                    <a:pt x="6138" y="1468"/>
                  </a:cubicBezTo>
                  <a:cubicBezTo>
                    <a:pt x="4604" y="1001"/>
                    <a:pt x="3069" y="468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0" name="Google Shape;12560;p23"/>
            <p:cNvSpPr/>
            <p:nvPr/>
          </p:nvSpPr>
          <p:spPr>
            <a:xfrm rot="-5400000">
              <a:off x="74245" y="3048173"/>
              <a:ext cx="220164" cy="236396"/>
            </a:xfrm>
            <a:custGeom>
              <a:avLst/>
              <a:gdLst/>
              <a:ahLst/>
              <a:cxnLst/>
              <a:rect l="l" t="t" r="r" b="b"/>
              <a:pathLst>
                <a:path w="8874" h="5309" extrusionOk="0">
                  <a:moveTo>
                    <a:pt x="3577" y="1"/>
                  </a:moveTo>
                  <a:cubicBezTo>
                    <a:pt x="3452" y="1"/>
                    <a:pt x="3328" y="2"/>
                    <a:pt x="3202" y="4"/>
                  </a:cubicBezTo>
                  <a:lnTo>
                    <a:pt x="33" y="4"/>
                  </a:lnTo>
                  <a:lnTo>
                    <a:pt x="0" y="605"/>
                  </a:lnTo>
                  <a:cubicBezTo>
                    <a:pt x="67" y="1138"/>
                    <a:pt x="33" y="1705"/>
                    <a:pt x="33" y="2239"/>
                  </a:cubicBezTo>
                  <a:cubicBezTo>
                    <a:pt x="167" y="2506"/>
                    <a:pt x="100" y="2740"/>
                    <a:pt x="100" y="3006"/>
                  </a:cubicBezTo>
                  <a:cubicBezTo>
                    <a:pt x="100" y="3207"/>
                    <a:pt x="100" y="3407"/>
                    <a:pt x="134" y="3607"/>
                  </a:cubicBezTo>
                  <a:cubicBezTo>
                    <a:pt x="234" y="3840"/>
                    <a:pt x="234" y="4074"/>
                    <a:pt x="134" y="4307"/>
                  </a:cubicBezTo>
                  <a:cubicBezTo>
                    <a:pt x="100" y="4474"/>
                    <a:pt x="100" y="4674"/>
                    <a:pt x="100" y="4841"/>
                  </a:cubicBezTo>
                  <a:cubicBezTo>
                    <a:pt x="100" y="5008"/>
                    <a:pt x="100" y="5141"/>
                    <a:pt x="100" y="5308"/>
                  </a:cubicBezTo>
                  <a:cubicBezTo>
                    <a:pt x="2102" y="4941"/>
                    <a:pt x="4103" y="4674"/>
                    <a:pt x="6104" y="4474"/>
                  </a:cubicBezTo>
                  <a:cubicBezTo>
                    <a:pt x="6872" y="4374"/>
                    <a:pt x="7639" y="4274"/>
                    <a:pt x="8439" y="4207"/>
                  </a:cubicBezTo>
                  <a:cubicBezTo>
                    <a:pt x="8439" y="3907"/>
                    <a:pt x="8373" y="3640"/>
                    <a:pt x="8540" y="3373"/>
                  </a:cubicBezTo>
                  <a:cubicBezTo>
                    <a:pt x="8540" y="3273"/>
                    <a:pt x="8540" y="3173"/>
                    <a:pt x="8540" y="3106"/>
                  </a:cubicBezTo>
                  <a:cubicBezTo>
                    <a:pt x="8540" y="2940"/>
                    <a:pt x="8473" y="2740"/>
                    <a:pt x="8606" y="2573"/>
                  </a:cubicBezTo>
                  <a:cubicBezTo>
                    <a:pt x="8606" y="2506"/>
                    <a:pt x="8640" y="2406"/>
                    <a:pt x="8640" y="2306"/>
                  </a:cubicBezTo>
                  <a:cubicBezTo>
                    <a:pt x="8606" y="2172"/>
                    <a:pt x="8573" y="2006"/>
                    <a:pt x="8706" y="1906"/>
                  </a:cubicBezTo>
                  <a:cubicBezTo>
                    <a:pt x="8706" y="1772"/>
                    <a:pt x="8706" y="1672"/>
                    <a:pt x="8740" y="1539"/>
                  </a:cubicBezTo>
                  <a:cubicBezTo>
                    <a:pt x="8706" y="1439"/>
                    <a:pt x="8673" y="1305"/>
                    <a:pt x="8773" y="1205"/>
                  </a:cubicBezTo>
                  <a:cubicBezTo>
                    <a:pt x="8806" y="1105"/>
                    <a:pt x="8806" y="1038"/>
                    <a:pt x="8806" y="938"/>
                  </a:cubicBezTo>
                  <a:cubicBezTo>
                    <a:pt x="8806" y="771"/>
                    <a:pt x="8740" y="571"/>
                    <a:pt x="8873" y="438"/>
                  </a:cubicBezTo>
                  <a:cubicBezTo>
                    <a:pt x="8873" y="371"/>
                    <a:pt x="8873" y="304"/>
                    <a:pt x="8873" y="238"/>
                  </a:cubicBezTo>
                  <a:cubicBezTo>
                    <a:pt x="8840" y="204"/>
                    <a:pt x="8806" y="171"/>
                    <a:pt x="8773" y="171"/>
                  </a:cubicBezTo>
                  <a:cubicBezTo>
                    <a:pt x="8648" y="173"/>
                    <a:pt x="8523" y="174"/>
                    <a:pt x="8398" y="174"/>
                  </a:cubicBezTo>
                  <a:cubicBezTo>
                    <a:pt x="6784" y="174"/>
                    <a:pt x="5191" y="1"/>
                    <a:pt x="35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1" name="Google Shape;12561;p23"/>
            <p:cNvSpPr/>
            <p:nvPr/>
          </p:nvSpPr>
          <p:spPr>
            <a:xfrm rot="-5400000">
              <a:off x="2628420" y="3025712"/>
              <a:ext cx="211059" cy="311960"/>
            </a:xfrm>
            <a:custGeom>
              <a:avLst/>
              <a:gdLst/>
              <a:ahLst/>
              <a:cxnLst/>
              <a:rect l="l" t="t" r="r" b="b"/>
              <a:pathLst>
                <a:path w="8507" h="7006" extrusionOk="0">
                  <a:moveTo>
                    <a:pt x="7573" y="0"/>
                  </a:moveTo>
                  <a:cubicBezTo>
                    <a:pt x="5971" y="234"/>
                    <a:pt x="4370" y="467"/>
                    <a:pt x="2769" y="701"/>
                  </a:cubicBezTo>
                  <a:cubicBezTo>
                    <a:pt x="1835" y="834"/>
                    <a:pt x="901" y="934"/>
                    <a:pt x="0" y="1201"/>
                  </a:cubicBezTo>
                  <a:lnTo>
                    <a:pt x="0" y="2869"/>
                  </a:lnTo>
                  <a:cubicBezTo>
                    <a:pt x="34" y="3036"/>
                    <a:pt x="34" y="3203"/>
                    <a:pt x="34" y="3369"/>
                  </a:cubicBezTo>
                  <a:cubicBezTo>
                    <a:pt x="167" y="3569"/>
                    <a:pt x="101" y="3770"/>
                    <a:pt x="101" y="3970"/>
                  </a:cubicBezTo>
                  <a:cubicBezTo>
                    <a:pt x="101" y="4137"/>
                    <a:pt x="101" y="4270"/>
                    <a:pt x="134" y="4403"/>
                  </a:cubicBezTo>
                  <a:cubicBezTo>
                    <a:pt x="234" y="4570"/>
                    <a:pt x="201" y="4770"/>
                    <a:pt x="201" y="4937"/>
                  </a:cubicBezTo>
                  <a:cubicBezTo>
                    <a:pt x="201" y="5004"/>
                    <a:pt x="201" y="5104"/>
                    <a:pt x="201" y="5204"/>
                  </a:cubicBezTo>
                  <a:cubicBezTo>
                    <a:pt x="334" y="5337"/>
                    <a:pt x="301" y="5471"/>
                    <a:pt x="267" y="5638"/>
                  </a:cubicBezTo>
                  <a:cubicBezTo>
                    <a:pt x="267" y="5704"/>
                    <a:pt x="301" y="5804"/>
                    <a:pt x="301" y="5904"/>
                  </a:cubicBezTo>
                  <a:cubicBezTo>
                    <a:pt x="401" y="5971"/>
                    <a:pt x="401" y="6038"/>
                    <a:pt x="367" y="6138"/>
                  </a:cubicBezTo>
                  <a:cubicBezTo>
                    <a:pt x="367" y="6238"/>
                    <a:pt x="367" y="6338"/>
                    <a:pt x="401" y="6405"/>
                  </a:cubicBezTo>
                  <a:cubicBezTo>
                    <a:pt x="467" y="6438"/>
                    <a:pt x="467" y="6505"/>
                    <a:pt x="434" y="6572"/>
                  </a:cubicBezTo>
                  <a:cubicBezTo>
                    <a:pt x="434" y="6638"/>
                    <a:pt x="467" y="6705"/>
                    <a:pt x="467" y="6772"/>
                  </a:cubicBezTo>
                  <a:cubicBezTo>
                    <a:pt x="568" y="6838"/>
                    <a:pt x="568" y="6939"/>
                    <a:pt x="568" y="7005"/>
                  </a:cubicBezTo>
                  <a:cubicBezTo>
                    <a:pt x="1802" y="6472"/>
                    <a:pt x="2969" y="5804"/>
                    <a:pt x="4203" y="5337"/>
                  </a:cubicBezTo>
                  <a:cubicBezTo>
                    <a:pt x="5571" y="4770"/>
                    <a:pt x="6905" y="4203"/>
                    <a:pt x="8340" y="3803"/>
                  </a:cubicBezTo>
                  <a:lnTo>
                    <a:pt x="8306" y="3803"/>
                  </a:lnTo>
                  <a:cubicBezTo>
                    <a:pt x="8507" y="3636"/>
                    <a:pt x="8340" y="3469"/>
                    <a:pt x="8306" y="3303"/>
                  </a:cubicBezTo>
                  <a:cubicBezTo>
                    <a:pt x="8273" y="3069"/>
                    <a:pt x="8140" y="2836"/>
                    <a:pt x="8140" y="2602"/>
                  </a:cubicBezTo>
                  <a:lnTo>
                    <a:pt x="8073" y="2435"/>
                  </a:lnTo>
                  <a:cubicBezTo>
                    <a:pt x="8040" y="2369"/>
                    <a:pt x="8006" y="2335"/>
                    <a:pt x="8040" y="2235"/>
                  </a:cubicBezTo>
                  <a:cubicBezTo>
                    <a:pt x="8040" y="2202"/>
                    <a:pt x="8006" y="2135"/>
                    <a:pt x="8006" y="2068"/>
                  </a:cubicBezTo>
                  <a:cubicBezTo>
                    <a:pt x="7939" y="2035"/>
                    <a:pt x="7906" y="1968"/>
                    <a:pt x="7939" y="1902"/>
                  </a:cubicBezTo>
                  <a:lnTo>
                    <a:pt x="7906" y="1735"/>
                  </a:lnTo>
                  <a:cubicBezTo>
                    <a:pt x="7839" y="1668"/>
                    <a:pt x="7839" y="1568"/>
                    <a:pt x="7873" y="1468"/>
                  </a:cubicBezTo>
                  <a:cubicBezTo>
                    <a:pt x="7839" y="1401"/>
                    <a:pt x="7839" y="1301"/>
                    <a:pt x="7839" y="1201"/>
                  </a:cubicBezTo>
                  <a:cubicBezTo>
                    <a:pt x="7739" y="1134"/>
                    <a:pt x="7739" y="1034"/>
                    <a:pt x="7773" y="968"/>
                  </a:cubicBezTo>
                  <a:cubicBezTo>
                    <a:pt x="7773" y="868"/>
                    <a:pt x="7773" y="767"/>
                    <a:pt x="7739" y="701"/>
                  </a:cubicBezTo>
                  <a:cubicBezTo>
                    <a:pt x="7639" y="601"/>
                    <a:pt x="7673" y="467"/>
                    <a:pt x="7673" y="334"/>
                  </a:cubicBezTo>
                  <a:cubicBezTo>
                    <a:pt x="7673" y="267"/>
                    <a:pt x="7673" y="167"/>
                    <a:pt x="7673" y="100"/>
                  </a:cubicBezTo>
                  <a:lnTo>
                    <a:pt x="7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2" name="Google Shape;12562;p23"/>
            <p:cNvSpPr/>
            <p:nvPr/>
          </p:nvSpPr>
          <p:spPr>
            <a:xfrm rot="-5400000">
              <a:off x="2817377" y="2998074"/>
              <a:ext cx="234827" cy="303722"/>
            </a:xfrm>
            <a:custGeom>
              <a:avLst/>
              <a:gdLst/>
              <a:ahLst/>
              <a:cxnLst/>
              <a:rect l="l" t="t" r="r" b="b"/>
              <a:pathLst>
                <a:path w="9465" h="6821" extrusionOk="0">
                  <a:moveTo>
                    <a:pt x="7906" y="1"/>
                  </a:moveTo>
                  <a:cubicBezTo>
                    <a:pt x="7172" y="234"/>
                    <a:pt x="6438" y="501"/>
                    <a:pt x="5704" y="801"/>
                  </a:cubicBezTo>
                  <a:cubicBezTo>
                    <a:pt x="3769" y="1502"/>
                    <a:pt x="1935" y="2402"/>
                    <a:pt x="33" y="3203"/>
                  </a:cubicBezTo>
                  <a:cubicBezTo>
                    <a:pt x="0" y="3536"/>
                    <a:pt x="234" y="3803"/>
                    <a:pt x="267" y="4137"/>
                  </a:cubicBezTo>
                  <a:cubicBezTo>
                    <a:pt x="300" y="4270"/>
                    <a:pt x="334" y="4370"/>
                    <a:pt x="367" y="4504"/>
                  </a:cubicBezTo>
                  <a:cubicBezTo>
                    <a:pt x="434" y="4537"/>
                    <a:pt x="434" y="4604"/>
                    <a:pt x="434" y="4671"/>
                  </a:cubicBezTo>
                  <a:cubicBezTo>
                    <a:pt x="500" y="4804"/>
                    <a:pt x="567" y="4971"/>
                    <a:pt x="567" y="5138"/>
                  </a:cubicBezTo>
                  <a:cubicBezTo>
                    <a:pt x="634" y="5171"/>
                    <a:pt x="701" y="5238"/>
                    <a:pt x="801" y="5271"/>
                  </a:cubicBezTo>
                  <a:cubicBezTo>
                    <a:pt x="1161" y="5271"/>
                    <a:pt x="1521" y="5260"/>
                    <a:pt x="1881" y="5260"/>
                  </a:cubicBezTo>
                  <a:cubicBezTo>
                    <a:pt x="2422" y="5260"/>
                    <a:pt x="2962" y="5284"/>
                    <a:pt x="3503" y="5404"/>
                  </a:cubicBezTo>
                  <a:cubicBezTo>
                    <a:pt x="5371" y="5871"/>
                    <a:pt x="7205" y="6405"/>
                    <a:pt x="9073" y="6805"/>
                  </a:cubicBezTo>
                  <a:cubicBezTo>
                    <a:pt x="9134" y="6814"/>
                    <a:pt x="9191" y="6821"/>
                    <a:pt x="9240" y="6821"/>
                  </a:cubicBezTo>
                  <a:cubicBezTo>
                    <a:pt x="9380" y="6821"/>
                    <a:pt x="9465" y="6769"/>
                    <a:pt x="9440" y="6572"/>
                  </a:cubicBezTo>
                  <a:cubicBezTo>
                    <a:pt x="9340" y="6439"/>
                    <a:pt x="9373" y="6272"/>
                    <a:pt x="9407" y="6138"/>
                  </a:cubicBezTo>
                  <a:cubicBezTo>
                    <a:pt x="9373" y="6005"/>
                    <a:pt x="9373" y="5905"/>
                    <a:pt x="9373" y="5771"/>
                  </a:cubicBezTo>
                  <a:cubicBezTo>
                    <a:pt x="9273" y="5671"/>
                    <a:pt x="9273" y="5571"/>
                    <a:pt x="9307" y="5438"/>
                  </a:cubicBezTo>
                  <a:cubicBezTo>
                    <a:pt x="9307" y="5371"/>
                    <a:pt x="9307" y="5271"/>
                    <a:pt x="9273" y="5171"/>
                  </a:cubicBezTo>
                  <a:cubicBezTo>
                    <a:pt x="9173" y="5104"/>
                    <a:pt x="9207" y="5038"/>
                    <a:pt x="9207" y="4937"/>
                  </a:cubicBezTo>
                  <a:cubicBezTo>
                    <a:pt x="9207" y="4871"/>
                    <a:pt x="9207" y="4804"/>
                    <a:pt x="9173" y="4737"/>
                  </a:cubicBezTo>
                  <a:cubicBezTo>
                    <a:pt x="9140" y="4704"/>
                    <a:pt x="9107" y="4637"/>
                    <a:pt x="9140" y="4571"/>
                  </a:cubicBezTo>
                  <a:cubicBezTo>
                    <a:pt x="9140" y="4537"/>
                    <a:pt x="9107" y="4470"/>
                    <a:pt x="9107" y="4404"/>
                  </a:cubicBezTo>
                  <a:cubicBezTo>
                    <a:pt x="9040" y="4370"/>
                    <a:pt x="9040" y="4304"/>
                    <a:pt x="9073" y="4237"/>
                  </a:cubicBezTo>
                  <a:cubicBezTo>
                    <a:pt x="9040" y="4137"/>
                    <a:pt x="9040" y="4070"/>
                    <a:pt x="9006" y="3970"/>
                  </a:cubicBezTo>
                  <a:cubicBezTo>
                    <a:pt x="8940" y="3937"/>
                    <a:pt x="8940" y="3870"/>
                    <a:pt x="8973" y="3803"/>
                  </a:cubicBezTo>
                  <a:cubicBezTo>
                    <a:pt x="8940" y="3703"/>
                    <a:pt x="8940" y="3637"/>
                    <a:pt x="8940" y="3536"/>
                  </a:cubicBezTo>
                  <a:cubicBezTo>
                    <a:pt x="8873" y="3503"/>
                    <a:pt x="8840" y="3436"/>
                    <a:pt x="8873" y="3370"/>
                  </a:cubicBezTo>
                  <a:cubicBezTo>
                    <a:pt x="8873" y="3270"/>
                    <a:pt x="8840" y="3203"/>
                    <a:pt x="8840" y="3103"/>
                  </a:cubicBezTo>
                  <a:cubicBezTo>
                    <a:pt x="8740" y="2936"/>
                    <a:pt x="8673" y="2736"/>
                    <a:pt x="8706" y="2502"/>
                  </a:cubicBezTo>
                  <a:cubicBezTo>
                    <a:pt x="8706" y="2436"/>
                    <a:pt x="8673" y="2402"/>
                    <a:pt x="8673" y="2336"/>
                  </a:cubicBezTo>
                  <a:cubicBezTo>
                    <a:pt x="8573" y="2202"/>
                    <a:pt x="8539" y="2069"/>
                    <a:pt x="8539" y="1902"/>
                  </a:cubicBezTo>
                  <a:cubicBezTo>
                    <a:pt x="8473" y="1702"/>
                    <a:pt x="8373" y="1535"/>
                    <a:pt x="8406" y="1335"/>
                  </a:cubicBezTo>
                  <a:cubicBezTo>
                    <a:pt x="8173" y="1135"/>
                    <a:pt x="8139" y="868"/>
                    <a:pt x="8106" y="601"/>
                  </a:cubicBezTo>
                  <a:cubicBezTo>
                    <a:pt x="8072" y="434"/>
                    <a:pt x="8006" y="301"/>
                    <a:pt x="7972" y="167"/>
                  </a:cubicBezTo>
                  <a:cubicBezTo>
                    <a:pt x="7939" y="101"/>
                    <a:pt x="7906" y="34"/>
                    <a:pt x="7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3" name="Google Shape;12563;p23"/>
            <p:cNvSpPr/>
            <p:nvPr/>
          </p:nvSpPr>
          <p:spPr>
            <a:xfrm rot="-5400000">
              <a:off x="3079987" y="3004820"/>
              <a:ext cx="216864" cy="258571"/>
            </a:xfrm>
            <a:custGeom>
              <a:avLst/>
              <a:gdLst/>
              <a:ahLst/>
              <a:cxnLst/>
              <a:rect l="l" t="t" r="r" b="b"/>
              <a:pathLst>
                <a:path w="8741" h="5807" extrusionOk="0">
                  <a:moveTo>
                    <a:pt x="226" y="0"/>
                  </a:moveTo>
                  <a:cubicBezTo>
                    <a:pt x="173" y="0"/>
                    <a:pt x="120" y="1"/>
                    <a:pt x="67" y="2"/>
                  </a:cubicBezTo>
                  <a:cubicBezTo>
                    <a:pt x="1" y="202"/>
                    <a:pt x="134" y="369"/>
                    <a:pt x="101" y="536"/>
                  </a:cubicBezTo>
                  <a:cubicBezTo>
                    <a:pt x="134" y="669"/>
                    <a:pt x="168" y="836"/>
                    <a:pt x="234" y="969"/>
                  </a:cubicBezTo>
                  <a:cubicBezTo>
                    <a:pt x="334" y="1103"/>
                    <a:pt x="368" y="1236"/>
                    <a:pt x="368" y="1403"/>
                  </a:cubicBezTo>
                  <a:lnTo>
                    <a:pt x="401" y="1570"/>
                  </a:lnTo>
                  <a:cubicBezTo>
                    <a:pt x="468" y="1603"/>
                    <a:pt x="468" y="1670"/>
                    <a:pt x="468" y="1737"/>
                  </a:cubicBezTo>
                  <a:cubicBezTo>
                    <a:pt x="468" y="1803"/>
                    <a:pt x="468" y="1870"/>
                    <a:pt x="501" y="1903"/>
                  </a:cubicBezTo>
                  <a:cubicBezTo>
                    <a:pt x="568" y="1937"/>
                    <a:pt x="568" y="2003"/>
                    <a:pt x="534" y="2070"/>
                  </a:cubicBezTo>
                  <a:cubicBezTo>
                    <a:pt x="568" y="2137"/>
                    <a:pt x="568" y="2204"/>
                    <a:pt x="568" y="2270"/>
                  </a:cubicBezTo>
                  <a:cubicBezTo>
                    <a:pt x="635" y="2304"/>
                    <a:pt x="635" y="2370"/>
                    <a:pt x="635" y="2437"/>
                  </a:cubicBezTo>
                  <a:cubicBezTo>
                    <a:pt x="635" y="2470"/>
                    <a:pt x="635" y="2537"/>
                    <a:pt x="668" y="2604"/>
                  </a:cubicBezTo>
                  <a:cubicBezTo>
                    <a:pt x="768" y="2704"/>
                    <a:pt x="735" y="2837"/>
                    <a:pt x="735" y="2937"/>
                  </a:cubicBezTo>
                  <a:cubicBezTo>
                    <a:pt x="735" y="3004"/>
                    <a:pt x="735" y="3071"/>
                    <a:pt x="735" y="3104"/>
                  </a:cubicBezTo>
                  <a:cubicBezTo>
                    <a:pt x="868" y="3238"/>
                    <a:pt x="835" y="3404"/>
                    <a:pt x="801" y="3538"/>
                  </a:cubicBezTo>
                  <a:cubicBezTo>
                    <a:pt x="801" y="3605"/>
                    <a:pt x="835" y="3671"/>
                    <a:pt x="835" y="3738"/>
                  </a:cubicBezTo>
                  <a:cubicBezTo>
                    <a:pt x="968" y="3905"/>
                    <a:pt x="901" y="4138"/>
                    <a:pt x="901" y="4338"/>
                  </a:cubicBezTo>
                  <a:cubicBezTo>
                    <a:pt x="901" y="4372"/>
                    <a:pt x="901" y="4439"/>
                    <a:pt x="901" y="4505"/>
                  </a:cubicBezTo>
                  <a:cubicBezTo>
                    <a:pt x="1035" y="4739"/>
                    <a:pt x="1001" y="5006"/>
                    <a:pt x="968" y="5272"/>
                  </a:cubicBezTo>
                  <a:cubicBezTo>
                    <a:pt x="1001" y="5406"/>
                    <a:pt x="1001" y="5506"/>
                    <a:pt x="1001" y="5639"/>
                  </a:cubicBezTo>
                  <a:cubicBezTo>
                    <a:pt x="1035" y="5706"/>
                    <a:pt x="1068" y="5739"/>
                    <a:pt x="1102" y="5806"/>
                  </a:cubicBezTo>
                  <a:cubicBezTo>
                    <a:pt x="3603" y="5506"/>
                    <a:pt x="6172" y="5306"/>
                    <a:pt x="8707" y="5072"/>
                  </a:cubicBezTo>
                  <a:cubicBezTo>
                    <a:pt x="8707" y="4338"/>
                    <a:pt x="8707" y="3605"/>
                    <a:pt x="8740" y="2871"/>
                  </a:cubicBezTo>
                  <a:lnTo>
                    <a:pt x="8707" y="2437"/>
                  </a:lnTo>
                  <a:cubicBezTo>
                    <a:pt x="8607" y="2304"/>
                    <a:pt x="8640" y="2137"/>
                    <a:pt x="8674" y="2003"/>
                  </a:cubicBezTo>
                  <a:cubicBezTo>
                    <a:pt x="8607" y="1903"/>
                    <a:pt x="8507" y="1837"/>
                    <a:pt x="8407" y="1837"/>
                  </a:cubicBezTo>
                  <a:cubicBezTo>
                    <a:pt x="7573" y="1737"/>
                    <a:pt x="6772" y="1470"/>
                    <a:pt x="5972" y="1170"/>
                  </a:cubicBezTo>
                  <a:lnTo>
                    <a:pt x="5972" y="1170"/>
                  </a:lnTo>
                  <a:lnTo>
                    <a:pt x="6005" y="1203"/>
                  </a:lnTo>
                  <a:cubicBezTo>
                    <a:pt x="5638" y="1069"/>
                    <a:pt x="5271" y="1036"/>
                    <a:pt x="4904" y="936"/>
                  </a:cubicBezTo>
                  <a:cubicBezTo>
                    <a:pt x="3354" y="484"/>
                    <a:pt x="1835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4" name="Google Shape;12564;p23"/>
            <p:cNvSpPr/>
            <p:nvPr/>
          </p:nvSpPr>
          <p:spPr>
            <a:xfrm rot="-5400000">
              <a:off x="4042967" y="3019522"/>
              <a:ext cx="236712" cy="225843"/>
            </a:xfrm>
            <a:custGeom>
              <a:avLst/>
              <a:gdLst/>
              <a:ahLst/>
              <a:cxnLst/>
              <a:rect l="l" t="t" r="r" b="b"/>
              <a:pathLst>
                <a:path w="9541" h="5072" extrusionOk="0">
                  <a:moveTo>
                    <a:pt x="234" y="1"/>
                  </a:moveTo>
                  <a:cubicBezTo>
                    <a:pt x="200" y="34"/>
                    <a:pt x="167" y="34"/>
                    <a:pt x="134" y="34"/>
                  </a:cubicBezTo>
                  <a:cubicBezTo>
                    <a:pt x="134" y="234"/>
                    <a:pt x="100" y="435"/>
                    <a:pt x="100" y="635"/>
                  </a:cubicBezTo>
                  <a:cubicBezTo>
                    <a:pt x="134" y="868"/>
                    <a:pt x="167" y="1068"/>
                    <a:pt x="34" y="1268"/>
                  </a:cubicBezTo>
                  <a:cubicBezTo>
                    <a:pt x="34" y="1602"/>
                    <a:pt x="34" y="1936"/>
                    <a:pt x="0" y="2303"/>
                  </a:cubicBezTo>
                  <a:cubicBezTo>
                    <a:pt x="34" y="3237"/>
                    <a:pt x="34" y="4171"/>
                    <a:pt x="34" y="5071"/>
                  </a:cubicBezTo>
                  <a:cubicBezTo>
                    <a:pt x="834" y="4971"/>
                    <a:pt x="1601" y="4804"/>
                    <a:pt x="2369" y="4704"/>
                  </a:cubicBezTo>
                  <a:cubicBezTo>
                    <a:pt x="4637" y="4471"/>
                    <a:pt x="6872" y="4037"/>
                    <a:pt x="9107" y="3737"/>
                  </a:cubicBezTo>
                  <a:cubicBezTo>
                    <a:pt x="9374" y="3704"/>
                    <a:pt x="9540" y="3603"/>
                    <a:pt x="9474" y="3337"/>
                  </a:cubicBezTo>
                  <a:cubicBezTo>
                    <a:pt x="9340" y="3070"/>
                    <a:pt x="9407" y="2803"/>
                    <a:pt x="9440" y="2569"/>
                  </a:cubicBezTo>
                  <a:cubicBezTo>
                    <a:pt x="9407" y="2336"/>
                    <a:pt x="9407" y="2136"/>
                    <a:pt x="9407" y="1936"/>
                  </a:cubicBezTo>
                  <a:cubicBezTo>
                    <a:pt x="9273" y="1769"/>
                    <a:pt x="9307" y="1602"/>
                    <a:pt x="9340" y="1435"/>
                  </a:cubicBezTo>
                  <a:cubicBezTo>
                    <a:pt x="9307" y="1202"/>
                    <a:pt x="9173" y="1168"/>
                    <a:pt x="8973" y="1135"/>
                  </a:cubicBezTo>
                  <a:cubicBezTo>
                    <a:pt x="8006" y="1035"/>
                    <a:pt x="7005" y="935"/>
                    <a:pt x="6038" y="835"/>
                  </a:cubicBezTo>
                  <a:lnTo>
                    <a:pt x="6038" y="801"/>
                  </a:lnTo>
                  <a:cubicBezTo>
                    <a:pt x="4070" y="601"/>
                    <a:pt x="2135" y="435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5" name="Google Shape;12565;p23"/>
            <p:cNvSpPr/>
            <p:nvPr/>
          </p:nvSpPr>
          <p:spPr>
            <a:xfrm rot="-5400000">
              <a:off x="1946080" y="2929217"/>
              <a:ext cx="76142" cy="855017"/>
            </a:xfrm>
            <a:custGeom>
              <a:avLst/>
              <a:gdLst/>
              <a:ahLst/>
              <a:cxnLst/>
              <a:rect l="l" t="t" r="r" b="b"/>
              <a:pathLst>
                <a:path w="3069" h="19202" extrusionOk="0">
                  <a:moveTo>
                    <a:pt x="508" y="1"/>
                  </a:moveTo>
                  <a:cubicBezTo>
                    <a:pt x="304" y="1"/>
                    <a:pt x="128" y="154"/>
                    <a:pt x="67" y="421"/>
                  </a:cubicBezTo>
                  <a:cubicBezTo>
                    <a:pt x="33" y="555"/>
                    <a:pt x="0" y="688"/>
                    <a:pt x="0" y="821"/>
                  </a:cubicBezTo>
                  <a:cubicBezTo>
                    <a:pt x="33" y="1689"/>
                    <a:pt x="33" y="2556"/>
                    <a:pt x="100" y="3390"/>
                  </a:cubicBezTo>
                  <a:cubicBezTo>
                    <a:pt x="300" y="5225"/>
                    <a:pt x="600" y="6993"/>
                    <a:pt x="701" y="8794"/>
                  </a:cubicBezTo>
                  <a:cubicBezTo>
                    <a:pt x="834" y="11396"/>
                    <a:pt x="967" y="13998"/>
                    <a:pt x="1334" y="16599"/>
                  </a:cubicBezTo>
                  <a:cubicBezTo>
                    <a:pt x="1468" y="17400"/>
                    <a:pt x="1601" y="18167"/>
                    <a:pt x="1835" y="18968"/>
                  </a:cubicBezTo>
                  <a:cubicBezTo>
                    <a:pt x="1868" y="19068"/>
                    <a:pt x="1835" y="19201"/>
                    <a:pt x="2001" y="19201"/>
                  </a:cubicBezTo>
                  <a:cubicBezTo>
                    <a:pt x="2168" y="19201"/>
                    <a:pt x="2168" y="19034"/>
                    <a:pt x="2202" y="18934"/>
                  </a:cubicBezTo>
                  <a:cubicBezTo>
                    <a:pt x="2268" y="18834"/>
                    <a:pt x="2302" y="18701"/>
                    <a:pt x="2302" y="18567"/>
                  </a:cubicBezTo>
                  <a:cubicBezTo>
                    <a:pt x="2769" y="16733"/>
                    <a:pt x="2902" y="14865"/>
                    <a:pt x="3069" y="13230"/>
                  </a:cubicBezTo>
                  <a:cubicBezTo>
                    <a:pt x="2969" y="11296"/>
                    <a:pt x="2902" y="9628"/>
                    <a:pt x="2835" y="7927"/>
                  </a:cubicBezTo>
                  <a:cubicBezTo>
                    <a:pt x="2769" y="5625"/>
                    <a:pt x="2068" y="3423"/>
                    <a:pt x="1501" y="1222"/>
                  </a:cubicBezTo>
                  <a:cubicBezTo>
                    <a:pt x="1401" y="821"/>
                    <a:pt x="1201" y="455"/>
                    <a:pt x="901" y="188"/>
                  </a:cubicBezTo>
                  <a:cubicBezTo>
                    <a:pt x="773" y="60"/>
                    <a:pt x="635" y="1"/>
                    <a:pt x="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6" name="Google Shape;12566;p23"/>
            <p:cNvSpPr/>
            <p:nvPr/>
          </p:nvSpPr>
          <p:spPr>
            <a:xfrm rot="-5400000">
              <a:off x="1191233" y="3128625"/>
              <a:ext cx="217683" cy="240181"/>
            </a:xfrm>
            <a:custGeom>
              <a:avLst/>
              <a:gdLst/>
              <a:ahLst/>
              <a:cxnLst/>
              <a:rect l="l" t="t" r="r" b="b"/>
              <a:pathLst>
                <a:path w="8774" h="5394" extrusionOk="0">
                  <a:moveTo>
                    <a:pt x="266" y="1"/>
                  </a:moveTo>
                  <a:cubicBezTo>
                    <a:pt x="51" y="1"/>
                    <a:pt x="0" y="107"/>
                    <a:pt x="0" y="341"/>
                  </a:cubicBezTo>
                  <a:cubicBezTo>
                    <a:pt x="134" y="441"/>
                    <a:pt x="100" y="608"/>
                    <a:pt x="67" y="741"/>
                  </a:cubicBezTo>
                  <a:lnTo>
                    <a:pt x="100" y="1008"/>
                  </a:lnTo>
                  <a:cubicBezTo>
                    <a:pt x="200" y="1108"/>
                    <a:pt x="167" y="1241"/>
                    <a:pt x="167" y="1375"/>
                  </a:cubicBezTo>
                  <a:cubicBezTo>
                    <a:pt x="167" y="1408"/>
                    <a:pt x="167" y="1475"/>
                    <a:pt x="200" y="1542"/>
                  </a:cubicBezTo>
                  <a:cubicBezTo>
                    <a:pt x="267" y="1608"/>
                    <a:pt x="267" y="1708"/>
                    <a:pt x="234" y="1808"/>
                  </a:cubicBezTo>
                  <a:cubicBezTo>
                    <a:pt x="267" y="1875"/>
                    <a:pt x="267" y="1975"/>
                    <a:pt x="267" y="2042"/>
                  </a:cubicBezTo>
                  <a:cubicBezTo>
                    <a:pt x="334" y="2109"/>
                    <a:pt x="367" y="2142"/>
                    <a:pt x="334" y="2242"/>
                  </a:cubicBezTo>
                  <a:cubicBezTo>
                    <a:pt x="334" y="2275"/>
                    <a:pt x="334" y="2342"/>
                    <a:pt x="367" y="2409"/>
                  </a:cubicBezTo>
                  <a:cubicBezTo>
                    <a:pt x="434" y="2476"/>
                    <a:pt x="434" y="2576"/>
                    <a:pt x="434" y="2676"/>
                  </a:cubicBezTo>
                  <a:cubicBezTo>
                    <a:pt x="434" y="2709"/>
                    <a:pt x="434" y="2776"/>
                    <a:pt x="434" y="2842"/>
                  </a:cubicBezTo>
                  <a:cubicBezTo>
                    <a:pt x="534" y="2909"/>
                    <a:pt x="534" y="3009"/>
                    <a:pt x="500" y="3109"/>
                  </a:cubicBezTo>
                  <a:cubicBezTo>
                    <a:pt x="534" y="3143"/>
                    <a:pt x="534" y="3209"/>
                    <a:pt x="534" y="3276"/>
                  </a:cubicBezTo>
                  <a:cubicBezTo>
                    <a:pt x="601" y="3309"/>
                    <a:pt x="601" y="3376"/>
                    <a:pt x="601" y="3443"/>
                  </a:cubicBezTo>
                  <a:cubicBezTo>
                    <a:pt x="601" y="3510"/>
                    <a:pt x="601" y="3543"/>
                    <a:pt x="634" y="3610"/>
                  </a:cubicBezTo>
                  <a:cubicBezTo>
                    <a:pt x="701" y="3643"/>
                    <a:pt x="701" y="3710"/>
                    <a:pt x="667" y="3776"/>
                  </a:cubicBezTo>
                  <a:cubicBezTo>
                    <a:pt x="667" y="3843"/>
                    <a:pt x="701" y="3910"/>
                    <a:pt x="701" y="3977"/>
                  </a:cubicBezTo>
                  <a:cubicBezTo>
                    <a:pt x="801" y="4043"/>
                    <a:pt x="801" y="4110"/>
                    <a:pt x="767" y="4210"/>
                  </a:cubicBezTo>
                  <a:cubicBezTo>
                    <a:pt x="767" y="4277"/>
                    <a:pt x="801" y="4344"/>
                    <a:pt x="801" y="4377"/>
                  </a:cubicBezTo>
                  <a:cubicBezTo>
                    <a:pt x="867" y="4444"/>
                    <a:pt x="867" y="4510"/>
                    <a:pt x="834" y="4577"/>
                  </a:cubicBezTo>
                  <a:cubicBezTo>
                    <a:pt x="867" y="4610"/>
                    <a:pt x="867" y="4677"/>
                    <a:pt x="867" y="4744"/>
                  </a:cubicBezTo>
                  <a:cubicBezTo>
                    <a:pt x="934" y="4777"/>
                    <a:pt x="967" y="4844"/>
                    <a:pt x="934" y="4911"/>
                  </a:cubicBezTo>
                  <a:cubicBezTo>
                    <a:pt x="934" y="4977"/>
                    <a:pt x="934" y="5011"/>
                    <a:pt x="967" y="5077"/>
                  </a:cubicBezTo>
                  <a:cubicBezTo>
                    <a:pt x="1034" y="5111"/>
                    <a:pt x="1034" y="5177"/>
                    <a:pt x="1001" y="5244"/>
                  </a:cubicBezTo>
                  <a:cubicBezTo>
                    <a:pt x="1072" y="5358"/>
                    <a:pt x="1149" y="5393"/>
                    <a:pt x="1227" y="5393"/>
                  </a:cubicBezTo>
                  <a:cubicBezTo>
                    <a:pt x="1332" y="5393"/>
                    <a:pt x="1439" y="5330"/>
                    <a:pt x="1535" y="5311"/>
                  </a:cubicBezTo>
                  <a:cubicBezTo>
                    <a:pt x="3836" y="4911"/>
                    <a:pt x="6138" y="4510"/>
                    <a:pt x="8439" y="4310"/>
                  </a:cubicBezTo>
                  <a:cubicBezTo>
                    <a:pt x="8473" y="4310"/>
                    <a:pt x="8508" y="4312"/>
                    <a:pt x="8543" y="4312"/>
                  </a:cubicBezTo>
                  <a:cubicBezTo>
                    <a:pt x="8648" y="4312"/>
                    <a:pt x="8748" y="4294"/>
                    <a:pt x="8773" y="4143"/>
                  </a:cubicBezTo>
                  <a:cubicBezTo>
                    <a:pt x="8640" y="3910"/>
                    <a:pt x="8573" y="3676"/>
                    <a:pt x="8540" y="3443"/>
                  </a:cubicBezTo>
                  <a:cubicBezTo>
                    <a:pt x="8506" y="3309"/>
                    <a:pt x="8473" y="3143"/>
                    <a:pt x="8406" y="3009"/>
                  </a:cubicBezTo>
                  <a:cubicBezTo>
                    <a:pt x="8339" y="2943"/>
                    <a:pt x="8339" y="2842"/>
                    <a:pt x="8339" y="2742"/>
                  </a:cubicBezTo>
                  <a:lnTo>
                    <a:pt x="8339" y="2576"/>
                  </a:lnTo>
                  <a:cubicBezTo>
                    <a:pt x="8239" y="2509"/>
                    <a:pt x="8239" y="2409"/>
                    <a:pt x="8273" y="2309"/>
                  </a:cubicBezTo>
                  <a:cubicBezTo>
                    <a:pt x="8206" y="2075"/>
                    <a:pt x="8239" y="1842"/>
                    <a:pt x="8239" y="1608"/>
                  </a:cubicBezTo>
                  <a:cubicBezTo>
                    <a:pt x="8139" y="1508"/>
                    <a:pt x="8206" y="1341"/>
                    <a:pt x="8139" y="1208"/>
                  </a:cubicBezTo>
                  <a:cubicBezTo>
                    <a:pt x="7872" y="1175"/>
                    <a:pt x="7606" y="1141"/>
                    <a:pt x="7372" y="1108"/>
                  </a:cubicBezTo>
                  <a:cubicBezTo>
                    <a:pt x="5037" y="741"/>
                    <a:pt x="2702" y="274"/>
                    <a:pt x="367" y="7"/>
                  </a:cubicBezTo>
                  <a:cubicBezTo>
                    <a:pt x="330" y="3"/>
                    <a:pt x="297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7" name="Google Shape;12567;p23"/>
            <p:cNvSpPr/>
            <p:nvPr/>
          </p:nvSpPr>
          <p:spPr>
            <a:xfrm rot="-5400000">
              <a:off x="-117796" y="3123396"/>
              <a:ext cx="224158" cy="81708"/>
            </a:xfrm>
            <a:custGeom>
              <a:avLst/>
              <a:gdLst/>
              <a:ahLst/>
              <a:cxnLst/>
              <a:rect l="l" t="t" r="r" b="b"/>
              <a:pathLst>
                <a:path w="9035" h="1835" extrusionOk="0">
                  <a:moveTo>
                    <a:pt x="195" y="0"/>
                  </a:moveTo>
                  <a:cubicBezTo>
                    <a:pt x="195" y="100"/>
                    <a:pt x="195" y="167"/>
                    <a:pt x="162" y="267"/>
                  </a:cubicBezTo>
                  <a:cubicBezTo>
                    <a:pt x="195" y="367"/>
                    <a:pt x="195" y="467"/>
                    <a:pt x="129" y="534"/>
                  </a:cubicBezTo>
                  <a:cubicBezTo>
                    <a:pt x="95" y="701"/>
                    <a:pt x="95" y="867"/>
                    <a:pt x="62" y="1034"/>
                  </a:cubicBezTo>
                  <a:cubicBezTo>
                    <a:pt x="95" y="1134"/>
                    <a:pt x="129" y="1234"/>
                    <a:pt x="28" y="1301"/>
                  </a:cubicBezTo>
                  <a:cubicBezTo>
                    <a:pt x="1" y="1576"/>
                    <a:pt x="41" y="1760"/>
                    <a:pt x="300" y="1760"/>
                  </a:cubicBezTo>
                  <a:cubicBezTo>
                    <a:pt x="355" y="1760"/>
                    <a:pt x="419" y="1752"/>
                    <a:pt x="495" y="1735"/>
                  </a:cubicBezTo>
                  <a:cubicBezTo>
                    <a:pt x="962" y="1668"/>
                    <a:pt x="1463" y="1668"/>
                    <a:pt x="1930" y="1668"/>
                  </a:cubicBezTo>
                  <a:cubicBezTo>
                    <a:pt x="4265" y="1735"/>
                    <a:pt x="6600" y="1768"/>
                    <a:pt x="8935" y="1835"/>
                  </a:cubicBezTo>
                  <a:cubicBezTo>
                    <a:pt x="8968" y="1635"/>
                    <a:pt x="8901" y="1401"/>
                    <a:pt x="9035" y="1234"/>
                  </a:cubicBezTo>
                  <a:lnTo>
                    <a:pt x="90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8" name="Google Shape;12568;p23"/>
            <p:cNvSpPr/>
            <p:nvPr/>
          </p:nvSpPr>
          <p:spPr>
            <a:xfrm rot="-5400000">
              <a:off x="3344511" y="3006215"/>
              <a:ext cx="192848" cy="231766"/>
            </a:xfrm>
            <a:custGeom>
              <a:avLst/>
              <a:gdLst/>
              <a:ahLst/>
              <a:cxnLst/>
              <a:rect l="l" t="t" r="r" b="b"/>
              <a:pathLst>
                <a:path w="7773" h="5205" extrusionOk="0">
                  <a:moveTo>
                    <a:pt x="7739" y="1"/>
                  </a:moveTo>
                  <a:cubicBezTo>
                    <a:pt x="6705" y="168"/>
                    <a:pt x="5671" y="234"/>
                    <a:pt x="4637" y="301"/>
                  </a:cubicBezTo>
                  <a:cubicBezTo>
                    <a:pt x="3236" y="401"/>
                    <a:pt x="1868" y="701"/>
                    <a:pt x="467" y="701"/>
                  </a:cubicBezTo>
                  <a:cubicBezTo>
                    <a:pt x="200" y="701"/>
                    <a:pt x="100" y="802"/>
                    <a:pt x="134" y="1068"/>
                  </a:cubicBezTo>
                  <a:cubicBezTo>
                    <a:pt x="234" y="1802"/>
                    <a:pt x="267" y="2536"/>
                    <a:pt x="134" y="3303"/>
                  </a:cubicBezTo>
                  <a:cubicBezTo>
                    <a:pt x="100" y="3470"/>
                    <a:pt x="100" y="3637"/>
                    <a:pt x="100" y="3804"/>
                  </a:cubicBezTo>
                  <a:cubicBezTo>
                    <a:pt x="100" y="4037"/>
                    <a:pt x="167" y="4237"/>
                    <a:pt x="33" y="4437"/>
                  </a:cubicBezTo>
                  <a:cubicBezTo>
                    <a:pt x="33" y="4604"/>
                    <a:pt x="0" y="4771"/>
                    <a:pt x="0" y="4938"/>
                  </a:cubicBezTo>
                  <a:cubicBezTo>
                    <a:pt x="33" y="5038"/>
                    <a:pt x="0" y="5171"/>
                    <a:pt x="134" y="5205"/>
                  </a:cubicBezTo>
                  <a:cubicBezTo>
                    <a:pt x="934" y="5071"/>
                    <a:pt x="1735" y="4938"/>
                    <a:pt x="2535" y="4804"/>
                  </a:cubicBezTo>
                  <a:cubicBezTo>
                    <a:pt x="4236" y="4504"/>
                    <a:pt x="5904" y="4171"/>
                    <a:pt x="7606" y="4037"/>
                  </a:cubicBezTo>
                  <a:cubicBezTo>
                    <a:pt x="7739" y="3370"/>
                    <a:pt x="7639" y="2703"/>
                    <a:pt x="7672" y="2002"/>
                  </a:cubicBezTo>
                  <a:cubicBezTo>
                    <a:pt x="7672" y="1836"/>
                    <a:pt x="7606" y="1635"/>
                    <a:pt x="7739" y="1469"/>
                  </a:cubicBezTo>
                  <a:cubicBezTo>
                    <a:pt x="7739" y="1002"/>
                    <a:pt x="7706" y="568"/>
                    <a:pt x="7772" y="101"/>
                  </a:cubicBezTo>
                  <a:cubicBezTo>
                    <a:pt x="7772" y="68"/>
                    <a:pt x="7739" y="34"/>
                    <a:pt x="7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9" name="Google Shape;12569;p23"/>
            <p:cNvSpPr/>
            <p:nvPr/>
          </p:nvSpPr>
          <p:spPr>
            <a:xfrm rot="-5400000">
              <a:off x="2381601" y="3074969"/>
              <a:ext cx="201135" cy="218407"/>
            </a:xfrm>
            <a:custGeom>
              <a:avLst/>
              <a:gdLst/>
              <a:ahLst/>
              <a:cxnLst/>
              <a:rect l="l" t="t" r="r" b="b"/>
              <a:pathLst>
                <a:path w="8107" h="4905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34" y="168"/>
                    <a:pt x="401" y="335"/>
                    <a:pt x="267" y="435"/>
                  </a:cubicBezTo>
                  <a:cubicBezTo>
                    <a:pt x="267" y="568"/>
                    <a:pt x="267" y="668"/>
                    <a:pt x="267" y="802"/>
                  </a:cubicBezTo>
                  <a:cubicBezTo>
                    <a:pt x="267" y="1168"/>
                    <a:pt x="334" y="1569"/>
                    <a:pt x="201" y="1936"/>
                  </a:cubicBezTo>
                  <a:cubicBezTo>
                    <a:pt x="167" y="2136"/>
                    <a:pt x="167" y="2336"/>
                    <a:pt x="167" y="2536"/>
                  </a:cubicBezTo>
                  <a:cubicBezTo>
                    <a:pt x="201" y="2770"/>
                    <a:pt x="234" y="3003"/>
                    <a:pt x="101" y="3203"/>
                  </a:cubicBezTo>
                  <a:cubicBezTo>
                    <a:pt x="101" y="3370"/>
                    <a:pt x="67" y="3503"/>
                    <a:pt x="67" y="3670"/>
                  </a:cubicBezTo>
                  <a:cubicBezTo>
                    <a:pt x="101" y="3837"/>
                    <a:pt x="134" y="4004"/>
                    <a:pt x="1" y="4171"/>
                  </a:cubicBezTo>
                  <a:lnTo>
                    <a:pt x="1" y="4538"/>
                  </a:lnTo>
                  <a:cubicBezTo>
                    <a:pt x="1" y="4638"/>
                    <a:pt x="1" y="4771"/>
                    <a:pt x="1" y="4904"/>
                  </a:cubicBezTo>
                  <a:cubicBezTo>
                    <a:pt x="1802" y="4404"/>
                    <a:pt x="3670" y="4204"/>
                    <a:pt x="5504" y="3904"/>
                  </a:cubicBezTo>
                  <a:cubicBezTo>
                    <a:pt x="6205" y="3804"/>
                    <a:pt x="6905" y="3804"/>
                    <a:pt x="7573" y="3570"/>
                  </a:cubicBezTo>
                  <a:cubicBezTo>
                    <a:pt x="7539" y="3470"/>
                    <a:pt x="7539" y="3370"/>
                    <a:pt x="7639" y="3303"/>
                  </a:cubicBezTo>
                  <a:lnTo>
                    <a:pt x="7673" y="3137"/>
                  </a:lnTo>
                  <a:cubicBezTo>
                    <a:pt x="7639" y="3036"/>
                    <a:pt x="7639" y="2936"/>
                    <a:pt x="7706" y="2870"/>
                  </a:cubicBezTo>
                  <a:cubicBezTo>
                    <a:pt x="7739" y="2803"/>
                    <a:pt x="7739" y="2703"/>
                    <a:pt x="7773" y="2603"/>
                  </a:cubicBezTo>
                  <a:cubicBezTo>
                    <a:pt x="7739" y="2536"/>
                    <a:pt x="7739" y="2436"/>
                    <a:pt x="7806" y="2369"/>
                  </a:cubicBezTo>
                  <a:lnTo>
                    <a:pt x="7839" y="2203"/>
                  </a:lnTo>
                  <a:cubicBezTo>
                    <a:pt x="7806" y="2102"/>
                    <a:pt x="7806" y="2002"/>
                    <a:pt x="7906" y="1936"/>
                  </a:cubicBezTo>
                  <a:cubicBezTo>
                    <a:pt x="7906" y="1869"/>
                    <a:pt x="7906" y="1802"/>
                    <a:pt x="7940" y="1769"/>
                  </a:cubicBezTo>
                  <a:cubicBezTo>
                    <a:pt x="7906" y="1669"/>
                    <a:pt x="7906" y="1635"/>
                    <a:pt x="7973" y="1569"/>
                  </a:cubicBezTo>
                  <a:cubicBezTo>
                    <a:pt x="8006" y="1502"/>
                    <a:pt x="8006" y="1402"/>
                    <a:pt x="8040" y="1335"/>
                  </a:cubicBezTo>
                  <a:cubicBezTo>
                    <a:pt x="8006" y="1235"/>
                    <a:pt x="8006" y="1202"/>
                    <a:pt x="8073" y="1135"/>
                  </a:cubicBezTo>
                  <a:lnTo>
                    <a:pt x="8106" y="968"/>
                  </a:lnTo>
                  <a:cubicBezTo>
                    <a:pt x="8073" y="935"/>
                    <a:pt x="8040" y="868"/>
                    <a:pt x="8040" y="835"/>
                  </a:cubicBezTo>
                  <a:cubicBezTo>
                    <a:pt x="5504" y="201"/>
                    <a:pt x="2936" y="10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0" name="Google Shape;12570;p23"/>
            <p:cNvSpPr/>
            <p:nvPr/>
          </p:nvSpPr>
          <p:spPr>
            <a:xfrm rot="-5400000">
              <a:off x="3547516" y="3024391"/>
              <a:ext cx="203616" cy="201220"/>
            </a:xfrm>
            <a:custGeom>
              <a:avLst/>
              <a:gdLst/>
              <a:ahLst/>
              <a:cxnLst/>
              <a:rect l="l" t="t" r="r" b="b"/>
              <a:pathLst>
                <a:path w="8207" h="4519" extrusionOk="0">
                  <a:moveTo>
                    <a:pt x="7783" y="0"/>
                  </a:moveTo>
                  <a:cubicBezTo>
                    <a:pt x="7741" y="0"/>
                    <a:pt x="7693" y="5"/>
                    <a:pt x="7639" y="15"/>
                  </a:cubicBezTo>
                  <a:cubicBezTo>
                    <a:pt x="6338" y="248"/>
                    <a:pt x="5037" y="449"/>
                    <a:pt x="3737" y="649"/>
                  </a:cubicBezTo>
                  <a:cubicBezTo>
                    <a:pt x="2602" y="849"/>
                    <a:pt x="1435" y="1049"/>
                    <a:pt x="301" y="1116"/>
                  </a:cubicBezTo>
                  <a:cubicBezTo>
                    <a:pt x="267" y="1249"/>
                    <a:pt x="301" y="1383"/>
                    <a:pt x="201" y="1483"/>
                  </a:cubicBezTo>
                  <a:cubicBezTo>
                    <a:pt x="201" y="1583"/>
                    <a:pt x="167" y="1716"/>
                    <a:pt x="167" y="1816"/>
                  </a:cubicBezTo>
                  <a:cubicBezTo>
                    <a:pt x="201" y="2083"/>
                    <a:pt x="234" y="2350"/>
                    <a:pt x="101" y="2617"/>
                  </a:cubicBezTo>
                  <a:cubicBezTo>
                    <a:pt x="101" y="2683"/>
                    <a:pt x="101" y="2784"/>
                    <a:pt x="101" y="2884"/>
                  </a:cubicBezTo>
                  <a:cubicBezTo>
                    <a:pt x="101" y="3117"/>
                    <a:pt x="167" y="3351"/>
                    <a:pt x="34" y="3551"/>
                  </a:cubicBezTo>
                  <a:cubicBezTo>
                    <a:pt x="1" y="3684"/>
                    <a:pt x="1" y="3784"/>
                    <a:pt x="1" y="3918"/>
                  </a:cubicBezTo>
                  <a:cubicBezTo>
                    <a:pt x="1" y="4018"/>
                    <a:pt x="1" y="4118"/>
                    <a:pt x="34" y="4218"/>
                  </a:cubicBezTo>
                  <a:cubicBezTo>
                    <a:pt x="821" y="4190"/>
                    <a:pt x="1615" y="4174"/>
                    <a:pt x="2411" y="4174"/>
                  </a:cubicBezTo>
                  <a:cubicBezTo>
                    <a:pt x="3538" y="4174"/>
                    <a:pt x="4671" y="4206"/>
                    <a:pt x="5805" y="4285"/>
                  </a:cubicBezTo>
                  <a:cubicBezTo>
                    <a:pt x="6572" y="4318"/>
                    <a:pt x="7339" y="4351"/>
                    <a:pt x="8073" y="4518"/>
                  </a:cubicBezTo>
                  <a:cubicBezTo>
                    <a:pt x="8106" y="4485"/>
                    <a:pt x="8140" y="4451"/>
                    <a:pt x="8140" y="4418"/>
                  </a:cubicBezTo>
                  <a:cubicBezTo>
                    <a:pt x="8173" y="4185"/>
                    <a:pt x="8173" y="3951"/>
                    <a:pt x="8206" y="3718"/>
                  </a:cubicBezTo>
                  <a:lnTo>
                    <a:pt x="8206" y="1483"/>
                  </a:lnTo>
                  <a:cubicBezTo>
                    <a:pt x="8173" y="1349"/>
                    <a:pt x="8173" y="1182"/>
                    <a:pt x="8173" y="1049"/>
                  </a:cubicBezTo>
                  <a:cubicBezTo>
                    <a:pt x="8040" y="849"/>
                    <a:pt x="8073" y="649"/>
                    <a:pt x="8106" y="449"/>
                  </a:cubicBezTo>
                  <a:cubicBezTo>
                    <a:pt x="8106" y="164"/>
                    <a:pt x="8033" y="0"/>
                    <a:pt x="7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1" name="Google Shape;12571;p23"/>
            <p:cNvSpPr/>
            <p:nvPr/>
          </p:nvSpPr>
          <p:spPr>
            <a:xfrm rot="-5400000">
              <a:off x="2154773" y="3054222"/>
              <a:ext cx="207734" cy="231766"/>
            </a:xfrm>
            <a:custGeom>
              <a:avLst/>
              <a:gdLst/>
              <a:ahLst/>
              <a:cxnLst/>
              <a:rect l="l" t="t" r="r" b="b"/>
              <a:pathLst>
                <a:path w="8373" h="5205" extrusionOk="0">
                  <a:moveTo>
                    <a:pt x="8339" y="1"/>
                  </a:moveTo>
                  <a:cubicBezTo>
                    <a:pt x="8139" y="67"/>
                    <a:pt x="7973" y="134"/>
                    <a:pt x="7806" y="167"/>
                  </a:cubicBezTo>
                  <a:cubicBezTo>
                    <a:pt x="5838" y="634"/>
                    <a:pt x="3870" y="1101"/>
                    <a:pt x="1868" y="1535"/>
                  </a:cubicBezTo>
                  <a:cubicBezTo>
                    <a:pt x="1407" y="1650"/>
                    <a:pt x="922" y="1815"/>
                    <a:pt x="433" y="1815"/>
                  </a:cubicBezTo>
                  <a:cubicBezTo>
                    <a:pt x="355" y="1815"/>
                    <a:pt x="278" y="1811"/>
                    <a:pt x="200" y="1802"/>
                  </a:cubicBezTo>
                  <a:lnTo>
                    <a:pt x="200" y="1802"/>
                  </a:lnTo>
                  <a:cubicBezTo>
                    <a:pt x="134" y="2002"/>
                    <a:pt x="234" y="2236"/>
                    <a:pt x="100" y="2402"/>
                  </a:cubicBezTo>
                  <a:cubicBezTo>
                    <a:pt x="100" y="2602"/>
                    <a:pt x="100" y="2769"/>
                    <a:pt x="100" y="2936"/>
                  </a:cubicBezTo>
                  <a:cubicBezTo>
                    <a:pt x="100" y="3170"/>
                    <a:pt x="167" y="3403"/>
                    <a:pt x="34" y="3637"/>
                  </a:cubicBezTo>
                  <a:cubicBezTo>
                    <a:pt x="0" y="3703"/>
                    <a:pt x="0" y="3803"/>
                    <a:pt x="0" y="3870"/>
                  </a:cubicBezTo>
                  <a:cubicBezTo>
                    <a:pt x="0" y="4037"/>
                    <a:pt x="0" y="4170"/>
                    <a:pt x="34" y="4337"/>
                  </a:cubicBezTo>
                  <a:cubicBezTo>
                    <a:pt x="348" y="4265"/>
                    <a:pt x="666" y="4240"/>
                    <a:pt x="986" y="4240"/>
                  </a:cubicBezTo>
                  <a:cubicBezTo>
                    <a:pt x="1549" y="4240"/>
                    <a:pt x="2116" y="4316"/>
                    <a:pt x="2669" y="4337"/>
                  </a:cubicBezTo>
                  <a:cubicBezTo>
                    <a:pt x="3803" y="4404"/>
                    <a:pt x="4904" y="4537"/>
                    <a:pt x="6038" y="4671"/>
                  </a:cubicBezTo>
                  <a:cubicBezTo>
                    <a:pt x="6438" y="4704"/>
                    <a:pt x="6838" y="4771"/>
                    <a:pt x="7272" y="4837"/>
                  </a:cubicBezTo>
                  <a:cubicBezTo>
                    <a:pt x="7506" y="4871"/>
                    <a:pt x="7606" y="5104"/>
                    <a:pt x="7806" y="5204"/>
                  </a:cubicBezTo>
                  <a:cubicBezTo>
                    <a:pt x="7839" y="5138"/>
                    <a:pt x="7839" y="5071"/>
                    <a:pt x="7906" y="5004"/>
                  </a:cubicBezTo>
                  <a:lnTo>
                    <a:pt x="7939" y="4837"/>
                  </a:lnTo>
                  <a:cubicBezTo>
                    <a:pt x="7906" y="4737"/>
                    <a:pt x="7906" y="4637"/>
                    <a:pt x="8006" y="4571"/>
                  </a:cubicBezTo>
                  <a:cubicBezTo>
                    <a:pt x="8006" y="4504"/>
                    <a:pt x="8006" y="4404"/>
                    <a:pt x="8039" y="4304"/>
                  </a:cubicBezTo>
                  <a:cubicBezTo>
                    <a:pt x="8006" y="4237"/>
                    <a:pt x="8006" y="4137"/>
                    <a:pt x="8073" y="4070"/>
                  </a:cubicBezTo>
                  <a:cubicBezTo>
                    <a:pt x="8073" y="4003"/>
                    <a:pt x="8106" y="3937"/>
                    <a:pt x="8106" y="3870"/>
                  </a:cubicBezTo>
                  <a:cubicBezTo>
                    <a:pt x="8073" y="3770"/>
                    <a:pt x="8073" y="3637"/>
                    <a:pt x="8173" y="3536"/>
                  </a:cubicBezTo>
                  <a:cubicBezTo>
                    <a:pt x="8173" y="3436"/>
                    <a:pt x="8173" y="3370"/>
                    <a:pt x="8173" y="3270"/>
                  </a:cubicBezTo>
                  <a:cubicBezTo>
                    <a:pt x="8173" y="3136"/>
                    <a:pt x="8139" y="2969"/>
                    <a:pt x="8239" y="2836"/>
                  </a:cubicBezTo>
                  <a:cubicBezTo>
                    <a:pt x="8273" y="2769"/>
                    <a:pt x="8273" y="2669"/>
                    <a:pt x="8273" y="2602"/>
                  </a:cubicBezTo>
                  <a:cubicBezTo>
                    <a:pt x="8273" y="2369"/>
                    <a:pt x="8206" y="2169"/>
                    <a:pt x="8339" y="1969"/>
                  </a:cubicBezTo>
                  <a:cubicBezTo>
                    <a:pt x="8339" y="1769"/>
                    <a:pt x="8373" y="1568"/>
                    <a:pt x="8373" y="1368"/>
                  </a:cubicBezTo>
                  <a:cubicBezTo>
                    <a:pt x="8339" y="935"/>
                    <a:pt x="8339" y="468"/>
                    <a:pt x="8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2" name="Google Shape;12572;p23"/>
            <p:cNvSpPr/>
            <p:nvPr/>
          </p:nvSpPr>
          <p:spPr>
            <a:xfrm rot="-5400000">
              <a:off x="1989866" y="3072234"/>
              <a:ext cx="207734" cy="195743"/>
            </a:xfrm>
            <a:custGeom>
              <a:avLst/>
              <a:gdLst/>
              <a:ahLst/>
              <a:cxnLst/>
              <a:rect l="l" t="t" r="r" b="b"/>
              <a:pathLst>
                <a:path w="8373" h="4396" extrusionOk="0">
                  <a:moveTo>
                    <a:pt x="8032" y="1"/>
                  </a:moveTo>
                  <a:cubicBezTo>
                    <a:pt x="7965" y="1"/>
                    <a:pt x="7899" y="16"/>
                    <a:pt x="7839" y="31"/>
                  </a:cubicBezTo>
                  <a:cubicBezTo>
                    <a:pt x="5237" y="164"/>
                    <a:pt x="2635" y="297"/>
                    <a:pt x="34" y="331"/>
                  </a:cubicBezTo>
                  <a:cubicBezTo>
                    <a:pt x="34" y="364"/>
                    <a:pt x="0" y="398"/>
                    <a:pt x="0" y="431"/>
                  </a:cubicBezTo>
                  <a:cubicBezTo>
                    <a:pt x="0" y="598"/>
                    <a:pt x="0" y="731"/>
                    <a:pt x="34" y="865"/>
                  </a:cubicBezTo>
                  <a:cubicBezTo>
                    <a:pt x="167" y="1565"/>
                    <a:pt x="100" y="2266"/>
                    <a:pt x="67" y="2966"/>
                  </a:cubicBezTo>
                  <a:cubicBezTo>
                    <a:pt x="100" y="3333"/>
                    <a:pt x="100" y="3700"/>
                    <a:pt x="100" y="4067"/>
                  </a:cubicBezTo>
                  <a:cubicBezTo>
                    <a:pt x="100" y="4312"/>
                    <a:pt x="173" y="4395"/>
                    <a:pt x="331" y="4395"/>
                  </a:cubicBezTo>
                  <a:cubicBezTo>
                    <a:pt x="387" y="4395"/>
                    <a:pt x="455" y="4385"/>
                    <a:pt x="534" y="4367"/>
                  </a:cubicBezTo>
                  <a:cubicBezTo>
                    <a:pt x="1902" y="4033"/>
                    <a:pt x="3269" y="3733"/>
                    <a:pt x="4637" y="3400"/>
                  </a:cubicBezTo>
                  <a:cubicBezTo>
                    <a:pt x="5871" y="3133"/>
                    <a:pt x="7105" y="2866"/>
                    <a:pt x="8339" y="2599"/>
                  </a:cubicBezTo>
                  <a:lnTo>
                    <a:pt x="8373" y="1498"/>
                  </a:lnTo>
                  <a:cubicBezTo>
                    <a:pt x="8339" y="1198"/>
                    <a:pt x="8339" y="898"/>
                    <a:pt x="8339" y="631"/>
                  </a:cubicBezTo>
                  <a:cubicBezTo>
                    <a:pt x="8206" y="464"/>
                    <a:pt x="8273" y="264"/>
                    <a:pt x="8273" y="97"/>
                  </a:cubicBezTo>
                  <a:cubicBezTo>
                    <a:pt x="8199" y="24"/>
                    <a:pt x="8115" y="1"/>
                    <a:pt x="8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3" name="Google Shape;12573;p23"/>
            <p:cNvSpPr/>
            <p:nvPr/>
          </p:nvSpPr>
          <p:spPr>
            <a:xfrm rot="-5400000">
              <a:off x="4248913" y="3023491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9574" y="1"/>
                  </a:moveTo>
                  <a:cubicBezTo>
                    <a:pt x="9474" y="34"/>
                    <a:pt x="9340" y="1"/>
                    <a:pt x="9273" y="68"/>
                  </a:cubicBezTo>
                  <a:cubicBezTo>
                    <a:pt x="8573" y="501"/>
                    <a:pt x="7739" y="568"/>
                    <a:pt x="6972" y="701"/>
                  </a:cubicBezTo>
                  <a:cubicBezTo>
                    <a:pt x="5237" y="1068"/>
                    <a:pt x="3503" y="1202"/>
                    <a:pt x="1735" y="1302"/>
                  </a:cubicBezTo>
                  <a:cubicBezTo>
                    <a:pt x="1450" y="1320"/>
                    <a:pt x="1165" y="1357"/>
                    <a:pt x="880" y="1357"/>
                  </a:cubicBezTo>
                  <a:cubicBezTo>
                    <a:pt x="631" y="1357"/>
                    <a:pt x="382" y="1328"/>
                    <a:pt x="134" y="1235"/>
                  </a:cubicBezTo>
                  <a:cubicBezTo>
                    <a:pt x="100" y="1269"/>
                    <a:pt x="100" y="1302"/>
                    <a:pt x="134" y="1302"/>
                  </a:cubicBezTo>
                  <a:cubicBezTo>
                    <a:pt x="67" y="1302"/>
                    <a:pt x="34" y="1369"/>
                    <a:pt x="34" y="1402"/>
                  </a:cubicBezTo>
                  <a:cubicBezTo>
                    <a:pt x="34" y="1802"/>
                    <a:pt x="0" y="2203"/>
                    <a:pt x="0" y="2636"/>
                  </a:cubicBezTo>
                  <a:cubicBezTo>
                    <a:pt x="34" y="2770"/>
                    <a:pt x="67" y="2903"/>
                    <a:pt x="67" y="3070"/>
                  </a:cubicBezTo>
                  <a:cubicBezTo>
                    <a:pt x="67" y="3137"/>
                    <a:pt x="67" y="3237"/>
                    <a:pt x="34" y="3303"/>
                  </a:cubicBezTo>
                  <a:cubicBezTo>
                    <a:pt x="67" y="3303"/>
                    <a:pt x="100" y="3303"/>
                    <a:pt x="100" y="3337"/>
                  </a:cubicBezTo>
                  <a:cubicBezTo>
                    <a:pt x="100" y="3537"/>
                    <a:pt x="100" y="3704"/>
                    <a:pt x="100" y="3904"/>
                  </a:cubicBezTo>
                  <a:cubicBezTo>
                    <a:pt x="134" y="4004"/>
                    <a:pt x="134" y="4104"/>
                    <a:pt x="167" y="4171"/>
                  </a:cubicBezTo>
                  <a:cubicBezTo>
                    <a:pt x="134" y="4271"/>
                    <a:pt x="134" y="4337"/>
                    <a:pt x="134" y="4437"/>
                  </a:cubicBezTo>
                  <a:lnTo>
                    <a:pt x="200" y="4437"/>
                  </a:lnTo>
                  <a:lnTo>
                    <a:pt x="200" y="4838"/>
                  </a:lnTo>
                  <a:cubicBezTo>
                    <a:pt x="2635" y="4504"/>
                    <a:pt x="5104" y="4371"/>
                    <a:pt x="7539" y="4171"/>
                  </a:cubicBezTo>
                  <a:cubicBezTo>
                    <a:pt x="8206" y="4104"/>
                    <a:pt x="8873" y="4071"/>
                    <a:pt x="9574" y="4004"/>
                  </a:cubicBezTo>
                  <a:cubicBezTo>
                    <a:pt x="9574" y="3637"/>
                    <a:pt x="9574" y="3270"/>
                    <a:pt x="9574" y="2903"/>
                  </a:cubicBezTo>
                  <a:cubicBezTo>
                    <a:pt x="9607" y="2903"/>
                    <a:pt x="9607" y="2870"/>
                    <a:pt x="9640" y="2870"/>
                  </a:cubicBezTo>
                  <a:lnTo>
                    <a:pt x="9640" y="635"/>
                  </a:lnTo>
                  <a:lnTo>
                    <a:pt x="9574" y="635"/>
                  </a:lnTo>
                  <a:cubicBezTo>
                    <a:pt x="9574" y="435"/>
                    <a:pt x="9574" y="201"/>
                    <a:pt x="9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4" name="Google Shape;12574;p23"/>
            <p:cNvSpPr/>
            <p:nvPr/>
          </p:nvSpPr>
          <p:spPr>
            <a:xfrm rot="-5400000">
              <a:off x="4479903" y="3019770"/>
              <a:ext cx="231750" cy="215424"/>
            </a:xfrm>
            <a:custGeom>
              <a:avLst/>
              <a:gdLst/>
              <a:ahLst/>
              <a:cxnLst/>
              <a:rect l="l" t="t" r="r" b="b"/>
              <a:pathLst>
                <a:path w="9341" h="4838" extrusionOk="0">
                  <a:moveTo>
                    <a:pt x="9174" y="1"/>
                  </a:moveTo>
                  <a:cubicBezTo>
                    <a:pt x="6138" y="401"/>
                    <a:pt x="3069" y="601"/>
                    <a:pt x="0" y="935"/>
                  </a:cubicBezTo>
                  <a:cubicBezTo>
                    <a:pt x="0" y="935"/>
                    <a:pt x="0" y="968"/>
                    <a:pt x="0" y="968"/>
                  </a:cubicBezTo>
                  <a:cubicBezTo>
                    <a:pt x="0" y="1468"/>
                    <a:pt x="0" y="1935"/>
                    <a:pt x="0" y="2402"/>
                  </a:cubicBezTo>
                  <a:cubicBezTo>
                    <a:pt x="0" y="2903"/>
                    <a:pt x="0" y="3370"/>
                    <a:pt x="0" y="3837"/>
                  </a:cubicBezTo>
                  <a:cubicBezTo>
                    <a:pt x="0" y="3837"/>
                    <a:pt x="34" y="3870"/>
                    <a:pt x="0" y="3903"/>
                  </a:cubicBezTo>
                  <a:cubicBezTo>
                    <a:pt x="3069" y="4237"/>
                    <a:pt x="6138" y="4437"/>
                    <a:pt x="9174" y="4837"/>
                  </a:cubicBezTo>
                  <a:cubicBezTo>
                    <a:pt x="9240" y="4370"/>
                    <a:pt x="9107" y="3937"/>
                    <a:pt x="9274" y="3503"/>
                  </a:cubicBezTo>
                  <a:cubicBezTo>
                    <a:pt x="9240" y="3303"/>
                    <a:pt x="9240" y="3103"/>
                    <a:pt x="9307" y="2903"/>
                  </a:cubicBezTo>
                  <a:cubicBezTo>
                    <a:pt x="9274" y="2736"/>
                    <a:pt x="9240" y="2569"/>
                    <a:pt x="9340" y="2402"/>
                  </a:cubicBezTo>
                  <a:cubicBezTo>
                    <a:pt x="9240" y="2269"/>
                    <a:pt x="9274" y="2102"/>
                    <a:pt x="9307" y="1935"/>
                  </a:cubicBezTo>
                  <a:cubicBezTo>
                    <a:pt x="9240" y="1735"/>
                    <a:pt x="9240" y="1535"/>
                    <a:pt x="9274" y="1335"/>
                  </a:cubicBezTo>
                  <a:cubicBezTo>
                    <a:pt x="9107" y="901"/>
                    <a:pt x="9240" y="434"/>
                    <a:pt x="9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5" name="Google Shape;12575;p23"/>
            <p:cNvSpPr/>
            <p:nvPr/>
          </p:nvSpPr>
          <p:spPr>
            <a:xfrm rot="-5400000">
              <a:off x="8051826" y="3088521"/>
              <a:ext cx="229269" cy="310490"/>
            </a:xfrm>
            <a:custGeom>
              <a:avLst/>
              <a:gdLst/>
              <a:ahLst/>
              <a:cxnLst/>
              <a:rect l="l" t="t" r="r" b="b"/>
              <a:pathLst>
                <a:path w="9241" h="6973" extrusionOk="0">
                  <a:moveTo>
                    <a:pt x="8273" y="1"/>
                  </a:moveTo>
                  <a:lnTo>
                    <a:pt x="8273" y="1"/>
                  </a:lnTo>
                  <a:cubicBezTo>
                    <a:pt x="6105" y="134"/>
                    <a:pt x="3937" y="401"/>
                    <a:pt x="1769" y="668"/>
                  </a:cubicBezTo>
                  <a:cubicBezTo>
                    <a:pt x="1485" y="701"/>
                    <a:pt x="1202" y="710"/>
                    <a:pt x="914" y="710"/>
                  </a:cubicBezTo>
                  <a:cubicBezTo>
                    <a:pt x="626" y="710"/>
                    <a:pt x="334" y="701"/>
                    <a:pt x="34" y="701"/>
                  </a:cubicBezTo>
                  <a:cubicBezTo>
                    <a:pt x="34" y="1135"/>
                    <a:pt x="34" y="1569"/>
                    <a:pt x="1" y="2002"/>
                  </a:cubicBezTo>
                  <a:cubicBezTo>
                    <a:pt x="34" y="2269"/>
                    <a:pt x="34" y="2503"/>
                    <a:pt x="34" y="2770"/>
                  </a:cubicBezTo>
                  <a:cubicBezTo>
                    <a:pt x="168" y="3103"/>
                    <a:pt x="101" y="3403"/>
                    <a:pt x="101" y="3737"/>
                  </a:cubicBezTo>
                  <a:cubicBezTo>
                    <a:pt x="101" y="3837"/>
                    <a:pt x="101" y="3970"/>
                    <a:pt x="134" y="4071"/>
                  </a:cubicBezTo>
                  <a:cubicBezTo>
                    <a:pt x="268" y="4271"/>
                    <a:pt x="201" y="4471"/>
                    <a:pt x="201" y="4671"/>
                  </a:cubicBezTo>
                  <a:cubicBezTo>
                    <a:pt x="201" y="4771"/>
                    <a:pt x="201" y="4838"/>
                    <a:pt x="201" y="4938"/>
                  </a:cubicBezTo>
                  <a:cubicBezTo>
                    <a:pt x="334" y="5071"/>
                    <a:pt x="301" y="5205"/>
                    <a:pt x="268" y="5371"/>
                  </a:cubicBezTo>
                  <a:cubicBezTo>
                    <a:pt x="268" y="5438"/>
                    <a:pt x="301" y="5505"/>
                    <a:pt x="301" y="5538"/>
                  </a:cubicBezTo>
                  <a:cubicBezTo>
                    <a:pt x="401" y="5672"/>
                    <a:pt x="368" y="5838"/>
                    <a:pt x="368" y="5972"/>
                  </a:cubicBezTo>
                  <a:cubicBezTo>
                    <a:pt x="368" y="6039"/>
                    <a:pt x="368" y="6105"/>
                    <a:pt x="401" y="6139"/>
                  </a:cubicBezTo>
                  <a:cubicBezTo>
                    <a:pt x="434" y="6172"/>
                    <a:pt x="434" y="6205"/>
                    <a:pt x="468" y="6239"/>
                  </a:cubicBezTo>
                  <a:cubicBezTo>
                    <a:pt x="1402" y="6372"/>
                    <a:pt x="2302" y="6472"/>
                    <a:pt x="3203" y="6606"/>
                  </a:cubicBezTo>
                  <a:cubicBezTo>
                    <a:pt x="4237" y="6739"/>
                    <a:pt x="5271" y="6806"/>
                    <a:pt x="6305" y="6839"/>
                  </a:cubicBezTo>
                  <a:cubicBezTo>
                    <a:pt x="7206" y="6839"/>
                    <a:pt x="8073" y="6873"/>
                    <a:pt x="8940" y="6973"/>
                  </a:cubicBezTo>
                  <a:cubicBezTo>
                    <a:pt x="9074" y="6973"/>
                    <a:pt x="9174" y="6973"/>
                    <a:pt x="9241" y="6839"/>
                  </a:cubicBezTo>
                  <a:cubicBezTo>
                    <a:pt x="9174" y="6806"/>
                    <a:pt x="9141" y="6739"/>
                    <a:pt x="9174" y="6672"/>
                  </a:cubicBezTo>
                  <a:cubicBezTo>
                    <a:pt x="9174" y="6539"/>
                    <a:pt x="9141" y="6372"/>
                    <a:pt x="9141" y="6239"/>
                  </a:cubicBezTo>
                  <a:cubicBezTo>
                    <a:pt x="9074" y="6205"/>
                    <a:pt x="9074" y="6139"/>
                    <a:pt x="9107" y="6072"/>
                  </a:cubicBezTo>
                  <a:cubicBezTo>
                    <a:pt x="9074" y="5939"/>
                    <a:pt x="9074" y="5838"/>
                    <a:pt x="9041" y="5705"/>
                  </a:cubicBezTo>
                  <a:cubicBezTo>
                    <a:pt x="8974" y="5638"/>
                    <a:pt x="8974" y="5538"/>
                    <a:pt x="9007" y="5472"/>
                  </a:cubicBezTo>
                  <a:cubicBezTo>
                    <a:pt x="9007" y="5338"/>
                    <a:pt x="8974" y="5238"/>
                    <a:pt x="8974" y="5105"/>
                  </a:cubicBezTo>
                  <a:cubicBezTo>
                    <a:pt x="8874" y="5038"/>
                    <a:pt x="8874" y="4938"/>
                    <a:pt x="8907" y="4838"/>
                  </a:cubicBezTo>
                  <a:cubicBezTo>
                    <a:pt x="8907" y="4738"/>
                    <a:pt x="8874" y="4638"/>
                    <a:pt x="8874" y="4504"/>
                  </a:cubicBezTo>
                  <a:cubicBezTo>
                    <a:pt x="8807" y="4437"/>
                    <a:pt x="8807" y="4337"/>
                    <a:pt x="8807" y="4237"/>
                  </a:cubicBezTo>
                  <a:cubicBezTo>
                    <a:pt x="8807" y="4171"/>
                    <a:pt x="8807" y="4071"/>
                    <a:pt x="8807" y="4004"/>
                  </a:cubicBezTo>
                  <a:cubicBezTo>
                    <a:pt x="8707" y="3870"/>
                    <a:pt x="8707" y="3770"/>
                    <a:pt x="8740" y="3637"/>
                  </a:cubicBezTo>
                  <a:cubicBezTo>
                    <a:pt x="8707" y="3570"/>
                    <a:pt x="8707" y="3470"/>
                    <a:pt x="8707" y="3370"/>
                  </a:cubicBezTo>
                  <a:cubicBezTo>
                    <a:pt x="8607" y="3303"/>
                    <a:pt x="8640" y="3237"/>
                    <a:pt x="8640" y="3137"/>
                  </a:cubicBezTo>
                  <a:cubicBezTo>
                    <a:pt x="8640" y="3003"/>
                    <a:pt x="8640" y="2903"/>
                    <a:pt x="8607" y="2770"/>
                  </a:cubicBezTo>
                  <a:cubicBezTo>
                    <a:pt x="8574" y="2736"/>
                    <a:pt x="8540" y="2670"/>
                    <a:pt x="8574" y="2603"/>
                  </a:cubicBezTo>
                  <a:cubicBezTo>
                    <a:pt x="8507" y="2469"/>
                    <a:pt x="8507" y="2336"/>
                    <a:pt x="8540" y="2169"/>
                  </a:cubicBezTo>
                  <a:cubicBezTo>
                    <a:pt x="8440" y="2102"/>
                    <a:pt x="8440" y="2002"/>
                    <a:pt x="8473" y="1902"/>
                  </a:cubicBezTo>
                  <a:cubicBezTo>
                    <a:pt x="8473" y="1769"/>
                    <a:pt x="8440" y="1635"/>
                    <a:pt x="8440" y="1469"/>
                  </a:cubicBezTo>
                  <a:cubicBezTo>
                    <a:pt x="8373" y="1402"/>
                    <a:pt x="8373" y="1302"/>
                    <a:pt x="8407" y="1235"/>
                  </a:cubicBezTo>
                  <a:cubicBezTo>
                    <a:pt x="8340" y="1035"/>
                    <a:pt x="8340" y="868"/>
                    <a:pt x="8340" y="701"/>
                  </a:cubicBezTo>
                  <a:cubicBezTo>
                    <a:pt x="8207" y="468"/>
                    <a:pt x="8307" y="234"/>
                    <a:pt x="8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6" name="Google Shape;12576;p23"/>
            <p:cNvSpPr/>
            <p:nvPr/>
          </p:nvSpPr>
          <p:spPr>
            <a:xfrm rot="-5400000">
              <a:off x="8601093" y="3005678"/>
              <a:ext cx="228426" cy="359471"/>
            </a:xfrm>
            <a:custGeom>
              <a:avLst/>
              <a:gdLst/>
              <a:ahLst/>
              <a:cxnLst/>
              <a:rect l="l" t="t" r="r" b="b"/>
              <a:pathLst>
                <a:path w="9207" h="8073" extrusionOk="0">
                  <a:moveTo>
                    <a:pt x="7872" y="0"/>
                  </a:moveTo>
                  <a:cubicBezTo>
                    <a:pt x="6338" y="667"/>
                    <a:pt x="4670" y="1001"/>
                    <a:pt x="3069" y="1568"/>
                  </a:cubicBezTo>
                  <a:cubicBezTo>
                    <a:pt x="2102" y="1868"/>
                    <a:pt x="1101" y="2135"/>
                    <a:pt x="134" y="2435"/>
                  </a:cubicBezTo>
                  <a:cubicBezTo>
                    <a:pt x="100" y="2468"/>
                    <a:pt x="67" y="2502"/>
                    <a:pt x="0" y="2502"/>
                  </a:cubicBezTo>
                  <a:cubicBezTo>
                    <a:pt x="0" y="2569"/>
                    <a:pt x="0" y="2635"/>
                    <a:pt x="0" y="2702"/>
                  </a:cubicBezTo>
                  <a:cubicBezTo>
                    <a:pt x="67" y="2735"/>
                    <a:pt x="100" y="2802"/>
                    <a:pt x="67" y="2869"/>
                  </a:cubicBezTo>
                  <a:cubicBezTo>
                    <a:pt x="67" y="2935"/>
                    <a:pt x="100" y="2969"/>
                    <a:pt x="100" y="3036"/>
                  </a:cubicBezTo>
                  <a:cubicBezTo>
                    <a:pt x="167" y="3069"/>
                    <a:pt x="167" y="3136"/>
                    <a:pt x="167" y="3202"/>
                  </a:cubicBezTo>
                  <a:cubicBezTo>
                    <a:pt x="167" y="3269"/>
                    <a:pt x="167" y="3336"/>
                    <a:pt x="167" y="3402"/>
                  </a:cubicBezTo>
                  <a:cubicBezTo>
                    <a:pt x="300" y="3569"/>
                    <a:pt x="334" y="3769"/>
                    <a:pt x="334" y="4003"/>
                  </a:cubicBezTo>
                  <a:cubicBezTo>
                    <a:pt x="334" y="4036"/>
                    <a:pt x="334" y="4103"/>
                    <a:pt x="367" y="4170"/>
                  </a:cubicBezTo>
                  <a:cubicBezTo>
                    <a:pt x="467" y="4370"/>
                    <a:pt x="500" y="4570"/>
                    <a:pt x="500" y="4770"/>
                  </a:cubicBezTo>
                  <a:cubicBezTo>
                    <a:pt x="500" y="4837"/>
                    <a:pt x="500" y="4904"/>
                    <a:pt x="534" y="4937"/>
                  </a:cubicBezTo>
                  <a:cubicBezTo>
                    <a:pt x="601" y="5004"/>
                    <a:pt x="601" y="5104"/>
                    <a:pt x="601" y="5204"/>
                  </a:cubicBezTo>
                  <a:lnTo>
                    <a:pt x="601" y="5371"/>
                  </a:lnTo>
                  <a:cubicBezTo>
                    <a:pt x="701" y="5437"/>
                    <a:pt x="701" y="5537"/>
                    <a:pt x="667" y="5637"/>
                  </a:cubicBezTo>
                  <a:lnTo>
                    <a:pt x="701" y="5804"/>
                  </a:lnTo>
                  <a:cubicBezTo>
                    <a:pt x="801" y="5904"/>
                    <a:pt x="801" y="6038"/>
                    <a:pt x="767" y="6171"/>
                  </a:cubicBezTo>
                  <a:cubicBezTo>
                    <a:pt x="767" y="6204"/>
                    <a:pt x="767" y="6271"/>
                    <a:pt x="801" y="6338"/>
                  </a:cubicBezTo>
                  <a:cubicBezTo>
                    <a:pt x="901" y="6471"/>
                    <a:pt x="867" y="6605"/>
                    <a:pt x="867" y="6772"/>
                  </a:cubicBezTo>
                  <a:lnTo>
                    <a:pt x="867" y="6938"/>
                  </a:lnTo>
                  <a:cubicBezTo>
                    <a:pt x="901" y="6972"/>
                    <a:pt x="934" y="7005"/>
                    <a:pt x="967" y="7038"/>
                  </a:cubicBezTo>
                  <a:lnTo>
                    <a:pt x="1168" y="7038"/>
                  </a:lnTo>
                  <a:cubicBezTo>
                    <a:pt x="3836" y="7472"/>
                    <a:pt x="6538" y="7706"/>
                    <a:pt x="9207" y="8072"/>
                  </a:cubicBezTo>
                  <a:cubicBezTo>
                    <a:pt x="9207" y="7906"/>
                    <a:pt x="9207" y="7706"/>
                    <a:pt x="9207" y="7539"/>
                  </a:cubicBezTo>
                  <a:cubicBezTo>
                    <a:pt x="9207" y="7439"/>
                    <a:pt x="9207" y="7372"/>
                    <a:pt x="9207" y="7272"/>
                  </a:cubicBezTo>
                  <a:cubicBezTo>
                    <a:pt x="9073" y="7072"/>
                    <a:pt x="9140" y="6872"/>
                    <a:pt x="9140" y="6671"/>
                  </a:cubicBezTo>
                  <a:cubicBezTo>
                    <a:pt x="9140" y="6571"/>
                    <a:pt x="9140" y="6505"/>
                    <a:pt x="9107" y="6405"/>
                  </a:cubicBezTo>
                  <a:cubicBezTo>
                    <a:pt x="9007" y="6238"/>
                    <a:pt x="9040" y="6071"/>
                    <a:pt x="9040" y="5904"/>
                  </a:cubicBezTo>
                  <a:cubicBezTo>
                    <a:pt x="9040" y="5804"/>
                    <a:pt x="9040" y="5737"/>
                    <a:pt x="9040" y="5637"/>
                  </a:cubicBezTo>
                  <a:cubicBezTo>
                    <a:pt x="8906" y="5504"/>
                    <a:pt x="8940" y="5337"/>
                    <a:pt x="8973" y="5204"/>
                  </a:cubicBezTo>
                  <a:cubicBezTo>
                    <a:pt x="8940" y="5070"/>
                    <a:pt x="8940" y="4970"/>
                    <a:pt x="8940" y="4870"/>
                  </a:cubicBezTo>
                  <a:cubicBezTo>
                    <a:pt x="8840" y="4770"/>
                    <a:pt x="8840" y="4637"/>
                    <a:pt x="8873" y="4503"/>
                  </a:cubicBezTo>
                  <a:lnTo>
                    <a:pt x="8840" y="4236"/>
                  </a:lnTo>
                  <a:cubicBezTo>
                    <a:pt x="8740" y="4103"/>
                    <a:pt x="8773" y="3970"/>
                    <a:pt x="8773" y="3803"/>
                  </a:cubicBezTo>
                  <a:cubicBezTo>
                    <a:pt x="8773" y="3769"/>
                    <a:pt x="8773" y="3703"/>
                    <a:pt x="8773" y="3636"/>
                  </a:cubicBezTo>
                  <a:cubicBezTo>
                    <a:pt x="8673" y="3536"/>
                    <a:pt x="8673" y="3436"/>
                    <a:pt x="8706" y="3302"/>
                  </a:cubicBezTo>
                  <a:cubicBezTo>
                    <a:pt x="8706" y="3236"/>
                    <a:pt x="8673" y="3169"/>
                    <a:pt x="8673" y="3136"/>
                  </a:cubicBezTo>
                  <a:cubicBezTo>
                    <a:pt x="8573" y="3036"/>
                    <a:pt x="8573" y="2902"/>
                    <a:pt x="8606" y="2769"/>
                  </a:cubicBezTo>
                  <a:cubicBezTo>
                    <a:pt x="8606" y="2735"/>
                    <a:pt x="8606" y="2669"/>
                    <a:pt x="8573" y="2602"/>
                  </a:cubicBezTo>
                  <a:cubicBezTo>
                    <a:pt x="8506" y="2535"/>
                    <a:pt x="8506" y="2435"/>
                    <a:pt x="8540" y="2335"/>
                  </a:cubicBezTo>
                  <a:cubicBezTo>
                    <a:pt x="8540" y="2302"/>
                    <a:pt x="8506" y="2235"/>
                    <a:pt x="8506" y="2168"/>
                  </a:cubicBezTo>
                  <a:cubicBezTo>
                    <a:pt x="8373" y="1968"/>
                    <a:pt x="8373" y="1735"/>
                    <a:pt x="8339" y="1468"/>
                  </a:cubicBezTo>
                  <a:cubicBezTo>
                    <a:pt x="8339" y="1434"/>
                    <a:pt x="8339" y="1368"/>
                    <a:pt x="8339" y="1301"/>
                  </a:cubicBezTo>
                  <a:cubicBezTo>
                    <a:pt x="8106" y="901"/>
                    <a:pt x="8173" y="400"/>
                    <a:pt x="7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7" name="Google Shape;12577;p23"/>
            <p:cNvSpPr/>
            <p:nvPr/>
          </p:nvSpPr>
          <p:spPr>
            <a:xfrm rot="-5400000">
              <a:off x="7492859" y="3049819"/>
              <a:ext cx="224307" cy="328301"/>
            </a:xfrm>
            <a:custGeom>
              <a:avLst/>
              <a:gdLst/>
              <a:ahLst/>
              <a:cxnLst/>
              <a:rect l="l" t="t" r="r" b="b"/>
              <a:pathLst>
                <a:path w="9041" h="7373" extrusionOk="0">
                  <a:moveTo>
                    <a:pt x="1268" y="1"/>
                  </a:moveTo>
                  <a:cubicBezTo>
                    <a:pt x="1235" y="67"/>
                    <a:pt x="1235" y="134"/>
                    <a:pt x="1168" y="168"/>
                  </a:cubicBezTo>
                  <a:cubicBezTo>
                    <a:pt x="1168" y="234"/>
                    <a:pt x="1135" y="301"/>
                    <a:pt x="1135" y="368"/>
                  </a:cubicBezTo>
                  <a:cubicBezTo>
                    <a:pt x="1168" y="434"/>
                    <a:pt x="1135" y="501"/>
                    <a:pt x="1068" y="534"/>
                  </a:cubicBezTo>
                  <a:lnTo>
                    <a:pt x="1068" y="701"/>
                  </a:lnTo>
                  <a:cubicBezTo>
                    <a:pt x="1068" y="801"/>
                    <a:pt x="1068" y="901"/>
                    <a:pt x="1001" y="968"/>
                  </a:cubicBezTo>
                  <a:cubicBezTo>
                    <a:pt x="968" y="1068"/>
                    <a:pt x="968" y="1135"/>
                    <a:pt x="968" y="1235"/>
                  </a:cubicBezTo>
                  <a:cubicBezTo>
                    <a:pt x="968" y="1302"/>
                    <a:pt x="968" y="1368"/>
                    <a:pt x="901" y="1402"/>
                  </a:cubicBezTo>
                  <a:lnTo>
                    <a:pt x="868" y="1569"/>
                  </a:lnTo>
                  <a:cubicBezTo>
                    <a:pt x="901" y="1802"/>
                    <a:pt x="835" y="2002"/>
                    <a:pt x="735" y="2169"/>
                  </a:cubicBezTo>
                  <a:cubicBezTo>
                    <a:pt x="735" y="2236"/>
                    <a:pt x="701" y="2302"/>
                    <a:pt x="701" y="2336"/>
                  </a:cubicBezTo>
                  <a:cubicBezTo>
                    <a:pt x="735" y="2436"/>
                    <a:pt x="701" y="2469"/>
                    <a:pt x="634" y="2536"/>
                  </a:cubicBezTo>
                  <a:cubicBezTo>
                    <a:pt x="634" y="2569"/>
                    <a:pt x="634" y="2636"/>
                    <a:pt x="601" y="2703"/>
                  </a:cubicBezTo>
                  <a:cubicBezTo>
                    <a:pt x="634" y="2769"/>
                    <a:pt x="634" y="2836"/>
                    <a:pt x="568" y="2870"/>
                  </a:cubicBezTo>
                  <a:cubicBezTo>
                    <a:pt x="534" y="2936"/>
                    <a:pt x="534" y="2970"/>
                    <a:pt x="534" y="3036"/>
                  </a:cubicBezTo>
                  <a:cubicBezTo>
                    <a:pt x="534" y="3103"/>
                    <a:pt x="534" y="3170"/>
                    <a:pt x="468" y="3203"/>
                  </a:cubicBezTo>
                  <a:cubicBezTo>
                    <a:pt x="468" y="3270"/>
                    <a:pt x="434" y="3337"/>
                    <a:pt x="434" y="3403"/>
                  </a:cubicBezTo>
                  <a:cubicBezTo>
                    <a:pt x="468" y="3470"/>
                    <a:pt x="434" y="3503"/>
                    <a:pt x="368" y="3570"/>
                  </a:cubicBezTo>
                  <a:cubicBezTo>
                    <a:pt x="368" y="3603"/>
                    <a:pt x="368" y="3670"/>
                    <a:pt x="368" y="3737"/>
                  </a:cubicBezTo>
                  <a:cubicBezTo>
                    <a:pt x="368" y="3837"/>
                    <a:pt x="368" y="3937"/>
                    <a:pt x="301" y="4004"/>
                  </a:cubicBezTo>
                  <a:lnTo>
                    <a:pt x="268" y="4170"/>
                  </a:lnTo>
                  <a:cubicBezTo>
                    <a:pt x="301" y="4271"/>
                    <a:pt x="301" y="4404"/>
                    <a:pt x="201" y="4504"/>
                  </a:cubicBezTo>
                  <a:lnTo>
                    <a:pt x="167" y="4771"/>
                  </a:lnTo>
                  <a:cubicBezTo>
                    <a:pt x="201" y="4904"/>
                    <a:pt x="234" y="5004"/>
                    <a:pt x="134" y="5104"/>
                  </a:cubicBezTo>
                  <a:cubicBezTo>
                    <a:pt x="101" y="5238"/>
                    <a:pt x="101" y="5338"/>
                    <a:pt x="101" y="5471"/>
                  </a:cubicBezTo>
                  <a:cubicBezTo>
                    <a:pt x="134" y="5605"/>
                    <a:pt x="167" y="5772"/>
                    <a:pt x="34" y="5905"/>
                  </a:cubicBezTo>
                  <a:lnTo>
                    <a:pt x="1" y="6139"/>
                  </a:lnTo>
                  <a:cubicBezTo>
                    <a:pt x="34" y="6205"/>
                    <a:pt x="34" y="6272"/>
                    <a:pt x="34" y="6339"/>
                  </a:cubicBezTo>
                  <a:cubicBezTo>
                    <a:pt x="1101" y="6472"/>
                    <a:pt x="2169" y="6639"/>
                    <a:pt x="3236" y="6806"/>
                  </a:cubicBezTo>
                  <a:cubicBezTo>
                    <a:pt x="4737" y="7039"/>
                    <a:pt x="6272" y="7239"/>
                    <a:pt x="7840" y="7373"/>
                  </a:cubicBezTo>
                  <a:cubicBezTo>
                    <a:pt x="7840" y="7273"/>
                    <a:pt x="7840" y="7173"/>
                    <a:pt x="7906" y="7106"/>
                  </a:cubicBezTo>
                  <a:lnTo>
                    <a:pt x="7940" y="6939"/>
                  </a:lnTo>
                  <a:cubicBezTo>
                    <a:pt x="7940" y="6706"/>
                    <a:pt x="7973" y="6472"/>
                    <a:pt x="8073" y="6239"/>
                  </a:cubicBezTo>
                  <a:lnTo>
                    <a:pt x="8140" y="5972"/>
                  </a:lnTo>
                  <a:cubicBezTo>
                    <a:pt x="8106" y="5905"/>
                    <a:pt x="8106" y="5838"/>
                    <a:pt x="8173" y="5805"/>
                  </a:cubicBezTo>
                  <a:lnTo>
                    <a:pt x="8207" y="5638"/>
                  </a:lnTo>
                  <a:cubicBezTo>
                    <a:pt x="8173" y="5405"/>
                    <a:pt x="8240" y="5205"/>
                    <a:pt x="8340" y="5038"/>
                  </a:cubicBezTo>
                  <a:cubicBezTo>
                    <a:pt x="8373" y="4971"/>
                    <a:pt x="8373" y="4904"/>
                    <a:pt x="8373" y="4838"/>
                  </a:cubicBezTo>
                  <a:cubicBezTo>
                    <a:pt x="8473" y="4371"/>
                    <a:pt x="8573" y="3904"/>
                    <a:pt x="8774" y="3470"/>
                  </a:cubicBezTo>
                  <a:cubicBezTo>
                    <a:pt x="8774" y="3403"/>
                    <a:pt x="8807" y="3337"/>
                    <a:pt x="8807" y="3303"/>
                  </a:cubicBezTo>
                  <a:cubicBezTo>
                    <a:pt x="8774" y="3236"/>
                    <a:pt x="8807" y="3170"/>
                    <a:pt x="8874" y="3136"/>
                  </a:cubicBezTo>
                  <a:cubicBezTo>
                    <a:pt x="8874" y="3070"/>
                    <a:pt x="8874" y="3003"/>
                    <a:pt x="8907" y="2936"/>
                  </a:cubicBezTo>
                  <a:cubicBezTo>
                    <a:pt x="8840" y="2769"/>
                    <a:pt x="9040" y="2603"/>
                    <a:pt x="8840" y="2436"/>
                  </a:cubicBezTo>
                  <a:cubicBezTo>
                    <a:pt x="8340" y="2369"/>
                    <a:pt x="7873" y="2202"/>
                    <a:pt x="7406" y="2036"/>
                  </a:cubicBezTo>
                  <a:cubicBezTo>
                    <a:pt x="5338" y="1402"/>
                    <a:pt x="3270" y="768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8" name="Google Shape;12578;p23"/>
            <p:cNvSpPr/>
            <p:nvPr/>
          </p:nvSpPr>
          <p:spPr>
            <a:xfrm rot="-5400000">
              <a:off x="5164206" y="3005142"/>
              <a:ext cx="220164" cy="257903"/>
            </a:xfrm>
            <a:custGeom>
              <a:avLst/>
              <a:gdLst/>
              <a:ahLst/>
              <a:cxnLst/>
              <a:rect l="l" t="t" r="r" b="b"/>
              <a:pathLst>
                <a:path w="8874" h="5792" extrusionOk="0">
                  <a:moveTo>
                    <a:pt x="8715" y="0"/>
                  </a:moveTo>
                  <a:cubicBezTo>
                    <a:pt x="8648" y="0"/>
                    <a:pt x="8573" y="34"/>
                    <a:pt x="8506" y="50"/>
                  </a:cubicBezTo>
                  <a:cubicBezTo>
                    <a:pt x="5704" y="384"/>
                    <a:pt x="2935" y="751"/>
                    <a:pt x="167" y="1118"/>
                  </a:cubicBezTo>
                  <a:cubicBezTo>
                    <a:pt x="100" y="1118"/>
                    <a:pt x="67" y="1084"/>
                    <a:pt x="33" y="1084"/>
                  </a:cubicBezTo>
                  <a:cubicBezTo>
                    <a:pt x="33" y="1218"/>
                    <a:pt x="0" y="1318"/>
                    <a:pt x="0" y="1451"/>
                  </a:cubicBezTo>
                  <a:cubicBezTo>
                    <a:pt x="33" y="1551"/>
                    <a:pt x="33" y="1618"/>
                    <a:pt x="33" y="1718"/>
                  </a:cubicBezTo>
                  <a:cubicBezTo>
                    <a:pt x="133" y="1852"/>
                    <a:pt x="100" y="1985"/>
                    <a:pt x="100" y="2152"/>
                  </a:cubicBezTo>
                  <a:lnTo>
                    <a:pt x="133" y="2419"/>
                  </a:lnTo>
                  <a:cubicBezTo>
                    <a:pt x="234" y="2519"/>
                    <a:pt x="200" y="2619"/>
                    <a:pt x="167" y="2752"/>
                  </a:cubicBezTo>
                  <a:cubicBezTo>
                    <a:pt x="200" y="2852"/>
                    <a:pt x="200" y="2986"/>
                    <a:pt x="200" y="3086"/>
                  </a:cubicBezTo>
                  <a:cubicBezTo>
                    <a:pt x="300" y="3186"/>
                    <a:pt x="300" y="3319"/>
                    <a:pt x="267" y="3453"/>
                  </a:cubicBezTo>
                  <a:cubicBezTo>
                    <a:pt x="267" y="3553"/>
                    <a:pt x="267" y="3686"/>
                    <a:pt x="300" y="3786"/>
                  </a:cubicBezTo>
                  <a:cubicBezTo>
                    <a:pt x="400" y="3886"/>
                    <a:pt x="367" y="4020"/>
                    <a:pt x="334" y="4120"/>
                  </a:cubicBezTo>
                  <a:cubicBezTo>
                    <a:pt x="367" y="4253"/>
                    <a:pt x="367" y="4353"/>
                    <a:pt x="367" y="4487"/>
                  </a:cubicBezTo>
                  <a:cubicBezTo>
                    <a:pt x="467" y="4587"/>
                    <a:pt x="467" y="4720"/>
                    <a:pt x="434" y="4820"/>
                  </a:cubicBezTo>
                  <a:cubicBezTo>
                    <a:pt x="434" y="4954"/>
                    <a:pt x="467" y="5054"/>
                    <a:pt x="467" y="5187"/>
                  </a:cubicBezTo>
                  <a:cubicBezTo>
                    <a:pt x="600" y="5321"/>
                    <a:pt x="567" y="5521"/>
                    <a:pt x="534" y="5688"/>
                  </a:cubicBezTo>
                  <a:cubicBezTo>
                    <a:pt x="600" y="5777"/>
                    <a:pt x="682" y="5791"/>
                    <a:pt x="768" y="5791"/>
                  </a:cubicBezTo>
                  <a:cubicBezTo>
                    <a:pt x="812" y="5791"/>
                    <a:pt x="856" y="5788"/>
                    <a:pt x="901" y="5788"/>
                  </a:cubicBezTo>
                  <a:cubicBezTo>
                    <a:pt x="2802" y="5788"/>
                    <a:pt x="4737" y="5788"/>
                    <a:pt x="6638" y="5754"/>
                  </a:cubicBezTo>
                  <a:cubicBezTo>
                    <a:pt x="7305" y="5754"/>
                    <a:pt x="8006" y="5688"/>
                    <a:pt x="8706" y="5688"/>
                  </a:cubicBezTo>
                  <a:cubicBezTo>
                    <a:pt x="8706" y="5554"/>
                    <a:pt x="8706" y="5421"/>
                    <a:pt x="8740" y="5254"/>
                  </a:cubicBezTo>
                  <a:lnTo>
                    <a:pt x="8706" y="4920"/>
                  </a:lnTo>
                  <a:cubicBezTo>
                    <a:pt x="8573" y="4687"/>
                    <a:pt x="8606" y="4453"/>
                    <a:pt x="8640" y="4220"/>
                  </a:cubicBezTo>
                  <a:cubicBezTo>
                    <a:pt x="8573" y="3686"/>
                    <a:pt x="8606" y="3186"/>
                    <a:pt x="8640" y="2652"/>
                  </a:cubicBezTo>
                  <a:cubicBezTo>
                    <a:pt x="8606" y="2352"/>
                    <a:pt x="8573" y="2018"/>
                    <a:pt x="8706" y="1718"/>
                  </a:cubicBezTo>
                  <a:lnTo>
                    <a:pt x="8706" y="1351"/>
                  </a:lnTo>
                  <a:cubicBezTo>
                    <a:pt x="8706" y="1218"/>
                    <a:pt x="8673" y="1051"/>
                    <a:pt x="8773" y="951"/>
                  </a:cubicBezTo>
                  <a:cubicBezTo>
                    <a:pt x="8773" y="817"/>
                    <a:pt x="8806" y="717"/>
                    <a:pt x="8806" y="584"/>
                  </a:cubicBezTo>
                  <a:cubicBezTo>
                    <a:pt x="8773" y="451"/>
                    <a:pt x="8740" y="284"/>
                    <a:pt x="8873" y="150"/>
                  </a:cubicBezTo>
                  <a:cubicBezTo>
                    <a:pt x="8840" y="34"/>
                    <a:pt x="8781" y="0"/>
                    <a:pt x="8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9" name="Google Shape;12579;p23"/>
            <p:cNvSpPr/>
            <p:nvPr/>
          </p:nvSpPr>
          <p:spPr>
            <a:xfrm rot="-5400000">
              <a:off x="7250512" y="3036924"/>
              <a:ext cx="216839" cy="288716"/>
            </a:xfrm>
            <a:custGeom>
              <a:avLst/>
              <a:gdLst/>
              <a:ahLst/>
              <a:cxnLst/>
              <a:rect l="l" t="t" r="r" b="b"/>
              <a:pathLst>
                <a:path w="8740" h="6484" extrusionOk="0">
                  <a:moveTo>
                    <a:pt x="774" y="0"/>
                  </a:moveTo>
                  <a:cubicBezTo>
                    <a:pt x="675" y="0"/>
                    <a:pt x="585" y="44"/>
                    <a:pt x="534" y="146"/>
                  </a:cubicBezTo>
                  <a:cubicBezTo>
                    <a:pt x="567" y="346"/>
                    <a:pt x="601" y="513"/>
                    <a:pt x="467" y="680"/>
                  </a:cubicBezTo>
                  <a:cubicBezTo>
                    <a:pt x="467" y="780"/>
                    <a:pt x="467" y="846"/>
                    <a:pt x="467" y="946"/>
                  </a:cubicBezTo>
                  <a:cubicBezTo>
                    <a:pt x="467" y="1113"/>
                    <a:pt x="501" y="1313"/>
                    <a:pt x="401" y="1447"/>
                  </a:cubicBezTo>
                  <a:cubicBezTo>
                    <a:pt x="367" y="1547"/>
                    <a:pt x="367" y="1614"/>
                    <a:pt x="367" y="1714"/>
                  </a:cubicBezTo>
                  <a:cubicBezTo>
                    <a:pt x="367" y="1880"/>
                    <a:pt x="434" y="2081"/>
                    <a:pt x="301" y="2214"/>
                  </a:cubicBezTo>
                  <a:cubicBezTo>
                    <a:pt x="301" y="2347"/>
                    <a:pt x="267" y="2448"/>
                    <a:pt x="267" y="2581"/>
                  </a:cubicBezTo>
                  <a:cubicBezTo>
                    <a:pt x="301" y="2681"/>
                    <a:pt x="301" y="2781"/>
                    <a:pt x="201" y="2848"/>
                  </a:cubicBezTo>
                  <a:cubicBezTo>
                    <a:pt x="201" y="2948"/>
                    <a:pt x="201" y="3081"/>
                    <a:pt x="167" y="3181"/>
                  </a:cubicBezTo>
                  <a:cubicBezTo>
                    <a:pt x="201" y="3248"/>
                    <a:pt x="201" y="3315"/>
                    <a:pt x="134" y="3348"/>
                  </a:cubicBezTo>
                  <a:lnTo>
                    <a:pt x="100" y="3515"/>
                  </a:lnTo>
                  <a:cubicBezTo>
                    <a:pt x="134" y="3615"/>
                    <a:pt x="134" y="3715"/>
                    <a:pt x="34" y="3782"/>
                  </a:cubicBezTo>
                  <a:cubicBezTo>
                    <a:pt x="34" y="3849"/>
                    <a:pt x="0" y="3915"/>
                    <a:pt x="0" y="3949"/>
                  </a:cubicBezTo>
                  <a:cubicBezTo>
                    <a:pt x="34" y="4015"/>
                    <a:pt x="34" y="4082"/>
                    <a:pt x="67" y="4115"/>
                  </a:cubicBezTo>
                  <a:cubicBezTo>
                    <a:pt x="467" y="4249"/>
                    <a:pt x="868" y="4349"/>
                    <a:pt x="1301" y="4482"/>
                  </a:cubicBezTo>
                  <a:cubicBezTo>
                    <a:pt x="3403" y="5149"/>
                    <a:pt x="5571" y="5717"/>
                    <a:pt x="7673" y="6484"/>
                  </a:cubicBezTo>
                  <a:cubicBezTo>
                    <a:pt x="7706" y="6317"/>
                    <a:pt x="7773" y="6184"/>
                    <a:pt x="7839" y="6050"/>
                  </a:cubicBezTo>
                  <a:cubicBezTo>
                    <a:pt x="7839" y="5983"/>
                    <a:pt x="7839" y="5917"/>
                    <a:pt x="7839" y="5850"/>
                  </a:cubicBezTo>
                  <a:cubicBezTo>
                    <a:pt x="7839" y="5750"/>
                    <a:pt x="7806" y="5616"/>
                    <a:pt x="7939" y="5516"/>
                  </a:cubicBezTo>
                  <a:cubicBezTo>
                    <a:pt x="7939" y="5450"/>
                    <a:pt x="7939" y="5416"/>
                    <a:pt x="7939" y="5350"/>
                  </a:cubicBezTo>
                  <a:cubicBezTo>
                    <a:pt x="7906" y="5250"/>
                    <a:pt x="7906" y="5149"/>
                    <a:pt x="8006" y="5083"/>
                  </a:cubicBezTo>
                  <a:lnTo>
                    <a:pt x="8039" y="4916"/>
                  </a:lnTo>
                  <a:cubicBezTo>
                    <a:pt x="8073" y="4482"/>
                    <a:pt x="8140" y="4049"/>
                    <a:pt x="8273" y="3615"/>
                  </a:cubicBezTo>
                  <a:cubicBezTo>
                    <a:pt x="8273" y="3548"/>
                    <a:pt x="8273" y="3515"/>
                    <a:pt x="8273" y="3448"/>
                  </a:cubicBezTo>
                  <a:cubicBezTo>
                    <a:pt x="8273" y="3115"/>
                    <a:pt x="8340" y="2814"/>
                    <a:pt x="8440" y="2481"/>
                  </a:cubicBezTo>
                  <a:cubicBezTo>
                    <a:pt x="8440" y="2448"/>
                    <a:pt x="8440" y="2381"/>
                    <a:pt x="8473" y="2314"/>
                  </a:cubicBezTo>
                  <a:cubicBezTo>
                    <a:pt x="8440" y="2181"/>
                    <a:pt x="8406" y="2081"/>
                    <a:pt x="8506" y="1981"/>
                  </a:cubicBezTo>
                  <a:cubicBezTo>
                    <a:pt x="8540" y="1914"/>
                    <a:pt x="8540" y="1847"/>
                    <a:pt x="8540" y="1780"/>
                  </a:cubicBezTo>
                  <a:cubicBezTo>
                    <a:pt x="8540" y="1680"/>
                    <a:pt x="8506" y="1547"/>
                    <a:pt x="8607" y="1447"/>
                  </a:cubicBezTo>
                  <a:cubicBezTo>
                    <a:pt x="8607" y="1380"/>
                    <a:pt x="8607" y="1347"/>
                    <a:pt x="8640" y="1280"/>
                  </a:cubicBezTo>
                  <a:cubicBezTo>
                    <a:pt x="8607" y="1147"/>
                    <a:pt x="8607" y="1013"/>
                    <a:pt x="8707" y="913"/>
                  </a:cubicBezTo>
                  <a:cubicBezTo>
                    <a:pt x="8707" y="880"/>
                    <a:pt x="8707" y="813"/>
                    <a:pt x="8707" y="746"/>
                  </a:cubicBezTo>
                  <a:lnTo>
                    <a:pt x="8740" y="780"/>
                  </a:lnTo>
                  <a:cubicBezTo>
                    <a:pt x="8707" y="646"/>
                    <a:pt x="8707" y="546"/>
                    <a:pt x="8707" y="413"/>
                  </a:cubicBezTo>
                  <a:cubicBezTo>
                    <a:pt x="8471" y="430"/>
                    <a:pt x="8235" y="437"/>
                    <a:pt x="8000" y="437"/>
                  </a:cubicBezTo>
                  <a:cubicBezTo>
                    <a:pt x="6868" y="437"/>
                    <a:pt x="5736" y="268"/>
                    <a:pt x="4604" y="213"/>
                  </a:cubicBezTo>
                  <a:cubicBezTo>
                    <a:pt x="3703" y="179"/>
                    <a:pt x="2836" y="113"/>
                    <a:pt x="1935" y="79"/>
                  </a:cubicBezTo>
                  <a:cubicBezTo>
                    <a:pt x="1568" y="79"/>
                    <a:pt x="1201" y="79"/>
                    <a:pt x="868" y="12"/>
                  </a:cubicBezTo>
                  <a:cubicBezTo>
                    <a:pt x="836" y="5"/>
                    <a:pt x="805" y="0"/>
                    <a:pt x="7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0" name="Google Shape;12580;p23"/>
            <p:cNvSpPr/>
            <p:nvPr/>
          </p:nvSpPr>
          <p:spPr>
            <a:xfrm rot="-5400000">
              <a:off x="8351945" y="3078807"/>
              <a:ext cx="235050" cy="292679"/>
            </a:xfrm>
            <a:custGeom>
              <a:avLst/>
              <a:gdLst/>
              <a:ahLst/>
              <a:cxnLst/>
              <a:rect l="l" t="t" r="r" b="b"/>
              <a:pathLst>
                <a:path w="9474" h="6573" extrusionOk="0">
                  <a:moveTo>
                    <a:pt x="34" y="1"/>
                  </a:moveTo>
                  <a:cubicBezTo>
                    <a:pt x="1" y="68"/>
                    <a:pt x="1" y="134"/>
                    <a:pt x="1" y="201"/>
                  </a:cubicBezTo>
                  <a:cubicBezTo>
                    <a:pt x="1" y="234"/>
                    <a:pt x="1" y="301"/>
                    <a:pt x="34" y="368"/>
                  </a:cubicBezTo>
                  <a:cubicBezTo>
                    <a:pt x="101" y="401"/>
                    <a:pt x="101" y="468"/>
                    <a:pt x="67" y="535"/>
                  </a:cubicBezTo>
                  <a:cubicBezTo>
                    <a:pt x="67" y="601"/>
                    <a:pt x="101" y="668"/>
                    <a:pt x="101" y="701"/>
                  </a:cubicBezTo>
                  <a:cubicBezTo>
                    <a:pt x="201" y="902"/>
                    <a:pt x="267" y="1102"/>
                    <a:pt x="267" y="1302"/>
                  </a:cubicBezTo>
                  <a:cubicBezTo>
                    <a:pt x="267" y="1369"/>
                    <a:pt x="267" y="1435"/>
                    <a:pt x="267" y="1502"/>
                  </a:cubicBezTo>
                  <a:cubicBezTo>
                    <a:pt x="334" y="1535"/>
                    <a:pt x="367" y="1602"/>
                    <a:pt x="334" y="1669"/>
                  </a:cubicBezTo>
                  <a:cubicBezTo>
                    <a:pt x="334" y="1736"/>
                    <a:pt x="367" y="1769"/>
                    <a:pt x="367" y="1836"/>
                  </a:cubicBezTo>
                  <a:cubicBezTo>
                    <a:pt x="434" y="1869"/>
                    <a:pt x="434" y="1936"/>
                    <a:pt x="434" y="2002"/>
                  </a:cubicBezTo>
                  <a:cubicBezTo>
                    <a:pt x="434" y="2069"/>
                    <a:pt x="434" y="2136"/>
                    <a:pt x="434" y="2203"/>
                  </a:cubicBezTo>
                  <a:cubicBezTo>
                    <a:pt x="534" y="2269"/>
                    <a:pt x="534" y="2336"/>
                    <a:pt x="501" y="2436"/>
                  </a:cubicBezTo>
                  <a:cubicBezTo>
                    <a:pt x="534" y="2503"/>
                    <a:pt x="534" y="2569"/>
                    <a:pt x="534" y="2603"/>
                  </a:cubicBezTo>
                  <a:cubicBezTo>
                    <a:pt x="634" y="2803"/>
                    <a:pt x="701" y="3003"/>
                    <a:pt x="701" y="3237"/>
                  </a:cubicBezTo>
                  <a:cubicBezTo>
                    <a:pt x="701" y="3270"/>
                    <a:pt x="701" y="3337"/>
                    <a:pt x="701" y="3403"/>
                  </a:cubicBezTo>
                  <a:cubicBezTo>
                    <a:pt x="834" y="3570"/>
                    <a:pt x="868" y="3770"/>
                    <a:pt x="868" y="4004"/>
                  </a:cubicBezTo>
                  <a:cubicBezTo>
                    <a:pt x="868" y="4071"/>
                    <a:pt x="868" y="4104"/>
                    <a:pt x="901" y="4171"/>
                  </a:cubicBezTo>
                  <a:cubicBezTo>
                    <a:pt x="968" y="4204"/>
                    <a:pt x="968" y="4271"/>
                    <a:pt x="935" y="4337"/>
                  </a:cubicBezTo>
                  <a:cubicBezTo>
                    <a:pt x="968" y="4404"/>
                    <a:pt x="968" y="4471"/>
                    <a:pt x="968" y="4538"/>
                  </a:cubicBezTo>
                  <a:cubicBezTo>
                    <a:pt x="1035" y="4571"/>
                    <a:pt x="1068" y="4638"/>
                    <a:pt x="1035" y="4704"/>
                  </a:cubicBezTo>
                  <a:cubicBezTo>
                    <a:pt x="1035" y="4738"/>
                    <a:pt x="1068" y="4804"/>
                    <a:pt x="1068" y="4871"/>
                  </a:cubicBezTo>
                  <a:cubicBezTo>
                    <a:pt x="1135" y="4904"/>
                    <a:pt x="1135" y="4971"/>
                    <a:pt x="1135" y="5038"/>
                  </a:cubicBezTo>
                  <a:cubicBezTo>
                    <a:pt x="1135" y="5105"/>
                    <a:pt x="1135" y="5138"/>
                    <a:pt x="1168" y="5205"/>
                  </a:cubicBezTo>
                  <a:cubicBezTo>
                    <a:pt x="1301" y="5438"/>
                    <a:pt x="1335" y="5705"/>
                    <a:pt x="1368" y="6005"/>
                  </a:cubicBezTo>
                  <a:cubicBezTo>
                    <a:pt x="1402" y="6039"/>
                    <a:pt x="1402" y="6105"/>
                    <a:pt x="1402" y="6172"/>
                  </a:cubicBezTo>
                  <a:cubicBezTo>
                    <a:pt x="1502" y="6272"/>
                    <a:pt x="1535" y="6406"/>
                    <a:pt x="1535" y="6572"/>
                  </a:cubicBezTo>
                  <a:cubicBezTo>
                    <a:pt x="3069" y="6072"/>
                    <a:pt x="4604" y="5572"/>
                    <a:pt x="6138" y="5105"/>
                  </a:cubicBezTo>
                  <a:cubicBezTo>
                    <a:pt x="7239" y="4738"/>
                    <a:pt x="8373" y="4471"/>
                    <a:pt x="9441" y="4071"/>
                  </a:cubicBezTo>
                  <a:cubicBezTo>
                    <a:pt x="9474" y="3637"/>
                    <a:pt x="9174" y="3303"/>
                    <a:pt x="9140" y="2870"/>
                  </a:cubicBezTo>
                  <a:cubicBezTo>
                    <a:pt x="9107" y="2736"/>
                    <a:pt x="9074" y="2569"/>
                    <a:pt x="9040" y="2436"/>
                  </a:cubicBezTo>
                  <a:cubicBezTo>
                    <a:pt x="8974" y="2403"/>
                    <a:pt x="8940" y="2336"/>
                    <a:pt x="8974" y="2269"/>
                  </a:cubicBezTo>
                  <a:cubicBezTo>
                    <a:pt x="8874" y="1902"/>
                    <a:pt x="8773" y="1535"/>
                    <a:pt x="8773" y="1135"/>
                  </a:cubicBezTo>
                  <a:cubicBezTo>
                    <a:pt x="8707" y="1068"/>
                    <a:pt x="8707" y="968"/>
                    <a:pt x="8673" y="902"/>
                  </a:cubicBezTo>
                  <a:cubicBezTo>
                    <a:pt x="5805" y="635"/>
                    <a:pt x="2869" y="668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1" name="Google Shape;12581;p23"/>
            <p:cNvSpPr/>
            <p:nvPr/>
          </p:nvSpPr>
          <p:spPr>
            <a:xfrm rot="-5400000">
              <a:off x="8897146" y="3048218"/>
              <a:ext cx="220164" cy="236307"/>
            </a:xfrm>
            <a:custGeom>
              <a:avLst/>
              <a:gdLst/>
              <a:ahLst/>
              <a:cxnLst/>
              <a:rect l="l" t="t" r="r" b="b"/>
              <a:pathLst>
                <a:path w="8874" h="5307" extrusionOk="0">
                  <a:moveTo>
                    <a:pt x="100" y="0"/>
                  </a:moveTo>
                  <a:cubicBezTo>
                    <a:pt x="100" y="133"/>
                    <a:pt x="100" y="300"/>
                    <a:pt x="100" y="467"/>
                  </a:cubicBezTo>
                  <a:cubicBezTo>
                    <a:pt x="100" y="634"/>
                    <a:pt x="100" y="801"/>
                    <a:pt x="100" y="1001"/>
                  </a:cubicBezTo>
                  <a:cubicBezTo>
                    <a:pt x="200" y="1201"/>
                    <a:pt x="200" y="1434"/>
                    <a:pt x="100" y="1668"/>
                  </a:cubicBezTo>
                  <a:cubicBezTo>
                    <a:pt x="100" y="1868"/>
                    <a:pt x="100" y="2068"/>
                    <a:pt x="100" y="2268"/>
                  </a:cubicBezTo>
                  <a:cubicBezTo>
                    <a:pt x="100" y="2535"/>
                    <a:pt x="167" y="2802"/>
                    <a:pt x="33" y="3069"/>
                  </a:cubicBezTo>
                  <a:cubicBezTo>
                    <a:pt x="33" y="3603"/>
                    <a:pt x="33" y="4170"/>
                    <a:pt x="0" y="4703"/>
                  </a:cubicBezTo>
                  <a:lnTo>
                    <a:pt x="33" y="5304"/>
                  </a:lnTo>
                  <a:lnTo>
                    <a:pt x="3169" y="5304"/>
                  </a:lnTo>
                  <a:cubicBezTo>
                    <a:pt x="3280" y="5306"/>
                    <a:pt x="3390" y="5307"/>
                    <a:pt x="3501" y="5307"/>
                  </a:cubicBezTo>
                  <a:cubicBezTo>
                    <a:pt x="5049" y="5307"/>
                    <a:pt x="6598" y="5126"/>
                    <a:pt x="8146" y="5126"/>
                  </a:cubicBezTo>
                  <a:cubicBezTo>
                    <a:pt x="8355" y="5126"/>
                    <a:pt x="8564" y="5130"/>
                    <a:pt x="8773" y="5137"/>
                  </a:cubicBezTo>
                  <a:cubicBezTo>
                    <a:pt x="8806" y="5104"/>
                    <a:pt x="8840" y="5070"/>
                    <a:pt x="8873" y="5070"/>
                  </a:cubicBezTo>
                  <a:cubicBezTo>
                    <a:pt x="8873" y="5004"/>
                    <a:pt x="8873" y="4937"/>
                    <a:pt x="8873" y="4870"/>
                  </a:cubicBezTo>
                  <a:cubicBezTo>
                    <a:pt x="8740" y="4703"/>
                    <a:pt x="8773" y="4537"/>
                    <a:pt x="8806" y="4370"/>
                  </a:cubicBezTo>
                  <a:cubicBezTo>
                    <a:pt x="8773" y="4270"/>
                    <a:pt x="8773" y="4170"/>
                    <a:pt x="8773" y="4103"/>
                  </a:cubicBezTo>
                  <a:cubicBezTo>
                    <a:pt x="8673" y="4003"/>
                    <a:pt x="8706" y="3869"/>
                    <a:pt x="8706" y="3736"/>
                  </a:cubicBezTo>
                  <a:cubicBezTo>
                    <a:pt x="8706" y="3636"/>
                    <a:pt x="8706" y="3503"/>
                    <a:pt x="8673" y="3402"/>
                  </a:cubicBezTo>
                  <a:cubicBezTo>
                    <a:pt x="8573" y="3269"/>
                    <a:pt x="8606" y="3136"/>
                    <a:pt x="8606" y="2969"/>
                  </a:cubicBezTo>
                  <a:cubicBezTo>
                    <a:pt x="8606" y="2902"/>
                    <a:pt x="8606" y="2802"/>
                    <a:pt x="8606" y="2702"/>
                  </a:cubicBezTo>
                  <a:cubicBezTo>
                    <a:pt x="8473" y="2569"/>
                    <a:pt x="8506" y="2368"/>
                    <a:pt x="8540" y="2202"/>
                  </a:cubicBezTo>
                  <a:cubicBezTo>
                    <a:pt x="8540" y="2102"/>
                    <a:pt x="8506" y="2035"/>
                    <a:pt x="8506" y="1935"/>
                  </a:cubicBezTo>
                  <a:cubicBezTo>
                    <a:pt x="8373" y="1668"/>
                    <a:pt x="8439" y="1368"/>
                    <a:pt x="8406" y="1101"/>
                  </a:cubicBezTo>
                  <a:cubicBezTo>
                    <a:pt x="7639" y="1001"/>
                    <a:pt x="6872" y="901"/>
                    <a:pt x="6104" y="834"/>
                  </a:cubicBezTo>
                  <a:cubicBezTo>
                    <a:pt x="4103" y="600"/>
                    <a:pt x="2102" y="367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2" name="Google Shape;12582;p23"/>
            <p:cNvSpPr/>
            <p:nvPr/>
          </p:nvSpPr>
          <p:spPr>
            <a:xfrm rot="-5400000">
              <a:off x="6351342" y="3024977"/>
              <a:ext cx="211059" cy="313429"/>
            </a:xfrm>
            <a:custGeom>
              <a:avLst/>
              <a:gdLst/>
              <a:ahLst/>
              <a:cxnLst/>
              <a:rect l="l" t="t" r="r" b="b"/>
              <a:pathLst>
                <a:path w="8507" h="7039" extrusionOk="0">
                  <a:moveTo>
                    <a:pt x="568" y="0"/>
                  </a:moveTo>
                  <a:cubicBezTo>
                    <a:pt x="534" y="101"/>
                    <a:pt x="568" y="201"/>
                    <a:pt x="467" y="267"/>
                  </a:cubicBezTo>
                  <a:cubicBezTo>
                    <a:pt x="467" y="334"/>
                    <a:pt x="434" y="401"/>
                    <a:pt x="434" y="434"/>
                  </a:cubicBezTo>
                  <a:cubicBezTo>
                    <a:pt x="467" y="534"/>
                    <a:pt x="434" y="568"/>
                    <a:pt x="367" y="634"/>
                  </a:cubicBezTo>
                  <a:cubicBezTo>
                    <a:pt x="367" y="701"/>
                    <a:pt x="367" y="801"/>
                    <a:pt x="334" y="868"/>
                  </a:cubicBezTo>
                  <a:cubicBezTo>
                    <a:pt x="367" y="968"/>
                    <a:pt x="367" y="1068"/>
                    <a:pt x="301" y="1135"/>
                  </a:cubicBezTo>
                  <a:cubicBezTo>
                    <a:pt x="301" y="1235"/>
                    <a:pt x="267" y="1301"/>
                    <a:pt x="267" y="1401"/>
                  </a:cubicBezTo>
                  <a:cubicBezTo>
                    <a:pt x="301" y="1568"/>
                    <a:pt x="334" y="1702"/>
                    <a:pt x="201" y="1835"/>
                  </a:cubicBezTo>
                  <a:cubicBezTo>
                    <a:pt x="201" y="1935"/>
                    <a:pt x="201" y="2002"/>
                    <a:pt x="167" y="2102"/>
                  </a:cubicBezTo>
                  <a:cubicBezTo>
                    <a:pt x="201" y="2269"/>
                    <a:pt x="234" y="2469"/>
                    <a:pt x="101" y="2602"/>
                  </a:cubicBezTo>
                  <a:cubicBezTo>
                    <a:pt x="101" y="2769"/>
                    <a:pt x="101" y="2903"/>
                    <a:pt x="101" y="3036"/>
                  </a:cubicBezTo>
                  <a:cubicBezTo>
                    <a:pt x="101" y="3269"/>
                    <a:pt x="167" y="3470"/>
                    <a:pt x="34" y="3670"/>
                  </a:cubicBezTo>
                  <a:cubicBezTo>
                    <a:pt x="34" y="3837"/>
                    <a:pt x="0" y="4003"/>
                    <a:pt x="0" y="4170"/>
                  </a:cubicBezTo>
                  <a:lnTo>
                    <a:pt x="0" y="5805"/>
                  </a:lnTo>
                  <a:cubicBezTo>
                    <a:pt x="901" y="6105"/>
                    <a:pt x="1835" y="6205"/>
                    <a:pt x="2736" y="6338"/>
                  </a:cubicBezTo>
                  <a:cubicBezTo>
                    <a:pt x="4337" y="6572"/>
                    <a:pt x="5971" y="6805"/>
                    <a:pt x="7573" y="7039"/>
                  </a:cubicBezTo>
                  <a:lnTo>
                    <a:pt x="7639" y="6939"/>
                  </a:lnTo>
                  <a:cubicBezTo>
                    <a:pt x="7673" y="6872"/>
                    <a:pt x="7673" y="6772"/>
                    <a:pt x="7673" y="6672"/>
                  </a:cubicBezTo>
                  <a:cubicBezTo>
                    <a:pt x="7639" y="6572"/>
                    <a:pt x="7639" y="6438"/>
                    <a:pt x="7739" y="6338"/>
                  </a:cubicBezTo>
                  <a:cubicBezTo>
                    <a:pt x="7739" y="6238"/>
                    <a:pt x="7773" y="6172"/>
                    <a:pt x="7773" y="6071"/>
                  </a:cubicBezTo>
                  <a:cubicBezTo>
                    <a:pt x="7739" y="5971"/>
                    <a:pt x="7739" y="5905"/>
                    <a:pt x="7806" y="5805"/>
                  </a:cubicBezTo>
                  <a:cubicBezTo>
                    <a:pt x="7839" y="5738"/>
                    <a:pt x="7839" y="5638"/>
                    <a:pt x="7839" y="5571"/>
                  </a:cubicBezTo>
                  <a:cubicBezTo>
                    <a:pt x="7839" y="5471"/>
                    <a:pt x="7806" y="5371"/>
                    <a:pt x="7906" y="5304"/>
                  </a:cubicBezTo>
                  <a:lnTo>
                    <a:pt x="7939" y="5137"/>
                  </a:lnTo>
                  <a:cubicBezTo>
                    <a:pt x="7906" y="5071"/>
                    <a:pt x="7939" y="5004"/>
                    <a:pt x="7973" y="4937"/>
                  </a:cubicBezTo>
                  <a:cubicBezTo>
                    <a:pt x="8006" y="4904"/>
                    <a:pt x="8006" y="4837"/>
                    <a:pt x="8006" y="4771"/>
                  </a:cubicBezTo>
                  <a:cubicBezTo>
                    <a:pt x="8006" y="4704"/>
                    <a:pt x="8006" y="4637"/>
                    <a:pt x="8073" y="4604"/>
                  </a:cubicBezTo>
                  <a:lnTo>
                    <a:pt x="8106" y="4437"/>
                  </a:lnTo>
                  <a:cubicBezTo>
                    <a:pt x="8106" y="4170"/>
                    <a:pt x="8240" y="3970"/>
                    <a:pt x="8306" y="3736"/>
                  </a:cubicBezTo>
                  <a:cubicBezTo>
                    <a:pt x="8340" y="3570"/>
                    <a:pt x="8507" y="3403"/>
                    <a:pt x="8306" y="3236"/>
                  </a:cubicBezTo>
                  <a:cubicBezTo>
                    <a:pt x="6872" y="2836"/>
                    <a:pt x="5538" y="2269"/>
                    <a:pt x="4170" y="1702"/>
                  </a:cubicBezTo>
                  <a:lnTo>
                    <a:pt x="4203" y="1702"/>
                  </a:lnTo>
                  <a:cubicBezTo>
                    <a:pt x="2936" y="1201"/>
                    <a:pt x="1768" y="534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3" name="Google Shape;12583;p23"/>
            <p:cNvSpPr/>
            <p:nvPr/>
          </p:nvSpPr>
          <p:spPr>
            <a:xfrm rot="-5400000">
              <a:off x="6139516" y="2998238"/>
              <a:ext cx="234231" cy="303989"/>
            </a:xfrm>
            <a:custGeom>
              <a:avLst/>
              <a:gdLst/>
              <a:ahLst/>
              <a:cxnLst/>
              <a:rect l="l" t="t" r="r" b="b"/>
              <a:pathLst>
                <a:path w="9441" h="6827" extrusionOk="0">
                  <a:moveTo>
                    <a:pt x="9249" y="1"/>
                  </a:moveTo>
                  <a:cubicBezTo>
                    <a:pt x="9196" y="1"/>
                    <a:pt x="9136" y="11"/>
                    <a:pt x="9073" y="22"/>
                  </a:cubicBezTo>
                  <a:cubicBezTo>
                    <a:pt x="7205" y="422"/>
                    <a:pt x="5371" y="956"/>
                    <a:pt x="3503" y="1423"/>
                  </a:cubicBezTo>
                  <a:cubicBezTo>
                    <a:pt x="3018" y="1530"/>
                    <a:pt x="2534" y="1561"/>
                    <a:pt x="2050" y="1561"/>
                  </a:cubicBezTo>
                  <a:cubicBezTo>
                    <a:pt x="1634" y="1561"/>
                    <a:pt x="1217" y="1538"/>
                    <a:pt x="801" y="1523"/>
                  </a:cubicBezTo>
                  <a:cubicBezTo>
                    <a:pt x="701" y="1589"/>
                    <a:pt x="634" y="1623"/>
                    <a:pt x="534" y="1690"/>
                  </a:cubicBezTo>
                  <a:cubicBezTo>
                    <a:pt x="567" y="1856"/>
                    <a:pt x="500" y="1990"/>
                    <a:pt x="434" y="2157"/>
                  </a:cubicBezTo>
                  <a:cubicBezTo>
                    <a:pt x="434" y="2223"/>
                    <a:pt x="434" y="2290"/>
                    <a:pt x="367" y="2323"/>
                  </a:cubicBezTo>
                  <a:cubicBezTo>
                    <a:pt x="300" y="2423"/>
                    <a:pt x="300" y="2557"/>
                    <a:pt x="234" y="2657"/>
                  </a:cubicBezTo>
                  <a:cubicBezTo>
                    <a:pt x="234" y="2990"/>
                    <a:pt x="0" y="3291"/>
                    <a:pt x="0" y="3624"/>
                  </a:cubicBezTo>
                  <a:cubicBezTo>
                    <a:pt x="1901" y="4425"/>
                    <a:pt x="3769" y="5292"/>
                    <a:pt x="5704" y="6026"/>
                  </a:cubicBezTo>
                  <a:cubicBezTo>
                    <a:pt x="6438" y="6293"/>
                    <a:pt x="7172" y="6560"/>
                    <a:pt x="7872" y="6827"/>
                  </a:cubicBezTo>
                  <a:cubicBezTo>
                    <a:pt x="7906" y="6760"/>
                    <a:pt x="7939" y="6726"/>
                    <a:pt x="7972" y="6660"/>
                  </a:cubicBezTo>
                  <a:cubicBezTo>
                    <a:pt x="8006" y="6493"/>
                    <a:pt x="8039" y="6360"/>
                    <a:pt x="8106" y="6226"/>
                  </a:cubicBezTo>
                  <a:cubicBezTo>
                    <a:pt x="8139" y="5959"/>
                    <a:pt x="8173" y="5692"/>
                    <a:pt x="8373" y="5492"/>
                  </a:cubicBezTo>
                  <a:cubicBezTo>
                    <a:pt x="8373" y="5292"/>
                    <a:pt x="8473" y="5092"/>
                    <a:pt x="8539" y="4925"/>
                  </a:cubicBezTo>
                  <a:cubicBezTo>
                    <a:pt x="8506" y="4758"/>
                    <a:pt x="8573" y="4625"/>
                    <a:pt x="8673" y="4492"/>
                  </a:cubicBezTo>
                  <a:cubicBezTo>
                    <a:pt x="8673" y="4425"/>
                    <a:pt x="8673" y="4358"/>
                    <a:pt x="8706" y="4325"/>
                  </a:cubicBezTo>
                  <a:cubicBezTo>
                    <a:pt x="8673" y="4091"/>
                    <a:pt x="8740" y="3891"/>
                    <a:pt x="8840" y="3724"/>
                  </a:cubicBezTo>
                  <a:cubicBezTo>
                    <a:pt x="8840" y="3624"/>
                    <a:pt x="8873" y="3524"/>
                    <a:pt x="8873" y="3457"/>
                  </a:cubicBezTo>
                  <a:cubicBezTo>
                    <a:pt x="8840" y="3391"/>
                    <a:pt x="8840" y="3324"/>
                    <a:pt x="8906" y="3291"/>
                  </a:cubicBezTo>
                  <a:cubicBezTo>
                    <a:pt x="8940" y="3191"/>
                    <a:pt x="8940" y="3091"/>
                    <a:pt x="8940" y="3024"/>
                  </a:cubicBezTo>
                  <a:cubicBezTo>
                    <a:pt x="8940" y="2957"/>
                    <a:pt x="8940" y="2890"/>
                    <a:pt x="9006" y="2857"/>
                  </a:cubicBezTo>
                  <a:cubicBezTo>
                    <a:pt x="9006" y="2757"/>
                    <a:pt x="9040" y="2657"/>
                    <a:pt x="9040" y="2590"/>
                  </a:cubicBezTo>
                  <a:cubicBezTo>
                    <a:pt x="9006" y="2523"/>
                    <a:pt x="9040" y="2457"/>
                    <a:pt x="9107" y="2423"/>
                  </a:cubicBezTo>
                  <a:cubicBezTo>
                    <a:pt x="9107" y="2357"/>
                    <a:pt x="9107" y="2290"/>
                    <a:pt x="9140" y="2257"/>
                  </a:cubicBezTo>
                  <a:cubicBezTo>
                    <a:pt x="9107" y="2157"/>
                    <a:pt x="9107" y="2123"/>
                    <a:pt x="9173" y="2056"/>
                  </a:cubicBezTo>
                  <a:cubicBezTo>
                    <a:pt x="9173" y="2023"/>
                    <a:pt x="9207" y="1956"/>
                    <a:pt x="9207" y="1890"/>
                  </a:cubicBezTo>
                  <a:cubicBezTo>
                    <a:pt x="9173" y="1790"/>
                    <a:pt x="9173" y="1723"/>
                    <a:pt x="9273" y="1623"/>
                  </a:cubicBezTo>
                  <a:cubicBezTo>
                    <a:pt x="9273" y="1556"/>
                    <a:pt x="9273" y="1456"/>
                    <a:pt x="9307" y="1389"/>
                  </a:cubicBezTo>
                  <a:cubicBezTo>
                    <a:pt x="9273" y="1256"/>
                    <a:pt x="9240" y="1122"/>
                    <a:pt x="9373" y="1022"/>
                  </a:cubicBezTo>
                  <a:cubicBezTo>
                    <a:pt x="9373" y="922"/>
                    <a:pt x="9373" y="789"/>
                    <a:pt x="9373" y="689"/>
                  </a:cubicBezTo>
                  <a:cubicBezTo>
                    <a:pt x="9373" y="522"/>
                    <a:pt x="9340" y="389"/>
                    <a:pt x="9440" y="255"/>
                  </a:cubicBezTo>
                  <a:cubicBezTo>
                    <a:pt x="9440" y="50"/>
                    <a:pt x="9362" y="1"/>
                    <a:pt x="9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4" name="Google Shape;12584;p23"/>
            <p:cNvSpPr/>
            <p:nvPr/>
          </p:nvSpPr>
          <p:spPr>
            <a:xfrm rot="-5400000">
              <a:off x="5893235" y="3004820"/>
              <a:ext cx="216864" cy="258571"/>
            </a:xfrm>
            <a:custGeom>
              <a:avLst/>
              <a:gdLst/>
              <a:ahLst/>
              <a:cxnLst/>
              <a:rect l="l" t="t" r="r" b="b"/>
              <a:pathLst>
                <a:path w="8741" h="5807" extrusionOk="0">
                  <a:moveTo>
                    <a:pt x="1102" y="1"/>
                  </a:moveTo>
                  <a:cubicBezTo>
                    <a:pt x="1068" y="67"/>
                    <a:pt x="1035" y="134"/>
                    <a:pt x="1001" y="167"/>
                  </a:cubicBezTo>
                  <a:cubicBezTo>
                    <a:pt x="1001" y="301"/>
                    <a:pt x="1001" y="401"/>
                    <a:pt x="1001" y="534"/>
                  </a:cubicBezTo>
                  <a:cubicBezTo>
                    <a:pt x="1001" y="801"/>
                    <a:pt x="1068" y="1068"/>
                    <a:pt x="901" y="1301"/>
                  </a:cubicBezTo>
                  <a:cubicBezTo>
                    <a:pt x="901" y="1368"/>
                    <a:pt x="901" y="1435"/>
                    <a:pt x="901" y="1468"/>
                  </a:cubicBezTo>
                  <a:cubicBezTo>
                    <a:pt x="901" y="1702"/>
                    <a:pt x="968" y="1902"/>
                    <a:pt x="835" y="2102"/>
                  </a:cubicBezTo>
                  <a:cubicBezTo>
                    <a:pt x="835" y="2135"/>
                    <a:pt x="835" y="2202"/>
                    <a:pt x="801" y="2269"/>
                  </a:cubicBezTo>
                  <a:cubicBezTo>
                    <a:pt x="835" y="2402"/>
                    <a:pt x="868" y="2569"/>
                    <a:pt x="735" y="2703"/>
                  </a:cubicBezTo>
                  <a:cubicBezTo>
                    <a:pt x="735" y="2736"/>
                    <a:pt x="735" y="2803"/>
                    <a:pt x="735" y="2869"/>
                  </a:cubicBezTo>
                  <a:cubicBezTo>
                    <a:pt x="735" y="3003"/>
                    <a:pt x="768" y="3103"/>
                    <a:pt x="668" y="3203"/>
                  </a:cubicBezTo>
                  <a:cubicBezTo>
                    <a:pt x="635" y="3270"/>
                    <a:pt x="635" y="3336"/>
                    <a:pt x="635" y="3403"/>
                  </a:cubicBezTo>
                  <a:cubicBezTo>
                    <a:pt x="635" y="3470"/>
                    <a:pt x="635" y="3503"/>
                    <a:pt x="568" y="3570"/>
                  </a:cubicBezTo>
                  <a:cubicBezTo>
                    <a:pt x="568" y="3603"/>
                    <a:pt x="568" y="3670"/>
                    <a:pt x="534" y="3737"/>
                  </a:cubicBezTo>
                  <a:cubicBezTo>
                    <a:pt x="568" y="3803"/>
                    <a:pt x="568" y="3870"/>
                    <a:pt x="501" y="3903"/>
                  </a:cubicBezTo>
                  <a:cubicBezTo>
                    <a:pt x="468" y="3970"/>
                    <a:pt x="468" y="4037"/>
                    <a:pt x="468" y="4070"/>
                  </a:cubicBezTo>
                  <a:cubicBezTo>
                    <a:pt x="468" y="4137"/>
                    <a:pt x="468" y="4204"/>
                    <a:pt x="401" y="4237"/>
                  </a:cubicBezTo>
                  <a:lnTo>
                    <a:pt x="368" y="4437"/>
                  </a:lnTo>
                  <a:cubicBezTo>
                    <a:pt x="368" y="4571"/>
                    <a:pt x="334" y="4737"/>
                    <a:pt x="234" y="4871"/>
                  </a:cubicBezTo>
                  <a:cubicBezTo>
                    <a:pt x="168" y="5004"/>
                    <a:pt x="134" y="5138"/>
                    <a:pt x="101" y="5304"/>
                  </a:cubicBezTo>
                  <a:cubicBezTo>
                    <a:pt x="134" y="5471"/>
                    <a:pt x="1" y="5638"/>
                    <a:pt x="67" y="5805"/>
                  </a:cubicBezTo>
                  <a:cubicBezTo>
                    <a:pt x="121" y="5806"/>
                    <a:pt x="173" y="5806"/>
                    <a:pt x="226" y="5806"/>
                  </a:cubicBezTo>
                  <a:cubicBezTo>
                    <a:pt x="1835" y="5806"/>
                    <a:pt x="3354" y="5324"/>
                    <a:pt x="4904" y="4904"/>
                  </a:cubicBezTo>
                  <a:cubicBezTo>
                    <a:pt x="5271" y="4771"/>
                    <a:pt x="5638" y="4771"/>
                    <a:pt x="6005" y="4637"/>
                  </a:cubicBezTo>
                  <a:cubicBezTo>
                    <a:pt x="6772" y="4337"/>
                    <a:pt x="7573" y="4070"/>
                    <a:pt x="8407" y="3970"/>
                  </a:cubicBezTo>
                  <a:cubicBezTo>
                    <a:pt x="8507" y="3970"/>
                    <a:pt x="8607" y="3903"/>
                    <a:pt x="8674" y="3803"/>
                  </a:cubicBezTo>
                  <a:cubicBezTo>
                    <a:pt x="8640" y="3670"/>
                    <a:pt x="8607" y="3503"/>
                    <a:pt x="8707" y="3370"/>
                  </a:cubicBezTo>
                  <a:lnTo>
                    <a:pt x="8740" y="2936"/>
                  </a:lnTo>
                  <a:cubicBezTo>
                    <a:pt x="8740" y="2202"/>
                    <a:pt x="8707" y="1468"/>
                    <a:pt x="8707" y="734"/>
                  </a:cubicBezTo>
                  <a:cubicBezTo>
                    <a:pt x="6172" y="501"/>
                    <a:pt x="3637" y="301"/>
                    <a:pt x="1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5" name="Google Shape;12585;p23"/>
            <p:cNvSpPr/>
            <p:nvPr/>
          </p:nvSpPr>
          <p:spPr>
            <a:xfrm rot="-5400000">
              <a:off x="4563175" y="2308524"/>
              <a:ext cx="63737" cy="1319305"/>
            </a:xfrm>
            <a:custGeom>
              <a:avLst/>
              <a:gdLst/>
              <a:ahLst/>
              <a:cxnLst/>
              <a:rect l="l" t="t" r="r" b="b"/>
              <a:pathLst>
                <a:path w="2569" h="29629" extrusionOk="0">
                  <a:moveTo>
                    <a:pt x="734" y="1"/>
                  </a:moveTo>
                  <a:cubicBezTo>
                    <a:pt x="712" y="1"/>
                    <a:pt x="690" y="2"/>
                    <a:pt x="668" y="4"/>
                  </a:cubicBezTo>
                  <a:cubicBezTo>
                    <a:pt x="301" y="70"/>
                    <a:pt x="67" y="371"/>
                    <a:pt x="0" y="1004"/>
                  </a:cubicBezTo>
                  <a:cubicBezTo>
                    <a:pt x="0" y="1071"/>
                    <a:pt x="0" y="1138"/>
                    <a:pt x="0" y="1205"/>
                  </a:cubicBezTo>
                  <a:cubicBezTo>
                    <a:pt x="134" y="3006"/>
                    <a:pt x="67" y="4774"/>
                    <a:pt x="134" y="6575"/>
                  </a:cubicBezTo>
                  <a:cubicBezTo>
                    <a:pt x="201" y="8243"/>
                    <a:pt x="167" y="9877"/>
                    <a:pt x="401" y="11545"/>
                  </a:cubicBezTo>
                  <a:cubicBezTo>
                    <a:pt x="534" y="12613"/>
                    <a:pt x="634" y="13714"/>
                    <a:pt x="734" y="14814"/>
                  </a:cubicBezTo>
                  <a:cubicBezTo>
                    <a:pt x="634" y="15915"/>
                    <a:pt x="534" y="17016"/>
                    <a:pt x="401" y="18117"/>
                  </a:cubicBezTo>
                  <a:cubicBezTo>
                    <a:pt x="167" y="19751"/>
                    <a:pt x="201" y="21419"/>
                    <a:pt x="134" y="23054"/>
                  </a:cubicBezTo>
                  <a:cubicBezTo>
                    <a:pt x="67" y="24855"/>
                    <a:pt x="134" y="26623"/>
                    <a:pt x="0" y="28424"/>
                  </a:cubicBezTo>
                  <a:cubicBezTo>
                    <a:pt x="0" y="28491"/>
                    <a:pt x="0" y="28558"/>
                    <a:pt x="0" y="28624"/>
                  </a:cubicBezTo>
                  <a:cubicBezTo>
                    <a:pt x="67" y="29258"/>
                    <a:pt x="301" y="29558"/>
                    <a:pt x="668" y="29625"/>
                  </a:cubicBezTo>
                  <a:cubicBezTo>
                    <a:pt x="690" y="29627"/>
                    <a:pt x="712" y="29628"/>
                    <a:pt x="734" y="29628"/>
                  </a:cubicBezTo>
                  <a:cubicBezTo>
                    <a:pt x="1063" y="29628"/>
                    <a:pt x="1280" y="29386"/>
                    <a:pt x="1468" y="28791"/>
                  </a:cubicBezTo>
                  <a:cubicBezTo>
                    <a:pt x="1835" y="27757"/>
                    <a:pt x="1935" y="26656"/>
                    <a:pt x="2035" y="25589"/>
                  </a:cubicBezTo>
                  <a:cubicBezTo>
                    <a:pt x="2269" y="23487"/>
                    <a:pt x="2202" y="21419"/>
                    <a:pt x="2369" y="19318"/>
                  </a:cubicBezTo>
                  <a:cubicBezTo>
                    <a:pt x="2469" y="17817"/>
                    <a:pt x="2502" y="16315"/>
                    <a:pt x="2569" y="14814"/>
                  </a:cubicBezTo>
                  <a:cubicBezTo>
                    <a:pt x="2502" y="13313"/>
                    <a:pt x="2469" y="11812"/>
                    <a:pt x="2369" y="10311"/>
                  </a:cubicBezTo>
                  <a:cubicBezTo>
                    <a:pt x="2202" y="8210"/>
                    <a:pt x="2269" y="6141"/>
                    <a:pt x="2035" y="4040"/>
                  </a:cubicBezTo>
                  <a:cubicBezTo>
                    <a:pt x="1935" y="2973"/>
                    <a:pt x="1835" y="1872"/>
                    <a:pt x="1468" y="838"/>
                  </a:cubicBezTo>
                  <a:cubicBezTo>
                    <a:pt x="1280" y="243"/>
                    <a:pt x="1063" y="1"/>
                    <a:pt x="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6" name="Google Shape;12586;p23"/>
            <p:cNvSpPr/>
            <p:nvPr/>
          </p:nvSpPr>
          <p:spPr>
            <a:xfrm rot="-5400000">
              <a:off x="4911563" y="3019209"/>
              <a:ext cx="235869" cy="227313"/>
            </a:xfrm>
            <a:custGeom>
              <a:avLst/>
              <a:gdLst/>
              <a:ahLst/>
              <a:cxnLst/>
              <a:rect l="l" t="t" r="r" b="b"/>
              <a:pathLst>
                <a:path w="9507" h="5105" extrusionOk="0">
                  <a:moveTo>
                    <a:pt x="34" y="1"/>
                  </a:moveTo>
                  <a:cubicBezTo>
                    <a:pt x="34" y="935"/>
                    <a:pt x="0" y="1869"/>
                    <a:pt x="0" y="2803"/>
                  </a:cubicBezTo>
                  <a:cubicBezTo>
                    <a:pt x="34" y="3169"/>
                    <a:pt x="34" y="3503"/>
                    <a:pt x="34" y="3837"/>
                  </a:cubicBezTo>
                  <a:cubicBezTo>
                    <a:pt x="167" y="4037"/>
                    <a:pt x="100" y="4237"/>
                    <a:pt x="100" y="4437"/>
                  </a:cubicBezTo>
                  <a:cubicBezTo>
                    <a:pt x="100" y="4671"/>
                    <a:pt x="100" y="4871"/>
                    <a:pt x="134" y="5071"/>
                  </a:cubicBezTo>
                  <a:cubicBezTo>
                    <a:pt x="167" y="5071"/>
                    <a:pt x="167" y="5071"/>
                    <a:pt x="200" y="5104"/>
                  </a:cubicBezTo>
                  <a:cubicBezTo>
                    <a:pt x="2135" y="4671"/>
                    <a:pt x="4070" y="4504"/>
                    <a:pt x="6004" y="4270"/>
                  </a:cubicBezTo>
                  <a:cubicBezTo>
                    <a:pt x="7005" y="4170"/>
                    <a:pt x="7973" y="4070"/>
                    <a:pt x="8973" y="3970"/>
                  </a:cubicBezTo>
                  <a:cubicBezTo>
                    <a:pt x="9173" y="3937"/>
                    <a:pt x="9307" y="3903"/>
                    <a:pt x="9340" y="3670"/>
                  </a:cubicBezTo>
                  <a:cubicBezTo>
                    <a:pt x="9307" y="3503"/>
                    <a:pt x="9273" y="3336"/>
                    <a:pt x="9374" y="3169"/>
                  </a:cubicBezTo>
                  <a:cubicBezTo>
                    <a:pt x="9407" y="2969"/>
                    <a:pt x="9407" y="2769"/>
                    <a:pt x="9407" y="2569"/>
                  </a:cubicBezTo>
                  <a:cubicBezTo>
                    <a:pt x="9407" y="2302"/>
                    <a:pt x="9340" y="2035"/>
                    <a:pt x="9474" y="1768"/>
                  </a:cubicBezTo>
                  <a:cubicBezTo>
                    <a:pt x="9507" y="1502"/>
                    <a:pt x="9340" y="1402"/>
                    <a:pt x="9107" y="1368"/>
                  </a:cubicBezTo>
                  <a:cubicBezTo>
                    <a:pt x="6872" y="1068"/>
                    <a:pt x="4637" y="634"/>
                    <a:pt x="2369" y="367"/>
                  </a:cubicBezTo>
                  <a:cubicBezTo>
                    <a:pt x="1601" y="301"/>
                    <a:pt x="801" y="134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7" name="Google Shape;12587;p23"/>
            <p:cNvSpPr/>
            <p:nvPr/>
          </p:nvSpPr>
          <p:spPr>
            <a:xfrm rot="-5400000">
              <a:off x="7168467" y="2929906"/>
              <a:ext cx="76985" cy="854483"/>
            </a:xfrm>
            <a:custGeom>
              <a:avLst/>
              <a:gdLst/>
              <a:ahLst/>
              <a:cxnLst/>
              <a:rect l="l" t="t" r="r" b="b"/>
              <a:pathLst>
                <a:path w="3103" h="19190" extrusionOk="0">
                  <a:moveTo>
                    <a:pt x="1996" y="0"/>
                  </a:moveTo>
                  <a:cubicBezTo>
                    <a:pt x="1874" y="0"/>
                    <a:pt x="1899" y="147"/>
                    <a:pt x="1869" y="238"/>
                  </a:cubicBezTo>
                  <a:cubicBezTo>
                    <a:pt x="1602" y="1006"/>
                    <a:pt x="1502" y="1806"/>
                    <a:pt x="1368" y="2607"/>
                  </a:cubicBezTo>
                  <a:cubicBezTo>
                    <a:pt x="1001" y="5175"/>
                    <a:pt x="868" y="7777"/>
                    <a:pt x="735" y="10379"/>
                  </a:cubicBezTo>
                  <a:cubicBezTo>
                    <a:pt x="634" y="12180"/>
                    <a:pt x="301" y="13981"/>
                    <a:pt x="134" y="15783"/>
                  </a:cubicBezTo>
                  <a:cubicBezTo>
                    <a:pt x="34" y="16650"/>
                    <a:pt x="34" y="17517"/>
                    <a:pt x="1" y="18385"/>
                  </a:cubicBezTo>
                  <a:cubicBezTo>
                    <a:pt x="1" y="18518"/>
                    <a:pt x="34" y="18652"/>
                    <a:pt x="67" y="18752"/>
                  </a:cubicBezTo>
                  <a:cubicBezTo>
                    <a:pt x="150" y="19041"/>
                    <a:pt x="335" y="19189"/>
                    <a:pt x="543" y="19189"/>
                  </a:cubicBezTo>
                  <a:cubicBezTo>
                    <a:pt x="671" y="19189"/>
                    <a:pt x="808" y="19133"/>
                    <a:pt x="935" y="19018"/>
                  </a:cubicBezTo>
                  <a:cubicBezTo>
                    <a:pt x="1235" y="18718"/>
                    <a:pt x="1402" y="18351"/>
                    <a:pt x="1535" y="17984"/>
                  </a:cubicBezTo>
                  <a:cubicBezTo>
                    <a:pt x="2102" y="15749"/>
                    <a:pt x="2803" y="13581"/>
                    <a:pt x="2869" y="11246"/>
                  </a:cubicBezTo>
                  <a:cubicBezTo>
                    <a:pt x="2936" y="9578"/>
                    <a:pt x="3003" y="7910"/>
                    <a:pt x="3103" y="5976"/>
                  </a:cubicBezTo>
                  <a:cubicBezTo>
                    <a:pt x="2903" y="4341"/>
                    <a:pt x="2803" y="2473"/>
                    <a:pt x="2336" y="605"/>
                  </a:cubicBezTo>
                  <a:cubicBezTo>
                    <a:pt x="2302" y="505"/>
                    <a:pt x="2269" y="372"/>
                    <a:pt x="2236" y="238"/>
                  </a:cubicBezTo>
                  <a:cubicBezTo>
                    <a:pt x="2202" y="138"/>
                    <a:pt x="2202" y="5"/>
                    <a:pt x="2035" y="5"/>
                  </a:cubicBezTo>
                  <a:cubicBezTo>
                    <a:pt x="2021" y="2"/>
                    <a:pt x="2007" y="0"/>
                    <a:pt x="1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8" name="Google Shape;12588;p23"/>
            <p:cNvSpPr/>
            <p:nvPr/>
          </p:nvSpPr>
          <p:spPr>
            <a:xfrm rot="-5400000">
              <a:off x="7781919" y="3127875"/>
              <a:ext cx="217609" cy="241606"/>
            </a:xfrm>
            <a:custGeom>
              <a:avLst/>
              <a:gdLst/>
              <a:ahLst/>
              <a:cxnLst/>
              <a:rect l="l" t="t" r="r" b="b"/>
              <a:pathLst>
                <a:path w="8771" h="5426" extrusionOk="0">
                  <a:moveTo>
                    <a:pt x="1235" y="1"/>
                  </a:moveTo>
                  <a:cubicBezTo>
                    <a:pt x="1152" y="1"/>
                    <a:pt x="1069" y="36"/>
                    <a:pt x="998" y="150"/>
                  </a:cubicBezTo>
                  <a:cubicBezTo>
                    <a:pt x="1031" y="216"/>
                    <a:pt x="1031" y="283"/>
                    <a:pt x="964" y="316"/>
                  </a:cubicBezTo>
                  <a:cubicBezTo>
                    <a:pt x="964" y="383"/>
                    <a:pt x="931" y="450"/>
                    <a:pt x="931" y="483"/>
                  </a:cubicBezTo>
                  <a:cubicBezTo>
                    <a:pt x="964" y="583"/>
                    <a:pt x="931" y="617"/>
                    <a:pt x="898" y="683"/>
                  </a:cubicBezTo>
                  <a:cubicBezTo>
                    <a:pt x="864" y="717"/>
                    <a:pt x="864" y="783"/>
                    <a:pt x="864" y="850"/>
                  </a:cubicBezTo>
                  <a:cubicBezTo>
                    <a:pt x="864" y="917"/>
                    <a:pt x="864" y="983"/>
                    <a:pt x="798" y="1017"/>
                  </a:cubicBezTo>
                  <a:cubicBezTo>
                    <a:pt x="798" y="1084"/>
                    <a:pt x="764" y="1150"/>
                    <a:pt x="764" y="1184"/>
                  </a:cubicBezTo>
                  <a:cubicBezTo>
                    <a:pt x="798" y="1284"/>
                    <a:pt x="798" y="1384"/>
                    <a:pt x="698" y="1450"/>
                  </a:cubicBezTo>
                  <a:cubicBezTo>
                    <a:pt x="698" y="1517"/>
                    <a:pt x="698" y="1551"/>
                    <a:pt x="664" y="1617"/>
                  </a:cubicBezTo>
                  <a:cubicBezTo>
                    <a:pt x="698" y="1684"/>
                    <a:pt x="698" y="1751"/>
                    <a:pt x="631" y="1784"/>
                  </a:cubicBezTo>
                  <a:cubicBezTo>
                    <a:pt x="631" y="1851"/>
                    <a:pt x="598" y="1917"/>
                    <a:pt x="598" y="1984"/>
                  </a:cubicBezTo>
                  <a:cubicBezTo>
                    <a:pt x="631" y="2051"/>
                    <a:pt x="598" y="2084"/>
                    <a:pt x="531" y="2151"/>
                  </a:cubicBezTo>
                  <a:cubicBezTo>
                    <a:pt x="531" y="2218"/>
                    <a:pt x="531" y="2251"/>
                    <a:pt x="531" y="2318"/>
                  </a:cubicBezTo>
                  <a:cubicBezTo>
                    <a:pt x="531" y="2418"/>
                    <a:pt x="531" y="2518"/>
                    <a:pt x="464" y="2585"/>
                  </a:cubicBezTo>
                  <a:cubicBezTo>
                    <a:pt x="431" y="2618"/>
                    <a:pt x="431" y="2685"/>
                    <a:pt x="431" y="2751"/>
                  </a:cubicBezTo>
                  <a:cubicBezTo>
                    <a:pt x="431" y="2851"/>
                    <a:pt x="464" y="2952"/>
                    <a:pt x="364" y="3018"/>
                  </a:cubicBezTo>
                  <a:lnTo>
                    <a:pt x="331" y="3185"/>
                  </a:lnTo>
                  <a:cubicBezTo>
                    <a:pt x="364" y="3252"/>
                    <a:pt x="364" y="3318"/>
                    <a:pt x="297" y="3352"/>
                  </a:cubicBezTo>
                  <a:cubicBezTo>
                    <a:pt x="264" y="3452"/>
                    <a:pt x="264" y="3519"/>
                    <a:pt x="231" y="3619"/>
                  </a:cubicBezTo>
                  <a:cubicBezTo>
                    <a:pt x="264" y="3719"/>
                    <a:pt x="264" y="3785"/>
                    <a:pt x="197" y="3886"/>
                  </a:cubicBezTo>
                  <a:cubicBezTo>
                    <a:pt x="164" y="3919"/>
                    <a:pt x="164" y="3986"/>
                    <a:pt x="164" y="4052"/>
                  </a:cubicBezTo>
                  <a:cubicBezTo>
                    <a:pt x="197" y="4152"/>
                    <a:pt x="197" y="4286"/>
                    <a:pt x="97" y="4386"/>
                  </a:cubicBezTo>
                  <a:lnTo>
                    <a:pt x="64" y="4653"/>
                  </a:lnTo>
                  <a:cubicBezTo>
                    <a:pt x="97" y="4786"/>
                    <a:pt x="131" y="4953"/>
                    <a:pt x="30" y="5086"/>
                  </a:cubicBezTo>
                  <a:cubicBezTo>
                    <a:pt x="0" y="5296"/>
                    <a:pt x="78" y="5425"/>
                    <a:pt x="287" y="5425"/>
                  </a:cubicBezTo>
                  <a:cubicBezTo>
                    <a:pt x="311" y="5425"/>
                    <a:pt x="337" y="5423"/>
                    <a:pt x="364" y="5420"/>
                  </a:cubicBezTo>
                  <a:cubicBezTo>
                    <a:pt x="2699" y="5120"/>
                    <a:pt x="5034" y="4686"/>
                    <a:pt x="7369" y="4286"/>
                  </a:cubicBezTo>
                  <a:cubicBezTo>
                    <a:pt x="7636" y="4252"/>
                    <a:pt x="7869" y="4219"/>
                    <a:pt x="8136" y="4219"/>
                  </a:cubicBezTo>
                  <a:cubicBezTo>
                    <a:pt x="8203" y="4086"/>
                    <a:pt x="8136" y="3919"/>
                    <a:pt x="8236" y="3785"/>
                  </a:cubicBezTo>
                  <a:cubicBezTo>
                    <a:pt x="8236" y="3552"/>
                    <a:pt x="8203" y="3318"/>
                    <a:pt x="8270" y="3085"/>
                  </a:cubicBezTo>
                  <a:cubicBezTo>
                    <a:pt x="8236" y="2985"/>
                    <a:pt x="8236" y="2918"/>
                    <a:pt x="8336" y="2818"/>
                  </a:cubicBezTo>
                  <a:lnTo>
                    <a:pt x="8370" y="2651"/>
                  </a:lnTo>
                  <a:cubicBezTo>
                    <a:pt x="8336" y="2551"/>
                    <a:pt x="8336" y="2485"/>
                    <a:pt x="8436" y="2384"/>
                  </a:cubicBezTo>
                  <a:cubicBezTo>
                    <a:pt x="8470" y="2251"/>
                    <a:pt x="8503" y="2118"/>
                    <a:pt x="8537" y="1951"/>
                  </a:cubicBezTo>
                  <a:lnTo>
                    <a:pt x="8537" y="1984"/>
                  </a:lnTo>
                  <a:cubicBezTo>
                    <a:pt x="8570" y="1717"/>
                    <a:pt x="8637" y="1484"/>
                    <a:pt x="8770" y="1284"/>
                  </a:cubicBezTo>
                  <a:cubicBezTo>
                    <a:pt x="8737" y="1084"/>
                    <a:pt x="8570" y="1117"/>
                    <a:pt x="8436" y="1084"/>
                  </a:cubicBezTo>
                  <a:cubicBezTo>
                    <a:pt x="6135" y="917"/>
                    <a:pt x="3833" y="516"/>
                    <a:pt x="1532" y="83"/>
                  </a:cubicBezTo>
                  <a:cubicBezTo>
                    <a:pt x="1455" y="64"/>
                    <a:pt x="1346" y="1"/>
                    <a:pt x="1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9" name="Google Shape;12589;p23"/>
            <p:cNvSpPr/>
            <p:nvPr/>
          </p:nvSpPr>
          <p:spPr>
            <a:xfrm rot="-5400000">
              <a:off x="9084446" y="3124143"/>
              <a:ext cx="224183" cy="80239"/>
            </a:xfrm>
            <a:custGeom>
              <a:avLst/>
              <a:gdLst/>
              <a:ahLst/>
              <a:cxnLst/>
              <a:rect l="l" t="t" r="r" b="b"/>
              <a:pathLst>
                <a:path w="9036" h="1802" extrusionOk="0">
                  <a:moveTo>
                    <a:pt x="8936" y="0"/>
                  </a:moveTo>
                  <a:lnTo>
                    <a:pt x="8936" y="0"/>
                  </a:lnTo>
                  <a:cubicBezTo>
                    <a:pt x="6601" y="34"/>
                    <a:pt x="4266" y="100"/>
                    <a:pt x="1931" y="134"/>
                  </a:cubicBezTo>
                  <a:cubicBezTo>
                    <a:pt x="1760" y="146"/>
                    <a:pt x="1584" y="154"/>
                    <a:pt x="1408" y="154"/>
                  </a:cubicBezTo>
                  <a:cubicBezTo>
                    <a:pt x="1102" y="154"/>
                    <a:pt x="793" y="131"/>
                    <a:pt x="496" y="67"/>
                  </a:cubicBezTo>
                  <a:cubicBezTo>
                    <a:pt x="428" y="57"/>
                    <a:pt x="369" y="53"/>
                    <a:pt x="319" y="53"/>
                  </a:cubicBezTo>
                  <a:cubicBezTo>
                    <a:pt x="21" y="53"/>
                    <a:pt x="1" y="216"/>
                    <a:pt x="29" y="501"/>
                  </a:cubicBezTo>
                  <a:cubicBezTo>
                    <a:pt x="130" y="601"/>
                    <a:pt x="96" y="668"/>
                    <a:pt x="63" y="768"/>
                  </a:cubicBezTo>
                  <a:cubicBezTo>
                    <a:pt x="96" y="934"/>
                    <a:pt x="96" y="1135"/>
                    <a:pt x="130" y="1301"/>
                  </a:cubicBezTo>
                  <a:cubicBezTo>
                    <a:pt x="196" y="1368"/>
                    <a:pt x="196" y="1468"/>
                    <a:pt x="163" y="1568"/>
                  </a:cubicBezTo>
                  <a:cubicBezTo>
                    <a:pt x="163" y="1635"/>
                    <a:pt x="196" y="1735"/>
                    <a:pt x="196" y="1802"/>
                  </a:cubicBezTo>
                  <a:lnTo>
                    <a:pt x="9036" y="1802"/>
                  </a:lnTo>
                  <a:lnTo>
                    <a:pt x="9036" y="601"/>
                  </a:lnTo>
                  <a:cubicBezTo>
                    <a:pt x="8902" y="401"/>
                    <a:pt x="8969" y="201"/>
                    <a:pt x="8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0" name="Google Shape;12590;p23"/>
            <p:cNvSpPr/>
            <p:nvPr/>
          </p:nvSpPr>
          <p:spPr>
            <a:xfrm rot="-5400000">
              <a:off x="5653462" y="3005480"/>
              <a:ext cx="192848" cy="233235"/>
            </a:xfrm>
            <a:custGeom>
              <a:avLst/>
              <a:gdLst/>
              <a:ahLst/>
              <a:cxnLst/>
              <a:rect l="l" t="t" r="r" b="b"/>
              <a:pathLst>
                <a:path w="7773" h="5238" extrusionOk="0">
                  <a:moveTo>
                    <a:pt x="134" y="0"/>
                  </a:moveTo>
                  <a:cubicBezTo>
                    <a:pt x="0" y="67"/>
                    <a:pt x="33" y="200"/>
                    <a:pt x="0" y="267"/>
                  </a:cubicBezTo>
                  <a:cubicBezTo>
                    <a:pt x="0" y="467"/>
                    <a:pt x="33" y="634"/>
                    <a:pt x="33" y="801"/>
                  </a:cubicBezTo>
                  <a:cubicBezTo>
                    <a:pt x="167" y="1001"/>
                    <a:pt x="100" y="1201"/>
                    <a:pt x="100" y="1401"/>
                  </a:cubicBezTo>
                  <a:cubicBezTo>
                    <a:pt x="100" y="1568"/>
                    <a:pt x="100" y="1735"/>
                    <a:pt x="134" y="1935"/>
                  </a:cubicBezTo>
                  <a:cubicBezTo>
                    <a:pt x="234" y="2669"/>
                    <a:pt x="234" y="3402"/>
                    <a:pt x="134" y="4170"/>
                  </a:cubicBezTo>
                  <a:cubicBezTo>
                    <a:pt x="100" y="4437"/>
                    <a:pt x="200" y="4503"/>
                    <a:pt x="467" y="4503"/>
                  </a:cubicBezTo>
                  <a:cubicBezTo>
                    <a:pt x="1868" y="4537"/>
                    <a:pt x="3236" y="4803"/>
                    <a:pt x="4637" y="4904"/>
                  </a:cubicBezTo>
                  <a:cubicBezTo>
                    <a:pt x="5671" y="4970"/>
                    <a:pt x="6705" y="5070"/>
                    <a:pt x="7739" y="5237"/>
                  </a:cubicBezTo>
                  <a:cubicBezTo>
                    <a:pt x="7739" y="5204"/>
                    <a:pt x="7772" y="5170"/>
                    <a:pt x="7772" y="5137"/>
                  </a:cubicBezTo>
                  <a:cubicBezTo>
                    <a:pt x="7706" y="4670"/>
                    <a:pt x="7739" y="4203"/>
                    <a:pt x="7739" y="3736"/>
                  </a:cubicBezTo>
                  <a:cubicBezTo>
                    <a:pt x="7606" y="3569"/>
                    <a:pt x="7672" y="3369"/>
                    <a:pt x="7672" y="3202"/>
                  </a:cubicBezTo>
                  <a:cubicBezTo>
                    <a:pt x="7639" y="2535"/>
                    <a:pt x="7739" y="1835"/>
                    <a:pt x="7606" y="1168"/>
                  </a:cubicBezTo>
                  <a:cubicBezTo>
                    <a:pt x="5904" y="1034"/>
                    <a:pt x="4236" y="701"/>
                    <a:pt x="2535" y="434"/>
                  </a:cubicBezTo>
                  <a:cubicBezTo>
                    <a:pt x="1735" y="267"/>
                    <a:pt x="934" y="133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1" name="Google Shape;12591;p23"/>
            <p:cNvSpPr/>
            <p:nvPr/>
          </p:nvSpPr>
          <p:spPr>
            <a:xfrm rot="-5400000">
              <a:off x="6608062" y="3075726"/>
              <a:ext cx="201135" cy="216893"/>
            </a:xfrm>
            <a:custGeom>
              <a:avLst/>
              <a:gdLst/>
              <a:ahLst/>
              <a:cxnLst/>
              <a:rect l="l" t="t" r="r" b="b"/>
              <a:pathLst>
                <a:path w="8107" h="4871" extrusionOk="0">
                  <a:moveTo>
                    <a:pt x="1" y="1"/>
                  </a:moveTo>
                  <a:cubicBezTo>
                    <a:pt x="1" y="134"/>
                    <a:pt x="1" y="234"/>
                    <a:pt x="1" y="368"/>
                  </a:cubicBezTo>
                  <a:lnTo>
                    <a:pt x="34" y="734"/>
                  </a:lnTo>
                  <a:cubicBezTo>
                    <a:pt x="134" y="868"/>
                    <a:pt x="101" y="1068"/>
                    <a:pt x="67" y="1235"/>
                  </a:cubicBezTo>
                  <a:cubicBezTo>
                    <a:pt x="101" y="1402"/>
                    <a:pt x="101" y="1535"/>
                    <a:pt x="101" y="1668"/>
                  </a:cubicBezTo>
                  <a:cubicBezTo>
                    <a:pt x="234" y="1902"/>
                    <a:pt x="167" y="2135"/>
                    <a:pt x="167" y="2369"/>
                  </a:cubicBezTo>
                  <a:cubicBezTo>
                    <a:pt x="167" y="2569"/>
                    <a:pt x="167" y="2769"/>
                    <a:pt x="201" y="2969"/>
                  </a:cubicBezTo>
                  <a:cubicBezTo>
                    <a:pt x="334" y="3336"/>
                    <a:pt x="267" y="3737"/>
                    <a:pt x="267" y="4104"/>
                  </a:cubicBezTo>
                  <a:cubicBezTo>
                    <a:pt x="267" y="4204"/>
                    <a:pt x="267" y="4337"/>
                    <a:pt x="267" y="4437"/>
                  </a:cubicBezTo>
                  <a:cubicBezTo>
                    <a:pt x="401" y="4571"/>
                    <a:pt x="334" y="4737"/>
                    <a:pt x="367" y="4871"/>
                  </a:cubicBezTo>
                  <a:cubicBezTo>
                    <a:pt x="2936" y="4771"/>
                    <a:pt x="5504" y="4704"/>
                    <a:pt x="8040" y="4070"/>
                  </a:cubicBezTo>
                  <a:cubicBezTo>
                    <a:pt x="8040" y="4003"/>
                    <a:pt x="8073" y="3970"/>
                    <a:pt x="8106" y="3937"/>
                  </a:cubicBezTo>
                  <a:lnTo>
                    <a:pt x="8073" y="3737"/>
                  </a:lnTo>
                  <a:cubicBezTo>
                    <a:pt x="8006" y="3703"/>
                    <a:pt x="8006" y="3637"/>
                    <a:pt x="8040" y="3570"/>
                  </a:cubicBezTo>
                  <a:cubicBezTo>
                    <a:pt x="8006" y="3503"/>
                    <a:pt x="8006" y="3403"/>
                    <a:pt x="7973" y="3303"/>
                  </a:cubicBezTo>
                  <a:cubicBezTo>
                    <a:pt x="7940" y="3270"/>
                    <a:pt x="7906" y="3203"/>
                    <a:pt x="7940" y="3136"/>
                  </a:cubicBezTo>
                  <a:cubicBezTo>
                    <a:pt x="7940" y="3069"/>
                    <a:pt x="7906" y="3036"/>
                    <a:pt x="7906" y="2969"/>
                  </a:cubicBezTo>
                  <a:cubicBezTo>
                    <a:pt x="7806" y="2903"/>
                    <a:pt x="7806" y="2803"/>
                    <a:pt x="7839" y="2703"/>
                  </a:cubicBezTo>
                  <a:lnTo>
                    <a:pt x="7806" y="2536"/>
                  </a:lnTo>
                  <a:cubicBezTo>
                    <a:pt x="7739" y="2469"/>
                    <a:pt x="7739" y="2369"/>
                    <a:pt x="7773" y="2269"/>
                  </a:cubicBezTo>
                  <a:cubicBezTo>
                    <a:pt x="7739" y="2202"/>
                    <a:pt x="7739" y="2102"/>
                    <a:pt x="7739" y="2035"/>
                  </a:cubicBezTo>
                  <a:cubicBezTo>
                    <a:pt x="7639" y="1935"/>
                    <a:pt x="7639" y="1869"/>
                    <a:pt x="7673" y="1769"/>
                  </a:cubicBezTo>
                  <a:lnTo>
                    <a:pt x="7639" y="1602"/>
                  </a:lnTo>
                  <a:cubicBezTo>
                    <a:pt x="7539" y="1502"/>
                    <a:pt x="7573" y="1435"/>
                    <a:pt x="7573" y="1335"/>
                  </a:cubicBezTo>
                  <a:cubicBezTo>
                    <a:pt x="6905" y="1101"/>
                    <a:pt x="6205" y="1101"/>
                    <a:pt x="5504" y="1001"/>
                  </a:cubicBezTo>
                  <a:cubicBezTo>
                    <a:pt x="3670" y="701"/>
                    <a:pt x="1835" y="5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2" name="Google Shape;12592;p23"/>
            <p:cNvSpPr/>
            <p:nvPr/>
          </p:nvSpPr>
          <p:spPr>
            <a:xfrm rot="-5400000">
              <a:off x="5439934" y="3024881"/>
              <a:ext cx="203616" cy="200240"/>
            </a:xfrm>
            <a:custGeom>
              <a:avLst/>
              <a:gdLst/>
              <a:ahLst/>
              <a:cxnLst/>
              <a:rect l="l" t="t" r="r" b="b"/>
              <a:pathLst>
                <a:path w="8207" h="4497" extrusionOk="0">
                  <a:moveTo>
                    <a:pt x="8073" y="1"/>
                  </a:moveTo>
                  <a:cubicBezTo>
                    <a:pt x="7339" y="168"/>
                    <a:pt x="6572" y="168"/>
                    <a:pt x="5805" y="234"/>
                  </a:cubicBezTo>
                  <a:cubicBezTo>
                    <a:pt x="4555" y="299"/>
                    <a:pt x="3306" y="336"/>
                    <a:pt x="2066" y="336"/>
                  </a:cubicBezTo>
                  <a:cubicBezTo>
                    <a:pt x="1385" y="336"/>
                    <a:pt x="707" y="325"/>
                    <a:pt x="34" y="301"/>
                  </a:cubicBezTo>
                  <a:cubicBezTo>
                    <a:pt x="1" y="401"/>
                    <a:pt x="1" y="501"/>
                    <a:pt x="1" y="601"/>
                  </a:cubicBezTo>
                  <a:cubicBezTo>
                    <a:pt x="1" y="701"/>
                    <a:pt x="34" y="835"/>
                    <a:pt x="34" y="935"/>
                  </a:cubicBezTo>
                  <a:cubicBezTo>
                    <a:pt x="167" y="1168"/>
                    <a:pt x="101" y="1402"/>
                    <a:pt x="101" y="1635"/>
                  </a:cubicBezTo>
                  <a:cubicBezTo>
                    <a:pt x="101" y="1736"/>
                    <a:pt x="101" y="1802"/>
                    <a:pt x="101" y="1902"/>
                  </a:cubicBezTo>
                  <a:cubicBezTo>
                    <a:pt x="234" y="2136"/>
                    <a:pt x="201" y="2403"/>
                    <a:pt x="167" y="2670"/>
                  </a:cubicBezTo>
                  <a:cubicBezTo>
                    <a:pt x="167" y="2803"/>
                    <a:pt x="201" y="2903"/>
                    <a:pt x="201" y="3036"/>
                  </a:cubicBezTo>
                  <a:cubicBezTo>
                    <a:pt x="301" y="3137"/>
                    <a:pt x="267" y="3270"/>
                    <a:pt x="301" y="3370"/>
                  </a:cubicBezTo>
                  <a:cubicBezTo>
                    <a:pt x="1435" y="3437"/>
                    <a:pt x="2602" y="3670"/>
                    <a:pt x="3737" y="3837"/>
                  </a:cubicBezTo>
                  <a:cubicBezTo>
                    <a:pt x="5037" y="4037"/>
                    <a:pt x="6338" y="4271"/>
                    <a:pt x="7639" y="4471"/>
                  </a:cubicBezTo>
                  <a:cubicBezTo>
                    <a:pt x="7704" y="4489"/>
                    <a:pt x="7761" y="4497"/>
                    <a:pt x="7810" y="4497"/>
                  </a:cubicBezTo>
                  <a:cubicBezTo>
                    <a:pt x="8039" y="4497"/>
                    <a:pt x="8106" y="4318"/>
                    <a:pt x="8106" y="4071"/>
                  </a:cubicBezTo>
                  <a:cubicBezTo>
                    <a:pt x="8106" y="3870"/>
                    <a:pt x="8040" y="3637"/>
                    <a:pt x="8173" y="3470"/>
                  </a:cubicBezTo>
                  <a:cubicBezTo>
                    <a:pt x="8173" y="3303"/>
                    <a:pt x="8173" y="3170"/>
                    <a:pt x="8206" y="3036"/>
                  </a:cubicBezTo>
                  <a:lnTo>
                    <a:pt x="8206" y="768"/>
                  </a:lnTo>
                  <a:cubicBezTo>
                    <a:pt x="8173" y="535"/>
                    <a:pt x="8173" y="301"/>
                    <a:pt x="8173" y="68"/>
                  </a:cubicBezTo>
                  <a:cubicBezTo>
                    <a:pt x="8140" y="68"/>
                    <a:pt x="8106" y="34"/>
                    <a:pt x="8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3" name="Google Shape;12593;p23"/>
            <p:cNvSpPr/>
            <p:nvPr/>
          </p:nvSpPr>
          <p:spPr>
            <a:xfrm rot="-5400000">
              <a:off x="6827578" y="3054222"/>
              <a:ext cx="207734" cy="231766"/>
            </a:xfrm>
            <a:custGeom>
              <a:avLst/>
              <a:gdLst/>
              <a:ahLst/>
              <a:cxnLst/>
              <a:rect l="l" t="t" r="r" b="b"/>
              <a:pathLst>
                <a:path w="8373" h="5205" extrusionOk="0">
                  <a:moveTo>
                    <a:pt x="7806" y="0"/>
                  </a:moveTo>
                  <a:cubicBezTo>
                    <a:pt x="7606" y="100"/>
                    <a:pt x="7506" y="334"/>
                    <a:pt x="7272" y="367"/>
                  </a:cubicBezTo>
                  <a:cubicBezTo>
                    <a:pt x="6838" y="434"/>
                    <a:pt x="6438" y="501"/>
                    <a:pt x="6038" y="567"/>
                  </a:cubicBezTo>
                  <a:cubicBezTo>
                    <a:pt x="4904" y="668"/>
                    <a:pt x="3803" y="801"/>
                    <a:pt x="2669" y="868"/>
                  </a:cubicBezTo>
                  <a:cubicBezTo>
                    <a:pt x="2106" y="911"/>
                    <a:pt x="1529" y="996"/>
                    <a:pt x="957" y="996"/>
                  </a:cubicBezTo>
                  <a:cubicBezTo>
                    <a:pt x="647" y="996"/>
                    <a:pt x="338" y="971"/>
                    <a:pt x="34" y="901"/>
                  </a:cubicBezTo>
                  <a:cubicBezTo>
                    <a:pt x="0" y="1034"/>
                    <a:pt x="0" y="1201"/>
                    <a:pt x="0" y="1335"/>
                  </a:cubicBezTo>
                  <a:cubicBezTo>
                    <a:pt x="0" y="1435"/>
                    <a:pt x="0" y="1501"/>
                    <a:pt x="34" y="1602"/>
                  </a:cubicBezTo>
                  <a:cubicBezTo>
                    <a:pt x="167" y="1802"/>
                    <a:pt x="100" y="2035"/>
                    <a:pt x="100" y="2269"/>
                  </a:cubicBezTo>
                  <a:cubicBezTo>
                    <a:pt x="100" y="2469"/>
                    <a:pt x="100" y="2636"/>
                    <a:pt x="100" y="2802"/>
                  </a:cubicBezTo>
                  <a:cubicBezTo>
                    <a:pt x="234" y="3003"/>
                    <a:pt x="134" y="3236"/>
                    <a:pt x="200" y="3436"/>
                  </a:cubicBezTo>
                  <a:cubicBezTo>
                    <a:pt x="279" y="3427"/>
                    <a:pt x="357" y="3423"/>
                    <a:pt x="435" y="3423"/>
                  </a:cubicBezTo>
                  <a:cubicBezTo>
                    <a:pt x="923" y="3423"/>
                    <a:pt x="1408" y="3583"/>
                    <a:pt x="1868" y="3670"/>
                  </a:cubicBezTo>
                  <a:cubicBezTo>
                    <a:pt x="3870" y="4103"/>
                    <a:pt x="5838" y="4604"/>
                    <a:pt x="7806" y="5037"/>
                  </a:cubicBezTo>
                  <a:cubicBezTo>
                    <a:pt x="7973" y="5104"/>
                    <a:pt x="8139" y="5171"/>
                    <a:pt x="8339" y="5204"/>
                  </a:cubicBezTo>
                  <a:cubicBezTo>
                    <a:pt x="8339" y="4770"/>
                    <a:pt x="8339" y="4303"/>
                    <a:pt x="8373" y="3836"/>
                  </a:cubicBezTo>
                  <a:cubicBezTo>
                    <a:pt x="8339" y="3636"/>
                    <a:pt x="8339" y="3436"/>
                    <a:pt x="8339" y="3236"/>
                  </a:cubicBezTo>
                  <a:cubicBezTo>
                    <a:pt x="8206" y="3036"/>
                    <a:pt x="8273" y="2836"/>
                    <a:pt x="8273" y="2636"/>
                  </a:cubicBezTo>
                  <a:cubicBezTo>
                    <a:pt x="8273" y="2536"/>
                    <a:pt x="8239" y="2435"/>
                    <a:pt x="8239" y="2369"/>
                  </a:cubicBezTo>
                  <a:cubicBezTo>
                    <a:pt x="8139" y="2235"/>
                    <a:pt x="8173" y="2069"/>
                    <a:pt x="8173" y="1935"/>
                  </a:cubicBezTo>
                  <a:cubicBezTo>
                    <a:pt x="8173" y="1835"/>
                    <a:pt x="8173" y="1768"/>
                    <a:pt x="8173" y="1668"/>
                  </a:cubicBezTo>
                  <a:cubicBezTo>
                    <a:pt x="8073" y="1568"/>
                    <a:pt x="8073" y="1435"/>
                    <a:pt x="8106" y="1335"/>
                  </a:cubicBezTo>
                  <a:cubicBezTo>
                    <a:pt x="8073" y="1268"/>
                    <a:pt x="8073" y="1201"/>
                    <a:pt x="8073" y="1168"/>
                  </a:cubicBezTo>
                  <a:cubicBezTo>
                    <a:pt x="7973" y="1068"/>
                    <a:pt x="8006" y="1001"/>
                    <a:pt x="8006" y="901"/>
                  </a:cubicBezTo>
                  <a:cubicBezTo>
                    <a:pt x="8006" y="801"/>
                    <a:pt x="8006" y="734"/>
                    <a:pt x="7973" y="634"/>
                  </a:cubicBezTo>
                  <a:cubicBezTo>
                    <a:pt x="7906" y="567"/>
                    <a:pt x="7906" y="467"/>
                    <a:pt x="7939" y="367"/>
                  </a:cubicBezTo>
                  <a:lnTo>
                    <a:pt x="7906" y="201"/>
                  </a:lnTo>
                  <a:cubicBezTo>
                    <a:pt x="7839" y="167"/>
                    <a:pt x="7839" y="67"/>
                    <a:pt x="7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4" name="Google Shape;12594;p23"/>
            <p:cNvSpPr/>
            <p:nvPr/>
          </p:nvSpPr>
          <p:spPr>
            <a:xfrm rot="-5400000">
              <a:off x="6993043" y="3071900"/>
              <a:ext cx="207734" cy="196411"/>
            </a:xfrm>
            <a:custGeom>
              <a:avLst/>
              <a:gdLst/>
              <a:ahLst/>
              <a:cxnLst/>
              <a:rect l="l" t="t" r="r" b="b"/>
              <a:pathLst>
                <a:path w="8373" h="4411" extrusionOk="0">
                  <a:moveTo>
                    <a:pt x="356" y="0"/>
                  </a:moveTo>
                  <a:cubicBezTo>
                    <a:pt x="180" y="0"/>
                    <a:pt x="100" y="99"/>
                    <a:pt x="100" y="357"/>
                  </a:cubicBezTo>
                  <a:cubicBezTo>
                    <a:pt x="134" y="724"/>
                    <a:pt x="100" y="1091"/>
                    <a:pt x="67" y="1458"/>
                  </a:cubicBezTo>
                  <a:cubicBezTo>
                    <a:pt x="100" y="2159"/>
                    <a:pt x="167" y="2859"/>
                    <a:pt x="0" y="3526"/>
                  </a:cubicBezTo>
                  <a:cubicBezTo>
                    <a:pt x="0" y="3693"/>
                    <a:pt x="0" y="3826"/>
                    <a:pt x="0" y="3960"/>
                  </a:cubicBezTo>
                  <a:cubicBezTo>
                    <a:pt x="0" y="3993"/>
                    <a:pt x="0" y="4027"/>
                    <a:pt x="34" y="4060"/>
                  </a:cubicBezTo>
                  <a:cubicBezTo>
                    <a:pt x="2635" y="4127"/>
                    <a:pt x="5237" y="4260"/>
                    <a:pt x="7839" y="4393"/>
                  </a:cubicBezTo>
                  <a:cubicBezTo>
                    <a:pt x="7906" y="4393"/>
                    <a:pt x="7981" y="4410"/>
                    <a:pt x="8056" y="4410"/>
                  </a:cubicBezTo>
                  <a:cubicBezTo>
                    <a:pt x="8131" y="4410"/>
                    <a:pt x="8206" y="4393"/>
                    <a:pt x="8273" y="4327"/>
                  </a:cubicBezTo>
                  <a:cubicBezTo>
                    <a:pt x="8239" y="4160"/>
                    <a:pt x="8206" y="3960"/>
                    <a:pt x="8339" y="3793"/>
                  </a:cubicBezTo>
                  <a:cubicBezTo>
                    <a:pt x="8339" y="3526"/>
                    <a:pt x="8339" y="3226"/>
                    <a:pt x="8373" y="2926"/>
                  </a:cubicBezTo>
                  <a:lnTo>
                    <a:pt x="8339" y="1825"/>
                  </a:lnTo>
                  <a:cubicBezTo>
                    <a:pt x="7105" y="1558"/>
                    <a:pt x="5871" y="1291"/>
                    <a:pt x="4637" y="991"/>
                  </a:cubicBezTo>
                  <a:cubicBezTo>
                    <a:pt x="3269" y="691"/>
                    <a:pt x="1902" y="357"/>
                    <a:pt x="534" y="24"/>
                  </a:cubicBezTo>
                  <a:cubicBezTo>
                    <a:pt x="466" y="9"/>
                    <a:pt x="407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5" name="Google Shape;12595;p23"/>
            <p:cNvSpPr/>
            <p:nvPr/>
          </p:nvSpPr>
          <p:spPr>
            <a:xfrm rot="-5400000">
              <a:off x="4703449" y="3023491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200" y="0"/>
                  </a:moveTo>
                  <a:lnTo>
                    <a:pt x="200" y="367"/>
                  </a:lnTo>
                  <a:cubicBezTo>
                    <a:pt x="167" y="367"/>
                    <a:pt x="167" y="401"/>
                    <a:pt x="134" y="401"/>
                  </a:cubicBezTo>
                  <a:cubicBezTo>
                    <a:pt x="134" y="467"/>
                    <a:pt x="167" y="567"/>
                    <a:pt x="167" y="634"/>
                  </a:cubicBezTo>
                  <a:cubicBezTo>
                    <a:pt x="134" y="734"/>
                    <a:pt x="100" y="834"/>
                    <a:pt x="100" y="901"/>
                  </a:cubicBezTo>
                  <a:cubicBezTo>
                    <a:pt x="100" y="1101"/>
                    <a:pt x="100" y="1301"/>
                    <a:pt x="100" y="1501"/>
                  </a:cubicBezTo>
                  <a:lnTo>
                    <a:pt x="34" y="1501"/>
                  </a:lnTo>
                  <a:cubicBezTo>
                    <a:pt x="34" y="1601"/>
                    <a:pt x="67" y="1702"/>
                    <a:pt x="67" y="1768"/>
                  </a:cubicBezTo>
                  <a:cubicBezTo>
                    <a:pt x="67" y="1935"/>
                    <a:pt x="34" y="2068"/>
                    <a:pt x="0" y="2202"/>
                  </a:cubicBezTo>
                  <a:cubicBezTo>
                    <a:pt x="0" y="2602"/>
                    <a:pt x="34" y="3002"/>
                    <a:pt x="34" y="3403"/>
                  </a:cubicBezTo>
                  <a:cubicBezTo>
                    <a:pt x="34" y="3469"/>
                    <a:pt x="67" y="3503"/>
                    <a:pt x="134" y="3503"/>
                  </a:cubicBezTo>
                  <a:cubicBezTo>
                    <a:pt x="100" y="3536"/>
                    <a:pt x="100" y="3570"/>
                    <a:pt x="100" y="3603"/>
                  </a:cubicBezTo>
                  <a:cubicBezTo>
                    <a:pt x="337" y="3499"/>
                    <a:pt x="580" y="3468"/>
                    <a:pt x="824" y="3468"/>
                  </a:cubicBezTo>
                  <a:cubicBezTo>
                    <a:pt x="1130" y="3468"/>
                    <a:pt x="1438" y="3518"/>
                    <a:pt x="1735" y="3536"/>
                  </a:cubicBezTo>
                  <a:cubicBezTo>
                    <a:pt x="3503" y="3636"/>
                    <a:pt x="5237" y="3770"/>
                    <a:pt x="6972" y="4103"/>
                  </a:cubicBezTo>
                  <a:cubicBezTo>
                    <a:pt x="7739" y="4270"/>
                    <a:pt x="8573" y="4303"/>
                    <a:pt x="9273" y="4770"/>
                  </a:cubicBezTo>
                  <a:cubicBezTo>
                    <a:pt x="9340" y="4804"/>
                    <a:pt x="9474" y="4804"/>
                    <a:pt x="9574" y="4837"/>
                  </a:cubicBezTo>
                  <a:cubicBezTo>
                    <a:pt x="9574" y="4604"/>
                    <a:pt x="9574" y="4403"/>
                    <a:pt x="9574" y="4203"/>
                  </a:cubicBezTo>
                  <a:lnTo>
                    <a:pt x="9640" y="4203"/>
                  </a:lnTo>
                  <a:lnTo>
                    <a:pt x="9640" y="1935"/>
                  </a:lnTo>
                  <a:lnTo>
                    <a:pt x="9574" y="1935"/>
                  </a:lnTo>
                  <a:cubicBezTo>
                    <a:pt x="9574" y="1568"/>
                    <a:pt x="9574" y="1201"/>
                    <a:pt x="9574" y="834"/>
                  </a:cubicBezTo>
                  <a:cubicBezTo>
                    <a:pt x="8873" y="768"/>
                    <a:pt x="8206" y="701"/>
                    <a:pt x="7539" y="667"/>
                  </a:cubicBezTo>
                  <a:cubicBezTo>
                    <a:pt x="5104" y="434"/>
                    <a:pt x="2635" y="334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6" name="Google Shape;12596;p23"/>
            <p:cNvSpPr/>
            <p:nvPr/>
          </p:nvSpPr>
          <p:spPr>
            <a:xfrm rot="-5400000">
              <a:off x="2486596" y="3283405"/>
              <a:ext cx="124149" cy="941133"/>
            </a:xfrm>
            <a:custGeom>
              <a:avLst/>
              <a:gdLst/>
              <a:ahLst/>
              <a:cxnLst/>
              <a:rect l="l" t="t" r="r" b="b"/>
              <a:pathLst>
                <a:path w="5004" h="21136" extrusionOk="0">
                  <a:moveTo>
                    <a:pt x="238" y="0"/>
                  </a:moveTo>
                  <a:cubicBezTo>
                    <a:pt x="216" y="0"/>
                    <a:pt x="192" y="6"/>
                    <a:pt x="167" y="18"/>
                  </a:cubicBezTo>
                  <a:cubicBezTo>
                    <a:pt x="0" y="85"/>
                    <a:pt x="100" y="218"/>
                    <a:pt x="134" y="352"/>
                  </a:cubicBezTo>
                  <a:cubicBezTo>
                    <a:pt x="267" y="919"/>
                    <a:pt x="334" y="1486"/>
                    <a:pt x="501" y="2020"/>
                  </a:cubicBezTo>
                  <a:cubicBezTo>
                    <a:pt x="1268" y="4455"/>
                    <a:pt x="1601" y="6990"/>
                    <a:pt x="1968" y="9492"/>
                  </a:cubicBezTo>
                  <a:cubicBezTo>
                    <a:pt x="2035" y="10092"/>
                    <a:pt x="2002" y="10693"/>
                    <a:pt x="2168" y="11293"/>
                  </a:cubicBezTo>
                  <a:cubicBezTo>
                    <a:pt x="2802" y="13928"/>
                    <a:pt x="2969" y="16597"/>
                    <a:pt x="3102" y="19299"/>
                  </a:cubicBezTo>
                  <a:cubicBezTo>
                    <a:pt x="3102" y="19666"/>
                    <a:pt x="3069" y="20033"/>
                    <a:pt x="3102" y="20400"/>
                  </a:cubicBezTo>
                  <a:cubicBezTo>
                    <a:pt x="3136" y="20800"/>
                    <a:pt x="3303" y="21100"/>
                    <a:pt x="3736" y="21133"/>
                  </a:cubicBezTo>
                  <a:cubicBezTo>
                    <a:pt x="3757" y="21135"/>
                    <a:pt x="3777" y="21136"/>
                    <a:pt x="3796" y="21136"/>
                  </a:cubicBezTo>
                  <a:cubicBezTo>
                    <a:pt x="4157" y="21136"/>
                    <a:pt x="4342" y="20849"/>
                    <a:pt x="4437" y="20533"/>
                  </a:cubicBezTo>
                  <a:cubicBezTo>
                    <a:pt x="4537" y="20199"/>
                    <a:pt x="4637" y="19866"/>
                    <a:pt x="4670" y="19532"/>
                  </a:cubicBezTo>
                  <a:cubicBezTo>
                    <a:pt x="5004" y="17497"/>
                    <a:pt x="4970" y="15396"/>
                    <a:pt x="4670" y="13361"/>
                  </a:cubicBezTo>
                  <a:cubicBezTo>
                    <a:pt x="4303" y="10959"/>
                    <a:pt x="4003" y="8491"/>
                    <a:pt x="3403" y="6089"/>
                  </a:cubicBezTo>
                  <a:cubicBezTo>
                    <a:pt x="2836" y="3888"/>
                    <a:pt x="1701" y="2020"/>
                    <a:pt x="467" y="185"/>
                  </a:cubicBezTo>
                  <a:cubicBezTo>
                    <a:pt x="413" y="104"/>
                    <a:pt x="337" y="0"/>
                    <a:pt x="238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7" name="Google Shape;12597;p23"/>
            <p:cNvSpPr/>
            <p:nvPr/>
          </p:nvSpPr>
          <p:spPr>
            <a:xfrm rot="-5400000">
              <a:off x="101618" y="3258195"/>
              <a:ext cx="58775" cy="355151"/>
            </a:xfrm>
            <a:custGeom>
              <a:avLst/>
              <a:gdLst/>
              <a:ahLst/>
              <a:cxnLst/>
              <a:rect l="l" t="t" r="r" b="b"/>
              <a:pathLst>
                <a:path w="2369" h="7976" extrusionOk="0">
                  <a:moveTo>
                    <a:pt x="167" y="0"/>
                  </a:moveTo>
                  <a:cubicBezTo>
                    <a:pt x="134" y="467"/>
                    <a:pt x="134" y="934"/>
                    <a:pt x="134" y="1401"/>
                  </a:cubicBezTo>
                  <a:cubicBezTo>
                    <a:pt x="1" y="3503"/>
                    <a:pt x="334" y="5537"/>
                    <a:pt x="901" y="7572"/>
                  </a:cubicBezTo>
                  <a:cubicBezTo>
                    <a:pt x="935" y="7706"/>
                    <a:pt x="835" y="7906"/>
                    <a:pt x="1035" y="7972"/>
                  </a:cubicBezTo>
                  <a:cubicBezTo>
                    <a:pt x="1050" y="7975"/>
                    <a:pt x="1064" y="7976"/>
                    <a:pt x="1078" y="7976"/>
                  </a:cubicBezTo>
                  <a:cubicBezTo>
                    <a:pt x="1273" y="7976"/>
                    <a:pt x="1306" y="7764"/>
                    <a:pt x="1368" y="7639"/>
                  </a:cubicBezTo>
                  <a:cubicBezTo>
                    <a:pt x="1769" y="6772"/>
                    <a:pt x="1902" y="5838"/>
                    <a:pt x="2136" y="4904"/>
                  </a:cubicBezTo>
                  <a:cubicBezTo>
                    <a:pt x="2369" y="3836"/>
                    <a:pt x="2336" y="2702"/>
                    <a:pt x="2336" y="1601"/>
                  </a:cubicBezTo>
                  <a:cubicBezTo>
                    <a:pt x="2336" y="1068"/>
                    <a:pt x="2336" y="534"/>
                    <a:pt x="233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8" name="Google Shape;12598;p23"/>
            <p:cNvSpPr/>
            <p:nvPr/>
          </p:nvSpPr>
          <p:spPr>
            <a:xfrm rot="-5400000">
              <a:off x="3297019" y="3049459"/>
              <a:ext cx="71205" cy="621159"/>
            </a:xfrm>
            <a:custGeom>
              <a:avLst/>
              <a:gdLst/>
              <a:ahLst/>
              <a:cxnLst/>
              <a:rect l="l" t="t" r="r" b="b"/>
              <a:pathLst>
                <a:path w="2870" h="13950" extrusionOk="0">
                  <a:moveTo>
                    <a:pt x="682" y="1"/>
                  </a:moveTo>
                  <a:cubicBezTo>
                    <a:pt x="544" y="1"/>
                    <a:pt x="406" y="126"/>
                    <a:pt x="268" y="368"/>
                  </a:cubicBezTo>
                  <a:cubicBezTo>
                    <a:pt x="134" y="602"/>
                    <a:pt x="67" y="868"/>
                    <a:pt x="67" y="1169"/>
                  </a:cubicBezTo>
                  <a:cubicBezTo>
                    <a:pt x="1" y="2736"/>
                    <a:pt x="101" y="4338"/>
                    <a:pt x="301" y="5905"/>
                  </a:cubicBezTo>
                  <a:cubicBezTo>
                    <a:pt x="601" y="8007"/>
                    <a:pt x="1101" y="10075"/>
                    <a:pt x="1402" y="12210"/>
                  </a:cubicBezTo>
                  <a:cubicBezTo>
                    <a:pt x="1502" y="12744"/>
                    <a:pt x="1602" y="13277"/>
                    <a:pt x="1869" y="13778"/>
                  </a:cubicBezTo>
                  <a:cubicBezTo>
                    <a:pt x="1928" y="13837"/>
                    <a:pt x="1961" y="13950"/>
                    <a:pt x="2039" y="13950"/>
                  </a:cubicBezTo>
                  <a:cubicBezTo>
                    <a:pt x="2048" y="13950"/>
                    <a:pt x="2058" y="13948"/>
                    <a:pt x="2069" y="13944"/>
                  </a:cubicBezTo>
                  <a:cubicBezTo>
                    <a:pt x="2169" y="13944"/>
                    <a:pt x="2169" y="13811"/>
                    <a:pt x="2202" y="13744"/>
                  </a:cubicBezTo>
                  <a:cubicBezTo>
                    <a:pt x="2536" y="12043"/>
                    <a:pt x="2869" y="10342"/>
                    <a:pt x="2869" y="8607"/>
                  </a:cubicBezTo>
                  <a:cubicBezTo>
                    <a:pt x="2869" y="7773"/>
                    <a:pt x="2836" y="6973"/>
                    <a:pt x="2703" y="6172"/>
                  </a:cubicBezTo>
                  <a:cubicBezTo>
                    <a:pt x="2469" y="4805"/>
                    <a:pt x="2035" y="3504"/>
                    <a:pt x="1735" y="2169"/>
                  </a:cubicBezTo>
                  <a:cubicBezTo>
                    <a:pt x="1568" y="1536"/>
                    <a:pt x="1402" y="902"/>
                    <a:pt x="1068" y="335"/>
                  </a:cubicBezTo>
                  <a:cubicBezTo>
                    <a:pt x="939" y="109"/>
                    <a:pt x="811" y="1"/>
                    <a:pt x="682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9" name="Google Shape;12599;p23"/>
            <p:cNvSpPr/>
            <p:nvPr/>
          </p:nvSpPr>
          <p:spPr>
            <a:xfrm rot="-5400000">
              <a:off x="3305994" y="3585611"/>
              <a:ext cx="62918" cy="310223"/>
            </a:xfrm>
            <a:custGeom>
              <a:avLst/>
              <a:gdLst/>
              <a:ahLst/>
              <a:cxnLst/>
              <a:rect l="l" t="t" r="r" b="b"/>
              <a:pathLst>
                <a:path w="2536" h="6967" extrusionOk="0">
                  <a:moveTo>
                    <a:pt x="1727" y="1"/>
                  </a:moveTo>
                  <a:cubicBezTo>
                    <a:pt x="1356" y="1"/>
                    <a:pt x="1028" y="233"/>
                    <a:pt x="934" y="671"/>
                  </a:cubicBezTo>
                  <a:cubicBezTo>
                    <a:pt x="467" y="2372"/>
                    <a:pt x="367" y="4140"/>
                    <a:pt x="0" y="5875"/>
                  </a:cubicBezTo>
                  <a:cubicBezTo>
                    <a:pt x="0" y="6175"/>
                    <a:pt x="134" y="6442"/>
                    <a:pt x="234" y="6708"/>
                  </a:cubicBezTo>
                  <a:cubicBezTo>
                    <a:pt x="309" y="6885"/>
                    <a:pt x="462" y="6966"/>
                    <a:pt x="618" y="6966"/>
                  </a:cubicBezTo>
                  <a:cubicBezTo>
                    <a:pt x="668" y="6966"/>
                    <a:pt x="719" y="6958"/>
                    <a:pt x="767" y="6942"/>
                  </a:cubicBezTo>
                  <a:cubicBezTo>
                    <a:pt x="1134" y="6775"/>
                    <a:pt x="1468" y="6542"/>
                    <a:pt x="1568" y="6108"/>
                  </a:cubicBezTo>
                  <a:cubicBezTo>
                    <a:pt x="1901" y="4540"/>
                    <a:pt x="2368" y="3006"/>
                    <a:pt x="2469" y="1405"/>
                  </a:cubicBezTo>
                  <a:cubicBezTo>
                    <a:pt x="2469" y="1205"/>
                    <a:pt x="2535" y="1004"/>
                    <a:pt x="2502" y="804"/>
                  </a:cubicBezTo>
                  <a:cubicBezTo>
                    <a:pt x="2435" y="371"/>
                    <a:pt x="2235" y="70"/>
                    <a:pt x="1801" y="4"/>
                  </a:cubicBezTo>
                  <a:cubicBezTo>
                    <a:pt x="1776" y="2"/>
                    <a:pt x="1751" y="1"/>
                    <a:pt x="172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0" name="Google Shape;12600;p23"/>
            <p:cNvSpPr/>
            <p:nvPr/>
          </p:nvSpPr>
          <p:spPr>
            <a:xfrm rot="-5400000">
              <a:off x="525070" y="3526527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268" y="0"/>
                  </a:moveTo>
                  <a:cubicBezTo>
                    <a:pt x="967" y="0"/>
                    <a:pt x="33" y="801"/>
                    <a:pt x="33" y="1968"/>
                  </a:cubicBezTo>
                  <a:cubicBezTo>
                    <a:pt x="0" y="3036"/>
                    <a:pt x="967" y="3970"/>
                    <a:pt x="2068" y="3970"/>
                  </a:cubicBezTo>
                  <a:cubicBezTo>
                    <a:pt x="2089" y="3970"/>
                    <a:pt x="2109" y="3970"/>
                    <a:pt x="2129" y="3970"/>
                  </a:cubicBezTo>
                  <a:cubicBezTo>
                    <a:pt x="3271" y="3970"/>
                    <a:pt x="4270" y="3050"/>
                    <a:pt x="4270" y="2001"/>
                  </a:cubicBezTo>
                  <a:cubicBezTo>
                    <a:pt x="4270" y="901"/>
                    <a:pt x="3369" y="0"/>
                    <a:pt x="2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1" name="Google Shape;12601;p23"/>
            <p:cNvSpPr/>
            <p:nvPr/>
          </p:nvSpPr>
          <p:spPr>
            <a:xfrm rot="-5400000">
              <a:off x="-47968" y="3721429"/>
              <a:ext cx="98396" cy="95601"/>
            </a:xfrm>
            <a:custGeom>
              <a:avLst/>
              <a:gdLst/>
              <a:ahLst/>
              <a:cxnLst/>
              <a:rect l="l" t="t" r="r" b="b"/>
              <a:pathLst>
                <a:path w="3966" h="2147" extrusionOk="0">
                  <a:moveTo>
                    <a:pt x="63" y="0"/>
                  </a:moveTo>
                  <a:cubicBezTo>
                    <a:pt x="63" y="67"/>
                    <a:pt x="63" y="134"/>
                    <a:pt x="63" y="200"/>
                  </a:cubicBezTo>
                  <a:cubicBezTo>
                    <a:pt x="0" y="1203"/>
                    <a:pt x="909" y="2147"/>
                    <a:pt x="1794" y="2147"/>
                  </a:cubicBezTo>
                  <a:cubicBezTo>
                    <a:pt x="1851" y="2147"/>
                    <a:pt x="1908" y="2143"/>
                    <a:pt x="1964" y="2135"/>
                  </a:cubicBezTo>
                  <a:cubicBezTo>
                    <a:pt x="2023" y="2142"/>
                    <a:pt x="2081" y="2145"/>
                    <a:pt x="2138" y="2145"/>
                  </a:cubicBezTo>
                  <a:cubicBezTo>
                    <a:pt x="3186" y="2145"/>
                    <a:pt x="3966" y="1024"/>
                    <a:pt x="3966" y="234"/>
                  </a:cubicBezTo>
                  <a:cubicBezTo>
                    <a:pt x="3966" y="167"/>
                    <a:pt x="3932" y="67"/>
                    <a:pt x="3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2" name="Google Shape;12602;p23"/>
            <p:cNvSpPr/>
            <p:nvPr/>
          </p:nvSpPr>
          <p:spPr>
            <a:xfrm rot="-5400000">
              <a:off x="1413857" y="3618279"/>
              <a:ext cx="86934" cy="153041"/>
            </a:xfrm>
            <a:custGeom>
              <a:avLst/>
              <a:gdLst/>
              <a:ahLst/>
              <a:cxnLst/>
              <a:rect l="l" t="t" r="r" b="b"/>
              <a:pathLst>
                <a:path w="3504" h="3437" extrusionOk="0">
                  <a:moveTo>
                    <a:pt x="1769" y="0"/>
                  </a:moveTo>
                  <a:cubicBezTo>
                    <a:pt x="835" y="0"/>
                    <a:pt x="1" y="801"/>
                    <a:pt x="1" y="1702"/>
                  </a:cubicBezTo>
                  <a:cubicBezTo>
                    <a:pt x="1" y="2669"/>
                    <a:pt x="735" y="3436"/>
                    <a:pt x="1769" y="3436"/>
                  </a:cubicBezTo>
                  <a:cubicBezTo>
                    <a:pt x="2769" y="3436"/>
                    <a:pt x="3503" y="2702"/>
                    <a:pt x="3503" y="1735"/>
                  </a:cubicBezTo>
                  <a:cubicBezTo>
                    <a:pt x="3503" y="801"/>
                    <a:pt x="2703" y="0"/>
                    <a:pt x="1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3" name="Google Shape;12603;p23"/>
            <p:cNvSpPr/>
            <p:nvPr/>
          </p:nvSpPr>
          <p:spPr>
            <a:xfrm rot="-5400000">
              <a:off x="2245224" y="3558080"/>
              <a:ext cx="80310" cy="142666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4" y="1"/>
                    <a:pt x="0" y="701"/>
                    <a:pt x="0" y="1569"/>
                  </a:cubicBezTo>
                  <a:cubicBezTo>
                    <a:pt x="0" y="2436"/>
                    <a:pt x="768" y="3203"/>
                    <a:pt x="1602" y="3203"/>
                  </a:cubicBezTo>
                  <a:cubicBezTo>
                    <a:pt x="2435" y="3203"/>
                    <a:pt x="3203" y="2436"/>
                    <a:pt x="3236" y="1602"/>
                  </a:cubicBezTo>
                  <a:cubicBezTo>
                    <a:pt x="3236" y="735"/>
                    <a:pt x="2469" y="1"/>
                    <a:pt x="1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4" name="Google Shape;12604;p23"/>
            <p:cNvSpPr/>
            <p:nvPr/>
          </p:nvSpPr>
          <p:spPr>
            <a:xfrm rot="-5400000">
              <a:off x="970586" y="3540155"/>
              <a:ext cx="77804" cy="139638"/>
            </a:xfrm>
            <a:custGeom>
              <a:avLst/>
              <a:gdLst/>
              <a:ahLst/>
              <a:cxnLst/>
              <a:rect l="l" t="t" r="r" b="b"/>
              <a:pathLst>
                <a:path w="3136" h="3136" extrusionOk="0">
                  <a:moveTo>
                    <a:pt x="1601" y="0"/>
                  </a:moveTo>
                  <a:cubicBezTo>
                    <a:pt x="701" y="0"/>
                    <a:pt x="0" y="667"/>
                    <a:pt x="0" y="1568"/>
                  </a:cubicBezTo>
                  <a:cubicBezTo>
                    <a:pt x="0" y="2435"/>
                    <a:pt x="634" y="3136"/>
                    <a:pt x="1501" y="3136"/>
                  </a:cubicBezTo>
                  <a:cubicBezTo>
                    <a:pt x="2402" y="3136"/>
                    <a:pt x="3136" y="2435"/>
                    <a:pt x="3136" y="1601"/>
                  </a:cubicBezTo>
                  <a:cubicBezTo>
                    <a:pt x="3136" y="734"/>
                    <a:pt x="2435" y="0"/>
                    <a:pt x="1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5" name="Google Shape;12605;p23"/>
            <p:cNvSpPr/>
            <p:nvPr/>
          </p:nvSpPr>
          <p:spPr>
            <a:xfrm rot="-5400000">
              <a:off x="3997716" y="3615347"/>
              <a:ext cx="76167" cy="138213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478" y="0"/>
                  </a:moveTo>
                  <a:cubicBezTo>
                    <a:pt x="639" y="0"/>
                    <a:pt x="1" y="722"/>
                    <a:pt x="1" y="1602"/>
                  </a:cubicBezTo>
                  <a:cubicBezTo>
                    <a:pt x="1" y="2436"/>
                    <a:pt x="634" y="3070"/>
                    <a:pt x="1468" y="3070"/>
                  </a:cubicBezTo>
                  <a:lnTo>
                    <a:pt x="1468" y="3103"/>
                  </a:lnTo>
                  <a:cubicBezTo>
                    <a:pt x="2336" y="3103"/>
                    <a:pt x="3069" y="2370"/>
                    <a:pt x="3069" y="1502"/>
                  </a:cubicBezTo>
                  <a:cubicBezTo>
                    <a:pt x="3069" y="668"/>
                    <a:pt x="2402" y="1"/>
                    <a:pt x="1535" y="1"/>
                  </a:cubicBezTo>
                  <a:cubicBezTo>
                    <a:pt x="1516" y="1"/>
                    <a:pt x="1497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6" name="Google Shape;12606;p23"/>
            <p:cNvSpPr/>
            <p:nvPr/>
          </p:nvSpPr>
          <p:spPr>
            <a:xfrm rot="-5400000">
              <a:off x="3113222" y="3528685"/>
              <a:ext cx="76167" cy="127794"/>
            </a:xfrm>
            <a:custGeom>
              <a:avLst/>
              <a:gdLst/>
              <a:ahLst/>
              <a:cxnLst/>
              <a:rect l="l" t="t" r="r" b="b"/>
              <a:pathLst>
                <a:path w="3070" h="2870" extrusionOk="0">
                  <a:moveTo>
                    <a:pt x="1601" y="1"/>
                  </a:moveTo>
                  <a:cubicBezTo>
                    <a:pt x="734" y="1"/>
                    <a:pt x="0" y="668"/>
                    <a:pt x="0" y="1435"/>
                  </a:cubicBezTo>
                  <a:cubicBezTo>
                    <a:pt x="0" y="2202"/>
                    <a:pt x="734" y="2870"/>
                    <a:pt x="1601" y="2870"/>
                  </a:cubicBezTo>
                  <a:cubicBezTo>
                    <a:pt x="2435" y="2870"/>
                    <a:pt x="3069" y="2269"/>
                    <a:pt x="3069" y="1435"/>
                  </a:cubicBezTo>
                  <a:cubicBezTo>
                    <a:pt x="3069" y="568"/>
                    <a:pt x="2502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7" name="Google Shape;12607;p23"/>
            <p:cNvSpPr/>
            <p:nvPr/>
          </p:nvSpPr>
          <p:spPr>
            <a:xfrm rot="-5400000">
              <a:off x="3729639" y="3554774"/>
              <a:ext cx="76167" cy="121961"/>
            </a:xfrm>
            <a:custGeom>
              <a:avLst/>
              <a:gdLst/>
              <a:ahLst/>
              <a:cxnLst/>
              <a:rect l="l" t="t" r="r" b="b"/>
              <a:pathLst>
                <a:path w="3070" h="2739" extrusionOk="0">
                  <a:moveTo>
                    <a:pt x="1505" y="0"/>
                  </a:moveTo>
                  <a:cubicBezTo>
                    <a:pt x="699" y="0"/>
                    <a:pt x="33" y="622"/>
                    <a:pt x="0" y="1369"/>
                  </a:cubicBezTo>
                  <a:cubicBezTo>
                    <a:pt x="0" y="2103"/>
                    <a:pt x="701" y="2737"/>
                    <a:pt x="1501" y="2737"/>
                  </a:cubicBezTo>
                  <a:cubicBezTo>
                    <a:pt x="1522" y="2738"/>
                    <a:pt x="1543" y="2738"/>
                    <a:pt x="1564" y="2738"/>
                  </a:cubicBezTo>
                  <a:cubicBezTo>
                    <a:pt x="2372" y="2738"/>
                    <a:pt x="3069" y="2117"/>
                    <a:pt x="3069" y="1369"/>
                  </a:cubicBezTo>
                  <a:cubicBezTo>
                    <a:pt x="3036" y="636"/>
                    <a:pt x="2369" y="2"/>
                    <a:pt x="1568" y="2"/>
                  </a:cubicBezTo>
                  <a:cubicBezTo>
                    <a:pt x="1547" y="1"/>
                    <a:pt x="1526" y="0"/>
                    <a:pt x="1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8" name="Google Shape;12608;p23"/>
            <p:cNvSpPr/>
            <p:nvPr/>
          </p:nvSpPr>
          <p:spPr>
            <a:xfrm rot="-5400000">
              <a:off x="3444936" y="3502514"/>
              <a:ext cx="73661" cy="126325"/>
            </a:xfrm>
            <a:custGeom>
              <a:avLst/>
              <a:gdLst/>
              <a:ahLst/>
              <a:cxnLst/>
              <a:rect l="l" t="t" r="r" b="b"/>
              <a:pathLst>
                <a:path w="2969" h="2837" extrusionOk="0">
                  <a:moveTo>
                    <a:pt x="1394" y="0"/>
                  </a:moveTo>
                  <a:cubicBezTo>
                    <a:pt x="797" y="0"/>
                    <a:pt x="0" y="717"/>
                    <a:pt x="33" y="1402"/>
                  </a:cubicBezTo>
                  <a:cubicBezTo>
                    <a:pt x="99" y="2270"/>
                    <a:pt x="633" y="2837"/>
                    <a:pt x="1467" y="2837"/>
                  </a:cubicBezTo>
                  <a:cubicBezTo>
                    <a:pt x="2301" y="2837"/>
                    <a:pt x="2835" y="2270"/>
                    <a:pt x="2835" y="1436"/>
                  </a:cubicBezTo>
                  <a:cubicBezTo>
                    <a:pt x="2968" y="735"/>
                    <a:pt x="2201" y="1"/>
                    <a:pt x="1434" y="1"/>
                  </a:cubicBezTo>
                  <a:cubicBezTo>
                    <a:pt x="1421" y="1"/>
                    <a:pt x="1407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9" name="Google Shape;12609;p23"/>
            <p:cNvSpPr/>
            <p:nvPr/>
          </p:nvSpPr>
          <p:spPr>
            <a:xfrm rot="-5400000">
              <a:off x="2733585" y="3502280"/>
              <a:ext cx="64580" cy="114436"/>
            </a:xfrm>
            <a:custGeom>
              <a:avLst/>
              <a:gdLst/>
              <a:ahLst/>
              <a:cxnLst/>
              <a:rect l="l" t="t" r="r" b="b"/>
              <a:pathLst>
                <a:path w="2603" h="2570" extrusionOk="0">
                  <a:moveTo>
                    <a:pt x="1235" y="1"/>
                  </a:moveTo>
                  <a:cubicBezTo>
                    <a:pt x="501" y="1"/>
                    <a:pt x="1" y="534"/>
                    <a:pt x="1" y="1302"/>
                  </a:cubicBezTo>
                  <a:cubicBezTo>
                    <a:pt x="1" y="2002"/>
                    <a:pt x="601" y="2569"/>
                    <a:pt x="1302" y="2569"/>
                  </a:cubicBezTo>
                  <a:cubicBezTo>
                    <a:pt x="1936" y="2569"/>
                    <a:pt x="2569" y="1935"/>
                    <a:pt x="2569" y="1302"/>
                  </a:cubicBezTo>
                  <a:cubicBezTo>
                    <a:pt x="2603" y="568"/>
                    <a:pt x="2002" y="1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0" name="Google Shape;12610;p23"/>
            <p:cNvSpPr/>
            <p:nvPr/>
          </p:nvSpPr>
          <p:spPr>
            <a:xfrm rot="-5400000">
              <a:off x="1739910" y="3601254"/>
              <a:ext cx="64580" cy="108469"/>
            </a:xfrm>
            <a:custGeom>
              <a:avLst/>
              <a:gdLst/>
              <a:ahLst/>
              <a:cxnLst/>
              <a:rect l="l" t="t" r="r" b="b"/>
              <a:pathLst>
                <a:path w="2603" h="2436" extrusionOk="0">
                  <a:moveTo>
                    <a:pt x="1235" y="0"/>
                  </a:moveTo>
                  <a:cubicBezTo>
                    <a:pt x="634" y="34"/>
                    <a:pt x="34" y="601"/>
                    <a:pt x="1" y="1168"/>
                  </a:cubicBezTo>
                  <a:cubicBezTo>
                    <a:pt x="1" y="1835"/>
                    <a:pt x="601" y="2436"/>
                    <a:pt x="1301" y="2436"/>
                  </a:cubicBezTo>
                  <a:cubicBezTo>
                    <a:pt x="2002" y="2402"/>
                    <a:pt x="2602" y="1902"/>
                    <a:pt x="2569" y="1301"/>
                  </a:cubicBezTo>
                  <a:cubicBezTo>
                    <a:pt x="2569" y="601"/>
                    <a:pt x="1935" y="0"/>
                    <a:pt x="1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1" name="Google Shape;12611;p23"/>
            <p:cNvSpPr/>
            <p:nvPr/>
          </p:nvSpPr>
          <p:spPr>
            <a:xfrm rot="-5400000">
              <a:off x="61361" y="3563994"/>
              <a:ext cx="52994" cy="93597"/>
            </a:xfrm>
            <a:custGeom>
              <a:avLst/>
              <a:gdLst/>
              <a:ahLst/>
              <a:cxnLst/>
              <a:rect l="l" t="t" r="r" b="b"/>
              <a:pathLst>
                <a:path w="2136" h="2102" extrusionOk="0">
                  <a:moveTo>
                    <a:pt x="1034" y="0"/>
                  </a:moveTo>
                  <a:cubicBezTo>
                    <a:pt x="434" y="0"/>
                    <a:pt x="0" y="434"/>
                    <a:pt x="0" y="1034"/>
                  </a:cubicBezTo>
                  <a:cubicBezTo>
                    <a:pt x="0" y="1635"/>
                    <a:pt x="467" y="2102"/>
                    <a:pt x="1068" y="2102"/>
                  </a:cubicBezTo>
                  <a:cubicBezTo>
                    <a:pt x="1635" y="2102"/>
                    <a:pt x="2135" y="1601"/>
                    <a:pt x="2102" y="1034"/>
                  </a:cubicBezTo>
                  <a:cubicBezTo>
                    <a:pt x="2102" y="434"/>
                    <a:pt x="1668" y="0"/>
                    <a:pt x="1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2" name="Google Shape;12612;p23"/>
            <p:cNvSpPr/>
            <p:nvPr/>
          </p:nvSpPr>
          <p:spPr>
            <a:xfrm rot="-5400000">
              <a:off x="4095309" y="3462186"/>
              <a:ext cx="48851" cy="86205"/>
            </a:xfrm>
            <a:custGeom>
              <a:avLst/>
              <a:gdLst/>
              <a:ahLst/>
              <a:cxnLst/>
              <a:rect l="l" t="t" r="r" b="b"/>
              <a:pathLst>
                <a:path w="1969" h="1936" extrusionOk="0">
                  <a:moveTo>
                    <a:pt x="1035" y="1"/>
                  </a:moveTo>
                  <a:cubicBezTo>
                    <a:pt x="468" y="1"/>
                    <a:pt x="1" y="468"/>
                    <a:pt x="34" y="1001"/>
                  </a:cubicBezTo>
                  <a:cubicBezTo>
                    <a:pt x="34" y="1502"/>
                    <a:pt x="468" y="1935"/>
                    <a:pt x="1002" y="1935"/>
                  </a:cubicBezTo>
                  <a:cubicBezTo>
                    <a:pt x="1535" y="1935"/>
                    <a:pt x="1969" y="1535"/>
                    <a:pt x="1969" y="968"/>
                  </a:cubicBezTo>
                  <a:cubicBezTo>
                    <a:pt x="1969" y="401"/>
                    <a:pt x="1602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3" name="Google Shape;12613;p23"/>
            <p:cNvSpPr/>
            <p:nvPr/>
          </p:nvSpPr>
          <p:spPr>
            <a:xfrm rot="-5400000">
              <a:off x="629081" y="3687793"/>
              <a:ext cx="46370" cy="87675"/>
            </a:xfrm>
            <a:custGeom>
              <a:avLst/>
              <a:gdLst/>
              <a:ahLst/>
              <a:cxnLst/>
              <a:rect l="l" t="t" r="r" b="b"/>
              <a:pathLst>
                <a:path w="1869" h="1969" extrusionOk="0">
                  <a:moveTo>
                    <a:pt x="935" y="1"/>
                  </a:moveTo>
                  <a:cubicBezTo>
                    <a:pt x="368" y="1"/>
                    <a:pt x="1" y="368"/>
                    <a:pt x="1" y="901"/>
                  </a:cubicBezTo>
                  <a:cubicBezTo>
                    <a:pt x="1" y="1502"/>
                    <a:pt x="434" y="1969"/>
                    <a:pt x="968" y="1969"/>
                  </a:cubicBezTo>
                  <a:cubicBezTo>
                    <a:pt x="1502" y="1969"/>
                    <a:pt x="1869" y="1535"/>
                    <a:pt x="1835" y="935"/>
                  </a:cubicBezTo>
                  <a:cubicBezTo>
                    <a:pt x="1835" y="368"/>
                    <a:pt x="1468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4" name="Google Shape;12614;p23"/>
            <p:cNvSpPr/>
            <p:nvPr/>
          </p:nvSpPr>
          <p:spPr>
            <a:xfrm rot="-5400000">
              <a:off x="4259943" y="3552646"/>
              <a:ext cx="46370" cy="83222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35" y="0"/>
                  </a:moveTo>
                  <a:cubicBezTo>
                    <a:pt x="401" y="0"/>
                    <a:pt x="34" y="367"/>
                    <a:pt x="1" y="934"/>
                  </a:cubicBezTo>
                  <a:cubicBezTo>
                    <a:pt x="1" y="1468"/>
                    <a:pt x="368" y="1868"/>
                    <a:pt x="935" y="1868"/>
                  </a:cubicBezTo>
                  <a:cubicBezTo>
                    <a:pt x="1469" y="1868"/>
                    <a:pt x="1869" y="1501"/>
                    <a:pt x="1869" y="968"/>
                  </a:cubicBezTo>
                  <a:cubicBezTo>
                    <a:pt x="1869" y="434"/>
                    <a:pt x="1469" y="34"/>
                    <a:pt x="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5" name="Google Shape;12615;p23"/>
            <p:cNvSpPr/>
            <p:nvPr/>
          </p:nvSpPr>
          <p:spPr>
            <a:xfrm rot="-5400000">
              <a:off x="333434" y="3517056"/>
              <a:ext cx="48032" cy="83222"/>
            </a:xfrm>
            <a:custGeom>
              <a:avLst/>
              <a:gdLst/>
              <a:ahLst/>
              <a:cxnLst/>
              <a:rect l="l" t="t" r="r" b="b"/>
              <a:pathLst>
                <a:path w="1936" h="1869" extrusionOk="0">
                  <a:moveTo>
                    <a:pt x="835" y="0"/>
                  </a:moveTo>
                  <a:cubicBezTo>
                    <a:pt x="301" y="0"/>
                    <a:pt x="1" y="267"/>
                    <a:pt x="1" y="767"/>
                  </a:cubicBezTo>
                  <a:cubicBezTo>
                    <a:pt x="1" y="1301"/>
                    <a:pt x="535" y="1835"/>
                    <a:pt x="1102" y="1868"/>
                  </a:cubicBezTo>
                  <a:cubicBezTo>
                    <a:pt x="1535" y="1868"/>
                    <a:pt x="1902" y="1535"/>
                    <a:pt x="1936" y="1134"/>
                  </a:cubicBezTo>
                  <a:cubicBezTo>
                    <a:pt x="1936" y="601"/>
                    <a:pt x="1402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6" name="Google Shape;12616;p23"/>
            <p:cNvSpPr/>
            <p:nvPr/>
          </p:nvSpPr>
          <p:spPr>
            <a:xfrm rot="-5400000">
              <a:off x="4572245" y="3443137"/>
              <a:ext cx="45551" cy="71333"/>
            </a:xfrm>
            <a:custGeom>
              <a:avLst/>
              <a:gdLst/>
              <a:ahLst/>
              <a:cxnLst/>
              <a:rect l="l" t="t" r="r" b="b"/>
              <a:pathLst>
                <a:path w="1836" h="1602" extrusionOk="0">
                  <a:moveTo>
                    <a:pt x="935" y="1"/>
                  </a:moveTo>
                  <a:cubicBezTo>
                    <a:pt x="435" y="1"/>
                    <a:pt x="68" y="368"/>
                    <a:pt x="1" y="801"/>
                  </a:cubicBezTo>
                  <a:cubicBezTo>
                    <a:pt x="68" y="1268"/>
                    <a:pt x="435" y="1602"/>
                    <a:pt x="935" y="1602"/>
                  </a:cubicBezTo>
                  <a:cubicBezTo>
                    <a:pt x="1435" y="1602"/>
                    <a:pt x="1769" y="1302"/>
                    <a:pt x="1836" y="801"/>
                  </a:cubicBezTo>
                  <a:cubicBezTo>
                    <a:pt x="1769" y="334"/>
                    <a:pt x="1435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7" name="Google Shape;12617;p23"/>
            <p:cNvSpPr/>
            <p:nvPr/>
          </p:nvSpPr>
          <p:spPr>
            <a:xfrm rot="-5400000">
              <a:off x="2495894" y="3517710"/>
              <a:ext cx="36446" cy="65366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768" y="0"/>
                  </a:moveTo>
                  <a:cubicBezTo>
                    <a:pt x="435" y="0"/>
                    <a:pt x="34" y="367"/>
                    <a:pt x="34" y="701"/>
                  </a:cubicBezTo>
                  <a:lnTo>
                    <a:pt x="1" y="701"/>
                  </a:lnTo>
                  <a:cubicBezTo>
                    <a:pt x="1" y="1067"/>
                    <a:pt x="368" y="1468"/>
                    <a:pt x="735" y="1468"/>
                  </a:cubicBezTo>
                  <a:cubicBezTo>
                    <a:pt x="1068" y="1468"/>
                    <a:pt x="1435" y="1101"/>
                    <a:pt x="1435" y="767"/>
                  </a:cubicBezTo>
                  <a:cubicBezTo>
                    <a:pt x="1469" y="400"/>
                    <a:pt x="1102" y="33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8" name="Google Shape;12618;p23"/>
            <p:cNvSpPr/>
            <p:nvPr/>
          </p:nvSpPr>
          <p:spPr>
            <a:xfrm rot="-5400000">
              <a:off x="1322535" y="3566031"/>
              <a:ext cx="34784" cy="58064"/>
            </a:xfrm>
            <a:custGeom>
              <a:avLst/>
              <a:gdLst/>
              <a:ahLst/>
              <a:cxnLst/>
              <a:rect l="l" t="t" r="r" b="b"/>
              <a:pathLst>
                <a:path w="1402" h="1304" extrusionOk="0">
                  <a:moveTo>
                    <a:pt x="683" y="0"/>
                  </a:moveTo>
                  <a:cubicBezTo>
                    <a:pt x="337" y="0"/>
                    <a:pt x="33" y="318"/>
                    <a:pt x="33" y="636"/>
                  </a:cubicBezTo>
                  <a:cubicBezTo>
                    <a:pt x="0" y="1037"/>
                    <a:pt x="267" y="1303"/>
                    <a:pt x="701" y="1303"/>
                  </a:cubicBezTo>
                  <a:cubicBezTo>
                    <a:pt x="1101" y="1303"/>
                    <a:pt x="1368" y="1070"/>
                    <a:pt x="1401" y="670"/>
                  </a:cubicBezTo>
                  <a:cubicBezTo>
                    <a:pt x="1401" y="336"/>
                    <a:pt x="1101" y="3"/>
                    <a:pt x="734" y="3"/>
                  </a:cubicBezTo>
                  <a:cubicBezTo>
                    <a:pt x="717" y="1"/>
                    <a:pt x="700" y="0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9" name="Google Shape;12619;p23"/>
            <p:cNvSpPr/>
            <p:nvPr/>
          </p:nvSpPr>
          <p:spPr>
            <a:xfrm rot="-5400000">
              <a:off x="2040150" y="3618724"/>
              <a:ext cx="29822" cy="53656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587" y="1"/>
                  </a:moveTo>
                  <a:cubicBezTo>
                    <a:pt x="559" y="1"/>
                    <a:pt x="530" y="2"/>
                    <a:pt x="501" y="4"/>
                  </a:cubicBezTo>
                  <a:cubicBezTo>
                    <a:pt x="234" y="4"/>
                    <a:pt x="0" y="204"/>
                    <a:pt x="0" y="571"/>
                  </a:cubicBezTo>
                  <a:cubicBezTo>
                    <a:pt x="0" y="938"/>
                    <a:pt x="234" y="1205"/>
                    <a:pt x="634" y="1205"/>
                  </a:cubicBezTo>
                  <a:cubicBezTo>
                    <a:pt x="1001" y="1172"/>
                    <a:pt x="1201" y="938"/>
                    <a:pt x="1201" y="571"/>
                  </a:cubicBezTo>
                  <a:cubicBezTo>
                    <a:pt x="1201" y="228"/>
                    <a:pt x="996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0" name="Google Shape;12620;p23"/>
            <p:cNvSpPr/>
            <p:nvPr/>
          </p:nvSpPr>
          <p:spPr>
            <a:xfrm rot="-5400000">
              <a:off x="287573" y="3758325"/>
              <a:ext cx="22379" cy="40119"/>
            </a:xfrm>
            <a:custGeom>
              <a:avLst/>
              <a:gdLst/>
              <a:ahLst/>
              <a:cxnLst/>
              <a:rect l="l" t="t" r="r" b="b"/>
              <a:pathLst>
                <a:path w="902" h="901" extrusionOk="0">
                  <a:moveTo>
                    <a:pt x="468" y="0"/>
                  </a:moveTo>
                  <a:cubicBezTo>
                    <a:pt x="201" y="34"/>
                    <a:pt x="1" y="167"/>
                    <a:pt x="1" y="467"/>
                  </a:cubicBezTo>
                  <a:cubicBezTo>
                    <a:pt x="34" y="734"/>
                    <a:pt x="201" y="901"/>
                    <a:pt x="468" y="901"/>
                  </a:cubicBezTo>
                  <a:cubicBezTo>
                    <a:pt x="734" y="901"/>
                    <a:pt x="901" y="701"/>
                    <a:pt x="901" y="434"/>
                  </a:cubicBezTo>
                  <a:cubicBezTo>
                    <a:pt x="901" y="167"/>
                    <a:pt x="768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1" name="Google Shape;12621;p23"/>
            <p:cNvSpPr/>
            <p:nvPr/>
          </p:nvSpPr>
          <p:spPr>
            <a:xfrm rot="-5400000">
              <a:off x="3734008" y="3471954"/>
              <a:ext cx="19873" cy="32728"/>
            </a:xfrm>
            <a:custGeom>
              <a:avLst/>
              <a:gdLst/>
              <a:ahLst/>
              <a:cxnLst/>
              <a:rect l="l" t="t" r="r" b="b"/>
              <a:pathLst>
                <a:path w="801" h="735" extrusionOk="0">
                  <a:moveTo>
                    <a:pt x="401" y="1"/>
                  </a:moveTo>
                  <a:cubicBezTo>
                    <a:pt x="201" y="67"/>
                    <a:pt x="0" y="134"/>
                    <a:pt x="34" y="401"/>
                  </a:cubicBezTo>
                  <a:cubicBezTo>
                    <a:pt x="67" y="635"/>
                    <a:pt x="234" y="735"/>
                    <a:pt x="467" y="735"/>
                  </a:cubicBezTo>
                  <a:lnTo>
                    <a:pt x="467" y="701"/>
                  </a:lnTo>
                  <a:cubicBezTo>
                    <a:pt x="701" y="701"/>
                    <a:pt x="801" y="568"/>
                    <a:pt x="768" y="334"/>
                  </a:cubicBezTo>
                  <a:cubicBezTo>
                    <a:pt x="734" y="134"/>
                    <a:pt x="601" y="34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2" name="Google Shape;12622;p23"/>
            <p:cNvSpPr/>
            <p:nvPr/>
          </p:nvSpPr>
          <p:spPr>
            <a:xfrm rot="-5400000">
              <a:off x="6580120" y="3282715"/>
              <a:ext cx="124149" cy="942514"/>
            </a:xfrm>
            <a:custGeom>
              <a:avLst/>
              <a:gdLst/>
              <a:ahLst/>
              <a:cxnLst/>
              <a:rect l="l" t="t" r="r" b="b"/>
              <a:pathLst>
                <a:path w="5004" h="21167" extrusionOk="0">
                  <a:moveTo>
                    <a:pt x="3736" y="0"/>
                  </a:moveTo>
                  <a:cubicBezTo>
                    <a:pt x="3303" y="34"/>
                    <a:pt x="3136" y="367"/>
                    <a:pt x="3102" y="734"/>
                  </a:cubicBezTo>
                  <a:cubicBezTo>
                    <a:pt x="3069" y="1101"/>
                    <a:pt x="3102" y="1468"/>
                    <a:pt x="3102" y="1835"/>
                  </a:cubicBezTo>
                  <a:cubicBezTo>
                    <a:pt x="2969" y="4537"/>
                    <a:pt x="2802" y="7239"/>
                    <a:pt x="2168" y="9874"/>
                  </a:cubicBezTo>
                  <a:cubicBezTo>
                    <a:pt x="2002" y="10441"/>
                    <a:pt x="2035" y="11075"/>
                    <a:pt x="1968" y="11642"/>
                  </a:cubicBezTo>
                  <a:cubicBezTo>
                    <a:pt x="1601" y="14177"/>
                    <a:pt x="1268" y="16679"/>
                    <a:pt x="501" y="19114"/>
                  </a:cubicBezTo>
                  <a:cubicBezTo>
                    <a:pt x="334" y="19648"/>
                    <a:pt x="234" y="20215"/>
                    <a:pt x="134" y="20782"/>
                  </a:cubicBezTo>
                  <a:cubicBezTo>
                    <a:pt x="100" y="20915"/>
                    <a:pt x="0" y="21049"/>
                    <a:pt x="167" y="21149"/>
                  </a:cubicBezTo>
                  <a:cubicBezTo>
                    <a:pt x="192" y="21161"/>
                    <a:pt x="216" y="21167"/>
                    <a:pt x="238" y="21167"/>
                  </a:cubicBezTo>
                  <a:cubicBezTo>
                    <a:pt x="337" y="21167"/>
                    <a:pt x="413" y="21063"/>
                    <a:pt x="467" y="20982"/>
                  </a:cubicBezTo>
                  <a:cubicBezTo>
                    <a:pt x="1701" y="19114"/>
                    <a:pt x="2836" y="17279"/>
                    <a:pt x="3403" y="15044"/>
                  </a:cubicBezTo>
                  <a:cubicBezTo>
                    <a:pt x="4003" y="12643"/>
                    <a:pt x="4303" y="10208"/>
                    <a:pt x="4670" y="7773"/>
                  </a:cubicBezTo>
                  <a:cubicBezTo>
                    <a:pt x="4970" y="5771"/>
                    <a:pt x="5004" y="3670"/>
                    <a:pt x="4670" y="1602"/>
                  </a:cubicBezTo>
                  <a:cubicBezTo>
                    <a:pt x="4637" y="1268"/>
                    <a:pt x="4537" y="934"/>
                    <a:pt x="4437" y="634"/>
                  </a:cubicBezTo>
                  <a:cubicBezTo>
                    <a:pt x="4337" y="267"/>
                    <a:pt x="4136" y="0"/>
                    <a:pt x="373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3" name="Google Shape;12623;p23"/>
            <p:cNvSpPr/>
            <p:nvPr/>
          </p:nvSpPr>
          <p:spPr>
            <a:xfrm rot="-5400000">
              <a:off x="9030006" y="3258508"/>
              <a:ext cx="59618" cy="353682"/>
            </a:xfrm>
            <a:custGeom>
              <a:avLst/>
              <a:gdLst/>
              <a:ahLst/>
              <a:cxnLst/>
              <a:rect l="l" t="t" r="r" b="b"/>
              <a:pathLst>
                <a:path w="2403" h="7943" extrusionOk="0">
                  <a:moveTo>
                    <a:pt x="1078" y="0"/>
                  </a:moveTo>
                  <a:cubicBezTo>
                    <a:pt x="1064" y="0"/>
                    <a:pt x="1050" y="1"/>
                    <a:pt x="1035" y="4"/>
                  </a:cubicBezTo>
                  <a:cubicBezTo>
                    <a:pt x="835" y="37"/>
                    <a:pt x="935" y="270"/>
                    <a:pt x="901" y="404"/>
                  </a:cubicBezTo>
                  <a:cubicBezTo>
                    <a:pt x="334" y="2405"/>
                    <a:pt x="1" y="4474"/>
                    <a:pt x="134" y="6575"/>
                  </a:cubicBezTo>
                  <a:cubicBezTo>
                    <a:pt x="134" y="7042"/>
                    <a:pt x="167" y="7476"/>
                    <a:pt x="167" y="7943"/>
                  </a:cubicBezTo>
                  <a:lnTo>
                    <a:pt x="2336" y="7943"/>
                  </a:lnTo>
                  <a:cubicBezTo>
                    <a:pt x="2336" y="7409"/>
                    <a:pt x="2336" y="6909"/>
                    <a:pt x="2336" y="6375"/>
                  </a:cubicBezTo>
                  <a:cubicBezTo>
                    <a:pt x="2336" y="5241"/>
                    <a:pt x="2402" y="4140"/>
                    <a:pt x="2136" y="3039"/>
                  </a:cubicBezTo>
                  <a:cubicBezTo>
                    <a:pt x="1935" y="2138"/>
                    <a:pt x="1802" y="1204"/>
                    <a:pt x="1368" y="337"/>
                  </a:cubicBezTo>
                  <a:cubicBezTo>
                    <a:pt x="1306" y="213"/>
                    <a:pt x="1273" y="0"/>
                    <a:pt x="1078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4" name="Google Shape;12624;p23"/>
            <p:cNvSpPr/>
            <p:nvPr/>
          </p:nvSpPr>
          <p:spPr>
            <a:xfrm rot="-5400000">
              <a:off x="5822330" y="3049214"/>
              <a:ext cx="71205" cy="621648"/>
            </a:xfrm>
            <a:custGeom>
              <a:avLst/>
              <a:gdLst/>
              <a:ahLst/>
              <a:cxnLst/>
              <a:rect l="l" t="t" r="r" b="b"/>
              <a:pathLst>
                <a:path w="2870" h="13961" extrusionOk="0">
                  <a:moveTo>
                    <a:pt x="2069" y="0"/>
                  </a:moveTo>
                  <a:cubicBezTo>
                    <a:pt x="1969" y="0"/>
                    <a:pt x="1935" y="100"/>
                    <a:pt x="1869" y="200"/>
                  </a:cubicBezTo>
                  <a:cubicBezTo>
                    <a:pt x="1602" y="667"/>
                    <a:pt x="1502" y="1201"/>
                    <a:pt x="1402" y="1768"/>
                  </a:cubicBezTo>
                  <a:cubicBezTo>
                    <a:pt x="1101" y="3870"/>
                    <a:pt x="601" y="5938"/>
                    <a:pt x="301" y="8039"/>
                  </a:cubicBezTo>
                  <a:cubicBezTo>
                    <a:pt x="101" y="9641"/>
                    <a:pt x="1" y="11208"/>
                    <a:pt x="67" y="12810"/>
                  </a:cubicBezTo>
                  <a:cubicBezTo>
                    <a:pt x="67" y="13076"/>
                    <a:pt x="134" y="13343"/>
                    <a:pt x="268" y="13610"/>
                  </a:cubicBezTo>
                  <a:cubicBezTo>
                    <a:pt x="401" y="13844"/>
                    <a:pt x="534" y="13960"/>
                    <a:pt x="668" y="13960"/>
                  </a:cubicBezTo>
                  <a:cubicBezTo>
                    <a:pt x="801" y="13960"/>
                    <a:pt x="935" y="13844"/>
                    <a:pt x="1068" y="13610"/>
                  </a:cubicBezTo>
                  <a:cubicBezTo>
                    <a:pt x="1402" y="13043"/>
                    <a:pt x="1568" y="12443"/>
                    <a:pt x="1735" y="11809"/>
                  </a:cubicBezTo>
                  <a:cubicBezTo>
                    <a:pt x="2035" y="10475"/>
                    <a:pt x="2469" y="9174"/>
                    <a:pt x="2703" y="7806"/>
                  </a:cubicBezTo>
                  <a:cubicBezTo>
                    <a:pt x="2836" y="7005"/>
                    <a:pt x="2836" y="6171"/>
                    <a:pt x="2869" y="5371"/>
                  </a:cubicBezTo>
                  <a:cubicBezTo>
                    <a:pt x="2869" y="3603"/>
                    <a:pt x="2502" y="1935"/>
                    <a:pt x="2202" y="234"/>
                  </a:cubicBezTo>
                  <a:cubicBezTo>
                    <a:pt x="2169" y="134"/>
                    <a:pt x="2169" y="34"/>
                    <a:pt x="2069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5" name="Google Shape;12625;p23"/>
            <p:cNvSpPr/>
            <p:nvPr/>
          </p:nvSpPr>
          <p:spPr>
            <a:xfrm rot="-5400000">
              <a:off x="5821619" y="3585745"/>
              <a:ext cx="62918" cy="309956"/>
            </a:xfrm>
            <a:custGeom>
              <a:avLst/>
              <a:gdLst/>
              <a:ahLst/>
              <a:cxnLst/>
              <a:rect l="l" t="t" r="r" b="b"/>
              <a:pathLst>
                <a:path w="2536" h="6961" extrusionOk="0">
                  <a:moveTo>
                    <a:pt x="588" y="1"/>
                  </a:moveTo>
                  <a:cubicBezTo>
                    <a:pt x="442" y="1"/>
                    <a:pt x="305" y="90"/>
                    <a:pt x="234" y="279"/>
                  </a:cubicBezTo>
                  <a:cubicBezTo>
                    <a:pt x="100" y="545"/>
                    <a:pt x="0" y="812"/>
                    <a:pt x="0" y="1113"/>
                  </a:cubicBezTo>
                  <a:cubicBezTo>
                    <a:pt x="367" y="2847"/>
                    <a:pt x="467" y="4582"/>
                    <a:pt x="901" y="6283"/>
                  </a:cubicBezTo>
                  <a:cubicBezTo>
                    <a:pt x="1021" y="6702"/>
                    <a:pt x="1329" y="6960"/>
                    <a:pt x="1680" y="6960"/>
                  </a:cubicBezTo>
                  <a:cubicBezTo>
                    <a:pt x="1720" y="6960"/>
                    <a:pt x="1761" y="6957"/>
                    <a:pt x="1801" y="6950"/>
                  </a:cubicBezTo>
                  <a:cubicBezTo>
                    <a:pt x="2235" y="6917"/>
                    <a:pt x="2435" y="6583"/>
                    <a:pt x="2502" y="6183"/>
                  </a:cubicBezTo>
                  <a:cubicBezTo>
                    <a:pt x="2535" y="5983"/>
                    <a:pt x="2469" y="5783"/>
                    <a:pt x="2469" y="5582"/>
                  </a:cubicBezTo>
                  <a:cubicBezTo>
                    <a:pt x="2368" y="3981"/>
                    <a:pt x="1901" y="2447"/>
                    <a:pt x="1568" y="879"/>
                  </a:cubicBezTo>
                  <a:cubicBezTo>
                    <a:pt x="1468" y="412"/>
                    <a:pt x="1134" y="212"/>
                    <a:pt x="767" y="45"/>
                  </a:cubicBezTo>
                  <a:cubicBezTo>
                    <a:pt x="709" y="16"/>
                    <a:pt x="648" y="1"/>
                    <a:pt x="588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6" name="Google Shape;12626;p23"/>
            <p:cNvSpPr/>
            <p:nvPr/>
          </p:nvSpPr>
          <p:spPr>
            <a:xfrm rot="-5400000">
              <a:off x="8559122" y="3526527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068" y="0"/>
                  </a:moveTo>
                  <a:cubicBezTo>
                    <a:pt x="967" y="34"/>
                    <a:pt x="0" y="968"/>
                    <a:pt x="33" y="2035"/>
                  </a:cubicBezTo>
                  <a:cubicBezTo>
                    <a:pt x="33" y="3147"/>
                    <a:pt x="932" y="3971"/>
                    <a:pt x="2193" y="3971"/>
                  </a:cubicBezTo>
                  <a:cubicBezTo>
                    <a:pt x="2218" y="3971"/>
                    <a:pt x="2243" y="3970"/>
                    <a:pt x="2268" y="3970"/>
                  </a:cubicBezTo>
                  <a:cubicBezTo>
                    <a:pt x="3369" y="3970"/>
                    <a:pt x="4270" y="3069"/>
                    <a:pt x="4270" y="2002"/>
                  </a:cubicBezTo>
                  <a:cubicBezTo>
                    <a:pt x="4270" y="934"/>
                    <a:pt x="3236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7" name="Google Shape;12627;p23"/>
            <p:cNvSpPr/>
            <p:nvPr/>
          </p:nvSpPr>
          <p:spPr>
            <a:xfrm rot="-5400000">
              <a:off x="9139668" y="3721464"/>
              <a:ext cx="98421" cy="95556"/>
            </a:xfrm>
            <a:custGeom>
              <a:avLst/>
              <a:gdLst/>
              <a:ahLst/>
              <a:cxnLst/>
              <a:rect l="l" t="t" r="r" b="b"/>
              <a:pathLst>
                <a:path w="3967" h="2146" extrusionOk="0">
                  <a:moveTo>
                    <a:pt x="2135" y="1"/>
                  </a:moveTo>
                  <a:cubicBezTo>
                    <a:pt x="2079" y="1"/>
                    <a:pt x="2022" y="4"/>
                    <a:pt x="1965" y="11"/>
                  </a:cubicBezTo>
                  <a:cubicBezTo>
                    <a:pt x="1922" y="6"/>
                    <a:pt x="1878" y="4"/>
                    <a:pt x="1834" y="4"/>
                  </a:cubicBezTo>
                  <a:cubicBezTo>
                    <a:pt x="937" y="4"/>
                    <a:pt x="0" y="960"/>
                    <a:pt x="64" y="1946"/>
                  </a:cubicBezTo>
                  <a:cubicBezTo>
                    <a:pt x="64" y="2012"/>
                    <a:pt x="64" y="2079"/>
                    <a:pt x="64" y="2146"/>
                  </a:cubicBezTo>
                  <a:lnTo>
                    <a:pt x="3933" y="2146"/>
                  </a:lnTo>
                  <a:cubicBezTo>
                    <a:pt x="3933" y="2079"/>
                    <a:pt x="3933" y="2012"/>
                    <a:pt x="3967" y="1946"/>
                  </a:cubicBezTo>
                  <a:cubicBezTo>
                    <a:pt x="3967" y="1154"/>
                    <a:pt x="3185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8" name="Google Shape;12628;p23"/>
            <p:cNvSpPr/>
            <p:nvPr/>
          </p:nvSpPr>
          <p:spPr>
            <a:xfrm rot="-5400000">
              <a:off x="4551105" y="3534691"/>
              <a:ext cx="89390" cy="203535"/>
            </a:xfrm>
            <a:custGeom>
              <a:avLst/>
              <a:gdLst/>
              <a:ahLst/>
              <a:cxnLst/>
              <a:rect l="l" t="t" r="r" b="b"/>
              <a:pathLst>
                <a:path w="3603" h="4571" extrusionOk="0">
                  <a:moveTo>
                    <a:pt x="1802" y="0"/>
                  </a:moveTo>
                  <a:cubicBezTo>
                    <a:pt x="801" y="0"/>
                    <a:pt x="0" y="801"/>
                    <a:pt x="0" y="1768"/>
                  </a:cubicBezTo>
                  <a:cubicBezTo>
                    <a:pt x="0" y="1935"/>
                    <a:pt x="34" y="2135"/>
                    <a:pt x="100" y="2268"/>
                  </a:cubicBezTo>
                  <a:cubicBezTo>
                    <a:pt x="67" y="2435"/>
                    <a:pt x="0" y="2602"/>
                    <a:pt x="0" y="2802"/>
                  </a:cubicBezTo>
                  <a:cubicBezTo>
                    <a:pt x="0" y="3736"/>
                    <a:pt x="801" y="4570"/>
                    <a:pt x="1802" y="4570"/>
                  </a:cubicBezTo>
                  <a:cubicBezTo>
                    <a:pt x="2802" y="4570"/>
                    <a:pt x="3603" y="3769"/>
                    <a:pt x="3603" y="2802"/>
                  </a:cubicBezTo>
                  <a:cubicBezTo>
                    <a:pt x="3603" y="2635"/>
                    <a:pt x="3570" y="2435"/>
                    <a:pt x="3503" y="2268"/>
                  </a:cubicBezTo>
                  <a:cubicBezTo>
                    <a:pt x="3570" y="2102"/>
                    <a:pt x="3603" y="1935"/>
                    <a:pt x="3603" y="1768"/>
                  </a:cubicBezTo>
                  <a:cubicBezTo>
                    <a:pt x="3603" y="801"/>
                    <a:pt x="2802" y="0"/>
                    <a:pt x="1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9" name="Google Shape;12629;p23"/>
            <p:cNvSpPr/>
            <p:nvPr/>
          </p:nvSpPr>
          <p:spPr>
            <a:xfrm rot="-5400000">
              <a:off x="7690765" y="3618279"/>
              <a:ext cx="86934" cy="153041"/>
            </a:xfrm>
            <a:custGeom>
              <a:avLst/>
              <a:gdLst/>
              <a:ahLst/>
              <a:cxnLst/>
              <a:rect l="l" t="t" r="r" b="b"/>
              <a:pathLst>
                <a:path w="3504" h="3437" extrusionOk="0">
                  <a:moveTo>
                    <a:pt x="1769" y="1"/>
                  </a:moveTo>
                  <a:cubicBezTo>
                    <a:pt x="768" y="1"/>
                    <a:pt x="1" y="735"/>
                    <a:pt x="1" y="1736"/>
                  </a:cubicBezTo>
                  <a:cubicBezTo>
                    <a:pt x="1" y="2636"/>
                    <a:pt x="835" y="3403"/>
                    <a:pt x="1769" y="3437"/>
                  </a:cubicBezTo>
                  <a:cubicBezTo>
                    <a:pt x="2703" y="3437"/>
                    <a:pt x="3503" y="2603"/>
                    <a:pt x="3503" y="1669"/>
                  </a:cubicBezTo>
                  <a:cubicBezTo>
                    <a:pt x="3503" y="701"/>
                    <a:pt x="2769" y="1"/>
                    <a:pt x="1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0" name="Google Shape;12630;p23"/>
            <p:cNvSpPr/>
            <p:nvPr/>
          </p:nvSpPr>
          <p:spPr>
            <a:xfrm rot="-5400000">
              <a:off x="6865286" y="3557345"/>
              <a:ext cx="80310" cy="144136"/>
            </a:xfrm>
            <a:custGeom>
              <a:avLst/>
              <a:gdLst/>
              <a:ahLst/>
              <a:cxnLst/>
              <a:rect l="l" t="t" r="r" b="b"/>
              <a:pathLst>
                <a:path w="3237" h="3237" extrusionOk="0">
                  <a:moveTo>
                    <a:pt x="1602" y="1"/>
                  </a:moveTo>
                  <a:cubicBezTo>
                    <a:pt x="768" y="1"/>
                    <a:pt x="0" y="801"/>
                    <a:pt x="0" y="1635"/>
                  </a:cubicBezTo>
                  <a:cubicBezTo>
                    <a:pt x="0" y="2502"/>
                    <a:pt x="734" y="3236"/>
                    <a:pt x="1602" y="3236"/>
                  </a:cubicBezTo>
                  <a:cubicBezTo>
                    <a:pt x="2469" y="3236"/>
                    <a:pt x="3236" y="2469"/>
                    <a:pt x="3236" y="1602"/>
                  </a:cubicBezTo>
                  <a:cubicBezTo>
                    <a:pt x="3236" y="801"/>
                    <a:pt x="2435" y="34"/>
                    <a:pt x="1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1" name="Google Shape;12631;p23"/>
            <p:cNvSpPr/>
            <p:nvPr/>
          </p:nvSpPr>
          <p:spPr>
            <a:xfrm rot="-5400000">
              <a:off x="8143143" y="3540133"/>
              <a:ext cx="77804" cy="139683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58" y="0"/>
                  </a:moveTo>
                  <a:cubicBezTo>
                    <a:pt x="1539" y="0"/>
                    <a:pt x="1520" y="1"/>
                    <a:pt x="1501" y="1"/>
                  </a:cubicBezTo>
                  <a:cubicBezTo>
                    <a:pt x="634" y="1"/>
                    <a:pt x="0" y="668"/>
                    <a:pt x="0" y="1569"/>
                  </a:cubicBezTo>
                  <a:cubicBezTo>
                    <a:pt x="0" y="2470"/>
                    <a:pt x="701" y="3137"/>
                    <a:pt x="1601" y="3137"/>
                  </a:cubicBezTo>
                  <a:cubicBezTo>
                    <a:pt x="2435" y="3103"/>
                    <a:pt x="3136" y="2403"/>
                    <a:pt x="3136" y="1536"/>
                  </a:cubicBezTo>
                  <a:cubicBezTo>
                    <a:pt x="3136" y="720"/>
                    <a:pt x="2402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2" name="Google Shape;12632;p23"/>
            <p:cNvSpPr/>
            <p:nvPr/>
          </p:nvSpPr>
          <p:spPr>
            <a:xfrm rot="-5400000">
              <a:off x="5117650" y="3615369"/>
              <a:ext cx="76167" cy="138169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468" y="1"/>
                  </a:moveTo>
                  <a:cubicBezTo>
                    <a:pt x="601" y="1"/>
                    <a:pt x="1" y="634"/>
                    <a:pt x="1" y="1502"/>
                  </a:cubicBezTo>
                  <a:cubicBezTo>
                    <a:pt x="1" y="2402"/>
                    <a:pt x="668" y="3103"/>
                    <a:pt x="1535" y="3103"/>
                  </a:cubicBezTo>
                  <a:cubicBezTo>
                    <a:pt x="2402" y="3103"/>
                    <a:pt x="3036" y="2436"/>
                    <a:pt x="3069" y="1568"/>
                  </a:cubicBezTo>
                  <a:cubicBezTo>
                    <a:pt x="3069" y="701"/>
                    <a:pt x="2336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3" name="Google Shape;12633;p23"/>
            <p:cNvSpPr/>
            <p:nvPr/>
          </p:nvSpPr>
          <p:spPr>
            <a:xfrm rot="-5400000">
              <a:off x="6002144" y="3528663"/>
              <a:ext cx="76167" cy="127838"/>
            </a:xfrm>
            <a:custGeom>
              <a:avLst/>
              <a:gdLst/>
              <a:ahLst/>
              <a:cxnLst/>
              <a:rect l="l" t="t" r="r" b="b"/>
              <a:pathLst>
                <a:path w="3070" h="2871" extrusionOk="0">
                  <a:moveTo>
                    <a:pt x="1667" y="0"/>
                  </a:moveTo>
                  <a:cubicBezTo>
                    <a:pt x="1645" y="0"/>
                    <a:pt x="1623" y="1"/>
                    <a:pt x="1601" y="2"/>
                  </a:cubicBezTo>
                  <a:cubicBezTo>
                    <a:pt x="734" y="2"/>
                    <a:pt x="0" y="635"/>
                    <a:pt x="0" y="1403"/>
                  </a:cubicBezTo>
                  <a:cubicBezTo>
                    <a:pt x="0" y="2203"/>
                    <a:pt x="734" y="2870"/>
                    <a:pt x="1601" y="2870"/>
                  </a:cubicBezTo>
                  <a:cubicBezTo>
                    <a:pt x="2502" y="2870"/>
                    <a:pt x="3069" y="2270"/>
                    <a:pt x="3069" y="1403"/>
                  </a:cubicBezTo>
                  <a:cubicBezTo>
                    <a:pt x="3069" y="591"/>
                    <a:pt x="2468" y="0"/>
                    <a:pt x="1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4" name="Google Shape;12634;p23"/>
            <p:cNvSpPr/>
            <p:nvPr/>
          </p:nvSpPr>
          <p:spPr>
            <a:xfrm rot="-5400000">
              <a:off x="5384993" y="3554062"/>
              <a:ext cx="76167" cy="123386"/>
            </a:xfrm>
            <a:custGeom>
              <a:avLst/>
              <a:gdLst/>
              <a:ahLst/>
              <a:cxnLst/>
              <a:rect l="l" t="t" r="r" b="b"/>
              <a:pathLst>
                <a:path w="3070" h="2771" extrusionOk="0">
                  <a:moveTo>
                    <a:pt x="1561" y="0"/>
                  </a:moveTo>
                  <a:cubicBezTo>
                    <a:pt x="1541" y="0"/>
                    <a:pt x="1521" y="1"/>
                    <a:pt x="1501" y="2"/>
                  </a:cubicBezTo>
                  <a:cubicBezTo>
                    <a:pt x="701" y="35"/>
                    <a:pt x="0" y="669"/>
                    <a:pt x="0" y="1403"/>
                  </a:cubicBezTo>
                  <a:cubicBezTo>
                    <a:pt x="34" y="2137"/>
                    <a:pt x="734" y="2770"/>
                    <a:pt x="1601" y="2770"/>
                  </a:cubicBezTo>
                  <a:cubicBezTo>
                    <a:pt x="2369" y="2770"/>
                    <a:pt x="3036" y="2137"/>
                    <a:pt x="3069" y="1403"/>
                  </a:cubicBezTo>
                  <a:cubicBezTo>
                    <a:pt x="3069" y="654"/>
                    <a:pt x="2370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5" name="Google Shape;12635;p23"/>
            <p:cNvSpPr/>
            <p:nvPr/>
          </p:nvSpPr>
          <p:spPr>
            <a:xfrm rot="-5400000">
              <a:off x="5672924" y="3502548"/>
              <a:ext cx="73686" cy="126280"/>
            </a:xfrm>
            <a:custGeom>
              <a:avLst/>
              <a:gdLst/>
              <a:ahLst/>
              <a:cxnLst/>
              <a:rect l="l" t="t" r="r" b="b"/>
              <a:pathLst>
                <a:path w="2970" h="2836" extrusionOk="0">
                  <a:moveTo>
                    <a:pt x="1468" y="0"/>
                  </a:moveTo>
                  <a:cubicBezTo>
                    <a:pt x="634" y="0"/>
                    <a:pt x="100" y="567"/>
                    <a:pt x="34" y="1435"/>
                  </a:cubicBezTo>
                  <a:cubicBezTo>
                    <a:pt x="0" y="2135"/>
                    <a:pt x="801" y="2836"/>
                    <a:pt x="1435" y="2836"/>
                  </a:cubicBezTo>
                  <a:cubicBezTo>
                    <a:pt x="2202" y="2802"/>
                    <a:pt x="2969" y="2102"/>
                    <a:pt x="2836" y="1368"/>
                  </a:cubicBezTo>
                  <a:cubicBezTo>
                    <a:pt x="2836" y="567"/>
                    <a:pt x="2269" y="0"/>
                    <a:pt x="1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6" name="Google Shape;12636;p23"/>
            <p:cNvSpPr/>
            <p:nvPr/>
          </p:nvSpPr>
          <p:spPr>
            <a:xfrm rot="-5400000">
              <a:off x="6393390" y="3502280"/>
              <a:ext cx="64580" cy="114436"/>
            </a:xfrm>
            <a:custGeom>
              <a:avLst/>
              <a:gdLst/>
              <a:ahLst/>
              <a:cxnLst/>
              <a:rect l="l" t="t" r="r" b="b"/>
              <a:pathLst>
                <a:path w="2603" h="2570" extrusionOk="0">
                  <a:moveTo>
                    <a:pt x="1302" y="1"/>
                  </a:moveTo>
                  <a:cubicBezTo>
                    <a:pt x="601" y="1"/>
                    <a:pt x="1" y="568"/>
                    <a:pt x="1" y="1268"/>
                  </a:cubicBezTo>
                  <a:cubicBezTo>
                    <a:pt x="1" y="2036"/>
                    <a:pt x="501" y="2569"/>
                    <a:pt x="1269" y="2569"/>
                  </a:cubicBezTo>
                  <a:cubicBezTo>
                    <a:pt x="2002" y="2569"/>
                    <a:pt x="2603" y="1969"/>
                    <a:pt x="2569" y="1268"/>
                  </a:cubicBezTo>
                  <a:cubicBezTo>
                    <a:pt x="2569" y="601"/>
                    <a:pt x="1936" y="1"/>
                    <a:pt x="1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7" name="Google Shape;12637;p23"/>
            <p:cNvSpPr/>
            <p:nvPr/>
          </p:nvSpPr>
          <p:spPr>
            <a:xfrm rot="-5400000">
              <a:off x="7386331" y="3601988"/>
              <a:ext cx="64580" cy="107000"/>
            </a:xfrm>
            <a:custGeom>
              <a:avLst/>
              <a:gdLst/>
              <a:ahLst/>
              <a:cxnLst/>
              <a:rect l="l" t="t" r="r" b="b"/>
              <a:pathLst>
                <a:path w="2603" h="2403" extrusionOk="0">
                  <a:moveTo>
                    <a:pt x="1301" y="1"/>
                  </a:moveTo>
                  <a:cubicBezTo>
                    <a:pt x="601" y="1"/>
                    <a:pt x="1" y="568"/>
                    <a:pt x="1" y="1235"/>
                  </a:cubicBezTo>
                  <a:cubicBezTo>
                    <a:pt x="1" y="1835"/>
                    <a:pt x="634" y="2402"/>
                    <a:pt x="1235" y="2402"/>
                  </a:cubicBezTo>
                  <a:cubicBezTo>
                    <a:pt x="1935" y="2402"/>
                    <a:pt x="2569" y="1835"/>
                    <a:pt x="2569" y="1135"/>
                  </a:cubicBezTo>
                  <a:cubicBezTo>
                    <a:pt x="2602" y="501"/>
                    <a:pt x="2002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8" name="Google Shape;12638;p23"/>
            <p:cNvSpPr/>
            <p:nvPr/>
          </p:nvSpPr>
          <p:spPr>
            <a:xfrm rot="-5400000">
              <a:off x="9077577" y="3564372"/>
              <a:ext cx="52151" cy="93686"/>
            </a:xfrm>
            <a:custGeom>
              <a:avLst/>
              <a:gdLst/>
              <a:ahLst/>
              <a:cxnLst/>
              <a:rect l="l" t="t" r="r" b="b"/>
              <a:pathLst>
                <a:path w="2102" h="2104" extrusionOk="0">
                  <a:moveTo>
                    <a:pt x="1011" y="1"/>
                  </a:moveTo>
                  <a:cubicBezTo>
                    <a:pt x="438" y="1"/>
                    <a:pt x="0" y="488"/>
                    <a:pt x="0" y="1070"/>
                  </a:cubicBezTo>
                  <a:cubicBezTo>
                    <a:pt x="0" y="1670"/>
                    <a:pt x="434" y="2104"/>
                    <a:pt x="1034" y="2104"/>
                  </a:cubicBezTo>
                  <a:cubicBezTo>
                    <a:pt x="1668" y="2104"/>
                    <a:pt x="2102" y="1670"/>
                    <a:pt x="2102" y="1037"/>
                  </a:cubicBezTo>
                  <a:cubicBezTo>
                    <a:pt x="2102" y="469"/>
                    <a:pt x="1635" y="2"/>
                    <a:pt x="1068" y="2"/>
                  </a:cubicBezTo>
                  <a:cubicBezTo>
                    <a:pt x="1049" y="1"/>
                    <a:pt x="1030" y="1"/>
                    <a:pt x="1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9" name="Google Shape;12639;p23"/>
            <p:cNvSpPr/>
            <p:nvPr/>
          </p:nvSpPr>
          <p:spPr>
            <a:xfrm rot="-5400000">
              <a:off x="5045926" y="3462186"/>
              <a:ext cx="48851" cy="86205"/>
            </a:xfrm>
            <a:custGeom>
              <a:avLst/>
              <a:gdLst/>
              <a:ahLst/>
              <a:cxnLst/>
              <a:rect l="l" t="t" r="r" b="b"/>
              <a:pathLst>
                <a:path w="1969" h="1936" extrusionOk="0">
                  <a:moveTo>
                    <a:pt x="1002" y="0"/>
                  </a:moveTo>
                  <a:cubicBezTo>
                    <a:pt x="468" y="0"/>
                    <a:pt x="34" y="434"/>
                    <a:pt x="34" y="968"/>
                  </a:cubicBezTo>
                  <a:cubicBezTo>
                    <a:pt x="1" y="1501"/>
                    <a:pt x="468" y="1935"/>
                    <a:pt x="1035" y="1935"/>
                  </a:cubicBezTo>
                  <a:cubicBezTo>
                    <a:pt x="1602" y="1935"/>
                    <a:pt x="1969" y="1568"/>
                    <a:pt x="1969" y="968"/>
                  </a:cubicBezTo>
                  <a:cubicBezTo>
                    <a:pt x="1969" y="434"/>
                    <a:pt x="1535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0" name="Google Shape;12640;p23"/>
            <p:cNvSpPr/>
            <p:nvPr/>
          </p:nvSpPr>
          <p:spPr>
            <a:xfrm rot="-5400000">
              <a:off x="8515779" y="3688937"/>
              <a:ext cx="45551" cy="86205"/>
            </a:xfrm>
            <a:custGeom>
              <a:avLst/>
              <a:gdLst/>
              <a:ahLst/>
              <a:cxnLst/>
              <a:rect l="l" t="t" r="r" b="b"/>
              <a:pathLst>
                <a:path w="1836" h="1936" extrusionOk="0">
                  <a:moveTo>
                    <a:pt x="968" y="0"/>
                  </a:moveTo>
                  <a:cubicBezTo>
                    <a:pt x="434" y="0"/>
                    <a:pt x="1" y="467"/>
                    <a:pt x="1" y="1034"/>
                  </a:cubicBezTo>
                  <a:cubicBezTo>
                    <a:pt x="1" y="1602"/>
                    <a:pt x="368" y="1935"/>
                    <a:pt x="901" y="1935"/>
                  </a:cubicBezTo>
                  <a:cubicBezTo>
                    <a:pt x="1468" y="1935"/>
                    <a:pt x="1835" y="1568"/>
                    <a:pt x="1835" y="1034"/>
                  </a:cubicBezTo>
                  <a:cubicBezTo>
                    <a:pt x="1835" y="401"/>
                    <a:pt x="1502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1" name="Google Shape;12641;p23"/>
            <p:cNvSpPr/>
            <p:nvPr/>
          </p:nvSpPr>
          <p:spPr>
            <a:xfrm rot="-5400000">
              <a:off x="4884239" y="3552180"/>
              <a:ext cx="45526" cy="83311"/>
            </a:xfrm>
            <a:custGeom>
              <a:avLst/>
              <a:gdLst/>
              <a:ahLst/>
              <a:cxnLst/>
              <a:rect l="l" t="t" r="r" b="b"/>
              <a:pathLst>
                <a:path w="1835" h="1871" extrusionOk="0">
                  <a:moveTo>
                    <a:pt x="901" y="0"/>
                  </a:moveTo>
                  <a:cubicBezTo>
                    <a:pt x="334" y="34"/>
                    <a:pt x="0" y="401"/>
                    <a:pt x="0" y="968"/>
                  </a:cubicBezTo>
                  <a:cubicBezTo>
                    <a:pt x="0" y="1481"/>
                    <a:pt x="339" y="1870"/>
                    <a:pt x="839" y="1870"/>
                  </a:cubicBezTo>
                  <a:cubicBezTo>
                    <a:pt x="860" y="1870"/>
                    <a:pt x="880" y="1870"/>
                    <a:pt x="901" y="1868"/>
                  </a:cubicBezTo>
                  <a:cubicBezTo>
                    <a:pt x="1435" y="1868"/>
                    <a:pt x="1835" y="1435"/>
                    <a:pt x="1835" y="934"/>
                  </a:cubicBezTo>
                  <a:cubicBezTo>
                    <a:pt x="1835" y="401"/>
                    <a:pt x="1435" y="0"/>
                    <a:pt x="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2" name="Google Shape;12642;p23"/>
            <p:cNvSpPr/>
            <p:nvPr/>
          </p:nvSpPr>
          <p:spPr>
            <a:xfrm rot="-5400000">
              <a:off x="8808665" y="3517012"/>
              <a:ext cx="48032" cy="83311"/>
            </a:xfrm>
            <a:custGeom>
              <a:avLst/>
              <a:gdLst/>
              <a:ahLst/>
              <a:cxnLst/>
              <a:rect l="l" t="t" r="r" b="b"/>
              <a:pathLst>
                <a:path w="1936" h="1871" extrusionOk="0">
                  <a:moveTo>
                    <a:pt x="1102" y="0"/>
                  </a:moveTo>
                  <a:lnTo>
                    <a:pt x="1102" y="34"/>
                  </a:lnTo>
                  <a:cubicBezTo>
                    <a:pt x="535" y="34"/>
                    <a:pt x="1" y="568"/>
                    <a:pt x="1" y="1101"/>
                  </a:cubicBezTo>
                  <a:cubicBezTo>
                    <a:pt x="1" y="1576"/>
                    <a:pt x="272" y="1871"/>
                    <a:pt x="756" y="1871"/>
                  </a:cubicBezTo>
                  <a:cubicBezTo>
                    <a:pt x="782" y="1871"/>
                    <a:pt x="808" y="1870"/>
                    <a:pt x="835" y="1868"/>
                  </a:cubicBezTo>
                  <a:cubicBezTo>
                    <a:pt x="1402" y="1868"/>
                    <a:pt x="1936" y="1301"/>
                    <a:pt x="1936" y="734"/>
                  </a:cubicBezTo>
                  <a:cubicBezTo>
                    <a:pt x="1902" y="334"/>
                    <a:pt x="1535" y="0"/>
                    <a:pt x="1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3" name="Google Shape;12643;p23"/>
            <p:cNvSpPr/>
            <p:nvPr/>
          </p:nvSpPr>
          <p:spPr>
            <a:xfrm rot="-5400000">
              <a:off x="6658890" y="3518765"/>
              <a:ext cx="35627" cy="64075"/>
            </a:xfrm>
            <a:custGeom>
              <a:avLst/>
              <a:gdLst/>
              <a:ahLst/>
              <a:cxnLst/>
              <a:rect l="l" t="t" r="r" b="b"/>
              <a:pathLst>
                <a:path w="1436" h="1439" extrusionOk="0">
                  <a:moveTo>
                    <a:pt x="778" y="0"/>
                  </a:moveTo>
                  <a:cubicBezTo>
                    <a:pt x="763" y="0"/>
                    <a:pt x="749" y="1"/>
                    <a:pt x="735" y="2"/>
                  </a:cubicBezTo>
                  <a:cubicBezTo>
                    <a:pt x="368" y="2"/>
                    <a:pt x="1" y="403"/>
                    <a:pt x="1" y="770"/>
                  </a:cubicBezTo>
                  <a:cubicBezTo>
                    <a:pt x="33" y="1089"/>
                    <a:pt x="371" y="1439"/>
                    <a:pt x="721" y="1439"/>
                  </a:cubicBezTo>
                  <a:cubicBezTo>
                    <a:pt x="737" y="1439"/>
                    <a:pt x="753" y="1438"/>
                    <a:pt x="768" y="1437"/>
                  </a:cubicBezTo>
                  <a:cubicBezTo>
                    <a:pt x="1102" y="1437"/>
                    <a:pt x="1435" y="1070"/>
                    <a:pt x="1435" y="703"/>
                  </a:cubicBezTo>
                  <a:cubicBezTo>
                    <a:pt x="1435" y="352"/>
                    <a:pt x="1099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4" name="Google Shape;12644;p23"/>
            <p:cNvSpPr/>
            <p:nvPr/>
          </p:nvSpPr>
          <p:spPr>
            <a:xfrm rot="-5400000">
              <a:off x="7834192" y="3566076"/>
              <a:ext cx="34784" cy="57975"/>
            </a:xfrm>
            <a:custGeom>
              <a:avLst/>
              <a:gdLst/>
              <a:ahLst/>
              <a:cxnLst/>
              <a:rect l="l" t="t" r="r" b="b"/>
              <a:pathLst>
                <a:path w="1402" h="1302" extrusionOk="0">
                  <a:moveTo>
                    <a:pt x="701" y="1"/>
                  </a:moveTo>
                  <a:cubicBezTo>
                    <a:pt x="267" y="1"/>
                    <a:pt x="0" y="267"/>
                    <a:pt x="33" y="634"/>
                  </a:cubicBezTo>
                  <a:cubicBezTo>
                    <a:pt x="33" y="1001"/>
                    <a:pt x="367" y="1302"/>
                    <a:pt x="734" y="1302"/>
                  </a:cubicBezTo>
                  <a:cubicBezTo>
                    <a:pt x="1101" y="1302"/>
                    <a:pt x="1401" y="968"/>
                    <a:pt x="1401" y="634"/>
                  </a:cubicBezTo>
                  <a:cubicBezTo>
                    <a:pt x="1368" y="234"/>
                    <a:pt x="1101" y="1"/>
                    <a:pt x="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5" name="Google Shape;12645;p23"/>
            <p:cNvSpPr/>
            <p:nvPr/>
          </p:nvSpPr>
          <p:spPr>
            <a:xfrm rot="-5400000">
              <a:off x="7121495" y="3618813"/>
              <a:ext cx="29822" cy="53478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634" y="0"/>
                  </a:moveTo>
                  <a:cubicBezTo>
                    <a:pt x="234" y="0"/>
                    <a:pt x="0" y="234"/>
                    <a:pt x="0" y="634"/>
                  </a:cubicBezTo>
                  <a:cubicBezTo>
                    <a:pt x="0" y="1001"/>
                    <a:pt x="234" y="1168"/>
                    <a:pt x="467" y="1201"/>
                  </a:cubicBezTo>
                  <a:cubicBezTo>
                    <a:pt x="968" y="1201"/>
                    <a:pt x="1201" y="1001"/>
                    <a:pt x="1201" y="634"/>
                  </a:cubicBezTo>
                  <a:cubicBezTo>
                    <a:pt x="1201" y="234"/>
                    <a:pt x="1001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6" name="Google Shape;12646;p23"/>
            <p:cNvSpPr/>
            <p:nvPr/>
          </p:nvSpPr>
          <p:spPr>
            <a:xfrm rot="-5400000">
              <a:off x="8880869" y="3758881"/>
              <a:ext cx="22379" cy="39006"/>
            </a:xfrm>
            <a:custGeom>
              <a:avLst/>
              <a:gdLst/>
              <a:ahLst/>
              <a:cxnLst/>
              <a:rect l="l" t="t" r="r" b="b"/>
              <a:pathLst>
                <a:path w="902" h="876" extrusionOk="0">
                  <a:moveTo>
                    <a:pt x="524" y="1"/>
                  </a:moveTo>
                  <a:cubicBezTo>
                    <a:pt x="506" y="1"/>
                    <a:pt x="487" y="2"/>
                    <a:pt x="468" y="4"/>
                  </a:cubicBezTo>
                  <a:cubicBezTo>
                    <a:pt x="201" y="4"/>
                    <a:pt x="34" y="138"/>
                    <a:pt x="1" y="438"/>
                  </a:cubicBezTo>
                  <a:cubicBezTo>
                    <a:pt x="1" y="738"/>
                    <a:pt x="201" y="871"/>
                    <a:pt x="468" y="871"/>
                  </a:cubicBezTo>
                  <a:cubicBezTo>
                    <a:pt x="490" y="874"/>
                    <a:pt x="511" y="875"/>
                    <a:pt x="531" y="875"/>
                  </a:cubicBezTo>
                  <a:cubicBezTo>
                    <a:pt x="787" y="875"/>
                    <a:pt x="901" y="687"/>
                    <a:pt x="901" y="471"/>
                  </a:cubicBezTo>
                  <a:cubicBezTo>
                    <a:pt x="901" y="193"/>
                    <a:pt x="758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7" name="Google Shape;12647;p23"/>
            <p:cNvSpPr/>
            <p:nvPr/>
          </p:nvSpPr>
          <p:spPr>
            <a:xfrm rot="-5400000">
              <a:off x="5437675" y="3471954"/>
              <a:ext cx="19873" cy="32728"/>
            </a:xfrm>
            <a:custGeom>
              <a:avLst/>
              <a:gdLst/>
              <a:ahLst/>
              <a:cxnLst/>
              <a:rect l="l" t="t" r="r" b="b"/>
              <a:pathLst>
                <a:path w="801" h="735" extrusionOk="0">
                  <a:moveTo>
                    <a:pt x="467" y="0"/>
                  </a:moveTo>
                  <a:cubicBezTo>
                    <a:pt x="234" y="0"/>
                    <a:pt x="67" y="101"/>
                    <a:pt x="34" y="334"/>
                  </a:cubicBezTo>
                  <a:cubicBezTo>
                    <a:pt x="0" y="568"/>
                    <a:pt x="201" y="668"/>
                    <a:pt x="401" y="734"/>
                  </a:cubicBezTo>
                  <a:cubicBezTo>
                    <a:pt x="601" y="701"/>
                    <a:pt x="734" y="601"/>
                    <a:pt x="768" y="367"/>
                  </a:cubicBezTo>
                  <a:cubicBezTo>
                    <a:pt x="801" y="167"/>
                    <a:pt x="701" y="34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8" name="Google Shape;12648;p23"/>
            <p:cNvSpPr/>
            <p:nvPr/>
          </p:nvSpPr>
          <p:spPr>
            <a:xfrm rot="-5400000">
              <a:off x="3881202" y="3774688"/>
              <a:ext cx="59618" cy="423679"/>
            </a:xfrm>
            <a:custGeom>
              <a:avLst/>
              <a:gdLst/>
              <a:ahLst/>
              <a:cxnLst/>
              <a:rect l="l" t="t" r="r" b="b"/>
              <a:pathLst>
                <a:path w="2403" h="9515" extrusionOk="0">
                  <a:moveTo>
                    <a:pt x="1893" y="1"/>
                  </a:moveTo>
                  <a:cubicBezTo>
                    <a:pt x="1751" y="1"/>
                    <a:pt x="1660" y="150"/>
                    <a:pt x="1569" y="272"/>
                  </a:cubicBezTo>
                  <a:cubicBezTo>
                    <a:pt x="935" y="972"/>
                    <a:pt x="534" y="1773"/>
                    <a:pt x="468" y="2740"/>
                  </a:cubicBezTo>
                  <a:cubicBezTo>
                    <a:pt x="301" y="4441"/>
                    <a:pt x="268" y="6143"/>
                    <a:pt x="67" y="7844"/>
                  </a:cubicBezTo>
                  <a:cubicBezTo>
                    <a:pt x="1" y="8144"/>
                    <a:pt x="34" y="8478"/>
                    <a:pt x="67" y="8811"/>
                  </a:cubicBezTo>
                  <a:cubicBezTo>
                    <a:pt x="101" y="9212"/>
                    <a:pt x="334" y="9478"/>
                    <a:pt x="735" y="9512"/>
                  </a:cubicBezTo>
                  <a:cubicBezTo>
                    <a:pt x="758" y="9514"/>
                    <a:pt x="781" y="9515"/>
                    <a:pt x="803" y="9515"/>
                  </a:cubicBezTo>
                  <a:cubicBezTo>
                    <a:pt x="1127" y="9515"/>
                    <a:pt x="1310" y="9292"/>
                    <a:pt x="1435" y="9011"/>
                  </a:cubicBezTo>
                  <a:cubicBezTo>
                    <a:pt x="1468" y="8878"/>
                    <a:pt x="1502" y="8745"/>
                    <a:pt x="1535" y="8611"/>
                  </a:cubicBezTo>
                  <a:cubicBezTo>
                    <a:pt x="1669" y="7677"/>
                    <a:pt x="1802" y="6743"/>
                    <a:pt x="2002" y="5809"/>
                  </a:cubicBezTo>
                  <a:cubicBezTo>
                    <a:pt x="2102" y="4775"/>
                    <a:pt x="2136" y="3708"/>
                    <a:pt x="2269" y="2674"/>
                  </a:cubicBezTo>
                  <a:cubicBezTo>
                    <a:pt x="2402" y="1906"/>
                    <a:pt x="2336" y="1139"/>
                    <a:pt x="2169" y="372"/>
                  </a:cubicBezTo>
                  <a:cubicBezTo>
                    <a:pt x="2136" y="238"/>
                    <a:pt x="2136" y="38"/>
                    <a:pt x="1935" y="5"/>
                  </a:cubicBezTo>
                  <a:cubicBezTo>
                    <a:pt x="1921" y="2"/>
                    <a:pt x="1907" y="1"/>
                    <a:pt x="18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9" name="Google Shape;12649;p23"/>
            <p:cNvSpPr/>
            <p:nvPr/>
          </p:nvSpPr>
          <p:spPr>
            <a:xfrm rot="-5400000">
              <a:off x="185428" y="3751626"/>
              <a:ext cx="58800" cy="419315"/>
            </a:xfrm>
            <a:custGeom>
              <a:avLst/>
              <a:gdLst/>
              <a:ahLst/>
              <a:cxnLst/>
              <a:rect l="l" t="t" r="r" b="b"/>
              <a:pathLst>
                <a:path w="2370" h="9417" extrusionOk="0">
                  <a:moveTo>
                    <a:pt x="1089" y="1"/>
                  </a:moveTo>
                  <a:cubicBezTo>
                    <a:pt x="861" y="1"/>
                    <a:pt x="688" y="129"/>
                    <a:pt x="568" y="339"/>
                  </a:cubicBezTo>
                  <a:cubicBezTo>
                    <a:pt x="401" y="639"/>
                    <a:pt x="301" y="973"/>
                    <a:pt x="268" y="1307"/>
                  </a:cubicBezTo>
                  <a:cubicBezTo>
                    <a:pt x="1" y="2841"/>
                    <a:pt x="134" y="4342"/>
                    <a:pt x="368" y="5876"/>
                  </a:cubicBezTo>
                  <a:cubicBezTo>
                    <a:pt x="434" y="6277"/>
                    <a:pt x="535" y="6710"/>
                    <a:pt x="801" y="7044"/>
                  </a:cubicBezTo>
                  <a:cubicBezTo>
                    <a:pt x="1302" y="7678"/>
                    <a:pt x="1602" y="8412"/>
                    <a:pt x="1869" y="9145"/>
                  </a:cubicBezTo>
                  <a:cubicBezTo>
                    <a:pt x="1931" y="9238"/>
                    <a:pt x="1935" y="9416"/>
                    <a:pt x="2067" y="9416"/>
                  </a:cubicBezTo>
                  <a:cubicBezTo>
                    <a:pt x="2078" y="9416"/>
                    <a:pt x="2090" y="9415"/>
                    <a:pt x="2102" y="9412"/>
                  </a:cubicBezTo>
                  <a:cubicBezTo>
                    <a:pt x="2302" y="9379"/>
                    <a:pt x="2202" y="9212"/>
                    <a:pt x="2202" y="9079"/>
                  </a:cubicBezTo>
                  <a:cubicBezTo>
                    <a:pt x="2369" y="8011"/>
                    <a:pt x="1969" y="7011"/>
                    <a:pt x="2036" y="6010"/>
                  </a:cubicBezTo>
                  <a:cubicBezTo>
                    <a:pt x="2036" y="4576"/>
                    <a:pt x="1769" y="3175"/>
                    <a:pt x="1769" y="1774"/>
                  </a:cubicBezTo>
                  <a:cubicBezTo>
                    <a:pt x="1769" y="1373"/>
                    <a:pt x="1702" y="940"/>
                    <a:pt x="1635" y="506"/>
                  </a:cubicBezTo>
                  <a:cubicBezTo>
                    <a:pt x="1569" y="239"/>
                    <a:pt x="1435" y="39"/>
                    <a:pt x="1168" y="6"/>
                  </a:cubicBezTo>
                  <a:cubicBezTo>
                    <a:pt x="1141" y="2"/>
                    <a:pt x="1115" y="1"/>
                    <a:pt x="10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0" name="Google Shape;12650;p23"/>
            <p:cNvSpPr/>
            <p:nvPr/>
          </p:nvSpPr>
          <p:spPr>
            <a:xfrm rot="-5400000">
              <a:off x="4463029" y="-667081"/>
              <a:ext cx="264028" cy="9283227"/>
            </a:xfrm>
            <a:custGeom>
              <a:avLst/>
              <a:gdLst/>
              <a:ahLst/>
              <a:cxnLst/>
              <a:rect l="l" t="t" r="r" b="b"/>
              <a:pathLst>
                <a:path w="10642" h="208483" extrusionOk="0">
                  <a:moveTo>
                    <a:pt x="434" y="0"/>
                  </a:moveTo>
                  <a:cubicBezTo>
                    <a:pt x="268" y="467"/>
                    <a:pt x="168" y="967"/>
                    <a:pt x="101" y="1468"/>
                  </a:cubicBezTo>
                  <a:cubicBezTo>
                    <a:pt x="1" y="2769"/>
                    <a:pt x="34" y="4036"/>
                    <a:pt x="201" y="5304"/>
                  </a:cubicBezTo>
                  <a:cubicBezTo>
                    <a:pt x="434" y="7038"/>
                    <a:pt x="568" y="8740"/>
                    <a:pt x="1102" y="10374"/>
                  </a:cubicBezTo>
                  <a:cubicBezTo>
                    <a:pt x="1535" y="11608"/>
                    <a:pt x="1936" y="12843"/>
                    <a:pt x="2236" y="14144"/>
                  </a:cubicBezTo>
                  <a:cubicBezTo>
                    <a:pt x="2569" y="15711"/>
                    <a:pt x="3003" y="17279"/>
                    <a:pt x="3303" y="18880"/>
                  </a:cubicBezTo>
                  <a:cubicBezTo>
                    <a:pt x="3703" y="21182"/>
                    <a:pt x="4037" y="23450"/>
                    <a:pt x="4137" y="25785"/>
                  </a:cubicBezTo>
                  <a:cubicBezTo>
                    <a:pt x="4237" y="27820"/>
                    <a:pt x="4170" y="29855"/>
                    <a:pt x="3904" y="31856"/>
                  </a:cubicBezTo>
                  <a:cubicBezTo>
                    <a:pt x="3703" y="33357"/>
                    <a:pt x="3370" y="34825"/>
                    <a:pt x="3136" y="36293"/>
                  </a:cubicBezTo>
                  <a:cubicBezTo>
                    <a:pt x="2903" y="37727"/>
                    <a:pt x="2803" y="39161"/>
                    <a:pt x="2703" y="40596"/>
                  </a:cubicBezTo>
                  <a:cubicBezTo>
                    <a:pt x="2569" y="42897"/>
                    <a:pt x="2569" y="45166"/>
                    <a:pt x="3036" y="47434"/>
                  </a:cubicBezTo>
                  <a:cubicBezTo>
                    <a:pt x="3637" y="50336"/>
                    <a:pt x="4337" y="53238"/>
                    <a:pt x="5071" y="56107"/>
                  </a:cubicBezTo>
                  <a:cubicBezTo>
                    <a:pt x="6205" y="60410"/>
                    <a:pt x="6405" y="64813"/>
                    <a:pt x="6706" y="69216"/>
                  </a:cubicBezTo>
                  <a:cubicBezTo>
                    <a:pt x="6839" y="70918"/>
                    <a:pt x="6772" y="72652"/>
                    <a:pt x="6806" y="74353"/>
                  </a:cubicBezTo>
                  <a:cubicBezTo>
                    <a:pt x="6839" y="74787"/>
                    <a:pt x="6872" y="75187"/>
                    <a:pt x="6839" y="75621"/>
                  </a:cubicBezTo>
                  <a:cubicBezTo>
                    <a:pt x="6639" y="77689"/>
                    <a:pt x="6405" y="79724"/>
                    <a:pt x="6472" y="81825"/>
                  </a:cubicBezTo>
                  <a:cubicBezTo>
                    <a:pt x="6505" y="84461"/>
                    <a:pt x="6472" y="87129"/>
                    <a:pt x="6472" y="89764"/>
                  </a:cubicBezTo>
                  <a:cubicBezTo>
                    <a:pt x="6439" y="90598"/>
                    <a:pt x="6405" y="91432"/>
                    <a:pt x="6305" y="92266"/>
                  </a:cubicBezTo>
                  <a:cubicBezTo>
                    <a:pt x="5938" y="94835"/>
                    <a:pt x="5872" y="97436"/>
                    <a:pt x="5705" y="100005"/>
                  </a:cubicBezTo>
                  <a:lnTo>
                    <a:pt x="5838" y="100005"/>
                  </a:lnTo>
                  <a:cubicBezTo>
                    <a:pt x="5838" y="101172"/>
                    <a:pt x="5805" y="102340"/>
                    <a:pt x="5838" y="103508"/>
                  </a:cubicBezTo>
                  <a:cubicBezTo>
                    <a:pt x="5838" y="103741"/>
                    <a:pt x="5872" y="104008"/>
                    <a:pt x="5872" y="104241"/>
                  </a:cubicBezTo>
                  <a:cubicBezTo>
                    <a:pt x="5872" y="104475"/>
                    <a:pt x="5838" y="104742"/>
                    <a:pt x="5838" y="104975"/>
                  </a:cubicBezTo>
                  <a:cubicBezTo>
                    <a:pt x="5838" y="106143"/>
                    <a:pt x="5838" y="107310"/>
                    <a:pt x="5838" y="108478"/>
                  </a:cubicBezTo>
                  <a:lnTo>
                    <a:pt x="5705" y="108478"/>
                  </a:lnTo>
                  <a:cubicBezTo>
                    <a:pt x="5872" y="111046"/>
                    <a:pt x="5938" y="113648"/>
                    <a:pt x="6305" y="116217"/>
                  </a:cubicBezTo>
                  <a:cubicBezTo>
                    <a:pt x="6405" y="117051"/>
                    <a:pt x="6439" y="117884"/>
                    <a:pt x="6472" y="118718"/>
                  </a:cubicBezTo>
                  <a:cubicBezTo>
                    <a:pt x="6472" y="121354"/>
                    <a:pt x="6505" y="124022"/>
                    <a:pt x="6472" y="126657"/>
                  </a:cubicBezTo>
                  <a:cubicBezTo>
                    <a:pt x="6405" y="128759"/>
                    <a:pt x="6639" y="130794"/>
                    <a:pt x="6839" y="132862"/>
                  </a:cubicBezTo>
                  <a:cubicBezTo>
                    <a:pt x="6906" y="133295"/>
                    <a:pt x="6839" y="133696"/>
                    <a:pt x="6806" y="134129"/>
                  </a:cubicBezTo>
                  <a:cubicBezTo>
                    <a:pt x="6772" y="135831"/>
                    <a:pt x="6839" y="137532"/>
                    <a:pt x="6706" y="139266"/>
                  </a:cubicBezTo>
                  <a:cubicBezTo>
                    <a:pt x="6405" y="143670"/>
                    <a:pt x="6205" y="148073"/>
                    <a:pt x="5071" y="152376"/>
                  </a:cubicBezTo>
                  <a:cubicBezTo>
                    <a:pt x="4337" y="155245"/>
                    <a:pt x="3637" y="158147"/>
                    <a:pt x="3036" y="161049"/>
                  </a:cubicBezTo>
                  <a:cubicBezTo>
                    <a:pt x="2569" y="163317"/>
                    <a:pt x="2569" y="165585"/>
                    <a:pt x="2703" y="167887"/>
                  </a:cubicBezTo>
                  <a:cubicBezTo>
                    <a:pt x="2803" y="169321"/>
                    <a:pt x="2903" y="170756"/>
                    <a:pt x="3136" y="172190"/>
                  </a:cubicBezTo>
                  <a:cubicBezTo>
                    <a:pt x="3370" y="173658"/>
                    <a:pt x="3703" y="175125"/>
                    <a:pt x="3904" y="176627"/>
                  </a:cubicBezTo>
                  <a:cubicBezTo>
                    <a:pt x="4170" y="178628"/>
                    <a:pt x="4237" y="180663"/>
                    <a:pt x="4137" y="182698"/>
                  </a:cubicBezTo>
                  <a:cubicBezTo>
                    <a:pt x="4037" y="185033"/>
                    <a:pt x="3703" y="187301"/>
                    <a:pt x="3303" y="189602"/>
                  </a:cubicBezTo>
                  <a:cubicBezTo>
                    <a:pt x="3036" y="191204"/>
                    <a:pt x="2569" y="192771"/>
                    <a:pt x="2236" y="194339"/>
                  </a:cubicBezTo>
                  <a:cubicBezTo>
                    <a:pt x="1936" y="195640"/>
                    <a:pt x="1535" y="196874"/>
                    <a:pt x="1102" y="198109"/>
                  </a:cubicBezTo>
                  <a:cubicBezTo>
                    <a:pt x="568" y="199743"/>
                    <a:pt x="434" y="201444"/>
                    <a:pt x="201" y="203179"/>
                  </a:cubicBezTo>
                  <a:cubicBezTo>
                    <a:pt x="34" y="204446"/>
                    <a:pt x="1" y="205714"/>
                    <a:pt x="101" y="207015"/>
                  </a:cubicBezTo>
                  <a:cubicBezTo>
                    <a:pt x="168" y="207515"/>
                    <a:pt x="268" y="208016"/>
                    <a:pt x="434" y="208483"/>
                  </a:cubicBezTo>
                  <a:lnTo>
                    <a:pt x="3703" y="208483"/>
                  </a:lnTo>
                  <a:cubicBezTo>
                    <a:pt x="3904" y="207816"/>
                    <a:pt x="3904" y="207148"/>
                    <a:pt x="3837" y="206481"/>
                  </a:cubicBezTo>
                  <a:cubicBezTo>
                    <a:pt x="3770" y="205514"/>
                    <a:pt x="3837" y="204546"/>
                    <a:pt x="3937" y="203612"/>
                  </a:cubicBezTo>
                  <a:cubicBezTo>
                    <a:pt x="4137" y="201578"/>
                    <a:pt x="4471" y="199610"/>
                    <a:pt x="5205" y="197708"/>
                  </a:cubicBezTo>
                  <a:cubicBezTo>
                    <a:pt x="5405" y="197175"/>
                    <a:pt x="5538" y="196607"/>
                    <a:pt x="5672" y="196074"/>
                  </a:cubicBezTo>
                  <a:cubicBezTo>
                    <a:pt x="6239" y="193672"/>
                    <a:pt x="6872" y="191304"/>
                    <a:pt x="7239" y="188869"/>
                  </a:cubicBezTo>
                  <a:cubicBezTo>
                    <a:pt x="7506" y="187067"/>
                    <a:pt x="7773" y="185233"/>
                    <a:pt x="7873" y="183398"/>
                  </a:cubicBezTo>
                  <a:cubicBezTo>
                    <a:pt x="7973" y="181597"/>
                    <a:pt x="7973" y="179829"/>
                    <a:pt x="7840" y="178061"/>
                  </a:cubicBezTo>
                  <a:cubicBezTo>
                    <a:pt x="7740" y="176393"/>
                    <a:pt x="7439" y="174725"/>
                    <a:pt x="7106" y="173091"/>
                  </a:cubicBezTo>
                  <a:cubicBezTo>
                    <a:pt x="6739" y="171323"/>
                    <a:pt x="6572" y="169555"/>
                    <a:pt x="6472" y="167753"/>
                  </a:cubicBezTo>
                  <a:cubicBezTo>
                    <a:pt x="6439" y="167420"/>
                    <a:pt x="6405" y="167053"/>
                    <a:pt x="6405" y="166719"/>
                  </a:cubicBezTo>
                  <a:cubicBezTo>
                    <a:pt x="6272" y="164017"/>
                    <a:pt x="6739" y="161416"/>
                    <a:pt x="7406" y="158780"/>
                  </a:cubicBezTo>
                  <a:cubicBezTo>
                    <a:pt x="8073" y="156012"/>
                    <a:pt x="8840" y="153243"/>
                    <a:pt x="9374" y="150408"/>
                  </a:cubicBezTo>
                  <a:cubicBezTo>
                    <a:pt x="9674" y="148640"/>
                    <a:pt x="9941" y="146839"/>
                    <a:pt x="10075" y="145037"/>
                  </a:cubicBezTo>
                  <a:cubicBezTo>
                    <a:pt x="10308" y="141702"/>
                    <a:pt x="10542" y="138332"/>
                    <a:pt x="10608" y="134997"/>
                  </a:cubicBezTo>
                  <a:cubicBezTo>
                    <a:pt x="10642" y="133029"/>
                    <a:pt x="10442" y="131127"/>
                    <a:pt x="10275" y="129226"/>
                  </a:cubicBezTo>
                  <a:cubicBezTo>
                    <a:pt x="10241" y="128926"/>
                    <a:pt x="10241" y="128592"/>
                    <a:pt x="10241" y="128292"/>
                  </a:cubicBezTo>
                  <a:cubicBezTo>
                    <a:pt x="10241" y="125190"/>
                    <a:pt x="10208" y="122087"/>
                    <a:pt x="10208" y="119019"/>
                  </a:cubicBezTo>
                  <a:cubicBezTo>
                    <a:pt x="10208" y="117451"/>
                    <a:pt x="10041" y="115883"/>
                    <a:pt x="9841" y="114349"/>
                  </a:cubicBezTo>
                  <a:cubicBezTo>
                    <a:pt x="9741" y="113581"/>
                    <a:pt x="9708" y="112781"/>
                    <a:pt x="9674" y="112014"/>
                  </a:cubicBezTo>
                  <a:cubicBezTo>
                    <a:pt x="9608" y="110613"/>
                    <a:pt x="9408" y="109245"/>
                    <a:pt x="9508" y="107844"/>
                  </a:cubicBezTo>
                  <a:cubicBezTo>
                    <a:pt x="9574" y="106643"/>
                    <a:pt x="9574" y="105442"/>
                    <a:pt x="9674" y="104241"/>
                  </a:cubicBezTo>
                  <a:cubicBezTo>
                    <a:pt x="9574" y="103041"/>
                    <a:pt x="9574" y="101840"/>
                    <a:pt x="9508" y="100639"/>
                  </a:cubicBezTo>
                  <a:cubicBezTo>
                    <a:pt x="9408" y="99238"/>
                    <a:pt x="9608" y="97870"/>
                    <a:pt x="9674" y="96502"/>
                  </a:cubicBezTo>
                  <a:cubicBezTo>
                    <a:pt x="9708" y="95702"/>
                    <a:pt x="9741" y="94935"/>
                    <a:pt x="9841" y="94134"/>
                  </a:cubicBezTo>
                  <a:cubicBezTo>
                    <a:pt x="10041" y="92600"/>
                    <a:pt x="10208" y="91065"/>
                    <a:pt x="10208" y="89497"/>
                  </a:cubicBezTo>
                  <a:cubicBezTo>
                    <a:pt x="10208" y="86395"/>
                    <a:pt x="10208" y="83293"/>
                    <a:pt x="10241" y="80191"/>
                  </a:cubicBezTo>
                  <a:cubicBezTo>
                    <a:pt x="10241" y="79891"/>
                    <a:pt x="10241" y="79590"/>
                    <a:pt x="10275" y="79257"/>
                  </a:cubicBezTo>
                  <a:cubicBezTo>
                    <a:pt x="10442" y="77355"/>
                    <a:pt x="10642" y="75454"/>
                    <a:pt x="10608" y="73519"/>
                  </a:cubicBezTo>
                  <a:cubicBezTo>
                    <a:pt x="10542" y="70150"/>
                    <a:pt x="10308" y="66781"/>
                    <a:pt x="10075" y="63445"/>
                  </a:cubicBezTo>
                  <a:cubicBezTo>
                    <a:pt x="9941" y="61644"/>
                    <a:pt x="9674" y="59876"/>
                    <a:pt x="9374" y="58075"/>
                  </a:cubicBezTo>
                  <a:cubicBezTo>
                    <a:pt x="8840" y="55273"/>
                    <a:pt x="8073" y="52471"/>
                    <a:pt x="7406" y="49702"/>
                  </a:cubicBezTo>
                  <a:cubicBezTo>
                    <a:pt x="6739" y="47100"/>
                    <a:pt x="6272" y="44465"/>
                    <a:pt x="6405" y="41797"/>
                  </a:cubicBezTo>
                  <a:cubicBezTo>
                    <a:pt x="6405" y="41430"/>
                    <a:pt x="6439" y="41063"/>
                    <a:pt x="6472" y="40729"/>
                  </a:cubicBezTo>
                  <a:cubicBezTo>
                    <a:pt x="6572" y="38928"/>
                    <a:pt x="6739" y="37160"/>
                    <a:pt x="7106" y="35392"/>
                  </a:cubicBezTo>
                  <a:cubicBezTo>
                    <a:pt x="7439" y="33758"/>
                    <a:pt x="7740" y="32090"/>
                    <a:pt x="7840" y="30422"/>
                  </a:cubicBezTo>
                  <a:cubicBezTo>
                    <a:pt x="7973" y="28654"/>
                    <a:pt x="7973" y="26886"/>
                    <a:pt x="7873" y="25085"/>
                  </a:cubicBezTo>
                  <a:cubicBezTo>
                    <a:pt x="7773" y="23250"/>
                    <a:pt x="7506" y="21449"/>
                    <a:pt x="7239" y="19614"/>
                  </a:cubicBezTo>
                  <a:cubicBezTo>
                    <a:pt x="6872" y="17179"/>
                    <a:pt x="6239" y="14811"/>
                    <a:pt x="5672" y="12442"/>
                  </a:cubicBezTo>
                  <a:cubicBezTo>
                    <a:pt x="5538" y="11875"/>
                    <a:pt x="5405" y="11308"/>
                    <a:pt x="5205" y="10774"/>
                  </a:cubicBezTo>
                  <a:cubicBezTo>
                    <a:pt x="4471" y="8873"/>
                    <a:pt x="4137" y="6905"/>
                    <a:pt x="3937" y="4870"/>
                  </a:cubicBezTo>
                  <a:cubicBezTo>
                    <a:pt x="3837" y="3936"/>
                    <a:pt x="3770" y="2969"/>
                    <a:pt x="3837" y="2002"/>
                  </a:cubicBezTo>
                  <a:cubicBezTo>
                    <a:pt x="3904" y="1334"/>
                    <a:pt x="3937" y="667"/>
                    <a:pt x="3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1" name="Google Shape;12651;p23"/>
            <p:cNvSpPr/>
            <p:nvPr/>
          </p:nvSpPr>
          <p:spPr>
            <a:xfrm rot="-5400000">
              <a:off x="5249911" y="3774043"/>
              <a:ext cx="59618" cy="424970"/>
            </a:xfrm>
            <a:custGeom>
              <a:avLst/>
              <a:gdLst/>
              <a:ahLst/>
              <a:cxnLst/>
              <a:rect l="l" t="t" r="r" b="b"/>
              <a:pathLst>
                <a:path w="2403" h="9544" extrusionOk="0">
                  <a:moveTo>
                    <a:pt x="796" y="0"/>
                  </a:moveTo>
                  <a:cubicBezTo>
                    <a:pt x="776" y="0"/>
                    <a:pt x="756" y="1"/>
                    <a:pt x="735" y="3"/>
                  </a:cubicBezTo>
                  <a:cubicBezTo>
                    <a:pt x="334" y="36"/>
                    <a:pt x="101" y="303"/>
                    <a:pt x="67" y="703"/>
                  </a:cubicBezTo>
                  <a:cubicBezTo>
                    <a:pt x="34" y="1037"/>
                    <a:pt x="1" y="1371"/>
                    <a:pt x="67" y="1671"/>
                  </a:cubicBezTo>
                  <a:cubicBezTo>
                    <a:pt x="268" y="3372"/>
                    <a:pt x="301" y="5073"/>
                    <a:pt x="468" y="6774"/>
                  </a:cubicBezTo>
                  <a:cubicBezTo>
                    <a:pt x="534" y="7742"/>
                    <a:pt x="935" y="8542"/>
                    <a:pt x="1569" y="9276"/>
                  </a:cubicBezTo>
                  <a:cubicBezTo>
                    <a:pt x="1669" y="9376"/>
                    <a:pt x="1769" y="9543"/>
                    <a:pt x="1935" y="9543"/>
                  </a:cubicBezTo>
                  <a:cubicBezTo>
                    <a:pt x="2136" y="9510"/>
                    <a:pt x="2136" y="9276"/>
                    <a:pt x="2169" y="9143"/>
                  </a:cubicBezTo>
                  <a:cubicBezTo>
                    <a:pt x="2336" y="8376"/>
                    <a:pt x="2402" y="7608"/>
                    <a:pt x="2269" y="6841"/>
                  </a:cubicBezTo>
                  <a:cubicBezTo>
                    <a:pt x="2136" y="5807"/>
                    <a:pt x="2102" y="4773"/>
                    <a:pt x="2002" y="3706"/>
                  </a:cubicBezTo>
                  <a:cubicBezTo>
                    <a:pt x="1802" y="2805"/>
                    <a:pt x="1702" y="1871"/>
                    <a:pt x="1535" y="904"/>
                  </a:cubicBezTo>
                  <a:cubicBezTo>
                    <a:pt x="1502" y="770"/>
                    <a:pt x="1468" y="637"/>
                    <a:pt x="1435" y="537"/>
                  </a:cubicBezTo>
                  <a:cubicBezTo>
                    <a:pt x="1309" y="254"/>
                    <a:pt x="1124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2" name="Google Shape;12652;p23"/>
            <p:cNvSpPr/>
            <p:nvPr/>
          </p:nvSpPr>
          <p:spPr>
            <a:xfrm rot="-5400000">
              <a:off x="8946659" y="3751003"/>
              <a:ext cx="58800" cy="420562"/>
            </a:xfrm>
            <a:custGeom>
              <a:avLst/>
              <a:gdLst/>
              <a:ahLst/>
              <a:cxnLst/>
              <a:rect l="l" t="t" r="r" b="b"/>
              <a:pathLst>
                <a:path w="2370" h="9445" extrusionOk="0">
                  <a:moveTo>
                    <a:pt x="2102" y="0"/>
                  </a:moveTo>
                  <a:cubicBezTo>
                    <a:pt x="1936" y="0"/>
                    <a:pt x="1936" y="201"/>
                    <a:pt x="1869" y="301"/>
                  </a:cubicBezTo>
                  <a:cubicBezTo>
                    <a:pt x="1602" y="1034"/>
                    <a:pt x="1302" y="1768"/>
                    <a:pt x="801" y="2402"/>
                  </a:cubicBezTo>
                  <a:cubicBezTo>
                    <a:pt x="535" y="2736"/>
                    <a:pt x="434" y="3136"/>
                    <a:pt x="368" y="3570"/>
                  </a:cubicBezTo>
                  <a:cubicBezTo>
                    <a:pt x="134" y="5071"/>
                    <a:pt x="1" y="6605"/>
                    <a:pt x="268" y="8140"/>
                  </a:cubicBezTo>
                  <a:cubicBezTo>
                    <a:pt x="334" y="8473"/>
                    <a:pt x="401" y="8807"/>
                    <a:pt x="568" y="9107"/>
                  </a:cubicBezTo>
                  <a:cubicBezTo>
                    <a:pt x="690" y="9290"/>
                    <a:pt x="867" y="9445"/>
                    <a:pt x="1101" y="9445"/>
                  </a:cubicBezTo>
                  <a:cubicBezTo>
                    <a:pt x="1123" y="9445"/>
                    <a:pt x="1145" y="9443"/>
                    <a:pt x="1168" y="9441"/>
                  </a:cubicBezTo>
                  <a:cubicBezTo>
                    <a:pt x="1435" y="9407"/>
                    <a:pt x="1602" y="9174"/>
                    <a:pt x="1635" y="8940"/>
                  </a:cubicBezTo>
                  <a:cubicBezTo>
                    <a:pt x="1702" y="8507"/>
                    <a:pt x="1769" y="8073"/>
                    <a:pt x="1769" y="7639"/>
                  </a:cubicBezTo>
                  <a:cubicBezTo>
                    <a:pt x="1769" y="6238"/>
                    <a:pt x="2069" y="4871"/>
                    <a:pt x="2036" y="3436"/>
                  </a:cubicBezTo>
                  <a:cubicBezTo>
                    <a:pt x="1969" y="2435"/>
                    <a:pt x="2369" y="1401"/>
                    <a:pt x="2202" y="367"/>
                  </a:cubicBezTo>
                  <a:cubicBezTo>
                    <a:pt x="2202" y="234"/>
                    <a:pt x="2302" y="34"/>
                    <a:pt x="21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3" name="Google Shape;12653;p23"/>
            <p:cNvSpPr/>
            <p:nvPr/>
          </p:nvSpPr>
          <p:spPr>
            <a:xfrm rot="-5400000">
              <a:off x="3933559" y="4010399"/>
              <a:ext cx="78648" cy="813785"/>
            </a:xfrm>
            <a:custGeom>
              <a:avLst/>
              <a:gdLst/>
              <a:ahLst/>
              <a:cxnLst/>
              <a:rect l="l" t="t" r="r" b="b"/>
              <a:pathLst>
                <a:path w="3170" h="18276" extrusionOk="0">
                  <a:moveTo>
                    <a:pt x="521" y="1"/>
                  </a:moveTo>
                  <a:cubicBezTo>
                    <a:pt x="473" y="1"/>
                    <a:pt x="422" y="9"/>
                    <a:pt x="368" y="27"/>
                  </a:cubicBezTo>
                  <a:cubicBezTo>
                    <a:pt x="34" y="94"/>
                    <a:pt x="1" y="394"/>
                    <a:pt x="1" y="694"/>
                  </a:cubicBezTo>
                  <a:cubicBezTo>
                    <a:pt x="101" y="2596"/>
                    <a:pt x="434" y="4497"/>
                    <a:pt x="801" y="6398"/>
                  </a:cubicBezTo>
                  <a:cubicBezTo>
                    <a:pt x="1235" y="8733"/>
                    <a:pt x="1335" y="11068"/>
                    <a:pt x="1368" y="13437"/>
                  </a:cubicBezTo>
                  <a:cubicBezTo>
                    <a:pt x="1368" y="14071"/>
                    <a:pt x="1202" y="14738"/>
                    <a:pt x="1202" y="15338"/>
                  </a:cubicBezTo>
                  <a:cubicBezTo>
                    <a:pt x="1202" y="15605"/>
                    <a:pt x="1202" y="15805"/>
                    <a:pt x="1202" y="15972"/>
                  </a:cubicBezTo>
                  <a:cubicBezTo>
                    <a:pt x="1302" y="16806"/>
                    <a:pt x="1635" y="17540"/>
                    <a:pt x="2302" y="18107"/>
                  </a:cubicBezTo>
                  <a:cubicBezTo>
                    <a:pt x="2402" y="18182"/>
                    <a:pt x="2521" y="18276"/>
                    <a:pt x="2645" y="18276"/>
                  </a:cubicBezTo>
                  <a:cubicBezTo>
                    <a:pt x="2686" y="18276"/>
                    <a:pt x="2728" y="18265"/>
                    <a:pt x="2769" y="18240"/>
                  </a:cubicBezTo>
                  <a:cubicBezTo>
                    <a:pt x="2936" y="18140"/>
                    <a:pt x="2836" y="17973"/>
                    <a:pt x="2869" y="17840"/>
                  </a:cubicBezTo>
                  <a:cubicBezTo>
                    <a:pt x="2903" y="17706"/>
                    <a:pt x="2869" y="17606"/>
                    <a:pt x="2903" y="17506"/>
                  </a:cubicBezTo>
                  <a:cubicBezTo>
                    <a:pt x="3170" y="16239"/>
                    <a:pt x="3136" y="14938"/>
                    <a:pt x="3136" y="13670"/>
                  </a:cubicBezTo>
                  <a:cubicBezTo>
                    <a:pt x="3170" y="12603"/>
                    <a:pt x="3003" y="11569"/>
                    <a:pt x="2936" y="10501"/>
                  </a:cubicBezTo>
                  <a:cubicBezTo>
                    <a:pt x="2869" y="8500"/>
                    <a:pt x="2503" y="6532"/>
                    <a:pt x="2169" y="4564"/>
                  </a:cubicBezTo>
                  <a:cubicBezTo>
                    <a:pt x="1969" y="3330"/>
                    <a:pt x="1535" y="2129"/>
                    <a:pt x="1235" y="894"/>
                  </a:cubicBezTo>
                  <a:cubicBezTo>
                    <a:pt x="1168" y="728"/>
                    <a:pt x="1068" y="528"/>
                    <a:pt x="968" y="361"/>
                  </a:cubicBezTo>
                  <a:cubicBezTo>
                    <a:pt x="886" y="170"/>
                    <a:pt x="737" y="1"/>
                    <a:pt x="521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4" name="Google Shape;12654;p23"/>
            <p:cNvSpPr/>
            <p:nvPr/>
          </p:nvSpPr>
          <p:spPr>
            <a:xfrm rot="-5400000">
              <a:off x="2176458" y="4042297"/>
              <a:ext cx="60437" cy="769836"/>
            </a:xfrm>
            <a:custGeom>
              <a:avLst/>
              <a:gdLst/>
              <a:ahLst/>
              <a:cxnLst/>
              <a:rect l="l" t="t" r="r" b="b"/>
              <a:pathLst>
                <a:path w="2436" h="17289" extrusionOk="0">
                  <a:moveTo>
                    <a:pt x="618" y="1"/>
                  </a:moveTo>
                  <a:cubicBezTo>
                    <a:pt x="602" y="1"/>
                    <a:pt x="585" y="2"/>
                    <a:pt x="567" y="4"/>
                  </a:cubicBezTo>
                  <a:cubicBezTo>
                    <a:pt x="334" y="38"/>
                    <a:pt x="201" y="238"/>
                    <a:pt x="167" y="438"/>
                  </a:cubicBezTo>
                  <a:cubicBezTo>
                    <a:pt x="134" y="672"/>
                    <a:pt x="100" y="872"/>
                    <a:pt x="100" y="1105"/>
                  </a:cubicBezTo>
                  <a:cubicBezTo>
                    <a:pt x="0" y="3407"/>
                    <a:pt x="301" y="5709"/>
                    <a:pt x="567" y="7977"/>
                  </a:cubicBezTo>
                  <a:cubicBezTo>
                    <a:pt x="668" y="9144"/>
                    <a:pt x="801" y="10312"/>
                    <a:pt x="634" y="11479"/>
                  </a:cubicBezTo>
                  <a:cubicBezTo>
                    <a:pt x="401" y="13314"/>
                    <a:pt x="334" y="15149"/>
                    <a:pt x="434" y="17017"/>
                  </a:cubicBezTo>
                  <a:cubicBezTo>
                    <a:pt x="434" y="17117"/>
                    <a:pt x="401" y="17250"/>
                    <a:pt x="534" y="17283"/>
                  </a:cubicBezTo>
                  <a:cubicBezTo>
                    <a:pt x="548" y="17287"/>
                    <a:pt x="562" y="17289"/>
                    <a:pt x="575" y="17289"/>
                  </a:cubicBezTo>
                  <a:cubicBezTo>
                    <a:pt x="681" y="17289"/>
                    <a:pt x="738" y="17173"/>
                    <a:pt x="768" y="17083"/>
                  </a:cubicBezTo>
                  <a:cubicBezTo>
                    <a:pt x="1034" y="16550"/>
                    <a:pt x="1268" y="16016"/>
                    <a:pt x="1401" y="15449"/>
                  </a:cubicBezTo>
                  <a:cubicBezTo>
                    <a:pt x="2035" y="12980"/>
                    <a:pt x="2435" y="10479"/>
                    <a:pt x="2369" y="8544"/>
                  </a:cubicBezTo>
                  <a:cubicBezTo>
                    <a:pt x="2369" y="6142"/>
                    <a:pt x="2169" y="4408"/>
                    <a:pt x="1768" y="2673"/>
                  </a:cubicBezTo>
                  <a:cubicBezTo>
                    <a:pt x="1568" y="1872"/>
                    <a:pt x="1401" y="1072"/>
                    <a:pt x="1001" y="338"/>
                  </a:cubicBezTo>
                  <a:cubicBezTo>
                    <a:pt x="908" y="184"/>
                    <a:pt x="816" y="1"/>
                    <a:pt x="618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5" name="Google Shape;12655;p23"/>
            <p:cNvSpPr/>
            <p:nvPr/>
          </p:nvSpPr>
          <p:spPr>
            <a:xfrm rot="-5400000">
              <a:off x="1897988" y="3859834"/>
              <a:ext cx="53838" cy="522352"/>
            </a:xfrm>
            <a:custGeom>
              <a:avLst/>
              <a:gdLst/>
              <a:ahLst/>
              <a:cxnLst/>
              <a:rect l="l" t="t" r="r" b="b"/>
              <a:pathLst>
                <a:path w="2170" h="11731" extrusionOk="0">
                  <a:moveTo>
                    <a:pt x="1229" y="0"/>
                  </a:moveTo>
                  <a:cubicBezTo>
                    <a:pt x="1067" y="0"/>
                    <a:pt x="917" y="120"/>
                    <a:pt x="835" y="284"/>
                  </a:cubicBezTo>
                  <a:lnTo>
                    <a:pt x="835" y="251"/>
                  </a:lnTo>
                  <a:cubicBezTo>
                    <a:pt x="668" y="551"/>
                    <a:pt x="568" y="852"/>
                    <a:pt x="501" y="1152"/>
                  </a:cubicBezTo>
                  <a:cubicBezTo>
                    <a:pt x="101" y="3020"/>
                    <a:pt x="1" y="4888"/>
                    <a:pt x="134" y="6789"/>
                  </a:cubicBezTo>
                  <a:cubicBezTo>
                    <a:pt x="234" y="8424"/>
                    <a:pt x="701" y="9991"/>
                    <a:pt x="1402" y="11492"/>
                  </a:cubicBezTo>
                  <a:cubicBezTo>
                    <a:pt x="1463" y="11584"/>
                    <a:pt x="1496" y="11730"/>
                    <a:pt x="1628" y="11730"/>
                  </a:cubicBezTo>
                  <a:cubicBezTo>
                    <a:pt x="1640" y="11730"/>
                    <a:pt x="1654" y="11729"/>
                    <a:pt x="1669" y="11726"/>
                  </a:cubicBezTo>
                  <a:cubicBezTo>
                    <a:pt x="1802" y="11726"/>
                    <a:pt x="1836" y="11593"/>
                    <a:pt x="1836" y="11459"/>
                  </a:cubicBezTo>
                  <a:cubicBezTo>
                    <a:pt x="1836" y="9991"/>
                    <a:pt x="2169" y="8557"/>
                    <a:pt x="2102" y="7256"/>
                  </a:cubicBezTo>
                  <a:cubicBezTo>
                    <a:pt x="2102" y="5588"/>
                    <a:pt x="1969" y="4054"/>
                    <a:pt x="1869" y="2553"/>
                  </a:cubicBezTo>
                  <a:cubicBezTo>
                    <a:pt x="1836" y="1852"/>
                    <a:pt x="1836" y="1118"/>
                    <a:pt x="1702" y="418"/>
                  </a:cubicBezTo>
                  <a:cubicBezTo>
                    <a:pt x="1669" y="218"/>
                    <a:pt x="1569" y="51"/>
                    <a:pt x="1335" y="18"/>
                  </a:cubicBezTo>
                  <a:cubicBezTo>
                    <a:pt x="1300" y="6"/>
                    <a:pt x="1264" y="0"/>
                    <a:pt x="1229" y="0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6" name="Google Shape;12656;p23"/>
            <p:cNvSpPr/>
            <p:nvPr/>
          </p:nvSpPr>
          <p:spPr>
            <a:xfrm rot="-5400000">
              <a:off x="2155239" y="4226027"/>
              <a:ext cx="139879" cy="139193"/>
            </a:xfrm>
            <a:custGeom>
              <a:avLst/>
              <a:gdLst/>
              <a:ahLst/>
              <a:cxnLst/>
              <a:rect l="l" t="t" r="r" b="b"/>
              <a:pathLst>
                <a:path w="5638" h="3126" extrusionOk="0">
                  <a:moveTo>
                    <a:pt x="1888" y="0"/>
                  </a:moveTo>
                  <a:cubicBezTo>
                    <a:pt x="1295" y="0"/>
                    <a:pt x="727" y="78"/>
                    <a:pt x="200" y="446"/>
                  </a:cubicBezTo>
                  <a:cubicBezTo>
                    <a:pt x="200" y="880"/>
                    <a:pt x="167" y="1347"/>
                    <a:pt x="167" y="1781"/>
                  </a:cubicBezTo>
                  <a:cubicBezTo>
                    <a:pt x="167" y="2048"/>
                    <a:pt x="0" y="2281"/>
                    <a:pt x="167" y="2515"/>
                  </a:cubicBezTo>
                  <a:cubicBezTo>
                    <a:pt x="600" y="2715"/>
                    <a:pt x="1001" y="2948"/>
                    <a:pt x="1468" y="2982"/>
                  </a:cubicBezTo>
                  <a:cubicBezTo>
                    <a:pt x="1768" y="3015"/>
                    <a:pt x="2068" y="3015"/>
                    <a:pt x="2368" y="3048"/>
                  </a:cubicBezTo>
                  <a:cubicBezTo>
                    <a:pt x="2801" y="3071"/>
                    <a:pt x="3234" y="3125"/>
                    <a:pt x="3678" y="3125"/>
                  </a:cubicBezTo>
                  <a:cubicBezTo>
                    <a:pt x="3884" y="3125"/>
                    <a:pt x="4092" y="3113"/>
                    <a:pt x="4303" y="3082"/>
                  </a:cubicBezTo>
                  <a:cubicBezTo>
                    <a:pt x="5037" y="2982"/>
                    <a:pt x="5637" y="2314"/>
                    <a:pt x="5637" y="1581"/>
                  </a:cubicBezTo>
                  <a:cubicBezTo>
                    <a:pt x="5604" y="847"/>
                    <a:pt x="5204" y="280"/>
                    <a:pt x="4303" y="113"/>
                  </a:cubicBezTo>
                  <a:cubicBezTo>
                    <a:pt x="3986" y="46"/>
                    <a:pt x="3661" y="38"/>
                    <a:pt x="3336" y="38"/>
                  </a:cubicBezTo>
                  <a:cubicBezTo>
                    <a:pt x="3227" y="38"/>
                    <a:pt x="3119" y="39"/>
                    <a:pt x="3011" y="39"/>
                  </a:cubicBezTo>
                  <a:cubicBezTo>
                    <a:pt x="2795" y="39"/>
                    <a:pt x="2580" y="35"/>
                    <a:pt x="2368" y="13"/>
                  </a:cubicBezTo>
                  <a:cubicBezTo>
                    <a:pt x="2207" y="6"/>
                    <a:pt x="2046" y="0"/>
                    <a:pt x="1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7" name="Google Shape;12657;p23"/>
            <p:cNvSpPr/>
            <p:nvPr/>
          </p:nvSpPr>
          <p:spPr>
            <a:xfrm rot="-5400000">
              <a:off x="1538322" y="4270479"/>
              <a:ext cx="113407" cy="166177"/>
            </a:xfrm>
            <a:custGeom>
              <a:avLst/>
              <a:gdLst/>
              <a:ahLst/>
              <a:cxnLst/>
              <a:rect l="l" t="t" r="r" b="b"/>
              <a:pathLst>
                <a:path w="4571" h="3732" extrusionOk="0">
                  <a:moveTo>
                    <a:pt x="761" y="0"/>
                  </a:moveTo>
                  <a:cubicBezTo>
                    <a:pt x="507" y="0"/>
                    <a:pt x="253" y="8"/>
                    <a:pt x="1" y="24"/>
                  </a:cubicBezTo>
                  <a:cubicBezTo>
                    <a:pt x="101" y="658"/>
                    <a:pt x="201" y="1325"/>
                    <a:pt x="334" y="1992"/>
                  </a:cubicBezTo>
                  <a:cubicBezTo>
                    <a:pt x="434" y="2526"/>
                    <a:pt x="434" y="3126"/>
                    <a:pt x="668" y="3627"/>
                  </a:cubicBezTo>
                  <a:cubicBezTo>
                    <a:pt x="801" y="3660"/>
                    <a:pt x="935" y="3660"/>
                    <a:pt x="1035" y="3660"/>
                  </a:cubicBezTo>
                  <a:cubicBezTo>
                    <a:pt x="1350" y="3701"/>
                    <a:pt x="1666" y="3731"/>
                    <a:pt x="1979" y="3731"/>
                  </a:cubicBezTo>
                  <a:cubicBezTo>
                    <a:pt x="2428" y="3731"/>
                    <a:pt x="2871" y="3670"/>
                    <a:pt x="3303" y="3493"/>
                  </a:cubicBezTo>
                  <a:cubicBezTo>
                    <a:pt x="4004" y="3226"/>
                    <a:pt x="4571" y="2493"/>
                    <a:pt x="4537" y="1859"/>
                  </a:cubicBezTo>
                  <a:cubicBezTo>
                    <a:pt x="4537" y="1192"/>
                    <a:pt x="4004" y="458"/>
                    <a:pt x="3236" y="291"/>
                  </a:cubicBezTo>
                  <a:cubicBezTo>
                    <a:pt x="2421" y="87"/>
                    <a:pt x="1586" y="0"/>
                    <a:pt x="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8" name="Google Shape;12658;p23"/>
            <p:cNvSpPr/>
            <p:nvPr/>
          </p:nvSpPr>
          <p:spPr>
            <a:xfrm rot="-5400000">
              <a:off x="-52733" y="4353514"/>
              <a:ext cx="105120" cy="92795"/>
            </a:xfrm>
            <a:custGeom>
              <a:avLst/>
              <a:gdLst/>
              <a:ahLst/>
              <a:cxnLst/>
              <a:rect l="l" t="t" r="r" b="b"/>
              <a:pathLst>
                <a:path w="4237" h="2084" extrusionOk="0">
                  <a:moveTo>
                    <a:pt x="1" y="0"/>
                  </a:moveTo>
                  <a:cubicBezTo>
                    <a:pt x="34" y="701"/>
                    <a:pt x="34" y="1401"/>
                    <a:pt x="67" y="2068"/>
                  </a:cubicBezTo>
                  <a:cubicBezTo>
                    <a:pt x="334" y="2068"/>
                    <a:pt x="586" y="2083"/>
                    <a:pt x="843" y="2083"/>
                  </a:cubicBezTo>
                  <a:cubicBezTo>
                    <a:pt x="972" y="2083"/>
                    <a:pt x="1101" y="2079"/>
                    <a:pt x="1235" y="2068"/>
                  </a:cubicBezTo>
                  <a:cubicBezTo>
                    <a:pt x="1935" y="2002"/>
                    <a:pt x="2669" y="1968"/>
                    <a:pt x="3336" y="1601"/>
                  </a:cubicBezTo>
                  <a:cubicBezTo>
                    <a:pt x="3937" y="1234"/>
                    <a:pt x="4237" y="767"/>
                    <a:pt x="4204" y="67"/>
                  </a:cubicBezTo>
                  <a:cubicBezTo>
                    <a:pt x="4204" y="67"/>
                    <a:pt x="4170" y="33"/>
                    <a:pt x="4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9" name="Google Shape;12659;p23"/>
            <p:cNvSpPr/>
            <p:nvPr/>
          </p:nvSpPr>
          <p:spPr>
            <a:xfrm rot="-5400000">
              <a:off x="1773594" y="4165440"/>
              <a:ext cx="117525" cy="133761"/>
            </a:xfrm>
            <a:custGeom>
              <a:avLst/>
              <a:gdLst/>
              <a:ahLst/>
              <a:cxnLst/>
              <a:rect l="l" t="t" r="r" b="b"/>
              <a:pathLst>
                <a:path w="4737" h="3004" extrusionOk="0">
                  <a:moveTo>
                    <a:pt x="4737" y="1"/>
                  </a:moveTo>
                  <a:cubicBezTo>
                    <a:pt x="3870" y="1"/>
                    <a:pt x="2969" y="1"/>
                    <a:pt x="2068" y="34"/>
                  </a:cubicBezTo>
                  <a:cubicBezTo>
                    <a:pt x="1468" y="34"/>
                    <a:pt x="867" y="201"/>
                    <a:pt x="534" y="768"/>
                  </a:cubicBezTo>
                  <a:cubicBezTo>
                    <a:pt x="0" y="1635"/>
                    <a:pt x="601" y="2669"/>
                    <a:pt x="1701" y="2836"/>
                  </a:cubicBezTo>
                  <a:cubicBezTo>
                    <a:pt x="2085" y="2903"/>
                    <a:pt x="2477" y="2920"/>
                    <a:pt x="2869" y="2920"/>
                  </a:cubicBezTo>
                  <a:cubicBezTo>
                    <a:pt x="3261" y="2920"/>
                    <a:pt x="3653" y="2903"/>
                    <a:pt x="4036" y="2903"/>
                  </a:cubicBezTo>
                  <a:cubicBezTo>
                    <a:pt x="4203" y="2936"/>
                    <a:pt x="4403" y="2903"/>
                    <a:pt x="4570" y="3003"/>
                  </a:cubicBezTo>
                  <a:cubicBezTo>
                    <a:pt x="4570" y="2936"/>
                    <a:pt x="4637" y="2870"/>
                    <a:pt x="4637" y="2803"/>
                  </a:cubicBezTo>
                  <a:cubicBezTo>
                    <a:pt x="4603" y="1869"/>
                    <a:pt x="4704" y="935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0" name="Google Shape;12660;p23"/>
            <p:cNvSpPr/>
            <p:nvPr/>
          </p:nvSpPr>
          <p:spPr>
            <a:xfrm rot="-5400000">
              <a:off x="2139974" y="4357270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67" y="101"/>
                    <a:pt x="167" y="6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1" name="Google Shape;12661;p23"/>
            <p:cNvSpPr/>
            <p:nvPr/>
          </p:nvSpPr>
          <p:spPr>
            <a:xfrm rot="-5400000">
              <a:off x="4386177" y="4155448"/>
              <a:ext cx="162233" cy="170318"/>
            </a:xfrm>
            <a:custGeom>
              <a:avLst/>
              <a:gdLst/>
              <a:ahLst/>
              <a:cxnLst/>
              <a:rect l="l" t="t" r="r" b="b"/>
              <a:pathLst>
                <a:path w="6539" h="3825" extrusionOk="0">
                  <a:moveTo>
                    <a:pt x="2600" y="1"/>
                  </a:moveTo>
                  <a:cubicBezTo>
                    <a:pt x="2157" y="1"/>
                    <a:pt x="1736" y="65"/>
                    <a:pt x="1335" y="278"/>
                  </a:cubicBezTo>
                  <a:cubicBezTo>
                    <a:pt x="501" y="645"/>
                    <a:pt x="1" y="1579"/>
                    <a:pt x="201" y="2346"/>
                  </a:cubicBezTo>
                  <a:cubicBezTo>
                    <a:pt x="449" y="3215"/>
                    <a:pt x="1304" y="3824"/>
                    <a:pt x="2174" y="3824"/>
                  </a:cubicBezTo>
                  <a:cubicBezTo>
                    <a:pt x="2239" y="3824"/>
                    <a:pt x="2304" y="3821"/>
                    <a:pt x="2369" y="3814"/>
                  </a:cubicBezTo>
                  <a:cubicBezTo>
                    <a:pt x="3170" y="3714"/>
                    <a:pt x="3970" y="3581"/>
                    <a:pt x="4771" y="3581"/>
                  </a:cubicBezTo>
                  <a:cubicBezTo>
                    <a:pt x="5472" y="3547"/>
                    <a:pt x="6239" y="2947"/>
                    <a:pt x="6372" y="2380"/>
                  </a:cubicBezTo>
                  <a:cubicBezTo>
                    <a:pt x="6539" y="1512"/>
                    <a:pt x="6205" y="812"/>
                    <a:pt x="5472" y="445"/>
                  </a:cubicBezTo>
                  <a:cubicBezTo>
                    <a:pt x="4671" y="45"/>
                    <a:pt x="3804" y="45"/>
                    <a:pt x="2936" y="11"/>
                  </a:cubicBezTo>
                  <a:cubicBezTo>
                    <a:pt x="2823" y="5"/>
                    <a:pt x="2711" y="1"/>
                    <a:pt x="26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2" name="Google Shape;12662;p23"/>
            <p:cNvSpPr/>
            <p:nvPr/>
          </p:nvSpPr>
          <p:spPr>
            <a:xfrm rot="-5400000">
              <a:off x="677566" y="4152674"/>
              <a:ext cx="168832" cy="136121"/>
            </a:xfrm>
            <a:custGeom>
              <a:avLst/>
              <a:gdLst/>
              <a:ahLst/>
              <a:cxnLst/>
              <a:rect l="l" t="t" r="r" b="b"/>
              <a:pathLst>
                <a:path w="6805" h="3057" extrusionOk="0">
                  <a:moveTo>
                    <a:pt x="1691" y="0"/>
                  </a:moveTo>
                  <a:cubicBezTo>
                    <a:pt x="984" y="0"/>
                    <a:pt x="350" y="387"/>
                    <a:pt x="200" y="1016"/>
                  </a:cubicBezTo>
                  <a:cubicBezTo>
                    <a:pt x="0" y="1683"/>
                    <a:pt x="434" y="2384"/>
                    <a:pt x="1168" y="2684"/>
                  </a:cubicBezTo>
                  <a:cubicBezTo>
                    <a:pt x="1901" y="2951"/>
                    <a:pt x="2669" y="3051"/>
                    <a:pt x="3436" y="3051"/>
                  </a:cubicBezTo>
                  <a:cubicBezTo>
                    <a:pt x="3506" y="3054"/>
                    <a:pt x="3577" y="3056"/>
                    <a:pt x="3647" y="3056"/>
                  </a:cubicBezTo>
                  <a:cubicBezTo>
                    <a:pt x="4244" y="3056"/>
                    <a:pt x="4837" y="2937"/>
                    <a:pt x="5404" y="2817"/>
                  </a:cubicBezTo>
                  <a:cubicBezTo>
                    <a:pt x="6338" y="2584"/>
                    <a:pt x="6805" y="1550"/>
                    <a:pt x="6338" y="816"/>
                  </a:cubicBezTo>
                  <a:cubicBezTo>
                    <a:pt x="6050" y="327"/>
                    <a:pt x="5565" y="61"/>
                    <a:pt x="4966" y="61"/>
                  </a:cubicBezTo>
                  <a:cubicBezTo>
                    <a:pt x="4870" y="61"/>
                    <a:pt x="4771" y="68"/>
                    <a:pt x="4670" y="82"/>
                  </a:cubicBezTo>
                  <a:cubicBezTo>
                    <a:pt x="4321" y="144"/>
                    <a:pt x="3977" y="169"/>
                    <a:pt x="3636" y="169"/>
                  </a:cubicBezTo>
                  <a:cubicBezTo>
                    <a:pt x="3063" y="169"/>
                    <a:pt x="2499" y="99"/>
                    <a:pt x="1935" y="15"/>
                  </a:cubicBezTo>
                  <a:cubicBezTo>
                    <a:pt x="1853" y="5"/>
                    <a:pt x="1772" y="0"/>
                    <a:pt x="1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3" name="Google Shape;12663;p23"/>
            <p:cNvSpPr/>
            <p:nvPr/>
          </p:nvSpPr>
          <p:spPr>
            <a:xfrm rot="-5400000">
              <a:off x="4049822" y="4123934"/>
              <a:ext cx="151490" cy="143111"/>
            </a:xfrm>
            <a:custGeom>
              <a:avLst/>
              <a:gdLst/>
              <a:ahLst/>
              <a:cxnLst/>
              <a:rect l="l" t="t" r="r" b="b"/>
              <a:pathLst>
                <a:path w="6106" h="3214" extrusionOk="0">
                  <a:moveTo>
                    <a:pt x="1712" y="1"/>
                  </a:moveTo>
                  <a:cubicBezTo>
                    <a:pt x="1391" y="1"/>
                    <a:pt x="1079" y="31"/>
                    <a:pt x="768" y="208"/>
                  </a:cubicBezTo>
                  <a:cubicBezTo>
                    <a:pt x="368" y="475"/>
                    <a:pt x="67" y="776"/>
                    <a:pt x="34" y="1276"/>
                  </a:cubicBezTo>
                  <a:cubicBezTo>
                    <a:pt x="1" y="1776"/>
                    <a:pt x="201" y="2243"/>
                    <a:pt x="668" y="2443"/>
                  </a:cubicBezTo>
                  <a:cubicBezTo>
                    <a:pt x="1865" y="2947"/>
                    <a:pt x="3121" y="3213"/>
                    <a:pt x="4409" y="3213"/>
                  </a:cubicBezTo>
                  <a:cubicBezTo>
                    <a:pt x="4485" y="3213"/>
                    <a:pt x="4561" y="3212"/>
                    <a:pt x="4637" y="3211"/>
                  </a:cubicBezTo>
                  <a:cubicBezTo>
                    <a:pt x="5438" y="3211"/>
                    <a:pt x="6005" y="2510"/>
                    <a:pt x="6072" y="1810"/>
                  </a:cubicBezTo>
                  <a:cubicBezTo>
                    <a:pt x="6105" y="1176"/>
                    <a:pt x="5605" y="475"/>
                    <a:pt x="4838" y="309"/>
                  </a:cubicBezTo>
                  <a:cubicBezTo>
                    <a:pt x="3970" y="108"/>
                    <a:pt x="3070" y="8"/>
                    <a:pt x="2202" y="8"/>
                  </a:cubicBezTo>
                  <a:cubicBezTo>
                    <a:pt x="2036" y="8"/>
                    <a:pt x="1872" y="1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4" name="Google Shape;12664;p23"/>
            <p:cNvSpPr/>
            <p:nvPr/>
          </p:nvSpPr>
          <p:spPr>
            <a:xfrm rot="-5400000">
              <a:off x="3226550" y="4265489"/>
              <a:ext cx="153946" cy="132291"/>
            </a:xfrm>
            <a:custGeom>
              <a:avLst/>
              <a:gdLst/>
              <a:ahLst/>
              <a:cxnLst/>
              <a:rect l="l" t="t" r="r" b="b"/>
              <a:pathLst>
                <a:path w="6205" h="2971" extrusionOk="0">
                  <a:moveTo>
                    <a:pt x="4667" y="1"/>
                  </a:moveTo>
                  <a:cubicBezTo>
                    <a:pt x="4646" y="1"/>
                    <a:pt x="4625" y="1"/>
                    <a:pt x="4604" y="2"/>
                  </a:cubicBezTo>
                  <a:cubicBezTo>
                    <a:pt x="3503" y="2"/>
                    <a:pt x="2402" y="102"/>
                    <a:pt x="1301" y="235"/>
                  </a:cubicBezTo>
                  <a:cubicBezTo>
                    <a:pt x="568" y="335"/>
                    <a:pt x="0" y="969"/>
                    <a:pt x="34" y="1603"/>
                  </a:cubicBezTo>
                  <a:cubicBezTo>
                    <a:pt x="34" y="2137"/>
                    <a:pt x="534" y="2737"/>
                    <a:pt x="1335" y="2837"/>
                  </a:cubicBezTo>
                  <a:cubicBezTo>
                    <a:pt x="2202" y="2904"/>
                    <a:pt x="3069" y="2804"/>
                    <a:pt x="3903" y="2971"/>
                  </a:cubicBezTo>
                  <a:cubicBezTo>
                    <a:pt x="4203" y="2971"/>
                    <a:pt x="4537" y="2971"/>
                    <a:pt x="4837" y="2904"/>
                  </a:cubicBezTo>
                  <a:cubicBezTo>
                    <a:pt x="5638" y="2737"/>
                    <a:pt x="6205" y="2070"/>
                    <a:pt x="6138" y="1303"/>
                  </a:cubicBezTo>
                  <a:cubicBezTo>
                    <a:pt x="6073" y="588"/>
                    <a:pt x="5439" y="1"/>
                    <a:pt x="4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5" name="Google Shape;12665;p23"/>
            <p:cNvSpPr/>
            <p:nvPr/>
          </p:nvSpPr>
          <p:spPr>
            <a:xfrm rot="-5400000">
              <a:off x="992641" y="4331412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1635" y="0"/>
                  </a:moveTo>
                  <a:cubicBezTo>
                    <a:pt x="1301" y="0"/>
                    <a:pt x="1001" y="100"/>
                    <a:pt x="734" y="267"/>
                  </a:cubicBezTo>
                  <a:cubicBezTo>
                    <a:pt x="100" y="634"/>
                    <a:pt x="0" y="1401"/>
                    <a:pt x="501" y="1935"/>
                  </a:cubicBezTo>
                  <a:cubicBezTo>
                    <a:pt x="968" y="2402"/>
                    <a:pt x="1568" y="2502"/>
                    <a:pt x="2168" y="2502"/>
                  </a:cubicBezTo>
                  <a:cubicBezTo>
                    <a:pt x="2635" y="2502"/>
                    <a:pt x="3102" y="2519"/>
                    <a:pt x="3569" y="2519"/>
                  </a:cubicBezTo>
                  <a:cubicBezTo>
                    <a:pt x="4036" y="2519"/>
                    <a:pt x="4503" y="2502"/>
                    <a:pt x="4970" y="2435"/>
                  </a:cubicBezTo>
                  <a:cubicBezTo>
                    <a:pt x="5604" y="2335"/>
                    <a:pt x="6105" y="1968"/>
                    <a:pt x="6171" y="1401"/>
                  </a:cubicBezTo>
                  <a:cubicBezTo>
                    <a:pt x="6238" y="801"/>
                    <a:pt x="5838" y="267"/>
                    <a:pt x="5171" y="100"/>
                  </a:cubicBezTo>
                  <a:cubicBezTo>
                    <a:pt x="4879" y="27"/>
                    <a:pt x="4581" y="12"/>
                    <a:pt x="4291" y="12"/>
                  </a:cubicBezTo>
                  <a:cubicBezTo>
                    <a:pt x="4074" y="12"/>
                    <a:pt x="3861" y="20"/>
                    <a:pt x="3659" y="20"/>
                  </a:cubicBezTo>
                  <a:cubicBezTo>
                    <a:pt x="3512" y="20"/>
                    <a:pt x="3370" y="16"/>
                    <a:pt x="3236" y="0"/>
                  </a:cubicBezTo>
                  <a:lnTo>
                    <a:pt x="2369" y="0"/>
                  </a:lnTo>
                  <a:cubicBezTo>
                    <a:pt x="2213" y="0"/>
                    <a:pt x="2042" y="15"/>
                    <a:pt x="1877" y="15"/>
                  </a:cubicBezTo>
                  <a:cubicBezTo>
                    <a:pt x="1794" y="15"/>
                    <a:pt x="1713" y="11"/>
                    <a:pt x="1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6" name="Google Shape;12666;p23"/>
            <p:cNvSpPr/>
            <p:nvPr/>
          </p:nvSpPr>
          <p:spPr>
            <a:xfrm rot="-5400000">
              <a:off x="3471680" y="4088706"/>
              <a:ext cx="143203" cy="117553"/>
            </a:xfrm>
            <a:custGeom>
              <a:avLst/>
              <a:gdLst/>
              <a:ahLst/>
              <a:cxnLst/>
              <a:rect l="l" t="t" r="r" b="b"/>
              <a:pathLst>
                <a:path w="5772" h="2640" extrusionOk="0">
                  <a:moveTo>
                    <a:pt x="1549" y="1"/>
                  </a:moveTo>
                  <a:cubicBezTo>
                    <a:pt x="1377" y="1"/>
                    <a:pt x="1206" y="13"/>
                    <a:pt x="1034" y="56"/>
                  </a:cubicBezTo>
                  <a:cubicBezTo>
                    <a:pt x="601" y="189"/>
                    <a:pt x="200" y="389"/>
                    <a:pt x="100" y="923"/>
                  </a:cubicBezTo>
                  <a:cubicBezTo>
                    <a:pt x="0" y="1424"/>
                    <a:pt x="167" y="1857"/>
                    <a:pt x="567" y="2157"/>
                  </a:cubicBezTo>
                  <a:cubicBezTo>
                    <a:pt x="834" y="2358"/>
                    <a:pt x="1134" y="2491"/>
                    <a:pt x="1468" y="2558"/>
                  </a:cubicBezTo>
                  <a:cubicBezTo>
                    <a:pt x="1748" y="2618"/>
                    <a:pt x="2028" y="2630"/>
                    <a:pt x="2309" y="2630"/>
                  </a:cubicBezTo>
                  <a:cubicBezTo>
                    <a:pt x="2495" y="2630"/>
                    <a:pt x="2682" y="2624"/>
                    <a:pt x="2869" y="2624"/>
                  </a:cubicBezTo>
                  <a:cubicBezTo>
                    <a:pt x="3052" y="2633"/>
                    <a:pt x="3237" y="2640"/>
                    <a:pt x="3423" y="2640"/>
                  </a:cubicBezTo>
                  <a:cubicBezTo>
                    <a:pt x="3948" y="2640"/>
                    <a:pt x="4478" y="2588"/>
                    <a:pt x="4970" y="2391"/>
                  </a:cubicBezTo>
                  <a:cubicBezTo>
                    <a:pt x="5471" y="2191"/>
                    <a:pt x="5771" y="1790"/>
                    <a:pt x="5771" y="1357"/>
                  </a:cubicBezTo>
                  <a:cubicBezTo>
                    <a:pt x="5771" y="890"/>
                    <a:pt x="5437" y="456"/>
                    <a:pt x="4937" y="289"/>
                  </a:cubicBezTo>
                  <a:cubicBezTo>
                    <a:pt x="4637" y="189"/>
                    <a:pt x="4370" y="156"/>
                    <a:pt x="4070" y="123"/>
                  </a:cubicBezTo>
                  <a:cubicBezTo>
                    <a:pt x="3469" y="123"/>
                    <a:pt x="2836" y="89"/>
                    <a:pt x="2235" y="23"/>
                  </a:cubicBezTo>
                  <a:cubicBezTo>
                    <a:pt x="2006" y="23"/>
                    <a:pt x="1778" y="1"/>
                    <a:pt x="1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7" name="Google Shape;12667;p23"/>
            <p:cNvSpPr/>
            <p:nvPr/>
          </p:nvSpPr>
          <p:spPr>
            <a:xfrm rot="-5400000">
              <a:off x="1220567" y="4187845"/>
              <a:ext cx="133279" cy="126191"/>
            </a:xfrm>
            <a:custGeom>
              <a:avLst/>
              <a:gdLst/>
              <a:ahLst/>
              <a:cxnLst/>
              <a:rect l="l" t="t" r="r" b="b"/>
              <a:pathLst>
                <a:path w="5372" h="2834" extrusionOk="0">
                  <a:moveTo>
                    <a:pt x="3428" y="0"/>
                  </a:moveTo>
                  <a:cubicBezTo>
                    <a:pt x="3186" y="0"/>
                    <a:pt x="2953" y="17"/>
                    <a:pt x="2736" y="17"/>
                  </a:cubicBezTo>
                  <a:cubicBezTo>
                    <a:pt x="2506" y="17"/>
                    <a:pt x="2284" y="8"/>
                    <a:pt x="2068" y="8"/>
                  </a:cubicBezTo>
                  <a:cubicBezTo>
                    <a:pt x="1690" y="8"/>
                    <a:pt x="1329" y="35"/>
                    <a:pt x="968" y="184"/>
                  </a:cubicBezTo>
                  <a:cubicBezTo>
                    <a:pt x="534" y="350"/>
                    <a:pt x="168" y="651"/>
                    <a:pt x="101" y="1151"/>
                  </a:cubicBezTo>
                  <a:cubicBezTo>
                    <a:pt x="1" y="1651"/>
                    <a:pt x="301" y="1985"/>
                    <a:pt x="635" y="2252"/>
                  </a:cubicBezTo>
                  <a:cubicBezTo>
                    <a:pt x="768" y="2352"/>
                    <a:pt x="968" y="2452"/>
                    <a:pt x="1135" y="2485"/>
                  </a:cubicBezTo>
                  <a:cubicBezTo>
                    <a:pt x="1928" y="2684"/>
                    <a:pt x="2721" y="2834"/>
                    <a:pt x="3514" y="2834"/>
                  </a:cubicBezTo>
                  <a:cubicBezTo>
                    <a:pt x="3655" y="2834"/>
                    <a:pt x="3796" y="2829"/>
                    <a:pt x="3937" y="2819"/>
                  </a:cubicBezTo>
                  <a:cubicBezTo>
                    <a:pt x="4704" y="2785"/>
                    <a:pt x="5238" y="2318"/>
                    <a:pt x="5305" y="1651"/>
                  </a:cubicBezTo>
                  <a:cubicBezTo>
                    <a:pt x="5371" y="851"/>
                    <a:pt x="4938" y="317"/>
                    <a:pt x="4170" y="84"/>
                  </a:cubicBezTo>
                  <a:cubicBezTo>
                    <a:pt x="3920" y="17"/>
                    <a:pt x="3670" y="0"/>
                    <a:pt x="34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8" name="Google Shape;12668;p23"/>
            <p:cNvSpPr/>
            <p:nvPr/>
          </p:nvSpPr>
          <p:spPr>
            <a:xfrm rot="-5400000">
              <a:off x="2969401" y="4126067"/>
              <a:ext cx="144022" cy="109894"/>
            </a:xfrm>
            <a:custGeom>
              <a:avLst/>
              <a:gdLst/>
              <a:ahLst/>
              <a:cxnLst/>
              <a:rect l="l" t="t" r="r" b="b"/>
              <a:pathLst>
                <a:path w="5805" h="2468" extrusionOk="0">
                  <a:moveTo>
                    <a:pt x="2275" y="1"/>
                  </a:moveTo>
                  <a:cubicBezTo>
                    <a:pt x="1895" y="1"/>
                    <a:pt x="1515" y="12"/>
                    <a:pt x="1135" y="33"/>
                  </a:cubicBezTo>
                  <a:cubicBezTo>
                    <a:pt x="501" y="33"/>
                    <a:pt x="67" y="500"/>
                    <a:pt x="34" y="967"/>
                  </a:cubicBezTo>
                  <a:cubicBezTo>
                    <a:pt x="1" y="1501"/>
                    <a:pt x="334" y="1901"/>
                    <a:pt x="968" y="2101"/>
                  </a:cubicBezTo>
                  <a:cubicBezTo>
                    <a:pt x="1935" y="2435"/>
                    <a:pt x="2936" y="2401"/>
                    <a:pt x="3937" y="2468"/>
                  </a:cubicBezTo>
                  <a:lnTo>
                    <a:pt x="4504" y="2468"/>
                  </a:lnTo>
                  <a:cubicBezTo>
                    <a:pt x="5138" y="2435"/>
                    <a:pt x="5705" y="2001"/>
                    <a:pt x="5738" y="1501"/>
                  </a:cubicBezTo>
                  <a:cubicBezTo>
                    <a:pt x="5805" y="733"/>
                    <a:pt x="5538" y="266"/>
                    <a:pt x="4737" y="166"/>
                  </a:cubicBezTo>
                  <a:cubicBezTo>
                    <a:pt x="3917" y="52"/>
                    <a:pt x="3096" y="1"/>
                    <a:pt x="2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9" name="Google Shape;12669;p23"/>
            <p:cNvSpPr/>
            <p:nvPr/>
          </p:nvSpPr>
          <p:spPr>
            <a:xfrm rot="-5400000">
              <a:off x="405099" y="4301738"/>
              <a:ext cx="145684" cy="107801"/>
            </a:xfrm>
            <a:custGeom>
              <a:avLst/>
              <a:gdLst/>
              <a:ahLst/>
              <a:cxnLst/>
              <a:rect l="l" t="t" r="r" b="b"/>
              <a:pathLst>
                <a:path w="5872" h="2421" extrusionOk="0">
                  <a:moveTo>
                    <a:pt x="4374" y="0"/>
                  </a:moveTo>
                  <a:cubicBezTo>
                    <a:pt x="3239" y="0"/>
                    <a:pt x="2104" y="123"/>
                    <a:pt x="968" y="272"/>
                  </a:cubicBezTo>
                  <a:cubicBezTo>
                    <a:pt x="468" y="339"/>
                    <a:pt x="168" y="606"/>
                    <a:pt x="68" y="1039"/>
                  </a:cubicBezTo>
                  <a:cubicBezTo>
                    <a:pt x="1" y="1440"/>
                    <a:pt x="201" y="1873"/>
                    <a:pt x="635" y="2107"/>
                  </a:cubicBezTo>
                  <a:cubicBezTo>
                    <a:pt x="1026" y="2376"/>
                    <a:pt x="1453" y="2412"/>
                    <a:pt x="1916" y="2412"/>
                  </a:cubicBezTo>
                  <a:cubicBezTo>
                    <a:pt x="2085" y="2412"/>
                    <a:pt x="2258" y="2407"/>
                    <a:pt x="2436" y="2407"/>
                  </a:cubicBezTo>
                  <a:cubicBezTo>
                    <a:pt x="2534" y="2417"/>
                    <a:pt x="2633" y="2421"/>
                    <a:pt x="2733" y="2421"/>
                  </a:cubicBezTo>
                  <a:cubicBezTo>
                    <a:pt x="3218" y="2421"/>
                    <a:pt x="3731" y="2326"/>
                    <a:pt x="4249" y="2326"/>
                  </a:cubicBezTo>
                  <a:cubicBezTo>
                    <a:pt x="4356" y="2326"/>
                    <a:pt x="4463" y="2331"/>
                    <a:pt x="4571" y="2340"/>
                  </a:cubicBezTo>
                  <a:cubicBezTo>
                    <a:pt x="4738" y="2340"/>
                    <a:pt x="4904" y="2274"/>
                    <a:pt x="5038" y="2240"/>
                  </a:cubicBezTo>
                  <a:cubicBezTo>
                    <a:pt x="5572" y="2073"/>
                    <a:pt x="5872" y="1540"/>
                    <a:pt x="5772" y="873"/>
                  </a:cubicBezTo>
                  <a:cubicBezTo>
                    <a:pt x="5738" y="439"/>
                    <a:pt x="5271" y="39"/>
                    <a:pt x="4771" y="5"/>
                  </a:cubicBezTo>
                  <a:cubicBezTo>
                    <a:pt x="4639" y="2"/>
                    <a:pt x="4506" y="0"/>
                    <a:pt x="4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0" name="Google Shape;12670;p23"/>
            <p:cNvSpPr/>
            <p:nvPr/>
          </p:nvSpPr>
          <p:spPr>
            <a:xfrm rot="-5400000">
              <a:off x="2467374" y="4160636"/>
              <a:ext cx="129955" cy="119378"/>
            </a:xfrm>
            <a:custGeom>
              <a:avLst/>
              <a:gdLst/>
              <a:ahLst/>
              <a:cxnLst/>
              <a:rect l="l" t="t" r="r" b="b"/>
              <a:pathLst>
                <a:path w="5238" h="2681" extrusionOk="0">
                  <a:moveTo>
                    <a:pt x="2921" y="0"/>
                  </a:moveTo>
                  <a:cubicBezTo>
                    <a:pt x="2448" y="0"/>
                    <a:pt x="1975" y="30"/>
                    <a:pt x="1502" y="30"/>
                  </a:cubicBezTo>
                  <a:cubicBezTo>
                    <a:pt x="1302" y="30"/>
                    <a:pt x="1068" y="130"/>
                    <a:pt x="868" y="230"/>
                  </a:cubicBezTo>
                  <a:cubicBezTo>
                    <a:pt x="301" y="464"/>
                    <a:pt x="1" y="1064"/>
                    <a:pt x="101" y="1698"/>
                  </a:cubicBezTo>
                  <a:cubicBezTo>
                    <a:pt x="201" y="2232"/>
                    <a:pt x="701" y="2665"/>
                    <a:pt x="1335" y="2665"/>
                  </a:cubicBezTo>
                  <a:cubicBezTo>
                    <a:pt x="1446" y="2677"/>
                    <a:pt x="1557" y="2680"/>
                    <a:pt x="1669" y="2680"/>
                  </a:cubicBezTo>
                  <a:cubicBezTo>
                    <a:pt x="1891" y="2680"/>
                    <a:pt x="2113" y="2665"/>
                    <a:pt x="2336" y="2665"/>
                  </a:cubicBezTo>
                  <a:lnTo>
                    <a:pt x="3136" y="2665"/>
                  </a:lnTo>
                  <a:cubicBezTo>
                    <a:pt x="3187" y="2672"/>
                    <a:pt x="3238" y="2675"/>
                    <a:pt x="3289" y="2675"/>
                  </a:cubicBezTo>
                  <a:cubicBezTo>
                    <a:pt x="3505" y="2675"/>
                    <a:pt x="3721" y="2626"/>
                    <a:pt x="3937" y="2599"/>
                  </a:cubicBezTo>
                  <a:cubicBezTo>
                    <a:pt x="4671" y="2499"/>
                    <a:pt x="5204" y="1998"/>
                    <a:pt x="5238" y="1431"/>
                  </a:cubicBezTo>
                  <a:cubicBezTo>
                    <a:pt x="5238" y="764"/>
                    <a:pt x="4837" y="264"/>
                    <a:pt x="4104" y="97"/>
                  </a:cubicBezTo>
                  <a:cubicBezTo>
                    <a:pt x="3709" y="21"/>
                    <a:pt x="3315" y="0"/>
                    <a:pt x="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1" name="Google Shape;12671;p23"/>
            <p:cNvSpPr/>
            <p:nvPr/>
          </p:nvSpPr>
          <p:spPr>
            <a:xfrm rot="-5400000">
              <a:off x="124276" y="4234150"/>
              <a:ext cx="132436" cy="115504"/>
            </a:xfrm>
            <a:custGeom>
              <a:avLst/>
              <a:gdLst/>
              <a:ahLst/>
              <a:cxnLst/>
              <a:rect l="l" t="t" r="r" b="b"/>
              <a:pathLst>
                <a:path w="5338" h="2594" extrusionOk="0">
                  <a:moveTo>
                    <a:pt x="2702" y="1"/>
                  </a:moveTo>
                  <a:cubicBezTo>
                    <a:pt x="2202" y="1"/>
                    <a:pt x="1701" y="26"/>
                    <a:pt x="1201" y="43"/>
                  </a:cubicBezTo>
                  <a:cubicBezTo>
                    <a:pt x="567" y="43"/>
                    <a:pt x="134" y="510"/>
                    <a:pt x="67" y="1077"/>
                  </a:cubicBezTo>
                  <a:cubicBezTo>
                    <a:pt x="0" y="1644"/>
                    <a:pt x="334" y="2178"/>
                    <a:pt x="968" y="2378"/>
                  </a:cubicBezTo>
                  <a:cubicBezTo>
                    <a:pt x="1476" y="2547"/>
                    <a:pt x="1984" y="2594"/>
                    <a:pt x="2505" y="2594"/>
                  </a:cubicBezTo>
                  <a:cubicBezTo>
                    <a:pt x="2702" y="2594"/>
                    <a:pt x="2901" y="2587"/>
                    <a:pt x="3102" y="2578"/>
                  </a:cubicBezTo>
                  <a:lnTo>
                    <a:pt x="4003" y="2578"/>
                  </a:lnTo>
                  <a:cubicBezTo>
                    <a:pt x="4670" y="2578"/>
                    <a:pt x="5237" y="2111"/>
                    <a:pt x="5271" y="1510"/>
                  </a:cubicBezTo>
                  <a:cubicBezTo>
                    <a:pt x="5337" y="743"/>
                    <a:pt x="4937" y="209"/>
                    <a:pt x="4203" y="109"/>
                  </a:cubicBezTo>
                  <a:cubicBezTo>
                    <a:pt x="3703" y="26"/>
                    <a:pt x="3203" y="1"/>
                    <a:pt x="2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2" name="Google Shape;12672;p23"/>
            <p:cNvSpPr/>
            <p:nvPr/>
          </p:nvSpPr>
          <p:spPr>
            <a:xfrm rot="-5400000">
              <a:off x="3719895" y="4227551"/>
              <a:ext cx="128293" cy="127883"/>
            </a:xfrm>
            <a:custGeom>
              <a:avLst/>
              <a:gdLst/>
              <a:ahLst/>
              <a:cxnLst/>
              <a:rect l="l" t="t" r="r" b="b"/>
              <a:pathLst>
                <a:path w="5171" h="2872" extrusionOk="0">
                  <a:moveTo>
                    <a:pt x="3704" y="1"/>
                  </a:moveTo>
                  <a:cubicBezTo>
                    <a:pt x="3682" y="1"/>
                    <a:pt x="3659" y="1"/>
                    <a:pt x="3636" y="2"/>
                  </a:cubicBezTo>
                  <a:cubicBezTo>
                    <a:pt x="2535" y="35"/>
                    <a:pt x="1501" y="269"/>
                    <a:pt x="534" y="836"/>
                  </a:cubicBezTo>
                  <a:cubicBezTo>
                    <a:pt x="267" y="969"/>
                    <a:pt x="34" y="1169"/>
                    <a:pt x="34" y="1536"/>
                  </a:cubicBezTo>
                  <a:cubicBezTo>
                    <a:pt x="0" y="2103"/>
                    <a:pt x="301" y="2470"/>
                    <a:pt x="1034" y="2604"/>
                  </a:cubicBezTo>
                  <a:cubicBezTo>
                    <a:pt x="1868" y="2771"/>
                    <a:pt x="2736" y="2837"/>
                    <a:pt x="3603" y="2871"/>
                  </a:cubicBezTo>
                  <a:cubicBezTo>
                    <a:pt x="3626" y="2872"/>
                    <a:pt x="3650" y="2872"/>
                    <a:pt x="3673" y="2872"/>
                  </a:cubicBezTo>
                  <a:cubicBezTo>
                    <a:pt x="4568" y="2872"/>
                    <a:pt x="5171" y="2249"/>
                    <a:pt x="5171" y="1436"/>
                  </a:cubicBezTo>
                  <a:cubicBezTo>
                    <a:pt x="5171" y="623"/>
                    <a:pt x="4568" y="1"/>
                    <a:pt x="3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3" name="Google Shape;12673;p23"/>
            <p:cNvSpPr/>
            <p:nvPr/>
          </p:nvSpPr>
          <p:spPr>
            <a:xfrm rot="-5400000">
              <a:off x="2704896" y="4237223"/>
              <a:ext cx="134917" cy="118488"/>
            </a:xfrm>
            <a:custGeom>
              <a:avLst/>
              <a:gdLst/>
              <a:ahLst/>
              <a:cxnLst/>
              <a:rect l="l" t="t" r="r" b="b"/>
              <a:pathLst>
                <a:path w="5438" h="2661" extrusionOk="0">
                  <a:moveTo>
                    <a:pt x="3570" y="1"/>
                  </a:moveTo>
                  <a:cubicBezTo>
                    <a:pt x="3303" y="34"/>
                    <a:pt x="2970" y="34"/>
                    <a:pt x="2669" y="101"/>
                  </a:cubicBezTo>
                  <a:cubicBezTo>
                    <a:pt x="1969" y="201"/>
                    <a:pt x="1268" y="168"/>
                    <a:pt x="601" y="501"/>
                  </a:cubicBezTo>
                  <a:cubicBezTo>
                    <a:pt x="268" y="668"/>
                    <a:pt x="67" y="935"/>
                    <a:pt x="34" y="1335"/>
                  </a:cubicBezTo>
                  <a:cubicBezTo>
                    <a:pt x="1" y="1735"/>
                    <a:pt x="168" y="2069"/>
                    <a:pt x="534" y="2302"/>
                  </a:cubicBezTo>
                  <a:cubicBezTo>
                    <a:pt x="835" y="2469"/>
                    <a:pt x="1168" y="2569"/>
                    <a:pt x="1502" y="2569"/>
                  </a:cubicBezTo>
                  <a:cubicBezTo>
                    <a:pt x="2102" y="2603"/>
                    <a:pt x="2669" y="2569"/>
                    <a:pt x="3236" y="2636"/>
                  </a:cubicBezTo>
                  <a:cubicBezTo>
                    <a:pt x="3344" y="2652"/>
                    <a:pt x="3450" y="2660"/>
                    <a:pt x="3555" y="2660"/>
                  </a:cubicBezTo>
                  <a:cubicBezTo>
                    <a:pt x="4101" y="2660"/>
                    <a:pt x="4596" y="2434"/>
                    <a:pt x="4904" y="1902"/>
                  </a:cubicBezTo>
                  <a:cubicBezTo>
                    <a:pt x="5438" y="1001"/>
                    <a:pt x="4737" y="1"/>
                    <a:pt x="3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4" name="Google Shape;12674;p23"/>
            <p:cNvSpPr/>
            <p:nvPr/>
          </p:nvSpPr>
          <p:spPr>
            <a:xfrm rot="-5400000">
              <a:off x="5178703" y="4009754"/>
              <a:ext cx="78648" cy="815076"/>
            </a:xfrm>
            <a:custGeom>
              <a:avLst/>
              <a:gdLst/>
              <a:ahLst/>
              <a:cxnLst/>
              <a:rect l="l" t="t" r="r" b="b"/>
              <a:pathLst>
                <a:path w="3170" h="18305" extrusionOk="0">
                  <a:moveTo>
                    <a:pt x="2661" y="1"/>
                  </a:moveTo>
                  <a:cubicBezTo>
                    <a:pt x="2532" y="1"/>
                    <a:pt x="2407" y="120"/>
                    <a:pt x="2302" y="198"/>
                  </a:cubicBezTo>
                  <a:cubicBezTo>
                    <a:pt x="1635" y="732"/>
                    <a:pt x="1302" y="1466"/>
                    <a:pt x="1202" y="2300"/>
                  </a:cubicBezTo>
                  <a:cubicBezTo>
                    <a:pt x="1202" y="2500"/>
                    <a:pt x="1202" y="2700"/>
                    <a:pt x="1202" y="2967"/>
                  </a:cubicBezTo>
                  <a:cubicBezTo>
                    <a:pt x="1202" y="3567"/>
                    <a:pt x="1368" y="4201"/>
                    <a:pt x="1368" y="4868"/>
                  </a:cubicBezTo>
                  <a:cubicBezTo>
                    <a:pt x="1335" y="7203"/>
                    <a:pt x="1235" y="9538"/>
                    <a:pt x="801" y="11873"/>
                  </a:cubicBezTo>
                  <a:cubicBezTo>
                    <a:pt x="434" y="13775"/>
                    <a:pt x="134" y="15676"/>
                    <a:pt x="1" y="17611"/>
                  </a:cubicBezTo>
                  <a:cubicBezTo>
                    <a:pt x="1" y="17911"/>
                    <a:pt x="34" y="18178"/>
                    <a:pt x="368" y="18278"/>
                  </a:cubicBezTo>
                  <a:cubicBezTo>
                    <a:pt x="421" y="18296"/>
                    <a:pt x="472" y="18304"/>
                    <a:pt x="519" y="18304"/>
                  </a:cubicBezTo>
                  <a:cubicBezTo>
                    <a:pt x="736" y="18304"/>
                    <a:pt x="886" y="18130"/>
                    <a:pt x="968" y="17911"/>
                  </a:cubicBezTo>
                  <a:cubicBezTo>
                    <a:pt x="1068" y="17744"/>
                    <a:pt x="1168" y="17577"/>
                    <a:pt x="1235" y="17377"/>
                  </a:cubicBezTo>
                  <a:cubicBezTo>
                    <a:pt x="1535" y="16176"/>
                    <a:pt x="1969" y="14976"/>
                    <a:pt x="2169" y="13708"/>
                  </a:cubicBezTo>
                  <a:cubicBezTo>
                    <a:pt x="2503" y="11773"/>
                    <a:pt x="2903" y="9805"/>
                    <a:pt x="2936" y="7804"/>
                  </a:cubicBezTo>
                  <a:cubicBezTo>
                    <a:pt x="2970" y="6736"/>
                    <a:pt x="3170" y="5669"/>
                    <a:pt x="3136" y="4601"/>
                  </a:cubicBezTo>
                  <a:cubicBezTo>
                    <a:pt x="3136" y="3334"/>
                    <a:pt x="3170" y="2066"/>
                    <a:pt x="2903" y="799"/>
                  </a:cubicBezTo>
                  <a:cubicBezTo>
                    <a:pt x="2869" y="699"/>
                    <a:pt x="2903" y="565"/>
                    <a:pt x="2869" y="465"/>
                  </a:cubicBezTo>
                  <a:cubicBezTo>
                    <a:pt x="2836" y="332"/>
                    <a:pt x="2936" y="132"/>
                    <a:pt x="2769" y="32"/>
                  </a:cubicBezTo>
                  <a:cubicBezTo>
                    <a:pt x="2733" y="10"/>
                    <a:pt x="2697" y="1"/>
                    <a:pt x="2661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5" name="Google Shape;12675;p23"/>
            <p:cNvSpPr/>
            <p:nvPr/>
          </p:nvSpPr>
          <p:spPr>
            <a:xfrm rot="-5400000">
              <a:off x="6953302" y="4042409"/>
              <a:ext cx="60437" cy="769613"/>
            </a:xfrm>
            <a:custGeom>
              <a:avLst/>
              <a:gdLst/>
              <a:ahLst/>
              <a:cxnLst/>
              <a:rect l="l" t="t" r="r" b="b"/>
              <a:pathLst>
                <a:path w="2436" h="17284" extrusionOk="0">
                  <a:moveTo>
                    <a:pt x="534" y="0"/>
                  </a:moveTo>
                  <a:cubicBezTo>
                    <a:pt x="401" y="34"/>
                    <a:pt x="434" y="200"/>
                    <a:pt x="401" y="300"/>
                  </a:cubicBezTo>
                  <a:cubicBezTo>
                    <a:pt x="334" y="2135"/>
                    <a:pt x="401" y="3970"/>
                    <a:pt x="634" y="5804"/>
                  </a:cubicBezTo>
                  <a:cubicBezTo>
                    <a:pt x="768" y="6972"/>
                    <a:pt x="668" y="8139"/>
                    <a:pt x="534" y="9307"/>
                  </a:cubicBezTo>
                  <a:cubicBezTo>
                    <a:pt x="301" y="11609"/>
                    <a:pt x="0" y="13877"/>
                    <a:pt x="100" y="16212"/>
                  </a:cubicBezTo>
                  <a:cubicBezTo>
                    <a:pt x="100" y="16412"/>
                    <a:pt x="134" y="16645"/>
                    <a:pt x="167" y="16846"/>
                  </a:cubicBezTo>
                  <a:cubicBezTo>
                    <a:pt x="201" y="17079"/>
                    <a:pt x="334" y="17246"/>
                    <a:pt x="567" y="17279"/>
                  </a:cubicBezTo>
                  <a:cubicBezTo>
                    <a:pt x="588" y="17282"/>
                    <a:pt x="607" y="17284"/>
                    <a:pt x="625" y="17284"/>
                  </a:cubicBezTo>
                  <a:cubicBezTo>
                    <a:pt x="818" y="17284"/>
                    <a:pt x="910" y="17129"/>
                    <a:pt x="1001" y="16946"/>
                  </a:cubicBezTo>
                  <a:cubicBezTo>
                    <a:pt x="1401" y="16212"/>
                    <a:pt x="1568" y="15411"/>
                    <a:pt x="1768" y="14611"/>
                  </a:cubicBezTo>
                  <a:cubicBezTo>
                    <a:pt x="2135" y="12876"/>
                    <a:pt x="2369" y="11142"/>
                    <a:pt x="2369" y="8740"/>
                  </a:cubicBezTo>
                  <a:cubicBezTo>
                    <a:pt x="2435" y="6805"/>
                    <a:pt x="2035" y="4337"/>
                    <a:pt x="1401" y="1868"/>
                  </a:cubicBezTo>
                  <a:cubicBezTo>
                    <a:pt x="1268" y="1301"/>
                    <a:pt x="1034" y="734"/>
                    <a:pt x="768" y="200"/>
                  </a:cubicBezTo>
                  <a:cubicBezTo>
                    <a:pt x="701" y="100"/>
                    <a:pt x="668" y="0"/>
                    <a:pt x="534" y="0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6" name="Google Shape;12676;p23"/>
            <p:cNvSpPr/>
            <p:nvPr/>
          </p:nvSpPr>
          <p:spPr>
            <a:xfrm rot="-5400000">
              <a:off x="7239084" y="3859189"/>
              <a:ext cx="53838" cy="523643"/>
            </a:xfrm>
            <a:custGeom>
              <a:avLst/>
              <a:gdLst/>
              <a:ahLst/>
              <a:cxnLst/>
              <a:rect l="l" t="t" r="r" b="b"/>
              <a:pathLst>
                <a:path w="2170" h="11760" extrusionOk="0">
                  <a:moveTo>
                    <a:pt x="1669" y="1"/>
                  </a:moveTo>
                  <a:cubicBezTo>
                    <a:pt x="1502" y="1"/>
                    <a:pt x="1469" y="168"/>
                    <a:pt x="1435" y="268"/>
                  </a:cubicBezTo>
                  <a:cubicBezTo>
                    <a:pt x="701" y="1735"/>
                    <a:pt x="234" y="3303"/>
                    <a:pt x="134" y="4971"/>
                  </a:cubicBezTo>
                  <a:cubicBezTo>
                    <a:pt x="1" y="6839"/>
                    <a:pt x="101" y="8740"/>
                    <a:pt x="535" y="10608"/>
                  </a:cubicBezTo>
                  <a:cubicBezTo>
                    <a:pt x="601" y="10909"/>
                    <a:pt x="668" y="11209"/>
                    <a:pt x="835" y="11476"/>
                  </a:cubicBezTo>
                  <a:cubicBezTo>
                    <a:pt x="945" y="11640"/>
                    <a:pt x="1077" y="11760"/>
                    <a:pt x="1251" y="11760"/>
                  </a:cubicBezTo>
                  <a:cubicBezTo>
                    <a:pt x="1288" y="11760"/>
                    <a:pt x="1327" y="11754"/>
                    <a:pt x="1369" y="11743"/>
                  </a:cubicBezTo>
                  <a:cubicBezTo>
                    <a:pt x="1569" y="11709"/>
                    <a:pt x="1669" y="11542"/>
                    <a:pt x="1702" y="11342"/>
                  </a:cubicBezTo>
                  <a:cubicBezTo>
                    <a:pt x="1836" y="10642"/>
                    <a:pt x="1869" y="9908"/>
                    <a:pt x="1902" y="9207"/>
                  </a:cubicBezTo>
                  <a:cubicBezTo>
                    <a:pt x="1969" y="7673"/>
                    <a:pt x="2102" y="6172"/>
                    <a:pt x="2102" y="4504"/>
                  </a:cubicBezTo>
                  <a:cubicBezTo>
                    <a:pt x="2169" y="3203"/>
                    <a:pt x="1869" y="1735"/>
                    <a:pt x="1836" y="301"/>
                  </a:cubicBezTo>
                  <a:cubicBezTo>
                    <a:pt x="1836" y="168"/>
                    <a:pt x="1802" y="34"/>
                    <a:pt x="1669" y="1"/>
                  </a:cubicBezTo>
                  <a:close/>
                </a:path>
              </a:pathLst>
            </a:custGeom>
            <a:solidFill>
              <a:srgbClr val="97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7" name="Google Shape;12677;p23"/>
            <p:cNvSpPr/>
            <p:nvPr/>
          </p:nvSpPr>
          <p:spPr>
            <a:xfrm rot="-5400000">
              <a:off x="6894991" y="4226049"/>
              <a:ext cx="139879" cy="139148"/>
            </a:xfrm>
            <a:custGeom>
              <a:avLst/>
              <a:gdLst/>
              <a:ahLst/>
              <a:cxnLst/>
              <a:rect l="l" t="t" r="r" b="b"/>
              <a:pathLst>
                <a:path w="5638" h="3125" extrusionOk="0">
                  <a:moveTo>
                    <a:pt x="3703" y="1"/>
                  </a:moveTo>
                  <a:cubicBezTo>
                    <a:pt x="3251" y="1"/>
                    <a:pt x="2810" y="63"/>
                    <a:pt x="2368" y="110"/>
                  </a:cubicBezTo>
                  <a:cubicBezTo>
                    <a:pt x="2068" y="110"/>
                    <a:pt x="1768" y="110"/>
                    <a:pt x="1468" y="143"/>
                  </a:cubicBezTo>
                  <a:cubicBezTo>
                    <a:pt x="1001" y="176"/>
                    <a:pt x="600" y="443"/>
                    <a:pt x="167" y="610"/>
                  </a:cubicBezTo>
                  <a:cubicBezTo>
                    <a:pt x="0" y="877"/>
                    <a:pt x="167" y="1110"/>
                    <a:pt x="167" y="1344"/>
                  </a:cubicBezTo>
                  <a:cubicBezTo>
                    <a:pt x="167" y="1811"/>
                    <a:pt x="200" y="2245"/>
                    <a:pt x="200" y="2712"/>
                  </a:cubicBezTo>
                  <a:cubicBezTo>
                    <a:pt x="722" y="3051"/>
                    <a:pt x="1286" y="3125"/>
                    <a:pt x="1874" y="3125"/>
                  </a:cubicBezTo>
                  <a:cubicBezTo>
                    <a:pt x="2037" y="3125"/>
                    <a:pt x="2202" y="3119"/>
                    <a:pt x="2368" y="3112"/>
                  </a:cubicBezTo>
                  <a:cubicBezTo>
                    <a:pt x="2470" y="3107"/>
                    <a:pt x="2573" y="3105"/>
                    <a:pt x="2676" y="3105"/>
                  </a:cubicBezTo>
                  <a:cubicBezTo>
                    <a:pt x="2937" y="3105"/>
                    <a:pt x="3202" y="3117"/>
                    <a:pt x="3466" y="3117"/>
                  </a:cubicBezTo>
                  <a:cubicBezTo>
                    <a:pt x="3748" y="3117"/>
                    <a:pt x="4029" y="3103"/>
                    <a:pt x="4303" y="3045"/>
                  </a:cubicBezTo>
                  <a:cubicBezTo>
                    <a:pt x="5204" y="2845"/>
                    <a:pt x="5604" y="2311"/>
                    <a:pt x="5637" y="1544"/>
                  </a:cubicBezTo>
                  <a:cubicBezTo>
                    <a:pt x="5637" y="810"/>
                    <a:pt x="5037" y="176"/>
                    <a:pt x="4303" y="43"/>
                  </a:cubicBezTo>
                  <a:cubicBezTo>
                    <a:pt x="4100" y="13"/>
                    <a:pt x="3901" y="1"/>
                    <a:pt x="37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8" name="Google Shape;12678;p23"/>
            <p:cNvSpPr/>
            <p:nvPr/>
          </p:nvSpPr>
          <p:spPr>
            <a:xfrm rot="-5400000">
              <a:off x="7539115" y="4270345"/>
              <a:ext cx="113407" cy="166444"/>
            </a:xfrm>
            <a:custGeom>
              <a:avLst/>
              <a:gdLst/>
              <a:ahLst/>
              <a:cxnLst/>
              <a:rect l="l" t="t" r="r" b="b"/>
              <a:pathLst>
                <a:path w="4571" h="3738" extrusionOk="0">
                  <a:moveTo>
                    <a:pt x="2014" y="1"/>
                  </a:moveTo>
                  <a:cubicBezTo>
                    <a:pt x="1689" y="1"/>
                    <a:pt x="1362" y="29"/>
                    <a:pt x="1035" y="58"/>
                  </a:cubicBezTo>
                  <a:cubicBezTo>
                    <a:pt x="935" y="91"/>
                    <a:pt x="801" y="91"/>
                    <a:pt x="668" y="91"/>
                  </a:cubicBezTo>
                  <a:cubicBezTo>
                    <a:pt x="468" y="625"/>
                    <a:pt x="434" y="1192"/>
                    <a:pt x="334" y="1759"/>
                  </a:cubicBezTo>
                  <a:cubicBezTo>
                    <a:pt x="201" y="2393"/>
                    <a:pt x="101" y="3060"/>
                    <a:pt x="1" y="3727"/>
                  </a:cubicBezTo>
                  <a:cubicBezTo>
                    <a:pt x="214" y="3734"/>
                    <a:pt x="429" y="3738"/>
                    <a:pt x="645" y="3738"/>
                  </a:cubicBezTo>
                  <a:cubicBezTo>
                    <a:pt x="1507" y="3738"/>
                    <a:pt x="2382" y="3674"/>
                    <a:pt x="3236" y="3460"/>
                  </a:cubicBezTo>
                  <a:cubicBezTo>
                    <a:pt x="4004" y="3260"/>
                    <a:pt x="4537" y="2526"/>
                    <a:pt x="4537" y="1892"/>
                  </a:cubicBezTo>
                  <a:cubicBezTo>
                    <a:pt x="4571" y="1259"/>
                    <a:pt x="4004" y="525"/>
                    <a:pt x="3303" y="224"/>
                  </a:cubicBezTo>
                  <a:cubicBezTo>
                    <a:pt x="2882" y="52"/>
                    <a:pt x="2450" y="1"/>
                    <a:pt x="2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9" name="Google Shape;12679;p23"/>
            <p:cNvSpPr/>
            <p:nvPr/>
          </p:nvSpPr>
          <p:spPr>
            <a:xfrm rot="-5400000">
              <a:off x="9138033" y="4353848"/>
              <a:ext cx="105120" cy="92127"/>
            </a:xfrm>
            <a:custGeom>
              <a:avLst/>
              <a:gdLst/>
              <a:ahLst/>
              <a:cxnLst/>
              <a:rect l="l" t="t" r="r" b="b"/>
              <a:pathLst>
                <a:path w="4237" h="2069" extrusionOk="0">
                  <a:moveTo>
                    <a:pt x="67" y="1"/>
                  </a:moveTo>
                  <a:cubicBezTo>
                    <a:pt x="34" y="701"/>
                    <a:pt x="34" y="1402"/>
                    <a:pt x="1" y="2069"/>
                  </a:cubicBezTo>
                  <a:lnTo>
                    <a:pt x="4170" y="2069"/>
                  </a:lnTo>
                  <a:cubicBezTo>
                    <a:pt x="4170" y="2069"/>
                    <a:pt x="4170" y="2035"/>
                    <a:pt x="4170" y="2002"/>
                  </a:cubicBezTo>
                  <a:cubicBezTo>
                    <a:pt x="4237" y="1301"/>
                    <a:pt x="3937" y="834"/>
                    <a:pt x="3336" y="501"/>
                  </a:cubicBezTo>
                  <a:cubicBezTo>
                    <a:pt x="2669" y="134"/>
                    <a:pt x="1935" y="101"/>
                    <a:pt x="1235" y="34"/>
                  </a:cubicBezTo>
                  <a:cubicBezTo>
                    <a:pt x="1035" y="17"/>
                    <a:pt x="843" y="17"/>
                    <a:pt x="651" y="17"/>
                  </a:cubicBezTo>
                  <a:cubicBezTo>
                    <a:pt x="459" y="17"/>
                    <a:pt x="267" y="1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0" name="Google Shape;12680;p23"/>
            <p:cNvSpPr/>
            <p:nvPr/>
          </p:nvSpPr>
          <p:spPr>
            <a:xfrm rot="-5400000">
              <a:off x="7300446" y="4164631"/>
              <a:ext cx="117550" cy="133716"/>
            </a:xfrm>
            <a:custGeom>
              <a:avLst/>
              <a:gdLst/>
              <a:ahLst/>
              <a:cxnLst/>
              <a:rect l="l" t="t" r="r" b="b"/>
              <a:pathLst>
                <a:path w="4738" h="3003" extrusionOk="0">
                  <a:moveTo>
                    <a:pt x="4537" y="0"/>
                  </a:moveTo>
                  <a:cubicBezTo>
                    <a:pt x="4437" y="60"/>
                    <a:pt x="4325" y="72"/>
                    <a:pt x="4215" y="72"/>
                  </a:cubicBezTo>
                  <a:cubicBezTo>
                    <a:pt x="4142" y="72"/>
                    <a:pt x="4070" y="67"/>
                    <a:pt x="4003" y="67"/>
                  </a:cubicBezTo>
                  <a:cubicBezTo>
                    <a:pt x="3812" y="75"/>
                    <a:pt x="3618" y="77"/>
                    <a:pt x="3423" y="77"/>
                  </a:cubicBezTo>
                  <a:cubicBezTo>
                    <a:pt x="3228" y="77"/>
                    <a:pt x="3032" y="75"/>
                    <a:pt x="2836" y="75"/>
                  </a:cubicBezTo>
                  <a:cubicBezTo>
                    <a:pt x="2444" y="75"/>
                    <a:pt x="2052" y="83"/>
                    <a:pt x="1668" y="133"/>
                  </a:cubicBezTo>
                  <a:lnTo>
                    <a:pt x="1668" y="167"/>
                  </a:lnTo>
                  <a:cubicBezTo>
                    <a:pt x="568" y="334"/>
                    <a:pt x="1" y="1334"/>
                    <a:pt x="501" y="2235"/>
                  </a:cubicBezTo>
                  <a:cubicBezTo>
                    <a:pt x="834" y="2802"/>
                    <a:pt x="1435" y="2935"/>
                    <a:pt x="2035" y="2969"/>
                  </a:cubicBezTo>
                  <a:cubicBezTo>
                    <a:pt x="2486" y="2986"/>
                    <a:pt x="2936" y="2986"/>
                    <a:pt x="3386" y="2986"/>
                  </a:cubicBezTo>
                  <a:cubicBezTo>
                    <a:pt x="3837" y="2986"/>
                    <a:pt x="4287" y="2986"/>
                    <a:pt x="4737" y="3002"/>
                  </a:cubicBezTo>
                  <a:cubicBezTo>
                    <a:pt x="4671" y="2035"/>
                    <a:pt x="4570" y="1101"/>
                    <a:pt x="4604" y="167"/>
                  </a:cubicBezTo>
                  <a:cubicBezTo>
                    <a:pt x="4604" y="100"/>
                    <a:pt x="4537" y="33"/>
                    <a:pt x="4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1" name="Google Shape;12681;p23"/>
            <p:cNvSpPr/>
            <p:nvPr/>
          </p:nvSpPr>
          <p:spPr>
            <a:xfrm rot="-5400000">
              <a:off x="7045969" y="4357270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100" y="0"/>
                  </a:moveTo>
                  <a:cubicBezTo>
                    <a:pt x="0" y="67"/>
                    <a:pt x="0" y="134"/>
                    <a:pt x="100" y="167"/>
                  </a:cubicBezTo>
                  <a:cubicBezTo>
                    <a:pt x="167" y="134"/>
                    <a:pt x="167" y="67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2" name="Google Shape;12682;p23"/>
            <p:cNvSpPr/>
            <p:nvPr/>
          </p:nvSpPr>
          <p:spPr>
            <a:xfrm rot="-5400000">
              <a:off x="4642945" y="4155381"/>
              <a:ext cx="162233" cy="170451"/>
            </a:xfrm>
            <a:custGeom>
              <a:avLst/>
              <a:gdLst/>
              <a:ahLst/>
              <a:cxnLst/>
              <a:rect l="l" t="t" r="r" b="b"/>
              <a:pathLst>
                <a:path w="6539" h="3828" extrusionOk="0">
                  <a:moveTo>
                    <a:pt x="2129" y="0"/>
                  </a:moveTo>
                  <a:cubicBezTo>
                    <a:pt x="1275" y="0"/>
                    <a:pt x="445" y="631"/>
                    <a:pt x="201" y="1485"/>
                  </a:cubicBezTo>
                  <a:cubicBezTo>
                    <a:pt x="1" y="2252"/>
                    <a:pt x="501" y="3186"/>
                    <a:pt x="1302" y="3553"/>
                  </a:cubicBezTo>
                  <a:cubicBezTo>
                    <a:pt x="1751" y="3749"/>
                    <a:pt x="2200" y="3828"/>
                    <a:pt x="2669" y="3828"/>
                  </a:cubicBezTo>
                  <a:cubicBezTo>
                    <a:pt x="2758" y="3828"/>
                    <a:pt x="2847" y="3825"/>
                    <a:pt x="2936" y="3820"/>
                  </a:cubicBezTo>
                  <a:cubicBezTo>
                    <a:pt x="3804" y="3786"/>
                    <a:pt x="4671" y="3786"/>
                    <a:pt x="5472" y="3386"/>
                  </a:cubicBezTo>
                  <a:cubicBezTo>
                    <a:pt x="6205" y="3019"/>
                    <a:pt x="6539" y="2285"/>
                    <a:pt x="6372" y="1451"/>
                  </a:cubicBezTo>
                  <a:cubicBezTo>
                    <a:pt x="6239" y="884"/>
                    <a:pt x="5472" y="251"/>
                    <a:pt x="4771" y="251"/>
                  </a:cubicBezTo>
                  <a:cubicBezTo>
                    <a:pt x="3970" y="251"/>
                    <a:pt x="3170" y="117"/>
                    <a:pt x="2369" y="17"/>
                  </a:cubicBezTo>
                  <a:cubicBezTo>
                    <a:pt x="2289" y="6"/>
                    <a:pt x="2209" y="0"/>
                    <a:pt x="2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3" name="Google Shape;12683;p23"/>
            <p:cNvSpPr/>
            <p:nvPr/>
          </p:nvSpPr>
          <p:spPr>
            <a:xfrm rot="-5400000">
              <a:off x="8344534" y="4152051"/>
              <a:ext cx="168832" cy="137367"/>
            </a:xfrm>
            <a:custGeom>
              <a:avLst/>
              <a:gdLst/>
              <a:ahLst/>
              <a:cxnLst/>
              <a:rect l="l" t="t" r="r" b="b"/>
              <a:pathLst>
                <a:path w="6805" h="3085" extrusionOk="0">
                  <a:moveTo>
                    <a:pt x="3436" y="1"/>
                  </a:moveTo>
                  <a:cubicBezTo>
                    <a:pt x="2669" y="34"/>
                    <a:pt x="1901" y="134"/>
                    <a:pt x="1168" y="401"/>
                  </a:cubicBezTo>
                  <a:cubicBezTo>
                    <a:pt x="434" y="668"/>
                    <a:pt x="0" y="1369"/>
                    <a:pt x="200" y="2069"/>
                  </a:cubicBezTo>
                  <a:cubicBezTo>
                    <a:pt x="350" y="2698"/>
                    <a:pt x="984" y="3085"/>
                    <a:pt x="1691" y="3085"/>
                  </a:cubicBezTo>
                  <a:cubicBezTo>
                    <a:pt x="1772" y="3085"/>
                    <a:pt x="1853" y="3080"/>
                    <a:pt x="1935" y="3070"/>
                  </a:cubicBezTo>
                  <a:cubicBezTo>
                    <a:pt x="2535" y="2981"/>
                    <a:pt x="3136" y="2907"/>
                    <a:pt x="3746" y="2907"/>
                  </a:cubicBezTo>
                  <a:cubicBezTo>
                    <a:pt x="4051" y="2907"/>
                    <a:pt x="4359" y="2925"/>
                    <a:pt x="4670" y="2970"/>
                  </a:cubicBezTo>
                  <a:cubicBezTo>
                    <a:pt x="4795" y="2992"/>
                    <a:pt x="4916" y="3004"/>
                    <a:pt x="5033" y="3004"/>
                  </a:cubicBezTo>
                  <a:cubicBezTo>
                    <a:pt x="5601" y="3004"/>
                    <a:pt x="6061" y="2740"/>
                    <a:pt x="6338" y="2269"/>
                  </a:cubicBezTo>
                  <a:cubicBezTo>
                    <a:pt x="6805" y="1502"/>
                    <a:pt x="6305" y="501"/>
                    <a:pt x="5404" y="268"/>
                  </a:cubicBezTo>
                  <a:cubicBezTo>
                    <a:pt x="4770" y="101"/>
                    <a:pt x="4103" y="1"/>
                    <a:pt x="3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4" name="Google Shape;12684;p23"/>
            <p:cNvSpPr/>
            <p:nvPr/>
          </p:nvSpPr>
          <p:spPr>
            <a:xfrm rot="-5400000">
              <a:off x="4988818" y="4124023"/>
              <a:ext cx="151490" cy="142933"/>
            </a:xfrm>
            <a:custGeom>
              <a:avLst/>
              <a:gdLst/>
              <a:ahLst/>
              <a:cxnLst/>
              <a:rect l="l" t="t" r="r" b="b"/>
              <a:pathLst>
                <a:path w="6106" h="3210" extrusionOk="0">
                  <a:moveTo>
                    <a:pt x="4637" y="0"/>
                  </a:moveTo>
                  <a:cubicBezTo>
                    <a:pt x="3270" y="0"/>
                    <a:pt x="1935" y="267"/>
                    <a:pt x="668" y="801"/>
                  </a:cubicBezTo>
                  <a:cubicBezTo>
                    <a:pt x="201" y="1001"/>
                    <a:pt x="1" y="1434"/>
                    <a:pt x="34" y="1968"/>
                  </a:cubicBezTo>
                  <a:cubicBezTo>
                    <a:pt x="67" y="2469"/>
                    <a:pt x="368" y="2769"/>
                    <a:pt x="768" y="3002"/>
                  </a:cubicBezTo>
                  <a:cubicBezTo>
                    <a:pt x="1079" y="3180"/>
                    <a:pt x="1391" y="3210"/>
                    <a:pt x="1712" y="3210"/>
                  </a:cubicBezTo>
                  <a:cubicBezTo>
                    <a:pt x="1872" y="3210"/>
                    <a:pt x="2036" y="3202"/>
                    <a:pt x="2202" y="3202"/>
                  </a:cubicBezTo>
                  <a:cubicBezTo>
                    <a:pt x="2312" y="3207"/>
                    <a:pt x="2423" y="3209"/>
                    <a:pt x="2534" y="3209"/>
                  </a:cubicBezTo>
                  <a:cubicBezTo>
                    <a:pt x="3298" y="3209"/>
                    <a:pt x="4080" y="3110"/>
                    <a:pt x="4838" y="2936"/>
                  </a:cubicBezTo>
                  <a:cubicBezTo>
                    <a:pt x="5605" y="2769"/>
                    <a:pt x="6105" y="2068"/>
                    <a:pt x="6072" y="1434"/>
                  </a:cubicBezTo>
                  <a:cubicBezTo>
                    <a:pt x="6005" y="734"/>
                    <a:pt x="5438" y="33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5" name="Google Shape;12685;p23"/>
            <p:cNvSpPr/>
            <p:nvPr/>
          </p:nvSpPr>
          <p:spPr>
            <a:xfrm rot="-5400000">
              <a:off x="5810303" y="4264777"/>
              <a:ext cx="153946" cy="133716"/>
            </a:xfrm>
            <a:custGeom>
              <a:avLst/>
              <a:gdLst/>
              <a:ahLst/>
              <a:cxnLst/>
              <a:rect l="l" t="t" r="r" b="b"/>
              <a:pathLst>
                <a:path w="6205" h="3003" extrusionOk="0">
                  <a:moveTo>
                    <a:pt x="3903" y="0"/>
                  </a:moveTo>
                  <a:cubicBezTo>
                    <a:pt x="3036" y="167"/>
                    <a:pt x="2202" y="67"/>
                    <a:pt x="1335" y="167"/>
                  </a:cubicBezTo>
                  <a:cubicBezTo>
                    <a:pt x="534" y="267"/>
                    <a:pt x="34" y="834"/>
                    <a:pt x="34" y="1401"/>
                  </a:cubicBezTo>
                  <a:cubicBezTo>
                    <a:pt x="0" y="2001"/>
                    <a:pt x="568" y="2635"/>
                    <a:pt x="1301" y="2735"/>
                  </a:cubicBezTo>
                  <a:cubicBezTo>
                    <a:pt x="2402" y="2902"/>
                    <a:pt x="3503" y="2969"/>
                    <a:pt x="4604" y="3002"/>
                  </a:cubicBezTo>
                  <a:cubicBezTo>
                    <a:pt x="5404" y="3002"/>
                    <a:pt x="6071" y="2435"/>
                    <a:pt x="6138" y="1701"/>
                  </a:cubicBezTo>
                  <a:cubicBezTo>
                    <a:pt x="6205" y="934"/>
                    <a:pt x="5638" y="267"/>
                    <a:pt x="4837" y="100"/>
                  </a:cubicBezTo>
                  <a:cubicBezTo>
                    <a:pt x="4504" y="33"/>
                    <a:pt x="4203" y="33"/>
                    <a:pt x="3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6" name="Google Shape;12686;p23"/>
            <p:cNvSpPr/>
            <p:nvPr/>
          </p:nvSpPr>
          <p:spPr>
            <a:xfrm rot="-5400000">
              <a:off x="8044150" y="4331412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3549" y="0"/>
                  </a:moveTo>
                  <a:cubicBezTo>
                    <a:pt x="3077" y="0"/>
                    <a:pt x="2602" y="17"/>
                    <a:pt x="2135" y="17"/>
                  </a:cubicBezTo>
                  <a:cubicBezTo>
                    <a:pt x="1568" y="17"/>
                    <a:pt x="934" y="117"/>
                    <a:pt x="501" y="584"/>
                  </a:cubicBezTo>
                  <a:cubicBezTo>
                    <a:pt x="0" y="1118"/>
                    <a:pt x="100" y="1885"/>
                    <a:pt x="734" y="2252"/>
                  </a:cubicBezTo>
                  <a:cubicBezTo>
                    <a:pt x="1001" y="2419"/>
                    <a:pt x="1301" y="2519"/>
                    <a:pt x="1635" y="2519"/>
                  </a:cubicBezTo>
                  <a:cubicBezTo>
                    <a:pt x="1713" y="2508"/>
                    <a:pt x="1790" y="2504"/>
                    <a:pt x="1869" y="2504"/>
                  </a:cubicBezTo>
                  <a:cubicBezTo>
                    <a:pt x="2028" y="2504"/>
                    <a:pt x="2191" y="2519"/>
                    <a:pt x="2369" y="2519"/>
                  </a:cubicBezTo>
                  <a:lnTo>
                    <a:pt x="2369" y="2486"/>
                  </a:lnTo>
                  <a:lnTo>
                    <a:pt x="3236" y="2486"/>
                  </a:lnTo>
                  <a:cubicBezTo>
                    <a:pt x="3304" y="2482"/>
                    <a:pt x="3374" y="2480"/>
                    <a:pt x="3446" y="2480"/>
                  </a:cubicBezTo>
                  <a:cubicBezTo>
                    <a:pt x="3729" y="2480"/>
                    <a:pt x="4037" y="2505"/>
                    <a:pt x="4353" y="2505"/>
                  </a:cubicBezTo>
                  <a:cubicBezTo>
                    <a:pt x="4623" y="2505"/>
                    <a:pt x="4900" y="2487"/>
                    <a:pt x="5171" y="2419"/>
                  </a:cubicBezTo>
                  <a:cubicBezTo>
                    <a:pt x="5838" y="2252"/>
                    <a:pt x="6238" y="1718"/>
                    <a:pt x="6171" y="1118"/>
                  </a:cubicBezTo>
                  <a:cubicBezTo>
                    <a:pt x="6105" y="551"/>
                    <a:pt x="5571" y="184"/>
                    <a:pt x="4937" y="84"/>
                  </a:cubicBezTo>
                  <a:cubicBezTo>
                    <a:pt x="4487" y="17"/>
                    <a:pt x="4020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7" name="Google Shape;12687;p23"/>
            <p:cNvSpPr/>
            <p:nvPr/>
          </p:nvSpPr>
          <p:spPr>
            <a:xfrm rot="-5400000">
              <a:off x="5575782" y="4088795"/>
              <a:ext cx="143203" cy="117374"/>
            </a:xfrm>
            <a:custGeom>
              <a:avLst/>
              <a:gdLst/>
              <a:ahLst/>
              <a:cxnLst/>
              <a:rect l="l" t="t" r="r" b="b"/>
              <a:pathLst>
                <a:path w="5772" h="2636" extrusionOk="0">
                  <a:moveTo>
                    <a:pt x="2869" y="0"/>
                  </a:moveTo>
                  <a:cubicBezTo>
                    <a:pt x="2713" y="11"/>
                    <a:pt x="2558" y="11"/>
                    <a:pt x="2402" y="11"/>
                  </a:cubicBezTo>
                  <a:cubicBezTo>
                    <a:pt x="2091" y="11"/>
                    <a:pt x="1779" y="11"/>
                    <a:pt x="1468" y="100"/>
                  </a:cubicBezTo>
                  <a:cubicBezTo>
                    <a:pt x="1134" y="167"/>
                    <a:pt x="834" y="267"/>
                    <a:pt x="567" y="467"/>
                  </a:cubicBezTo>
                  <a:cubicBezTo>
                    <a:pt x="167" y="801"/>
                    <a:pt x="0" y="1235"/>
                    <a:pt x="100" y="1735"/>
                  </a:cubicBezTo>
                  <a:cubicBezTo>
                    <a:pt x="200" y="2235"/>
                    <a:pt x="601" y="2469"/>
                    <a:pt x="1034" y="2569"/>
                  </a:cubicBezTo>
                  <a:cubicBezTo>
                    <a:pt x="1234" y="2619"/>
                    <a:pt x="1435" y="2636"/>
                    <a:pt x="1635" y="2636"/>
                  </a:cubicBezTo>
                  <a:cubicBezTo>
                    <a:pt x="1835" y="2636"/>
                    <a:pt x="2035" y="2619"/>
                    <a:pt x="2235" y="2602"/>
                  </a:cubicBezTo>
                  <a:cubicBezTo>
                    <a:pt x="2836" y="2569"/>
                    <a:pt x="3469" y="2502"/>
                    <a:pt x="4070" y="2502"/>
                  </a:cubicBezTo>
                  <a:cubicBezTo>
                    <a:pt x="4370" y="2502"/>
                    <a:pt x="4637" y="2435"/>
                    <a:pt x="4937" y="2369"/>
                  </a:cubicBezTo>
                  <a:cubicBezTo>
                    <a:pt x="5437" y="2169"/>
                    <a:pt x="5771" y="1768"/>
                    <a:pt x="5771" y="1301"/>
                  </a:cubicBezTo>
                  <a:cubicBezTo>
                    <a:pt x="5771" y="868"/>
                    <a:pt x="5471" y="434"/>
                    <a:pt x="4970" y="267"/>
                  </a:cubicBezTo>
                  <a:cubicBezTo>
                    <a:pt x="4303" y="0"/>
                    <a:pt x="3569" y="0"/>
                    <a:pt x="2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8" name="Google Shape;12688;p23"/>
            <p:cNvSpPr/>
            <p:nvPr/>
          </p:nvSpPr>
          <p:spPr>
            <a:xfrm rot="-5400000">
              <a:off x="7836618" y="4187466"/>
              <a:ext cx="133279" cy="126948"/>
            </a:xfrm>
            <a:custGeom>
              <a:avLst/>
              <a:gdLst/>
              <a:ahLst/>
              <a:cxnLst/>
              <a:rect l="l" t="t" r="r" b="b"/>
              <a:pathLst>
                <a:path w="5372" h="2851" extrusionOk="0">
                  <a:moveTo>
                    <a:pt x="3503" y="0"/>
                  </a:moveTo>
                  <a:cubicBezTo>
                    <a:pt x="2697" y="0"/>
                    <a:pt x="1928" y="150"/>
                    <a:pt x="1135" y="348"/>
                  </a:cubicBezTo>
                  <a:cubicBezTo>
                    <a:pt x="968" y="415"/>
                    <a:pt x="768" y="482"/>
                    <a:pt x="635" y="615"/>
                  </a:cubicBezTo>
                  <a:cubicBezTo>
                    <a:pt x="268" y="882"/>
                    <a:pt x="1" y="1216"/>
                    <a:pt x="67" y="1683"/>
                  </a:cubicBezTo>
                  <a:cubicBezTo>
                    <a:pt x="168" y="2183"/>
                    <a:pt x="501" y="2483"/>
                    <a:pt x="968" y="2683"/>
                  </a:cubicBezTo>
                  <a:cubicBezTo>
                    <a:pt x="1316" y="2827"/>
                    <a:pt x="1664" y="2844"/>
                    <a:pt x="2019" y="2844"/>
                  </a:cubicBezTo>
                  <a:cubicBezTo>
                    <a:pt x="2136" y="2844"/>
                    <a:pt x="2254" y="2842"/>
                    <a:pt x="2373" y="2842"/>
                  </a:cubicBezTo>
                  <a:cubicBezTo>
                    <a:pt x="2482" y="2842"/>
                    <a:pt x="2592" y="2844"/>
                    <a:pt x="2703" y="2850"/>
                  </a:cubicBezTo>
                  <a:cubicBezTo>
                    <a:pt x="2858" y="2839"/>
                    <a:pt x="3018" y="2839"/>
                    <a:pt x="3180" y="2839"/>
                  </a:cubicBezTo>
                  <a:cubicBezTo>
                    <a:pt x="3503" y="2839"/>
                    <a:pt x="3837" y="2839"/>
                    <a:pt x="4170" y="2750"/>
                  </a:cubicBezTo>
                  <a:cubicBezTo>
                    <a:pt x="4938" y="2550"/>
                    <a:pt x="5371" y="1983"/>
                    <a:pt x="5271" y="1216"/>
                  </a:cubicBezTo>
                  <a:cubicBezTo>
                    <a:pt x="5204" y="549"/>
                    <a:pt x="4704" y="82"/>
                    <a:pt x="3937" y="15"/>
                  </a:cubicBezTo>
                  <a:cubicBezTo>
                    <a:pt x="3791" y="5"/>
                    <a:pt x="3646" y="0"/>
                    <a:pt x="3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9" name="Google Shape;12689;p23"/>
            <p:cNvSpPr/>
            <p:nvPr/>
          </p:nvSpPr>
          <p:spPr>
            <a:xfrm rot="-5400000">
              <a:off x="6077665" y="4125866"/>
              <a:ext cx="144022" cy="110295"/>
            </a:xfrm>
            <a:custGeom>
              <a:avLst/>
              <a:gdLst/>
              <a:ahLst/>
              <a:cxnLst/>
              <a:rect l="l" t="t" r="r" b="b"/>
              <a:pathLst>
                <a:path w="5805" h="2477" extrusionOk="0">
                  <a:moveTo>
                    <a:pt x="4327" y="0"/>
                  </a:moveTo>
                  <a:cubicBezTo>
                    <a:pt x="4204" y="0"/>
                    <a:pt x="4070" y="15"/>
                    <a:pt x="3937" y="15"/>
                  </a:cubicBezTo>
                  <a:cubicBezTo>
                    <a:pt x="2936" y="82"/>
                    <a:pt x="1935" y="49"/>
                    <a:pt x="968" y="349"/>
                  </a:cubicBezTo>
                  <a:cubicBezTo>
                    <a:pt x="334" y="582"/>
                    <a:pt x="1" y="983"/>
                    <a:pt x="34" y="1516"/>
                  </a:cubicBezTo>
                  <a:cubicBezTo>
                    <a:pt x="67" y="1983"/>
                    <a:pt x="501" y="2417"/>
                    <a:pt x="1135" y="2450"/>
                  </a:cubicBezTo>
                  <a:cubicBezTo>
                    <a:pt x="1457" y="2468"/>
                    <a:pt x="1778" y="2476"/>
                    <a:pt x="2100" y="2476"/>
                  </a:cubicBezTo>
                  <a:cubicBezTo>
                    <a:pt x="2979" y="2476"/>
                    <a:pt x="3858" y="2414"/>
                    <a:pt x="4737" y="2317"/>
                  </a:cubicBezTo>
                  <a:cubicBezTo>
                    <a:pt x="5538" y="2217"/>
                    <a:pt x="5805" y="1750"/>
                    <a:pt x="5738" y="983"/>
                  </a:cubicBezTo>
                  <a:cubicBezTo>
                    <a:pt x="5705" y="482"/>
                    <a:pt x="5138" y="49"/>
                    <a:pt x="4504" y="15"/>
                  </a:cubicBezTo>
                  <a:cubicBezTo>
                    <a:pt x="4448" y="4"/>
                    <a:pt x="4389" y="0"/>
                    <a:pt x="4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0" name="Google Shape;12690;p23"/>
            <p:cNvSpPr/>
            <p:nvPr/>
          </p:nvSpPr>
          <p:spPr>
            <a:xfrm rot="-5400000">
              <a:off x="8639503" y="4301493"/>
              <a:ext cx="145684" cy="108291"/>
            </a:xfrm>
            <a:custGeom>
              <a:avLst/>
              <a:gdLst/>
              <a:ahLst/>
              <a:cxnLst/>
              <a:rect l="l" t="t" r="r" b="b"/>
              <a:pathLst>
                <a:path w="5872" h="2432" extrusionOk="0">
                  <a:moveTo>
                    <a:pt x="2729" y="1"/>
                  </a:moveTo>
                  <a:cubicBezTo>
                    <a:pt x="2630" y="1"/>
                    <a:pt x="2532" y="5"/>
                    <a:pt x="2436" y="15"/>
                  </a:cubicBezTo>
                  <a:cubicBezTo>
                    <a:pt x="2258" y="15"/>
                    <a:pt x="2085" y="10"/>
                    <a:pt x="1916" y="10"/>
                  </a:cubicBezTo>
                  <a:cubicBezTo>
                    <a:pt x="1451" y="10"/>
                    <a:pt x="1017" y="46"/>
                    <a:pt x="601" y="315"/>
                  </a:cubicBezTo>
                  <a:cubicBezTo>
                    <a:pt x="201" y="582"/>
                    <a:pt x="1" y="982"/>
                    <a:pt x="68" y="1382"/>
                  </a:cubicBezTo>
                  <a:cubicBezTo>
                    <a:pt x="168" y="1816"/>
                    <a:pt x="435" y="2083"/>
                    <a:pt x="968" y="2183"/>
                  </a:cubicBezTo>
                  <a:cubicBezTo>
                    <a:pt x="2037" y="2295"/>
                    <a:pt x="3082" y="2432"/>
                    <a:pt x="4163" y="2432"/>
                  </a:cubicBezTo>
                  <a:cubicBezTo>
                    <a:pt x="4364" y="2432"/>
                    <a:pt x="4567" y="2427"/>
                    <a:pt x="4771" y="2416"/>
                  </a:cubicBezTo>
                  <a:cubicBezTo>
                    <a:pt x="5238" y="2416"/>
                    <a:pt x="5738" y="2016"/>
                    <a:pt x="5772" y="1549"/>
                  </a:cubicBezTo>
                  <a:cubicBezTo>
                    <a:pt x="5872" y="915"/>
                    <a:pt x="5572" y="348"/>
                    <a:pt x="5038" y="215"/>
                  </a:cubicBezTo>
                  <a:cubicBezTo>
                    <a:pt x="4871" y="148"/>
                    <a:pt x="4704" y="115"/>
                    <a:pt x="4571" y="115"/>
                  </a:cubicBezTo>
                  <a:cubicBezTo>
                    <a:pt x="4514" y="117"/>
                    <a:pt x="4456" y="119"/>
                    <a:pt x="4399" y="119"/>
                  </a:cubicBezTo>
                  <a:cubicBezTo>
                    <a:pt x="3829" y="119"/>
                    <a:pt x="3262" y="1"/>
                    <a:pt x="2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1" name="Google Shape;12691;p23"/>
            <p:cNvSpPr/>
            <p:nvPr/>
          </p:nvSpPr>
          <p:spPr>
            <a:xfrm rot="-5400000">
              <a:off x="6592981" y="4160236"/>
              <a:ext cx="130798" cy="119334"/>
            </a:xfrm>
            <a:custGeom>
              <a:avLst/>
              <a:gdLst/>
              <a:ahLst/>
              <a:cxnLst/>
              <a:rect l="l" t="t" r="r" b="b"/>
              <a:pathLst>
                <a:path w="5272" h="2680" extrusionOk="0">
                  <a:moveTo>
                    <a:pt x="1335" y="0"/>
                  </a:moveTo>
                  <a:cubicBezTo>
                    <a:pt x="701" y="34"/>
                    <a:pt x="201" y="434"/>
                    <a:pt x="101" y="968"/>
                  </a:cubicBezTo>
                  <a:cubicBezTo>
                    <a:pt x="1" y="1635"/>
                    <a:pt x="301" y="2235"/>
                    <a:pt x="868" y="2469"/>
                  </a:cubicBezTo>
                  <a:cubicBezTo>
                    <a:pt x="1068" y="2535"/>
                    <a:pt x="1302" y="2635"/>
                    <a:pt x="1502" y="2635"/>
                  </a:cubicBezTo>
                  <a:cubicBezTo>
                    <a:pt x="1997" y="2635"/>
                    <a:pt x="2493" y="2679"/>
                    <a:pt x="2989" y="2679"/>
                  </a:cubicBezTo>
                  <a:cubicBezTo>
                    <a:pt x="3360" y="2679"/>
                    <a:pt x="3732" y="2655"/>
                    <a:pt x="4104" y="2569"/>
                  </a:cubicBezTo>
                  <a:cubicBezTo>
                    <a:pt x="4837" y="2402"/>
                    <a:pt x="5271" y="1902"/>
                    <a:pt x="5238" y="1268"/>
                  </a:cubicBezTo>
                  <a:cubicBezTo>
                    <a:pt x="5204" y="667"/>
                    <a:pt x="4671" y="167"/>
                    <a:pt x="3937" y="100"/>
                  </a:cubicBezTo>
                  <a:cubicBezTo>
                    <a:pt x="3670" y="34"/>
                    <a:pt x="3403" y="0"/>
                    <a:pt x="3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2" name="Google Shape;12692;p23"/>
            <p:cNvSpPr/>
            <p:nvPr/>
          </p:nvSpPr>
          <p:spPr>
            <a:xfrm rot="-5400000">
              <a:off x="8933754" y="4234438"/>
              <a:ext cx="133279" cy="115771"/>
            </a:xfrm>
            <a:custGeom>
              <a:avLst/>
              <a:gdLst/>
              <a:ahLst/>
              <a:cxnLst/>
              <a:rect l="l" t="t" r="r" b="b"/>
              <a:pathLst>
                <a:path w="5372" h="2600" extrusionOk="0">
                  <a:moveTo>
                    <a:pt x="3136" y="1"/>
                  </a:moveTo>
                  <a:cubicBezTo>
                    <a:pt x="2403" y="1"/>
                    <a:pt x="1702" y="1"/>
                    <a:pt x="1002" y="201"/>
                  </a:cubicBezTo>
                  <a:cubicBezTo>
                    <a:pt x="368" y="401"/>
                    <a:pt x="1" y="935"/>
                    <a:pt x="101" y="1502"/>
                  </a:cubicBezTo>
                  <a:cubicBezTo>
                    <a:pt x="168" y="2069"/>
                    <a:pt x="601" y="2536"/>
                    <a:pt x="1235" y="2569"/>
                  </a:cubicBezTo>
                  <a:cubicBezTo>
                    <a:pt x="1781" y="2569"/>
                    <a:pt x="2327" y="2599"/>
                    <a:pt x="2873" y="2599"/>
                  </a:cubicBezTo>
                  <a:cubicBezTo>
                    <a:pt x="3328" y="2599"/>
                    <a:pt x="3782" y="2579"/>
                    <a:pt x="4237" y="2503"/>
                  </a:cubicBezTo>
                  <a:cubicBezTo>
                    <a:pt x="4971" y="2369"/>
                    <a:pt x="5371" y="1836"/>
                    <a:pt x="5305" y="1068"/>
                  </a:cubicBezTo>
                  <a:cubicBezTo>
                    <a:pt x="5271" y="501"/>
                    <a:pt x="4704" y="1"/>
                    <a:pt x="4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3" name="Google Shape;12693;p23"/>
            <p:cNvSpPr/>
            <p:nvPr/>
          </p:nvSpPr>
          <p:spPr>
            <a:xfrm rot="-5400000">
              <a:off x="5343777" y="4227142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640" y="0"/>
                  </a:moveTo>
                  <a:cubicBezTo>
                    <a:pt x="3617" y="0"/>
                    <a:pt x="3593" y="1"/>
                    <a:pt x="3570" y="1"/>
                  </a:cubicBezTo>
                  <a:cubicBezTo>
                    <a:pt x="2703" y="1"/>
                    <a:pt x="1835" y="68"/>
                    <a:pt x="1001" y="235"/>
                  </a:cubicBezTo>
                  <a:cubicBezTo>
                    <a:pt x="301" y="368"/>
                    <a:pt x="1" y="735"/>
                    <a:pt x="1" y="1336"/>
                  </a:cubicBezTo>
                  <a:cubicBezTo>
                    <a:pt x="1" y="1703"/>
                    <a:pt x="234" y="1903"/>
                    <a:pt x="501" y="2036"/>
                  </a:cubicBezTo>
                  <a:cubicBezTo>
                    <a:pt x="1468" y="2570"/>
                    <a:pt x="2502" y="2803"/>
                    <a:pt x="3603" y="2870"/>
                  </a:cubicBezTo>
                  <a:cubicBezTo>
                    <a:pt x="3625" y="2871"/>
                    <a:pt x="3646" y="2871"/>
                    <a:pt x="3668" y="2871"/>
                  </a:cubicBezTo>
                  <a:cubicBezTo>
                    <a:pt x="4534" y="2871"/>
                    <a:pt x="5138" y="2217"/>
                    <a:pt x="5138" y="1436"/>
                  </a:cubicBezTo>
                  <a:cubicBezTo>
                    <a:pt x="5138" y="623"/>
                    <a:pt x="4535" y="0"/>
                    <a:pt x="3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4" name="Google Shape;12694;p23"/>
            <p:cNvSpPr/>
            <p:nvPr/>
          </p:nvSpPr>
          <p:spPr>
            <a:xfrm rot="-5400000">
              <a:off x="6351275" y="4236755"/>
              <a:ext cx="134917" cy="119423"/>
            </a:xfrm>
            <a:custGeom>
              <a:avLst/>
              <a:gdLst/>
              <a:ahLst/>
              <a:cxnLst/>
              <a:rect l="l" t="t" r="r" b="b"/>
              <a:pathLst>
                <a:path w="5438" h="2682" extrusionOk="0">
                  <a:moveTo>
                    <a:pt x="3477" y="0"/>
                  </a:moveTo>
                  <a:cubicBezTo>
                    <a:pt x="3398" y="0"/>
                    <a:pt x="3317" y="5"/>
                    <a:pt x="3236" y="13"/>
                  </a:cubicBezTo>
                  <a:cubicBezTo>
                    <a:pt x="2896" y="73"/>
                    <a:pt x="2544" y="85"/>
                    <a:pt x="2194" y="85"/>
                  </a:cubicBezTo>
                  <a:cubicBezTo>
                    <a:pt x="1961" y="85"/>
                    <a:pt x="1729" y="79"/>
                    <a:pt x="1502" y="79"/>
                  </a:cubicBezTo>
                  <a:cubicBezTo>
                    <a:pt x="1168" y="113"/>
                    <a:pt x="835" y="213"/>
                    <a:pt x="534" y="380"/>
                  </a:cubicBezTo>
                  <a:cubicBezTo>
                    <a:pt x="168" y="580"/>
                    <a:pt x="1" y="913"/>
                    <a:pt x="34" y="1347"/>
                  </a:cubicBezTo>
                  <a:cubicBezTo>
                    <a:pt x="67" y="1714"/>
                    <a:pt x="234" y="2014"/>
                    <a:pt x="601" y="2181"/>
                  </a:cubicBezTo>
                  <a:cubicBezTo>
                    <a:pt x="1235" y="2481"/>
                    <a:pt x="1969" y="2481"/>
                    <a:pt x="2636" y="2581"/>
                  </a:cubicBezTo>
                  <a:cubicBezTo>
                    <a:pt x="2970" y="2615"/>
                    <a:pt x="3270" y="2648"/>
                    <a:pt x="3570" y="2681"/>
                  </a:cubicBezTo>
                  <a:cubicBezTo>
                    <a:pt x="4737" y="2681"/>
                    <a:pt x="5438" y="1647"/>
                    <a:pt x="4904" y="780"/>
                  </a:cubicBezTo>
                  <a:lnTo>
                    <a:pt x="4904" y="747"/>
                  </a:lnTo>
                  <a:cubicBezTo>
                    <a:pt x="4582" y="219"/>
                    <a:pt x="4053" y="0"/>
                    <a:pt x="3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5" name="Google Shape;12695;p23"/>
            <p:cNvSpPr/>
            <p:nvPr/>
          </p:nvSpPr>
          <p:spPr>
            <a:xfrm rot="-5400000">
              <a:off x="3208604" y="4205234"/>
              <a:ext cx="86934" cy="717071"/>
            </a:xfrm>
            <a:custGeom>
              <a:avLst/>
              <a:gdLst/>
              <a:ahLst/>
              <a:cxnLst/>
              <a:rect l="l" t="t" r="r" b="b"/>
              <a:pathLst>
                <a:path w="3504" h="16104" extrusionOk="0">
                  <a:moveTo>
                    <a:pt x="1548" y="1"/>
                  </a:moveTo>
                  <a:cubicBezTo>
                    <a:pt x="1375" y="1"/>
                    <a:pt x="1238" y="115"/>
                    <a:pt x="1102" y="252"/>
                  </a:cubicBezTo>
                  <a:cubicBezTo>
                    <a:pt x="868" y="519"/>
                    <a:pt x="768" y="819"/>
                    <a:pt x="701" y="1119"/>
                  </a:cubicBezTo>
                  <a:cubicBezTo>
                    <a:pt x="368" y="2554"/>
                    <a:pt x="34" y="3988"/>
                    <a:pt x="34" y="5456"/>
                  </a:cubicBezTo>
                  <a:cubicBezTo>
                    <a:pt x="1" y="7190"/>
                    <a:pt x="1" y="8925"/>
                    <a:pt x="534" y="10559"/>
                  </a:cubicBezTo>
                  <a:cubicBezTo>
                    <a:pt x="1001" y="12060"/>
                    <a:pt x="1635" y="13495"/>
                    <a:pt x="2402" y="14862"/>
                  </a:cubicBezTo>
                  <a:cubicBezTo>
                    <a:pt x="2603" y="15263"/>
                    <a:pt x="2836" y="15630"/>
                    <a:pt x="3136" y="15963"/>
                  </a:cubicBezTo>
                  <a:cubicBezTo>
                    <a:pt x="3194" y="16021"/>
                    <a:pt x="3252" y="16103"/>
                    <a:pt x="3352" y="16103"/>
                  </a:cubicBezTo>
                  <a:cubicBezTo>
                    <a:pt x="3368" y="16103"/>
                    <a:pt x="3385" y="16101"/>
                    <a:pt x="3403" y="16097"/>
                  </a:cubicBezTo>
                  <a:cubicBezTo>
                    <a:pt x="3503" y="16030"/>
                    <a:pt x="3503" y="15930"/>
                    <a:pt x="3503" y="15830"/>
                  </a:cubicBezTo>
                  <a:cubicBezTo>
                    <a:pt x="3403" y="14862"/>
                    <a:pt x="3403" y="13928"/>
                    <a:pt x="3203" y="12994"/>
                  </a:cubicBezTo>
                  <a:cubicBezTo>
                    <a:pt x="2636" y="10459"/>
                    <a:pt x="2136" y="7924"/>
                    <a:pt x="2369" y="5722"/>
                  </a:cubicBezTo>
                  <a:cubicBezTo>
                    <a:pt x="2369" y="4422"/>
                    <a:pt x="2402" y="3521"/>
                    <a:pt x="2369" y="2620"/>
                  </a:cubicBezTo>
                  <a:cubicBezTo>
                    <a:pt x="2336" y="1920"/>
                    <a:pt x="2269" y="1186"/>
                    <a:pt x="2036" y="452"/>
                  </a:cubicBezTo>
                  <a:cubicBezTo>
                    <a:pt x="1969" y="252"/>
                    <a:pt x="1902" y="52"/>
                    <a:pt x="1669" y="18"/>
                  </a:cubicBezTo>
                  <a:cubicBezTo>
                    <a:pt x="1627" y="6"/>
                    <a:pt x="1587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6" name="Google Shape;12696;p23"/>
            <p:cNvSpPr/>
            <p:nvPr/>
          </p:nvSpPr>
          <p:spPr>
            <a:xfrm rot="-5400000">
              <a:off x="1808540" y="4434099"/>
              <a:ext cx="87753" cy="776604"/>
            </a:xfrm>
            <a:custGeom>
              <a:avLst/>
              <a:gdLst/>
              <a:ahLst/>
              <a:cxnLst/>
              <a:rect l="l" t="t" r="r" b="b"/>
              <a:pathLst>
                <a:path w="3537" h="17441" extrusionOk="0">
                  <a:moveTo>
                    <a:pt x="1211" y="1"/>
                  </a:moveTo>
                  <a:cubicBezTo>
                    <a:pt x="1165" y="1"/>
                    <a:pt x="1117" y="10"/>
                    <a:pt x="1068" y="31"/>
                  </a:cubicBezTo>
                  <a:cubicBezTo>
                    <a:pt x="835" y="164"/>
                    <a:pt x="835" y="398"/>
                    <a:pt x="868" y="665"/>
                  </a:cubicBezTo>
                  <a:cubicBezTo>
                    <a:pt x="935" y="1132"/>
                    <a:pt x="1002" y="1632"/>
                    <a:pt x="1035" y="2132"/>
                  </a:cubicBezTo>
                  <a:cubicBezTo>
                    <a:pt x="1102" y="3166"/>
                    <a:pt x="1202" y="4200"/>
                    <a:pt x="1235" y="5268"/>
                  </a:cubicBezTo>
                  <a:cubicBezTo>
                    <a:pt x="1302" y="6936"/>
                    <a:pt x="1435" y="8637"/>
                    <a:pt x="1135" y="10338"/>
                  </a:cubicBezTo>
                  <a:cubicBezTo>
                    <a:pt x="835" y="11839"/>
                    <a:pt x="535" y="13340"/>
                    <a:pt x="268" y="14841"/>
                  </a:cubicBezTo>
                  <a:cubicBezTo>
                    <a:pt x="134" y="15609"/>
                    <a:pt x="1" y="16409"/>
                    <a:pt x="335" y="17176"/>
                  </a:cubicBezTo>
                  <a:cubicBezTo>
                    <a:pt x="407" y="17358"/>
                    <a:pt x="490" y="17441"/>
                    <a:pt x="582" y="17441"/>
                  </a:cubicBezTo>
                  <a:cubicBezTo>
                    <a:pt x="659" y="17441"/>
                    <a:pt x="744" y="17383"/>
                    <a:pt x="835" y="17276"/>
                  </a:cubicBezTo>
                  <a:cubicBezTo>
                    <a:pt x="1168" y="16943"/>
                    <a:pt x="1369" y="16543"/>
                    <a:pt x="1535" y="16109"/>
                  </a:cubicBezTo>
                  <a:cubicBezTo>
                    <a:pt x="1836" y="15208"/>
                    <a:pt x="2069" y="14308"/>
                    <a:pt x="2303" y="13374"/>
                  </a:cubicBezTo>
                  <a:cubicBezTo>
                    <a:pt x="2803" y="11272"/>
                    <a:pt x="3470" y="9237"/>
                    <a:pt x="3370" y="6902"/>
                  </a:cubicBezTo>
                  <a:cubicBezTo>
                    <a:pt x="3537" y="5134"/>
                    <a:pt x="3036" y="3300"/>
                    <a:pt x="2369" y="1498"/>
                  </a:cubicBezTo>
                  <a:cubicBezTo>
                    <a:pt x="2203" y="1065"/>
                    <a:pt x="2002" y="631"/>
                    <a:pt x="1669" y="264"/>
                  </a:cubicBezTo>
                  <a:cubicBezTo>
                    <a:pt x="1537" y="132"/>
                    <a:pt x="1384" y="1"/>
                    <a:pt x="1211" y="1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7" name="Google Shape;12697;p23"/>
            <p:cNvSpPr/>
            <p:nvPr/>
          </p:nvSpPr>
          <p:spPr>
            <a:xfrm rot="-5400000">
              <a:off x="807314" y="4334038"/>
              <a:ext cx="55475" cy="519057"/>
            </a:xfrm>
            <a:custGeom>
              <a:avLst/>
              <a:gdLst/>
              <a:ahLst/>
              <a:cxnLst/>
              <a:rect l="l" t="t" r="r" b="b"/>
              <a:pathLst>
                <a:path w="2236" h="11657" extrusionOk="0">
                  <a:moveTo>
                    <a:pt x="1938" y="0"/>
                  </a:moveTo>
                  <a:cubicBezTo>
                    <a:pt x="1861" y="0"/>
                    <a:pt x="1828" y="113"/>
                    <a:pt x="1769" y="173"/>
                  </a:cubicBezTo>
                  <a:cubicBezTo>
                    <a:pt x="1302" y="806"/>
                    <a:pt x="968" y="1507"/>
                    <a:pt x="768" y="2274"/>
                  </a:cubicBezTo>
                  <a:cubicBezTo>
                    <a:pt x="167" y="4309"/>
                    <a:pt x="1" y="6410"/>
                    <a:pt x="234" y="8545"/>
                  </a:cubicBezTo>
                  <a:cubicBezTo>
                    <a:pt x="301" y="9412"/>
                    <a:pt x="501" y="10313"/>
                    <a:pt x="935" y="11080"/>
                  </a:cubicBezTo>
                  <a:cubicBezTo>
                    <a:pt x="1087" y="11354"/>
                    <a:pt x="1267" y="11656"/>
                    <a:pt x="1576" y="11656"/>
                  </a:cubicBezTo>
                  <a:cubicBezTo>
                    <a:pt x="1606" y="11656"/>
                    <a:pt x="1636" y="11653"/>
                    <a:pt x="1669" y="11647"/>
                  </a:cubicBezTo>
                  <a:cubicBezTo>
                    <a:pt x="2002" y="11581"/>
                    <a:pt x="1969" y="11180"/>
                    <a:pt x="2035" y="10914"/>
                  </a:cubicBezTo>
                  <a:cubicBezTo>
                    <a:pt x="2035" y="10847"/>
                    <a:pt x="2069" y="10780"/>
                    <a:pt x="2035" y="10680"/>
                  </a:cubicBezTo>
                  <a:cubicBezTo>
                    <a:pt x="2002" y="8679"/>
                    <a:pt x="2202" y="6644"/>
                    <a:pt x="2236" y="4309"/>
                  </a:cubicBezTo>
                  <a:cubicBezTo>
                    <a:pt x="2202" y="3175"/>
                    <a:pt x="2136" y="1740"/>
                    <a:pt x="2069" y="273"/>
                  </a:cubicBezTo>
                  <a:cubicBezTo>
                    <a:pt x="2069" y="173"/>
                    <a:pt x="2102" y="39"/>
                    <a:pt x="1969" y="6"/>
                  </a:cubicBezTo>
                  <a:cubicBezTo>
                    <a:pt x="1958" y="2"/>
                    <a:pt x="1948" y="0"/>
                    <a:pt x="1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8" name="Google Shape;12698;p23"/>
            <p:cNvSpPr/>
            <p:nvPr/>
          </p:nvSpPr>
          <p:spPr>
            <a:xfrm rot="-5400000">
              <a:off x="2540791" y="4718864"/>
              <a:ext cx="37265" cy="63897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8" y="0"/>
                  </a:moveTo>
                  <a:cubicBezTo>
                    <a:pt x="368" y="33"/>
                    <a:pt x="1" y="400"/>
                    <a:pt x="1" y="767"/>
                  </a:cubicBezTo>
                  <a:cubicBezTo>
                    <a:pt x="1" y="1201"/>
                    <a:pt x="234" y="1434"/>
                    <a:pt x="701" y="1434"/>
                  </a:cubicBezTo>
                  <a:cubicBezTo>
                    <a:pt x="1135" y="1434"/>
                    <a:pt x="1502" y="1068"/>
                    <a:pt x="1502" y="667"/>
                  </a:cubicBezTo>
                  <a:cubicBezTo>
                    <a:pt x="1502" y="300"/>
                    <a:pt x="116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9" name="Google Shape;12699;p23"/>
            <p:cNvSpPr/>
            <p:nvPr/>
          </p:nvSpPr>
          <p:spPr>
            <a:xfrm rot="-5400000">
              <a:off x="986403" y="4784973"/>
              <a:ext cx="37265" cy="62428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8" y="0"/>
                  </a:moveTo>
                  <a:cubicBezTo>
                    <a:pt x="334" y="0"/>
                    <a:pt x="1" y="267"/>
                    <a:pt x="1" y="634"/>
                  </a:cubicBezTo>
                  <a:cubicBezTo>
                    <a:pt x="1" y="1001"/>
                    <a:pt x="367" y="1368"/>
                    <a:pt x="734" y="1401"/>
                  </a:cubicBezTo>
                  <a:cubicBezTo>
                    <a:pt x="1101" y="1401"/>
                    <a:pt x="1502" y="1035"/>
                    <a:pt x="1502" y="701"/>
                  </a:cubicBezTo>
                  <a:cubicBezTo>
                    <a:pt x="1502" y="267"/>
                    <a:pt x="1201" y="0"/>
                    <a:pt x="768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0" name="Google Shape;12700;p23"/>
            <p:cNvSpPr/>
            <p:nvPr/>
          </p:nvSpPr>
          <p:spPr>
            <a:xfrm rot="-5400000">
              <a:off x="1153673" y="4696832"/>
              <a:ext cx="33965" cy="54991"/>
            </a:xfrm>
            <a:custGeom>
              <a:avLst/>
              <a:gdLst/>
              <a:ahLst/>
              <a:cxnLst/>
              <a:rect l="l" t="t" r="r" b="b"/>
              <a:pathLst>
                <a:path w="1369" h="1235" extrusionOk="0">
                  <a:moveTo>
                    <a:pt x="735" y="0"/>
                  </a:moveTo>
                  <a:cubicBezTo>
                    <a:pt x="268" y="0"/>
                    <a:pt x="34" y="167"/>
                    <a:pt x="34" y="567"/>
                  </a:cubicBezTo>
                  <a:cubicBezTo>
                    <a:pt x="1" y="1001"/>
                    <a:pt x="234" y="1234"/>
                    <a:pt x="668" y="1234"/>
                  </a:cubicBezTo>
                  <a:cubicBezTo>
                    <a:pt x="1035" y="1234"/>
                    <a:pt x="1335" y="968"/>
                    <a:pt x="1335" y="601"/>
                  </a:cubicBezTo>
                  <a:cubicBezTo>
                    <a:pt x="1369" y="200"/>
                    <a:pt x="1135" y="0"/>
                    <a:pt x="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1" name="Google Shape;12701;p23"/>
            <p:cNvSpPr/>
            <p:nvPr/>
          </p:nvSpPr>
          <p:spPr>
            <a:xfrm rot="-5400000">
              <a:off x="2887624" y="4750553"/>
              <a:ext cx="35602" cy="55125"/>
            </a:xfrm>
            <a:custGeom>
              <a:avLst/>
              <a:gdLst/>
              <a:ahLst/>
              <a:cxnLst/>
              <a:rect l="l" t="t" r="r" b="b"/>
              <a:pathLst>
                <a:path w="1435" h="1238" extrusionOk="0">
                  <a:moveTo>
                    <a:pt x="735" y="1"/>
                  </a:moveTo>
                  <a:cubicBezTo>
                    <a:pt x="334" y="1"/>
                    <a:pt x="32" y="291"/>
                    <a:pt x="0" y="671"/>
                  </a:cubicBezTo>
                  <a:cubicBezTo>
                    <a:pt x="0" y="1004"/>
                    <a:pt x="200" y="1204"/>
                    <a:pt x="434" y="1238"/>
                  </a:cubicBezTo>
                  <a:cubicBezTo>
                    <a:pt x="968" y="1238"/>
                    <a:pt x="1401" y="904"/>
                    <a:pt x="1401" y="570"/>
                  </a:cubicBezTo>
                  <a:cubicBezTo>
                    <a:pt x="1435" y="304"/>
                    <a:pt x="1101" y="3"/>
                    <a:pt x="801" y="3"/>
                  </a:cubicBezTo>
                  <a:cubicBezTo>
                    <a:pt x="779" y="2"/>
                    <a:pt x="757" y="1"/>
                    <a:pt x="735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2" name="Google Shape;12702;p23"/>
            <p:cNvSpPr/>
            <p:nvPr/>
          </p:nvSpPr>
          <p:spPr>
            <a:xfrm rot="-5400000">
              <a:off x="2473206" y="4589815"/>
              <a:ext cx="35602" cy="52186"/>
            </a:xfrm>
            <a:custGeom>
              <a:avLst/>
              <a:gdLst/>
              <a:ahLst/>
              <a:cxnLst/>
              <a:rect l="l" t="t" r="r" b="b"/>
              <a:pathLst>
                <a:path w="1435" h="1172" extrusionOk="0">
                  <a:moveTo>
                    <a:pt x="911" y="1"/>
                  </a:moveTo>
                  <a:cubicBezTo>
                    <a:pt x="886" y="1"/>
                    <a:pt x="861" y="2"/>
                    <a:pt x="834" y="4"/>
                  </a:cubicBezTo>
                  <a:cubicBezTo>
                    <a:pt x="434" y="4"/>
                    <a:pt x="0" y="371"/>
                    <a:pt x="34" y="671"/>
                  </a:cubicBezTo>
                  <a:cubicBezTo>
                    <a:pt x="67" y="938"/>
                    <a:pt x="200" y="1172"/>
                    <a:pt x="534" y="1172"/>
                  </a:cubicBezTo>
                  <a:cubicBezTo>
                    <a:pt x="934" y="1172"/>
                    <a:pt x="1435" y="805"/>
                    <a:pt x="1401" y="504"/>
                  </a:cubicBezTo>
                  <a:cubicBezTo>
                    <a:pt x="1370" y="195"/>
                    <a:pt x="1225" y="1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3" name="Google Shape;12703;p23"/>
            <p:cNvSpPr/>
            <p:nvPr/>
          </p:nvSpPr>
          <p:spPr>
            <a:xfrm rot="-5400000">
              <a:off x="25409" y="4612501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566" y="0"/>
                  </a:moveTo>
                  <a:cubicBezTo>
                    <a:pt x="232" y="0"/>
                    <a:pt x="32" y="167"/>
                    <a:pt x="32" y="500"/>
                  </a:cubicBezTo>
                  <a:cubicBezTo>
                    <a:pt x="0" y="818"/>
                    <a:pt x="302" y="1137"/>
                    <a:pt x="648" y="1137"/>
                  </a:cubicBezTo>
                  <a:cubicBezTo>
                    <a:pt x="665" y="1137"/>
                    <a:pt x="682" y="1136"/>
                    <a:pt x="699" y="1134"/>
                  </a:cubicBezTo>
                  <a:cubicBezTo>
                    <a:pt x="999" y="1134"/>
                    <a:pt x="1266" y="1068"/>
                    <a:pt x="1266" y="634"/>
                  </a:cubicBezTo>
                  <a:cubicBezTo>
                    <a:pt x="1266" y="300"/>
                    <a:pt x="933" y="0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4" name="Google Shape;12704;p23"/>
            <p:cNvSpPr/>
            <p:nvPr/>
          </p:nvSpPr>
          <p:spPr>
            <a:xfrm rot="-5400000">
              <a:off x="4293397" y="4642288"/>
              <a:ext cx="29822" cy="50672"/>
            </a:xfrm>
            <a:custGeom>
              <a:avLst/>
              <a:gdLst/>
              <a:ahLst/>
              <a:cxnLst/>
              <a:rect l="l" t="t" r="r" b="b"/>
              <a:pathLst>
                <a:path w="1202" h="1138" extrusionOk="0">
                  <a:moveTo>
                    <a:pt x="571" y="0"/>
                  </a:moveTo>
                  <a:cubicBezTo>
                    <a:pt x="268" y="0"/>
                    <a:pt x="34" y="225"/>
                    <a:pt x="34" y="537"/>
                  </a:cubicBezTo>
                  <a:cubicBezTo>
                    <a:pt x="0" y="904"/>
                    <a:pt x="234" y="1137"/>
                    <a:pt x="634" y="1137"/>
                  </a:cubicBezTo>
                  <a:cubicBezTo>
                    <a:pt x="968" y="1137"/>
                    <a:pt x="1134" y="937"/>
                    <a:pt x="1168" y="737"/>
                  </a:cubicBezTo>
                  <a:cubicBezTo>
                    <a:pt x="1201" y="270"/>
                    <a:pt x="1001" y="3"/>
                    <a:pt x="634" y="3"/>
                  </a:cubicBezTo>
                  <a:cubicBezTo>
                    <a:pt x="613" y="1"/>
                    <a:pt x="592" y="0"/>
                    <a:pt x="5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5" name="Google Shape;12705;p23"/>
            <p:cNvSpPr/>
            <p:nvPr/>
          </p:nvSpPr>
          <p:spPr>
            <a:xfrm rot="-5400000">
              <a:off x="3656894" y="4686981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623" y="0"/>
                  </a:moveTo>
                  <a:cubicBezTo>
                    <a:pt x="332" y="0"/>
                    <a:pt x="0" y="317"/>
                    <a:pt x="32" y="603"/>
                  </a:cubicBezTo>
                  <a:cubicBezTo>
                    <a:pt x="65" y="903"/>
                    <a:pt x="199" y="1137"/>
                    <a:pt x="632" y="1137"/>
                  </a:cubicBezTo>
                  <a:cubicBezTo>
                    <a:pt x="899" y="1137"/>
                    <a:pt x="1266" y="836"/>
                    <a:pt x="1233" y="570"/>
                  </a:cubicBezTo>
                  <a:cubicBezTo>
                    <a:pt x="1199" y="236"/>
                    <a:pt x="999" y="36"/>
                    <a:pt x="666" y="2"/>
                  </a:cubicBezTo>
                  <a:cubicBezTo>
                    <a:pt x="652" y="1"/>
                    <a:pt x="638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6" name="Google Shape;12706;p23"/>
            <p:cNvSpPr/>
            <p:nvPr/>
          </p:nvSpPr>
          <p:spPr>
            <a:xfrm rot="-5400000">
              <a:off x="196589" y="4658341"/>
              <a:ext cx="28953" cy="49158"/>
            </a:xfrm>
            <a:custGeom>
              <a:avLst/>
              <a:gdLst/>
              <a:ahLst/>
              <a:cxnLst/>
              <a:rect l="l" t="t" r="r" b="b"/>
              <a:pathLst>
                <a:path w="1167" h="1104" extrusionOk="0">
                  <a:moveTo>
                    <a:pt x="558" y="1"/>
                  </a:moveTo>
                  <a:cubicBezTo>
                    <a:pt x="299" y="1"/>
                    <a:pt x="1" y="284"/>
                    <a:pt x="32" y="537"/>
                  </a:cubicBezTo>
                  <a:cubicBezTo>
                    <a:pt x="32" y="870"/>
                    <a:pt x="232" y="1104"/>
                    <a:pt x="566" y="1104"/>
                  </a:cubicBezTo>
                  <a:cubicBezTo>
                    <a:pt x="899" y="1104"/>
                    <a:pt x="1133" y="971"/>
                    <a:pt x="1166" y="704"/>
                  </a:cubicBezTo>
                  <a:cubicBezTo>
                    <a:pt x="1166" y="303"/>
                    <a:pt x="899" y="3"/>
                    <a:pt x="599" y="3"/>
                  </a:cubicBezTo>
                  <a:cubicBezTo>
                    <a:pt x="586" y="1"/>
                    <a:pt x="572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7" name="Google Shape;12707;p23"/>
            <p:cNvSpPr/>
            <p:nvPr/>
          </p:nvSpPr>
          <p:spPr>
            <a:xfrm rot="-5400000">
              <a:off x="2223116" y="4652291"/>
              <a:ext cx="26522" cy="50539"/>
            </a:xfrm>
            <a:custGeom>
              <a:avLst/>
              <a:gdLst/>
              <a:ahLst/>
              <a:cxnLst/>
              <a:rect l="l" t="t" r="r" b="b"/>
              <a:pathLst>
                <a:path w="1069" h="1135" extrusionOk="0">
                  <a:moveTo>
                    <a:pt x="534" y="0"/>
                  </a:moveTo>
                  <a:cubicBezTo>
                    <a:pt x="234" y="0"/>
                    <a:pt x="1" y="200"/>
                    <a:pt x="34" y="534"/>
                  </a:cubicBezTo>
                  <a:cubicBezTo>
                    <a:pt x="67" y="834"/>
                    <a:pt x="234" y="1101"/>
                    <a:pt x="601" y="1134"/>
                  </a:cubicBezTo>
                  <a:lnTo>
                    <a:pt x="735" y="1134"/>
                  </a:lnTo>
                  <a:cubicBezTo>
                    <a:pt x="801" y="1134"/>
                    <a:pt x="868" y="1101"/>
                    <a:pt x="901" y="1067"/>
                  </a:cubicBezTo>
                  <a:cubicBezTo>
                    <a:pt x="1035" y="1001"/>
                    <a:pt x="1068" y="834"/>
                    <a:pt x="1068" y="600"/>
                  </a:cubicBezTo>
                  <a:cubicBezTo>
                    <a:pt x="1068" y="434"/>
                    <a:pt x="1035" y="267"/>
                    <a:pt x="935" y="167"/>
                  </a:cubicBezTo>
                  <a:cubicBezTo>
                    <a:pt x="901" y="100"/>
                    <a:pt x="835" y="67"/>
                    <a:pt x="768" y="33"/>
                  </a:cubicBezTo>
                  <a:cubicBezTo>
                    <a:pt x="701" y="0"/>
                    <a:pt x="634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8" name="Google Shape;12708;p23"/>
            <p:cNvSpPr/>
            <p:nvPr/>
          </p:nvSpPr>
          <p:spPr>
            <a:xfrm rot="-5400000">
              <a:off x="4130480" y="4678196"/>
              <a:ext cx="29003" cy="47555"/>
            </a:xfrm>
            <a:custGeom>
              <a:avLst/>
              <a:gdLst/>
              <a:ahLst/>
              <a:cxnLst/>
              <a:rect l="l" t="t" r="r" b="b"/>
              <a:pathLst>
                <a:path w="1169" h="1068" extrusionOk="0">
                  <a:moveTo>
                    <a:pt x="534" y="0"/>
                  </a:moveTo>
                  <a:cubicBezTo>
                    <a:pt x="201" y="34"/>
                    <a:pt x="1" y="201"/>
                    <a:pt x="1" y="567"/>
                  </a:cubicBezTo>
                  <a:cubicBezTo>
                    <a:pt x="1" y="934"/>
                    <a:pt x="267" y="1034"/>
                    <a:pt x="534" y="1068"/>
                  </a:cubicBezTo>
                  <a:cubicBezTo>
                    <a:pt x="901" y="1068"/>
                    <a:pt x="1168" y="801"/>
                    <a:pt x="1135" y="534"/>
                  </a:cubicBezTo>
                  <a:cubicBezTo>
                    <a:pt x="1101" y="167"/>
                    <a:pt x="868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9" name="Google Shape;12709;p23"/>
            <p:cNvSpPr/>
            <p:nvPr/>
          </p:nvSpPr>
          <p:spPr>
            <a:xfrm rot="-5400000">
              <a:off x="3729041" y="4604613"/>
              <a:ext cx="28159" cy="43281"/>
            </a:xfrm>
            <a:custGeom>
              <a:avLst/>
              <a:gdLst/>
              <a:ahLst/>
              <a:cxnLst/>
              <a:rect l="l" t="t" r="r" b="b"/>
              <a:pathLst>
                <a:path w="1135" h="972" extrusionOk="0">
                  <a:moveTo>
                    <a:pt x="616" y="1"/>
                  </a:moveTo>
                  <a:cubicBezTo>
                    <a:pt x="263" y="1"/>
                    <a:pt x="31" y="195"/>
                    <a:pt x="0" y="505"/>
                  </a:cubicBezTo>
                  <a:cubicBezTo>
                    <a:pt x="0" y="805"/>
                    <a:pt x="134" y="972"/>
                    <a:pt x="434" y="972"/>
                  </a:cubicBezTo>
                  <a:cubicBezTo>
                    <a:pt x="701" y="972"/>
                    <a:pt x="1135" y="605"/>
                    <a:pt x="1135" y="338"/>
                  </a:cubicBezTo>
                  <a:cubicBezTo>
                    <a:pt x="1135" y="71"/>
                    <a:pt x="934" y="4"/>
                    <a:pt x="701" y="4"/>
                  </a:cubicBezTo>
                  <a:cubicBezTo>
                    <a:pt x="672" y="2"/>
                    <a:pt x="644" y="1"/>
                    <a:pt x="6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0" name="Google Shape;12710;p23"/>
            <p:cNvSpPr/>
            <p:nvPr/>
          </p:nvSpPr>
          <p:spPr>
            <a:xfrm rot="-5400000">
              <a:off x="1602905" y="4607903"/>
              <a:ext cx="26497" cy="43325"/>
            </a:xfrm>
            <a:custGeom>
              <a:avLst/>
              <a:gdLst/>
              <a:ahLst/>
              <a:cxnLst/>
              <a:rect l="l" t="t" r="r" b="b"/>
              <a:pathLst>
                <a:path w="1068" h="973" extrusionOk="0">
                  <a:moveTo>
                    <a:pt x="681" y="1"/>
                  </a:moveTo>
                  <a:cubicBezTo>
                    <a:pt x="655" y="1"/>
                    <a:pt x="629" y="2"/>
                    <a:pt x="601" y="5"/>
                  </a:cubicBezTo>
                  <a:cubicBezTo>
                    <a:pt x="267" y="5"/>
                    <a:pt x="67" y="205"/>
                    <a:pt x="34" y="539"/>
                  </a:cubicBezTo>
                  <a:cubicBezTo>
                    <a:pt x="0" y="639"/>
                    <a:pt x="34" y="705"/>
                    <a:pt x="67" y="772"/>
                  </a:cubicBezTo>
                  <a:cubicBezTo>
                    <a:pt x="67" y="772"/>
                    <a:pt x="100" y="805"/>
                    <a:pt x="100" y="839"/>
                  </a:cubicBezTo>
                  <a:lnTo>
                    <a:pt x="134" y="839"/>
                  </a:lnTo>
                  <a:cubicBezTo>
                    <a:pt x="134" y="872"/>
                    <a:pt x="167" y="872"/>
                    <a:pt x="167" y="905"/>
                  </a:cubicBezTo>
                  <a:cubicBezTo>
                    <a:pt x="201" y="905"/>
                    <a:pt x="234" y="905"/>
                    <a:pt x="267" y="939"/>
                  </a:cubicBezTo>
                  <a:cubicBezTo>
                    <a:pt x="334" y="939"/>
                    <a:pt x="434" y="972"/>
                    <a:pt x="567" y="972"/>
                  </a:cubicBezTo>
                  <a:cubicBezTo>
                    <a:pt x="801" y="972"/>
                    <a:pt x="968" y="905"/>
                    <a:pt x="1034" y="705"/>
                  </a:cubicBezTo>
                  <a:cubicBezTo>
                    <a:pt x="1068" y="639"/>
                    <a:pt x="1068" y="572"/>
                    <a:pt x="1068" y="472"/>
                  </a:cubicBezTo>
                  <a:cubicBezTo>
                    <a:pt x="1068" y="166"/>
                    <a:pt x="956" y="1"/>
                    <a:pt x="6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1" name="Google Shape;12711;p23"/>
            <p:cNvSpPr/>
            <p:nvPr/>
          </p:nvSpPr>
          <p:spPr>
            <a:xfrm rot="-5400000">
              <a:off x="2246536" y="4583589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400" y="0"/>
                  </a:moveTo>
                  <a:cubicBezTo>
                    <a:pt x="234" y="0"/>
                    <a:pt x="134" y="67"/>
                    <a:pt x="67" y="201"/>
                  </a:cubicBezTo>
                  <a:cubicBezTo>
                    <a:pt x="33" y="234"/>
                    <a:pt x="33" y="267"/>
                    <a:pt x="33" y="301"/>
                  </a:cubicBezTo>
                  <a:cubicBezTo>
                    <a:pt x="0" y="334"/>
                    <a:pt x="0" y="367"/>
                    <a:pt x="0" y="401"/>
                  </a:cubicBezTo>
                  <a:cubicBezTo>
                    <a:pt x="0" y="668"/>
                    <a:pt x="334" y="968"/>
                    <a:pt x="634" y="968"/>
                  </a:cubicBezTo>
                  <a:cubicBezTo>
                    <a:pt x="901" y="968"/>
                    <a:pt x="1001" y="801"/>
                    <a:pt x="1034" y="568"/>
                  </a:cubicBezTo>
                  <a:cubicBezTo>
                    <a:pt x="1034" y="501"/>
                    <a:pt x="1001" y="434"/>
                    <a:pt x="967" y="367"/>
                  </a:cubicBezTo>
                  <a:cubicBezTo>
                    <a:pt x="934" y="301"/>
                    <a:pt x="901" y="234"/>
                    <a:pt x="834" y="167"/>
                  </a:cubicBezTo>
                  <a:cubicBezTo>
                    <a:pt x="701" y="67"/>
                    <a:pt x="567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2" name="Google Shape;12712;p23"/>
            <p:cNvSpPr/>
            <p:nvPr/>
          </p:nvSpPr>
          <p:spPr>
            <a:xfrm rot="-5400000">
              <a:off x="1590432" y="4650216"/>
              <a:ext cx="24860" cy="43103"/>
            </a:xfrm>
            <a:custGeom>
              <a:avLst/>
              <a:gdLst/>
              <a:ahLst/>
              <a:cxnLst/>
              <a:rect l="l" t="t" r="r" b="b"/>
              <a:pathLst>
                <a:path w="1002" h="968" extrusionOk="0">
                  <a:moveTo>
                    <a:pt x="534" y="1"/>
                  </a:moveTo>
                  <a:cubicBezTo>
                    <a:pt x="267" y="34"/>
                    <a:pt x="34" y="167"/>
                    <a:pt x="34" y="468"/>
                  </a:cubicBezTo>
                  <a:cubicBezTo>
                    <a:pt x="1" y="801"/>
                    <a:pt x="201" y="968"/>
                    <a:pt x="501" y="968"/>
                  </a:cubicBezTo>
                  <a:cubicBezTo>
                    <a:pt x="801" y="968"/>
                    <a:pt x="1001" y="835"/>
                    <a:pt x="1001" y="501"/>
                  </a:cubicBezTo>
                  <a:cubicBezTo>
                    <a:pt x="968" y="201"/>
                    <a:pt x="868" y="34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3" name="Google Shape;12713;p23"/>
            <p:cNvSpPr/>
            <p:nvPr/>
          </p:nvSpPr>
          <p:spPr>
            <a:xfrm rot="-5400000">
              <a:off x="601135" y="4766463"/>
              <a:ext cx="26522" cy="35711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4" y="1"/>
                  </a:moveTo>
                  <a:cubicBezTo>
                    <a:pt x="368" y="1"/>
                    <a:pt x="201" y="34"/>
                    <a:pt x="101" y="134"/>
                  </a:cubicBezTo>
                  <a:cubicBezTo>
                    <a:pt x="34" y="201"/>
                    <a:pt x="1" y="301"/>
                    <a:pt x="1" y="434"/>
                  </a:cubicBezTo>
                  <a:cubicBezTo>
                    <a:pt x="1" y="768"/>
                    <a:pt x="334" y="768"/>
                    <a:pt x="534" y="801"/>
                  </a:cubicBezTo>
                  <a:cubicBezTo>
                    <a:pt x="801" y="801"/>
                    <a:pt x="1068" y="735"/>
                    <a:pt x="1035" y="401"/>
                  </a:cubicBezTo>
                  <a:cubicBezTo>
                    <a:pt x="1035" y="301"/>
                    <a:pt x="1035" y="234"/>
                    <a:pt x="1001" y="201"/>
                  </a:cubicBezTo>
                  <a:cubicBezTo>
                    <a:pt x="935" y="34"/>
                    <a:pt x="734" y="1"/>
                    <a:pt x="534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4" name="Google Shape;12714;p23"/>
            <p:cNvSpPr/>
            <p:nvPr/>
          </p:nvSpPr>
          <p:spPr>
            <a:xfrm rot="-5400000">
              <a:off x="3434291" y="4761523"/>
              <a:ext cx="28159" cy="35667"/>
            </a:xfrm>
            <a:custGeom>
              <a:avLst/>
              <a:gdLst/>
              <a:ahLst/>
              <a:cxnLst/>
              <a:rect l="l" t="t" r="r" b="b"/>
              <a:pathLst>
                <a:path w="1135" h="801" extrusionOk="0">
                  <a:moveTo>
                    <a:pt x="668" y="0"/>
                  </a:moveTo>
                  <a:cubicBezTo>
                    <a:pt x="334" y="0"/>
                    <a:pt x="67" y="200"/>
                    <a:pt x="34" y="501"/>
                  </a:cubicBezTo>
                  <a:cubicBezTo>
                    <a:pt x="0" y="768"/>
                    <a:pt x="367" y="701"/>
                    <a:pt x="534" y="801"/>
                  </a:cubicBezTo>
                  <a:cubicBezTo>
                    <a:pt x="801" y="734"/>
                    <a:pt x="1101" y="701"/>
                    <a:pt x="1135" y="334"/>
                  </a:cubicBezTo>
                  <a:cubicBezTo>
                    <a:pt x="1135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5" name="Google Shape;12715;p23"/>
            <p:cNvSpPr/>
            <p:nvPr/>
          </p:nvSpPr>
          <p:spPr>
            <a:xfrm rot="-5400000">
              <a:off x="3947651" y="4562968"/>
              <a:ext cx="24860" cy="37180"/>
            </a:xfrm>
            <a:custGeom>
              <a:avLst/>
              <a:gdLst/>
              <a:ahLst/>
              <a:cxnLst/>
              <a:rect l="l" t="t" r="r" b="b"/>
              <a:pathLst>
                <a:path w="1002" h="835" extrusionOk="0">
                  <a:moveTo>
                    <a:pt x="534" y="0"/>
                  </a:moveTo>
                  <a:cubicBezTo>
                    <a:pt x="301" y="0"/>
                    <a:pt x="34" y="100"/>
                    <a:pt x="34" y="367"/>
                  </a:cubicBezTo>
                  <a:cubicBezTo>
                    <a:pt x="0" y="667"/>
                    <a:pt x="234" y="834"/>
                    <a:pt x="501" y="834"/>
                  </a:cubicBezTo>
                  <a:cubicBezTo>
                    <a:pt x="701" y="834"/>
                    <a:pt x="968" y="801"/>
                    <a:pt x="968" y="434"/>
                  </a:cubicBezTo>
                  <a:cubicBezTo>
                    <a:pt x="1001" y="134"/>
                    <a:pt x="801" y="34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6" name="Google Shape;12716;p23"/>
            <p:cNvSpPr/>
            <p:nvPr/>
          </p:nvSpPr>
          <p:spPr>
            <a:xfrm rot="-5400000">
              <a:off x="3369187" y="4649873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368" y="0"/>
                  </a:moveTo>
                  <a:cubicBezTo>
                    <a:pt x="145" y="0"/>
                    <a:pt x="34" y="155"/>
                    <a:pt x="34" y="338"/>
                  </a:cubicBezTo>
                  <a:cubicBezTo>
                    <a:pt x="0" y="672"/>
                    <a:pt x="100" y="872"/>
                    <a:pt x="401" y="872"/>
                  </a:cubicBezTo>
                  <a:cubicBezTo>
                    <a:pt x="701" y="872"/>
                    <a:pt x="868" y="672"/>
                    <a:pt x="868" y="438"/>
                  </a:cubicBezTo>
                  <a:cubicBezTo>
                    <a:pt x="868" y="205"/>
                    <a:pt x="701" y="5"/>
                    <a:pt x="434" y="5"/>
                  </a:cubicBezTo>
                  <a:cubicBezTo>
                    <a:pt x="411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7" name="Google Shape;12717;p23"/>
            <p:cNvSpPr/>
            <p:nvPr/>
          </p:nvSpPr>
          <p:spPr>
            <a:xfrm rot="-5400000">
              <a:off x="3064375" y="4729632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67" y="1"/>
                  </a:moveTo>
                  <a:cubicBezTo>
                    <a:pt x="167" y="1"/>
                    <a:pt x="0" y="134"/>
                    <a:pt x="34" y="434"/>
                  </a:cubicBezTo>
                  <a:cubicBezTo>
                    <a:pt x="34" y="701"/>
                    <a:pt x="201" y="801"/>
                    <a:pt x="467" y="801"/>
                  </a:cubicBezTo>
                  <a:cubicBezTo>
                    <a:pt x="734" y="801"/>
                    <a:pt x="901" y="668"/>
                    <a:pt x="901" y="401"/>
                  </a:cubicBezTo>
                  <a:cubicBezTo>
                    <a:pt x="901" y="101"/>
                    <a:pt x="734" y="1"/>
                    <a:pt x="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8" name="Google Shape;12718;p23"/>
            <p:cNvSpPr/>
            <p:nvPr/>
          </p:nvSpPr>
          <p:spPr>
            <a:xfrm rot="-5400000">
              <a:off x="735424" y="4697990"/>
              <a:ext cx="24041" cy="34464"/>
            </a:xfrm>
            <a:custGeom>
              <a:avLst/>
              <a:gdLst/>
              <a:ahLst/>
              <a:cxnLst/>
              <a:rect l="l" t="t" r="r" b="b"/>
              <a:pathLst>
                <a:path w="969" h="774" extrusionOk="0">
                  <a:moveTo>
                    <a:pt x="301" y="1"/>
                  </a:moveTo>
                  <a:cubicBezTo>
                    <a:pt x="134" y="34"/>
                    <a:pt x="1" y="134"/>
                    <a:pt x="1" y="334"/>
                  </a:cubicBezTo>
                  <a:cubicBezTo>
                    <a:pt x="34" y="601"/>
                    <a:pt x="301" y="735"/>
                    <a:pt x="535" y="768"/>
                  </a:cubicBezTo>
                  <a:cubicBezTo>
                    <a:pt x="558" y="771"/>
                    <a:pt x="581" y="773"/>
                    <a:pt x="604" y="773"/>
                  </a:cubicBezTo>
                  <a:cubicBezTo>
                    <a:pt x="806" y="773"/>
                    <a:pt x="968" y="638"/>
                    <a:pt x="968" y="368"/>
                  </a:cubicBezTo>
                  <a:cubicBezTo>
                    <a:pt x="968" y="334"/>
                    <a:pt x="935" y="301"/>
                    <a:pt x="935" y="268"/>
                  </a:cubicBezTo>
                  <a:cubicBezTo>
                    <a:pt x="902" y="68"/>
                    <a:pt x="701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9" name="Google Shape;12719;p23"/>
            <p:cNvSpPr/>
            <p:nvPr/>
          </p:nvSpPr>
          <p:spPr>
            <a:xfrm rot="-5400000">
              <a:off x="-18917" y="4697518"/>
              <a:ext cx="19054" cy="42034"/>
            </a:xfrm>
            <a:custGeom>
              <a:avLst/>
              <a:gdLst/>
              <a:ahLst/>
              <a:cxnLst/>
              <a:rect l="l" t="t" r="r" b="b"/>
              <a:pathLst>
                <a:path w="768" h="944" extrusionOk="0">
                  <a:moveTo>
                    <a:pt x="312" y="0"/>
                  </a:moveTo>
                  <a:cubicBezTo>
                    <a:pt x="91" y="0"/>
                    <a:pt x="32" y="190"/>
                    <a:pt x="1" y="438"/>
                  </a:cubicBezTo>
                  <a:cubicBezTo>
                    <a:pt x="34" y="671"/>
                    <a:pt x="67" y="938"/>
                    <a:pt x="401" y="938"/>
                  </a:cubicBezTo>
                  <a:cubicBezTo>
                    <a:pt x="422" y="941"/>
                    <a:pt x="442" y="943"/>
                    <a:pt x="462" y="943"/>
                  </a:cubicBezTo>
                  <a:cubicBezTo>
                    <a:pt x="633" y="943"/>
                    <a:pt x="761" y="817"/>
                    <a:pt x="701" y="638"/>
                  </a:cubicBezTo>
                  <a:cubicBezTo>
                    <a:pt x="634" y="404"/>
                    <a:pt x="768" y="4"/>
                    <a:pt x="368" y="4"/>
                  </a:cubicBezTo>
                  <a:cubicBezTo>
                    <a:pt x="348" y="2"/>
                    <a:pt x="329" y="0"/>
                    <a:pt x="3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0" name="Google Shape;12720;p23"/>
            <p:cNvSpPr/>
            <p:nvPr/>
          </p:nvSpPr>
          <p:spPr>
            <a:xfrm rot="-5400000">
              <a:off x="4534903" y="4588212"/>
              <a:ext cx="20716" cy="37180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01" y="1"/>
                  </a:moveTo>
                  <a:cubicBezTo>
                    <a:pt x="201" y="1"/>
                    <a:pt x="34" y="134"/>
                    <a:pt x="34" y="401"/>
                  </a:cubicBezTo>
                  <a:cubicBezTo>
                    <a:pt x="0" y="668"/>
                    <a:pt x="167" y="835"/>
                    <a:pt x="367" y="835"/>
                  </a:cubicBezTo>
                  <a:cubicBezTo>
                    <a:pt x="601" y="835"/>
                    <a:pt x="834" y="701"/>
                    <a:pt x="834" y="435"/>
                  </a:cubicBezTo>
                  <a:cubicBezTo>
                    <a:pt x="834" y="201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1" name="Google Shape;12721;p23"/>
            <p:cNvSpPr/>
            <p:nvPr/>
          </p:nvSpPr>
          <p:spPr>
            <a:xfrm rot="-5400000">
              <a:off x="1920395" y="4632743"/>
              <a:ext cx="21535" cy="31704"/>
            </a:xfrm>
            <a:custGeom>
              <a:avLst/>
              <a:gdLst/>
              <a:ahLst/>
              <a:cxnLst/>
              <a:rect l="l" t="t" r="r" b="b"/>
              <a:pathLst>
                <a:path w="868" h="712" extrusionOk="0">
                  <a:moveTo>
                    <a:pt x="492" y="1"/>
                  </a:moveTo>
                  <a:cubicBezTo>
                    <a:pt x="473" y="1"/>
                    <a:pt x="454" y="2"/>
                    <a:pt x="434" y="5"/>
                  </a:cubicBezTo>
                  <a:cubicBezTo>
                    <a:pt x="234" y="38"/>
                    <a:pt x="0" y="105"/>
                    <a:pt x="0" y="372"/>
                  </a:cubicBezTo>
                  <a:cubicBezTo>
                    <a:pt x="0" y="606"/>
                    <a:pt x="154" y="712"/>
                    <a:pt x="394" y="712"/>
                  </a:cubicBezTo>
                  <a:cubicBezTo>
                    <a:pt x="428" y="712"/>
                    <a:pt x="464" y="710"/>
                    <a:pt x="501" y="705"/>
                  </a:cubicBezTo>
                  <a:cubicBezTo>
                    <a:pt x="667" y="705"/>
                    <a:pt x="868" y="639"/>
                    <a:pt x="834" y="372"/>
                  </a:cubicBezTo>
                  <a:cubicBezTo>
                    <a:pt x="804" y="158"/>
                    <a:pt x="690" y="1"/>
                    <a:pt x="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2" name="Google Shape;12722;p23"/>
            <p:cNvSpPr/>
            <p:nvPr/>
          </p:nvSpPr>
          <p:spPr>
            <a:xfrm rot="-5400000">
              <a:off x="1374198" y="4639361"/>
              <a:ext cx="20692" cy="34197"/>
            </a:xfrm>
            <a:custGeom>
              <a:avLst/>
              <a:gdLst/>
              <a:ahLst/>
              <a:cxnLst/>
              <a:rect l="l" t="t" r="r" b="b"/>
              <a:pathLst>
                <a:path w="834" h="768" extrusionOk="0">
                  <a:moveTo>
                    <a:pt x="434" y="0"/>
                  </a:moveTo>
                  <a:cubicBezTo>
                    <a:pt x="200" y="0"/>
                    <a:pt x="67" y="167"/>
                    <a:pt x="33" y="400"/>
                  </a:cubicBezTo>
                  <a:cubicBezTo>
                    <a:pt x="0" y="634"/>
                    <a:pt x="167" y="767"/>
                    <a:pt x="400" y="767"/>
                  </a:cubicBezTo>
                  <a:cubicBezTo>
                    <a:pt x="667" y="767"/>
                    <a:pt x="801" y="634"/>
                    <a:pt x="801" y="467"/>
                  </a:cubicBezTo>
                  <a:cubicBezTo>
                    <a:pt x="834" y="134"/>
                    <a:pt x="634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3" name="Google Shape;12723;p23"/>
            <p:cNvSpPr/>
            <p:nvPr/>
          </p:nvSpPr>
          <p:spPr>
            <a:xfrm rot="-5400000">
              <a:off x="512764" y="4690584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167" y="34"/>
                    <a:pt x="1" y="134"/>
                    <a:pt x="1" y="335"/>
                  </a:cubicBezTo>
                  <a:cubicBezTo>
                    <a:pt x="1" y="601"/>
                    <a:pt x="134" y="701"/>
                    <a:pt x="401" y="735"/>
                  </a:cubicBezTo>
                  <a:cubicBezTo>
                    <a:pt x="634" y="735"/>
                    <a:pt x="701" y="568"/>
                    <a:pt x="768" y="368"/>
                  </a:cubicBezTo>
                  <a:cubicBezTo>
                    <a:pt x="701" y="168"/>
                    <a:pt x="634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4" name="Google Shape;12724;p23"/>
            <p:cNvSpPr/>
            <p:nvPr/>
          </p:nvSpPr>
          <p:spPr>
            <a:xfrm rot="-5400000">
              <a:off x="2311832" y="4696532"/>
              <a:ext cx="19898" cy="282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368" y="0"/>
                  </a:moveTo>
                  <a:cubicBezTo>
                    <a:pt x="168" y="0"/>
                    <a:pt x="1" y="100"/>
                    <a:pt x="1" y="300"/>
                  </a:cubicBezTo>
                  <a:cubicBezTo>
                    <a:pt x="1" y="567"/>
                    <a:pt x="201" y="634"/>
                    <a:pt x="468" y="634"/>
                  </a:cubicBezTo>
                  <a:cubicBezTo>
                    <a:pt x="635" y="634"/>
                    <a:pt x="801" y="567"/>
                    <a:pt x="768" y="334"/>
                  </a:cubicBezTo>
                  <a:cubicBezTo>
                    <a:pt x="735" y="100"/>
                    <a:pt x="601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5" name="Google Shape;12725;p23"/>
            <p:cNvSpPr/>
            <p:nvPr/>
          </p:nvSpPr>
          <p:spPr>
            <a:xfrm rot="-5400000">
              <a:off x="2716348" y="4666410"/>
              <a:ext cx="17392" cy="29744"/>
            </a:xfrm>
            <a:custGeom>
              <a:avLst/>
              <a:gdLst/>
              <a:ahLst/>
              <a:cxnLst/>
              <a:rect l="l" t="t" r="r" b="b"/>
              <a:pathLst>
                <a:path w="701" h="668" extrusionOk="0">
                  <a:moveTo>
                    <a:pt x="367" y="0"/>
                  </a:moveTo>
                  <a:cubicBezTo>
                    <a:pt x="167" y="0"/>
                    <a:pt x="0" y="100"/>
                    <a:pt x="0" y="300"/>
                  </a:cubicBezTo>
                  <a:cubicBezTo>
                    <a:pt x="0" y="534"/>
                    <a:pt x="133" y="667"/>
                    <a:pt x="334" y="667"/>
                  </a:cubicBezTo>
                  <a:lnTo>
                    <a:pt x="434" y="667"/>
                  </a:lnTo>
                  <a:cubicBezTo>
                    <a:pt x="567" y="667"/>
                    <a:pt x="701" y="567"/>
                    <a:pt x="701" y="367"/>
                  </a:cubicBezTo>
                  <a:cubicBezTo>
                    <a:pt x="701" y="167"/>
                    <a:pt x="600" y="33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6" name="Google Shape;12726;p23"/>
            <p:cNvSpPr/>
            <p:nvPr/>
          </p:nvSpPr>
          <p:spPr>
            <a:xfrm rot="-5400000">
              <a:off x="4159279" y="4598273"/>
              <a:ext cx="15754" cy="26984"/>
            </a:xfrm>
            <a:custGeom>
              <a:avLst/>
              <a:gdLst/>
              <a:ahLst/>
              <a:cxnLst/>
              <a:rect l="l" t="t" r="r" b="b"/>
              <a:pathLst>
                <a:path w="635" h="606" extrusionOk="0">
                  <a:moveTo>
                    <a:pt x="274" y="0"/>
                  </a:moveTo>
                  <a:cubicBezTo>
                    <a:pt x="108" y="0"/>
                    <a:pt x="0" y="126"/>
                    <a:pt x="0" y="305"/>
                  </a:cubicBezTo>
                  <a:cubicBezTo>
                    <a:pt x="0" y="472"/>
                    <a:pt x="134" y="572"/>
                    <a:pt x="301" y="606"/>
                  </a:cubicBezTo>
                  <a:cubicBezTo>
                    <a:pt x="467" y="572"/>
                    <a:pt x="634" y="506"/>
                    <a:pt x="634" y="339"/>
                  </a:cubicBezTo>
                  <a:cubicBezTo>
                    <a:pt x="634" y="172"/>
                    <a:pt x="534" y="5"/>
                    <a:pt x="334" y="5"/>
                  </a:cubicBezTo>
                  <a:cubicBezTo>
                    <a:pt x="313" y="2"/>
                    <a:pt x="293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7" name="Google Shape;12727;p23"/>
            <p:cNvSpPr/>
            <p:nvPr/>
          </p:nvSpPr>
          <p:spPr>
            <a:xfrm rot="-5400000">
              <a:off x="3076496" y="4659373"/>
              <a:ext cx="17417" cy="22308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1"/>
                  </a:moveTo>
                  <a:cubicBezTo>
                    <a:pt x="167" y="1"/>
                    <a:pt x="1" y="1"/>
                    <a:pt x="1" y="234"/>
                  </a:cubicBezTo>
                  <a:cubicBezTo>
                    <a:pt x="34" y="401"/>
                    <a:pt x="167" y="501"/>
                    <a:pt x="334" y="501"/>
                  </a:cubicBezTo>
                  <a:cubicBezTo>
                    <a:pt x="534" y="501"/>
                    <a:pt x="668" y="401"/>
                    <a:pt x="668" y="234"/>
                  </a:cubicBezTo>
                  <a:cubicBezTo>
                    <a:pt x="701" y="1"/>
                    <a:pt x="501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8" name="Google Shape;12728;p23"/>
            <p:cNvSpPr/>
            <p:nvPr/>
          </p:nvSpPr>
          <p:spPr>
            <a:xfrm rot="-5400000">
              <a:off x="387108" y="4767616"/>
              <a:ext cx="14911" cy="26806"/>
            </a:xfrm>
            <a:custGeom>
              <a:avLst/>
              <a:gdLst/>
              <a:ahLst/>
              <a:cxnLst/>
              <a:rect l="l" t="t" r="r" b="b"/>
              <a:pathLst>
                <a:path w="601" h="602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601"/>
                  </a:cubicBezTo>
                  <a:cubicBezTo>
                    <a:pt x="468" y="601"/>
                    <a:pt x="601" y="535"/>
                    <a:pt x="601" y="368"/>
                  </a:cubicBezTo>
                  <a:cubicBezTo>
                    <a:pt x="601" y="168"/>
                    <a:pt x="501" y="34"/>
                    <a:pt x="301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9" name="Google Shape;12729;p23"/>
            <p:cNvSpPr/>
            <p:nvPr/>
          </p:nvSpPr>
          <p:spPr>
            <a:xfrm rot="-5400000">
              <a:off x="1856080" y="4590532"/>
              <a:ext cx="14936" cy="26761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268" y="0"/>
                  </a:moveTo>
                  <a:cubicBezTo>
                    <a:pt x="101" y="0"/>
                    <a:pt x="1" y="134"/>
                    <a:pt x="1" y="300"/>
                  </a:cubicBezTo>
                  <a:cubicBezTo>
                    <a:pt x="34" y="467"/>
                    <a:pt x="168" y="567"/>
                    <a:pt x="335" y="567"/>
                  </a:cubicBezTo>
                  <a:lnTo>
                    <a:pt x="335" y="601"/>
                  </a:lnTo>
                  <a:cubicBezTo>
                    <a:pt x="501" y="601"/>
                    <a:pt x="601" y="534"/>
                    <a:pt x="601" y="367"/>
                  </a:cubicBezTo>
                  <a:cubicBezTo>
                    <a:pt x="568" y="167"/>
                    <a:pt x="468" y="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0" name="Google Shape;12730;p23"/>
            <p:cNvSpPr/>
            <p:nvPr/>
          </p:nvSpPr>
          <p:spPr>
            <a:xfrm rot="-5400000">
              <a:off x="3937019" y="4649124"/>
              <a:ext cx="14911" cy="23778"/>
            </a:xfrm>
            <a:custGeom>
              <a:avLst/>
              <a:gdLst/>
              <a:ahLst/>
              <a:cxnLst/>
              <a:rect l="l" t="t" r="r" b="b"/>
              <a:pathLst>
                <a:path w="601" h="534" extrusionOk="0">
                  <a:moveTo>
                    <a:pt x="267" y="0"/>
                  </a:moveTo>
                  <a:cubicBezTo>
                    <a:pt x="134" y="0"/>
                    <a:pt x="34" y="100"/>
                    <a:pt x="0" y="234"/>
                  </a:cubicBezTo>
                  <a:cubicBezTo>
                    <a:pt x="0" y="434"/>
                    <a:pt x="67" y="534"/>
                    <a:pt x="234" y="534"/>
                  </a:cubicBezTo>
                  <a:cubicBezTo>
                    <a:pt x="401" y="534"/>
                    <a:pt x="567" y="467"/>
                    <a:pt x="567" y="300"/>
                  </a:cubicBezTo>
                  <a:cubicBezTo>
                    <a:pt x="601" y="133"/>
                    <a:pt x="434" y="33"/>
                    <a:pt x="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1" name="Google Shape;12731;p23"/>
            <p:cNvSpPr/>
            <p:nvPr/>
          </p:nvSpPr>
          <p:spPr>
            <a:xfrm rot="-5400000">
              <a:off x="5894926" y="4205657"/>
              <a:ext cx="86934" cy="716225"/>
            </a:xfrm>
            <a:custGeom>
              <a:avLst/>
              <a:gdLst/>
              <a:ahLst/>
              <a:cxnLst/>
              <a:rect l="l" t="t" r="r" b="b"/>
              <a:pathLst>
                <a:path w="3504" h="16085" extrusionOk="0">
                  <a:moveTo>
                    <a:pt x="3322" y="1"/>
                  </a:moveTo>
                  <a:cubicBezTo>
                    <a:pt x="3240" y="1"/>
                    <a:pt x="3188" y="78"/>
                    <a:pt x="3136" y="156"/>
                  </a:cubicBezTo>
                  <a:cubicBezTo>
                    <a:pt x="2836" y="456"/>
                    <a:pt x="2603" y="856"/>
                    <a:pt x="2402" y="1223"/>
                  </a:cubicBezTo>
                  <a:cubicBezTo>
                    <a:pt x="1635" y="2591"/>
                    <a:pt x="1001" y="4059"/>
                    <a:pt x="534" y="5526"/>
                  </a:cubicBezTo>
                  <a:cubicBezTo>
                    <a:pt x="1" y="7194"/>
                    <a:pt x="1" y="8929"/>
                    <a:pt x="34" y="10630"/>
                  </a:cubicBezTo>
                  <a:cubicBezTo>
                    <a:pt x="34" y="12098"/>
                    <a:pt x="368" y="13532"/>
                    <a:pt x="701" y="14967"/>
                  </a:cubicBezTo>
                  <a:cubicBezTo>
                    <a:pt x="768" y="15300"/>
                    <a:pt x="868" y="15600"/>
                    <a:pt x="1102" y="15834"/>
                  </a:cubicBezTo>
                  <a:cubicBezTo>
                    <a:pt x="1238" y="15971"/>
                    <a:pt x="1375" y="16085"/>
                    <a:pt x="1548" y="16085"/>
                  </a:cubicBezTo>
                  <a:cubicBezTo>
                    <a:pt x="1587" y="16085"/>
                    <a:pt x="1627" y="16079"/>
                    <a:pt x="1669" y="16067"/>
                  </a:cubicBezTo>
                  <a:cubicBezTo>
                    <a:pt x="1902" y="16034"/>
                    <a:pt x="2002" y="15834"/>
                    <a:pt x="2036" y="15634"/>
                  </a:cubicBezTo>
                  <a:cubicBezTo>
                    <a:pt x="2236" y="14933"/>
                    <a:pt x="2336" y="14199"/>
                    <a:pt x="2369" y="13466"/>
                  </a:cubicBezTo>
                  <a:cubicBezTo>
                    <a:pt x="2402" y="12565"/>
                    <a:pt x="2369" y="11664"/>
                    <a:pt x="2369" y="10363"/>
                  </a:cubicBezTo>
                  <a:cubicBezTo>
                    <a:pt x="2136" y="8162"/>
                    <a:pt x="2636" y="5627"/>
                    <a:pt x="3203" y="3091"/>
                  </a:cubicBezTo>
                  <a:cubicBezTo>
                    <a:pt x="3403" y="2157"/>
                    <a:pt x="3403" y="1223"/>
                    <a:pt x="3503" y="256"/>
                  </a:cubicBezTo>
                  <a:cubicBezTo>
                    <a:pt x="3503" y="156"/>
                    <a:pt x="3503" y="56"/>
                    <a:pt x="3403" y="23"/>
                  </a:cubicBezTo>
                  <a:cubicBezTo>
                    <a:pt x="3373" y="8"/>
                    <a:pt x="3346" y="1"/>
                    <a:pt x="3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2" name="Google Shape;12732;p23"/>
            <p:cNvSpPr/>
            <p:nvPr/>
          </p:nvSpPr>
          <p:spPr>
            <a:xfrm rot="-5400000">
              <a:off x="7294581" y="4434709"/>
              <a:ext cx="86934" cy="776203"/>
            </a:xfrm>
            <a:custGeom>
              <a:avLst/>
              <a:gdLst/>
              <a:ahLst/>
              <a:cxnLst/>
              <a:rect l="l" t="t" r="r" b="b"/>
              <a:pathLst>
                <a:path w="3504" h="17432" extrusionOk="0">
                  <a:moveTo>
                    <a:pt x="576" y="0"/>
                  </a:moveTo>
                  <a:cubicBezTo>
                    <a:pt x="486" y="0"/>
                    <a:pt x="405" y="74"/>
                    <a:pt x="335" y="251"/>
                  </a:cubicBezTo>
                  <a:cubicBezTo>
                    <a:pt x="1" y="1052"/>
                    <a:pt x="134" y="1819"/>
                    <a:pt x="268" y="2620"/>
                  </a:cubicBezTo>
                  <a:cubicBezTo>
                    <a:pt x="535" y="4121"/>
                    <a:pt x="835" y="5589"/>
                    <a:pt x="1135" y="7090"/>
                  </a:cubicBezTo>
                  <a:cubicBezTo>
                    <a:pt x="1435" y="8791"/>
                    <a:pt x="1302" y="10492"/>
                    <a:pt x="1235" y="12193"/>
                  </a:cubicBezTo>
                  <a:cubicBezTo>
                    <a:pt x="1202" y="13227"/>
                    <a:pt x="1102" y="14261"/>
                    <a:pt x="1035" y="15296"/>
                  </a:cubicBezTo>
                  <a:cubicBezTo>
                    <a:pt x="968" y="15796"/>
                    <a:pt x="935" y="16296"/>
                    <a:pt x="868" y="16797"/>
                  </a:cubicBezTo>
                  <a:cubicBezTo>
                    <a:pt x="835" y="17030"/>
                    <a:pt x="835" y="17297"/>
                    <a:pt x="1068" y="17397"/>
                  </a:cubicBezTo>
                  <a:cubicBezTo>
                    <a:pt x="1124" y="17421"/>
                    <a:pt x="1178" y="17431"/>
                    <a:pt x="1229" y="17431"/>
                  </a:cubicBezTo>
                  <a:cubicBezTo>
                    <a:pt x="1394" y="17431"/>
                    <a:pt x="1534" y="17324"/>
                    <a:pt x="1635" y="17197"/>
                  </a:cubicBezTo>
                  <a:cubicBezTo>
                    <a:pt x="2002" y="16830"/>
                    <a:pt x="2169" y="16396"/>
                    <a:pt x="2369" y="15929"/>
                  </a:cubicBezTo>
                  <a:cubicBezTo>
                    <a:pt x="3036" y="14161"/>
                    <a:pt x="3503" y="12327"/>
                    <a:pt x="3370" y="10525"/>
                  </a:cubicBezTo>
                  <a:cubicBezTo>
                    <a:pt x="3470" y="8224"/>
                    <a:pt x="2803" y="6156"/>
                    <a:pt x="2303" y="4087"/>
                  </a:cubicBezTo>
                  <a:cubicBezTo>
                    <a:pt x="2069" y="3153"/>
                    <a:pt x="1836" y="2219"/>
                    <a:pt x="1502" y="1319"/>
                  </a:cubicBezTo>
                  <a:cubicBezTo>
                    <a:pt x="1369" y="885"/>
                    <a:pt x="1168" y="485"/>
                    <a:pt x="835" y="151"/>
                  </a:cubicBezTo>
                  <a:cubicBezTo>
                    <a:pt x="741" y="58"/>
                    <a:pt x="655" y="0"/>
                    <a:pt x="576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3" name="Google Shape;12733;p23"/>
            <p:cNvSpPr/>
            <p:nvPr/>
          </p:nvSpPr>
          <p:spPr>
            <a:xfrm rot="-5400000">
              <a:off x="8328788" y="4334060"/>
              <a:ext cx="55475" cy="519013"/>
            </a:xfrm>
            <a:custGeom>
              <a:avLst/>
              <a:gdLst/>
              <a:ahLst/>
              <a:cxnLst/>
              <a:rect l="l" t="t" r="r" b="b"/>
              <a:pathLst>
                <a:path w="2236" h="11656" extrusionOk="0">
                  <a:moveTo>
                    <a:pt x="1576" y="0"/>
                  </a:moveTo>
                  <a:cubicBezTo>
                    <a:pt x="1267" y="0"/>
                    <a:pt x="1087" y="299"/>
                    <a:pt x="935" y="542"/>
                  </a:cubicBezTo>
                  <a:cubicBezTo>
                    <a:pt x="501" y="1343"/>
                    <a:pt x="301" y="2210"/>
                    <a:pt x="234" y="3111"/>
                  </a:cubicBezTo>
                  <a:cubicBezTo>
                    <a:pt x="1" y="5246"/>
                    <a:pt x="167" y="7347"/>
                    <a:pt x="768" y="9382"/>
                  </a:cubicBezTo>
                  <a:cubicBezTo>
                    <a:pt x="968" y="10149"/>
                    <a:pt x="1302" y="10850"/>
                    <a:pt x="1769" y="11484"/>
                  </a:cubicBezTo>
                  <a:cubicBezTo>
                    <a:pt x="1828" y="11543"/>
                    <a:pt x="1861" y="11656"/>
                    <a:pt x="1938" y="11656"/>
                  </a:cubicBezTo>
                  <a:cubicBezTo>
                    <a:pt x="1948" y="11656"/>
                    <a:pt x="1958" y="11654"/>
                    <a:pt x="1969" y="11650"/>
                  </a:cubicBezTo>
                  <a:cubicBezTo>
                    <a:pt x="2102" y="11584"/>
                    <a:pt x="2069" y="11484"/>
                    <a:pt x="2069" y="11383"/>
                  </a:cubicBezTo>
                  <a:cubicBezTo>
                    <a:pt x="2136" y="9916"/>
                    <a:pt x="2202" y="8481"/>
                    <a:pt x="2236" y="7347"/>
                  </a:cubicBezTo>
                  <a:cubicBezTo>
                    <a:pt x="2202" y="5012"/>
                    <a:pt x="2002" y="2977"/>
                    <a:pt x="2035" y="943"/>
                  </a:cubicBezTo>
                  <a:cubicBezTo>
                    <a:pt x="2035" y="876"/>
                    <a:pt x="2035" y="809"/>
                    <a:pt x="2035" y="743"/>
                  </a:cubicBezTo>
                  <a:cubicBezTo>
                    <a:pt x="1969" y="442"/>
                    <a:pt x="2002" y="42"/>
                    <a:pt x="1669" y="9"/>
                  </a:cubicBezTo>
                  <a:cubicBezTo>
                    <a:pt x="1636" y="3"/>
                    <a:pt x="1605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4" name="Google Shape;12734;p23"/>
            <p:cNvSpPr/>
            <p:nvPr/>
          </p:nvSpPr>
          <p:spPr>
            <a:xfrm rot="-5400000">
              <a:off x="6612831" y="4719532"/>
              <a:ext cx="37265" cy="62561"/>
            </a:xfrm>
            <a:custGeom>
              <a:avLst/>
              <a:gdLst/>
              <a:ahLst/>
              <a:cxnLst/>
              <a:rect l="l" t="t" r="r" b="b"/>
              <a:pathLst>
                <a:path w="1502" h="1405" extrusionOk="0">
                  <a:moveTo>
                    <a:pt x="701" y="1"/>
                  </a:moveTo>
                  <a:cubicBezTo>
                    <a:pt x="234" y="1"/>
                    <a:pt x="1" y="201"/>
                    <a:pt x="1" y="668"/>
                  </a:cubicBezTo>
                  <a:cubicBezTo>
                    <a:pt x="1" y="1035"/>
                    <a:pt x="368" y="1402"/>
                    <a:pt x="768" y="1402"/>
                  </a:cubicBezTo>
                  <a:cubicBezTo>
                    <a:pt x="788" y="1403"/>
                    <a:pt x="809" y="1404"/>
                    <a:pt x="829" y="1404"/>
                  </a:cubicBezTo>
                  <a:cubicBezTo>
                    <a:pt x="1201" y="1404"/>
                    <a:pt x="1502" y="1114"/>
                    <a:pt x="1502" y="734"/>
                  </a:cubicBezTo>
                  <a:cubicBezTo>
                    <a:pt x="1502" y="368"/>
                    <a:pt x="1135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5" name="Google Shape;12735;p23"/>
            <p:cNvSpPr/>
            <p:nvPr/>
          </p:nvSpPr>
          <p:spPr>
            <a:xfrm rot="-5400000">
              <a:off x="8167843" y="4784928"/>
              <a:ext cx="37265" cy="62517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778" y="1"/>
                  </a:moveTo>
                  <a:cubicBezTo>
                    <a:pt x="763" y="1"/>
                    <a:pt x="749" y="1"/>
                    <a:pt x="734" y="3"/>
                  </a:cubicBezTo>
                  <a:cubicBezTo>
                    <a:pt x="367" y="3"/>
                    <a:pt x="1" y="403"/>
                    <a:pt x="1" y="736"/>
                  </a:cubicBezTo>
                  <a:cubicBezTo>
                    <a:pt x="1" y="1137"/>
                    <a:pt x="334" y="1404"/>
                    <a:pt x="768" y="1404"/>
                  </a:cubicBezTo>
                  <a:cubicBezTo>
                    <a:pt x="1201" y="1404"/>
                    <a:pt x="1502" y="1103"/>
                    <a:pt x="1502" y="703"/>
                  </a:cubicBezTo>
                  <a:cubicBezTo>
                    <a:pt x="1502" y="383"/>
                    <a:pt x="1132" y="1"/>
                    <a:pt x="778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6" name="Google Shape;12736;p23"/>
            <p:cNvSpPr/>
            <p:nvPr/>
          </p:nvSpPr>
          <p:spPr>
            <a:xfrm rot="-5400000">
              <a:off x="8003917" y="4696832"/>
              <a:ext cx="33965" cy="54991"/>
            </a:xfrm>
            <a:custGeom>
              <a:avLst/>
              <a:gdLst/>
              <a:ahLst/>
              <a:cxnLst/>
              <a:rect l="l" t="t" r="r" b="b"/>
              <a:pathLst>
                <a:path w="1369" h="1235" extrusionOk="0">
                  <a:moveTo>
                    <a:pt x="668" y="1"/>
                  </a:moveTo>
                  <a:cubicBezTo>
                    <a:pt x="234" y="1"/>
                    <a:pt x="1" y="234"/>
                    <a:pt x="34" y="634"/>
                  </a:cubicBezTo>
                  <a:cubicBezTo>
                    <a:pt x="34" y="1035"/>
                    <a:pt x="268" y="1235"/>
                    <a:pt x="735" y="1235"/>
                  </a:cubicBezTo>
                  <a:cubicBezTo>
                    <a:pt x="1135" y="1235"/>
                    <a:pt x="1369" y="1001"/>
                    <a:pt x="1335" y="601"/>
                  </a:cubicBezTo>
                  <a:cubicBezTo>
                    <a:pt x="1335" y="268"/>
                    <a:pt x="1035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7" name="Google Shape;12737;p23"/>
            <p:cNvSpPr/>
            <p:nvPr/>
          </p:nvSpPr>
          <p:spPr>
            <a:xfrm rot="-5400000">
              <a:off x="6268263" y="4750620"/>
              <a:ext cx="35602" cy="54991"/>
            </a:xfrm>
            <a:custGeom>
              <a:avLst/>
              <a:gdLst/>
              <a:ahLst/>
              <a:cxnLst/>
              <a:rect l="l" t="t" r="r" b="b"/>
              <a:pathLst>
                <a:path w="1435" h="1235" extrusionOk="0">
                  <a:moveTo>
                    <a:pt x="434" y="0"/>
                  </a:moveTo>
                  <a:cubicBezTo>
                    <a:pt x="200" y="34"/>
                    <a:pt x="0" y="201"/>
                    <a:pt x="0" y="568"/>
                  </a:cubicBezTo>
                  <a:cubicBezTo>
                    <a:pt x="34" y="968"/>
                    <a:pt x="367" y="1235"/>
                    <a:pt x="801" y="1235"/>
                  </a:cubicBezTo>
                  <a:cubicBezTo>
                    <a:pt x="1101" y="1235"/>
                    <a:pt x="1435" y="934"/>
                    <a:pt x="1401" y="634"/>
                  </a:cubicBezTo>
                  <a:cubicBezTo>
                    <a:pt x="1401" y="301"/>
                    <a:pt x="968" y="0"/>
                    <a:pt x="434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8" name="Google Shape;12738;p23"/>
            <p:cNvSpPr/>
            <p:nvPr/>
          </p:nvSpPr>
          <p:spPr>
            <a:xfrm rot="-5400000">
              <a:off x="6682658" y="4589904"/>
              <a:ext cx="35602" cy="52008"/>
            </a:xfrm>
            <a:custGeom>
              <a:avLst/>
              <a:gdLst/>
              <a:ahLst/>
              <a:cxnLst/>
              <a:rect l="l" t="t" r="r" b="b"/>
              <a:pathLst>
                <a:path w="1435" h="1168" extrusionOk="0">
                  <a:moveTo>
                    <a:pt x="534" y="0"/>
                  </a:moveTo>
                  <a:cubicBezTo>
                    <a:pt x="200" y="0"/>
                    <a:pt x="67" y="201"/>
                    <a:pt x="34" y="501"/>
                  </a:cubicBezTo>
                  <a:cubicBezTo>
                    <a:pt x="0" y="801"/>
                    <a:pt x="467" y="1168"/>
                    <a:pt x="834" y="1168"/>
                  </a:cubicBezTo>
                  <a:cubicBezTo>
                    <a:pt x="1201" y="1168"/>
                    <a:pt x="1368" y="968"/>
                    <a:pt x="1401" y="668"/>
                  </a:cubicBezTo>
                  <a:cubicBezTo>
                    <a:pt x="1435" y="367"/>
                    <a:pt x="934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9" name="Google Shape;12739;p23"/>
            <p:cNvSpPr/>
            <p:nvPr/>
          </p:nvSpPr>
          <p:spPr>
            <a:xfrm rot="-5400000">
              <a:off x="9133997" y="4611836"/>
              <a:ext cx="31484" cy="52008"/>
            </a:xfrm>
            <a:custGeom>
              <a:avLst/>
              <a:gdLst/>
              <a:ahLst/>
              <a:cxnLst/>
              <a:rect l="l" t="t" r="r" b="b"/>
              <a:pathLst>
                <a:path w="1269" h="1168" extrusionOk="0">
                  <a:moveTo>
                    <a:pt x="701" y="1"/>
                  </a:moveTo>
                  <a:cubicBezTo>
                    <a:pt x="334" y="1"/>
                    <a:pt x="1" y="301"/>
                    <a:pt x="1" y="668"/>
                  </a:cubicBezTo>
                  <a:cubicBezTo>
                    <a:pt x="34" y="1001"/>
                    <a:pt x="234" y="1168"/>
                    <a:pt x="568" y="1168"/>
                  </a:cubicBezTo>
                  <a:cubicBezTo>
                    <a:pt x="935" y="1168"/>
                    <a:pt x="1268" y="834"/>
                    <a:pt x="1235" y="534"/>
                  </a:cubicBezTo>
                  <a:cubicBezTo>
                    <a:pt x="1268" y="101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0" name="Google Shape;12740;p23"/>
            <p:cNvSpPr/>
            <p:nvPr/>
          </p:nvSpPr>
          <p:spPr>
            <a:xfrm rot="-5400000">
              <a:off x="4868590" y="4641857"/>
              <a:ext cx="29003" cy="50717"/>
            </a:xfrm>
            <a:custGeom>
              <a:avLst/>
              <a:gdLst/>
              <a:ahLst/>
              <a:cxnLst/>
              <a:rect l="l" t="t" r="r" b="b"/>
              <a:pathLst>
                <a:path w="1169" h="1139" extrusionOk="0">
                  <a:moveTo>
                    <a:pt x="672" y="1"/>
                  </a:moveTo>
                  <a:cubicBezTo>
                    <a:pt x="649" y="1"/>
                    <a:pt x="626" y="2"/>
                    <a:pt x="601" y="5"/>
                  </a:cubicBezTo>
                  <a:cubicBezTo>
                    <a:pt x="201" y="5"/>
                    <a:pt x="1" y="238"/>
                    <a:pt x="1" y="605"/>
                  </a:cubicBezTo>
                  <a:cubicBezTo>
                    <a:pt x="1" y="905"/>
                    <a:pt x="267" y="1139"/>
                    <a:pt x="601" y="1139"/>
                  </a:cubicBezTo>
                  <a:cubicBezTo>
                    <a:pt x="968" y="1105"/>
                    <a:pt x="1168" y="872"/>
                    <a:pt x="1135" y="405"/>
                  </a:cubicBezTo>
                  <a:cubicBezTo>
                    <a:pt x="1104" y="189"/>
                    <a:pt x="958" y="1"/>
                    <a:pt x="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1" name="Google Shape;12741;p23"/>
            <p:cNvSpPr/>
            <p:nvPr/>
          </p:nvSpPr>
          <p:spPr>
            <a:xfrm rot="-5400000">
              <a:off x="5502492" y="4686246"/>
              <a:ext cx="31434" cy="52097"/>
            </a:xfrm>
            <a:custGeom>
              <a:avLst/>
              <a:gdLst/>
              <a:ahLst/>
              <a:cxnLst/>
              <a:rect l="l" t="t" r="r" b="b"/>
              <a:pathLst>
                <a:path w="1267" h="1170" extrusionOk="0">
                  <a:moveTo>
                    <a:pt x="632" y="0"/>
                  </a:moveTo>
                  <a:lnTo>
                    <a:pt x="632" y="33"/>
                  </a:lnTo>
                  <a:cubicBezTo>
                    <a:pt x="607" y="31"/>
                    <a:pt x="582" y="30"/>
                    <a:pt x="559" y="30"/>
                  </a:cubicBezTo>
                  <a:cubicBezTo>
                    <a:pt x="211" y="30"/>
                    <a:pt x="63" y="255"/>
                    <a:pt x="32" y="567"/>
                  </a:cubicBezTo>
                  <a:cubicBezTo>
                    <a:pt x="0" y="853"/>
                    <a:pt x="332" y="1170"/>
                    <a:pt x="623" y="1170"/>
                  </a:cubicBezTo>
                  <a:cubicBezTo>
                    <a:pt x="638" y="1170"/>
                    <a:pt x="652" y="1169"/>
                    <a:pt x="666" y="1168"/>
                  </a:cubicBezTo>
                  <a:cubicBezTo>
                    <a:pt x="999" y="1134"/>
                    <a:pt x="1199" y="934"/>
                    <a:pt x="1233" y="601"/>
                  </a:cubicBezTo>
                  <a:cubicBezTo>
                    <a:pt x="1266" y="300"/>
                    <a:pt x="899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2" name="Google Shape;12742;p23"/>
            <p:cNvSpPr/>
            <p:nvPr/>
          </p:nvSpPr>
          <p:spPr>
            <a:xfrm rot="-5400000">
              <a:off x="8966013" y="4658341"/>
              <a:ext cx="28953" cy="49158"/>
            </a:xfrm>
            <a:custGeom>
              <a:avLst/>
              <a:gdLst/>
              <a:ahLst/>
              <a:cxnLst/>
              <a:rect l="l" t="t" r="r" b="b"/>
              <a:pathLst>
                <a:path w="1167" h="1104" extrusionOk="0">
                  <a:moveTo>
                    <a:pt x="566" y="0"/>
                  </a:moveTo>
                  <a:cubicBezTo>
                    <a:pt x="232" y="0"/>
                    <a:pt x="32" y="200"/>
                    <a:pt x="32" y="534"/>
                  </a:cubicBezTo>
                  <a:cubicBezTo>
                    <a:pt x="0" y="788"/>
                    <a:pt x="302" y="1103"/>
                    <a:pt x="561" y="1103"/>
                  </a:cubicBezTo>
                  <a:cubicBezTo>
                    <a:pt x="574" y="1103"/>
                    <a:pt x="587" y="1102"/>
                    <a:pt x="599" y="1101"/>
                  </a:cubicBezTo>
                  <a:cubicBezTo>
                    <a:pt x="899" y="1068"/>
                    <a:pt x="1166" y="801"/>
                    <a:pt x="1166" y="400"/>
                  </a:cubicBezTo>
                  <a:cubicBezTo>
                    <a:pt x="1133" y="134"/>
                    <a:pt x="899" y="0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3" name="Google Shape;12743;p23"/>
            <p:cNvSpPr/>
            <p:nvPr/>
          </p:nvSpPr>
          <p:spPr>
            <a:xfrm rot="-5400000">
              <a:off x="6941531" y="4651860"/>
              <a:ext cx="27341" cy="50583"/>
            </a:xfrm>
            <a:custGeom>
              <a:avLst/>
              <a:gdLst/>
              <a:ahLst/>
              <a:cxnLst/>
              <a:rect l="l" t="t" r="r" b="b"/>
              <a:pathLst>
                <a:path w="1102" h="1136" extrusionOk="0">
                  <a:moveTo>
                    <a:pt x="601" y="1"/>
                  </a:moveTo>
                  <a:cubicBezTo>
                    <a:pt x="234" y="34"/>
                    <a:pt x="67" y="268"/>
                    <a:pt x="34" y="601"/>
                  </a:cubicBezTo>
                  <a:cubicBezTo>
                    <a:pt x="1" y="935"/>
                    <a:pt x="234" y="1102"/>
                    <a:pt x="568" y="1135"/>
                  </a:cubicBezTo>
                  <a:cubicBezTo>
                    <a:pt x="634" y="1135"/>
                    <a:pt x="701" y="1135"/>
                    <a:pt x="768" y="1102"/>
                  </a:cubicBezTo>
                  <a:cubicBezTo>
                    <a:pt x="835" y="1068"/>
                    <a:pt x="901" y="1035"/>
                    <a:pt x="935" y="968"/>
                  </a:cubicBezTo>
                  <a:cubicBezTo>
                    <a:pt x="1035" y="868"/>
                    <a:pt x="1068" y="701"/>
                    <a:pt x="1068" y="535"/>
                  </a:cubicBezTo>
                  <a:cubicBezTo>
                    <a:pt x="1101" y="301"/>
                    <a:pt x="1035" y="134"/>
                    <a:pt x="901" y="34"/>
                  </a:cubicBezTo>
                  <a:cubicBezTo>
                    <a:pt x="868" y="34"/>
                    <a:pt x="801" y="1"/>
                    <a:pt x="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4" name="Google Shape;12744;p23"/>
            <p:cNvSpPr/>
            <p:nvPr/>
          </p:nvSpPr>
          <p:spPr>
            <a:xfrm rot="-5400000">
              <a:off x="5031338" y="4678931"/>
              <a:ext cx="29003" cy="46086"/>
            </a:xfrm>
            <a:custGeom>
              <a:avLst/>
              <a:gdLst/>
              <a:ahLst/>
              <a:cxnLst/>
              <a:rect l="l" t="t" r="r" b="b"/>
              <a:pathLst>
                <a:path w="1169" h="1035" extrusionOk="0">
                  <a:moveTo>
                    <a:pt x="534" y="0"/>
                  </a:moveTo>
                  <a:cubicBezTo>
                    <a:pt x="267" y="34"/>
                    <a:pt x="1" y="134"/>
                    <a:pt x="1" y="501"/>
                  </a:cubicBezTo>
                  <a:cubicBezTo>
                    <a:pt x="1" y="868"/>
                    <a:pt x="201" y="1034"/>
                    <a:pt x="534" y="1034"/>
                  </a:cubicBezTo>
                  <a:cubicBezTo>
                    <a:pt x="868" y="1034"/>
                    <a:pt x="1101" y="868"/>
                    <a:pt x="1135" y="534"/>
                  </a:cubicBezTo>
                  <a:cubicBezTo>
                    <a:pt x="1168" y="267"/>
                    <a:pt x="901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5" name="Google Shape;12745;p23"/>
            <p:cNvSpPr/>
            <p:nvPr/>
          </p:nvSpPr>
          <p:spPr>
            <a:xfrm rot="-5400000">
              <a:off x="5434222" y="4604658"/>
              <a:ext cx="28159" cy="43192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440" y="0"/>
                  </a:moveTo>
                  <a:cubicBezTo>
                    <a:pt x="427" y="0"/>
                    <a:pt x="414" y="1"/>
                    <a:pt x="401" y="2"/>
                  </a:cubicBezTo>
                  <a:cubicBezTo>
                    <a:pt x="134" y="2"/>
                    <a:pt x="0" y="169"/>
                    <a:pt x="0" y="436"/>
                  </a:cubicBezTo>
                  <a:cubicBezTo>
                    <a:pt x="0" y="770"/>
                    <a:pt x="267" y="970"/>
                    <a:pt x="701" y="970"/>
                  </a:cubicBezTo>
                  <a:cubicBezTo>
                    <a:pt x="934" y="970"/>
                    <a:pt x="1135" y="903"/>
                    <a:pt x="1135" y="603"/>
                  </a:cubicBezTo>
                  <a:cubicBezTo>
                    <a:pt x="1135" y="347"/>
                    <a:pt x="737" y="0"/>
                    <a:pt x="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6" name="Google Shape;12746;p23"/>
            <p:cNvSpPr/>
            <p:nvPr/>
          </p:nvSpPr>
          <p:spPr>
            <a:xfrm rot="-5400000">
              <a:off x="7561985" y="4606961"/>
              <a:ext cx="26522" cy="43548"/>
            </a:xfrm>
            <a:custGeom>
              <a:avLst/>
              <a:gdLst/>
              <a:ahLst/>
              <a:cxnLst/>
              <a:rect l="l" t="t" r="r" b="b"/>
              <a:pathLst>
                <a:path w="1069" h="978" extrusionOk="0">
                  <a:moveTo>
                    <a:pt x="633" y="1"/>
                  </a:moveTo>
                  <a:cubicBezTo>
                    <a:pt x="602" y="1"/>
                    <a:pt x="569" y="3"/>
                    <a:pt x="534" y="7"/>
                  </a:cubicBezTo>
                  <a:cubicBezTo>
                    <a:pt x="401" y="7"/>
                    <a:pt x="301" y="7"/>
                    <a:pt x="234" y="40"/>
                  </a:cubicBezTo>
                  <a:cubicBezTo>
                    <a:pt x="201" y="40"/>
                    <a:pt x="168" y="74"/>
                    <a:pt x="134" y="74"/>
                  </a:cubicBezTo>
                  <a:cubicBezTo>
                    <a:pt x="134" y="74"/>
                    <a:pt x="101" y="107"/>
                    <a:pt x="101" y="107"/>
                  </a:cubicBezTo>
                  <a:cubicBezTo>
                    <a:pt x="101" y="107"/>
                    <a:pt x="67" y="107"/>
                    <a:pt x="67" y="140"/>
                  </a:cubicBezTo>
                  <a:cubicBezTo>
                    <a:pt x="67" y="140"/>
                    <a:pt x="34" y="174"/>
                    <a:pt x="34" y="207"/>
                  </a:cubicBezTo>
                  <a:cubicBezTo>
                    <a:pt x="1" y="274"/>
                    <a:pt x="1" y="341"/>
                    <a:pt x="1" y="407"/>
                  </a:cubicBezTo>
                  <a:cubicBezTo>
                    <a:pt x="34" y="741"/>
                    <a:pt x="268" y="941"/>
                    <a:pt x="568" y="974"/>
                  </a:cubicBezTo>
                  <a:cubicBezTo>
                    <a:pt x="592" y="977"/>
                    <a:pt x="615" y="978"/>
                    <a:pt x="638" y="978"/>
                  </a:cubicBezTo>
                  <a:cubicBezTo>
                    <a:pt x="925" y="978"/>
                    <a:pt x="1068" y="783"/>
                    <a:pt x="1068" y="474"/>
                  </a:cubicBezTo>
                  <a:cubicBezTo>
                    <a:pt x="1068" y="407"/>
                    <a:pt x="1035" y="307"/>
                    <a:pt x="1035" y="240"/>
                  </a:cubicBezTo>
                  <a:cubicBezTo>
                    <a:pt x="977" y="95"/>
                    <a:pt x="843" y="1"/>
                    <a:pt x="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7" name="Google Shape;12747;p23"/>
            <p:cNvSpPr/>
            <p:nvPr/>
          </p:nvSpPr>
          <p:spPr>
            <a:xfrm rot="-5400000">
              <a:off x="6919341" y="4583589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634" y="0"/>
                  </a:moveTo>
                  <a:cubicBezTo>
                    <a:pt x="334" y="0"/>
                    <a:pt x="0" y="300"/>
                    <a:pt x="0" y="567"/>
                  </a:cubicBezTo>
                  <a:cubicBezTo>
                    <a:pt x="0" y="567"/>
                    <a:pt x="0" y="601"/>
                    <a:pt x="33" y="634"/>
                  </a:cubicBezTo>
                  <a:cubicBezTo>
                    <a:pt x="33" y="701"/>
                    <a:pt x="33" y="734"/>
                    <a:pt x="67" y="767"/>
                  </a:cubicBezTo>
                  <a:cubicBezTo>
                    <a:pt x="134" y="901"/>
                    <a:pt x="234" y="968"/>
                    <a:pt x="400" y="968"/>
                  </a:cubicBezTo>
                  <a:lnTo>
                    <a:pt x="434" y="968"/>
                  </a:lnTo>
                  <a:cubicBezTo>
                    <a:pt x="567" y="968"/>
                    <a:pt x="701" y="901"/>
                    <a:pt x="834" y="767"/>
                  </a:cubicBezTo>
                  <a:cubicBezTo>
                    <a:pt x="901" y="734"/>
                    <a:pt x="934" y="667"/>
                    <a:pt x="967" y="601"/>
                  </a:cubicBezTo>
                  <a:cubicBezTo>
                    <a:pt x="1001" y="534"/>
                    <a:pt x="1034" y="467"/>
                    <a:pt x="1034" y="401"/>
                  </a:cubicBezTo>
                  <a:cubicBezTo>
                    <a:pt x="1001" y="167"/>
                    <a:pt x="901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8" name="Google Shape;12748;p23"/>
            <p:cNvSpPr/>
            <p:nvPr/>
          </p:nvSpPr>
          <p:spPr>
            <a:xfrm rot="-5400000">
              <a:off x="7574772" y="4650194"/>
              <a:ext cx="24860" cy="43147"/>
            </a:xfrm>
            <a:custGeom>
              <a:avLst/>
              <a:gdLst/>
              <a:ahLst/>
              <a:cxnLst/>
              <a:rect l="l" t="t" r="r" b="b"/>
              <a:pathLst>
                <a:path w="1002" h="969" extrusionOk="0">
                  <a:moveTo>
                    <a:pt x="501" y="1"/>
                  </a:moveTo>
                  <a:cubicBezTo>
                    <a:pt x="201" y="1"/>
                    <a:pt x="1" y="201"/>
                    <a:pt x="34" y="501"/>
                  </a:cubicBezTo>
                  <a:cubicBezTo>
                    <a:pt x="34" y="801"/>
                    <a:pt x="267" y="968"/>
                    <a:pt x="534" y="968"/>
                  </a:cubicBezTo>
                  <a:cubicBezTo>
                    <a:pt x="868" y="968"/>
                    <a:pt x="1001" y="801"/>
                    <a:pt x="1001" y="501"/>
                  </a:cubicBezTo>
                  <a:cubicBezTo>
                    <a:pt x="1001" y="1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9" name="Google Shape;12749;p23"/>
            <p:cNvSpPr/>
            <p:nvPr/>
          </p:nvSpPr>
          <p:spPr>
            <a:xfrm rot="-5400000">
              <a:off x="8563298" y="4766797"/>
              <a:ext cx="26522" cy="35043"/>
            </a:xfrm>
            <a:custGeom>
              <a:avLst/>
              <a:gdLst/>
              <a:ahLst/>
              <a:cxnLst/>
              <a:rect l="l" t="t" r="r" b="b"/>
              <a:pathLst>
                <a:path w="1069" h="787" extrusionOk="0">
                  <a:moveTo>
                    <a:pt x="652" y="1"/>
                  </a:moveTo>
                  <a:cubicBezTo>
                    <a:pt x="624" y="1"/>
                    <a:pt x="596" y="3"/>
                    <a:pt x="568" y="7"/>
                  </a:cubicBezTo>
                  <a:lnTo>
                    <a:pt x="534" y="7"/>
                  </a:lnTo>
                  <a:cubicBezTo>
                    <a:pt x="334" y="40"/>
                    <a:pt x="1" y="7"/>
                    <a:pt x="1" y="374"/>
                  </a:cubicBezTo>
                  <a:cubicBezTo>
                    <a:pt x="1" y="507"/>
                    <a:pt x="34" y="607"/>
                    <a:pt x="101" y="674"/>
                  </a:cubicBezTo>
                  <a:cubicBezTo>
                    <a:pt x="176" y="749"/>
                    <a:pt x="288" y="786"/>
                    <a:pt x="410" y="786"/>
                  </a:cubicBezTo>
                  <a:cubicBezTo>
                    <a:pt x="451" y="786"/>
                    <a:pt x="493" y="782"/>
                    <a:pt x="534" y="774"/>
                  </a:cubicBezTo>
                  <a:cubicBezTo>
                    <a:pt x="579" y="781"/>
                    <a:pt x="624" y="786"/>
                    <a:pt x="668" y="786"/>
                  </a:cubicBezTo>
                  <a:cubicBezTo>
                    <a:pt x="818" y="786"/>
                    <a:pt x="950" y="736"/>
                    <a:pt x="1001" y="607"/>
                  </a:cubicBezTo>
                  <a:cubicBezTo>
                    <a:pt x="1035" y="540"/>
                    <a:pt x="1068" y="474"/>
                    <a:pt x="1068" y="407"/>
                  </a:cubicBezTo>
                  <a:cubicBezTo>
                    <a:pt x="1068" y="113"/>
                    <a:pt x="861" y="1"/>
                    <a:pt x="652" y="1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0" name="Google Shape;12750;p23"/>
            <p:cNvSpPr/>
            <p:nvPr/>
          </p:nvSpPr>
          <p:spPr>
            <a:xfrm rot="-5400000">
              <a:off x="5729105" y="4761523"/>
              <a:ext cx="28159" cy="35667"/>
            </a:xfrm>
            <a:custGeom>
              <a:avLst/>
              <a:gdLst/>
              <a:ahLst/>
              <a:cxnLst/>
              <a:rect l="l" t="t" r="r" b="b"/>
              <a:pathLst>
                <a:path w="1135" h="801" extrusionOk="0">
                  <a:moveTo>
                    <a:pt x="534" y="0"/>
                  </a:moveTo>
                  <a:cubicBezTo>
                    <a:pt x="367" y="67"/>
                    <a:pt x="0" y="0"/>
                    <a:pt x="34" y="300"/>
                  </a:cubicBezTo>
                  <a:cubicBezTo>
                    <a:pt x="100" y="601"/>
                    <a:pt x="334" y="801"/>
                    <a:pt x="668" y="801"/>
                  </a:cubicBezTo>
                  <a:cubicBezTo>
                    <a:pt x="901" y="801"/>
                    <a:pt x="1135" y="734"/>
                    <a:pt x="1135" y="434"/>
                  </a:cubicBezTo>
                  <a:cubicBezTo>
                    <a:pt x="1101" y="100"/>
                    <a:pt x="801" y="34"/>
                    <a:pt x="534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1" name="Google Shape;12751;p23"/>
            <p:cNvSpPr/>
            <p:nvPr/>
          </p:nvSpPr>
          <p:spPr>
            <a:xfrm rot="-5400000">
              <a:off x="5218288" y="4563414"/>
              <a:ext cx="24860" cy="36290"/>
            </a:xfrm>
            <a:custGeom>
              <a:avLst/>
              <a:gdLst/>
              <a:ahLst/>
              <a:cxnLst/>
              <a:rect l="l" t="t" r="r" b="b"/>
              <a:pathLst>
                <a:path w="1002" h="815" extrusionOk="0">
                  <a:moveTo>
                    <a:pt x="593" y="0"/>
                  </a:moveTo>
                  <a:cubicBezTo>
                    <a:pt x="562" y="0"/>
                    <a:pt x="531" y="3"/>
                    <a:pt x="501" y="8"/>
                  </a:cubicBezTo>
                  <a:cubicBezTo>
                    <a:pt x="234" y="8"/>
                    <a:pt x="0" y="175"/>
                    <a:pt x="34" y="475"/>
                  </a:cubicBezTo>
                  <a:cubicBezTo>
                    <a:pt x="34" y="709"/>
                    <a:pt x="239" y="815"/>
                    <a:pt x="447" y="815"/>
                  </a:cubicBezTo>
                  <a:cubicBezTo>
                    <a:pt x="476" y="815"/>
                    <a:pt x="505" y="813"/>
                    <a:pt x="534" y="809"/>
                  </a:cubicBezTo>
                  <a:cubicBezTo>
                    <a:pt x="801" y="809"/>
                    <a:pt x="1001" y="675"/>
                    <a:pt x="968" y="375"/>
                  </a:cubicBezTo>
                  <a:cubicBezTo>
                    <a:pt x="968" y="91"/>
                    <a:pt x="774" y="0"/>
                    <a:pt x="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2" name="Google Shape;12752;p23"/>
            <p:cNvSpPr/>
            <p:nvPr/>
          </p:nvSpPr>
          <p:spPr>
            <a:xfrm rot="-5400000">
              <a:off x="5800655" y="4649873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465" y="1"/>
                  </a:moveTo>
                  <a:cubicBezTo>
                    <a:pt x="444" y="1"/>
                    <a:pt x="423" y="2"/>
                    <a:pt x="401" y="4"/>
                  </a:cubicBezTo>
                  <a:cubicBezTo>
                    <a:pt x="100" y="4"/>
                    <a:pt x="0" y="204"/>
                    <a:pt x="34" y="505"/>
                  </a:cubicBezTo>
                  <a:cubicBezTo>
                    <a:pt x="34" y="705"/>
                    <a:pt x="167" y="872"/>
                    <a:pt x="434" y="872"/>
                  </a:cubicBezTo>
                  <a:cubicBezTo>
                    <a:pt x="734" y="872"/>
                    <a:pt x="868" y="671"/>
                    <a:pt x="868" y="405"/>
                  </a:cubicBezTo>
                  <a:cubicBezTo>
                    <a:pt x="868" y="188"/>
                    <a:pt x="72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3" name="Google Shape;12753;p23"/>
            <p:cNvSpPr/>
            <p:nvPr/>
          </p:nvSpPr>
          <p:spPr>
            <a:xfrm rot="-5400000">
              <a:off x="6105211" y="4729223"/>
              <a:ext cx="21560" cy="35711"/>
            </a:xfrm>
            <a:custGeom>
              <a:avLst/>
              <a:gdLst/>
              <a:ahLst/>
              <a:cxnLst/>
              <a:rect l="l" t="t" r="r" b="b"/>
              <a:pathLst>
                <a:path w="869" h="802" extrusionOk="0">
                  <a:moveTo>
                    <a:pt x="434" y="1"/>
                  </a:moveTo>
                  <a:cubicBezTo>
                    <a:pt x="168" y="1"/>
                    <a:pt x="1" y="101"/>
                    <a:pt x="1" y="368"/>
                  </a:cubicBezTo>
                  <a:cubicBezTo>
                    <a:pt x="1" y="668"/>
                    <a:pt x="134" y="801"/>
                    <a:pt x="434" y="801"/>
                  </a:cubicBezTo>
                  <a:lnTo>
                    <a:pt x="434" y="768"/>
                  </a:lnTo>
                  <a:cubicBezTo>
                    <a:pt x="701" y="768"/>
                    <a:pt x="868" y="668"/>
                    <a:pt x="868" y="401"/>
                  </a:cubicBezTo>
                  <a:cubicBezTo>
                    <a:pt x="868" y="101"/>
                    <a:pt x="701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4" name="Google Shape;12754;p23"/>
            <p:cNvSpPr/>
            <p:nvPr/>
          </p:nvSpPr>
          <p:spPr>
            <a:xfrm rot="-5400000">
              <a:off x="8432091" y="4697990"/>
              <a:ext cx="24041" cy="34464"/>
            </a:xfrm>
            <a:custGeom>
              <a:avLst/>
              <a:gdLst/>
              <a:ahLst/>
              <a:cxnLst/>
              <a:rect l="l" t="t" r="r" b="b"/>
              <a:pathLst>
                <a:path w="969" h="774" extrusionOk="0">
                  <a:moveTo>
                    <a:pt x="604" y="1"/>
                  </a:moveTo>
                  <a:cubicBezTo>
                    <a:pt x="582" y="1"/>
                    <a:pt x="558" y="3"/>
                    <a:pt x="535" y="6"/>
                  </a:cubicBezTo>
                  <a:cubicBezTo>
                    <a:pt x="301" y="6"/>
                    <a:pt x="34" y="173"/>
                    <a:pt x="1" y="440"/>
                  </a:cubicBezTo>
                  <a:cubicBezTo>
                    <a:pt x="1" y="640"/>
                    <a:pt x="134" y="740"/>
                    <a:pt x="301" y="740"/>
                  </a:cubicBezTo>
                  <a:cubicBezTo>
                    <a:pt x="368" y="773"/>
                    <a:pt x="401" y="773"/>
                    <a:pt x="468" y="773"/>
                  </a:cubicBezTo>
                  <a:cubicBezTo>
                    <a:pt x="701" y="773"/>
                    <a:pt x="902" y="706"/>
                    <a:pt x="935" y="473"/>
                  </a:cubicBezTo>
                  <a:cubicBezTo>
                    <a:pt x="935" y="440"/>
                    <a:pt x="968" y="406"/>
                    <a:pt x="968" y="373"/>
                  </a:cubicBezTo>
                  <a:cubicBezTo>
                    <a:pt x="968" y="133"/>
                    <a:pt x="807" y="1"/>
                    <a:pt x="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5" name="Google Shape;12755;p23"/>
            <p:cNvSpPr/>
            <p:nvPr/>
          </p:nvSpPr>
          <p:spPr>
            <a:xfrm rot="-5400000">
              <a:off x="9190728" y="4696961"/>
              <a:ext cx="19054" cy="43147"/>
            </a:xfrm>
            <a:custGeom>
              <a:avLst/>
              <a:gdLst/>
              <a:ahLst/>
              <a:cxnLst/>
              <a:rect l="l" t="t" r="r" b="b"/>
              <a:pathLst>
                <a:path w="768" h="969" extrusionOk="0">
                  <a:moveTo>
                    <a:pt x="401" y="1"/>
                  </a:moveTo>
                  <a:cubicBezTo>
                    <a:pt x="67" y="34"/>
                    <a:pt x="34" y="301"/>
                    <a:pt x="1" y="501"/>
                  </a:cubicBezTo>
                  <a:cubicBezTo>
                    <a:pt x="1" y="768"/>
                    <a:pt x="101" y="968"/>
                    <a:pt x="368" y="968"/>
                  </a:cubicBezTo>
                  <a:cubicBezTo>
                    <a:pt x="768" y="935"/>
                    <a:pt x="634" y="534"/>
                    <a:pt x="701" y="301"/>
                  </a:cubicBezTo>
                  <a:cubicBezTo>
                    <a:pt x="768" y="101"/>
                    <a:pt x="601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6" name="Google Shape;12756;p23"/>
            <p:cNvSpPr/>
            <p:nvPr/>
          </p:nvSpPr>
          <p:spPr>
            <a:xfrm rot="-5400000">
              <a:off x="4635179" y="4588969"/>
              <a:ext cx="20716" cy="35667"/>
            </a:xfrm>
            <a:custGeom>
              <a:avLst/>
              <a:gdLst/>
              <a:ahLst/>
              <a:cxnLst/>
              <a:rect l="l" t="t" r="r" b="b"/>
              <a:pathLst>
                <a:path w="835" h="801" extrusionOk="0">
                  <a:moveTo>
                    <a:pt x="367" y="0"/>
                  </a:moveTo>
                  <a:cubicBezTo>
                    <a:pt x="167" y="0"/>
                    <a:pt x="0" y="167"/>
                    <a:pt x="34" y="401"/>
                  </a:cubicBezTo>
                  <a:cubicBezTo>
                    <a:pt x="34" y="667"/>
                    <a:pt x="201" y="801"/>
                    <a:pt x="401" y="801"/>
                  </a:cubicBezTo>
                  <a:cubicBezTo>
                    <a:pt x="668" y="801"/>
                    <a:pt x="834" y="634"/>
                    <a:pt x="834" y="401"/>
                  </a:cubicBezTo>
                  <a:cubicBezTo>
                    <a:pt x="834" y="134"/>
                    <a:pt x="601" y="0"/>
                    <a:pt x="3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7" name="Google Shape;12757;p23"/>
            <p:cNvSpPr/>
            <p:nvPr/>
          </p:nvSpPr>
          <p:spPr>
            <a:xfrm rot="-5400000">
              <a:off x="7248289" y="4632877"/>
              <a:ext cx="21535" cy="31436"/>
            </a:xfrm>
            <a:custGeom>
              <a:avLst/>
              <a:gdLst/>
              <a:ahLst/>
              <a:cxnLst/>
              <a:rect l="l" t="t" r="r" b="b"/>
              <a:pathLst>
                <a:path w="868" h="706" extrusionOk="0">
                  <a:moveTo>
                    <a:pt x="501" y="0"/>
                  </a:moveTo>
                  <a:cubicBezTo>
                    <a:pt x="200" y="0"/>
                    <a:pt x="0" y="100"/>
                    <a:pt x="0" y="367"/>
                  </a:cubicBezTo>
                  <a:cubicBezTo>
                    <a:pt x="0" y="634"/>
                    <a:pt x="200" y="667"/>
                    <a:pt x="434" y="701"/>
                  </a:cubicBezTo>
                  <a:cubicBezTo>
                    <a:pt x="454" y="704"/>
                    <a:pt x="474" y="705"/>
                    <a:pt x="492" y="705"/>
                  </a:cubicBezTo>
                  <a:cubicBezTo>
                    <a:pt x="690" y="705"/>
                    <a:pt x="804" y="550"/>
                    <a:pt x="834" y="367"/>
                  </a:cubicBezTo>
                  <a:cubicBezTo>
                    <a:pt x="868" y="100"/>
                    <a:pt x="667" y="34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8" name="Google Shape;12758;p23"/>
            <p:cNvSpPr/>
            <p:nvPr/>
          </p:nvSpPr>
          <p:spPr>
            <a:xfrm rot="-5400000">
              <a:off x="7796666" y="4639361"/>
              <a:ext cx="20692" cy="34197"/>
            </a:xfrm>
            <a:custGeom>
              <a:avLst/>
              <a:gdLst/>
              <a:ahLst/>
              <a:cxnLst/>
              <a:rect l="l" t="t" r="r" b="b"/>
              <a:pathLst>
                <a:path w="834" h="768" extrusionOk="0">
                  <a:moveTo>
                    <a:pt x="400" y="1"/>
                  </a:moveTo>
                  <a:cubicBezTo>
                    <a:pt x="167" y="1"/>
                    <a:pt x="0" y="134"/>
                    <a:pt x="33" y="368"/>
                  </a:cubicBezTo>
                  <a:cubicBezTo>
                    <a:pt x="67" y="601"/>
                    <a:pt x="200" y="768"/>
                    <a:pt x="434" y="768"/>
                  </a:cubicBezTo>
                  <a:cubicBezTo>
                    <a:pt x="634" y="768"/>
                    <a:pt x="834" y="635"/>
                    <a:pt x="801" y="301"/>
                  </a:cubicBezTo>
                  <a:cubicBezTo>
                    <a:pt x="801" y="134"/>
                    <a:pt x="667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9" name="Google Shape;12759;p23"/>
            <p:cNvSpPr/>
            <p:nvPr/>
          </p:nvSpPr>
          <p:spPr>
            <a:xfrm rot="-5400000">
              <a:off x="8658981" y="4691341"/>
              <a:ext cx="19054" cy="31214"/>
            </a:xfrm>
            <a:custGeom>
              <a:avLst/>
              <a:gdLst/>
              <a:ahLst/>
              <a:cxnLst/>
              <a:rect l="l" t="t" r="r" b="b"/>
              <a:pathLst>
                <a:path w="768" h="701" extrusionOk="0">
                  <a:moveTo>
                    <a:pt x="401" y="0"/>
                  </a:moveTo>
                  <a:cubicBezTo>
                    <a:pt x="134" y="0"/>
                    <a:pt x="1" y="134"/>
                    <a:pt x="1" y="367"/>
                  </a:cubicBezTo>
                  <a:cubicBezTo>
                    <a:pt x="1" y="601"/>
                    <a:pt x="167" y="701"/>
                    <a:pt x="401" y="701"/>
                  </a:cubicBezTo>
                  <a:cubicBezTo>
                    <a:pt x="634" y="701"/>
                    <a:pt x="701" y="534"/>
                    <a:pt x="768" y="367"/>
                  </a:cubicBezTo>
                  <a:cubicBezTo>
                    <a:pt x="701" y="167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0" name="Google Shape;12760;p23"/>
            <p:cNvSpPr/>
            <p:nvPr/>
          </p:nvSpPr>
          <p:spPr>
            <a:xfrm rot="-5400000">
              <a:off x="6858357" y="4696532"/>
              <a:ext cx="19898" cy="28275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468" y="1"/>
                  </a:moveTo>
                  <a:lnTo>
                    <a:pt x="468" y="34"/>
                  </a:lnTo>
                  <a:cubicBezTo>
                    <a:pt x="201" y="34"/>
                    <a:pt x="1" y="101"/>
                    <a:pt x="1" y="334"/>
                  </a:cubicBezTo>
                  <a:cubicBezTo>
                    <a:pt x="1" y="534"/>
                    <a:pt x="168" y="634"/>
                    <a:pt x="368" y="634"/>
                  </a:cubicBezTo>
                  <a:cubicBezTo>
                    <a:pt x="601" y="634"/>
                    <a:pt x="735" y="534"/>
                    <a:pt x="768" y="301"/>
                  </a:cubicBezTo>
                  <a:cubicBezTo>
                    <a:pt x="801" y="101"/>
                    <a:pt x="635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1" name="Google Shape;12761;p23"/>
            <p:cNvSpPr/>
            <p:nvPr/>
          </p:nvSpPr>
          <p:spPr>
            <a:xfrm rot="-5400000">
              <a:off x="6457215" y="4667011"/>
              <a:ext cx="17392" cy="28542"/>
            </a:xfrm>
            <a:custGeom>
              <a:avLst/>
              <a:gdLst/>
              <a:ahLst/>
              <a:cxnLst/>
              <a:rect l="l" t="t" r="r" b="b"/>
              <a:pathLst>
                <a:path w="701" h="641" extrusionOk="0">
                  <a:moveTo>
                    <a:pt x="334" y="1"/>
                  </a:moveTo>
                  <a:cubicBezTo>
                    <a:pt x="133" y="1"/>
                    <a:pt x="0" y="134"/>
                    <a:pt x="0" y="334"/>
                  </a:cubicBezTo>
                  <a:cubicBezTo>
                    <a:pt x="0" y="539"/>
                    <a:pt x="128" y="641"/>
                    <a:pt x="271" y="641"/>
                  </a:cubicBezTo>
                  <a:cubicBezTo>
                    <a:pt x="292" y="641"/>
                    <a:pt x="313" y="639"/>
                    <a:pt x="334" y="635"/>
                  </a:cubicBezTo>
                  <a:lnTo>
                    <a:pt x="434" y="635"/>
                  </a:lnTo>
                  <a:cubicBezTo>
                    <a:pt x="600" y="601"/>
                    <a:pt x="701" y="501"/>
                    <a:pt x="701" y="268"/>
                  </a:cubicBezTo>
                  <a:cubicBezTo>
                    <a:pt x="701" y="68"/>
                    <a:pt x="567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2" name="Google Shape;12762;p23"/>
            <p:cNvSpPr/>
            <p:nvPr/>
          </p:nvSpPr>
          <p:spPr>
            <a:xfrm rot="-5400000">
              <a:off x="5016002" y="4598794"/>
              <a:ext cx="16573" cy="26761"/>
            </a:xfrm>
            <a:custGeom>
              <a:avLst/>
              <a:gdLst/>
              <a:ahLst/>
              <a:cxnLst/>
              <a:rect l="l" t="t" r="r" b="b"/>
              <a:pathLst>
                <a:path w="668" h="601" extrusionOk="0">
                  <a:moveTo>
                    <a:pt x="334" y="0"/>
                  </a:moveTo>
                  <a:cubicBezTo>
                    <a:pt x="167" y="34"/>
                    <a:pt x="0" y="134"/>
                    <a:pt x="33" y="301"/>
                  </a:cubicBezTo>
                  <a:cubicBezTo>
                    <a:pt x="33" y="501"/>
                    <a:pt x="167" y="601"/>
                    <a:pt x="367" y="601"/>
                  </a:cubicBezTo>
                  <a:cubicBezTo>
                    <a:pt x="567" y="601"/>
                    <a:pt x="667" y="434"/>
                    <a:pt x="667" y="267"/>
                  </a:cubicBezTo>
                  <a:cubicBezTo>
                    <a:pt x="667" y="100"/>
                    <a:pt x="500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3" name="Google Shape;12763;p23"/>
            <p:cNvSpPr/>
            <p:nvPr/>
          </p:nvSpPr>
          <p:spPr>
            <a:xfrm rot="-5400000">
              <a:off x="6096886" y="4658616"/>
              <a:ext cx="17417" cy="23822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67" y="1"/>
                    <a:pt x="34" y="101"/>
                    <a:pt x="1" y="301"/>
                  </a:cubicBezTo>
                  <a:cubicBezTo>
                    <a:pt x="1" y="501"/>
                    <a:pt x="167" y="535"/>
                    <a:pt x="368" y="535"/>
                  </a:cubicBezTo>
                  <a:cubicBezTo>
                    <a:pt x="501" y="535"/>
                    <a:pt x="701" y="501"/>
                    <a:pt x="668" y="301"/>
                  </a:cubicBezTo>
                  <a:cubicBezTo>
                    <a:pt x="668" y="101"/>
                    <a:pt x="534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4" name="Google Shape;12764;p23"/>
            <p:cNvSpPr/>
            <p:nvPr/>
          </p:nvSpPr>
          <p:spPr>
            <a:xfrm rot="-5400000">
              <a:off x="8788156" y="4767527"/>
              <a:ext cx="14911" cy="26984"/>
            </a:xfrm>
            <a:custGeom>
              <a:avLst/>
              <a:gdLst/>
              <a:ahLst/>
              <a:cxnLst/>
              <a:rect l="l" t="t" r="r" b="b"/>
              <a:pathLst>
                <a:path w="601" h="606" extrusionOk="0">
                  <a:moveTo>
                    <a:pt x="301" y="0"/>
                  </a:moveTo>
                  <a:cubicBezTo>
                    <a:pt x="134" y="34"/>
                    <a:pt x="1" y="134"/>
                    <a:pt x="1" y="334"/>
                  </a:cubicBezTo>
                  <a:cubicBezTo>
                    <a:pt x="1" y="483"/>
                    <a:pt x="108" y="606"/>
                    <a:pt x="250" y="606"/>
                  </a:cubicBezTo>
                  <a:cubicBezTo>
                    <a:pt x="266" y="606"/>
                    <a:pt x="283" y="604"/>
                    <a:pt x="301" y="601"/>
                  </a:cubicBezTo>
                  <a:cubicBezTo>
                    <a:pt x="501" y="567"/>
                    <a:pt x="601" y="467"/>
                    <a:pt x="601" y="267"/>
                  </a:cubicBezTo>
                  <a:cubicBezTo>
                    <a:pt x="601" y="100"/>
                    <a:pt x="468" y="0"/>
                    <a:pt x="301" y="0"/>
                  </a:cubicBezTo>
                  <a:close/>
                </a:path>
              </a:pathLst>
            </a:custGeom>
            <a:solidFill>
              <a:srgbClr val="F6D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5" name="Google Shape;12765;p23"/>
            <p:cNvSpPr/>
            <p:nvPr/>
          </p:nvSpPr>
          <p:spPr>
            <a:xfrm rot="-5400000">
              <a:off x="7319805" y="4591266"/>
              <a:ext cx="14936" cy="25292"/>
            </a:xfrm>
            <a:custGeom>
              <a:avLst/>
              <a:gdLst/>
              <a:ahLst/>
              <a:cxnLst/>
              <a:rect l="l" t="t" r="r" b="b"/>
              <a:pathLst>
                <a:path w="602" h="568" extrusionOk="0">
                  <a:moveTo>
                    <a:pt x="335" y="0"/>
                  </a:moveTo>
                  <a:cubicBezTo>
                    <a:pt x="168" y="0"/>
                    <a:pt x="34" y="100"/>
                    <a:pt x="1" y="301"/>
                  </a:cubicBezTo>
                  <a:cubicBezTo>
                    <a:pt x="1" y="467"/>
                    <a:pt x="101" y="567"/>
                    <a:pt x="268" y="567"/>
                  </a:cubicBezTo>
                  <a:cubicBezTo>
                    <a:pt x="468" y="567"/>
                    <a:pt x="568" y="401"/>
                    <a:pt x="601" y="234"/>
                  </a:cubicBezTo>
                  <a:cubicBezTo>
                    <a:pt x="568" y="67"/>
                    <a:pt x="501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6" name="Google Shape;12766;p23"/>
            <p:cNvSpPr/>
            <p:nvPr/>
          </p:nvSpPr>
          <p:spPr>
            <a:xfrm rot="-5400000">
              <a:off x="5238134" y="4649101"/>
              <a:ext cx="14911" cy="23822"/>
            </a:xfrm>
            <a:custGeom>
              <a:avLst/>
              <a:gdLst/>
              <a:ahLst/>
              <a:cxnLst/>
              <a:rect l="l" t="t" r="r" b="b"/>
              <a:pathLst>
                <a:path w="601" h="535" extrusionOk="0">
                  <a:moveTo>
                    <a:pt x="234" y="1"/>
                  </a:moveTo>
                  <a:cubicBezTo>
                    <a:pt x="67" y="34"/>
                    <a:pt x="0" y="134"/>
                    <a:pt x="0" y="301"/>
                  </a:cubicBezTo>
                  <a:cubicBezTo>
                    <a:pt x="34" y="468"/>
                    <a:pt x="134" y="535"/>
                    <a:pt x="267" y="535"/>
                  </a:cubicBezTo>
                  <a:cubicBezTo>
                    <a:pt x="467" y="535"/>
                    <a:pt x="601" y="435"/>
                    <a:pt x="567" y="234"/>
                  </a:cubicBezTo>
                  <a:cubicBezTo>
                    <a:pt x="567" y="101"/>
                    <a:pt x="401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7" name="Google Shape;12767;p23"/>
            <p:cNvSpPr/>
            <p:nvPr/>
          </p:nvSpPr>
          <p:spPr>
            <a:xfrm rot="-5400000">
              <a:off x="578954" y="2052748"/>
              <a:ext cx="72842" cy="676373"/>
            </a:xfrm>
            <a:custGeom>
              <a:avLst/>
              <a:gdLst/>
              <a:ahLst/>
              <a:cxnLst/>
              <a:rect l="l" t="t" r="r" b="b"/>
              <a:pathLst>
                <a:path w="2936" h="15190" extrusionOk="0">
                  <a:moveTo>
                    <a:pt x="2536" y="1"/>
                  </a:moveTo>
                  <a:cubicBezTo>
                    <a:pt x="2436" y="1"/>
                    <a:pt x="2402" y="101"/>
                    <a:pt x="2369" y="168"/>
                  </a:cubicBezTo>
                  <a:cubicBezTo>
                    <a:pt x="2302" y="401"/>
                    <a:pt x="2235" y="635"/>
                    <a:pt x="2169" y="868"/>
                  </a:cubicBezTo>
                  <a:cubicBezTo>
                    <a:pt x="1635" y="3170"/>
                    <a:pt x="1168" y="5472"/>
                    <a:pt x="501" y="7740"/>
                  </a:cubicBezTo>
                  <a:cubicBezTo>
                    <a:pt x="67" y="9274"/>
                    <a:pt x="1" y="10742"/>
                    <a:pt x="301" y="12276"/>
                  </a:cubicBezTo>
                  <a:cubicBezTo>
                    <a:pt x="468" y="13144"/>
                    <a:pt x="801" y="13944"/>
                    <a:pt x="1235" y="14711"/>
                  </a:cubicBezTo>
                  <a:cubicBezTo>
                    <a:pt x="1412" y="14977"/>
                    <a:pt x="1641" y="15190"/>
                    <a:pt x="1991" y="15190"/>
                  </a:cubicBezTo>
                  <a:cubicBezTo>
                    <a:pt x="2037" y="15190"/>
                    <a:pt x="2085" y="15186"/>
                    <a:pt x="2135" y="15178"/>
                  </a:cubicBezTo>
                  <a:cubicBezTo>
                    <a:pt x="2536" y="15112"/>
                    <a:pt x="2702" y="14812"/>
                    <a:pt x="2769" y="14445"/>
                  </a:cubicBezTo>
                  <a:cubicBezTo>
                    <a:pt x="2869" y="14011"/>
                    <a:pt x="2836" y="13577"/>
                    <a:pt x="2769" y="13144"/>
                  </a:cubicBezTo>
                  <a:cubicBezTo>
                    <a:pt x="2569" y="11743"/>
                    <a:pt x="2369" y="10308"/>
                    <a:pt x="2569" y="8907"/>
                  </a:cubicBezTo>
                  <a:cubicBezTo>
                    <a:pt x="2803" y="7440"/>
                    <a:pt x="2803" y="5972"/>
                    <a:pt x="2903" y="4504"/>
                  </a:cubicBezTo>
                  <a:cubicBezTo>
                    <a:pt x="2903" y="3637"/>
                    <a:pt x="2936" y="2770"/>
                    <a:pt x="2903" y="1936"/>
                  </a:cubicBezTo>
                  <a:cubicBezTo>
                    <a:pt x="2903" y="1335"/>
                    <a:pt x="2769" y="768"/>
                    <a:pt x="2669" y="201"/>
                  </a:cubicBezTo>
                  <a:cubicBezTo>
                    <a:pt x="2636" y="101"/>
                    <a:pt x="2636" y="1"/>
                    <a:pt x="2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8" name="Google Shape;12768;p23"/>
            <p:cNvSpPr/>
            <p:nvPr/>
          </p:nvSpPr>
          <p:spPr>
            <a:xfrm rot="-5400000">
              <a:off x="3834976" y="2007501"/>
              <a:ext cx="79491" cy="689063"/>
            </a:xfrm>
            <a:custGeom>
              <a:avLst/>
              <a:gdLst/>
              <a:ahLst/>
              <a:cxnLst/>
              <a:rect l="l" t="t" r="r" b="b"/>
              <a:pathLst>
                <a:path w="3204" h="15475" extrusionOk="0">
                  <a:moveTo>
                    <a:pt x="2585" y="0"/>
                  </a:moveTo>
                  <a:cubicBezTo>
                    <a:pt x="2283" y="0"/>
                    <a:pt x="2138" y="278"/>
                    <a:pt x="1969" y="531"/>
                  </a:cubicBezTo>
                  <a:cubicBezTo>
                    <a:pt x="1669" y="1131"/>
                    <a:pt x="1402" y="1732"/>
                    <a:pt x="1235" y="2366"/>
                  </a:cubicBezTo>
                  <a:cubicBezTo>
                    <a:pt x="1" y="6735"/>
                    <a:pt x="568" y="10972"/>
                    <a:pt x="2102" y="15141"/>
                  </a:cubicBezTo>
                  <a:cubicBezTo>
                    <a:pt x="2136" y="15175"/>
                    <a:pt x="2136" y="15241"/>
                    <a:pt x="2169" y="15275"/>
                  </a:cubicBezTo>
                  <a:cubicBezTo>
                    <a:pt x="2202" y="15342"/>
                    <a:pt x="2236" y="15475"/>
                    <a:pt x="2369" y="15475"/>
                  </a:cubicBezTo>
                  <a:cubicBezTo>
                    <a:pt x="2503" y="15442"/>
                    <a:pt x="2536" y="15308"/>
                    <a:pt x="2536" y="15208"/>
                  </a:cubicBezTo>
                  <a:cubicBezTo>
                    <a:pt x="2669" y="14408"/>
                    <a:pt x="2836" y="13607"/>
                    <a:pt x="2770" y="12773"/>
                  </a:cubicBezTo>
                  <a:cubicBezTo>
                    <a:pt x="2636" y="10538"/>
                    <a:pt x="2569" y="8270"/>
                    <a:pt x="2803" y="6035"/>
                  </a:cubicBezTo>
                  <a:cubicBezTo>
                    <a:pt x="2970" y="4400"/>
                    <a:pt x="3070" y="2766"/>
                    <a:pt x="3203" y="1065"/>
                  </a:cubicBezTo>
                  <a:cubicBezTo>
                    <a:pt x="3203" y="1031"/>
                    <a:pt x="3203" y="931"/>
                    <a:pt x="3203" y="831"/>
                  </a:cubicBezTo>
                  <a:cubicBezTo>
                    <a:pt x="3170" y="498"/>
                    <a:pt x="3170" y="131"/>
                    <a:pt x="2770" y="31"/>
                  </a:cubicBezTo>
                  <a:cubicBezTo>
                    <a:pt x="2702" y="10"/>
                    <a:pt x="2641" y="0"/>
                    <a:pt x="2585" y="0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9" name="Google Shape;12769;p23"/>
            <p:cNvSpPr/>
            <p:nvPr/>
          </p:nvSpPr>
          <p:spPr>
            <a:xfrm rot="-5400000">
              <a:off x="3170846" y="2267229"/>
              <a:ext cx="118369" cy="246593"/>
            </a:xfrm>
            <a:custGeom>
              <a:avLst/>
              <a:gdLst/>
              <a:ahLst/>
              <a:cxnLst/>
              <a:rect l="l" t="t" r="r" b="b"/>
              <a:pathLst>
                <a:path w="4771" h="5538" extrusionOk="0">
                  <a:moveTo>
                    <a:pt x="4704" y="0"/>
                  </a:moveTo>
                  <a:cubicBezTo>
                    <a:pt x="3954" y="170"/>
                    <a:pt x="3203" y="216"/>
                    <a:pt x="2453" y="216"/>
                  </a:cubicBezTo>
                  <a:cubicBezTo>
                    <a:pt x="2169" y="216"/>
                    <a:pt x="1886" y="210"/>
                    <a:pt x="1602" y="201"/>
                  </a:cubicBezTo>
                  <a:lnTo>
                    <a:pt x="568" y="201"/>
                  </a:lnTo>
                  <a:cubicBezTo>
                    <a:pt x="568" y="534"/>
                    <a:pt x="535" y="901"/>
                    <a:pt x="501" y="1235"/>
                  </a:cubicBezTo>
                  <a:cubicBezTo>
                    <a:pt x="368" y="2669"/>
                    <a:pt x="68" y="4070"/>
                    <a:pt x="1" y="5504"/>
                  </a:cubicBezTo>
                  <a:cubicBezTo>
                    <a:pt x="601" y="5504"/>
                    <a:pt x="1192" y="5534"/>
                    <a:pt x="1783" y="5534"/>
                  </a:cubicBezTo>
                  <a:cubicBezTo>
                    <a:pt x="2276" y="5534"/>
                    <a:pt x="2770" y="5513"/>
                    <a:pt x="3270" y="5438"/>
                  </a:cubicBezTo>
                  <a:cubicBezTo>
                    <a:pt x="3312" y="5433"/>
                    <a:pt x="3354" y="5431"/>
                    <a:pt x="3396" y="5431"/>
                  </a:cubicBezTo>
                  <a:cubicBezTo>
                    <a:pt x="3654" y="5431"/>
                    <a:pt x="3912" y="5509"/>
                    <a:pt x="4171" y="5538"/>
                  </a:cubicBezTo>
                  <a:cubicBezTo>
                    <a:pt x="4304" y="4537"/>
                    <a:pt x="4404" y="3503"/>
                    <a:pt x="4571" y="2502"/>
                  </a:cubicBezTo>
                  <a:cubicBezTo>
                    <a:pt x="4671" y="1668"/>
                    <a:pt x="4771" y="834"/>
                    <a:pt x="4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0" name="Google Shape;12770;p23"/>
            <p:cNvSpPr/>
            <p:nvPr/>
          </p:nvSpPr>
          <p:spPr>
            <a:xfrm rot="-5400000">
              <a:off x="2214534" y="2054048"/>
              <a:ext cx="53838" cy="616661"/>
            </a:xfrm>
            <a:custGeom>
              <a:avLst/>
              <a:gdLst/>
              <a:ahLst/>
              <a:cxnLst/>
              <a:rect l="l" t="t" r="r" b="b"/>
              <a:pathLst>
                <a:path w="2170" h="13849" extrusionOk="0">
                  <a:moveTo>
                    <a:pt x="1602" y="1"/>
                  </a:moveTo>
                  <a:cubicBezTo>
                    <a:pt x="1490" y="1"/>
                    <a:pt x="1429" y="148"/>
                    <a:pt x="1369" y="239"/>
                  </a:cubicBezTo>
                  <a:cubicBezTo>
                    <a:pt x="535" y="1640"/>
                    <a:pt x="34" y="3174"/>
                    <a:pt x="34" y="4809"/>
                  </a:cubicBezTo>
                  <a:cubicBezTo>
                    <a:pt x="1" y="6944"/>
                    <a:pt x="201" y="9012"/>
                    <a:pt x="735" y="11080"/>
                  </a:cubicBezTo>
                  <a:cubicBezTo>
                    <a:pt x="835" y="11513"/>
                    <a:pt x="935" y="11947"/>
                    <a:pt x="968" y="12414"/>
                  </a:cubicBezTo>
                  <a:cubicBezTo>
                    <a:pt x="968" y="12781"/>
                    <a:pt x="968" y="13148"/>
                    <a:pt x="1102" y="13515"/>
                  </a:cubicBezTo>
                  <a:cubicBezTo>
                    <a:pt x="1168" y="13715"/>
                    <a:pt x="1302" y="13848"/>
                    <a:pt x="1535" y="13848"/>
                  </a:cubicBezTo>
                  <a:cubicBezTo>
                    <a:pt x="1736" y="13848"/>
                    <a:pt x="1902" y="13748"/>
                    <a:pt x="1969" y="13548"/>
                  </a:cubicBezTo>
                  <a:cubicBezTo>
                    <a:pt x="2036" y="13381"/>
                    <a:pt x="2069" y="13215"/>
                    <a:pt x="2102" y="13048"/>
                  </a:cubicBezTo>
                  <a:cubicBezTo>
                    <a:pt x="2169" y="12381"/>
                    <a:pt x="2169" y="11714"/>
                    <a:pt x="2036" y="11046"/>
                  </a:cubicBezTo>
                  <a:cubicBezTo>
                    <a:pt x="1669" y="9312"/>
                    <a:pt x="1635" y="7611"/>
                    <a:pt x="1836" y="5876"/>
                  </a:cubicBezTo>
                  <a:cubicBezTo>
                    <a:pt x="1936" y="4975"/>
                    <a:pt x="2036" y="4041"/>
                    <a:pt x="1969" y="3141"/>
                  </a:cubicBezTo>
                  <a:cubicBezTo>
                    <a:pt x="2036" y="2207"/>
                    <a:pt x="1969" y="1273"/>
                    <a:pt x="1836" y="339"/>
                  </a:cubicBezTo>
                  <a:cubicBezTo>
                    <a:pt x="1802" y="205"/>
                    <a:pt x="1836" y="39"/>
                    <a:pt x="1635" y="5"/>
                  </a:cubicBezTo>
                  <a:cubicBezTo>
                    <a:pt x="1624" y="2"/>
                    <a:pt x="1612" y="1"/>
                    <a:pt x="1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1" name="Google Shape;12771;p23"/>
            <p:cNvSpPr/>
            <p:nvPr/>
          </p:nvSpPr>
          <p:spPr>
            <a:xfrm rot="-5400000">
              <a:off x="4336821" y="2303087"/>
              <a:ext cx="118369" cy="222860"/>
            </a:xfrm>
            <a:custGeom>
              <a:avLst/>
              <a:gdLst/>
              <a:ahLst/>
              <a:cxnLst/>
              <a:rect l="l" t="t" r="r" b="b"/>
              <a:pathLst>
                <a:path w="4771" h="5005" extrusionOk="0">
                  <a:moveTo>
                    <a:pt x="4170" y="1"/>
                  </a:moveTo>
                  <a:cubicBezTo>
                    <a:pt x="4070" y="167"/>
                    <a:pt x="3937" y="201"/>
                    <a:pt x="3770" y="201"/>
                  </a:cubicBezTo>
                  <a:cubicBezTo>
                    <a:pt x="3697" y="197"/>
                    <a:pt x="3625" y="195"/>
                    <a:pt x="3552" y="195"/>
                  </a:cubicBezTo>
                  <a:cubicBezTo>
                    <a:pt x="3121" y="195"/>
                    <a:pt x="2690" y="253"/>
                    <a:pt x="2259" y="253"/>
                  </a:cubicBezTo>
                  <a:cubicBezTo>
                    <a:pt x="2129" y="253"/>
                    <a:pt x="1999" y="248"/>
                    <a:pt x="1869" y="234"/>
                  </a:cubicBezTo>
                  <a:cubicBezTo>
                    <a:pt x="1552" y="184"/>
                    <a:pt x="1243" y="176"/>
                    <a:pt x="935" y="176"/>
                  </a:cubicBezTo>
                  <a:cubicBezTo>
                    <a:pt x="780" y="176"/>
                    <a:pt x="626" y="178"/>
                    <a:pt x="471" y="178"/>
                  </a:cubicBezTo>
                  <a:cubicBezTo>
                    <a:pt x="315" y="178"/>
                    <a:pt x="159" y="176"/>
                    <a:pt x="1" y="167"/>
                  </a:cubicBezTo>
                  <a:lnTo>
                    <a:pt x="1" y="167"/>
                  </a:lnTo>
                  <a:cubicBezTo>
                    <a:pt x="1" y="301"/>
                    <a:pt x="34" y="434"/>
                    <a:pt x="34" y="568"/>
                  </a:cubicBezTo>
                  <a:cubicBezTo>
                    <a:pt x="301" y="1935"/>
                    <a:pt x="501" y="3303"/>
                    <a:pt x="534" y="4704"/>
                  </a:cubicBezTo>
                  <a:cubicBezTo>
                    <a:pt x="1602" y="4771"/>
                    <a:pt x="2636" y="4838"/>
                    <a:pt x="3670" y="4938"/>
                  </a:cubicBezTo>
                  <a:cubicBezTo>
                    <a:pt x="4037" y="4938"/>
                    <a:pt x="4404" y="4971"/>
                    <a:pt x="4771" y="5004"/>
                  </a:cubicBezTo>
                  <a:cubicBezTo>
                    <a:pt x="4737" y="4504"/>
                    <a:pt x="4704" y="4037"/>
                    <a:pt x="4671" y="3570"/>
                  </a:cubicBezTo>
                  <a:cubicBezTo>
                    <a:pt x="4570" y="2369"/>
                    <a:pt x="4470" y="1168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2" name="Google Shape;12772;p23"/>
            <p:cNvSpPr/>
            <p:nvPr/>
          </p:nvSpPr>
          <p:spPr>
            <a:xfrm rot="-5400000">
              <a:off x="3481263" y="2326369"/>
              <a:ext cx="133255" cy="196144"/>
            </a:xfrm>
            <a:custGeom>
              <a:avLst/>
              <a:gdLst/>
              <a:ahLst/>
              <a:cxnLst/>
              <a:rect l="l" t="t" r="r" b="b"/>
              <a:pathLst>
                <a:path w="5371" h="4405" extrusionOk="0">
                  <a:moveTo>
                    <a:pt x="1168" y="1"/>
                  </a:moveTo>
                  <a:cubicBezTo>
                    <a:pt x="701" y="1302"/>
                    <a:pt x="200" y="2603"/>
                    <a:pt x="0" y="3970"/>
                  </a:cubicBezTo>
                  <a:cubicBezTo>
                    <a:pt x="1268" y="4004"/>
                    <a:pt x="2569" y="4071"/>
                    <a:pt x="3836" y="4204"/>
                  </a:cubicBezTo>
                  <a:cubicBezTo>
                    <a:pt x="3970" y="4237"/>
                    <a:pt x="4103" y="4237"/>
                    <a:pt x="4136" y="4404"/>
                  </a:cubicBezTo>
                  <a:cubicBezTo>
                    <a:pt x="4303" y="3704"/>
                    <a:pt x="4503" y="3003"/>
                    <a:pt x="4770" y="2303"/>
                  </a:cubicBezTo>
                  <a:cubicBezTo>
                    <a:pt x="5004" y="1669"/>
                    <a:pt x="5237" y="1035"/>
                    <a:pt x="5371" y="335"/>
                  </a:cubicBezTo>
                  <a:lnTo>
                    <a:pt x="5371" y="335"/>
                  </a:lnTo>
                  <a:cubicBezTo>
                    <a:pt x="5221" y="352"/>
                    <a:pt x="5072" y="359"/>
                    <a:pt x="4922" y="359"/>
                  </a:cubicBezTo>
                  <a:cubicBezTo>
                    <a:pt x="4203" y="359"/>
                    <a:pt x="3481" y="190"/>
                    <a:pt x="2735" y="134"/>
                  </a:cubicBezTo>
                  <a:cubicBezTo>
                    <a:pt x="2235" y="101"/>
                    <a:pt x="1668" y="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3" name="Google Shape;12773;p23"/>
            <p:cNvSpPr/>
            <p:nvPr/>
          </p:nvSpPr>
          <p:spPr>
            <a:xfrm rot="-5400000">
              <a:off x="1329151" y="2331598"/>
              <a:ext cx="116706" cy="200596"/>
            </a:xfrm>
            <a:custGeom>
              <a:avLst/>
              <a:gdLst/>
              <a:ahLst/>
              <a:cxnLst/>
              <a:rect l="l" t="t" r="r" b="b"/>
              <a:pathLst>
                <a:path w="4704" h="4505" extrusionOk="0">
                  <a:moveTo>
                    <a:pt x="4070" y="1"/>
                  </a:moveTo>
                  <a:cubicBezTo>
                    <a:pt x="2769" y="568"/>
                    <a:pt x="1401" y="635"/>
                    <a:pt x="0" y="668"/>
                  </a:cubicBezTo>
                  <a:cubicBezTo>
                    <a:pt x="267" y="1936"/>
                    <a:pt x="367" y="3237"/>
                    <a:pt x="567" y="4504"/>
                  </a:cubicBezTo>
                  <a:cubicBezTo>
                    <a:pt x="1864" y="4441"/>
                    <a:pt x="3160" y="4168"/>
                    <a:pt x="4484" y="4168"/>
                  </a:cubicBezTo>
                  <a:cubicBezTo>
                    <a:pt x="4557" y="4168"/>
                    <a:pt x="4630" y="4169"/>
                    <a:pt x="4704" y="4171"/>
                  </a:cubicBezTo>
                  <a:cubicBezTo>
                    <a:pt x="4670" y="3904"/>
                    <a:pt x="4637" y="3670"/>
                    <a:pt x="4604" y="3403"/>
                  </a:cubicBezTo>
                  <a:cubicBezTo>
                    <a:pt x="4470" y="2269"/>
                    <a:pt x="4404" y="1102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4" name="Google Shape;12774;p23"/>
            <p:cNvSpPr/>
            <p:nvPr/>
          </p:nvSpPr>
          <p:spPr>
            <a:xfrm rot="-5400000">
              <a:off x="3760601" y="2360061"/>
              <a:ext cx="109263" cy="184210"/>
            </a:xfrm>
            <a:custGeom>
              <a:avLst/>
              <a:gdLst/>
              <a:ahLst/>
              <a:cxnLst/>
              <a:rect l="l" t="t" r="r" b="b"/>
              <a:pathLst>
                <a:path w="4404" h="4137" extrusionOk="0">
                  <a:moveTo>
                    <a:pt x="334" y="1"/>
                  </a:moveTo>
                  <a:cubicBezTo>
                    <a:pt x="300" y="34"/>
                    <a:pt x="267" y="101"/>
                    <a:pt x="267" y="134"/>
                  </a:cubicBezTo>
                  <a:cubicBezTo>
                    <a:pt x="100" y="1468"/>
                    <a:pt x="67" y="2803"/>
                    <a:pt x="0" y="4137"/>
                  </a:cubicBezTo>
                  <a:cubicBezTo>
                    <a:pt x="1051" y="4062"/>
                    <a:pt x="2102" y="4024"/>
                    <a:pt x="3153" y="4024"/>
                  </a:cubicBezTo>
                  <a:cubicBezTo>
                    <a:pt x="3503" y="4024"/>
                    <a:pt x="3853" y="4029"/>
                    <a:pt x="4203" y="4037"/>
                  </a:cubicBezTo>
                  <a:cubicBezTo>
                    <a:pt x="4203" y="2903"/>
                    <a:pt x="4303" y="1769"/>
                    <a:pt x="4403" y="634"/>
                  </a:cubicBezTo>
                  <a:lnTo>
                    <a:pt x="4403" y="634"/>
                  </a:lnTo>
                  <a:cubicBezTo>
                    <a:pt x="4344" y="636"/>
                    <a:pt x="4284" y="637"/>
                    <a:pt x="4224" y="637"/>
                  </a:cubicBezTo>
                  <a:cubicBezTo>
                    <a:pt x="2888" y="637"/>
                    <a:pt x="1611" y="288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5" name="Google Shape;12775;p23"/>
            <p:cNvSpPr/>
            <p:nvPr/>
          </p:nvSpPr>
          <p:spPr>
            <a:xfrm rot="-5400000">
              <a:off x="2358723" y="2387322"/>
              <a:ext cx="119187" cy="197569"/>
            </a:xfrm>
            <a:custGeom>
              <a:avLst/>
              <a:gdLst/>
              <a:ahLst/>
              <a:cxnLst/>
              <a:rect l="l" t="t" r="r" b="b"/>
              <a:pathLst>
                <a:path w="4804" h="4437" extrusionOk="0">
                  <a:moveTo>
                    <a:pt x="4804" y="3336"/>
                  </a:moveTo>
                  <a:cubicBezTo>
                    <a:pt x="4791" y="3336"/>
                    <a:pt x="4778" y="3336"/>
                    <a:pt x="4765" y="3337"/>
                  </a:cubicBezTo>
                  <a:lnTo>
                    <a:pt x="4765" y="3337"/>
                  </a:lnTo>
                  <a:cubicBezTo>
                    <a:pt x="4767" y="3348"/>
                    <a:pt x="4769" y="3358"/>
                    <a:pt x="4771" y="3369"/>
                  </a:cubicBezTo>
                  <a:lnTo>
                    <a:pt x="4804" y="3336"/>
                  </a:ln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34" y="834"/>
                    <a:pt x="201" y="1601"/>
                    <a:pt x="367" y="2402"/>
                  </a:cubicBezTo>
                  <a:cubicBezTo>
                    <a:pt x="467" y="3069"/>
                    <a:pt x="534" y="3803"/>
                    <a:pt x="834" y="4437"/>
                  </a:cubicBezTo>
                  <a:cubicBezTo>
                    <a:pt x="1969" y="4203"/>
                    <a:pt x="3103" y="3803"/>
                    <a:pt x="4237" y="3503"/>
                  </a:cubicBezTo>
                  <a:cubicBezTo>
                    <a:pt x="4394" y="3440"/>
                    <a:pt x="4551" y="3347"/>
                    <a:pt x="4765" y="3337"/>
                  </a:cubicBezTo>
                  <a:lnTo>
                    <a:pt x="4765" y="3337"/>
                  </a:lnTo>
                  <a:cubicBezTo>
                    <a:pt x="4600" y="2414"/>
                    <a:pt x="4435" y="1490"/>
                    <a:pt x="4237" y="567"/>
                  </a:cubicBezTo>
                  <a:cubicBezTo>
                    <a:pt x="4170" y="569"/>
                    <a:pt x="4103" y="570"/>
                    <a:pt x="4036" y="570"/>
                  </a:cubicBezTo>
                  <a:cubicBezTo>
                    <a:pt x="2805" y="570"/>
                    <a:pt x="1601" y="288"/>
                    <a:pt x="367" y="67"/>
                  </a:cubicBezTo>
                  <a:cubicBezTo>
                    <a:pt x="234" y="33"/>
                    <a:pt x="1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6" name="Google Shape;12776;p23"/>
            <p:cNvSpPr/>
            <p:nvPr/>
          </p:nvSpPr>
          <p:spPr>
            <a:xfrm rot="-5400000">
              <a:off x="2870314" y="2304684"/>
              <a:ext cx="120850" cy="185724"/>
            </a:xfrm>
            <a:custGeom>
              <a:avLst/>
              <a:gdLst/>
              <a:ahLst/>
              <a:cxnLst/>
              <a:rect l="l" t="t" r="r" b="b"/>
              <a:pathLst>
                <a:path w="4871" h="4171" extrusionOk="0">
                  <a:moveTo>
                    <a:pt x="4137" y="1"/>
                  </a:moveTo>
                  <a:cubicBezTo>
                    <a:pt x="2769" y="268"/>
                    <a:pt x="1368" y="468"/>
                    <a:pt x="0" y="635"/>
                  </a:cubicBezTo>
                  <a:cubicBezTo>
                    <a:pt x="267" y="1802"/>
                    <a:pt x="534" y="3003"/>
                    <a:pt x="801" y="4170"/>
                  </a:cubicBezTo>
                  <a:cubicBezTo>
                    <a:pt x="1702" y="4004"/>
                    <a:pt x="2636" y="3804"/>
                    <a:pt x="3570" y="3670"/>
                  </a:cubicBezTo>
                  <a:cubicBezTo>
                    <a:pt x="3704" y="3649"/>
                    <a:pt x="3838" y="3642"/>
                    <a:pt x="3973" y="3642"/>
                  </a:cubicBezTo>
                  <a:cubicBezTo>
                    <a:pt x="4272" y="3642"/>
                    <a:pt x="4571" y="3680"/>
                    <a:pt x="4870" y="3703"/>
                  </a:cubicBezTo>
                  <a:cubicBezTo>
                    <a:pt x="4804" y="2436"/>
                    <a:pt x="4403" y="1235"/>
                    <a:pt x="4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7" name="Google Shape;12777;p23"/>
            <p:cNvSpPr/>
            <p:nvPr/>
          </p:nvSpPr>
          <p:spPr>
            <a:xfrm rot="-5400000">
              <a:off x="1825986" y="2371363"/>
              <a:ext cx="124149" cy="164930"/>
            </a:xfrm>
            <a:custGeom>
              <a:avLst/>
              <a:gdLst/>
              <a:ahLst/>
              <a:cxnLst/>
              <a:rect l="l" t="t" r="r" b="b"/>
              <a:pathLst>
                <a:path w="5004" h="3704" extrusionOk="0">
                  <a:moveTo>
                    <a:pt x="901" y="1"/>
                  </a:moveTo>
                  <a:cubicBezTo>
                    <a:pt x="601" y="1201"/>
                    <a:pt x="301" y="2402"/>
                    <a:pt x="0" y="3603"/>
                  </a:cubicBezTo>
                  <a:cubicBezTo>
                    <a:pt x="934" y="3692"/>
                    <a:pt x="1868" y="3692"/>
                    <a:pt x="2812" y="3692"/>
                  </a:cubicBezTo>
                  <a:cubicBezTo>
                    <a:pt x="3284" y="3692"/>
                    <a:pt x="3759" y="3692"/>
                    <a:pt x="4237" y="3703"/>
                  </a:cubicBezTo>
                  <a:cubicBezTo>
                    <a:pt x="4604" y="2602"/>
                    <a:pt x="4837" y="1468"/>
                    <a:pt x="5004" y="334"/>
                  </a:cubicBezTo>
                  <a:lnTo>
                    <a:pt x="5004" y="334"/>
                  </a:lnTo>
                  <a:cubicBezTo>
                    <a:pt x="4733" y="364"/>
                    <a:pt x="4463" y="377"/>
                    <a:pt x="4192" y="377"/>
                  </a:cubicBezTo>
                  <a:cubicBezTo>
                    <a:pt x="3263" y="377"/>
                    <a:pt x="2339" y="222"/>
                    <a:pt x="1435" y="67"/>
                  </a:cubicBezTo>
                  <a:cubicBezTo>
                    <a:pt x="1268" y="34"/>
                    <a:pt x="1068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8" name="Google Shape;12778;p23"/>
            <p:cNvSpPr/>
            <p:nvPr/>
          </p:nvSpPr>
          <p:spPr>
            <a:xfrm rot="-5400000">
              <a:off x="2201256" y="2407848"/>
              <a:ext cx="112588" cy="174726"/>
            </a:xfrm>
            <a:custGeom>
              <a:avLst/>
              <a:gdLst/>
              <a:ahLst/>
              <a:cxnLst/>
              <a:rect l="l" t="t" r="r" b="b"/>
              <a:pathLst>
                <a:path w="4538" h="3924" extrusionOk="0">
                  <a:moveTo>
                    <a:pt x="915" y="0"/>
                  </a:moveTo>
                  <a:cubicBezTo>
                    <a:pt x="745" y="0"/>
                    <a:pt x="574" y="6"/>
                    <a:pt x="401" y="18"/>
                  </a:cubicBezTo>
                  <a:cubicBezTo>
                    <a:pt x="401" y="85"/>
                    <a:pt x="335" y="118"/>
                    <a:pt x="335" y="185"/>
                  </a:cubicBezTo>
                  <a:cubicBezTo>
                    <a:pt x="234" y="1253"/>
                    <a:pt x="1" y="2287"/>
                    <a:pt x="234" y="3354"/>
                  </a:cubicBezTo>
                  <a:cubicBezTo>
                    <a:pt x="368" y="3387"/>
                    <a:pt x="468" y="3387"/>
                    <a:pt x="601" y="3421"/>
                  </a:cubicBezTo>
                  <a:cubicBezTo>
                    <a:pt x="1804" y="3642"/>
                    <a:pt x="3036" y="3924"/>
                    <a:pt x="4269" y="3924"/>
                  </a:cubicBezTo>
                  <a:cubicBezTo>
                    <a:pt x="4337" y="3924"/>
                    <a:pt x="4404" y="3923"/>
                    <a:pt x="4471" y="3921"/>
                  </a:cubicBezTo>
                  <a:cubicBezTo>
                    <a:pt x="4404" y="3087"/>
                    <a:pt x="4237" y="2287"/>
                    <a:pt x="4371" y="1453"/>
                  </a:cubicBezTo>
                  <a:cubicBezTo>
                    <a:pt x="4437" y="1153"/>
                    <a:pt x="4538" y="886"/>
                    <a:pt x="4471" y="585"/>
                  </a:cubicBezTo>
                  <a:cubicBezTo>
                    <a:pt x="3301" y="293"/>
                    <a:pt x="213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9" name="Google Shape;12779;p23"/>
            <p:cNvSpPr/>
            <p:nvPr/>
          </p:nvSpPr>
          <p:spPr>
            <a:xfrm rot="-5400000">
              <a:off x="615468" y="2430957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68" y="1"/>
                  </a:moveTo>
                  <a:cubicBezTo>
                    <a:pt x="234" y="401"/>
                    <a:pt x="168" y="801"/>
                    <a:pt x="134" y="1201"/>
                  </a:cubicBezTo>
                  <a:cubicBezTo>
                    <a:pt x="68" y="2035"/>
                    <a:pt x="1" y="2869"/>
                    <a:pt x="201" y="3703"/>
                  </a:cubicBezTo>
                  <a:cubicBezTo>
                    <a:pt x="1295" y="3703"/>
                    <a:pt x="2389" y="3618"/>
                    <a:pt x="3500" y="3618"/>
                  </a:cubicBezTo>
                  <a:cubicBezTo>
                    <a:pt x="3778" y="3618"/>
                    <a:pt x="4057" y="3623"/>
                    <a:pt x="4337" y="3637"/>
                  </a:cubicBezTo>
                  <a:cubicBezTo>
                    <a:pt x="4170" y="2602"/>
                    <a:pt x="4237" y="1568"/>
                    <a:pt x="4404" y="534"/>
                  </a:cubicBezTo>
                  <a:lnTo>
                    <a:pt x="4404" y="534"/>
                  </a:lnTo>
                  <a:cubicBezTo>
                    <a:pt x="4315" y="536"/>
                    <a:pt x="4225" y="537"/>
                    <a:pt x="4136" y="537"/>
                  </a:cubicBezTo>
                  <a:cubicBezTo>
                    <a:pt x="2829" y="537"/>
                    <a:pt x="1548" y="313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0" name="Google Shape;12780;p23"/>
            <p:cNvSpPr/>
            <p:nvPr/>
          </p:nvSpPr>
          <p:spPr>
            <a:xfrm rot="-5400000">
              <a:off x="3924443" y="2380360"/>
              <a:ext cx="105964" cy="150236"/>
            </a:xfrm>
            <a:custGeom>
              <a:avLst/>
              <a:gdLst/>
              <a:ahLst/>
              <a:cxnLst/>
              <a:rect l="l" t="t" r="r" b="b"/>
              <a:pathLst>
                <a:path w="4271" h="3374" extrusionOk="0">
                  <a:moveTo>
                    <a:pt x="3278" y="1"/>
                  </a:moveTo>
                  <a:cubicBezTo>
                    <a:pt x="2208" y="1"/>
                    <a:pt x="1138" y="44"/>
                    <a:pt x="67" y="146"/>
                  </a:cubicBezTo>
                  <a:cubicBezTo>
                    <a:pt x="1" y="1180"/>
                    <a:pt x="1" y="2214"/>
                    <a:pt x="67" y="3249"/>
                  </a:cubicBezTo>
                  <a:cubicBezTo>
                    <a:pt x="768" y="3332"/>
                    <a:pt x="1468" y="3374"/>
                    <a:pt x="2169" y="3374"/>
                  </a:cubicBezTo>
                  <a:cubicBezTo>
                    <a:pt x="2869" y="3374"/>
                    <a:pt x="3570" y="3332"/>
                    <a:pt x="4270" y="3249"/>
                  </a:cubicBezTo>
                  <a:cubicBezTo>
                    <a:pt x="4170" y="2181"/>
                    <a:pt x="4170" y="1114"/>
                    <a:pt x="4270" y="13"/>
                  </a:cubicBezTo>
                  <a:cubicBezTo>
                    <a:pt x="3940" y="5"/>
                    <a:pt x="3609" y="1"/>
                    <a:pt x="3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1" name="Google Shape;12781;p23"/>
            <p:cNvSpPr/>
            <p:nvPr/>
          </p:nvSpPr>
          <p:spPr>
            <a:xfrm rot="-5400000">
              <a:off x="346759" y="2403486"/>
              <a:ext cx="128293" cy="169383"/>
            </a:xfrm>
            <a:custGeom>
              <a:avLst/>
              <a:gdLst/>
              <a:ahLst/>
              <a:cxnLst/>
              <a:rect l="l" t="t" r="r" b="b"/>
              <a:pathLst>
                <a:path w="5171" h="3804" extrusionOk="0">
                  <a:moveTo>
                    <a:pt x="1068" y="1"/>
                  </a:moveTo>
                  <a:cubicBezTo>
                    <a:pt x="601" y="1102"/>
                    <a:pt x="267" y="2202"/>
                    <a:pt x="1" y="3370"/>
                  </a:cubicBezTo>
                  <a:cubicBezTo>
                    <a:pt x="425" y="3358"/>
                    <a:pt x="854" y="3346"/>
                    <a:pt x="1282" y="3346"/>
                  </a:cubicBezTo>
                  <a:cubicBezTo>
                    <a:pt x="2066" y="3346"/>
                    <a:pt x="2848" y="3386"/>
                    <a:pt x="3603" y="3537"/>
                  </a:cubicBezTo>
                  <a:cubicBezTo>
                    <a:pt x="3803" y="3570"/>
                    <a:pt x="4104" y="3537"/>
                    <a:pt x="4170" y="3803"/>
                  </a:cubicBezTo>
                  <a:cubicBezTo>
                    <a:pt x="4304" y="3437"/>
                    <a:pt x="4437" y="3070"/>
                    <a:pt x="4537" y="2669"/>
                  </a:cubicBezTo>
                  <a:cubicBezTo>
                    <a:pt x="4704" y="2036"/>
                    <a:pt x="5038" y="1468"/>
                    <a:pt x="5171" y="835"/>
                  </a:cubicBezTo>
                  <a:cubicBezTo>
                    <a:pt x="4237" y="735"/>
                    <a:pt x="3303" y="668"/>
                    <a:pt x="2369" y="401"/>
                  </a:cubicBezTo>
                  <a:cubicBezTo>
                    <a:pt x="1935" y="268"/>
                    <a:pt x="1502" y="134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2" name="Google Shape;12782;p23"/>
            <p:cNvSpPr/>
            <p:nvPr/>
          </p:nvSpPr>
          <p:spPr>
            <a:xfrm rot="-5400000">
              <a:off x="2722021" y="2334533"/>
              <a:ext cx="123331" cy="164930"/>
            </a:xfrm>
            <a:custGeom>
              <a:avLst/>
              <a:gdLst/>
              <a:ahLst/>
              <a:cxnLst/>
              <a:rect l="l" t="t" r="r" b="b"/>
              <a:pathLst>
                <a:path w="4971" h="3704" extrusionOk="0">
                  <a:moveTo>
                    <a:pt x="4003" y="1"/>
                  </a:moveTo>
                  <a:cubicBezTo>
                    <a:pt x="3269" y="101"/>
                    <a:pt x="2502" y="268"/>
                    <a:pt x="1768" y="468"/>
                  </a:cubicBezTo>
                  <a:cubicBezTo>
                    <a:pt x="1335" y="568"/>
                    <a:pt x="901" y="701"/>
                    <a:pt x="434" y="801"/>
                  </a:cubicBezTo>
                  <a:cubicBezTo>
                    <a:pt x="301" y="868"/>
                    <a:pt x="167" y="902"/>
                    <a:pt x="0" y="935"/>
                  </a:cubicBezTo>
                  <a:cubicBezTo>
                    <a:pt x="234" y="1869"/>
                    <a:pt x="534" y="2803"/>
                    <a:pt x="834" y="3704"/>
                  </a:cubicBezTo>
                  <a:cubicBezTo>
                    <a:pt x="2202" y="3537"/>
                    <a:pt x="3603" y="3337"/>
                    <a:pt x="4971" y="3070"/>
                  </a:cubicBezTo>
                  <a:cubicBezTo>
                    <a:pt x="4637" y="2036"/>
                    <a:pt x="4404" y="1002"/>
                    <a:pt x="40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3" name="Google Shape;12783;p23"/>
            <p:cNvSpPr/>
            <p:nvPr/>
          </p:nvSpPr>
          <p:spPr>
            <a:xfrm rot="-5400000">
              <a:off x="228186" y="2389799"/>
              <a:ext cx="120850" cy="149568"/>
            </a:xfrm>
            <a:custGeom>
              <a:avLst/>
              <a:gdLst/>
              <a:ahLst/>
              <a:cxnLst/>
              <a:rect l="l" t="t" r="r" b="b"/>
              <a:pathLst>
                <a:path w="4871" h="3359" extrusionOk="0">
                  <a:moveTo>
                    <a:pt x="1439" y="0"/>
                  </a:moveTo>
                  <a:cubicBezTo>
                    <a:pt x="1227" y="0"/>
                    <a:pt x="1014" y="8"/>
                    <a:pt x="801" y="23"/>
                  </a:cubicBezTo>
                  <a:cubicBezTo>
                    <a:pt x="534" y="857"/>
                    <a:pt x="267" y="1691"/>
                    <a:pt x="0" y="2525"/>
                  </a:cubicBezTo>
                  <a:cubicBezTo>
                    <a:pt x="434" y="2658"/>
                    <a:pt x="868" y="2758"/>
                    <a:pt x="1301" y="2892"/>
                  </a:cubicBezTo>
                  <a:cubicBezTo>
                    <a:pt x="2202" y="3192"/>
                    <a:pt x="3136" y="3225"/>
                    <a:pt x="4070" y="3359"/>
                  </a:cubicBezTo>
                  <a:cubicBezTo>
                    <a:pt x="4504" y="2491"/>
                    <a:pt x="4737" y="1591"/>
                    <a:pt x="4871" y="657"/>
                  </a:cubicBezTo>
                  <a:cubicBezTo>
                    <a:pt x="3768" y="233"/>
                    <a:pt x="2617" y="0"/>
                    <a:pt x="1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4" name="Google Shape;12784;p23"/>
            <p:cNvSpPr/>
            <p:nvPr/>
          </p:nvSpPr>
          <p:spPr>
            <a:xfrm rot="-5400000">
              <a:off x="4052534" y="2378683"/>
              <a:ext cx="122512" cy="133716"/>
            </a:xfrm>
            <a:custGeom>
              <a:avLst/>
              <a:gdLst/>
              <a:ahLst/>
              <a:cxnLst/>
              <a:rect l="l" t="t" r="r" b="b"/>
              <a:pathLst>
                <a:path w="4938" h="3003" extrusionOk="0">
                  <a:moveTo>
                    <a:pt x="4203" y="1"/>
                  </a:moveTo>
                  <a:cubicBezTo>
                    <a:pt x="3503" y="84"/>
                    <a:pt x="2802" y="126"/>
                    <a:pt x="2102" y="126"/>
                  </a:cubicBezTo>
                  <a:cubicBezTo>
                    <a:pt x="1401" y="126"/>
                    <a:pt x="701" y="84"/>
                    <a:pt x="0" y="1"/>
                  </a:cubicBezTo>
                  <a:lnTo>
                    <a:pt x="0" y="1"/>
                  </a:lnTo>
                  <a:cubicBezTo>
                    <a:pt x="100" y="1035"/>
                    <a:pt x="367" y="2035"/>
                    <a:pt x="701" y="3003"/>
                  </a:cubicBezTo>
                  <a:cubicBezTo>
                    <a:pt x="2102" y="2836"/>
                    <a:pt x="3503" y="2903"/>
                    <a:pt x="4937" y="2836"/>
                  </a:cubicBezTo>
                  <a:cubicBezTo>
                    <a:pt x="4670" y="1902"/>
                    <a:pt x="4437" y="935"/>
                    <a:pt x="4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5" name="Google Shape;12785;p23"/>
            <p:cNvSpPr/>
            <p:nvPr/>
          </p:nvSpPr>
          <p:spPr>
            <a:xfrm rot="-5400000">
              <a:off x="1595940" y="2354963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571" y="0"/>
                  </a:moveTo>
                  <a:lnTo>
                    <a:pt x="4571" y="0"/>
                  </a:lnTo>
                  <a:cubicBezTo>
                    <a:pt x="4437" y="234"/>
                    <a:pt x="4271" y="267"/>
                    <a:pt x="4037" y="300"/>
                  </a:cubicBezTo>
                  <a:cubicBezTo>
                    <a:pt x="2803" y="300"/>
                    <a:pt x="1569" y="234"/>
                    <a:pt x="334" y="100"/>
                  </a:cubicBezTo>
                  <a:cubicBezTo>
                    <a:pt x="301" y="1101"/>
                    <a:pt x="201" y="2102"/>
                    <a:pt x="1" y="3102"/>
                  </a:cubicBezTo>
                  <a:cubicBezTo>
                    <a:pt x="968" y="3069"/>
                    <a:pt x="1936" y="3069"/>
                    <a:pt x="2936" y="3069"/>
                  </a:cubicBezTo>
                  <a:cubicBezTo>
                    <a:pt x="3370" y="3069"/>
                    <a:pt x="3770" y="3136"/>
                    <a:pt x="4204" y="3269"/>
                  </a:cubicBezTo>
                  <a:cubicBezTo>
                    <a:pt x="4404" y="2202"/>
                    <a:pt x="4471" y="1101"/>
                    <a:pt x="45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6" name="Google Shape;12786;p23"/>
            <p:cNvSpPr/>
            <p:nvPr/>
          </p:nvSpPr>
          <p:spPr>
            <a:xfrm rot="-5400000">
              <a:off x="2485230" y="2383199"/>
              <a:ext cx="125812" cy="157805"/>
            </a:xfrm>
            <a:custGeom>
              <a:avLst/>
              <a:gdLst/>
              <a:ahLst/>
              <a:cxnLst/>
              <a:rect l="l" t="t" r="r" b="b"/>
              <a:pathLst>
                <a:path w="5071" h="3544" extrusionOk="0">
                  <a:moveTo>
                    <a:pt x="3856" y="1"/>
                  </a:moveTo>
                  <a:cubicBezTo>
                    <a:pt x="3691" y="1"/>
                    <a:pt x="3547" y="83"/>
                    <a:pt x="3403" y="141"/>
                  </a:cubicBezTo>
                  <a:cubicBezTo>
                    <a:pt x="2235" y="441"/>
                    <a:pt x="1135" y="841"/>
                    <a:pt x="0" y="1075"/>
                  </a:cubicBezTo>
                  <a:cubicBezTo>
                    <a:pt x="100" y="1942"/>
                    <a:pt x="434" y="2776"/>
                    <a:pt x="834" y="3543"/>
                  </a:cubicBezTo>
                  <a:cubicBezTo>
                    <a:pt x="2235" y="3376"/>
                    <a:pt x="3670" y="3209"/>
                    <a:pt x="5071" y="2976"/>
                  </a:cubicBezTo>
                  <a:cubicBezTo>
                    <a:pt x="5037" y="2876"/>
                    <a:pt x="5037" y="2776"/>
                    <a:pt x="5004" y="2676"/>
                  </a:cubicBezTo>
                  <a:cubicBezTo>
                    <a:pt x="4604" y="1775"/>
                    <a:pt x="4203" y="908"/>
                    <a:pt x="3937" y="7"/>
                  </a:cubicBezTo>
                  <a:cubicBezTo>
                    <a:pt x="3909" y="3"/>
                    <a:pt x="3882" y="1"/>
                    <a:pt x="3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7" name="Google Shape;12787;p23"/>
            <p:cNvSpPr/>
            <p:nvPr/>
          </p:nvSpPr>
          <p:spPr>
            <a:xfrm rot="-5400000">
              <a:off x="1090990" y="2379383"/>
              <a:ext cx="119212" cy="160477"/>
            </a:xfrm>
            <a:custGeom>
              <a:avLst/>
              <a:gdLst/>
              <a:ahLst/>
              <a:cxnLst/>
              <a:rect l="l" t="t" r="r" b="b"/>
              <a:pathLst>
                <a:path w="4805" h="3604" extrusionOk="0">
                  <a:moveTo>
                    <a:pt x="4070" y="1"/>
                  </a:moveTo>
                  <a:cubicBezTo>
                    <a:pt x="2770" y="501"/>
                    <a:pt x="1369" y="634"/>
                    <a:pt x="1" y="735"/>
                  </a:cubicBezTo>
                  <a:cubicBezTo>
                    <a:pt x="168" y="1702"/>
                    <a:pt x="368" y="2669"/>
                    <a:pt x="668" y="3603"/>
                  </a:cubicBezTo>
                  <a:cubicBezTo>
                    <a:pt x="1914" y="3391"/>
                    <a:pt x="3132" y="2956"/>
                    <a:pt x="4423" y="2956"/>
                  </a:cubicBezTo>
                  <a:cubicBezTo>
                    <a:pt x="4550" y="2956"/>
                    <a:pt x="4677" y="2961"/>
                    <a:pt x="4804" y="2969"/>
                  </a:cubicBezTo>
                  <a:cubicBezTo>
                    <a:pt x="4537" y="1969"/>
                    <a:pt x="4304" y="1001"/>
                    <a:pt x="4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8" name="Google Shape;12788;p23"/>
            <p:cNvSpPr/>
            <p:nvPr/>
          </p:nvSpPr>
          <p:spPr>
            <a:xfrm rot="-5400000">
              <a:off x="487103" y="2436941"/>
              <a:ext cx="112588" cy="136388"/>
            </a:xfrm>
            <a:custGeom>
              <a:avLst/>
              <a:gdLst/>
              <a:ahLst/>
              <a:cxnLst/>
              <a:rect l="l" t="t" r="r" b="b"/>
              <a:pathLst>
                <a:path w="4538" h="3063" extrusionOk="0">
                  <a:moveTo>
                    <a:pt x="1664" y="0"/>
                  </a:moveTo>
                  <a:cubicBezTo>
                    <a:pt x="1236" y="0"/>
                    <a:pt x="804" y="12"/>
                    <a:pt x="368" y="24"/>
                  </a:cubicBezTo>
                  <a:cubicBezTo>
                    <a:pt x="201" y="824"/>
                    <a:pt x="101" y="1692"/>
                    <a:pt x="1" y="2526"/>
                  </a:cubicBezTo>
                  <a:cubicBezTo>
                    <a:pt x="1281" y="2838"/>
                    <a:pt x="2562" y="3062"/>
                    <a:pt x="3869" y="3062"/>
                  </a:cubicBezTo>
                  <a:cubicBezTo>
                    <a:pt x="3958" y="3062"/>
                    <a:pt x="4048" y="3061"/>
                    <a:pt x="4137" y="3059"/>
                  </a:cubicBezTo>
                  <a:cubicBezTo>
                    <a:pt x="4270" y="2192"/>
                    <a:pt x="4404" y="1325"/>
                    <a:pt x="4537" y="457"/>
                  </a:cubicBezTo>
                  <a:cubicBezTo>
                    <a:pt x="4471" y="191"/>
                    <a:pt x="4170" y="224"/>
                    <a:pt x="3970" y="191"/>
                  </a:cubicBezTo>
                  <a:cubicBezTo>
                    <a:pt x="3215" y="40"/>
                    <a:pt x="2447" y="0"/>
                    <a:pt x="1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9" name="Google Shape;12789;p23"/>
            <p:cNvSpPr/>
            <p:nvPr/>
          </p:nvSpPr>
          <p:spPr>
            <a:xfrm rot="-5400000">
              <a:off x="874972" y="2415475"/>
              <a:ext cx="117550" cy="154510"/>
            </a:xfrm>
            <a:custGeom>
              <a:avLst/>
              <a:gdLst/>
              <a:ahLst/>
              <a:cxnLst/>
              <a:rect l="l" t="t" r="r" b="b"/>
              <a:pathLst>
                <a:path w="4738" h="3470" extrusionOk="0">
                  <a:moveTo>
                    <a:pt x="1" y="0"/>
                  </a:moveTo>
                  <a:cubicBezTo>
                    <a:pt x="268" y="1168"/>
                    <a:pt x="468" y="2335"/>
                    <a:pt x="802" y="3469"/>
                  </a:cubicBezTo>
                  <a:cubicBezTo>
                    <a:pt x="1736" y="3369"/>
                    <a:pt x="2636" y="3036"/>
                    <a:pt x="3537" y="2702"/>
                  </a:cubicBezTo>
                  <a:cubicBezTo>
                    <a:pt x="3937" y="2569"/>
                    <a:pt x="4337" y="2469"/>
                    <a:pt x="4738" y="2369"/>
                  </a:cubicBezTo>
                  <a:cubicBezTo>
                    <a:pt x="4638" y="1668"/>
                    <a:pt x="4504" y="968"/>
                    <a:pt x="4304" y="300"/>
                  </a:cubicBezTo>
                  <a:cubicBezTo>
                    <a:pt x="4080" y="311"/>
                    <a:pt x="3857" y="315"/>
                    <a:pt x="3635" y="315"/>
                  </a:cubicBezTo>
                  <a:cubicBezTo>
                    <a:pt x="2407" y="315"/>
                    <a:pt x="1216" y="17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0" name="Google Shape;12790;p23"/>
            <p:cNvSpPr/>
            <p:nvPr/>
          </p:nvSpPr>
          <p:spPr>
            <a:xfrm rot="-5400000">
              <a:off x="19529" y="2379668"/>
              <a:ext cx="107626" cy="130109"/>
            </a:xfrm>
            <a:custGeom>
              <a:avLst/>
              <a:gdLst/>
              <a:ahLst/>
              <a:cxnLst/>
              <a:rect l="l" t="t" r="r" b="b"/>
              <a:pathLst>
                <a:path w="4338" h="2922" extrusionOk="0">
                  <a:moveTo>
                    <a:pt x="3214" y="1"/>
                  </a:moveTo>
                  <a:cubicBezTo>
                    <a:pt x="2537" y="1"/>
                    <a:pt x="1869" y="38"/>
                    <a:pt x="1202" y="102"/>
                  </a:cubicBezTo>
                  <a:cubicBezTo>
                    <a:pt x="868" y="136"/>
                    <a:pt x="535" y="169"/>
                    <a:pt x="201" y="202"/>
                  </a:cubicBezTo>
                  <a:cubicBezTo>
                    <a:pt x="34" y="936"/>
                    <a:pt x="1" y="1704"/>
                    <a:pt x="1" y="2471"/>
                  </a:cubicBezTo>
                  <a:cubicBezTo>
                    <a:pt x="34" y="2571"/>
                    <a:pt x="68" y="2638"/>
                    <a:pt x="201" y="2671"/>
                  </a:cubicBezTo>
                  <a:cubicBezTo>
                    <a:pt x="1185" y="2808"/>
                    <a:pt x="2170" y="2922"/>
                    <a:pt x="3173" y="2922"/>
                  </a:cubicBezTo>
                  <a:cubicBezTo>
                    <a:pt x="3393" y="2922"/>
                    <a:pt x="3615" y="2916"/>
                    <a:pt x="3837" y="2904"/>
                  </a:cubicBezTo>
                  <a:cubicBezTo>
                    <a:pt x="3937" y="2904"/>
                    <a:pt x="4037" y="2838"/>
                    <a:pt x="4137" y="2804"/>
                  </a:cubicBezTo>
                  <a:cubicBezTo>
                    <a:pt x="4204" y="1870"/>
                    <a:pt x="4271" y="970"/>
                    <a:pt x="4337" y="36"/>
                  </a:cubicBezTo>
                  <a:cubicBezTo>
                    <a:pt x="3959" y="12"/>
                    <a:pt x="3585" y="1"/>
                    <a:pt x="3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1" name="Google Shape;12791;p23"/>
            <p:cNvSpPr/>
            <p:nvPr/>
          </p:nvSpPr>
          <p:spPr>
            <a:xfrm rot="-5400000">
              <a:off x="4174920" y="2368466"/>
              <a:ext cx="119212" cy="122718"/>
            </a:xfrm>
            <a:custGeom>
              <a:avLst/>
              <a:gdLst/>
              <a:ahLst/>
              <a:cxnLst/>
              <a:rect l="l" t="t" r="r" b="b"/>
              <a:pathLst>
                <a:path w="4805" h="2756" extrusionOk="0">
                  <a:moveTo>
                    <a:pt x="4237" y="1"/>
                  </a:moveTo>
                  <a:cubicBezTo>
                    <a:pt x="2803" y="68"/>
                    <a:pt x="1402" y="34"/>
                    <a:pt x="1" y="168"/>
                  </a:cubicBezTo>
                  <a:cubicBezTo>
                    <a:pt x="34" y="301"/>
                    <a:pt x="34" y="435"/>
                    <a:pt x="67" y="568"/>
                  </a:cubicBezTo>
                  <a:lnTo>
                    <a:pt x="635" y="2669"/>
                  </a:lnTo>
                  <a:cubicBezTo>
                    <a:pt x="793" y="2678"/>
                    <a:pt x="949" y="2680"/>
                    <a:pt x="1105" y="2680"/>
                  </a:cubicBezTo>
                  <a:cubicBezTo>
                    <a:pt x="1260" y="2680"/>
                    <a:pt x="1414" y="2678"/>
                    <a:pt x="1569" y="2678"/>
                  </a:cubicBezTo>
                  <a:cubicBezTo>
                    <a:pt x="1877" y="2678"/>
                    <a:pt x="2186" y="2686"/>
                    <a:pt x="2503" y="2736"/>
                  </a:cubicBezTo>
                  <a:cubicBezTo>
                    <a:pt x="2633" y="2750"/>
                    <a:pt x="2763" y="2755"/>
                    <a:pt x="2893" y="2755"/>
                  </a:cubicBezTo>
                  <a:cubicBezTo>
                    <a:pt x="3324" y="2755"/>
                    <a:pt x="3755" y="2697"/>
                    <a:pt x="4186" y="2697"/>
                  </a:cubicBezTo>
                  <a:cubicBezTo>
                    <a:pt x="4259" y="2697"/>
                    <a:pt x="4331" y="2699"/>
                    <a:pt x="4404" y="2703"/>
                  </a:cubicBezTo>
                  <a:cubicBezTo>
                    <a:pt x="4571" y="2703"/>
                    <a:pt x="4737" y="2669"/>
                    <a:pt x="4804" y="2503"/>
                  </a:cubicBezTo>
                  <a:cubicBezTo>
                    <a:pt x="4671" y="1669"/>
                    <a:pt x="4504" y="835"/>
                    <a:pt x="4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2" name="Google Shape;12792;p23"/>
            <p:cNvSpPr/>
            <p:nvPr/>
          </p:nvSpPr>
          <p:spPr>
            <a:xfrm rot="-5400000">
              <a:off x="750430" y="2442959"/>
              <a:ext cx="118393" cy="121872"/>
            </a:xfrm>
            <a:custGeom>
              <a:avLst/>
              <a:gdLst/>
              <a:ahLst/>
              <a:cxnLst/>
              <a:rect l="l" t="t" r="r" b="b"/>
              <a:pathLst>
                <a:path w="4772" h="2737" extrusionOk="0">
                  <a:moveTo>
                    <a:pt x="3313" y="1"/>
                  </a:moveTo>
                  <a:cubicBezTo>
                    <a:pt x="2211" y="1"/>
                    <a:pt x="1095" y="86"/>
                    <a:pt x="1" y="86"/>
                  </a:cubicBezTo>
                  <a:cubicBezTo>
                    <a:pt x="34" y="887"/>
                    <a:pt x="234" y="1654"/>
                    <a:pt x="468" y="2421"/>
                  </a:cubicBezTo>
                  <a:cubicBezTo>
                    <a:pt x="1683" y="2591"/>
                    <a:pt x="2898" y="2736"/>
                    <a:pt x="4113" y="2736"/>
                  </a:cubicBezTo>
                  <a:cubicBezTo>
                    <a:pt x="4332" y="2736"/>
                    <a:pt x="4552" y="2732"/>
                    <a:pt x="4771" y="2721"/>
                  </a:cubicBezTo>
                  <a:cubicBezTo>
                    <a:pt x="4604" y="1787"/>
                    <a:pt x="4371" y="887"/>
                    <a:pt x="4137" y="20"/>
                  </a:cubicBezTo>
                  <a:cubicBezTo>
                    <a:pt x="3864" y="6"/>
                    <a:pt x="3589" y="1"/>
                    <a:pt x="3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3" name="Google Shape;12793;p23"/>
            <p:cNvSpPr/>
            <p:nvPr/>
          </p:nvSpPr>
          <p:spPr>
            <a:xfrm rot="-5400000">
              <a:off x="2609782" y="2371244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4237" y="1"/>
                  </a:moveTo>
                  <a:cubicBezTo>
                    <a:pt x="2836" y="234"/>
                    <a:pt x="1401" y="401"/>
                    <a:pt x="0" y="568"/>
                  </a:cubicBezTo>
                  <a:cubicBezTo>
                    <a:pt x="367" y="1435"/>
                    <a:pt x="701" y="2303"/>
                    <a:pt x="1034" y="3170"/>
                  </a:cubicBezTo>
                  <a:cubicBezTo>
                    <a:pt x="1168" y="3137"/>
                    <a:pt x="1335" y="3103"/>
                    <a:pt x="1468" y="3070"/>
                  </a:cubicBezTo>
                  <a:cubicBezTo>
                    <a:pt x="1935" y="2936"/>
                    <a:pt x="2369" y="2803"/>
                    <a:pt x="2802" y="2703"/>
                  </a:cubicBezTo>
                  <a:cubicBezTo>
                    <a:pt x="3536" y="2503"/>
                    <a:pt x="4303" y="2336"/>
                    <a:pt x="5037" y="2236"/>
                  </a:cubicBezTo>
                  <a:cubicBezTo>
                    <a:pt x="4837" y="1469"/>
                    <a:pt x="4604" y="701"/>
                    <a:pt x="4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4" name="Google Shape;12794;p23"/>
            <p:cNvSpPr/>
            <p:nvPr/>
          </p:nvSpPr>
          <p:spPr>
            <a:xfrm rot="-5400000">
              <a:off x="1479198" y="2362136"/>
              <a:ext cx="107601" cy="120491"/>
            </a:xfrm>
            <a:custGeom>
              <a:avLst/>
              <a:gdLst/>
              <a:ahLst/>
              <a:cxnLst/>
              <a:rect l="l" t="t" r="r" b="b"/>
              <a:pathLst>
                <a:path w="4337" h="2706" extrusionOk="0">
                  <a:moveTo>
                    <a:pt x="3917" y="1"/>
                  </a:moveTo>
                  <a:cubicBezTo>
                    <a:pt x="2596" y="1"/>
                    <a:pt x="1328" y="274"/>
                    <a:pt x="0" y="337"/>
                  </a:cubicBezTo>
                  <a:cubicBezTo>
                    <a:pt x="0" y="1071"/>
                    <a:pt x="201" y="1805"/>
                    <a:pt x="0" y="2505"/>
                  </a:cubicBezTo>
                  <a:cubicBezTo>
                    <a:pt x="1235" y="2639"/>
                    <a:pt x="2469" y="2705"/>
                    <a:pt x="3703" y="2705"/>
                  </a:cubicBezTo>
                  <a:cubicBezTo>
                    <a:pt x="3937" y="2705"/>
                    <a:pt x="4103" y="2639"/>
                    <a:pt x="4237" y="2405"/>
                  </a:cubicBezTo>
                  <a:cubicBezTo>
                    <a:pt x="4337" y="1605"/>
                    <a:pt x="4203" y="804"/>
                    <a:pt x="4137" y="4"/>
                  </a:cubicBezTo>
                  <a:cubicBezTo>
                    <a:pt x="4063" y="2"/>
                    <a:pt x="3990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5" name="Google Shape;12795;p23"/>
            <p:cNvSpPr/>
            <p:nvPr/>
          </p:nvSpPr>
          <p:spPr>
            <a:xfrm rot="-5400000">
              <a:off x="3633944" y="2381077"/>
              <a:ext cx="110107" cy="124811"/>
            </a:xfrm>
            <a:custGeom>
              <a:avLst/>
              <a:gdLst/>
              <a:ahLst/>
              <a:cxnLst/>
              <a:rect l="l" t="t" r="r" b="b"/>
              <a:pathLst>
                <a:path w="4438" h="2803" extrusionOk="0">
                  <a:moveTo>
                    <a:pt x="301" y="0"/>
                  </a:moveTo>
                  <a:cubicBezTo>
                    <a:pt x="168" y="701"/>
                    <a:pt x="1" y="1401"/>
                    <a:pt x="1" y="2135"/>
                  </a:cubicBezTo>
                  <a:cubicBezTo>
                    <a:pt x="1228" y="2442"/>
                    <a:pt x="2455" y="2777"/>
                    <a:pt x="3734" y="2777"/>
                  </a:cubicBezTo>
                  <a:cubicBezTo>
                    <a:pt x="3846" y="2777"/>
                    <a:pt x="3958" y="2774"/>
                    <a:pt x="4070" y="2769"/>
                  </a:cubicBezTo>
                  <a:lnTo>
                    <a:pt x="4070" y="2802"/>
                  </a:lnTo>
                  <a:lnTo>
                    <a:pt x="4437" y="434"/>
                  </a:lnTo>
                  <a:cubicBezTo>
                    <a:pt x="4404" y="267"/>
                    <a:pt x="4271" y="267"/>
                    <a:pt x="4137" y="234"/>
                  </a:cubicBezTo>
                  <a:cubicBezTo>
                    <a:pt x="2870" y="101"/>
                    <a:pt x="1569" y="34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6" name="Google Shape;12796;p23"/>
            <p:cNvSpPr/>
            <p:nvPr/>
          </p:nvSpPr>
          <p:spPr>
            <a:xfrm rot="-5400000">
              <a:off x="1970080" y="2406731"/>
              <a:ext cx="116706" cy="124811"/>
            </a:xfrm>
            <a:custGeom>
              <a:avLst/>
              <a:gdLst/>
              <a:ahLst/>
              <a:cxnLst/>
              <a:rect l="l" t="t" r="r" b="b"/>
              <a:pathLst>
                <a:path w="4704" h="2803" extrusionOk="0">
                  <a:moveTo>
                    <a:pt x="467" y="0"/>
                  </a:moveTo>
                  <a:cubicBezTo>
                    <a:pt x="301" y="667"/>
                    <a:pt x="134" y="1334"/>
                    <a:pt x="0" y="2002"/>
                  </a:cubicBezTo>
                  <a:cubicBezTo>
                    <a:pt x="1335" y="2368"/>
                    <a:pt x="2669" y="2635"/>
                    <a:pt x="4037" y="2802"/>
                  </a:cubicBezTo>
                  <a:cubicBezTo>
                    <a:pt x="4070" y="2735"/>
                    <a:pt x="4103" y="2635"/>
                    <a:pt x="4103" y="2535"/>
                  </a:cubicBezTo>
                  <a:cubicBezTo>
                    <a:pt x="4337" y="1735"/>
                    <a:pt x="4604" y="934"/>
                    <a:pt x="4704" y="100"/>
                  </a:cubicBezTo>
                  <a:cubicBezTo>
                    <a:pt x="4226" y="89"/>
                    <a:pt x="3751" y="89"/>
                    <a:pt x="3279" y="89"/>
                  </a:cubicBezTo>
                  <a:cubicBezTo>
                    <a:pt x="2335" y="89"/>
                    <a:pt x="1401" y="89"/>
                    <a:pt x="467" y="0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7" name="Google Shape;12797;p23"/>
            <p:cNvSpPr/>
            <p:nvPr/>
          </p:nvSpPr>
          <p:spPr>
            <a:xfrm rot="-5400000">
              <a:off x="3349239" y="2345506"/>
              <a:ext cx="115888" cy="117330"/>
            </a:xfrm>
            <a:custGeom>
              <a:avLst/>
              <a:gdLst/>
              <a:ahLst/>
              <a:cxnLst/>
              <a:rect l="l" t="t" r="r" b="b"/>
              <a:pathLst>
                <a:path w="4671" h="2635" extrusionOk="0">
                  <a:moveTo>
                    <a:pt x="3896" y="1"/>
                  </a:moveTo>
                  <a:cubicBezTo>
                    <a:pt x="3854" y="1"/>
                    <a:pt x="3812" y="3"/>
                    <a:pt x="3770" y="8"/>
                  </a:cubicBezTo>
                  <a:cubicBezTo>
                    <a:pt x="3270" y="83"/>
                    <a:pt x="2776" y="104"/>
                    <a:pt x="2283" y="104"/>
                  </a:cubicBezTo>
                  <a:cubicBezTo>
                    <a:pt x="1692" y="104"/>
                    <a:pt x="1101" y="74"/>
                    <a:pt x="501" y="74"/>
                  </a:cubicBezTo>
                  <a:cubicBezTo>
                    <a:pt x="334" y="808"/>
                    <a:pt x="234" y="1575"/>
                    <a:pt x="1" y="2276"/>
                  </a:cubicBezTo>
                  <a:cubicBezTo>
                    <a:pt x="501" y="2309"/>
                    <a:pt x="1068" y="2376"/>
                    <a:pt x="1568" y="2409"/>
                  </a:cubicBezTo>
                  <a:cubicBezTo>
                    <a:pt x="2314" y="2465"/>
                    <a:pt x="3036" y="2634"/>
                    <a:pt x="3755" y="2634"/>
                  </a:cubicBezTo>
                  <a:cubicBezTo>
                    <a:pt x="3905" y="2634"/>
                    <a:pt x="4054" y="2627"/>
                    <a:pt x="4204" y="2610"/>
                  </a:cubicBezTo>
                  <a:cubicBezTo>
                    <a:pt x="4470" y="1809"/>
                    <a:pt x="4604" y="975"/>
                    <a:pt x="4671" y="108"/>
                  </a:cubicBezTo>
                  <a:cubicBezTo>
                    <a:pt x="4412" y="79"/>
                    <a:pt x="4154" y="1"/>
                    <a:pt x="3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8" name="Google Shape;12798;p23"/>
            <p:cNvSpPr/>
            <p:nvPr/>
          </p:nvSpPr>
          <p:spPr>
            <a:xfrm rot="-5400000">
              <a:off x="2068591" y="2413868"/>
              <a:ext cx="114225" cy="141152"/>
            </a:xfrm>
            <a:custGeom>
              <a:avLst/>
              <a:gdLst/>
              <a:ahLst/>
              <a:cxnLst/>
              <a:rect l="l" t="t" r="r" b="b"/>
              <a:pathLst>
                <a:path w="4604" h="3170" extrusionOk="0">
                  <a:moveTo>
                    <a:pt x="534" y="1"/>
                  </a:moveTo>
                  <a:cubicBezTo>
                    <a:pt x="300" y="834"/>
                    <a:pt x="100" y="1735"/>
                    <a:pt x="0" y="2602"/>
                  </a:cubicBezTo>
                  <a:cubicBezTo>
                    <a:pt x="161" y="2591"/>
                    <a:pt x="321" y="2586"/>
                    <a:pt x="480" y="2586"/>
                  </a:cubicBezTo>
                  <a:cubicBezTo>
                    <a:pt x="1707" y="2586"/>
                    <a:pt x="2889" y="2904"/>
                    <a:pt x="4070" y="3169"/>
                  </a:cubicBezTo>
                  <a:cubicBezTo>
                    <a:pt x="4270" y="2369"/>
                    <a:pt x="4437" y="1568"/>
                    <a:pt x="4604" y="801"/>
                  </a:cubicBezTo>
                  <a:cubicBezTo>
                    <a:pt x="3236" y="634"/>
                    <a:pt x="1868" y="367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9" name="Google Shape;12799;p23"/>
            <p:cNvSpPr/>
            <p:nvPr/>
          </p:nvSpPr>
          <p:spPr>
            <a:xfrm rot="-5400000">
              <a:off x="3004807" y="2326535"/>
              <a:ext cx="106782" cy="116395"/>
            </a:xfrm>
            <a:custGeom>
              <a:avLst/>
              <a:gdLst/>
              <a:ahLst/>
              <a:cxnLst/>
              <a:rect l="l" t="t" r="r" b="b"/>
              <a:pathLst>
                <a:path w="4304" h="2614" extrusionOk="0">
                  <a:moveTo>
                    <a:pt x="3173" y="1"/>
                  </a:moveTo>
                  <a:cubicBezTo>
                    <a:pt x="3038" y="1"/>
                    <a:pt x="2904" y="8"/>
                    <a:pt x="2770" y="29"/>
                  </a:cubicBezTo>
                  <a:cubicBezTo>
                    <a:pt x="1836" y="163"/>
                    <a:pt x="935" y="329"/>
                    <a:pt x="1" y="529"/>
                  </a:cubicBezTo>
                  <a:cubicBezTo>
                    <a:pt x="34" y="1230"/>
                    <a:pt x="68" y="1897"/>
                    <a:pt x="101" y="2598"/>
                  </a:cubicBezTo>
                  <a:lnTo>
                    <a:pt x="1135" y="2598"/>
                  </a:lnTo>
                  <a:cubicBezTo>
                    <a:pt x="1419" y="2607"/>
                    <a:pt x="1702" y="2613"/>
                    <a:pt x="1986" y="2613"/>
                  </a:cubicBezTo>
                  <a:cubicBezTo>
                    <a:pt x="2736" y="2613"/>
                    <a:pt x="3487" y="2567"/>
                    <a:pt x="4237" y="2397"/>
                  </a:cubicBezTo>
                  <a:cubicBezTo>
                    <a:pt x="4304" y="1630"/>
                    <a:pt x="4204" y="830"/>
                    <a:pt x="4070" y="62"/>
                  </a:cubicBezTo>
                  <a:cubicBezTo>
                    <a:pt x="3771" y="39"/>
                    <a:pt x="3472" y="1"/>
                    <a:pt x="3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0" name="Google Shape;12800;p23"/>
            <p:cNvSpPr/>
            <p:nvPr/>
          </p:nvSpPr>
          <p:spPr>
            <a:xfrm rot="-5400000">
              <a:off x="975806" y="2404353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3937" y="1"/>
                  </a:moveTo>
                  <a:cubicBezTo>
                    <a:pt x="3536" y="101"/>
                    <a:pt x="3136" y="201"/>
                    <a:pt x="2736" y="334"/>
                  </a:cubicBezTo>
                  <a:cubicBezTo>
                    <a:pt x="1835" y="668"/>
                    <a:pt x="935" y="1001"/>
                    <a:pt x="1" y="1101"/>
                  </a:cubicBezTo>
                  <a:cubicBezTo>
                    <a:pt x="34" y="1802"/>
                    <a:pt x="301" y="2502"/>
                    <a:pt x="501" y="3170"/>
                  </a:cubicBezTo>
                  <a:cubicBezTo>
                    <a:pt x="1869" y="3069"/>
                    <a:pt x="3270" y="2936"/>
                    <a:pt x="4570" y="2436"/>
                  </a:cubicBezTo>
                  <a:cubicBezTo>
                    <a:pt x="4437" y="1602"/>
                    <a:pt x="4170" y="801"/>
                    <a:pt x="3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1" name="Google Shape;12801;p23"/>
            <p:cNvSpPr/>
            <p:nvPr/>
          </p:nvSpPr>
          <p:spPr>
            <a:xfrm rot="-5400000">
              <a:off x="-66363" y="2410703"/>
              <a:ext cx="103483" cy="63897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" y="0"/>
                  </a:moveTo>
                  <a:lnTo>
                    <a:pt x="1" y="1434"/>
                  </a:lnTo>
                  <a:cubicBezTo>
                    <a:pt x="368" y="1401"/>
                    <a:pt x="701" y="1368"/>
                    <a:pt x="1035" y="1334"/>
                  </a:cubicBezTo>
                  <a:cubicBezTo>
                    <a:pt x="1702" y="1270"/>
                    <a:pt x="2370" y="1233"/>
                    <a:pt x="3038" y="1233"/>
                  </a:cubicBezTo>
                  <a:cubicBezTo>
                    <a:pt x="3404" y="1233"/>
                    <a:pt x="3771" y="1244"/>
                    <a:pt x="4137" y="1268"/>
                  </a:cubicBezTo>
                  <a:cubicBezTo>
                    <a:pt x="4137" y="834"/>
                    <a:pt x="4137" y="434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2" name="Google Shape;12802;p23"/>
            <p:cNvSpPr/>
            <p:nvPr/>
          </p:nvSpPr>
          <p:spPr>
            <a:xfrm rot="-5400000">
              <a:off x="1712758" y="2383905"/>
              <a:ext cx="113407" cy="105931"/>
            </a:xfrm>
            <a:custGeom>
              <a:avLst/>
              <a:gdLst/>
              <a:ahLst/>
              <a:cxnLst/>
              <a:rect l="l" t="t" r="r" b="b"/>
              <a:pathLst>
                <a:path w="4571" h="2379" extrusionOk="0">
                  <a:moveTo>
                    <a:pt x="3303" y="0"/>
                  </a:moveTo>
                  <a:cubicBezTo>
                    <a:pt x="2303" y="0"/>
                    <a:pt x="1335" y="0"/>
                    <a:pt x="368" y="33"/>
                  </a:cubicBezTo>
                  <a:cubicBezTo>
                    <a:pt x="234" y="667"/>
                    <a:pt x="1" y="1334"/>
                    <a:pt x="1" y="2002"/>
                  </a:cubicBezTo>
                  <a:cubicBezTo>
                    <a:pt x="168" y="2002"/>
                    <a:pt x="368" y="2035"/>
                    <a:pt x="535" y="2068"/>
                  </a:cubicBezTo>
                  <a:cubicBezTo>
                    <a:pt x="1439" y="2223"/>
                    <a:pt x="2363" y="2378"/>
                    <a:pt x="3292" y="2378"/>
                  </a:cubicBezTo>
                  <a:cubicBezTo>
                    <a:pt x="3563" y="2378"/>
                    <a:pt x="3833" y="2365"/>
                    <a:pt x="4104" y="2335"/>
                  </a:cubicBezTo>
                  <a:cubicBezTo>
                    <a:pt x="4271" y="1635"/>
                    <a:pt x="4437" y="901"/>
                    <a:pt x="4571" y="200"/>
                  </a:cubicBezTo>
                  <a:cubicBezTo>
                    <a:pt x="4171" y="67"/>
                    <a:pt x="3737" y="0"/>
                    <a:pt x="3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3" name="Google Shape;12803;p23"/>
            <p:cNvSpPr/>
            <p:nvPr/>
          </p:nvSpPr>
          <p:spPr>
            <a:xfrm rot="-5400000">
              <a:off x="1202353" y="2388057"/>
              <a:ext cx="114225" cy="114970"/>
            </a:xfrm>
            <a:custGeom>
              <a:avLst/>
              <a:gdLst/>
              <a:ahLst/>
              <a:cxnLst/>
              <a:rect l="l" t="t" r="r" b="b"/>
              <a:pathLst>
                <a:path w="4604" h="2582" extrusionOk="0">
                  <a:moveTo>
                    <a:pt x="3755" y="0"/>
                  </a:moveTo>
                  <a:cubicBezTo>
                    <a:pt x="2464" y="0"/>
                    <a:pt x="1246" y="435"/>
                    <a:pt x="0" y="647"/>
                  </a:cubicBezTo>
                  <a:cubicBezTo>
                    <a:pt x="167" y="1281"/>
                    <a:pt x="334" y="1948"/>
                    <a:pt x="500" y="2582"/>
                  </a:cubicBezTo>
                  <a:cubicBezTo>
                    <a:pt x="1901" y="2549"/>
                    <a:pt x="3269" y="2482"/>
                    <a:pt x="4603" y="1915"/>
                  </a:cubicBezTo>
                  <a:cubicBezTo>
                    <a:pt x="4503" y="1248"/>
                    <a:pt x="4303" y="647"/>
                    <a:pt x="4136" y="13"/>
                  </a:cubicBezTo>
                  <a:cubicBezTo>
                    <a:pt x="4009" y="5"/>
                    <a:pt x="3882" y="0"/>
                    <a:pt x="3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4" name="Google Shape;12804;p23"/>
            <p:cNvSpPr/>
            <p:nvPr/>
          </p:nvSpPr>
          <p:spPr>
            <a:xfrm rot="-5400000">
              <a:off x="126032" y="2388111"/>
              <a:ext cx="109288" cy="124811"/>
            </a:xfrm>
            <a:custGeom>
              <a:avLst/>
              <a:gdLst/>
              <a:ahLst/>
              <a:cxnLst/>
              <a:rect l="l" t="t" r="r" b="b"/>
              <a:pathLst>
                <a:path w="4405" h="2803" extrusionOk="0">
                  <a:moveTo>
                    <a:pt x="268" y="1"/>
                  </a:moveTo>
                  <a:cubicBezTo>
                    <a:pt x="168" y="701"/>
                    <a:pt x="68" y="1435"/>
                    <a:pt x="1" y="2169"/>
                  </a:cubicBezTo>
                  <a:cubicBezTo>
                    <a:pt x="175" y="2161"/>
                    <a:pt x="348" y="2156"/>
                    <a:pt x="519" y="2156"/>
                  </a:cubicBezTo>
                  <a:cubicBezTo>
                    <a:pt x="1733" y="2156"/>
                    <a:pt x="2902" y="2364"/>
                    <a:pt x="4071" y="2803"/>
                  </a:cubicBezTo>
                  <a:cubicBezTo>
                    <a:pt x="4304" y="2002"/>
                    <a:pt x="4304" y="1168"/>
                    <a:pt x="4404" y="334"/>
                  </a:cubicBezTo>
                  <a:lnTo>
                    <a:pt x="4404" y="334"/>
                  </a:lnTo>
                  <a:cubicBezTo>
                    <a:pt x="4304" y="368"/>
                    <a:pt x="4204" y="434"/>
                    <a:pt x="4104" y="434"/>
                  </a:cubicBezTo>
                  <a:cubicBezTo>
                    <a:pt x="3882" y="446"/>
                    <a:pt x="3660" y="452"/>
                    <a:pt x="3440" y="452"/>
                  </a:cubicBezTo>
                  <a:cubicBezTo>
                    <a:pt x="2437" y="452"/>
                    <a:pt x="1452" y="338"/>
                    <a:pt x="468" y="201"/>
                  </a:cubicBezTo>
                  <a:cubicBezTo>
                    <a:pt x="335" y="168"/>
                    <a:pt x="301" y="101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5" name="Google Shape;12805;p23"/>
            <p:cNvSpPr/>
            <p:nvPr/>
          </p:nvSpPr>
          <p:spPr>
            <a:xfrm rot="-5400000">
              <a:off x="8539002" y="2051991"/>
              <a:ext cx="72842" cy="677887"/>
            </a:xfrm>
            <a:custGeom>
              <a:avLst/>
              <a:gdLst/>
              <a:ahLst/>
              <a:cxnLst/>
              <a:rect l="l" t="t" r="r" b="b"/>
              <a:pathLst>
                <a:path w="2936" h="15224" extrusionOk="0">
                  <a:moveTo>
                    <a:pt x="1992" y="1"/>
                  </a:moveTo>
                  <a:cubicBezTo>
                    <a:pt x="1641" y="1"/>
                    <a:pt x="1412" y="218"/>
                    <a:pt x="1235" y="513"/>
                  </a:cubicBezTo>
                  <a:cubicBezTo>
                    <a:pt x="801" y="1280"/>
                    <a:pt x="468" y="2080"/>
                    <a:pt x="301" y="2948"/>
                  </a:cubicBezTo>
                  <a:cubicBezTo>
                    <a:pt x="1" y="4482"/>
                    <a:pt x="67" y="5950"/>
                    <a:pt x="501" y="7484"/>
                  </a:cubicBezTo>
                  <a:cubicBezTo>
                    <a:pt x="1168" y="9753"/>
                    <a:pt x="1635" y="12054"/>
                    <a:pt x="2202" y="14322"/>
                  </a:cubicBezTo>
                  <a:cubicBezTo>
                    <a:pt x="2235" y="14556"/>
                    <a:pt x="2302" y="14789"/>
                    <a:pt x="2369" y="15023"/>
                  </a:cubicBezTo>
                  <a:cubicBezTo>
                    <a:pt x="2402" y="15123"/>
                    <a:pt x="2436" y="15223"/>
                    <a:pt x="2536" y="15223"/>
                  </a:cubicBezTo>
                  <a:cubicBezTo>
                    <a:pt x="2636" y="15223"/>
                    <a:pt x="2669" y="15123"/>
                    <a:pt x="2669" y="15023"/>
                  </a:cubicBezTo>
                  <a:cubicBezTo>
                    <a:pt x="2803" y="14456"/>
                    <a:pt x="2903" y="13889"/>
                    <a:pt x="2936" y="13288"/>
                  </a:cubicBezTo>
                  <a:cubicBezTo>
                    <a:pt x="2936" y="12454"/>
                    <a:pt x="2936" y="11587"/>
                    <a:pt x="2936" y="10720"/>
                  </a:cubicBezTo>
                  <a:cubicBezTo>
                    <a:pt x="2836" y="9252"/>
                    <a:pt x="2803" y="7784"/>
                    <a:pt x="2569" y="6317"/>
                  </a:cubicBezTo>
                  <a:cubicBezTo>
                    <a:pt x="2369" y="4882"/>
                    <a:pt x="2569" y="3481"/>
                    <a:pt x="2769" y="2047"/>
                  </a:cubicBezTo>
                  <a:cubicBezTo>
                    <a:pt x="2836" y="1613"/>
                    <a:pt x="2869" y="1180"/>
                    <a:pt x="2769" y="746"/>
                  </a:cubicBezTo>
                  <a:cubicBezTo>
                    <a:pt x="2702" y="379"/>
                    <a:pt x="2536" y="79"/>
                    <a:pt x="2135" y="12"/>
                  </a:cubicBezTo>
                  <a:cubicBezTo>
                    <a:pt x="2085" y="5"/>
                    <a:pt x="2037" y="1"/>
                    <a:pt x="1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6" name="Google Shape;12806;p23"/>
            <p:cNvSpPr/>
            <p:nvPr/>
          </p:nvSpPr>
          <p:spPr>
            <a:xfrm rot="-5400000">
              <a:off x="5276220" y="2008102"/>
              <a:ext cx="79491" cy="687861"/>
            </a:xfrm>
            <a:custGeom>
              <a:avLst/>
              <a:gdLst/>
              <a:ahLst/>
              <a:cxnLst/>
              <a:rect l="l" t="t" r="r" b="b"/>
              <a:pathLst>
                <a:path w="3204" h="15448" extrusionOk="0">
                  <a:moveTo>
                    <a:pt x="2330" y="1"/>
                  </a:moveTo>
                  <a:cubicBezTo>
                    <a:pt x="2229" y="1"/>
                    <a:pt x="2199" y="117"/>
                    <a:pt x="2169" y="206"/>
                  </a:cubicBezTo>
                  <a:cubicBezTo>
                    <a:pt x="2136" y="240"/>
                    <a:pt x="2102" y="273"/>
                    <a:pt x="2102" y="306"/>
                  </a:cubicBezTo>
                  <a:cubicBezTo>
                    <a:pt x="535" y="4476"/>
                    <a:pt x="1" y="8712"/>
                    <a:pt x="1235" y="13082"/>
                  </a:cubicBezTo>
                  <a:cubicBezTo>
                    <a:pt x="1402" y="13716"/>
                    <a:pt x="1635" y="14350"/>
                    <a:pt x="1969" y="14917"/>
                  </a:cubicBezTo>
                  <a:cubicBezTo>
                    <a:pt x="2138" y="15170"/>
                    <a:pt x="2283" y="15447"/>
                    <a:pt x="2585" y="15447"/>
                  </a:cubicBezTo>
                  <a:cubicBezTo>
                    <a:pt x="2641" y="15447"/>
                    <a:pt x="2702" y="15438"/>
                    <a:pt x="2770" y="15417"/>
                  </a:cubicBezTo>
                  <a:cubicBezTo>
                    <a:pt x="3170" y="15317"/>
                    <a:pt x="3170" y="14950"/>
                    <a:pt x="3203" y="14617"/>
                  </a:cubicBezTo>
                  <a:cubicBezTo>
                    <a:pt x="3203" y="14516"/>
                    <a:pt x="3203" y="14416"/>
                    <a:pt x="3203" y="14383"/>
                  </a:cubicBezTo>
                  <a:cubicBezTo>
                    <a:pt x="3036" y="12682"/>
                    <a:pt x="2936" y="11047"/>
                    <a:pt x="2770" y="9413"/>
                  </a:cubicBezTo>
                  <a:lnTo>
                    <a:pt x="2803" y="9413"/>
                  </a:lnTo>
                  <a:cubicBezTo>
                    <a:pt x="2569" y="7178"/>
                    <a:pt x="2636" y="4943"/>
                    <a:pt x="2770" y="2708"/>
                  </a:cubicBezTo>
                  <a:cubicBezTo>
                    <a:pt x="2836" y="1874"/>
                    <a:pt x="2669" y="1040"/>
                    <a:pt x="2536" y="240"/>
                  </a:cubicBezTo>
                  <a:cubicBezTo>
                    <a:pt x="2536" y="140"/>
                    <a:pt x="2503" y="6"/>
                    <a:pt x="2369" y="6"/>
                  </a:cubicBezTo>
                  <a:cubicBezTo>
                    <a:pt x="2355" y="3"/>
                    <a:pt x="2342" y="1"/>
                    <a:pt x="2330" y="1"/>
                  </a:cubicBezTo>
                  <a:close/>
                </a:path>
              </a:pathLst>
            </a:custGeom>
            <a:solidFill>
              <a:srgbClr val="C9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7" name="Google Shape;12807;p23"/>
            <p:cNvSpPr/>
            <p:nvPr/>
          </p:nvSpPr>
          <p:spPr>
            <a:xfrm rot="-5400000">
              <a:off x="5902230" y="2267117"/>
              <a:ext cx="118369" cy="246816"/>
            </a:xfrm>
            <a:custGeom>
              <a:avLst/>
              <a:gdLst/>
              <a:ahLst/>
              <a:cxnLst/>
              <a:rect l="l" t="t" r="r" b="b"/>
              <a:pathLst>
                <a:path w="4771" h="5543" extrusionOk="0">
                  <a:moveTo>
                    <a:pt x="1853" y="0"/>
                  </a:moveTo>
                  <a:cubicBezTo>
                    <a:pt x="1412" y="0"/>
                    <a:pt x="972" y="13"/>
                    <a:pt x="528" y="13"/>
                  </a:cubicBezTo>
                  <a:cubicBezTo>
                    <a:pt x="353" y="13"/>
                    <a:pt x="177" y="11"/>
                    <a:pt x="1" y="5"/>
                  </a:cubicBezTo>
                  <a:lnTo>
                    <a:pt x="1" y="5"/>
                  </a:lnTo>
                  <a:cubicBezTo>
                    <a:pt x="68" y="1440"/>
                    <a:pt x="368" y="2874"/>
                    <a:pt x="501" y="4308"/>
                  </a:cubicBezTo>
                  <a:cubicBezTo>
                    <a:pt x="535" y="4642"/>
                    <a:pt x="568" y="4976"/>
                    <a:pt x="568" y="5343"/>
                  </a:cubicBezTo>
                  <a:cubicBezTo>
                    <a:pt x="935" y="5343"/>
                    <a:pt x="1268" y="5309"/>
                    <a:pt x="1602" y="5309"/>
                  </a:cubicBezTo>
                  <a:cubicBezTo>
                    <a:pt x="2636" y="5309"/>
                    <a:pt x="3670" y="5309"/>
                    <a:pt x="4704" y="5543"/>
                  </a:cubicBezTo>
                  <a:cubicBezTo>
                    <a:pt x="4771" y="4675"/>
                    <a:pt x="4671" y="3841"/>
                    <a:pt x="4571" y="3008"/>
                  </a:cubicBezTo>
                  <a:cubicBezTo>
                    <a:pt x="4437" y="2007"/>
                    <a:pt x="4304" y="1006"/>
                    <a:pt x="4171" y="5"/>
                  </a:cubicBezTo>
                  <a:cubicBezTo>
                    <a:pt x="3930" y="5"/>
                    <a:pt x="3690" y="91"/>
                    <a:pt x="3450" y="91"/>
                  </a:cubicBezTo>
                  <a:cubicBezTo>
                    <a:pt x="3390" y="91"/>
                    <a:pt x="3330" y="85"/>
                    <a:pt x="3270" y="72"/>
                  </a:cubicBezTo>
                  <a:cubicBezTo>
                    <a:pt x="2793" y="14"/>
                    <a:pt x="2323" y="0"/>
                    <a:pt x="18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8" name="Google Shape;12808;p23"/>
            <p:cNvSpPr/>
            <p:nvPr/>
          </p:nvSpPr>
          <p:spPr>
            <a:xfrm rot="-5400000">
              <a:off x="6923072" y="2053936"/>
              <a:ext cx="53838" cy="616884"/>
            </a:xfrm>
            <a:custGeom>
              <a:avLst/>
              <a:gdLst/>
              <a:ahLst/>
              <a:cxnLst/>
              <a:rect l="l" t="t" r="r" b="b"/>
              <a:pathLst>
                <a:path w="2170" h="13854" extrusionOk="0">
                  <a:moveTo>
                    <a:pt x="1605" y="0"/>
                  </a:moveTo>
                  <a:cubicBezTo>
                    <a:pt x="1583" y="0"/>
                    <a:pt x="1560" y="2"/>
                    <a:pt x="1535" y="6"/>
                  </a:cubicBezTo>
                  <a:cubicBezTo>
                    <a:pt x="1302" y="6"/>
                    <a:pt x="1168" y="106"/>
                    <a:pt x="1102" y="339"/>
                  </a:cubicBezTo>
                  <a:cubicBezTo>
                    <a:pt x="968" y="706"/>
                    <a:pt x="968" y="1073"/>
                    <a:pt x="968" y="1440"/>
                  </a:cubicBezTo>
                  <a:cubicBezTo>
                    <a:pt x="935" y="1907"/>
                    <a:pt x="868" y="2341"/>
                    <a:pt x="735" y="2774"/>
                  </a:cubicBezTo>
                  <a:cubicBezTo>
                    <a:pt x="201" y="4809"/>
                    <a:pt x="1" y="6911"/>
                    <a:pt x="34" y="9012"/>
                  </a:cubicBezTo>
                  <a:cubicBezTo>
                    <a:pt x="34" y="10680"/>
                    <a:pt x="535" y="12181"/>
                    <a:pt x="1369" y="13582"/>
                  </a:cubicBezTo>
                  <a:cubicBezTo>
                    <a:pt x="1429" y="13704"/>
                    <a:pt x="1490" y="13853"/>
                    <a:pt x="1602" y="13853"/>
                  </a:cubicBezTo>
                  <a:cubicBezTo>
                    <a:pt x="1613" y="13853"/>
                    <a:pt x="1624" y="13852"/>
                    <a:pt x="1635" y="13849"/>
                  </a:cubicBezTo>
                  <a:cubicBezTo>
                    <a:pt x="1836" y="13815"/>
                    <a:pt x="1802" y="13615"/>
                    <a:pt x="1836" y="13482"/>
                  </a:cubicBezTo>
                  <a:cubicBezTo>
                    <a:pt x="1969" y="12548"/>
                    <a:pt x="2036" y="11647"/>
                    <a:pt x="1969" y="10713"/>
                  </a:cubicBezTo>
                  <a:cubicBezTo>
                    <a:pt x="2036" y="9779"/>
                    <a:pt x="1936" y="8879"/>
                    <a:pt x="1836" y="7945"/>
                  </a:cubicBezTo>
                  <a:cubicBezTo>
                    <a:pt x="1635" y="6243"/>
                    <a:pt x="1669" y="4509"/>
                    <a:pt x="2036" y="2808"/>
                  </a:cubicBezTo>
                  <a:cubicBezTo>
                    <a:pt x="2169" y="2140"/>
                    <a:pt x="2169" y="1473"/>
                    <a:pt x="2102" y="773"/>
                  </a:cubicBezTo>
                  <a:cubicBezTo>
                    <a:pt x="2069" y="606"/>
                    <a:pt x="2036" y="473"/>
                    <a:pt x="1969" y="306"/>
                  </a:cubicBezTo>
                  <a:cubicBezTo>
                    <a:pt x="1909" y="126"/>
                    <a:pt x="1796" y="0"/>
                    <a:pt x="1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9" name="Google Shape;12809;p23"/>
            <p:cNvSpPr/>
            <p:nvPr/>
          </p:nvSpPr>
          <p:spPr>
            <a:xfrm rot="-5400000">
              <a:off x="4735631" y="2303821"/>
              <a:ext cx="118369" cy="221391"/>
            </a:xfrm>
            <a:custGeom>
              <a:avLst/>
              <a:gdLst/>
              <a:ahLst/>
              <a:cxnLst/>
              <a:rect l="l" t="t" r="r" b="b"/>
              <a:pathLst>
                <a:path w="4771" h="4972" extrusionOk="0">
                  <a:moveTo>
                    <a:pt x="4771" y="1"/>
                  </a:moveTo>
                  <a:cubicBezTo>
                    <a:pt x="4404" y="34"/>
                    <a:pt x="4037" y="34"/>
                    <a:pt x="3670" y="68"/>
                  </a:cubicBezTo>
                  <a:cubicBezTo>
                    <a:pt x="2636" y="134"/>
                    <a:pt x="1602" y="201"/>
                    <a:pt x="534" y="268"/>
                  </a:cubicBezTo>
                  <a:cubicBezTo>
                    <a:pt x="501" y="1669"/>
                    <a:pt x="301" y="3036"/>
                    <a:pt x="34" y="4404"/>
                  </a:cubicBezTo>
                  <a:cubicBezTo>
                    <a:pt x="34" y="4537"/>
                    <a:pt x="34" y="4671"/>
                    <a:pt x="1" y="4804"/>
                  </a:cubicBezTo>
                  <a:cubicBezTo>
                    <a:pt x="317" y="4804"/>
                    <a:pt x="626" y="4813"/>
                    <a:pt x="935" y="4813"/>
                  </a:cubicBezTo>
                  <a:cubicBezTo>
                    <a:pt x="1243" y="4813"/>
                    <a:pt x="1552" y="4804"/>
                    <a:pt x="1869" y="4771"/>
                  </a:cubicBezTo>
                  <a:cubicBezTo>
                    <a:pt x="2041" y="4744"/>
                    <a:pt x="2214" y="4734"/>
                    <a:pt x="2387" y="4734"/>
                  </a:cubicBezTo>
                  <a:cubicBezTo>
                    <a:pt x="2848" y="4734"/>
                    <a:pt x="3309" y="4804"/>
                    <a:pt x="3770" y="4804"/>
                  </a:cubicBezTo>
                  <a:cubicBezTo>
                    <a:pt x="3937" y="4804"/>
                    <a:pt x="4103" y="4804"/>
                    <a:pt x="4170" y="4971"/>
                  </a:cubicBezTo>
                  <a:cubicBezTo>
                    <a:pt x="4470" y="3804"/>
                    <a:pt x="4570" y="2636"/>
                    <a:pt x="4671" y="1435"/>
                  </a:cubicBezTo>
                  <a:cubicBezTo>
                    <a:pt x="4704" y="968"/>
                    <a:pt x="4737" y="468"/>
                    <a:pt x="4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0" name="Google Shape;12810;p23"/>
            <p:cNvSpPr/>
            <p:nvPr/>
          </p:nvSpPr>
          <p:spPr>
            <a:xfrm rot="-5400000">
              <a:off x="5576304" y="2325634"/>
              <a:ext cx="133255" cy="197613"/>
            </a:xfrm>
            <a:custGeom>
              <a:avLst/>
              <a:gdLst/>
              <a:ahLst/>
              <a:cxnLst/>
              <a:rect l="l" t="t" r="r" b="b"/>
              <a:pathLst>
                <a:path w="5371" h="4438" extrusionOk="0">
                  <a:moveTo>
                    <a:pt x="4136" y="1"/>
                  </a:moveTo>
                  <a:cubicBezTo>
                    <a:pt x="4103" y="167"/>
                    <a:pt x="3970" y="167"/>
                    <a:pt x="3836" y="201"/>
                  </a:cubicBezTo>
                  <a:cubicBezTo>
                    <a:pt x="2569" y="334"/>
                    <a:pt x="1268" y="434"/>
                    <a:pt x="0" y="468"/>
                  </a:cubicBezTo>
                  <a:cubicBezTo>
                    <a:pt x="200" y="1835"/>
                    <a:pt x="701" y="3136"/>
                    <a:pt x="1134" y="4437"/>
                  </a:cubicBezTo>
                  <a:cubicBezTo>
                    <a:pt x="1668" y="4370"/>
                    <a:pt x="2202" y="4304"/>
                    <a:pt x="2735" y="4270"/>
                  </a:cubicBezTo>
                  <a:cubicBezTo>
                    <a:pt x="3481" y="4215"/>
                    <a:pt x="4203" y="4046"/>
                    <a:pt x="4922" y="4046"/>
                  </a:cubicBezTo>
                  <a:cubicBezTo>
                    <a:pt x="5072" y="4046"/>
                    <a:pt x="5221" y="4053"/>
                    <a:pt x="5371" y="4070"/>
                  </a:cubicBezTo>
                  <a:cubicBezTo>
                    <a:pt x="5237" y="3403"/>
                    <a:pt x="5004" y="2769"/>
                    <a:pt x="4770" y="2102"/>
                  </a:cubicBezTo>
                  <a:cubicBezTo>
                    <a:pt x="4503" y="1402"/>
                    <a:pt x="4303" y="701"/>
                    <a:pt x="4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1" name="Google Shape;12811;p23"/>
            <p:cNvSpPr/>
            <p:nvPr/>
          </p:nvSpPr>
          <p:spPr>
            <a:xfrm rot="-5400000">
              <a:off x="7744963" y="2330863"/>
              <a:ext cx="116706" cy="202066"/>
            </a:xfrm>
            <a:custGeom>
              <a:avLst/>
              <a:gdLst/>
              <a:ahLst/>
              <a:cxnLst/>
              <a:rect l="l" t="t" r="r" b="b"/>
              <a:pathLst>
                <a:path w="4704" h="4538" extrusionOk="0">
                  <a:moveTo>
                    <a:pt x="567" y="1"/>
                  </a:moveTo>
                  <a:cubicBezTo>
                    <a:pt x="367" y="1302"/>
                    <a:pt x="301" y="2603"/>
                    <a:pt x="0" y="3870"/>
                  </a:cubicBezTo>
                  <a:cubicBezTo>
                    <a:pt x="1401" y="3870"/>
                    <a:pt x="2769" y="3970"/>
                    <a:pt x="4103" y="4537"/>
                  </a:cubicBezTo>
                  <a:cubicBezTo>
                    <a:pt x="4437" y="3403"/>
                    <a:pt x="4470" y="2269"/>
                    <a:pt x="4637" y="1135"/>
                  </a:cubicBezTo>
                  <a:cubicBezTo>
                    <a:pt x="4670" y="868"/>
                    <a:pt x="4670" y="601"/>
                    <a:pt x="4704" y="368"/>
                  </a:cubicBezTo>
                  <a:lnTo>
                    <a:pt x="4704" y="368"/>
                  </a:lnTo>
                  <a:cubicBezTo>
                    <a:pt x="4631" y="369"/>
                    <a:pt x="4558" y="370"/>
                    <a:pt x="4485" y="370"/>
                  </a:cubicBezTo>
                  <a:cubicBezTo>
                    <a:pt x="3163" y="370"/>
                    <a:pt x="1895" y="96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2" name="Google Shape;12812;p23"/>
            <p:cNvSpPr/>
            <p:nvPr/>
          </p:nvSpPr>
          <p:spPr>
            <a:xfrm rot="-5400000">
              <a:off x="4540821" y="2305219"/>
              <a:ext cx="108445" cy="202021"/>
            </a:xfrm>
            <a:custGeom>
              <a:avLst/>
              <a:gdLst/>
              <a:ahLst/>
              <a:cxnLst/>
              <a:rect l="l" t="t" r="r" b="b"/>
              <a:pathLst>
                <a:path w="4371" h="4537" extrusionOk="0">
                  <a:moveTo>
                    <a:pt x="0" y="0"/>
                  </a:moveTo>
                  <a:cubicBezTo>
                    <a:pt x="34" y="134"/>
                    <a:pt x="67" y="300"/>
                    <a:pt x="67" y="434"/>
                  </a:cubicBezTo>
                  <a:cubicBezTo>
                    <a:pt x="134" y="1034"/>
                    <a:pt x="134" y="1668"/>
                    <a:pt x="167" y="2268"/>
                  </a:cubicBezTo>
                  <a:cubicBezTo>
                    <a:pt x="134" y="2902"/>
                    <a:pt x="134" y="3503"/>
                    <a:pt x="67" y="4103"/>
                  </a:cubicBezTo>
                  <a:cubicBezTo>
                    <a:pt x="67" y="4270"/>
                    <a:pt x="34" y="4403"/>
                    <a:pt x="0" y="4537"/>
                  </a:cubicBezTo>
                  <a:cubicBezTo>
                    <a:pt x="1068" y="4470"/>
                    <a:pt x="2102" y="4403"/>
                    <a:pt x="3136" y="4337"/>
                  </a:cubicBezTo>
                  <a:cubicBezTo>
                    <a:pt x="3503" y="4303"/>
                    <a:pt x="3870" y="4303"/>
                    <a:pt x="4237" y="4270"/>
                  </a:cubicBezTo>
                  <a:cubicBezTo>
                    <a:pt x="4270" y="3603"/>
                    <a:pt x="4337" y="2936"/>
                    <a:pt x="4370" y="2268"/>
                  </a:cubicBezTo>
                  <a:cubicBezTo>
                    <a:pt x="4337" y="1601"/>
                    <a:pt x="4270" y="934"/>
                    <a:pt x="4237" y="267"/>
                  </a:cubicBezTo>
                  <a:cubicBezTo>
                    <a:pt x="3870" y="267"/>
                    <a:pt x="3503" y="234"/>
                    <a:pt x="3136" y="234"/>
                  </a:cubicBezTo>
                  <a:cubicBezTo>
                    <a:pt x="2102" y="134"/>
                    <a:pt x="1068" y="6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3" name="Google Shape;12813;p23"/>
            <p:cNvSpPr/>
            <p:nvPr/>
          </p:nvSpPr>
          <p:spPr>
            <a:xfrm rot="-5400000">
              <a:off x="5320934" y="2359304"/>
              <a:ext cx="109263" cy="185724"/>
            </a:xfrm>
            <a:custGeom>
              <a:avLst/>
              <a:gdLst/>
              <a:ahLst/>
              <a:cxnLst/>
              <a:rect l="l" t="t" r="r" b="b"/>
              <a:pathLst>
                <a:path w="4404" h="417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335"/>
                    <a:pt x="100" y="2669"/>
                    <a:pt x="267" y="4004"/>
                  </a:cubicBezTo>
                  <a:cubicBezTo>
                    <a:pt x="267" y="4070"/>
                    <a:pt x="300" y="4104"/>
                    <a:pt x="334" y="4170"/>
                  </a:cubicBezTo>
                  <a:cubicBezTo>
                    <a:pt x="1561" y="3864"/>
                    <a:pt x="2788" y="3529"/>
                    <a:pt x="4067" y="3529"/>
                  </a:cubicBezTo>
                  <a:cubicBezTo>
                    <a:pt x="4179" y="3529"/>
                    <a:pt x="4291" y="3531"/>
                    <a:pt x="4403" y="3537"/>
                  </a:cubicBezTo>
                  <a:cubicBezTo>
                    <a:pt x="4303" y="2402"/>
                    <a:pt x="4203" y="1268"/>
                    <a:pt x="4203" y="101"/>
                  </a:cubicBezTo>
                  <a:cubicBezTo>
                    <a:pt x="3812" y="119"/>
                    <a:pt x="3421" y="128"/>
                    <a:pt x="3030" y="128"/>
                  </a:cubicBezTo>
                  <a:cubicBezTo>
                    <a:pt x="2020" y="128"/>
                    <a:pt x="1010" y="7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4" name="Google Shape;12814;p23"/>
            <p:cNvSpPr/>
            <p:nvPr/>
          </p:nvSpPr>
          <p:spPr>
            <a:xfrm rot="-5400000">
              <a:off x="6712586" y="2387731"/>
              <a:ext cx="118369" cy="197569"/>
            </a:xfrm>
            <a:custGeom>
              <a:avLst/>
              <a:gdLst/>
              <a:ahLst/>
              <a:cxnLst/>
              <a:rect l="l" t="t" r="r" b="b"/>
              <a:pathLst>
                <a:path w="4771" h="4437" extrusionOk="0">
                  <a:moveTo>
                    <a:pt x="801" y="0"/>
                  </a:moveTo>
                  <a:cubicBezTo>
                    <a:pt x="811" y="2"/>
                    <a:pt x="821" y="4"/>
                    <a:pt x="832" y="6"/>
                  </a:cubicBezTo>
                  <a:lnTo>
                    <a:pt x="832" y="6"/>
                  </a:lnTo>
                  <a:cubicBezTo>
                    <a:pt x="833" y="4"/>
                    <a:pt x="833" y="2"/>
                    <a:pt x="834" y="0"/>
                  </a:cubicBezTo>
                  <a:close/>
                  <a:moveTo>
                    <a:pt x="832" y="6"/>
                  </a:moveTo>
                  <a:lnTo>
                    <a:pt x="832" y="6"/>
                  </a:lnTo>
                  <a:cubicBezTo>
                    <a:pt x="534" y="672"/>
                    <a:pt x="467" y="1370"/>
                    <a:pt x="334" y="2068"/>
                  </a:cubicBezTo>
                  <a:cubicBezTo>
                    <a:pt x="201" y="2835"/>
                    <a:pt x="34" y="3636"/>
                    <a:pt x="0" y="4437"/>
                  </a:cubicBezTo>
                  <a:cubicBezTo>
                    <a:pt x="134" y="4437"/>
                    <a:pt x="234" y="4403"/>
                    <a:pt x="367" y="4403"/>
                  </a:cubicBezTo>
                  <a:cubicBezTo>
                    <a:pt x="1523" y="4190"/>
                    <a:pt x="2679" y="3894"/>
                    <a:pt x="3885" y="3894"/>
                  </a:cubicBezTo>
                  <a:cubicBezTo>
                    <a:pt x="4002" y="3894"/>
                    <a:pt x="4119" y="3897"/>
                    <a:pt x="4237" y="3903"/>
                  </a:cubicBezTo>
                  <a:cubicBezTo>
                    <a:pt x="4437" y="2969"/>
                    <a:pt x="4604" y="2035"/>
                    <a:pt x="4771" y="1101"/>
                  </a:cubicBezTo>
                  <a:cubicBezTo>
                    <a:pt x="4570" y="1101"/>
                    <a:pt x="4404" y="1001"/>
                    <a:pt x="4203" y="967"/>
                  </a:cubicBezTo>
                  <a:cubicBezTo>
                    <a:pt x="3079" y="637"/>
                    <a:pt x="1988" y="241"/>
                    <a:pt x="83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5" name="Google Shape;12815;p23"/>
            <p:cNvSpPr/>
            <p:nvPr/>
          </p:nvSpPr>
          <p:spPr>
            <a:xfrm rot="-5400000">
              <a:off x="6199635" y="2305441"/>
              <a:ext cx="120850" cy="184210"/>
            </a:xfrm>
            <a:custGeom>
              <a:avLst/>
              <a:gdLst/>
              <a:ahLst/>
              <a:cxnLst/>
              <a:rect l="l" t="t" r="r" b="b"/>
              <a:pathLst>
                <a:path w="4871" h="4137" extrusionOk="0">
                  <a:moveTo>
                    <a:pt x="801" y="1"/>
                  </a:moveTo>
                  <a:cubicBezTo>
                    <a:pt x="534" y="1168"/>
                    <a:pt x="267" y="2336"/>
                    <a:pt x="0" y="3503"/>
                  </a:cubicBezTo>
                  <a:cubicBezTo>
                    <a:pt x="1368" y="3703"/>
                    <a:pt x="2769" y="3903"/>
                    <a:pt x="4137" y="4137"/>
                  </a:cubicBezTo>
                  <a:cubicBezTo>
                    <a:pt x="4403" y="2936"/>
                    <a:pt x="4804" y="1702"/>
                    <a:pt x="4870" y="434"/>
                  </a:cubicBezTo>
                  <a:lnTo>
                    <a:pt x="4870" y="434"/>
                  </a:lnTo>
                  <a:cubicBezTo>
                    <a:pt x="4553" y="483"/>
                    <a:pt x="4236" y="514"/>
                    <a:pt x="3918" y="514"/>
                  </a:cubicBezTo>
                  <a:cubicBezTo>
                    <a:pt x="3802" y="514"/>
                    <a:pt x="3686" y="510"/>
                    <a:pt x="3570" y="501"/>
                  </a:cubicBezTo>
                  <a:cubicBezTo>
                    <a:pt x="2636" y="368"/>
                    <a:pt x="1702" y="167"/>
                    <a:pt x="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6" name="Google Shape;12816;p23"/>
            <p:cNvSpPr/>
            <p:nvPr/>
          </p:nvSpPr>
          <p:spPr>
            <a:xfrm rot="-5400000">
              <a:off x="7240686" y="2370628"/>
              <a:ext cx="124149" cy="166399"/>
            </a:xfrm>
            <a:custGeom>
              <a:avLst/>
              <a:gdLst/>
              <a:ahLst/>
              <a:cxnLst/>
              <a:rect l="l" t="t" r="r" b="b"/>
              <a:pathLst>
                <a:path w="5004" h="3737" extrusionOk="0">
                  <a:moveTo>
                    <a:pt x="4203" y="1"/>
                  </a:moveTo>
                  <a:cubicBezTo>
                    <a:pt x="3736" y="12"/>
                    <a:pt x="3269" y="12"/>
                    <a:pt x="2802" y="12"/>
                  </a:cubicBezTo>
                  <a:cubicBezTo>
                    <a:pt x="1868" y="12"/>
                    <a:pt x="934" y="12"/>
                    <a:pt x="0" y="101"/>
                  </a:cubicBezTo>
                  <a:cubicBezTo>
                    <a:pt x="301" y="1301"/>
                    <a:pt x="601" y="2502"/>
                    <a:pt x="901" y="3737"/>
                  </a:cubicBezTo>
                  <a:cubicBezTo>
                    <a:pt x="1068" y="3703"/>
                    <a:pt x="1235" y="3703"/>
                    <a:pt x="1435" y="3670"/>
                  </a:cubicBezTo>
                  <a:cubicBezTo>
                    <a:pt x="2388" y="3506"/>
                    <a:pt x="3363" y="3343"/>
                    <a:pt x="4343" y="3343"/>
                  </a:cubicBezTo>
                  <a:cubicBezTo>
                    <a:pt x="4563" y="3343"/>
                    <a:pt x="4784" y="3351"/>
                    <a:pt x="5004" y="3370"/>
                  </a:cubicBezTo>
                  <a:cubicBezTo>
                    <a:pt x="4804" y="2235"/>
                    <a:pt x="4604" y="1101"/>
                    <a:pt x="4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7" name="Google Shape;12817;p23"/>
            <p:cNvSpPr/>
            <p:nvPr/>
          </p:nvSpPr>
          <p:spPr>
            <a:xfrm rot="-5400000">
              <a:off x="6876657" y="2407817"/>
              <a:ext cx="113407" cy="173969"/>
            </a:xfrm>
            <a:custGeom>
              <a:avLst/>
              <a:gdLst/>
              <a:ahLst/>
              <a:cxnLst/>
              <a:rect l="l" t="t" r="r" b="b"/>
              <a:pathLst>
                <a:path w="4571" h="3907" extrusionOk="0">
                  <a:moveTo>
                    <a:pt x="4127" y="0"/>
                  </a:moveTo>
                  <a:cubicBezTo>
                    <a:pt x="2946" y="0"/>
                    <a:pt x="1788" y="296"/>
                    <a:pt x="601" y="509"/>
                  </a:cubicBezTo>
                  <a:cubicBezTo>
                    <a:pt x="501" y="509"/>
                    <a:pt x="368" y="543"/>
                    <a:pt x="268" y="543"/>
                  </a:cubicBezTo>
                  <a:cubicBezTo>
                    <a:pt x="1" y="1610"/>
                    <a:pt x="268" y="2677"/>
                    <a:pt x="335" y="3745"/>
                  </a:cubicBezTo>
                  <a:cubicBezTo>
                    <a:pt x="335" y="3778"/>
                    <a:pt x="401" y="3845"/>
                    <a:pt x="401" y="3878"/>
                  </a:cubicBezTo>
                  <a:cubicBezTo>
                    <a:pt x="605" y="3898"/>
                    <a:pt x="807" y="3907"/>
                    <a:pt x="1008" y="3907"/>
                  </a:cubicBezTo>
                  <a:cubicBezTo>
                    <a:pt x="2190" y="3907"/>
                    <a:pt x="3330" y="3601"/>
                    <a:pt x="4471" y="3345"/>
                  </a:cubicBezTo>
                  <a:cubicBezTo>
                    <a:pt x="4571" y="3044"/>
                    <a:pt x="4437" y="2744"/>
                    <a:pt x="4371" y="2477"/>
                  </a:cubicBezTo>
                  <a:cubicBezTo>
                    <a:pt x="4237" y="1643"/>
                    <a:pt x="4404" y="843"/>
                    <a:pt x="4471" y="9"/>
                  </a:cubicBezTo>
                  <a:cubicBezTo>
                    <a:pt x="4356" y="3"/>
                    <a:pt x="4242" y="0"/>
                    <a:pt x="4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8" name="Google Shape;12818;p23"/>
            <p:cNvSpPr/>
            <p:nvPr/>
          </p:nvSpPr>
          <p:spPr>
            <a:xfrm rot="-5400000">
              <a:off x="8465355" y="2430957"/>
              <a:ext cx="109263" cy="164930"/>
            </a:xfrm>
            <a:custGeom>
              <a:avLst/>
              <a:gdLst/>
              <a:ahLst/>
              <a:cxnLst/>
              <a:rect l="l" t="t" r="r" b="b"/>
              <a:pathLst>
                <a:path w="4404" h="3704" extrusionOk="0">
                  <a:moveTo>
                    <a:pt x="201" y="0"/>
                  </a:moveTo>
                  <a:cubicBezTo>
                    <a:pt x="1" y="834"/>
                    <a:pt x="68" y="1668"/>
                    <a:pt x="134" y="2502"/>
                  </a:cubicBezTo>
                  <a:cubicBezTo>
                    <a:pt x="134" y="2903"/>
                    <a:pt x="234" y="3303"/>
                    <a:pt x="268" y="3703"/>
                  </a:cubicBezTo>
                  <a:cubicBezTo>
                    <a:pt x="1635" y="3370"/>
                    <a:pt x="3003" y="3169"/>
                    <a:pt x="4404" y="3169"/>
                  </a:cubicBezTo>
                  <a:cubicBezTo>
                    <a:pt x="4237" y="2169"/>
                    <a:pt x="4170" y="1135"/>
                    <a:pt x="4337" y="101"/>
                  </a:cubicBezTo>
                  <a:lnTo>
                    <a:pt x="4337" y="101"/>
                  </a:lnTo>
                  <a:cubicBezTo>
                    <a:pt x="4104" y="112"/>
                    <a:pt x="3871" y="116"/>
                    <a:pt x="3639" y="116"/>
                  </a:cubicBezTo>
                  <a:cubicBezTo>
                    <a:pt x="2480" y="116"/>
                    <a:pt x="1341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9" name="Google Shape;12819;p23"/>
            <p:cNvSpPr/>
            <p:nvPr/>
          </p:nvSpPr>
          <p:spPr>
            <a:xfrm rot="-5400000">
              <a:off x="5160259" y="2380316"/>
              <a:ext cx="105964" cy="150325"/>
            </a:xfrm>
            <a:custGeom>
              <a:avLst/>
              <a:gdLst/>
              <a:ahLst/>
              <a:cxnLst/>
              <a:rect l="l" t="t" r="r" b="b"/>
              <a:pathLst>
                <a:path w="4271" h="3376" extrusionOk="0">
                  <a:moveTo>
                    <a:pt x="2284" y="0"/>
                  </a:moveTo>
                  <a:cubicBezTo>
                    <a:pt x="1545" y="0"/>
                    <a:pt x="806" y="43"/>
                    <a:pt x="67" y="113"/>
                  </a:cubicBezTo>
                  <a:cubicBezTo>
                    <a:pt x="1" y="1147"/>
                    <a:pt x="1" y="2215"/>
                    <a:pt x="67" y="3249"/>
                  </a:cubicBezTo>
                  <a:cubicBezTo>
                    <a:pt x="1077" y="3321"/>
                    <a:pt x="2087" y="3376"/>
                    <a:pt x="3097" y="3376"/>
                  </a:cubicBezTo>
                  <a:cubicBezTo>
                    <a:pt x="3488" y="3376"/>
                    <a:pt x="3879" y="3367"/>
                    <a:pt x="4270" y="3349"/>
                  </a:cubicBezTo>
                  <a:cubicBezTo>
                    <a:pt x="4170" y="2281"/>
                    <a:pt x="4170" y="1181"/>
                    <a:pt x="4270" y="113"/>
                  </a:cubicBezTo>
                  <a:cubicBezTo>
                    <a:pt x="3608" y="34"/>
                    <a:pt x="2946" y="0"/>
                    <a:pt x="2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0" name="Google Shape;12820;p23"/>
            <p:cNvSpPr/>
            <p:nvPr/>
          </p:nvSpPr>
          <p:spPr>
            <a:xfrm rot="-5400000">
              <a:off x="8715012" y="2403508"/>
              <a:ext cx="128293" cy="169338"/>
            </a:xfrm>
            <a:custGeom>
              <a:avLst/>
              <a:gdLst/>
              <a:ahLst/>
              <a:cxnLst/>
              <a:rect l="l" t="t" r="r" b="b"/>
              <a:pathLst>
                <a:path w="5171" h="3803" extrusionOk="0">
                  <a:moveTo>
                    <a:pt x="4170" y="0"/>
                  </a:moveTo>
                  <a:cubicBezTo>
                    <a:pt x="4104" y="300"/>
                    <a:pt x="3803" y="234"/>
                    <a:pt x="3603" y="267"/>
                  </a:cubicBezTo>
                  <a:cubicBezTo>
                    <a:pt x="2825" y="445"/>
                    <a:pt x="2032" y="490"/>
                    <a:pt x="1224" y="490"/>
                  </a:cubicBezTo>
                  <a:cubicBezTo>
                    <a:pt x="820" y="490"/>
                    <a:pt x="412" y="478"/>
                    <a:pt x="1" y="467"/>
                  </a:cubicBezTo>
                  <a:lnTo>
                    <a:pt x="1" y="467"/>
                  </a:lnTo>
                  <a:cubicBezTo>
                    <a:pt x="267" y="1601"/>
                    <a:pt x="601" y="2736"/>
                    <a:pt x="1101" y="3803"/>
                  </a:cubicBezTo>
                  <a:cubicBezTo>
                    <a:pt x="1535" y="3670"/>
                    <a:pt x="1969" y="3569"/>
                    <a:pt x="2369" y="3436"/>
                  </a:cubicBezTo>
                  <a:cubicBezTo>
                    <a:pt x="3303" y="3136"/>
                    <a:pt x="4237" y="3102"/>
                    <a:pt x="5171" y="2969"/>
                  </a:cubicBezTo>
                  <a:cubicBezTo>
                    <a:pt x="5038" y="2335"/>
                    <a:pt x="4704" y="1768"/>
                    <a:pt x="4537" y="1168"/>
                  </a:cubicBezTo>
                  <a:cubicBezTo>
                    <a:pt x="4437" y="767"/>
                    <a:pt x="4304" y="401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1" name="Google Shape;12821;p23"/>
            <p:cNvSpPr/>
            <p:nvPr/>
          </p:nvSpPr>
          <p:spPr>
            <a:xfrm rot="-5400000">
              <a:off x="6345469" y="2333798"/>
              <a:ext cx="123331" cy="166399"/>
            </a:xfrm>
            <a:custGeom>
              <a:avLst/>
              <a:gdLst/>
              <a:ahLst/>
              <a:cxnLst/>
              <a:rect l="l" t="t" r="r" b="b"/>
              <a:pathLst>
                <a:path w="4971" h="3737" extrusionOk="0">
                  <a:moveTo>
                    <a:pt x="834" y="0"/>
                  </a:moveTo>
                  <a:cubicBezTo>
                    <a:pt x="534" y="934"/>
                    <a:pt x="234" y="1835"/>
                    <a:pt x="0" y="2802"/>
                  </a:cubicBezTo>
                  <a:cubicBezTo>
                    <a:pt x="134" y="2836"/>
                    <a:pt x="301" y="2869"/>
                    <a:pt x="434" y="2902"/>
                  </a:cubicBezTo>
                  <a:cubicBezTo>
                    <a:pt x="901" y="3036"/>
                    <a:pt x="1335" y="3136"/>
                    <a:pt x="1768" y="3269"/>
                  </a:cubicBezTo>
                  <a:cubicBezTo>
                    <a:pt x="2502" y="3436"/>
                    <a:pt x="3269" y="3603"/>
                    <a:pt x="4003" y="3736"/>
                  </a:cubicBezTo>
                  <a:cubicBezTo>
                    <a:pt x="4404" y="2735"/>
                    <a:pt x="4637" y="1668"/>
                    <a:pt x="4971" y="634"/>
                  </a:cubicBezTo>
                  <a:cubicBezTo>
                    <a:pt x="3603" y="400"/>
                    <a:pt x="2202" y="20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2" name="Google Shape;12822;p23"/>
            <p:cNvSpPr/>
            <p:nvPr/>
          </p:nvSpPr>
          <p:spPr>
            <a:xfrm rot="-5400000">
              <a:off x="8841866" y="2390454"/>
              <a:ext cx="121668" cy="149078"/>
            </a:xfrm>
            <a:custGeom>
              <a:avLst/>
              <a:gdLst/>
              <a:ahLst/>
              <a:cxnLst/>
              <a:rect l="l" t="t" r="r" b="b"/>
              <a:pathLst>
                <a:path w="4904" h="3348" extrusionOk="0">
                  <a:moveTo>
                    <a:pt x="4103" y="0"/>
                  </a:moveTo>
                  <a:cubicBezTo>
                    <a:pt x="3169" y="100"/>
                    <a:pt x="2235" y="167"/>
                    <a:pt x="1301" y="434"/>
                  </a:cubicBezTo>
                  <a:cubicBezTo>
                    <a:pt x="867" y="567"/>
                    <a:pt x="434" y="701"/>
                    <a:pt x="0" y="801"/>
                  </a:cubicBezTo>
                  <a:lnTo>
                    <a:pt x="33" y="801"/>
                  </a:lnTo>
                  <a:cubicBezTo>
                    <a:pt x="300" y="1635"/>
                    <a:pt x="567" y="2502"/>
                    <a:pt x="834" y="3336"/>
                  </a:cubicBezTo>
                  <a:cubicBezTo>
                    <a:pt x="992" y="3344"/>
                    <a:pt x="1148" y="3347"/>
                    <a:pt x="1304" y="3347"/>
                  </a:cubicBezTo>
                  <a:cubicBezTo>
                    <a:pt x="2535" y="3347"/>
                    <a:pt x="3719" y="3117"/>
                    <a:pt x="4904" y="2702"/>
                  </a:cubicBezTo>
                  <a:cubicBezTo>
                    <a:pt x="4770" y="1768"/>
                    <a:pt x="4537" y="834"/>
                    <a:pt x="4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3" name="Google Shape;12823;p23"/>
            <p:cNvSpPr/>
            <p:nvPr/>
          </p:nvSpPr>
          <p:spPr>
            <a:xfrm rot="-5400000">
              <a:off x="5016197" y="2379840"/>
              <a:ext cx="121668" cy="132247"/>
            </a:xfrm>
            <a:custGeom>
              <a:avLst/>
              <a:gdLst/>
              <a:ahLst/>
              <a:cxnLst/>
              <a:rect l="l" t="t" r="r" b="b"/>
              <a:pathLst>
                <a:path w="4904" h="2970" extrusionOk="0">
                  <a:moveTo>
                    <a:pt x="701" y="0"/>
                  </a:moveTo>
                  <a:cubicBezTo>
                    <a:pt x="367" y="968"/>
                    <a:pt x="100" y="1935"/>
                    <a:pt x="0" y="2969"/>
                  </a:cubicBezTo>
                  <a:cubicBezTo>
                    <a:pt x="739" y="2899"/>
                    <a:pt x="1469" y="2856"/>
                    <a:pt x="2199" y="2856"/>
                  </a:cubicBezTo>
                  <a:cubicBezTo>
                    <a:pt x="2853" y="2856"/>
                    <a:pt x="3508" y="2890"/>
                    <a:pt x="4170" y="2969"/>
                  </a:cubicBezTo>
                  <a:lnTo>
                    <a:pt x="4203" y="2969"/>
                  </a:lnTo>
                  <a:cubicBezTo>
                    <a:pt x="4437" y="2035"/>
                    <a:pt x="4670" y="1101"/>
                    <a:pt x="4904" y="167"/>
                  </a:cubicBezTo>
                  <a:cubicBezTo>
                    <a:pt x="3503" y="100"/>
                    <a:pt x="2102" y="134"/>
                    <a:pt x="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4" name="Google Shape;12824;p23"/>
            <p:cNvSpPr/>
            <p:nvPr/>
          </p:nvSpPr>
          <p:spPr>
            <a:xfrm rot="-5400000">
              <a:off x="7480739" y="2354963"/>
              <a:ext cx="113407" cy="145605"/>
            </a:xfrm>
            <a:custGeom>
              <a:avLst/>
              <a:gdLst/>
              <a:ahLst/>
              <a:cxnLst/>
              <a:rect l="l" t="t" r="r" b="b"/>
              <a:pathLst>
                <a:path w="4571" h="3270" extrusionOk="0">
                  <a:moveTo>
                    <a:pt x="4204" y="0"/>
                  </a:moveTo>
                  <a:cubicBezTo>
                    <a:pt x="3804" y="134"/>
                    <a:pt x="3370" y="201"/>
                    <a:pt x="2936" y="201"/>
                  </a:cubicBezTo>
                  <a:lnTo>
                    <a:pt x="1" y="201"/>
                  </a:lnTo>
                  <a:cubicBezTo>
                    <a:pt x="201" y="1168"/>
                    <a:pt x="301" y="2169"/>
                    <a:pt x="334" y="3169"/>
                  </a:cubicBezTo>
                  <a:cubicBezTo>
                    <a:pt x="1357" y="3059"/>
                    <a:pt x="2379" y="2994"/>
                    <a:pt x="3402" y="2994"/>
                  </a:cubicBezTo>
                  <a:cubicBezTo>
                    <a:pt x="3614" y="2994"/>
                    <a:pt x="3825" y="2997"/>
                    <a:pt x="4037" y="3003"/>
                  </a:cubicBezTo>
                  <a:cubicBezTo>
                    <a:pt x="4271" y="3003"/>
                    <a:pt x="4437" y="3069"/>
                    <a:pt x="4571" y="3270"/>
                  </a:cubicBezTo>
                  <a:cubicBezTo>
                    <a:pt x="4471" y="2169"/>
                    <a:pt x="4404" y="1101"/>
                    <a:pt x="4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5" name="Google Shape;12825;p23"/>
            <p:cNvSpPr/>
            <p:nvPr/>
          </p:nvSpPr>
          <p:spPr>
            <a:xfrm rot="-5400000">
              <a:off x="6579623" y="2382621"/>
              <a:ext cx="125812" cy="158963"/>
            </a:xfrm>
            <a:custGeom>
              <a:avLst/>
              <a:gdLst/>
              <a:ahLst/>
              <a:cxnLst/>
              <a:rect l="l" t="t" r="r" b="b"/>
              <a:pathLst>
                <a:path w="5071" h="3570" extrusionOk="0">
                  <a:moveTo>
                    <a:pt x="834" y="1"/>
                  </a:moveTo>
                  <a:cubicBezTo>
                    <a:pt x="434" y="801"/>
                    <a:pt x="100" y="1602"/>
                    <a:pt x="0" y="2469"/>
                  </a:cubicBezTo>
                  <a:cubicBezTo>
                    <a:pt x="1135" y="2703"/>
                    <a:pt x="2269" y="3103"/>
                    <a:pt x="3403" y="3436"/>
                  </a:cubicBezTo>
                  <a:cubicBezTo>
                    <a:pt x="3570" y="3470"/>
                    <a:pt x="3736" y="3570"/>
                    <a:pt x="3937" y="3570"/>
                  </a:cubicBezTo>
                  <a:cubicBezTo>
                    <a:pt x="4203" y="2636"/>
                    <a:pt x="4604" y="1769"/>
                    <a:pt x="5004" y="901"/>
                  </a:cubicBezTo>
                  <a:cubicBezTo>
                    <a:pt x="5037" y="801"/>
                    <a:pt x="5037" y="701"/>
                    <a:pt x="5071" y="601"/>
                  </a:cubicBezTo>
                  <a:cubicBezTo>
                    <a:pt x="3670" y="334"/>
                    <a:pt x="2235" y="201"/>
                    <a:pt x="8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6" name="Google Shape;12826;p23"/>
            <p:cNvSpPr/>
            <p:nvPr/>
          </p:nvSpPr>
          <p:spPr>
            <a:xfrm rot="-5400000">
              <a:off x="7981040" y="2379070"/>
              <a:ext cx="118369" cy="161947"/>
            </a:xfrm>
            <a:custGeom>
              <a:avLst/>
              <a:gdLst/>
              <a:ahLst/>
              <a:cxnLst/>
              <a:rect l="l" t="t" r="r" b="b"/>
              <a:pathLst>
                <a:path w="4771" h="3637" extrusionOk="0">
                  <a:moveTo>
                    <a:pt x="668" y="0"/>
                  </a:moveTo>
                  <a:cubicBezTo>
                    <a:pt x="368" y="968"/>
                    <a:pt x="168" y="1902"/>
                    <a:pt x="1" y="2869"/>
                  </a:cubicBezTo>
                  <a:cubicBezTo>
                    <a:pt x="1369" y="3003"/>
                    <a:pt x="2770" y="3136"/>
                    <a:pt x="4070" y="3636"/>
                  </a:cubicBezTo>
                  <a:cubicBezTo>
                    <a:pt x="4304" y="2636"/>
                    <a:pt x="4537" y="1635"/>
                    <a:pt x="4771" y="634"/>
                  </a:cubicBezTo>
                  <a:lnTo>
                    <a:pt x="4771" y="634"/>
                  </a:lnTo>
                  <a:cubicBezTo>
                    <a:pt x="4646" y="643"/>
                    <a:pt x="4522" y="647"/>
                    <a:pt x="4398" y="647"/>
                  </a:cubicBezTo>
                  <a:cubicBezTo>
                    <a:pt x="3132" y="647"/>
                    <a:pt x="1914" y="213"/>
                    <a:pt x="6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7" name="Google Shape;12827;p23"/>
            <p:cNvSpPr/>
            <p:nvPr/>
          </p:nvSpPr>
          <p:spPr>
            <a:xfrm rot="-5400000">
              <a:off x="8591197" y="2436273"/>
              <a:ext cx="112588" cy="137724"/>
            </a:xfrm>
            <a:custGeom>
              <a:avLst/>
              <a:gdLst/>
              <a:ahLst/>
              <a:cxnLst/>
              <a:rect l="l" t="t" r="r" b="b"/>
              <a:pathLst>
                <a:path w="4538" h="3093" extrusionOk="0">
                  <a:moveTo>
                    <a:pt x="4137" y="0"/>
                  </a:moveTo>
                  <a:cubicBezTo>
                    <a:pt x="2736" y="0"/>
                    <a:pt x="1368" y="201"/>
                    <a:pt x="1" y="534"/>
                  </a:cubicBezTo>
                  <a:cubicBezTo>
                    <a:pt x="101" y="1401"/>
                    <a:pt x="201" y="2235"/>
                    <a:pt x="368" y="3069"/>
                  </a:cubicBezTo>
                  <a:cubicBezTo>
                    <a:pt x="792" y="3081"/>
                    <a:pt x="1221" y="3093"/>
                    <a:pt x="1649" y="3093"/>
                  </a:cubicBezTo>
                  <a:cubicBezTo>
                    <a:pt x="2433" y="3093"/>
                    <a:pt x="3215" y="3053"/>
                    <a:pt x="3970" y="2902"/>
                  </a:cubicBezTo>
                  <a:cubicBezTo>
                    <a:pt x="4170" y="2836"/>
                    <a:pt x="4471" y="2902"/>
                    <a:pt x="4537" y="2602"/>
                  </a:cubicBezTo>
                  <a:cubicBezTo>
                    <a:pt x="4404" y="1735"/>
                    <a:pt x="4270" y="868"/>
                    <a:pt x="41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8" name="Google Shape;12828;p23"/>
            <p:cNvSpPr/>
            <p:nvPr/>
          </p:nvSpPr>
          <p:spPr>
            <a:xfrm rot="-5400000">
              <a:off x="8198299" y="2416210"/>
              <a:ext cx="117550" cy="153041"/>
            </a:xfrm>
            <a:custGeom>
              <a:avLst/>
              <a:gdLst/>
              <a:ahLst/>
              <a:cxnLst/>
              <a:rect l="l" t="t" r="r" b="b"/>
              <a:pathLst>
                <a:path w="4738" h="3437" extrusionOk="0">
                  <a:moveTo>
                    <a:pt x="802" y="1"/>
                  </a:moveTo>
                  <a:cubicBezTo>
                    <a:pt x="468" y="1135"/>
                    <a:pt x="268" y="2302"/>
                    <a:pt x="1" y="3436"/>
                  </a:cubicBezTo>
                  <a:cubicBezTo>
                    <a:pt x="1113" y="3278"/>
                    <a:pt x="2247" y="3140"/>
                    <a:pt x="3401" y="3140"/>
                  </a:cubicBezTo>
                  <a:cubicBezTo>
                    <a:pt x="3701" y="3140"/>
                    <a:pt x="4002" y="3149"/>
                    <a:pt x="4304" y="3170"/>
                  </a:cubicBezTo>
                  <a:cubicBezTo>
                    <a:pt x="4504" y="2469"/>
                    <a:pt x="4638" y="1802"/>
                    <a:pt x="4738" y="1068"/>
                  </a:cubicBezTo>
                  <a:cubicBezTo>
                    <a:pt x="4337" y="1001"/>
                    <a:pt x="3937" y="868"/>
                    <a:pt x="3537" y="735"/>
                  </a:cubicBezTo>
                  <a:cubicBezTo>
                    <a:pt x="2636" y="434"/>
                    <a:pt x="1736" y="101"/>
                    <a:pt x="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9" name="Google Shape;12829;p23"/>
            <p:cNvSpPr/>
            <p:nvPr/>
          </p:nvSpPr>
          <p:spPr>
            <a:xfrm rot="-5400000">
              <a:off x="9064199" y="2379778"/>
              <a:ext cx="106782" cy="130733"/>
            </a:xfrm>
            <a:custGeom>
              <a:avLst/>
              <a:gdLst/>
              <a:ahLst/>
              <a:cxnLst/>
              <a:rect l="l" t="t" r="r" b="b"/>
              <a:pathLst>
                <a:path w="4304" h="2936" extrusionOk="0">
                  <a:moveTo>
                    <a:pt x="3452" y="0"/>
                  </a:moveTo>
                  <a:cubicBezTo>
                    <a:pt x="2352" y="0"/>
                    <a:pt x="1277" y="123"/>
                    <a:pt x="201" y="272"/>
                  </a:cubicBezTo>
                  <a:cubicBezTo>
                    <a:pt x="68" y="306"/>
                    <a:pt x="34" y="372"/>
                    <a:pt x="1" y="472"/>
                  </a:cubicBezTo>
                  <a:cubicBezTo>
                    <a:pt x="1" y="1240"/>
                    <a:pt x="34" y="1973"/>
                    <a:pt x="168" y="2707"/>
                  </a:cubicBezTo>
                  <a:cubicBezTo>
                    <a:pt x="535" y="2774"/>
                    <a:pt x="868" y="2807"/>
                    <a:pt x="1202" y="2841"/>
                  </a:cubicBezTo>
                  <a:cubicBezTo>
                    <a:pt x="1933" y="2888"/>
                    <a:pt x="2664" y="2935"/>
                    <a:pt x="3395" y="2935"/>
                  </a:cubicBezTo>
                  <a:cubicBezTo>
                    <a:pt x="3698" y="2935"/>
                    <a:pt x="4001" y="2927"/>
                    <a:pt x="4304" y="2907"/>
                  </a:cubicBezTo>
                  <a:cubicBezTo>
                    <a:pt x="4271" y="1973"/>
                    <a:pt x="4204" y="1039"/>
                    <a:pt x="4137" y="105"/>
                  </a:cubicBezTo>
                  <a:cubicBezTo>
                    <a:pt x="4037" y="72"/>
                    <a:pt x="3937" y="39"/>
                    <a:pt x="3837" y="5"/>
                  </a:cubicBezTo>
                  <a:cubicBezTo>
                    <a:pt x="3708" y="2"/>
                    <a:pt x="3580" y="0"/>
                    <a:pt x="3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0" name="Google Shape;12830;p23"/>
            <p:cNvSpPr/>
            <p:nvPr/>
          </p:nvSpPr>
          <p:spPr>
            <a:xfrm rot="-5400000">
              <a:off x="4897134" y="2368176"/>
              <a:ext cx="119212" cy="123297"/>
            </a:xfrm>
            <a:custGeom>
              <a:avLst/>
              <a:gdLst/>
              <a:ahLst/>
              <a:cxnLst/>
              <a:rect l="l" t="t" r="r" b="b"/>
              <a:pathLst>
                <a:path w="4805" h="2769" extrusionOk="0">
                  <a:moveTo>
                    <a:pt x="2937" y="0"/>
                  </a:moveTo>
                  <a:cubicBezTo>
                    <a:pt x="2783" y="0"/>
                    <a:pt x="2627" y="9"/>
                    <a:pt x="2469" y="33"/>
                  </a:cubicBezTo>
                  <a:cubicBezTo>
                    <a:pt x="2169" y="66"/>
                    <a:pt x="1869" y="75"/>
                    <a:pt x="1564" y="75"/>
                  </a:cubicBezTo>
                  <a:cubicBezTo>
                    <a:pt x="1260" y="75"/>
                    <a:pt x="951" y="66"/>
                    <a:pt x="635" y="66"/>
                  </a:cubicBezTo>
                  <a:lnTo>
                    <a:pt x="67" y="2201"/>
                  </a:lnTo>
                  <a:cubicBezTo>
                    <a:pt x="34" y="2335"/>
                    <a:pt x="34" y="2468"/>
                    <a:pt x="1" y="2601"/>
                  </a:cubicBezTo>
                  <a:cubicBezTo>
                    <a:pt x="1402" y="2735"/>
                    <a:pt x="2803" y="2701"/>
                    <a:pt x="4204" y="2768"/>
                  </a:cubicBezTo>
                  <a:cubicBezTo>
                    <a:pt x="4504" y="1934"/>
                    <a:pt x="4671" y="1100"/>
                    <a:pt x="4771" y="233"/>
                  </a:cubicBezTo>
                  <a:lnTo>
                    <a:pt x="4804" y="233"/>
                  </a:lnTo>
                  <a:cubicBezTo>
                    <a:pt x="4704" y="66"/>
                    <a:pt x="4571" y="66"/>
                    <a:pt x="4404" y="66"/>
                  </a:cubicBezTo>
                  <a:cubicBezTo>
                    <a:pt x="4345" y="69"/>
                    <a:pt x="4285" y="71"/>
                    <a:pt x="4226" y="71"/>
                  </a:cubicBezTo>
                  <a:cubicBezTo>
                    <a:pt x="3801" y="71"/>
                    <a:pt x="3375" y="0"/>
                    <a:pt x="2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1" name="Google Shape;12831;p23"/>
            <p:cNvSpPr/>
            <p:nvPr/>
          </p:nvSpPr>
          <p:spPr>
            <a:xfrm rot="-5400000">
              <a:off x="8322665" y="2442937"/>
              <a:ext cx="118393" cy="121916"/>
            </a:xfrm>
            <a:custGeom>
              <a:avLst/>
              <a:gdLst/>
              <a:ahLst/>
              <a:cxnLst/>
              <a:rect l="l" t="t" r="r" b="b"/>
              <a:pathLst>
                <a:path w="4772" h="2738" extrusionOk="0">
                  <a:moveTo>
                    <a:pt x="3994" y="0"/>
                  </a:moveTo>
                  <a:cubicBezTo>
                    <a:pt x="2795" y="0"/>
                    <a:pt x="1615" y="120"/>
                    <a:pt x="435" y="284"/>
                  </a:cubicBezTo>
                  <a:lnTo>
                    <a:pt x="468" y="284"/>
                  </a:lnTo>
                  <a:cubicBezTo>
                    <a:pt x="234" y="1052"/>
                    <a:pt x="34" y="1819"/>
                    <a:pt x="1" y="2619"/>
                  </a:cubicBezTo>
                  <a:cubicBezTo>
                    <a:pt x="1102" y="2646"/>
                    <a:pt x="2202" y="2738"/>
                    <a:pt x="3320" y="2738"/>
                  </a:cubicBezTo>
                  <a:cubicBezTo>
                    <a:pt x="3591" y="2738"/>
                    <a:pt x="3864" y="2733"/>
                    <a:pt x="4137" y="2720"/>
                  </a:cubicBezTo>
                  <a:cubicBezTo>
                    <a:pt x="4371" y="1819"/>
                    <a:pt x="4571" y="918"/>
                    <a:pt x="4771" y="18"/>
                  </a:cubicBezTo>
                  <a:cubicBezTo>
                    <a:pt x="4511" y="6"/>
                    <a:pt x="4252" y="0"/>
                    <a:pt x="3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2" name="Google Shape;12832;p23"/>
            <p:cNvSpPr/>
            <p:nvPr/>
          </p:nvSpPr>
          <p:spPr>
            <a:xfrm rot="-5400000">
              <a:off x="6456780" y="2371244"/>
              <a:ext cx="124993" cy="141152"/>
            </a:xfrm>
            <a:custGeom>
              <a:avLst/>
              <a:gdLst/>
              <a:ahLst/>
              <a:cxnLst/>
              <a:rect l="l" t="t" r="r" b="b"/>
              <a:pathLst>
                <a:path w="5038" h="3170" extrusionOk="0">
                  <a:moveTo>
                    <a:pt x="1034" y="0"/>
                  </a:moveTo>
                  <a:cubicBezTo>
                    <a:pt x="701" y="867"/>
                    <a:pt x="367" y="1735"/>
                    <a:pt x="0" y="2602"/>
                  </a:cubicBezTo>
                  <a:cubicBezTo>
                    <a:pt x="1401" y="2769"/>
                    <a:pt x="2836" y="2902"/>
                    <a:pt x="4237" y="3169"/>
                  </a:cubicBezTo>
                  <a:cubicBezTo>
                    <a:pt x="4604" y="2469"/>
                    <a:pt x="4837" y="1701"/>
                    <a:pt x="5037" y="934"/>
                  </a:cubicBezTo>
                  <a:cubicBezTo>
                    <a:pt x="4303" y="801"/>
                    <a:pt x="3536" y="634"/>
                    <a:pt x="2802" y="467"/>
                  </a:cubicBezTo>
                  <a:cubicBezTo>
                    <a:pt x="2369" y="334"/>
                    <a:pt x="1935" y="234"/>
                    <a:pt x="1468" y="100"/>
                  </a:cubicBezTo>
                  <a:cubicBezTo>
                    <a:pt x="1335" y="67"/>
                    <a:pt x="1201" y="34"/>
                    <a:pt x="1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3" name="Google Shape;12833;p23"/>
            <p:cNvSpPr/>
            <p:nvPr/>
          </p:nvSpPr>
          <p:spPr>
            <a:xfrm rot="-5400000">
              <a:off x="7604579" y="2361958"/>
              <a:ext cx="107601" cy="120848"/>
            </a:xfrm>
            <a:custGeom>
              <a:avLst/>
              <a:gdLst/>
              <a:ahLst/>
              <a:cxnLst/>
              <a:rect l="l" t="t" r="r" b="b"/>
              <a:pathLst>
                <a:path w="4337" h="2714" extrusionOk="0">
                  <a:moveTo>
                    <a:pt x="3068" y="0"/>
                  </a:moveTo>
                  <a:cubicBezTo>
                    <a:pt x="2045" y="0"/>
                    <a:pt x="1023" y="65"/>
                    <a:pt x="0" y="175"/>
                  </a:cubicBezTo>
                  <a:cubicBezTo>
                    <a:pt x="201" y="909"/>
                    <a:pt x="0" y="1643"/>
                    <a:pt x="0" y="2344"/>
                  </a:cubicBezTo>
                  <a:cubicBezTo>
                    <a:pt x="1328" y="2439"/>
                    <a:pt x="2596" y="2713"/>
                    <a:pt x="3918" y="2713"/>
                  </a:cubicBezTo>
                  <a:cubicBezTo>
                    <a:pt x="3991" y="2713"/>
                    <a:pt x="4064" y="2712"/>
                    <a:pt x="4137" y="2711"/>
                  </a:cubicBezTo>
                  <a:cubicBezTo>
                    <a:pt x="4203" y="1910"/>
                    <a:pt x="4337" y="1076"/>
                    <a:pt x="4237" y="276"/>
                  </a:cubicBezTo>
                  <a:cubicBezTo>
                    <a:pt x="4103" y="75"/>
                    <a:pt x="3937" y="9"/>
                    <a:pt x="3703" y="9"/>
                  </a:cubicBezTo>
                  <a:cubicBezTo>
                    <a:pt x="3491" y="3"/>
                    <a:pt x="3280" y="0"/>
                    <a:pt x="3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4" name="Google Shape;12834;p23"/>
            <p:cNvSpPr/>
            <p:nvPr/>
          </p:nvSpPr>
          <p:spPr>
            <a:xfrm rot="-5400000">
              <a:off x="5447326" y="2380899"/>
              <a:ext cx="110107" cy="125167"/>
            </a:xfrm>
            <a:custGeom>
              <a:avLst/>
              <a:gdLst/>
              <a:ahLst/>
              <a:cxnLst/>
              <a:rect l="l" t="t" r="r" b="b"/>
              <a:pathLst>
                <a:path w="4438" h="2811" extrusionOk="0">
                  <a:moveTo>
                    <a:pt x="3734" y="1"/>
                  </a:moveTo>
                  <a:cubicBezTo>
                    <a:pt x="2455" y="1"/>
                    <a:pt x="1228" y="336"/>
                    <a:pt x="1" y="642"/>
                  </a:cubicBezTo>
                  <a:cubicBezTo>
                    <a:pt x="1" y="1376"/>
                    <a:pt x="201" y="2077"/>
                    <a:pt x="301" y="2811"/>
                  </a:cubicBezTo>
                  <a:cubicBezTo>
                    <a:pt x="1569" y="2777"/>
                    <a:pt x="2870" y="2677"/>
                    <a:pt x="4137" y="2544"/>
                  </a:cubicBezTo>
                  <a:cubicBezTo>
                    <a:pt x="4271" y="2510"/>
                    <a:pt x="4404" y="2510"/>
                    <a:pt x="4437" y="2344"/>
                  </a:cubicBezTo>
                  <a:lnTo>
                    <a:pt x="4070" y="9"/>
                  </a:lnTo>
                  <a:cubicBezTo>
                    <a:pt x="3958" y="3"/>
                    <a:pt x="3846" y="1"/>
                    <a:pt x="3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5" name="Google Shape;12835;p23"/>
            <p:cNvSpPr/>
            <p:nvPr/>
          </p:nvSpPr>
          <p:spPr>
            <a:xfrm rot="-5400000">
              <a:off x="7103287" y="2407562"/>
              <a:ext cx="116731" cy="124811"/>
            </a:xfrm>
            <a:custGeom>
              <a:avLst/>
              <a:gdLst/>
              <a:ahLst/>
              <a:cxnLst/>
              <a:rect l="l" t="t" r="r" b="b"/>
              <a:pathLst>
                <a:path w="4705" h="2803" extrusionOk="0">
                  <a:moveTo>
                    <a:pt x="4071" y="1"/>
                  </a:moveTo>
                  <a:cubicBezTo>
                    <a:pt x="2703" y="167"/>
                    <a:pt x="1335" y="468"/>
                    <a:pt x="1" y="835"/>
                  </a:cubicBezTo>
                  <a:cubicBezTo>
                    <a:pt x="168" y="1468"/>
                    <a:pt x="335" y="2135"/>
                    <a:pt x="501" y="2803"/>
                  </a:cubicBezTo>
                  <a:cubicBezTo>
                    <a:pt x="1202" y="2736"/>
                    <a:pt x="1902" y="2728"/>
                    <a:pt x="2603" y="2728"/>
                  </a:cubicBezTo>
                  <a:cubicBezTo>
                    <a:pt x="2836" y="2728"/>
                    <a:pt x="3070" y="2729"/>
                    <a:pt x="3303" y="2729"/>
                  </a:cubicBezTo>
                  <a:cubicBezTo>
                    <a:pt x="3770" y="2729"/>
                    <a:pt x="4237" y="2725"/>
                    <a:pt x="4704" y="2703"/>
                  </a:cubicBezTo>
                  <a:cubicBezTo>
                    <a:pt x="4604" y="1869"/>
                    <a:pt x="4371" y="1068"/>
                    <a:pt x="4137" y="267"/>
                  </a:cubicBezTo>
                  <a:cubicBezTo>
                    <a:pt x="4137" y="167"/>
                    <a:pt x="4104" y="10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6" name="Google Shape;12836;p23"/>
            <p:cNvSpPr/>
            <p:nvPr/>
          </p:nvSpPr>
          <p:spPr>
            <a:xfrm rot="-5400000">
              <a:off x="5724937" y="2345528"/>
              <a:ext cx="115888" cy="117285"/>
            </a:xfrm>
            <a:custGeom>
              <a:avLst/>
              <a:gdLst/>
              <a:ahLst/>
              <a:cxnLst/>
              <a:rect l="l" t="t" r="r" b="b"/>
              <a:pathLst>
                <a:path w="4671" h="2634" extrusionOk="0">
                  <a:moveTo>
                    <a:pt x="3755" y="1"/>
                  </a:moveTo>
                  <a:cubicBezTo>
                    <a:pt x="3036" y="1"/>
                    <a:pt x="2314" y="170"/>
                    <a:pt x="1568" y="225"/>
                  </a:cubicBezTo>
                  <a:cubicBezTo>
                    <a:pt x="1068" y="259"/>
                    <a:pt x="501" y="325"/>
                    <a:pt x="1" y="392"/>
                  </a:cubicBezTo>
                  <a:cubicBezTo>
                    <a:pt x="234" y="1093"/>
                    <a:pt x="334" y="1826"/>
                    <a:pt x="501" y="2560"/>
                  </a:cubicBezTo>
                  <a:cubicBezTo>
                    <a:pt x="1051" y="2560"/>
                    <a:pt x="1593" y="2544"/>
                    <a:pt x="2135" y="2544"/>
                  </a:cubicBezTo>
                  <a:cubicBezTo>
                    <a:pt x="2677" y="2544"/>
                    <a:pt x="3220" y="2560"/>
                    <a:pt x="3770" y="2627"/>
                  </a:cubicBezTo>
                  <a:cubicBezTo>
                    <a:pt x="3813" y="2632"/>
                    <a:pt x="3856" y="2634"/>
                    <a:pt x="3899" y="2634"/>
                  </a:cubicBezTo>
                  <a:cubicBezTo>
                    <a:pt x="4156" y="2634"/>
                    <a:pt x="4413" y="2560"/>
                    <a:pt x="4671" y="2560"/>
                  </a:cubicBezTo>
                  <a:cubicBezTo>
                    <a:pt x="4604" y="1693"/>
                    <a:pt x="4470" y="859"/>
                    <a:pt x="4204" y="25"/>
                  </a:cubicBezTo>
                  <a:cubicBezTo>
                    <a:pt x="4054" y="8"/>
                    <a:pt x="3905" y="1"/>
                    <a:pt x="3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7" name="Google Shape;12837;p23"/>
            <p:cNvSpPr/>
            <p:nvPr/>
          </p:nvSpPr>
          <p:spPr>
            <a:xfrm rot="-5400000">
              <a:off x="7009148" y="2413458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4037" y="1"/>
                  </a:moveTo>
                  <a:cubicBezTo>
                    <a:pt x="2896" y="257"/>
                    <a:pt x="1756" y="563"/>
                    <a:pt x="595" y="563"/>
                  </a:cubicBezTo>
                  <a:cubicBezTo>
                    <a:pt x="397" y="563"/>
                    <a:pt x="199" y="554"/>
                    <a:pt x="1" y="534"/>
                  </a:cubicBezTo>
                  <a:lnTo>
                    <a:pt x="1" y="534"/>
                  </a:lnTo>
                  <a:cubicBezTo>
                    <a:pt x="67" y="1435"/>
                    <a:pt x="267" y="2302"/>
                    <a:pt x="534" y="3170"/>
                  </a:cubicBezTo>
                  <a:cubicBezTo>
                    <a:pt x="1869" y="2803"/>
                    <a:pt x="3203" y="2502"/>
                    <a:pt x="4571" y="2369"/>
                  </a:cubicBezTo>
                  <a:cubicBezTo>
                    <a:pt x="4404" y="1568"/>
                    <a:pt x="4237" y="801"/>
                    <a:pt x="4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8" name="Google Shape;12838;p23"/>
            <p:cNvSpPr/>
            <p:nvPr/>
          </p:nvSpPr>
          <p:spPr>
            <a:xfrm rot="-5400000">
              <a:off x="6079565" y="2326179"/>
              <a:ext cx="106782" cy="117107"/>
            </a:xfrm>
            <a:custGeom>
              <a:avLst/>
              <a:gdLst/>
              <a:ahLst/>
              <a:cxnLst/>
              <a:rect l="l" t="t" r="r" b="b"/>
              <a:pathLst>
                <a:path w="4304" h="2630" extrusionOk="0">
                  <a:moveTo>
                    <a:pt x="1135" y="0"/>
                  </a:moveTo>
                  <a:cubicBezTo>
                    <a:pt x="801" y="0"/>
                    <a:pt x="468" y="34"/>
                    <a:pt x="101" y="34"/>
                  </a:cubicBezTo>
                  <a:cubicBezTo>
                    <a:pt x="68" y="701"/>
                    <a:pt x="34" y="1401"/>
                    <a:pt x="1" y="2102"/>
                  </a:cubicBezTo>
                  <a:cubicBezTo>
                    <a:pt x="902" y="2268"/>
                    <a:pt x="1836" y="2469"/>
                    <a:pt x="2770" y="2602"/>
                  </a:cubicBezTo>
                  <a:cubicBezTo>
                    <a:pt x="2897" y="2622"/>
                    <a:pt x="3024" y="2630"/>
                    <a:pt x="3151" y="2630"/>
                  </a:cubicBezTo>
                  <a:cubicBezTo>
                    <a:pt x="3457" y="2630"/>
                    <a:pt x="3764" y="2582"/>
                    <a:pt x="4070" y="2535"/>
                  </a:cubicBezTo>
                  <a:cubicBezTo>
                    <a:pt x="4204" y="1768"/>
                    <a:pt x="4304" y="1001"/>
                    <a:pt x="4204" y="234"/>
                  </a:cubicBezTo>
                  <a:cubicBezTo>
                    <a:pt x="3203" y="0"/>
                    <a:pt x="2169" y="0"/>
                    <a:pt x="1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9" name="Google Shape;12839;p23"/>
            <p:cNvSpPr/>
            <p:nvPr/>
          </p:nvSpPr>
          <p:spPr>
            <a:xfrm rot="-5400000">
              <a:off x="8100874" y="2404353"/>
              <a:ext cx="113407" cy="141152"/>
            </a:xfrm>
            <a:custGeom>
              <a:avLst/>
              <a:gdLst/>
              <a:ahLst/>
              <a:cxnLst/>
              <a:rect l="l" t="t" r="r" b="b"/>
              <a:pathLst>
                <a:path w="4571" h="3170" extrusionOk="0">
                  <a:moveTo>
                    <a:pt x="501" y="0"/>
                  </a:moveTo>
                  <a:cubicBezTo>
                    <a:pt x="301" y="701"/>
                    <a:pt x="34" y="1368"/>
                    <a:pt x="1" y="2102"/>
                  </a:cubicBezTo>
                  <a:cubicBezTo>
                    <a:pt x="935" y="2202"/>
                    <a:pt x="1835" y="2535"/>
                    <a:pt x="2736" y="2836"/>
                  </a:cubicBezTo>
                  <a:cubicBezTo>
                    <a:pt x="3136" y="3002"/>
                    <a:pt x="3536" y="3102"/>
                    <a:pt x="3937" y="3169"/>
                  </a:cubicBezTo>
                  <a:cubicBezTo>
                    <a:pt x="4170" y="2369"/>
                    <a:pt x="4404" y="1601"/>
                    <a:pt x="4570" y="767"/>
                  </a:cubicBezTo>
                  <a:cubicBezTo>
                    <a:pt x="3270" y="267"/>
                    <a:pt x="1869" y="134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0" name="Google Shape;12840;p23"/>
            <p:cNvSpPr/>
            <p:nvPr/>
          </p:nvSpPr>
          <p:spPr>
            <a:xfrm rot="-5400000">
              <a:off x="9152967" y="2410703"/>
              <a:ext cx="103483" cy="63897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" y="0"/>
                  </a:moveTo>
                  <a:lnTo>
                    <a:pt x="1" y="1435"/>
                  </a:lnTo>
                  <a:lnTo>
                    <a:pt x="4170" y="1435"/>
                  </a:lnTo>
                  <a:cubicBezTo>
                    <a:pt x="4170" y="1034"/>
                    <a:pt x="4170" y="601"/>
                    <a:pt x="4137" y="200"/>
                  </a:cubicBezTo>
                  <a:cubicBezTo>
                    <a:pt x="3860" y="209"/>
                    <a:pt x="3583" y="214"/>
                    <a:pt x="3306" y="214"/>
                  </a:cubicBezTo>
                  <a:cubicBezTo>
                    <a:pt x="2549" y="214"/>
                    <a:pt x="1792" y="183"/>
                    <a:pt x="1035" y="134"/>
                  </a:cubicBezTo>
                  <a:cubicBezTo>
                    <a:pt x="701" y="100"/>
                    <a:pt x="368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1" name="Google Shape;12841;p23"/>
            <p:cNvSpPr/>
            <p:nvPr/>
          </p:nvSpPr>
          <p:spPr>
            <a:xfrm rot="-5400000">
              <a:off x="7364968" y="2383482"/>
              <a:ext cx="113407" cy="106777"/>
            </a:xfrm>
            <a:custGeom>
              <a:avLst/>
              <a:gdLst/>
              <a:ahLst/>
              <a:cxnLst/>
              <a:rect l="l" t="t" r="r" b="b"/>
              <a:pathLst>
                <a:path w="4571" h="2398" extrusionOk="0">
                  <a:moveTo>
                    <a:pt x="3373" y="0"/>
                  </a:moveTo>
                  <a:cubicBezTo>
                    <a:pt x="2417" y="0"/>
                    <a:pt x="1465" y="144"/>
                    <a:pt x="535" y="330"/>
                  </a:cubicBezTo>
                  <a:cubicBezTo>
                    <a:pt x="368" y="363"/>
                    <a:pt x="168" y="363"/>
                    <a:pt x="1" y="397"/>
                  </a:cubicBezTo>
                  <a:cubicBezTo>
                    <a:pt x="1" y="1064"/>
                    <a:pt x="234" y="1697"/>
                    <a:pt x="368" y="2365"/>
                  </a:cubicBezTo>
                  <a:cubicBezTo>
                    <a:pt x="1335" y="2365"/>
                    <a:pt x="2303" y="2365"/>
                    <a:pt x="3303" y="2398"/>
                  </a:cubicBezTo>
                  <a:cubicBezTo>
                    <a:pt x="3737" y="2398"/>
                    <a:pt x="4137" y="2298"/>
                    <a:pt x="4571" y="2198"/>
                  </a:cubicBezTo>
                  <a:cubicBezTo>
                    <a:pt x="4404" y="1464"/>
                    <a:pt x="4271" y="763"/>
                    <a:pt x="4104" y="30"/>
                  </a:cubicBezTo>
                  <a:cubicBezTo>
                    <a:pt x="3860" y="9"/>
                    <a:pt x="3616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2" name="Google Shape;12842;p23"/>
            <p:cNvSpPr/>
            <p:nvPr/>
          </p:nvSpPr>
          <p:spPr>
            <a:xfrm rot="-5400000">
              <a:off x="7874242" y="2388791"/>
              <a:ext cx="114225" cy="113501"/>
            </a:xfrm>
            <a:custGeom>
              <a:avLst/>
              <a:gdLst/>
              <a:ahLst/>
              <a:cxnLst/>
              <a:rect l="l" t="t" r="r" b="b"/>
              <a:pathLst>
                <a:path w="4604" h="2549" extrusionOk="0">
                  <a:moveTo>
                    <a:pt x="500" y="0"/>
                  </a:moveTo>
                  <a:cubicBezTo>
                    <a:pt x="334" y="634"/>
                    <a:pt x="167" y="1268"/>
                    <a:pt x="0" y="1901"/>
                  </a:cubicBezTo>
                  <a:cubicBezTo>
                    <a:pt x="1246" y="2114"/>
                    <a:pt x="2464" y="2548"/>
                    <a:pt x="3755" y="2548"/>
                  </a:cubicBezTo>
                  <a:cubicBezTo>
                    <a:pt x="3882" y="2548"/>
                    <a:pt x="4009" y="2544"/>
                    <a:pt x="4136" y="2535"/>
                  </a:cubicBezTo>
                  <a:cubicBezTo>
                    <a:pt x="4303" y="1935"/>
                    <a:pt x="4503" y="1301"/>
                    <a:pt x="4603" y="667"/>
                  </a:cubicBezTo>
                  <a:cubicBezTo>
                    <a:pt x="3269" y="100"/>
                    <a:pt x="1901" y="33"/>
                    <a:pt x="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3" name="Google Shape;12843;p23"/>
            <p:cNvSpPr/>
            <p:nvPr/>
          </p:nvSpPr>
          <p:spPr>
            <a:xfrm rot="-5400000">
              <a:off x="8956236" y="2388111"/>
              <a:ext cx="109288" cy="124811"/>
            </a:xfrm>
            <a:custGeom>
              <a:avLst/>
              <a:gdLst/>
              <a:ahLst/>
              <a:cxnLst/>
              <a:rect l="l" t="t" r="r" b="b"/>
              <a:pathLst>
                <a:path w="4405" h="2803" extrusionOk="0">
                  <a:moveTo>
                    <a:pt x="4071" y="0"/>
                  </a:moveTo>
                  <a:cubicBezTo>
                    <a:pt x="2916" y="415"/>
                    <a:pt x="1709" y="645"/>
                    <a:pt x="473" y="645"/>
                  </a:cubicBezTo>
                  <a:cubicBezTo>
                    <a:pt x="316" y="645"/>
                    <a:pt x="159" y="642"/>
                    <a:pt x="1" y="634"/>
                  </a:cubicBezTo>
                  <a:lnTo>
                    <a:pt x="1" y="634"/>
                  </a:lnTo>
                  <a:cubicBezTo>
                    <a:pt x="101" y="1368"/>
                    <a:pt x="168" y="2068"/>
                    <a:pt x="268" y="2802"/>
                  </a:cubicBezTo>
                  <a:cubicBezTo>
                    <a:pt x="301" y="2702"/>
                    <a:pt x="335" y="2636"/>
                    <a:pt x="468" y="2602"/>
                  </a:cubicBezTo>
                  <a:cubicBezTo>
                    <a:pt x="1544" y="2453"/>
                    <a:pt x="2619" y="2330"/>
                    <a:pt x="3719" y="2330"/>
                  </a:cubicBezTo>
                  <a:cubicBezTo>
                    <a:pt x="3847" y="2330"/>
                    <a:pt x="3975" y="2332"/>
                    <a:pt x="4104" y="2335"/>
                  </a:cubicBezTo>
                  <a:cubicBezTo>
                    <a:pt x="4204" y="2335"/>
                    <a:pt x="4304" y="2402"/>
                    <a:pt x="4404" y="2435"/>
                  </a:cubicBezTo>
                  <a:cubicBezTo>
                    <a:pt x="4304" y="1635"/>
                    <a:pt x="4337" y="801"/>
                    <a:pt x="4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4" name="Google Shape;12844;p23"/>
            <p:cNvSpPr/>
            <p:nvPr/>
          </p:nvSpPr>
          <p:spPr>
            <a:xfrm rot="-5400000">
              <a:off x="4411709" y="-4458285"/>
              <a:ext cx="366667" cy="9283227"/>
            </a:xfrm>
            <a:custGeom>
              <a:avLst/>
              <a:gdLst/>
              <a:ahLst/>
              <a:cxnLst/>
              <a:rect l="l" t="t" r="r" b="b"/>
              <a:pathLst>
                <a:path w="14779" h="208483" extrusionOk="0">
                  <a:moveTo>
                    <a:pt x="6439" y="4970"/>
                  </a:moveTo>
                  <a:cubicBezTo>
                    <a:pt x="6706" y="5004"/>
                    <a:pt x="6772" y="5237"/>
                    <a:pt x="6839" y="5437"/>
                  </a:cubicBezTo>
                  <a:cubicBezTo>
                    <a:pt x="7073" y="6071"/>
                    <a:pt x="7139" y="6772"/>
                    <a:pt x="7206" y="7439"/>
                  </a:cubicBezTo>
                  <a:cubicBezTo>
                    <a:pt x="7273" y="7739"/>
                    <a:pt x="7273" y="8039"/>
                    <a:pt x="7306" y="8339"/>
                  </a:cubicBezTo>
                  <a:cubicBezTo>
                    <a:pt x="7273" y="8706"/>
                    <a:pt x="7273" y="9107"/>
                    <a:pt x="7039" y="9440"/>
                  </a:cubicBezTo>
                  <a:cubicBezTo>
                    <a:pt x="6802" y="9757"/>
                    <a:pt x="6502" y="9948"/>
                    <a:pt x="6188" y="9948"/>
                  </a:cubicBezTo>
                  <a:cubicBezTo>
                    <a:pt x="6106" y="9948"/>
                    <a:pt x="6022" y="9935"/>
                    <a:pt x="5938" y="9907"/>
                  </a:cubicBezTo>
                  <a:cubicBezTo>
                    <a:pt x="5471" y="9807"/>
                    <a:pt x="5171" y="9407"/>
                    <a:pt x="5171" y="8906"/>
                  </a:cubicBezTo>
                  <a:cubicBezTo>
                    <a:pt x="5138" y="8673"/>
                    <a:pt x="5171" y="8473"/>
                    <a:pt x="5238" y="8239"/>
                  </a:cubicBezTo>
                  <a:cubicBezTo>
                    <a:pt x="5371" y="7472"/>
                    <a:pt x="5505" y="6705"/>
                    <a:pt x="5672" y="5938"/>
                  </a:cubicBezTo>
                  <a:cubicBezTo>
                    <a:pt x="5705" y="5738"/>
                    <a:pt x="5772" y="5537"/>
                    <a:pt x="5872" y="5371"/>
                  </a:cubicBezTo>
                  <a:cubicBezTo>
                    <a:pt x="5972" y="5137"/>
                    <a:pt x="6172" y="4970"/>
                    <a:pt x="6439" y="4970"/>
                  </a:cubicBezTo>
                  <a:close/>
                  <a:moveTo>
                    <a:pt x="4904" y="14444"/>
                  </a:moveTo>
                  <a:cubicBezTo>
                    <a:pt x="5238" y="14444"/>
                    <a:pt x="5405" y="14711"/>
                    <a:pt x="5505" y="15044"/>
                  </a:cubicBezTo>
                  <a:cubicBezTo>
                    <a:pt x="5638" y="15545"/>
                    <a:pt x="5572" y="16045"/>
                    <a:pt x="5572" y="16479"/>
                  </a:cubicBezTo>
                  <a:cubicBezTo>
                    <a:pt x="5572" y="17079"/>
                    <a:pt x="5605" y="17613"/>
                    <a:pt x="5505" y="18146"/>
                  </a:cubicBezTo>
                  <a:cubicBezTo>
                    <a:pt x="5421" y="18648"/>
                    <a:pt x="5081" y="18987"/>
                    <a:pt x="4699" y="18987"/>
                  </a:cubicBezTo>
                  <a:cubicBezTo>
                    <a:pt x="4624" y="18987"/>
                    <a:pt x="4547" y="18974"/>
                    <a:pt x="4471" y="18947"/>
                  </a:cubicBezTo>
                  <a:cubicBezTo>
                    <a:pt x="4137" y="18814"/>
                    <a:pt x="4037" y="18580"/>
                    <a:pt x="4037" y="18280"/>
                  </a:cubicBezTo>
                  <a:cubicBezTo>
                    <a:pt x="4004" y="17413"/>
                    <a:pt x="4137" y="16579"/>
                    <a:pt x="4237" y="15745"/>
                  </a:cubicBezTo>
                  <a:cubicBezTo>
                    <a:pt x="4271" y="15478"/>
                    <a:pt x="4304" y="15244"/>
                    <a:pt x="4337" y="15011"/>
                  </a:cubicBezTo>
                  <a:cubicBezTo>
                    <a:pt x="4404" y="14711"/>
                    <a:pt x="4571" y="14444"/>
                    <a:pt x="4904" y="14444"/>
                  </a:cubicBezTo>
                  <a:close/>
                  <a:moveTo>
                    <a:pt x="8276" y="16776"/>
                  </a:moveTo>
                  <a:cubicBezTo>
                    <a:pt x="8297" y="16776"/>
                    <a:pt x="8318" y="16777"/>
                    <a:pt x="8340" y="16779"/>
                  </a:cubicBezTo>
                  <a:cubicBezTo>
                    <a:pt x="8774" y="16779"/>
                    <a:pt x="8907" y="17112"/>
                    <a:pt x="8974" y="17446"/>
                  </a:cubicBezTo>
                  <a:cubicBezTo>
                    <a:pt x="9241" y="18613"/>
                    <a:pt x="9608" y="19748"/>
                    <a:pt x="9574" y="20982"/>
                  </a:cubicBezTo>
                  <a:cubicBezTo>
                    <a:pt x="9541" y="21382"/>
                    <a:pt x="9441" y="21749"/>
                    <a:pt x="9074" y="21949"/>
                  </a:cubicBezTo>
                  <a:cubicBezTo>
                    <a:pt x="8902" y="22057"/>
                    <a:pt x="8727" y="22109"/>
                    <a:pt x="8557" y="22109"/>
                  </a:cubicBezTo>
                  <a:cubicBezTo>
                    <a:pt x="8199" y="22109"/>
                    <a:pt x="7866" y="21878"/>
                    <a:pt x="7640" y="21449"/>
                  </a:cubicBezTo>
                  <a:cubicBezTo>
                    <a:pt x="7606" y="21415"/>
                    <a:pt x="7606" y="21382"/>
                    <a:pt x="7573" y="21349"/>
                  </a:cubicBezTo>
                  <a:cubicBezTo>
                    <a:pt x="7540" y="21282"/>
                    <a:pt x="7540" y="21249"/>
                    <a:pt x="7506" y="21182"/>
                  </a:cubicBezTo>
                  <a:lnTo>
                    <a:pt x="7473" y="21015"/>
                  </a:lnTo>
                  <a:cubicBezTo>
                    <a:pt x="7440" y="20982"/>
                    <a:pt x="7406" y="20915"/>
                    <a:pt x="7406" y="20848"/>
                  </a:cubicBezTo>
                  <a:cubicBezTo>
                    <a:pt x="7339" y="20515"/>
                    <a:pt x="7306" y="20081"/>
                    <a:pt x="7306" y="19481"/>
                  </a:cubicBezTo>
                  <a:cubicBezTo>
                    <a:pt x="7306" y="18847"/>
                    <a:pt x="7306" y="18246"/>
                    <a:pt x="7506" y="17646"/>
                  </a:cubicBezTo>
                  <a:cubicBezTo>
                    <a:pt x="7506" y="17579"/>
                    <a:pt x="7540" y="17479"/>
                    <a:pt x="7573" y="17413"/>
                  </a:cubicBezTo>
                  <a:cubicBezTo>
                    <a:pt x="7700" y="17064"/>
                    <a:pt x="7886" y="16776"/>
                    <a:pt x="8276" y="16776"/>
                  </a:cubicBezTo>
                  <a:close/>
                  <a:moveTo>
                    <a:pt x="5282" y="24430"/>
                  </a:moveTo>
                  <a:cubicBezTo>
                    <a:pt x="5568" y="24430"/>
                    <a:pt x="5837" y="24590"/>
                    <a:pt x="5972" y="24918"/>
                  </a:cubicBezTo>
                  <a:cubicBezTo>
                    <a:pt x="6372" y="25885"/>
                    <a:pt x="6706" y="26853"/>
                    <a:pt x="6772" y="27887"/>
                  </a:cubicBezTo>
                  <a:cubicBezTo>
                    <a:pt x="6839" y="28420"/>
                    <a:pt x="6439" y="28887"/>
                    <a:pt x="5972" y="28987"/>
                  </a:cubicBezTo>
                  <a:cubicBezTo>
                    <a:pt x="5938" y="28993"/>
                    <a:pt x="5902" y="28996"/>
                    <a:pt x="5866" y="28996"/>
                  </a:cubicBezTo>
                  <a:cubicBezTo>
                    <a:pt x="5477" y="28996"/>
                    <a:pt x="4990" y="28681"/>
                    <a:pt x="4838" y="28254"/>
                  </a:cubicBezTo>
                  <a:cubicBezTo>
                    <a:pt x="4537" y="27420"/>
                    <a:pt x="4437" y="26552"/>
                    <a:pt x="4371" y="25685"/>
                  </a:cubicBezTo>
                  <a:cubicBezTo>
                    <a:pt x="4371" y="25318"/>
                    <a:pt x="4371" y="24985"/>
                    <a:pt x="4671" y="24684"/>
                  </a:cubicBezTo>
                  <a:cubicBezTo>
                    <a:pt x="4854" y="24515"/>
                    <a:pt x="5073" y="24430"/>
                    <a:pt x="5282" y="24430"/>
                  </a:cubicBezTo>
                  <a:close/>
                  <a:moveTo>
                    <a:pt x="7840" y="39595"/>
                  </a:moveTo>
                  <a:cubicBezTo>
                    <a:pt x="8140" y="39595"/>
                    <a:pt x="8307" y="39829"/>
                    <a:pt x="8440" y="40062"/>
                  </a:cubicBezTo>
                  <a:cubicBezTo>
                    <a:pt x="8507" y="40262"/>
                    <a:pt x="8540" y="40462"/>
                    <a:pt x="8574" y="40663"/>
                  </a:cubicBezTo>
                  <a:cubicBezTo>
                    <a:pt x="8640" y="41597"/>
                    <a:pt x="8774" y="42531"/>
                    <a:pt x="8607" y="43465"/>
                  </a:cubicBezTo>
                  <a:cubicBezTo>
                    <a:pt x="8574" y="43565"/>
                    <a:pt x="8540" y="43665"/>
                    <a:pt x="8507" y="43765"/>
                  </a:cubicBezTo>
                  <a:cubicBezTo>
                    <a:pt x="8374" y="44065"/>
                    <a:pt x="8173" y="44332"/>
                    <a:pt x="7840" y="44332"/>
                  </a:cubicBezTo>
                  <a:cubicBezTo>
                    <a:pt x="7473" y="44332"/>
                    <a:pt x="7339" y="44032"/>
                    <a:pt x="7206" y="43731"/>
                  </a:cubicBezTo>
                  <a:cubicBezTo>
                    <a:pt x="7173" y="43598"/>
                    <a:pt x="7106" y="43465"/>
                    <a:pt x="7106" y="43298"/>
                  </a:cubicBezTo>
                  <a:cubicBezTo>
                    <a:pt x="7073" y="43198"/>
                    <a:pt x="7073" y="43098"/>
                    <a:pt x="7073" y="42998"/>
                  </a:cubicBezTo>
                  <a:cubicBezTo>
                    <a:pt x="7039" y="42664"/>
                    <a:pt x="7073" y="42330"/>
                    <a:pt x="7073" y="41997"/>
                  </a:cubicBezTo>
                  <a:cubicBezTo>
                    <a:pt x="7073" y="41663"/>
                    <a:pt x="7039" y="41330"/>
                    <a:pt x="7073" y="40996"/>
                  </a:cubicBezTo>
                  <a:cubicBezTo>
                    <a:pt x="7073" y="40863"/>
                    <a:pt x="7106" y="40763"/>
                    <a:pt x="7106" y="40663"/>
                  </a:cubicBezTo>
                  <a:cubicBezTo>
                    <a:pt x="7106" y="40596"/>
                    <a:pt x="7139" y="40529"/>
                    <a:pt x="7139" y="40462"/>
                  </a:cubicBezTo>
                  <a:cubicBezTo>
                    <a:pt x="7173" y="40329"/>
                    <a:pt x="7173" y="40196"/>
                    <a:pt x="7239" y="40095"/>
                  </a:cubicBezTo>
                  <a:cubicBezTo>
                    <a:pt x="7339" y="39829"/>
                    <a:pt x="7506" y="39595"/>
                    <a:pt x="7840" y="39595"/>
                  </a:cubicBezTo>
                  <a:close/>
                  <a:moveTo>
                    <a:pt x="7642" y="51729"/>
                  </a:moveTo>
                  <a:cubicBezTo>
                    <a:pt x="7685" y="51729"/>
                    <a:pt x="7729" y="51732"/>
                    <a:pt x="7773" y="51737"/>
                  </a:cubicBezTo>
                  <a:cubicBezTo>
                    <a:pt x="8140" y="51804"/>
                    <a:pt x="8340" y="52104"/>
                    <a:pt x="8474" y="52438"/>
                  </a:cubicBezTo>
                  <a:cubicBezTo>
                    <a:pt x="8874" y="53305"/>
                    <a:pt x="9074" y="54239"/>
                    <a:pt x="9141" y="55206"/>
                  </a:cubicBezTo>
                  <a:cubicBezTo>
                    <a:pt x="9141" y="55740"/>
                    <a:pt x="9074" y="56240"/>
                    <a:pt x="8540" y="56507"/>
                  </a:cubicBezTo>
                  <a:cubicBezTo>
                    <a:pt x="8340" y="56616"/>
                    <a:pt x="8138" y="56666"/>
                    <a:pt x="7945" y="56666"/>
                  </a:cubicBezTo>
                  <a:cubicBezTo>
                    <a:pt x="7367" y="56666"/>
                    <a:pt x="6872" y="56215"/>
                    <a:pt x="6772" y="55540"/>
                  </a:cubicBezTo>
                  <a:cubicBezTo>
                    <a:pt x="6639" y="54572"/>
                    <a:pt x="6739" y="53638"/>
                    <a:pt x="6806" y="52704"/>
                  </a:cubicBezTo>
                  <a:cubicBezTo>
                    <a:pt x="6836" y="52063"/>
                    <a:pt x="7175" y="51729"/>
                    <a:pt x="7642" y="51729"/>
                  </a:cubicBezTo>
                  <a:close/>
                  <a:moveTo>
                    <a:pt x="4267" y="58138"/>
                  </a:moveTo>
                  <a:cubicBezTo>
                    <a:pt x="4675" y="58138"/>
                    <a:pt x="4916" y="58342"/>
                    <a:pt x="5071" y="58775"/>
                  </a:cubicBezTo>
                  <a:cubicBezTo>
                    <a:pt x="5138" y="58942"/>
                    <a:pt x="5205" y="59076"/>
                    <a:pt x="5205" y="59242"/>
                  </a:cubicBezTo>
                  <a:cubicBezTo>
                    <a:pt x="5238" y="59543"/>
                    <a:pt x="5238" y="59843"/>
                    <a:pt x="5238" y="60110"/>
                  </a:cubicBezTo>
                  <a:cubicBezTo>
                    <a:pt x="5271" y="60944"/>
                    <a:pt x="5138" y="61744"/>
                    <a:pt x="5071" y="62545"/>
                  </a:cubicBezTo>
                  <a:cubicBezTo>
                    <a:pt x="5004" y="63112"/>
                    <a:pt x="4571" y="63546"/>
                    <a:pt x="4037" y="63546"/>
                  </a:cubicBezTo>
                  <a:cubicBezTo>
                    <a:pt x="4020" y="63547"/>
                    <a:pt x="4003" y="63547"/>
                    <a:pt x="3986" y="63547"/>
                  </a:cubicBezTo>
                  <a:cubicBezTo>
                    <a:pt x="3537" y="63547"/>
                    <a:pt x="3100" y="63126"/>
                    <a:pt x="3003" y="62612"/>
                  </a:cubicBezTo>
                  <a:cubicBezTo>
                    <a:pt x="2803" y="61644"/>
                    <a:pt x="3036" y="60744"/>
                    <a:pt x="3136" y="59810"/>
                  </a:cubicBezTo>
                  <a:cubicBezTo>
                    <a:pt x="3170" y="59476"/>
                    <a:pt x="3237" y="59142"/>
                    <a:pt x="3337" y="58809"/>
                  </a:cubicBezTo>
                  <a:cubicBezTo>
                    <a:pt x="3470" y="58375"/>
                    <a:pt x="3704" y="58142"/>
                    <a:pt x="4171" y="58142"/>
                  </a:cubicBezTo>
                  <a:cubicBezTo>
                    <a:pt x="4204" y="58139"/>
                    <a:pt x="4236" y="58138"/>
                    <a:pt x="4267" y="58138"/>
                  </a:cubicBezTo>
                  <a:close/>
                  <a:moveTo>
                    <a:pt x="9133" y="64843"/>
                  </a:moveTo>
                  <a:cubicBezTo>
                    <a:pt x="9157" y="64843"/>
                    <a:pt x="9182" y="64844"/>
                    <a:pt x="9208" y="64846"/>
                  </a:cubicBezTo>
                  <a:cubicBezTo>
                    <a:pt x="9574" y="64880"/>
                    <a:pt x="9775" y="65147"/>
                    <a:pt x="9908" y="65447"/>
                  </a:cubicBezTo>
                  <a:cubicBezTo>
                    <a:pt x="10175" y="66214"/>
                    <a:pt x="10242" y="67015"/>
                    <a:pt x="10242" y="67815"/>
                  </a:cubicBezTo>
                  <a:lnTo>
                    <a:pt x="10242" y="68382"/>
                  </a:lnTo>
                  <a:cubicBezTo>
                    <a:pt x="10208" y="68783"/>
                    <a:pt x="10308" y="69316"/>
                    <a:pt x="10142" y="69817"/>
                  </a:cubicBezTo>
                  <a:cubicBezTo>
                    <a:pt x="9958" y="70489"/>
                    <a:pt x="9550" y="70826"/>
                    <a:pt x="8944" y="70826"/>
                  </a:cubicBezTo>
                  <a:cubicBezTo>
                    <a:pt x="8889" y="70826"/>
                    <a:pt x="8832" y="70823"/>
                    <a:pt x="8774" y="70817"/>
                  </a:cubicBezTo>
                  <a:cubicBezTo>
                    <a:pt x="8274" y="70751"/>
                    <a:pt x="7873" y="70184"/>
                    <a:pt x="7907" y="69550"/>
                  </a:cubicBezTo>
                  <a:cubicBezTo>
                    <a:pt x="8007" y="68282"/>
                    <a:pt x="8140" y="67048"/>
                    <a:pt x="8274" y="65814"/>
                  </a:cubicBezTo>
                  <a:cubicBezTo>
                    <a:pt x="8307" y="65647"/>
                    <a:pt x="8374" y="65514"/>
                    <a:pt x="8407" y="65414"/>
                  </a:cubicBezTo>
                  <a:cubicBezTo>
                    <a:pt x="8532" y="65070"/>
                    <a:pt x="8774" y="64843"/>
                    <a:pt x="9133" y="64843"/>
                  </a:cubicBezTo>
                  <a:close/>
                  <a:moveTo>
                    <a:pt x="8514" y="78401"/>
                  </a:moveTo>
                  <a:cubicBezTo>
                    <a:pt x="8766" y="78401"/>
                    <a:pt x="8932" y="78624"/>
                    <a:pt x="9074" y="78823"/>
                  </a:cubicBezTo>
                  <a:cubicBezTo>
                    <a:pt x="9574" y="79624"/>
                    <a:pt x="10108" y="80424"/>
                    <a:pt x="10442" y="81358"/>
                  </a:cubicBezTo>
                  <a:lnTo>
                    <a:pt x="10408" y="81358"/>
                  </a:lnTo>
                  <a:cubicBezTo>
                    <a:pt x="10575" y="81825"/>
                    <a:pt x="10742" y="82259"/>
                    <a:pt x="10575" y="82759"/>
                  </a:cubicBezTo>
                  <a:cubicBezTo>
                    <a:pt x="10408" y="83326"/>
                    <a:pt x="9975" y="83660"/>
                    <a:pt x="9441" y="83660"/>
                  </a:cubicBezTo>
                  <a:cubicBezTo>
                    <a:pt x="8741" y="83627"/>
                    <a:pt x="8274" y="83126"/>
                    <a:pt x="8274" y="82226"/>
                  </a:cubicBezTo>
                  <a:cubicBezTo>
                    <a:pt x="8274" y="81292"/>
                    <a:pt x="8207" y="80358"/>
                    <a:pt x="7907" y="79457"/>
                  </a:cubicBezTo>
                  <a:cubicBezTo>
                    <a:pt x="7907" y="79390"/>
                    <a:pt x="7907" y="79290"/>
                    <a:pt x="7907" y="79223"/>
                  </a:cubicBezTo>
                  <a:cubicBezTo>
                    <a:pt x="7873" y="78857"/>
                    <a:pt x="8007" y="78523"/>
                    <a:pt x="8374" y="78423"/>
                  </a:cubicBezTo>
                  <a:cubicBezTo>
                    <a:pt x="8423" y="78408"/>
                    <a:pt x="8470" y="78401"/>
                    <a:pt x="8514" y="78401"/>
                  </a:cubicBezTo>
                  <a:close/>
                  <a:moveTo>
                    <a:pt x="9908" y="89598"/>
                  </a:moveTo>
                  <a:cubicBezTo>
                    <a:pt x="10125" y="89598"/>
                    <a:pt x="10342" y="89731"/>
                    <a:pt x="10508" y="89998"/>
                  </a:cubicBezTo>
                  <a:cubicBezTo>
                    <a:pt x="10775" y="90465"/>
                    <a:pt x="10809" y="90999"/>
                    <a:pt x="10909" y="91499"/>
                  </a:cubicBezTo>
                  <a:cubicBezTo>
                    <a:pt x="11042" y="92133"/>
                    <a:pt x="11142" y="92800"/>
                    <a:pt x="10942" y="93434"/>
                  </a:cubicBezTo>
                  <a:cubicBezTo>
                    <a:pt x="10809" y="94001"/>
                    <a:pt x="10442" y="94301"/>
                    <a:pt x="10075" y="94301"/>
                  </a:cubicBezTo>
                  <a:cubicBezTo>
                    <a:pt x="9675" y="94301"/>
                    <a:pt x="9274" y="93901"/>
                    <a:pt x="9141" y="93367"/>
                  </a:cubicBezTo>
                  <a:cubicBezTo>
                    <a:pt x="9074" y="93267"/>
                    <a:pt x="9074" y="93133"/>
                    <a:pt x="9041" y="93000"/>
                  </a:cubicBezTo>
                  <a:cubicBezTo>
                    <a:pt x="9041" y="92933"/>
                    <a:pt x="9041" y="92833"/>
                    <a:pt x="9041" y="92733"/>
                  </a:cubicBezTo>
                  <a:cubicBezTo>
                    <a:pt x="9041" y="92466"/>
                    <a:pt x="9041" y="92166"/>
                    <a:pt x="9041" y="91899"/>
                  </a:cubicBezTo>
                  <a:cubicBezTo>
                    <a:pt x="9074" y="91466"/>
                    <a:pt x="9007" y="91032"/>
                    <a:pt x="9074" y="90632"/>
                  </a:cubicBezTo>
                  <a:cubicBezTo>
                    <a:pt x="9107" y="90565"/>
                    <a:pt x="9107" y="90498"/>
                    <a:pt x="9141" y="90431"/>
                  </a:cubicBezTo>
                  <a:cubicBezTo>
                    <a:pt x="9174" y="90298"/>
                    <a:pt x="9241" y="90131"/>
                    <a:pt x="9308" y="89998"/>
                  </a:cubicBezTo>
                  <a:cubicBezTo>
                    <a:pt x="9474" y="89731"/>
                    <a:pt x="9691" y="89598"/>
                    <a:pt x="9908" y="89598"/>
                  </a:cubicBezTo>
                  <a:close/>
                  <a:moveTo>
                    <a:pt x="10730" y="100260"/>
                  </a:moveTo>
                  <a:cubicBezTo>
                    <a:pt x="11047" y="100260"/>
                    <a:pt x="11350" y="100460"/>
                    <a:pt x="11509" y="100839"/>
                  </a:cubicBezTo>
                  <a:cubicBezTo>
                    <a:pt x="11676" y="101273"/>
                    <a:pt x="11709" y="101740"/>
                    <a:pt x="11776" y="102173"/>
                  </a:cubicBezTo>
                  <a:cubicBezTo>
                    <a:pt x="11809" y="102507"/>
                    <a:pt x="11776" y="102874"/>
                    <a:pt x="11809" y="103207"/>
                  </a:cubicBezTo>
                  <a:cubicBezTo>
                    <a:pt x="11843" y="103541"/>
                    <a:pt x="11909" y="103874"/>
                    <a:pt x="11876" y="104208"/>
                  </a:cubicBezTo>
                  <a:lnTo>
                    <a:pt x="11876" y="104241"/>
                  </a:lnTo>
                  <a:lnTo>
                    <a:pt x="11876" y="104308"/>
                  </a:lnTo>
                  <a:cubicBezTo>
                    <a:pt x="11909" y="104642"/>
                    <a:pt x="11843" y="104975"/>
                    <a:pt x="11809" y="105275"/>
                  </a:cubicBezTo>
                  <a:cubicBezTo>
                    <a:pt x="11776" y="105642"/>
                    <a:pt x="11809" y="105976"/>
                    <a:pt x="11776" y="106310"/>
                  </a:cubicBezTo>
                  <a:cubicBezTo>
                    <a:pt x="11709" y="106777"/>
                    <a:pt x="11676" y="107244"/>
                    <a:pt x="11509" y="107644"/>
                  </a:cubicBezTo>
                  <a:cubicBezTo>
                    <a:pt x="11348" y="108046"/>
                    <a:pt x="11042" y="108254"/>
                    <a:pt x="10722" y="108254"/>
                  </a:cubicBezTo>
                  <a:cubicBezTo>
                    <a:pt x="10511" y="108254"/>
                    <a:pt x="10294" y="108163"/>
                    <a:pt x="10108" y="107977"/>
                  </a:cubicBezTo>
                  <a:cubicBezTo>
                    <a:pt x="9908" y="107777"/>
                    <a:pt x="9775" y="107610"/>
                    <a:pt x="9708" y="107344"/>
                  </a:cubicBezTo>
                  <a:cubicBezTo>
                    <a:pt x="9374" y="106343"/>
                    <a:pt x="9208" y="105309"/>
                    <a:pt x="9208" y="104241"/>
                  </a:cubicBezTo>
                  <a:cubicBezTo>
                    <a:pt x="9208" y="103207"/>
                    <a:pt x="9374" y="102173"/>
                    <a:pt x="9708" y="101139"/>
                  </a:cubicBezTo>
                  <a:cubicBezTo>
                    <a:pt x="9775" y="100906"/>
                    <a:pt x="9908" y="100705"/>
                    <a:pt x="10108" y="100539"/>
                  </a:cubicBezTo>
                  <a:cubicBezTo>
                    <a:pt x="10296" y="100351"/>
                    <a:pt x="10516" y="100260"/>
                    <a:pt x="10730" y="100260"/>
                  </a:cubicBezTo>
                  <a:close/>
                  <a:moveTo>
                    <a:pt x="10075" y="114182"/>
                  </a:moveTo>
                  <a:cubicBezTo>
                    <a:pt x="10442" y="114182"/>
                    <a:pt x="10809" y="114515"/>
                    <a:pt x="10942" y="115049"/>
                  </a:cubicBezTo>
                  <a:cubicBezTo>
                    <a:pt x="11109" y="115716"/>
                    <a:pt x="11042" y="116383"/>
                    <a:pt x="10909" y="117017"/>
                  </a:cubicBezTo>
                  <a:cubicBezTo>
                    <a:pt x="10809" y="117518"/>
                    <a:pt x="10742" y="118051"/>
                    <a:pt x="10475" y="118485"/>
                  </a:cubicBezTo>
                  <a:cubicBezTo>
                    <a:pt x="10325" y="118752"/>
                    <a:pt x="10108" y="118885"/>
                    <a:pt x="9891" y="118885"/>
                  </a:cubicBezTo>
                  <a:cubicBezTo>
                    <a:pt x="9675" y="118885"/>
                    <a:pt x="9458" y="118752"/>
                    <a:pt x="9308" y="118485"/>
                  </a:cubicBezTo>
                  <a:cubicBezTo>
                    <a:pt x="9208" y="118351"/>
                    <a:pt x="9174" y="118218"/>
                    <a:pt x="9107" y="118051"/>
                  </a:cubicBezTo>
                  <a:cubicBezTo>
                    <a:pt x="9107" y="118018"/>
                    <a:pt x="9074" y="117951"/>
                    <a:pt x="9074" y="117884"/>
                  </a:cubicBezTo>
                  <a:cubicBezTo>
                    <a:pt x="8974" y="117484"/>
                    <a:pt x="9041" y="117051"/>
                    <a:pt x="9007" y="116617"/>
                  </a:cubicBezTo>
                  <a:cubicBezTo>
                    <a:pt x="9041" y="116350"/>
                    <a:pt x="9041" y="116050"/>
                    <a:pt x="9041" y="115783"/>
                  </a:cubicBezTo>
                  <a:cubicBezTo>
                    <a:pt x="9041" y="115683"/>
                    <a:pt x="9041" y="115583"/>
                    <a:pt x="9041" y="115483"/>
                  </a:cubicBezTo>
                  <a:cubicBezTo>
                    <a:pt x="9074" y="115383"/>
                    <a:pt x="9074" y="115249"/>
                    <a:pt x="9107" y="115116"/>
                  </a:cubicBezTo>
                  <a:cubicBezTo>
                    <a:pt x="9274" y="114582"/>
                    <a:pt x="9641" y="114182"/>
                    <a:pt x="10075" y="114182"/>
                  </a:cubicBezTo>
                  <a:close/>
                  <a:moveTo>
                    <a:pt x="9441" y="124856"/>
                  </a:moveTo>
                  <a:cubicBezTo>
                    <a:pt x="9975" y="124856"/>
                    <a:pt x="10408" y="125190"/>
                    <a:pt x="10575" y="125723"/>
                  </a:cubicBezTo>
                  <a:lnTo>
                    <a:pt x="10575" y="125757"/>
                  </a:lnTo>
                  <a:cubicBezTo>
                    <a:pt x="10742" y="126257"/>
                    <a:pt x="10575" y="126691"/>
                    <a:pt x="10442" y="127158"/>
                  </a:cubicBezTo>
                  <a:cubicBezTo>
                    <a:pt x="10108" y="128058"/>
                    <a:pt x="9574" y="128859"/>
                    <a:pt x="9074" y="129693"/>
                  </a:cubicBezTo>
                  <a:cubicBezTo>
                    <a:pt x="8960" y="129892"/>
                    <a:pt x="8774" y="130115"/>
                    <a:pt x="8515" y="130115"/>
                  </a:cubicBezTo>
                  <a:cubicBezTo>
                    <a:pt x="8470" y="130115"/>
                    <a:pt x="8423" y="130108"/>
                    <a:pt x="8374" y="130093"/>
                  </a:cubicBezTo>
                  <a:cubicBezTo>
                    <a:pt x="8007" y="129960"/>
                    <a:pt x="7907" y="129660"/>
                    <a:pt x="7907" y="129293"/>
                  </a:cubicBezTo>
                  <a:cubicBezTo>
                    <a:pt x="7907" y="129226"/>
                    <a:pt x="7907" y="129126"/>
                    <a:pt x="7940" y="129026"/>
                  </a:cubicBezTo>
                  <a:cubicBezTo>
                    <a:pt x="8207" y="128125"/>
                    <a:pt x="8274" y="127224"/>
                    <a:pt x="8274" y="126290"/>
                  </a:cubicBezTo>
                  <a:cubicBezTo>
                    <a:pt x="8307" y="125356"/>
                    <a:pt x="8741" y="124856"/>
                    <a:pt x="9441" y="124856"/>
                  </a:cubicBezTo>
                  <a:close/>
                  <a:moveTo>
                    <a:pt x="8993" y="137682"/>
                  </a:moveTo>
                  <a:cubicBezTo>
                    <a:pt x="9572" y="137682"/>
                    <a:pt x="9963" y="138045"/>
                    <a:pt x="10142" y="138699"/>
                  </a:cubicBezTo>
                  <a:cubicBezTo>
                    <a:pt x="10308" y="139200"/>
                    <a:pt x="10208" y="139700"/>
                    <a:pt x="10242" y="140134"/>
                  </a:cubicBezTo>
                  <a:lnTo>
                    <a:pt x="10242" y="140701"/>
                  </a:lnTo>
                  <a:cubicBezTo>
                    <a:pt x="10242" y="141501"/>
                    <a:pt x="10175" y="142302"/>
                    <a:pt x="9908" y="143069"/>
                  </a:cubicBezTo>
                  <a:cubicBezTo>
                    <a:pt x="9775" y="143369"/>
                    <a:pt x="9574" y="143636"/>
                    <a:pt x="9208" y="143670"/>
                  </a:cubicBezTo>
                  <a:cubicBezTo>
                    <a:pt x="8774" y="143670"/>
                    <a:pt x="8540" y="143469"/>
                    <a:pt x="8407" y="143103"/>
                  </a:cubicBezTo>
                  <a:cubicBezTo>
                    <a:pt x="8374" y="142969"/>
                    <a:pt x="8274" y="142836"/>
                    <a:pt x="8274" y="142702"/>
                  </a:cubicBezTo>
                  <a:cubicBezTo>
                    <a:pt x="8140" y="141468"/>
                    <a:pt x="8007" y="140200"/>
                    <a:pt x="7907" y="138966"/>
                  </a:cubicBezTo>
                  <a:cubicBezTo>
                    <a:pt x="7873" y="138299"/>
                    <a:pt x="8274" y="137765"/>
                    <a:pt x="8774" y="137699"/>
                  </a:cubicBezTo>
                  <a:cubicBezTo>
                    <a:pt x="8850" y="137688"/>
                    <a:pt x="8923" y="137682"/>
                    <a:pt x="8993" y="137682"/>
                  </a:cubicBezTo>
                  <a:close/>
                  <a:moveTo>
                    <a:pt x="4037" y="144937"/>
                  </a:moveTo>
                  <a:cubicBezTo>
                    <a:pt x="4571" y="144971"/>
                    <a:pt x="5004" y="145371"/>
                    <a:pt x="5071" y="145971"/>
                  </a:cubicBezTo>
                  <a:cubicBezTo>
                    <a:pt x="5138" y="146772"/>
                    <a:pt x="5271" y="147572"/>
                    <a:pt x="5238" y="148373"/>
                  </a:cubicBezTo>
                  <a:cubicBezTo>
                    <a:pt x="5238" y="148673"/>
                    <a:pt x="5238" y="148973"/>
                    <a:pt x="5205" y="149240"/>
                  </a:cubicBezTo>
                  <a:cubicBezTo>
                    <a:pt x="5205" y="149407"/>
                    <a:pt x="5138" y="149574"/>
                    <a:pt x="5071" y="149741"/>
                  </a:cubicBezTo>
                  <a:cubicBezTo>
                    <a:pt x="4904" y="150208"/>
                    <a:pt x="4638" y="150374"/>
                    <a:pt x="4171" y="150374"/>
                  </a:cubicBezTo>
                  <a:cubicBezTo>
                    <a:pt x="3704" y="150374"/>
                    <a:pt x="3437" y="150108"/>
                    <a:pt x="3337" y="149707"/>
                  </a:cubicBezTo>
                  <a:cubicBezTo>
                    <a:pt x="3237" y="149374"/>
                    <a:pt x="3170" y="149040"/>
                    <a:pt x="3136" y="148707"/>
                  </a:cubicBezTo>
                  <a:cubicBezTo>
                    <a:pt x="3036" y="147773"/>
                    <a:pt x="2803" y="146839"/>
                    <a:pt x="3003" y="145905"/>
                  </a:cubicBezTo>
                  <a:cubicBezTo>
                    <a:pt x="3103" y="145371"/>
                    <a:pt x="3570" y="144937"/>
                    <a:pt x="4037" y="144937"/>
                  </a:cubicBezTo>
                  <a:close/>
                  <a:moveTo>
                    <a:pt x="7958" y="151832"/>
                  </a:moveTo>
                  <a:cubicBezTo>
                    <a:pt x="8147" y="151832"/>
                    <a:pt x="8345" y="151878"/>
                    <a:pt x="8540" y="151976"/>
                  </a:cubicBezTo>
                  <a:cubicBezTo>
                    <a:pt x="9074" y="152276"/>
                    <a:pt x="9141" y="152776"/>
                    <a:pt x="9141" y="153276"/>
                  </a:cubicBezTo>
                  <a:cubicBezTo>
                    <a:pt x="9074" y="154244"/>
                    <a:pt x="8874" y="155178"/>
                    <a:pt x="8474" y="156078"/>
                  </a:cubicBezTo>
                  <a:cubicBezTo>
                    <a:pt x="8340" y="156379"/>
                    <a:pt x="8140" y="156679"/>
                    <a:pt x="7773" y="156746"/>
                  </a:cubicBezTo>
                  <a:cubicBezTo>
                    <a:pt x="7715" y="156757"/>
                    <a:pt x="7658" y="156762"/>
                    <a:pt x="7603" y="156762"/>
                  </a:cubicBezTo>
                  <a:cubicBezTo>
                    <a:pt x="7156" y="156762"/>
                    <a:pt x="6835" y="156406"/>
                    <a:pt x="6806" y="155812"/>
                  </a:cubicBezTo>
                  <a:cubicBezTo>
                    <a:pt x="6739" y="154844"/>
                    <a:pt x="6639" y="153910"/>
                    <a:pt x="6772" y="152976"/>
                  </a:cubicBezTo>
                  <a:cubicBezTo>
                    <a:pt x="6873" y="152271"/>
                    <a:pt x="7374" y="151832"/>
                    <a:pt x="7958" y="151832"/>
                  </a:cubicBezTo>
                  <a:close/>
                  <a:moveTo>
                    <a:pt x="7806" y="164184"/>
                  </a:moveTo>
                  <a:cubicBezTo>
                    <a:pt x="8173" y="164184"/>
                    <a:pt x="8374" y="164451"/>
                    <a:pt x="8507" y="164751"/>
                  </a:cubicBezTo>
                  <a:cubicBezTo>
                    <a:pt x="8540" y="164851"/>
                    <a:pt x="8574" y="164951"/>
                    <a:pt x="8574" y="165052"/>
                  </a:cubicBezTo>
                  <a:cubicBezTo>
                    <a:pt x="8741" y="165986"/>
                    <a:pt x="8640" y="166920"/>
                    <a:pt x="8540" y="167854"/>
                  </a:cubicBezTo>
                  <a:cubicBezTo>
                    <a:pt x="8540" y="168054"/>
                    <a:pt x="8507" y="168254"/>
                    <a:pt x="8407" y="168454"/>
                  </a:cubicBezTo>
                  <a:cubicBezTo>
                    <a:pt x="8307" y="168687"/>
                    <a:pt x="8140" y="168921"/>
                    <a:pt x="7806" y="168921"/>
                  </a:cubicBezTo>
                  <a:cubicBezTo>
                    <a:pt x="7506" y="168888"/>
                    <a:pt x="7339" y="168687"/>
                    <a:pt x="7239" y="168421"/>
                  </a:cubicBezTo>
                  <a:cubicBezTo>
                    <a:pt x="7173" y="168321"/>
                    <a:pt x="7173" y="168187"/>
                    <a:pt x="7139" y="168054"/>
                  </a:cubicBezTo>
                  <a:cubicBezTo>
                    <a:pt x="7106" y="167987"/>
                    <a:pt x="7106" y="167920"/>
                    <a:pt x="7106" y="167854"/>
                  </a:cubicBezTo>
                  <a:cubicBezTo>
                    <a:pt x="7073" y="167753"/>
                    <a:pt x="7073" y="167620"/>
                    <a:pt x="7073" y="167520"/>
                  </a:cubicBezTo>
                  <a:cubicBezTo>
                    <a:pt x="7039" y="167186"/>
                    <a:pt x="7039" y="166853"/>
                    <a:pt x="7039" y="166519"/>
                  </a:cubicBezTo>
                  <a:cubicBezTo>
                    <a:pt x="7039" y="166186"/>
                    <a:pt x="7039" y="165852"/>
                    <a:pt x="7039" y="165519"/>
                  </a:cubicBezTo>
                  <a:cubicBezTo>
                    <a:pt x="7039" y="165418"/>
                    <a:pt x="7073" y="165285"/>
                    <a:pt x="7073" y="165185"/>
                  </a:cubicBezTo>
                  <a:cubicBezTo>
                    <a:pt x="7106" y="165052"/>
                    <a:pt x="7139" y="164918"/>
                    <a:pt x="7206" y="164751"/>
                  </a:cubicBezTo>
                  <a:cubicBezTo>
                    <a:pt x="7306" y="164484"/>
                    <a:pt x="7440" y="164184"/>
                    <a:pt x="7806" y="164184"/>
                  </a:cubicBezTo>
                  <a:close/>
                  <a:moveTo>
                    <a:pt x="5823" y="179512"/>
                  </a:moveTo>
                  <a:cubicBezTo>
                    <a:pt x="5873" y="179512"/>
                    <a:pt x="5923" y="179517"/>
                    <a:pt x="5972" y="179529"/>
                  </a:cubicBezTo>
                  <a:cubicBezTo>
                    <a:pt x="6439" y="179629"/>
                    <a:pt x="6839" y="180062"/>
                    <a:pt x="6772" y="180629"/>
                  </a:cubicBezTo>
                  <a:cubicBezTo>
                    <a:pt x="6706" y="181663"/>
                    <a:pt x="6372" y="182631"/>
                    <a:pt x="5972" y="183565"/>
                  </a:cubicBezTo>
                  <a:cubicBezTo>
                    <a:pt x="5839" y="183905"/>
                    <a:pt x="5578" y="184064"/>
                    <a:pt x="5298" y="184064"/>
                  </a:cubicBezTo>
                  <a:cubicBezTo>
                    <a:pt x="5084" y="184064"/>
                    <a:pt x="4859" y="183972"/>
                    <a:pt x="4671" y="183798"/>
                  </a:cubicBezTo>
                  <a:cubicBezTo>
                    <a:pt x="4371" y="183531"/>
                    <a:pt x="4371" y="183165"/>
                    <a:pt x="4371" y="182798"/>
                  </a:cubicBezTo>
                  <a:cubicBezTo>
                    <a:pt x="4437" y="181964"/>
                    <a:pt x="4537" y="181096"/>
                    <a:pt x="4838" y="180262"/>
                  </a:cubicBezTo>
                  <a:cubicBezTo>
                    <a:pt x="4986" y="179848"/>
                    <a:pt x="5423" y="179512"/>
                    <a:pt x="5823" y="179512"/>
                  </a:cubicBezTo>
                  <a:close/>
                  <a:moveTo>
                    <a:pt x="8578" y="186382"/>
                  </a:moveTo>
                  <a:cubicBezTo>
                    <a:pt x="8742" y="186382"/>
                    <a:pt x="8910" y="186431"/>
                    <a:pt x="9074" y="186534"/>
                  </a:cubicBezTo>
                  <a:cubicBezTo>
                    <a:pt x="9441" y="186767"/>
                    <a:pt x="9541" y="187134"/>
                    <a:pt x="9541" y="187534"/>
                  </a:cubicBezTo>
                  <a:cubicBezTo>
                    <a:pt x="9608" y="188735"/>
                    <a:pt x="9241" y="189903"/>
                    <a:pt x="8974" y="191070"/>
                  </a:cubicBezTo>
                  <a:cubicBezTo>
                    <a:pt x="8907" y="191404"/>
                    <a:pt x="8774" y="191737"/>
                    <a:pt x="8340" y="191737"/>
                  </a:cubicBezTo>
                  <a:cubicBezTo>
                    <a:pt x="7873" y="191737"/>
                    <a:pt x="7706" y="191437"/>
                    <a:pt x="7573" y="191104"/>
                  </a:cubicBezTo>
                  <a:cubicBezTo>
                    <a:pt x="7540" y="191003"/>
                    <a:pt x="7506" y="190937"/>
                    <a:pt x="7473" y="190837"/>
                  </a:cubicBezTo>
                  <a:cubicBezTo>
                    <a:pt x="7306" y="190270"/>
                    <a:pt x="7306" y="189636"/>
                    <a:pt x="7306" y="189035"/>
                  </a:cubicBezTo>
                  <a:cubicBezTo>
                    <a:pt x="7306" y="188402"/>
                    <a:pt x="7339" y="187968"/>
                    <a:pt x="7406" y="187634"/>
                  </a:cubicBezTo>
                  <a:cubicBezTo>
                    <a:pt x="7440" y="187501"/>
                    <a:pt x="7473" y="187401"/>
                    <a:pt x="7506" y="187334"/>
                  </a:cubicBezTo>
                  <a:cubicBezTo>
                    <a:pt x="7540" y="187267"/>
                    <a:pt x="7540" y="187201"/>
                    <a:pt x="7573" y="187134"/>
                  </a:cubicBezTo>
                  <a:cubicBezTo>
                    <a:pt x="7606" y="187134"/>
                    <a:pt x="7606" y="187101"/>
                    <a:pt x="7606" y="187067"/>
                  </a:cubicBezTo>
                  <a:cubicBezTo>
                    <a:pt x="7860" y="186629"/>
                    <a:pt x="8210" y="186382"/>
                    <a:pt x="8578" y="186382"/>
                  </a:cubicBezTo>
                  <a:close/>
                  <a:moveTo>
                    <a:pt x="4712" y="189526"/>
                  </a:moveTo>
                  <a:cubicBezTo>
                    <a:pt x="5089" y="189526"/>
                    <a:pt x="5422" y="189840"/>
                    <a:pt x="5505" y="190336"/>
                  </a:cubicBezTo>
                  <a:cubicBezTo>
                    <a:pt x="5605" y="190903"/>
                    <a:pt x="5572" y="191437"/>
                    <a:pt x="5605" y="192038"/>
                  </a:cubicBezTo>
                  <a:cubicBezTo>
                    <a:pt x="5572" y="192471"/>
                    <a:pt x="5638" y="192972"/>
                    <a:pt x="5505" y="193472"/>
                  </a:cubicBezTo>
                  <a:cubicBezTo>
                    <a:pt x="5405" y="193772"/>
                    <a:pt x="5271" y="194039"/>
                    <a:pt x="4904" y="194039"/>
                  </a:cubicBezTo>
                  <a:cubicBezTo>
                    <a:pt x="4604" y="194039"/>
                    <a:pt x="4437" y="193772"/>
                    <a:pt x="4371" y="193472"/>
                  </a:cubicBezTo>
                  <a:cubicBezTo>
                    <a:pt x="4304" y="193238"/>
                    <a:pt x="4271" y="193005"/>
                    <a:pt x="4237" y="192771"/>
                  </a:cubicBezTo>
                  <a:cubicBezTo>
                    <a:pt x="4137" y="191904"/>
                    <a:pt x="4004" y="191070"/>
                    <a:pt x="4037" y="190203"/>
                  </a:cubicBezTo>
                  <a:cubicBezTo>
                    <a:pt x="4037" y="189903"/>
                    <a:pt x="4137" y="189669"/>
                    <a:pt x="4471" y="189569"/>
                  </a:cubicBezTo>
                  <a:cubicBezTo>
                    <a:pt x="4552" y="189540"/>
                    <a:pt x="4633" y="189526"/>
                    <a:pt x="4712" y="189526"/>
                  </a:cubicBezTo>
                  <a:close/>
                  <a:moveTo>
                    <a:pt x="6144" y="198550"/>
                  </a:moveTo>
                  <a:cubicBezTo>
                    <a:pt x="6473" y="198550"/>
                    <a:pt x="6791" y="198744"/>
                    <a:pt x="7039" y="199076"/>
                  </a:cubicBezTo>
                  <a:cubicBezTo>
                    <a:pt x="7273" y="199409"/>
                    <a:pt x="7273" y="199776"/>
                    <a:pt x="7306" y="200143"/>
                  </a:cubicBezTo>
                  <a:cubicBezTo>
                    <a:pt x="7273" y="200477"/>
                    <a:pt x="7273" y="200744"/>
                    <a:pt x="7206" y="201044"/>
                  </a:cubicBezTo>
                  <a:cubicBezTo>
                    <a:pt x="7139" y="201744"/>
                    <a:pt x="7073" y="202412"/>
                    <a:pt x="6839" y="203079"/>
                  </a:cubicBezTo>
                  <a:cubicBezTo>
                    <a:pt x="6772" y="203279"/>
                    <a:pt x="6706" y="203479"/>
                    <a:pt x="6439" y="203512"/>
                  </a:cubicBezTo>
                  <a:cubicBezTo>
                    <a:pt x="6419" y="203515"/>
                    <a:pt x="6400" y="203516"/>
                    <a:pt x="6381" y="203516"/>
                  </a:cubicBezTo>
                  <a:cubicBezTo>
                    <a:pt x="6143" y="203516"/>
                    <a:pt x="5964" y="203331"/>
                    <a:pt x="5872" y="203145"/>
                  </a:cubicBezTo>
                  <a:cubicBezTo>
                    <a:pt x="5772" y="202979"/>
                    <a:pt x="5705" y="202779"/>
                    <a:pt x="5672" y="202578"/>
                  </a:cubicBezTo>
                  <a:cubicBezTo>
                    <a:pt x="5505" y="201811"/>
                    <a:pt x="5371" y="201044"/>
                    <a:pt x="5205" y="200277"/>
                  </a:cubicBezTo>
                  <a:cubicBezTo>
                    <a:pt x="5171" y="200043"/>
                    <a:pt x="5138" y="199810"/>
                    <a:pt x="5171" y="199576"/>
                  </a:cubicBezTo>
                  <a:cubicBezTo>
                    <a:pt x="5171" y="199109"/>
                    <a:pt x="5471" y="198709"/>
                    <a:pt x="5938" y="198576"/>
                  </a:cubicBezTo>
                  <a:cubicBezTo>
                    <a:pt x="6007" y="198558"/>
                    <a:pt x="6076" y="198550"/>
                    <a:pt x="6144" y="198550"/>
                  </a:cubicBezTo>
                  <a:close/>
                  <a:moveTo>
                    <a:pt x="2603" y="0"/>
                  </a:moveTo>
                  <a:cubicBezTo>
                    <a:pt x="2536" y="467"/>
                    <a:pt x="2469" y="967"/>
                    <a:pt x="2403" y="1468"/>
                  </a:cubicBezTo>
                  <a:cubicBezTo>
                    <a:pt x="2169" y="3369"/>
                    <a:pt x="1902" y="5271"/>
                    <a:pt x="1802" y="7205"/>
                  </a:cubicBezTo>
                  <a:cubicBezTo>
                    <a:pt x="1702" y="9740"/>
                    <a:pt x="1302" y="12242"/>
                    <a:pt x="868" y="14744"/>
                  </a:cubicBezTo>
                  <a:cubicBezTo>
                    <a:pt x="568" y="16445"/>
                    <a:pt x="268" y="18146"/>
                    <a:pt x="168" y="19881"/>
                  </a:cubicBezTo>
                  <a:cubicBezTo>
                    <a:pt x="1" y="22750"/>
                    <a:pt x="701" y="25485"/>
                    <a:pt x="1802" y="28087"/>
                  </a:cubicBezTo>
                  <a:cubicBezTo>
                    <a:pt x="2703" y="30255"/>
                    <a:pt x="3337" y="32490"/>
                    <a:pt x="3537" y="34858"/>
                  </a:cubicBezTo>
                  <a:cubicBezTo>
                    <a:pt x="3637" y="35993"/>
                    <a:pt x="3737" y="37160"/>
                    <a:pt x="3870" y="38294"/>
                  </a:cubicBezTo>
                  <a:cubicBezTo>
                    <a:pt x="3970" y="39262"/>
                    <a:pt x="4171" y="40229"/>
                    <a:pt x="4204" y="41196"/>
                  </a:cubicBezTo>
                  <a:cubicBezTo>
                    <a:pt x="4237" y="43064"/>
                    <a:pt x="3837" y="44866"/>
                    <a:pt x="3437" y="46667"/>
                  </a:cubicBezTo>
                  <a:cubicBezTo>
                    <a:pt x="2836" y="49502"/>
                    <a:pt x="2236" y="52371"/>
                    <a:pt x="1535" y="55206"/>
                  </a:cubicBezTo>
                  <a:cubicBezTo>
                    <a:pt x="1135" y="56874"/>
                    <a:pt x="835" y="58575"/>
                    <a:pt x="501" y="60277"/>
                  </a:cubicBezTo>
                  <a:cubicBezTo>
                    <a:pt x="301" y="61477"/>
                    <a:pt x="168" y="62712"/>
                    <a:pt x="368" y="63912"/>
                  </a:cubicBezTo>
                  <a:cubicBezTo>
                    <a:pt x="701" y="65847"/>
                    <a:pt x="1235" y="67749"/>
                    <a:pt x="2002" y="69583"/>
                  </a:cubicBezTo>
                  <a:cubicBezTo>
                    <a:pt x="2603" y="70984"/>
                    <a:pt x="3337" y="72352"/>
                    <a:pt x="3837" y="73786"/>
                  </a:cubicBezTo>
                  <a:cubicBezTo>
                    <a:pt x="4471" y="75654"/>
                    <a:pt x="4971" y="77589"/>
                    <a:pt x="5505" y="79524"/>
                  </a:cubicBezTo>
                  <a:cubicBezTo>
                    <a:pt x="5805" y="80591"/>
                    <a:pt x="5772" y="81759"/>
                    <a:pt x="5972" y="82859"/>
                  </a:cubicBezTo>
                  <a:cubicBezTo>
                    <a:pt x="6205" y="84194"/>
                    <a:pt x="6572" y="85495"/>
                    <a:pt x="6706" y="86829"/>
                  </a:cubicBezTo>
                  <a:cubicBezTo>
                    <a:pt x="6939" y="89331"/>
                    <a:pt x="6839" y="91799"/>
                    <a:pt x="7039" y="94268"/>
                  </a:cubicBezTo>
                  <a:cubicBezTo>
                    <a:pt x="7173" y="95669"/>
                    <a:pt x="7039" y="97103"/>
                    <a:pt x="7106" y="98504"/>
                  </a:cubicBezTo>
                  <a:cubicBezTo>
                    <a:pt x="7239" y="100405"/>
                    <a:pt x="7073" y="102307"/>
                    <a:pt x="7006" y="104241"/>
                  </a:cubicBezTo>
                  <a:cubicBezTo>
                    <a:pt x="7073" y="106143"/>
                    <a:pt x="7239" y="108077"/>
                    <a:pt x="7106" y="109979"/>
                  </a:cubicBezTo>
                  <a:cubicBezTo>
                    <a:pt x="7039" y="111380"/>
                    <a:pt x="7173" y="112781"/>
                    <a:pt x="7039" y="114182"/>
                  </a:cubicBezTo>
                  <a:cubicBezTo>
                    <a:pt x="6839" y="116684"/>
                    <a:pt x="6939" y="119152"/>
                    <a:pt x="6706" y="121620"/>
                  </a:cubicBezTo>
                  <a:cubicBezTo>
                    <a:pt x="6572" y="122955"/>
                    <a:pt x="6205" y="124289"/>
                    <a:pt x="5972" y="125590"/>
                  </a:cubicBezTo>
                  <a:cubicBezTo>
                    <a:pt x="5772" y="126724"/>
                    <a:pt x="5805" y="127858"/>
                    <a:pt x="5505" y="128959"/>
                  </a:cubicBezTo>
                  <a:cubicBezTo>
                    <a:pt x="4971" y="130860"/>
                    <a:pt x="4471" y="132828"/>
                    <a:pt x="3837" y="134696"/>
                  </a:cubicBezTo>
                  <a:cubicBezTo>
                    <a:pt x="3337" y="136131"/>
                    <a:pt x="2603" y="137465"/>
                    <a:pt x="2002" y="138866"/>
                  </a:cubicBezTo>
                  <a:cubicBezTo>
                    <a:pt x="1235" y="140701"/>
                    <a:pt x="701" y="142636"/>
                    <a:pt x="368" y="144570"/>
                  </a:cubicBezTo>
                  <a:cubicBezTo>
                    <a:pt x="168" y="145771"/>
                    <a:pt x="301" y="147005"/>
                    <a:pt x="501" y="148206"/>
                  </a:cubicBezTo>
                  <a:cubicBezTo>
                    <a:pt x="801" y="149907"/>
                    <a:pt x="1135" y="151609"/>
                    <a:pt x="1535" y="153276"/>
                  </a:cubicBezTo>
                  <a:cubicBezTo>
                    <a:pt x="2236" y="156112"/>
                    <a:pt x="2836" y="158981"/>
                    <a:pt x="3437" y="161816"/>
                  </a:cubicBezTo>
                  <a:cubicBezTo>
                    <a:pt x="3837" y="163617"/>
                    <a:pt x="4237" y="165418"/>
                    <a:pt x="4204" y="167253"/>
                  </a:cubicBezTo>
                  <a:cubicBezTo>
                    <a:pt x="4171" y="168254"/>
                    <a:pt x="3970" y="169188"/>
                    <a:pt x="3870" y="170155"/>
                  </a:cubicBezTo>
                  <a:cubicBezTo>
                    <a:pt x="3737" y="171323"/>
                    <a:pt x="3637" y="172490"/>
                    <a:pt x="3537" y="173624"/>
                  </a:cubicBezTo>
                  <a:cubicBezTo>
                    <a:pt x="3337" y="175993"/>
                    <a:pt x="2703" y="178194"/>
                    <a:pt x="1802" y="180396"/>
                  </a:cubicBezTo>
                  <a:cubicBezTo>
                    <a:pt x="701" y="182998"/>
                    <a:pt x="1" y="185733"/>
                    <a:pt x="168" y="188602"/>
                  </a:cubicBezTo>
                  <a:cubicBezTo>
                    <a:pt x="268" y="190336"/>
                    <a:pt x="568" y="192038"/>
                    <a:pt x="868" y="193739"/>
                  </a:cubicBezTo>
                  <a:cubicBezTo>
                    <a:pt x="1302" y="196241"/>
                    <a:pt x="1702" y="198742"/>
                    <a:pt x="1802" y="201277"/>
                  </a:cubicBezTo>
                  <a:cubicBezTo>
                    <a:pt x="1902" y="203212"/>
                    <a:pt x="2169" y="205114"/>
                    <a:pt x="2403" y="207015"/>
                  </a:cubicBezTo>
                  <a:cubicBezTo>
                    <a:pt x="2469" y="207515"/>
                    <a:pt x="2536" y="207982"/>
                    <a:pt x="2603" y="208483"/>
                  </a:cubicBezTo>
                  <a:lnTo>
                    <a:pt x="3870" y="208483"/>
                  </a:lnTo>
                  <a:cubicBezTo>
                    <a:pt x="3804" y="207982"/>
                    <a:pt x="3804" y="207482"/>
                    <a:pt x="3804" y="206982"/>
                  </a:cubicBezTo>
                  <a:cubicBezTo>
                    <a:pt x="3770" y="206515"/>
                    <a:pt x="4070" y="206181"/>
                    <a:pt x="4504" y="205981"/>
                  </a:cubicBezTo>
                  <a:cubicBezTo>
                    <a:pt x="4637" y="205908"/>
                    <a:pt x="4770" y="205875"/>
                    <a:pt x="4900" y="205875"/>
                  </a:cubicBezTo>
                  <a:cubicBezTo>
                    <a:pt x="5128" y="205875"/>
                    <a:pt x="5347" y="205978"/>
                    <a:pt x="5538" y="206148"/>
                  </a:cubicBezTo>
                  <a:cubicBezTo>
                    <a:pt x="5872" y="206415"/>
                    <a:pt x="5972" y="206815"/>
                    <a:pt x="5938" y="207282"/>
                  </a:cubicBezTo>
                  <a:cubicBezTo>
                    <a:pt x="5905" y="207682"/>
                    <a:pt x="5872" y="208082"/>
                    <a:pt x="5805" y="208483"/>
                  </a:cubicBezTo>
                  <a:lnTo>
                    <a:pt x="10242" y="208483"/>
                  </a:lnTo>
                  <a:cubicBezTo>
                    <a:pt x="10175" y="206915"/>
                    <a:pt x="10041" y="205314"/>
                    <a:pt x="9841" y="203746"/>
                  </a:cubicBezTo>
                  <a:cubicBezTo>
                    <a:pt x="9608" y="201711"/>
                    <a:pt x="9641" y="199676"/>
                    <a:pt x="9941" y="197608"/>
                  </a:cubicBezTo>
                  <a:cubicBezTo>
                    <a:pt x="10208" y="195840"/>
                    <a:pt x="10442" y="194006"/>
                    <a:pt x="10609" y="192204"/>
                  </a:cubicBezTo>
                  <a:cubicBezTo>
                    <a:pt x="10675" y="191204"/>
                    <a:pt x="10809" y="190236"/>
                    <a:pt x="11009" y="189269"/>
                  </a:cubicBezTo>
                  <a:cubicBezTo>
                    <a:pt x="11276" y="187901"/>
                    <a:pt x="11309" y="186467"/>
                    <a:pt x="11442" y="185099"/>
                  </a:cubicBezTo>
                  <a:cubicBezTo>
                    <a:pt x="11543" y="184132"/>
                    <a:pt x="11743" y="183231"/>
                    <a:pt x="11809" y="182264"/>
                  </a:cubicBezTo>
                  <a:cubicBezTo>
                    <a:pt x="11943" y="180363"/>
                    <a:pt x="11909" y="178428"/>
                    <a:pt x="11509" y="176526"/>
                  </a:cubicBezTo>
                  <a:cubicBezTo>
                    <a:pt x="11009" y="174358"/>
                    <a:pt x="10709" y="172157"/>
                    <a:pt x="10575" y="169955"/>
                  </a:cubicBezTo>
                  <a:cubicBezTo>
                    <a:pt x="10542" y="169388"/>
                    <a:pt x="10642" y="168821"/>
                    <a:pt x="10842" y="168287"/>
                  </a:cubicBezTo>
                  <a:cubicBezTo>
                    <a:pt x="12043" y="164985"/>
                    <a:pt x="12710" y="161516"/>
                    <a:pt x="13711" y="158113"/>
                  </a:cubicBezTo>
                  <a:cubicBezTo>
                    <a:pt x="14278" y="156112"/>
                    <a:pt x="14511" y="154044"/>
                    <a:pt x="14545" y="151976"/>
                  </a:cubicBezTo>
                  <a:cubicBezTo>
                    <a:pt x="14611" y="150074"/>
                    <a:pt x="14244" y="148273"/>
                    <a:pt x="13744" y="146505"/>
                  </a:cubicBezTo>
                  <a:cubicBezTo>
                    <a:pt x="12877" y="143303"/>
                    <a:pt x="12210" y="140067"/>
                    <a:pt x="11609" y="136798"/>
                  </a:cubicBezTo>
                  <a:cubicBezTo>
                    <a:pt x="11442" y="135831"/>
                    <a:pt x="11209" y="134830"/>
                    <a:pt x="11042" y="133863"/>
                  </a:cubicBezTo>
                  <a:cubicBezTo>
                    <a:pt x="10809" y="132528"/>
                    <a:pt x="10942" y="131194"/>
                    <a:pt x="11242" y="129893"/>
                  </a:cubicBezTo>
                  <a:cubicBezTo>
                    <a:pt x="11876" y="127091"/>
                    <a:pt x="12543" y="124289"/>
                    <a:pt x="13210" y="121487"/>
                  </a:cubicBezTo>
                  <a:cubicBezTo>
                    <a:pt x="13611" y="119619"/>
                    <a:pt x="13878" y="117751"/>
                    <a:pt x="14044" y="115883"/>
                  </a:cubicBezTo>
                  <a:cubicBezTo>
                    <a:pt x="14278" y="113148"/>
                    <a:pt x="14478" y="110446"/>
                    <a:pt x="14711" y="107744"/>
                  </a:cubicBezTo>
                  <a:cubicBezTo>
                    <a:pt x="14711" y="107544"/>
                    <a:pt x="14711" y="107377"/>
                    <a:pt x="14711" y="107210"/>
                  </a:cubicBezTo>
                  <a:cubicBezTo>
                    <a:pt x="14745" y="106209"/>
                    <a:pt x="14778" y="105242"/>
                    <a:pt x="14778" y="104241"/>
                  </a:cubicBezTo>
                  <a:lnTo>
                    <a:pt x="14778" y="104208"/>
                  </a:lnTo>
                  <a:cubicBezTo>
                    <a:pt x="14778" y="103241"/>
                    <a:pt x="14745" y="102240"/>
                    <a:pt x="14711" y="101273"/>
                  </a:cubicBezTo>
                  <a:cubicBezTo>
                    <a:pt x="14711" y="101106"/>
                    <a:pt x="14711" y="100906"/>
                    <a:pt x="14711" y="100739"/>
                  </a:cubicBezTo>
                  <a:cubicBezTo>
                    <a:pt x="14478" y="98037"/>
                    <a:pt x="14278" y="95302"/>
                    <a:pt x="14044" y="92600"/>
                  </a:cubicBezTo>
                  <a:cubicBezTo>
                    <a:pt x="13878" y="90732"/>
                    <a:pt x="13611" y="88864"/>
                    <a:pt x="13210" y="86996"/>
                  </a:cubicBezTo>
                  <a:cubicBezTo>
                    <a:pt x="12543" y="84194"/>
                    <a:pt x="11876" y="81392"/>
                    <a:pt x="11242" y="78590"/>
                  </a:cubicBezTo>
                  <a:cubicBezTo>
                    <a:pt x="10942" y="77289"/>
                    <a:pt x="10809" y="75954"/>
                    <a:pt x="11042" y="74620"/>
                  </a:cubicBezTo>
                  <a:cubicBezTo>
                    <a:pt x="11209" y="73619"/>
                    <a:pt x="11442" y="72652"/>
                    <a:pt x="11609" y="71685"/>
                  </a:cubicBezTo>
                  <a:cubicBezTo>
                    <a:pt x="12210" y="68416"/>
                    <a:pt x="12877" y="65180"/>
                    <a:pt x="13744" y="61978"/>
                  </a:cubicBezTo>
                  <a:cubicBezTo>
                    <a:pt x="14244" y="60176"/>
                    <a:pt x="14611" y="58375"/>
                    <a:pt x="14545" y="56507"/>
                  </a:cubicBezTo>
                  <a:cubicBezTo>
                    <a:pt x="14511" y="54406"/>
                    <a:pt x="14278" y="52371"/>
                    <a:pt x="13711" y="50369"/>
                  </a:cubicBezTo>
                  <a:cubicBezTo>
                    <a:pt x="12710" y="46967"/>
                    <a:pt x="12043" y="43498"/>
                    <a:pt x="10842" y="40162"/>
                  </a:cubicBezTo>
                  <a:cubicBezTo>
                    <a:pt x="10642" y="39628"/>
                    <a:pt x="10542" y="39095"/>
                    <a:pt x="10575" y="38528"/>
                  </a:cubicBezTo>
                  <a:cubicBezTo>
                    <a:pt x="10709" y="36293"/>
                    <a:pt x="11009" y="34091"/>
                    <a:pt x="11509" y="31923"/>
                  </a:cubicBezTo>
                  <a:cubicBezTo>
                    <a:pt x="11909" y="30022"/>
                    <a:pt x="11943" y="28120"/>
                    <a:pt x="11809" y="26185"/>
                  </a:cubicBezTo>
                  <a:cubicBezTo>
                    <a:pt x="11743" y="25251"/>
                    <a:pt x="11543" y="24317"/>
                    <a:pt x="11442" y="23383"/>
                  </a:cubicBezTo>
                  <a:cubicBezTo>
                    <a:pt x="11309" y="21982"/>
                    <a:pt x="11276" y="20581"/>
                    <a:pt x="11009" y="19214"/>
                  </a:cubicBezTo>
                  <a:cubicBezTo>
                    <a:pt x="10809" y="18246"/>
                    <a:pt x="10675" y="17246"/>
                    <a:pt x="10609" y="16278"/>
                  </a:cubicBezTo>
                  <a:cubicBezTo>
                    <a:pt x="10442" y="14444"/>
                    <a:pt x="10208" y="12642"/>
                    <a:pt x="9941" y="10841"/>
                  </a:cubicBezTo>
                  <a:cubicBezTo>
                    <a:pt x="9641" y="8806"/>
                    <a:pt x="9608" y="6772"/>
                    <a:pt x="9841" y="4703"/>
                  </a:cubicBezTo>
                  <a:cubicBezTo>
                    <a:pt x="10041" y="3136"/>
                    <a:pt x="10175" y="1568"/>
                    <a:pt x="10242" y="0"/>
                  </a:cubicBezTo>
                  <a:lnTo>
                    <a:pt x="5805" y="0"/>
                  </a:lnTo>
                  <a:cubicBezTo>
                    <a:pt x="5872" y="400"/>
                    <a:pt x="5905" y="801"/>
                    <a:pt x="5938" y="1201"/>
                  </a:cubicBezTo>
                  <a:cubicBezTo>
                    <a:pt x="5972" y="1635"/>
                    <a:pt x="5872" y="2035"/>
                    <a:pt x="5538" y="2335"/>
                  </a:cubicBezTo>
                  <a:cubicBezTo>
                    <a:pt x="5347" y="2505"/>
                    <a:pt x="5128" y="2608"/>
                    <a:pt x="4900" y="2608"/>
                  </a:cubicBezTo>
                  <a:cubicBezTo>
                    <a:pt x="4770" y="2608"/>
                    <a:pt x="4637" y="2574"/>
                    <a:pt x="4504" y="2502"/>
                  </a:cubicBezTo>
                  <a:cubicBezTo>
                    <a:pt x="4070" y="2302"/>
                    <a:pt x="3770" y="1935"/>
                    <a:pt x="3804" y="1501"/>
                  </a:cubicBezTo>
                  <a:cubicBezTo>
                    <a:pt x="3804" y="1001"/>
                    <a:pt x="3804" y="500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5" name="Google Shape;12845;p23"/>
            <p:cNvSpPr/>
            <p:nvPr/>
          </p:nvSpPr>
          <p:spPr>
            <a:xfrm rot="-5400000">
              <a:off x="1506762" y="110907"/>
              <a:ext cx="86091" cy="470077"/>
            </a:xfrm>
            <a:custGeom>
              <a:avLst/>
              <a:gdLst/>
              <a:ahLst/>
              <a:cxnLst/>
              <a:rect l="l" t="t" r="r" b="b"/>
              <a:pathLst>
                <a:path w="3470" h="10557" extrusionOk="0">
                  <a:moveTo>
                    <a:pt x="690" y="0"/>
                  </a:moveTo>
                  <a:cubicBezTo>
                    <a:pt x="589" y="0"/>
                    <a:pt x="482" y="25"/>
                    <a:pt x="367" y="82"/>
                  </a:cubicBezTo>
                  <a:cubicBezTo>
                    <a:pt x="0" y="282"/>
                    <a:pt x="34" y="649"/>
                    <a:pt x="67" y="1016"/>
                  </a:cubicBezTo>
                  <a:cubicBezTo>
                    <a:pt x="300" y="2718"/>
                    <a:pt x="801" y="4385"/>
                    <a:pt x="1001" y="6087"/>
                  </a:cubicBezTo>
                  <a:cubicBezTo>
                    <a:pt x="1168" y="7488"/>
                    <a:pt x="1435" y="8889"/>
                    <a:pt x="1835" y="10256"/>
                  </a:cubicBezTo>
                  <a:cubicBezTo>
                    <a:pt x="1868" y="10356"/>
                    <a:pt x="1835" y="10523"/>
                    <a:pt x="2002" y="10557"/>
                  </a:cubicBezTo>
                  <a:cubicBezTo>
                    <a:pt x="2168" y="10557"/>
                    <a:pt x="2235" y="10423"/>
                    <a:pt x="2302" y="10323"/>
                  </a:cubicBezTo>
                  <a:cubicBezTo>
                    <a:pt x="2435" y="10090"/>
                    <a:pt x="2569" y="9856"/>
                    <a:pt x="2702" y="9623"/>
                  </a:cubicBezTo>
                  <a:cubicBezTo>
                    <a:pt x="3169" y="8455"/>
                    <a:pt x="3336" y="7254"/>
                    <a:pt x="3336" y="5720"/>
                  </a:cubicBezTo>
                  <a:cubicBezTo>
                    <a:pt x="3469" y="4052"/>
                    <a:pt x="2602" y="2384"/>
                    <a:pt x="1701" y="749"/>
                  </a:cubicBezTo>
                  <a:cubicBezTo>
                    <a:pt x="1635" y="583"/>
                    <a:pt x="1501" y="449"/>
                    <a:pt x="1335" y="316"/>
                  </a:cubicBezTo>
                  <a:cubicBezTo>
                    <a:pt x="1145" y="150"/>
                    <a:pt x="938" y="0"/>
                    <a:pt x="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6" name="Google Shape;12846;p23"/>
            <p:cNvSpPr/>
            <p:nvPr/>
          </p:nvSpPr>
          <p:spPr>
            <a:xfrm rot="-5400000">
              <a:off x="3361811" y="-201280"/>
              <a:ext cx="54632" cy="496927"/>
            </a:xfrm>
            <a:custGeom>
              <a:avLst/>
              <a:gdLst/>
              <a:ahLst/>
              <a:cxnLst/>
              <a:rect l="l" t="t" r="r" b="b"/>
              <a:pathLst>
                <a:path w="2202" h="11160" extrusionOk="0">
                  <a:moveTo>
                    <a:pt x="1412" y="1"/>
                  </a:moveTo>
                  <a:cubicBezTo>
                    <a:pt x="1161" y="1"/>
                    <a:pt x="987" y="130"/>
                    <a:pt x="867" y="339"/>
                  </a:cubicBezTo>
                  <a:cubicBezTo>
                    <a:pt x="701" y="606"/>
                    <a:pt x="634" y="906"/>
                    <a:pt x="534" y="1207"/>
                  </a:cubicBezTo>
                  <a:cubicBezTo>
                    <a:pt x="133" y="2674"/>
                    <a:pt x="0" y="4209"/>
                    <a:pt x="33" y="5810"/>
                  </a:cubicBezTo>
                  <a:cubicBezTo>
                    <a:pt x="0" y="6811"/>
                    <a:pt x="67" y="7878"/>
                    <a:pt x="300" y="8912"/>
                  </a:cubicBezTo>
                  <a:cubicBezTo>
                    <a:pt x="467" y="9746"/>
                    <a:pt x="801" y="10513"/>
                    <a:pt x="1534" y="11047"/>
                  </a:cubicBezTo>
                  <a:cubicBezTo>
                    <a:pt x="1635" y="11122"/>
                    <a:pt x="1716" y="11159"/>
                    <a:pt x="1778" y="11159"/>
                  </a:cubicBezTo>
                  <a:cubicBezTo>
                    <a:pt x="1883" y="11159"/>
                    <a:pt x="1935" y="11055"/>
                    <a:pt x="1935" y="10847"/>
                  </a:cubicBezTo>
                  <a:cubicBezTo>
                    <a:pt x="1935" y="9979"/>
                    <a:pt x="1968" y="9079"/>
                    <a:pt x="2001" y="8212"/>
                  </a:cubicBezTo>
                  <a:cubicBezTo>
                    <a:pt x="2001" y="6010"/>
                    <a:pt x="1868" y="3808"/>
                    <a:pt x="2168" y="1607"/>
                  </a:cubicBezTo>
                  <a:cubicBezTo>
                    <a:pt x="2202" y="1240"/>
                    <a:pt x="2202" y="873"/>
                    <a:pt x="2068" y="506"/>
                  </a:cubicBezTo>
                  <a:cubicBezTo>
                    <a:pt x="1968" y="239"/>
                    <a:pt x="1801" y="39"/>
                    <a:pt x="1501" y="6"/>
                  </a:cubicBezTo>
                  <a:cubicBezTo>
                    <a:pt x="1470" y="2"/>
                    <a:pt x="1441" y="1"/>
                    <a:pt x="1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7" name="Google Shape;12847;p23"/>
            <p:cNvSpPr/>
            <p:nvPr/>
          </p:nvSpPr>
          <p:spPr>
            <a:xfrm rot="-5400000">
              <a:off x="1667649" y="-216174"/>
              <a:ext cx="62918" cy="526716"/>
            </a:xfrm>
            <a:custGeom>
              <a:avLst/>
              <a:gdLst/>
              <a:ahLst/>
              <a:cxnLst/>
              <a:rect l="l" t="t" r="r" b="b"/>
              <a:pathLst>
                <a:path w="2536" h="11829" extrusionOk="0">
                  <a:moveTo>
                    <a:pt x="1468" y="1"/>
                  </a:moveTo>
                  <a:cubicBezTo>
                    <a:pt x="1201" y="1"/>
                    <a:pt x="1001" y="101"/>
                    <a:pt x="901" y="334"/>
                  </a:cubicBezTo>
                  <a:cubicBezTo>
                    <a:pt x="801" y="534"/>
                    <a:pt x="701" y="768"/>
                    <a:pt x="634" y="1001"/>
                  </a:cubicBezTo>
                  <a:cubicBezTo>
                    <a:pt x="267" y="2436"/>
                    <a:pt x="67" y="3870"/>
                    <a:pt x="34" y="5338"/>
                  </a:cubicBezTo>
                  <a:cubicBezTo>
                    <a:pt x="0" y="7573"/>
                    <a:pt x="701" y="9607"/>
                    <a:pt x="1902" y="11442"/>
                  </a:cubicBezTo>
                  <a:cubicBezTo>
                    <a:pt x="1988" y="11586"/>
                    <a:pt x="2049" y="11829"/>
                    <a:pt x="2236" y="11829"/>
                  </a:cubicBezTo>
                  <a:cubicBezTo>
                    <a:pt x="2266" y="11829"/>
                    <a:pt x="2298" y="11823"/>
                    <a:pt x="2335" y="11809"/>
                  </a:cubicBezTo>
                  <a:cubicBezTo>
                    <a:pt x="2535" y="11709"/>
                    <a:pt x="2402" y="11442"/>
                    <a:pt x="2402" y="11275"/>
                  </a:cubicBezTo>
                  <a:cubicBezTo>
                    <a:pt x="2269" y="9841"/>
                    <a:pt x="2002" y="8440"/>
                    <a:pt x="2002" y="7006"/>
                  </a:cubicBezTo>
                  <a:cubicBezTo>
                    <a:pt x="2002" y="5271"/>
                    <a:pt x="2035" y="3536"/>
                    <a:pt x="2168" y="1835"/>
                  </a:cubicBezTo>
                  <a:cubicBezTo>
                    <a:pt x="2168" y="1335"/>
                    <a:pt x="2168" y="868"/>
                    <a:pt x="1968" y="401"/>
                  </a:cubicBezTo>
                  <a:cubicBezTo>
                    <a:pt x="1868" y="167"/>
                    <a:pt x="1735" y="34"/>
                    <a:pt x="1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8" name="Google Shape;12848;p23"/>
            <p:cNvSpPr/>
            <p:nvPr/>
          </p:nvSpPr>
          <p:spPr>
            <a:xfrm rot="-5400000">
              <a:off x="2943177" y="8445"/>
              <a:ext cx="60437" cy="265339"/>
            </a:xfrm>
            <a:custGeom>
              <a:avLst/>
              <a:gdLst/>
              <a:ahLst/>
              <a:cxnLst/>
              <a:rect l="l" t="t" r="r" b="b"/>
              <a:pathLst>
                <a:path w="2436" h="5959" extrusionOk="0">
                  <a:moveTo>
                    <a:pt x="1260" y="0"/>
                  </a:moveTo>
                  <a:cubicBezTo>
                    <a:pt x="905" y="0"/>
                    <a:pt x="692" y="227"/>
                    <a:pt x="567" y="571"/>
                  </a:cubicBezTo>
                  <a:lnTo>
                    <a:pt x="534" y="537"/>
                  </a:lnTo>
                  <a:cubicBezTo>
                    <a:pt x="501" y="671"/>
                    <a:pt x="434" y="804"/>
                    <a:pt x="401" y="971"/>
                  </a:cubicBezTo>
                  <a:cubicBezTo>
                    <a:pt x="267" y="2205"/>
                    <a:pt x="134" y="3439"/>
                    <a:pt x="67" y="4707"/>
                  </a:cubicBezTo>
                  <a:cubicBezTo>
                    <a:pt x="0" y="5341"/>
                    <a:pt x="401" y="5874"/>
                    <a:pt x="901" y="5941"/>
                  </a:cubicBezTo>
                  <a:cubicBezTo>
                    <a:pt x="986" y="5953"/>
                    <a:pt x="1067" y="5958"/>
                    <a:pt x="1145" y="5958"/>
                  </a:cubicBezTo>
                  <a:cubicBezTo>
                    <a:pt x="1739" y="5958"/>
                    <a:pt x="2125" y="5623"/>
                    <a:pt x="2302" y="4974"/>
                  </a:cubicBezTo>
                  <a:cubicBezTo>
                    <a:pt x="2435" y="4473"/>
                    <a:pt x="2369" y="3940"/>
                    <a:pt x="2369" y="3506"/>
                  </a:cubicBezTo>
                  <a:lnTo>
                    <a:pt x="2369" y="2972"/>
                  </a:lnTo>
                  <a:cubicBezTo>
                    <a:pt x="2369" y="2172"/>
                    <a:pt x="2302" y="1371"/>
                    <a:pt x="2035" y="604"/>
                  </a:cubicBezTo>
                  <a:cubicBezTo>
                    <a:pt x="1935" y="304"/>
                    <a:pt x="1701" y="37"/>
                    <a:pt x="1335" y="3"/>
                  </a:cubicBezTo>
                  <a:cubicBezTo>
                    <a:pt x="1309" y="1"/>
                    <a:pt x="1284" y="0"/>
                    <a:pt x="1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9" name="Google Shape;12849;p23"/>
            <p:cNvSpPr/>
            <p:nvPr/>
          </p:nvSpPr>
          <p:spPr>
            <a:xfrm rot="-5400000">
              <a:off x="2631976" y="146057"/>
              <a:ext cx="61281" cy="240894"/>
            </a:xfrm>
            <a:custGeom>
              <a:avLst/>
              <a:gdLst/>
              <a:ahLst/>
              <a:cxnLst/>
              <a:rect l="l" t="t" r="r" b="b"/>
              <a:pathLst>
                <a:path w="2470" h="5410" extrusionOk="0">
                  <a:moveTo>
                    <a:pt x="1465" y="0"/>
                  </a:moveTo>
                  <a:cubicBezTo>
                    <a:pt x="1434" y="0"/>
                    <a:pt x="1402" y="1"/>
                    <a:pt x="1369" y="4"/>
                  </a:cubicBezTo>
                  <a:cubicBezTo>
                    <a:pt x="902" y="4"/>
                    <a:pt x="668" y="237"/>
                    <a:pt x="535" y="671"/>
                  </a:cubicBezTo>
                  <a:cubicBezTo>
                    <a:pt x="468" y="1004"/>
                    <a:pt x="368" y="1338"/>
                    <a:pt x="334" y="1672"/>
                  </a:cubicBezTo>
                  <a:cubicBezTo>
                    <a:pt x="234" y="2606"/>
                    <a:pt x="1" y="3506"/>
                    <a:pt x="201" y="4474"/>
                  </a:cubicBezTo>
                  <a:cubicBezTo>
                    <a:pt x="298" y="4988"/>
                    <a:pt x="735" y="5409"/>
                    <a:pt x="1214" y="5409"/>
                  </a:cubicBezTo>
                  <a:cubicBezTo>
                    <a:pt x="1232" y="5409"/>
                    <a:pt x="1250" y="5409"/>
                    <a:pt x="1268" y="5408"/>
                  </a:cubicBezTo>
                  <a:cubicBezTo>
                    <a:pt x="1769" y="5408"/>
                    <a:pt x="2202" y="4974"/>
                    <a:pt x="2269" y="4407"/>
                  </a:cubicBezTo>
                  <a:cubicBezTo>
                    <a:pt x="2336" y="3606"/>
                    <a:pt x="2469" y="2806"/>
                    <a:pt x="2436" y="1972"/>
                  </a:cubicBezTo>
                  <a:cubicBezTo>
                    <a:pt x="2436" y="1705"/>
                    <a:pt x="2436" y="1405"/>
                    <a:pt x="2436" y="1104"/>
                  </a:cubicBezTo>
                  <a:cubicBezTo>
                    <a:pt x="2403" y="938"/>
                    <a:pt x="2336" y="804"/>
                    <a:pt x="2269" y="637"/>
                  </a:cubicBezTo>
                  <a:cubicBezTo>
                    <a:pt x="2114" y="204"/>
                    <a:pt x="1873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0" name="Google Shape;12850;p23"/>
            <p:cNvSpPr/>
            <p:nvPr/>
          </p:nvSpPr>
          <p:spPr>
            <a:xfrm rot="-5400000">
              <a:off x="2335637" y="60985"/>
              <a:ext cx="62099" cy="219877"/>
            </a:xfrm>
            <a:custGeom>
              <a:avLst/>
              <a:gdLst/>
              <a:ahLst/>
              <a:cxnLst/>
              <a:rect l="l" t="t" r="r" b="b"/>
              <a:pathLst>
                <a:path w="2503" h="4938" extrusionOk="0">
                  <a:moveTo>
                    <a:pt x="1005" y="1"/>
                  </a:moveTo>
                  <a:cubicBezTo>
                    <a:pt x="542" y="1"/>
                    <a:pt x="229" y="335"/>
                    <a:pt x="168" y="976"/>
                  </a:cubicBezTo>
                  <a:cubicBezTo>
                    <a:pt x="101" y="1910"/>
                    <a:pt x="1" y="2844"/>
                    <a:pt x="168" y="3812"/>
                  </a:cubicBezTo>
                  <a:cubicBezTo>
                    <a:pt x="268" y="4487"/>
                    <a:pt x="762" y="4938"/>
                    <a:pt x="1340" y="4938"/>
                  </a:cubicBezTo>
                  <a:cubicBezTo>
                    <a:pt x="1533" y="4938"/>
                    <a:pt x="1736" y="4888"/>
                    <a:pt x="1936" y="4779"/>
                  </a:cubicBezTo>
                  <a:cubicBezTo>
                    <a:pt x="2436" y="4512"/>
                    <a:pt x="2503" y="4012"/>
                    <a:pt x="2503" y="3478"/>
                  </a:cubicBezTo>
                  <a:cubicBezTo>
                    <a:pt x="2436" y="2511"/>
                    <a:pt x="2236" y="1577"/>
                    <a:pt x="1869" y="710"/>
                  </a:cubicBezTo>
                  <a:cubicBezTo>
                    <a:pt x="1736" y="376"/>
                    <a:pt x="1535" y="76"/>
                    <a:pt x="1135" y="9"/>
                  </a:cubicBezTo>
                  <a:cubicBezTo>
                    <a:pt x="1091" y="4"/>
                    <a:pt x="1047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1" name="Google Shape;12851;p23"/>
            <p:cNvSpPr/>
            <p:nvPr/>
          </p:nvSpPr>
          <p:spPr>
            <a:xfrm rot="-5400000">
              <a:off x="790599" y="38111"/>
              <a:ext cx="57113" cy="237465"/>
            </a:xfrm>
            <a:custGeom>
              <a:avLst/>
              <a:gdLst/>
              <a:ahLst/>
              <a:cxnLst/>
              <a:rect l="l" t="t" r="r" b="b"/>
              <a:pathLst>
                <a:path w="2302" h="5333" extrusionOk="0">
                  <a:moveTo>
                    <a:pt x="975" y="0"/>
                  </a:moveTo>
                  <a:cubicBezTo>
                    <a:pt x="582" y="0"/>
                    <a:pt x="394" y="318"/>
                    <a:pt x="267" y="637"/>
                  </a:cubicBezTo>
                  <a:cubicBezTo>
                    <a:pt x="234" y="703"/>
                    <a:pt x="200" y="803"/>
                    <a:pt x="200" y="870"/>
                  </a:cubicBezTo>
                  <a:cubicBezTo>
                    <a:pt x="0" y="1470"/>
                    <a:pt x="0" y="2071"/>
                    <a:pt x="0" y="2705"/>
                  </a:cubicBezTo>
                  <a:cubicBezTo>
                    <a:pt x="0" y="3305"/>
                    <a:pt x="33" y="3739"/>
                    <a:pt x="100" y="4072"/>
                  </a:cubicBezTo>
                  <a:cubicBezTo>
                    <a:pt x="100" y="4139"/>
                    <a:pt x="134" y="4206"/>
                    <a:pt x="167" y="4272"/>
                  </a:cubicBezTo>
                  <a:lnTo>
                    <a:pt x="200" y="4406"/>
                  </a:lnTo>
                  <a:cubicBezTo>
                    <a:pt x="234" y="4473"/>
                    <a:pt x="234" y="4539"/>
                    <a:pt x="267" y="4573"/>
                  </a:cubicBezTo>
                  <a:cubicBezTo>
                    <a:pt x="300" y="4606"/>
                    <a:pt x="300" y="4639"/>
                    <a:pt x="334" y="4673"/>
                  </a:cubicBezTo>
                  <a:cubicBezTo>
                    <a:pt x="560" y="5102"/>
                    <a:pt x="893" y="5333"/>
                    <a:pt x="1251" y="5333"/>
                  </a:cubicBezTo>
                  <a:cubicBezTo>
                    <a:pt x="1421" y="5333"/>
                    <a:pt x="1596" y="5281"/>
                    <a:pt x="1768" y="5173"/>
                  </a:cubicBezTo>
                  <a:cubicBezTo>
                    <a:pt x="2135" y="4973"/>
                    <a:pt x="2235" y="4606"/>
                    <a:pt x="2268" y="4206"/>
                  </a:cubicBezTo>
                  <a:cubicBezTo>
                    <a:pt x="2302" y="2972"/>
                    <a:pt x="1935" y="1837"/>
                    <a:pt x="1668" y="670"/>
                  </a:cubicBezTo>
                  <a:cubicBezTo>
                    <a:pt x="1601" y="336"/>
                    <a:pt x="1468" y="3"/>
                    <a:pt x="1034" y="3"/>
                  </a:cubicBezTo>
                  <a:cubicBezTo>
                    <a:pt x="1014" y="1"/>
                    <a:pt x="994" y="0"/>
                    <a:pt x="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2" name="Google Shape;12852;p23"/>
            <p:cNvSpPr/>
            <p:nvPr/>
          </p:nvSpPr>
          <p:spPr>
            <a:xfrm rot="-5400000">
              <a:off x="3526335" y="18249"/>
              <a:ext cx="70361" cy="234170"/>
            </a:xfrm>
            <a:custGeom>
              <a:avLst/>
              <a:gdLst/>
              <a:ahLst/>
              <a:cxnLst/>
              <a:rect l="l" t="t" r="r" b="b"/>
              <a:pathLst>
                <a:path w="2836" h="5259" extrusionOk="0">
                  <a:moveTo>
                    <a:pt x="608" y="0"/>
                  </a:moveTo>
                  <a:cubicBezTo>
                    <a:pt x="564" y="0"/>
                    <a:pt x="517" y="7"/>
                    <a:pt x="468" y="22"/>
                  </a:cubicBezTo>
                  <a:cubicBezTo>
                    <a:pt x="101" y="122"/>
                    <a:pt x="1" y="456"/>
                    <a:pt x="1" y="822"/>
                  </a:cubicBezTo>
                  <a:cubicBezTo>
                    <a:pt x="1" y="889"/>
                    <a:pt x="1" y="989"/>
                    <a:pt x="34" y="1056"/>
                  </a:cubicBezTo>
                  <a:cubicBezTo>
                    <a:pt x="301" y="1957"/>
                    <a:pt x="368" y="2891"/>
                    <a:pt x="368" y="3825"/>
                  </a:cubicBezTo>
                  <a:cubicBezTo>
                    <a:pt x="368" y="4725"/>
                    <a:pt x="835" y="5226"/>
                    <a:pt x="1535" y="5259"/>
                  </a:cubicBezTo>
                  <a:cubicBezTo>
                    <a:pt x="2069" y="5259"/>
                    <a:pt x="2502" y="4925"/>
                    <a:pt x="2669" y="4358"/>
                  </a:cubicBezTo>
                  <a:cubicBezTo>
                    <a:pt x="2836" y="3858"/>
                    <a:pt x="2669" y="3424"/>
                    <a:pt x="2536" y="2957"/>
                  </a:cubicBezTo>
                  <a:cubicBezTo>
                    <a:pt x="2202" y="2023"/>
                    <a:pt x="1668" y="1223"/>
                    <a:pt x="1168" y="422"/>
                  </a:cubicBezTo>
                  <a:cubicBezTo>
                    <a:pt x="1026" y="223"/>
                    <a:pt x="860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3" name="Google Shape;12853;p23"/>
            <p:cNvSpPr/>
            <p:nvPr/>
          </p:nvSpPr>
          <p:spPr>
            <a:xfrm rot="-5400000">
              <a:off x="1112230" y="125923"/>
              <a:ext cx="61281" cy="203357"/>
            </a:xfrm>
            <a:custGeom>
              <a:avLst/>
              <a:gdLst/>
              <a:ahLst/>
              <a:cxnLst/>
              <a:rect l="l" t="t" r="r" b="b"/>
              <a:pathLst>
                <a:path w="2470" h="4567" extrusionOk="0">
                  <a:moveTo>
                    <a:pt x="912" y="1"/>
                  </a:moveTo>
                  <a:cubicBezTo>
                    <a:pt x="703" y="1"/>
                    <a:pt x="484" y="86"/>
                    <a:pt x="301" y="255"/>
                  </a:cubicBezTo>
                  <a:cubicBezTo>
                    <a:pt x="1" y="556"/>
                    <a:pt x="1" y="889"/>
                    <a:pt x="1" y="1256"/>
                  </a:cubicBezTo>
                  <a:cubicBezTo>
                    <a:pt x="67" y="2123"/>
                    <a:pt x="167" y="2991"/>
                    <a:pt x="468" y="3825"/>
                  </a:cubicBezTo>
                  <a:cubicBezTo>
                    <a:pt x="620" y="4252"/>
                    <a:pt x="1107" y="4567"/>
                    <a:pt x="1496" y="4567"/>
                  </a:cubicBezTo>
                  <a:cubicBezTo>
                    <a:pt x="1532" y="4567"/>
                    <a:pt x="1568" y="4564"/>
                    <a:pt x="1602" y="4558"/>
                  </a:cubicBezTo>
                  <a:cubicBezTo>
                    <a:pt x="2102" y="4458"/>
                    <a:pt x="2469" y="3991"/>
                    <a:pt x="2436" y="3458"/>
                  </a:cubicBezTo>
                  <a:cubicBezTo>
                    <a:pt x="2369" y="2424"/>
                    <a:pt x="2002" y="1456"/>
                    <a:pt x="1602" y="489"/>
                  </a:cubicBezTo>
                  <a:cubicBezTo>
                    <a:pt x="1467" y="161"/>
                    <a:pt x="1198" y="1"/>
                    <a:pt x="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4" name="Google Shape;12854;p23"/>
            <p:cNvSpPr/>
            <p:nvPr/>
          </p:nvSpPr>
          <p:spPr>
            <a:xfrm rot="-5400000">
              <a:off x="259309" y="102089"/>
              <a:ext cx="53838" cy="220411"/>
            </a:xfrm>
            <a:custGeom>
              <a:avLst/>
              <a:gdLst/>
              <a:ahLst/>
              <a:cxnLst/>
              <a:rect l="l" t="t" r="r" b="b"/>
              <a:pathLst>
                <a:path w="2170" h="4950" extrusionOk="0">
                  <a:moveTo>
                    <a:pt x="1235" y="0"/>
                  </a:moveTo>
                  <a:cubicBezTo>
                    <a:pt x="1001" y="0"/>
                    <a:pt x="826" y="158"/>
                    <a:pt x="735" y="372"/>
                  </a:cubicBezTo>
                  <a:cubicBezTo>
                    <a:pt x="635" y="538"/>
                    <a:pt x="568" y="739"/>
                    <a:pt x="535" y="939"/>
                  </a:cubicBezTo>
                  <a:cubicBezTo>
                    <a:pt x="368" y="1706"/>
                    <a:pt x="234" y="2473"/>
                    <a:pt x="101" y="3240"/>
                  </a:cubicBezTo>
                  <a:cubicBezTo>
                    <a:pt x="34" y="3474"/>
                    <a:pt x="1" y="3674"/>
                    <a:pt x="34" y="3907"/>
                  </a:cubicBezTo>
                  <a:cubicBezTo>
                    <a:pt x="34" y="4408"/>
                    <a:pt x="334" y="4808"/>
                    <a:pt x="801" y="4908"/>
                  </a:cubicBezTo>
                  <a:cubicBezTo>
                    <a:pt x="885" y="4936"/>
                    <a:pt x="969" y="4949"/>
                    <a:pt x="1051" y="4949"/>
                  </a:cubicBezTo>
                  <a:cubicBezTo>
                    <a:pt x="1365" y="4949"/>
                    <a:pt x="1665" y="4758"/>
                    <a:pt x="1902" y="4441"/>
                  </a:cubicBezTo>
                  <a:cubicBezTo>
                    <a:pt x="2136" y="4108"/>
                    <a:pt x="2136" y="3707"/>
                    <a:pt x="2169" y="3374"/>
                  </a:cubicBezTo>
                  <a:cubicBezTo>
                    <a:pt x="2136" y="3040"/>
                    <a:pt x="2136" y="2740"/>
                    <a:pt x="2069" y="2440"/>
                  </a:cubicBezTo>
                  <a:cubicBezTo>
                    <a:pt x="2002" y="1773"/>
                    <a:pt x="1936" y="1072"/>
                    <a:pt x="1702" y="438"/>
                  </a:cubicBezTo>
                  <a:cubicBezTo>
                    <a:pt x="1635" y="238"/>
                    <a:pt x="1569" y="5"/>
                    <a:pt x="1302" y="5"/>
                  </a:cubicBezTo>
                  <a:cubicBezTo>
                    <a:pt x="1279" y="2"/>
                    <a:pt x="1257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5" name="Google Shape;12855;p23"/>
            <p:cNvSpPr/>
            <p:nvPr/>
          </p:nvSpPr>
          <p:spPr>
            <a:xfrm rot="-5400000">
              <a:off x="4021192" y="11973"/>
              <a:ext cx="52994" cy="209457"/>
            </a:xfrm>
            <a:custGeom>
              <a:avLst/>
              <a:gdLst/>
              <a:ahLst/>
              <a:cxnLst/>
              <a:rect l="l" t="t" r="r" b="b"/>
              <a:pathLst>
                <a:path w="2136" h="4704" extrusionOk="0">
                  <a:moveTo>
                    <a:pt x="914" y="1"/>
                  </a:moveTo>
                  <a:cubicBezTo>
                    <a:pt x="693" y="1"/>
                    <a:pt x="467" y="134"/>
                    <a:pt x="301" y="401"/>
                  </a:cubicBezTo>
                  <a:cubicBezTo>
                    <a:pt x="234" y="534"/>
                    <a:pt x="167" y="701"/>
                    <a:pt x="134" y="834"/>
                  </a:cubicBezTo>
                  <a:cubicBezTo>
                    <a:pt x="100" y="901"/>
                    <a:pt x="100" y="968"/>
                    <a:pt x="67" y="1001"/>
                  </a:cubicBezTo>
                  <a:cubicBezTo>
                    <a:pt x="0" y="1435"/>
                    <a:pt x="67" y="1869"/>
                    <a:pt x="34" y="2302"/>
                  </a:cubicBezTo>
                  <a:cubicBezTo>
                    <a:pt x="34" y="2569"/>
                    <a:pt x="34" y="2836"/>
                    <a:pt x="34" y="3136"/>
                  </a:cubicBezTo>
                  <a:cubicBezTo>
                    <a:pt x="34" y="3236"/>
                    <a:pt x="34" y="3303"/>
                    <a:pt x="34" y="3403"/>
                  </a:cubicBezTo>
                  <a:cubicBezTo>
                    <a:pt x="67" y="3536"/>
                    <a:pt x="67" y="3670"/>
                    <a:pt x="134" y="3770"/>
                  </a:cubicBezTo>
                  <a:cubicBezTo>
                    <a:pt x="267" y="4304"/>
                    <a:pt x="668" y="4704"/>
                    <a:pt x="1068" y="4704"/>
                  </a:cubicBezTo>
                  <a:cubicBezTo>
                    <a:pt x="1435" y="4704"/>
                    <a:pt x="1802" y="4404"/>
                    <a:pt x="1935" y="3837"/>
                  </a:cubicBezTo>
                  <a:cubicBezTo>
                    <a:pt x="2135" y="3203"/>
                    <a:pt x="2035" y="2536"/>
                    <a:pt x="1902" y="1902"/>
                  </a:cubicBezTo>
                  <a:cubicBezTo>
                    <a:pt x="1802" y="1402"/>
                    <a:pt x="1768" y="868"/>
                    <a:pt x="1501" y="401"/>
                  </a:cubicBezTo>
                  <a:cubicBezTo>
                    <a:pt x="1351" y="134"/>
                    <a:pt x="1135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6" name="Google Shape;12856;p23"/>
            <p:cNvSpPr/>
            <p:nvPr/>
          </p:nvSpPr>
          <p:spPr>
            <a:xfrm rot="-5400000">
              <a:off x="-15168" y="187094"/>
              <a:ext cx="53813" cy="116618"/>
            </a:xfrm>
            <a:custGeom>
              <a:avLst/>
              <a:gdLst/>
              <a:ahLst/>
              <a:cxnLst/>
              <a:rect l="l" t="t" r="r" b="b"/>
              <a:pathLst>
                <a:path w="2169" h="2619" extrusionOk="0">
                  <a:moveTo>
                    <a:pt x="101" y="0"/>
                  </a:moveTo>
                  <a:cubicBezTo>
                    <a:pt x="34" y="500"/>
                    <a:pt x="1" y="1001"/>
                    <a:pt x="1" y="1501"/>
                  </a:cubicBezTo>
                  <a:cubicBezTo>
                    <a:pt x="1" y="1968"/>
                    <a:pt x="267" y="2302"/>
                    <a:pt x="701" y="2535"/>
                  </a:cubicBezTo>
                  <a:cubicBezTo>
                    <a:pt x="838" y="2592"/>
                    <a:pt x="967" y="2618"/>
                    <a:pt x="1089" y="2618"/>
                  </a:cubicBezTo>
                  <a:cubicBezTo>
                    <a:pt x="1325" y="2618"/>
                    <a:pt x="1538" y="2522"/>
                    <a:pt x="1735" y="2368"/>
                  </a:cubicBezTo>
                  <a:cubicBezTo>
                    <a:pt x="2069" y="2068"/>
                    <a:pt x="2169" y="1668"/>
                    <a:pt x="2135" y="1234"/>
                  </a:cubicBezTo>
                  <a:cubicBezTo>
                    <a:pt x="2102" y="834"/>
                    <a:pt x="2069" y="400"/>
                    <a:pt x="2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7" name="Google Shape;12857;p23"/>
            <p:cNvSpPr/>
            <p:nvPr/>
          </p:nvSpPr>
          <p:spPr>
            <a:xfrm rot="-5400000">
              <a:off x="1800437" y="65038"/>
              <a:ext cx="43045" cy="210927"/>
            </a:xfrm>
            <a:custGeom>
              <a:avLst/>
              <a:gdLst/>
              <a:ahLst/>
              <a:cxnLst/>
              <a:rect l="l" t="t" r="r" b="b"/>
              <a:pathLst>
                <a:path w="1735" h="4737" extrusionOk="0">
                  <a:moveTo>
                    <a:pt x="801" y="0"/>
                  </a:moveTo>
                  <a:cubicBezTo>
                    <a:pt x="467" y="0"/>
                    <a:pt x="300" y="234"/>
                    <a:pt x="200" y="500"/>
                  </a:cubicBezTo>
                  <a:cubicBezTo>
                    <a:pt x="167" y="601"/>
                    <a:pt x="134" y="734"/>
                    <a:pt x="100" y="867"/>
                  </a:cubicBezTo>
                  <a:cubicBezTo>
                    <a:pt x="100" y="934"/>
                    <a:pt x="67" y="1001"/>
                    <a:pt x="67" y="1068"/>
                  </a:cubicBezTo>
                  <a:cubicBezTo>
                    <a:pt x="67" y="1168"/>
                    <a:pt x="34" y="1301"/>
                    <a:pt x="34" y="1401"/>
                  </a:cubicBezTo>
                  <a:cubicBezTo>
                    <a:pt x="0" y="1735"/>
                    <a:pt x="34" y="2068"/>
                    <a:pt x="34" y="2402"/>
                  </a:cubicBezTo>
                  <a:cubicBezTo>
                    <a:pt x="34" y="2735"/>
                    <a:pt x="0" y="3069"/>
                    <a:pt x="34" y="3403"/>
                  </a:cubicBezTo>
                  <a:cubicBezTo>
                    <a:pt x="34" y="3503"/>
                    <a:pt x="34" y="3603"/>
                    <a:pt x="67" y="3736"/>
                  </a:cubicBezTo>
                  <a:cubicBezTo>
                    <a:pt x="67" y="3870"/>
                    <a:pt x="134" y="4003"/>
                    <a:pt x="167" y="4136"/>
                  </a:cubicBezTo>
                  <a:cubicBezTo>
                    <a:pt x="300" y="4437"/>
                    <a:pt x="434" y="4737"/>
                    <a:pt x="801" y="4737"/>
                  </a:cubicBezTo>
                  <a:cubicBezTo>
                    <a:pt x="1134" y="4737"/>
                    <a:pt x="1335" y="4470"/>
                    <a:pt x="1468" y="4170"/>
                  </a:cubicBezTo>
                  <a:cubicBezTo>
                    <a:pt x="1501" y="4070"/>
                    <a:pt x="1535" y="3970"/>
                    <a:pt x="1568" y="3870"/>
                  </a:cubicBezTo>
                  <a:cubicBezTo>
                    <a:pt x="1735" y="2936"/>
                    <a:pt x="1601" y="2002"/>
                    <a:pt x="1535" y="1068"/>
                  </a:cubicBezTo>
                  <a:cubicBezTo>
                    <a:pt x="1501" y="867"/>
                    <a:pt x="1468" y="667"/>
                    <a:pt x="1401" y="467"/>
                  </a:cubicBezTo>
                  <a:cubicBezTo>
                    <a:pt x="1301" y="234"/>
                    <a:pt x="1134" y="0"/>
                    <a:pt x="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8" name="Google Shape;12858;p23"/>
            <p:cNvSpPr/>
            <p:nvPr/>
          </p:nvSpPr>
          <p:spPr>
            <a:xfrm rot="-5400000">
              <a:off x="677434" y="145864"/>
              <a:ext cx="40589" cy="202377"/>
            </a:xfrm>
            <a:custGeom>
              <a:avLst/>
              <a:gdLst/>
              <a:ahLst/>
              <a:cxnLst/>
              <a:rect l="l" t="t" r="r" b="b"/>
              <a:pathLst>
                <a:path w="1636" h="4545" extrusionOk="0">
                  <a:moveTo>
                    <a:pt x="901" y="1"/>
                  </a:moveTo>
                  <a:cubicBezTo>
                    <a:pt x="601" y="1"/>
                    <a:pt x="434" y="268"/>
                    <a:pt x="368" y="568"/>
                  </a:cubicBezTo>
                  <a:cubicBezTo>
                    <a:pt x="301" y="801"/>
                    <a:pt x="268" y="1068"/>
                    <a:pt x="234" y="1302"/>
                  </a:cubicBezTo>
                  <a:cubicBezTo>
                    <a:pt x="134" y="2136"/>
                    <a:pt x="1" y="2970"/>
                    <a:pt x="34" y="3837"/>
                  </a:cubicBezTo>
                  <a:cubicBezTo>
                    <a:pt x="34" y="4137"/>
                    <a:pt x="134" y="4404"/>
                    <a:pt x="468" y="4504"/>
                  </a:cubicBezTo>
                  <a:cubicBezTo>
                    <a:pt x="544" y="4531"/>
                    <a:pt x="621" y="4544"/>
                    <a:pt x="696" y="4544"/>
                  </a:cubicBezTo>
                  <a:cubicBezTo>
                    <a:pt x="1078" y="4544"/>
                    <a:pt x="1418" y="4205"/>
                    <a:pt x="1502" y="3703"/>
                  </a:cubicBezTo>
                  <a:cubicBezTo>
                    <a:pt x="1602" y="3170"/>
                    <a:pt x="1602" y="2636"/>
                    <a:pt x="1602" y="2036"/>
                  </a:cubicBezTo>
                  <a:cubicBezTo>
                    <a:pt x="1569" y="1602"/>
                    <a:pt x="1635" y="1102"/>
                    <a:pt x="1502" y="601"/>
                  </a:cubicBezTo>
                  <a:cubicBezTo>
                    <a:pt x="1402" y="268"/>
                    <a:pt x="1268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9" name="Google Shape;12859;p23"/>
            <p:cNvSpPr/>
            <p:nvPr/>
          </p:nvSpPr>
          <p:spPr>
            <a:xfrm rot="-5400000">
              <a:off x="7598591" y="110796"/>
              <a:ext cx="86091" cy="470299"/>
            </a:xfrm>
            <a:custGeom>
              <a:avLst/>
              <a:gdLst/>
              <a:ahLst/>
              <a:cxnLst/>
              <a:rect l="l" t="t" r="r" b="b"/>
              <a:pathLst>
                <a:path w="3470" h="10562" extrusionOk="0">
                  <a:moveTo>
                    <a:pt x="2052" y="0"/>
                  </a:moveTo>
                  <a:cubicBezTo>
                    <a:pt x="2036" y="0"/>
                    <a:pt x="2020" y="2"/>
                    <a:pt x="2002" y="6"/>
                  </a:cubicBezTo>
                  <a:cubicBezTo>
                    <a:pt x="1835" y="39"/>
                    <a:pt x="1868" y="172"/>
                    <a:pt x="1835" y="306"/>
                  </a:cubicBezTo>
                  <a:cubicBezTo>
                    <a:pt x="1435" y="1673"/>
                    <a:pt x="1168" y="3074"/>
                    <a:pt x="1001" y="4475"/>
                  </a:cubicBezTo>
                  <a:cubicBezTo>
                    <a:pt x="801" y="6177"/>
                    <a:pt x="300" y="7845"/>
                    <a:pt x="67" y="9546"/>
                  </a:cubicBezTo>
                  <a:cubicBezTo>
                    <a:pt x="34" y="9913"/>
                    <a:pt x="0" y="10280"/>
                    <a:pt x="367" y="10480"/>
                  </a:cubicBezTo>
                  <a:cubicBezTo>
                    <a:pt x="482" y="10537"/>
                    <a:pt x="589" y="10562"/>
                    <a:pt x="690" y="10562"/>
                  </a:cubicBezTo>
                  <a:cubicBezTo>
                    <a:pt x="938" y="10562"/>
                    <a:pt x="1145" y="10412"/>
                    <a:pt x="1335" y="10246"/>
                  </a:cubicBezTo>
                  <a:cubicBezTo>
                    <a:pt x="1468" y="10113"/>
                    <a:pt x="1601" y="9979"/>
                    <a:pt x="1701" y="9813"/>
                  </a:cubicBezTo>
                  <a:cubicBezTo>
                    <a:pt x="2602" y="8145"/>
                    <a:pt x="3469" y="6510"/>
                    <a:pt x="3336" y="4809"/>
                  </a:cubicBezTo>
                  <a:cubicBezTo>
                    <a:pt x="3336" y="3308"/>
                    <a:pt x="3169" y="2074"/>
                    <a:pt x="2702" y="940"/>
                  </a:cubicBezTo>
                  <a:cubicBezTo>
                    <a:pt x="2569" y="673"/>
                    <a:pt x="2435" y="439"/>
                    <a:pt x="2302" y="206"/>
                  </a:cubicBezTo>
                  <a:cubicBezTo>
                    <a:pt x="2242" y="116"/>
                    <a:pt x="2183" y="0"/>
                    <a:pt x="20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0" name="Google Shape;12860;p23"/>
            <p:cNvSpPr/>
            <p:nvPr/>
          </p:nvSpPr>
          <p:spPr>
            <a:xfrm rot="-5400000">
              <a:off x="5774134" y="-201370"/>
              <a:ext cx="55475" cy="497951"/>
            </a:xfrm>
            <a:custGeom>
              <a:avLst/>
              <a:gdLst/>
              <a:ahLst/>
              <a:cxnLst/>
              <a:rect l="l" t="t" r="r" b="b"/>
              <a:pathLst>
                <a:path w="2236" h="11183" extrusionOk="0">
                  <a:moveTo>
                    <a:pt x="1819" y="1"/>
                  </a:moveTo>
                  <a:cubicBezTo>
                    <a:pt x="1756" y="1"/>
                    <a:pt x="1672" y="46"/>
                    <a:pt x="1568" y="137"/>
                  </a:cubicBezTo>
                  <a:cubicBezTo>
                    <a:pt x="835" y="638"/>
                    <a:pt x="501" y="1405"/>
                    <a:pt x="301" y="2272"/>
                  </a:cubicBezTo>
                  <a:cubicBezTo>
                    <a:pt x="101" y="3306"/>
                    <a:pt x="1" y="4340"/>
                    <a:pt x="34" y="5374"/>
                  </a:cubicBezTo>
                  <a:cubicBezTo>
                    <a:pt x="34" y="6975"/>
                    <a:pt x="167" y="8476"/>
                    <a:pt x="568" y="9978"/>
                  </a:cubicBezTo>
                  <a:cubicBezTo>
                    <a:pt x="668" y="10278"/>
                    <a:pt x="735" y="10578"/>
                    <a:pt x="868" y="10812"/>
                  </a:cubicBezTo>
                  <a:cubicBezTo>
                    <a:pt x="1020" y="11025"/>
                    <a:pt x="1201" y="11183"/>
                    <a:pt x="1460" y="11183"/>
                  </a:cubicBezTo>
                  <a:cubicBezTo>
                    <a:pt x="1484" y="11183"/>
                    <a:pt x="1509" y="11181"/>
                    <a:pt x="1535" y="11178"/>
                  </a:cubicBezTo>
                  <a:cubicBezTo>
                    <a:pt x="1835" y="11145"/>
                    <a:pt x="2002" y="10945"/>
                    <a:pt x="2102" y="10678"/>
                  </a:cubicBezTo>
                  <a:cubicBezTo>
                    <a:pt x="2202" y="10311"/>
                    <a:pt x="2236" y="9911"/>
                    <a:pt x="2169" y="9544"/>
                  </a:cubicBezTo>
                  <a:cubicBezTo>
                    <a:pt x="1902" y="7342"/>
                    <a:pt x="2035" y="5141"/>
                    <a:pt x="2002" y="2939"/>
                  </a:cubicBezTo>
                  <a:cubicBezTo>
                    <a:pt x="2002" y="2072"/>
                    <a:pt x="1969" y="1205"/>
                    <a:pt x="1969" y="337"/>
                  </a:cubicBezTo>
                  <a:cubicBezTo>
                    <a:pt x="1969" y="113"/>
                    <a:pt x="1919" y="1"/>
                    <a:pt x="18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1" name="Google Shape;12861;p23"/>
            <p:cNvSpPr/>
            <p:nvPr/>
          </p:nvSpPr>
          <p:spPr>
            <a:xfrm rot="-5400000">
              <a:off x="7460365" y="-215551"/>
              <a:ext cx="62918" cy="525469"/>
            </a:xfrm>
            <a:custGeom>
              <a:avLst/>
              <a:gdLst/>
              <a:ahLst/>
              <a:cxnLst/>
              <a:rect l="l" t="t" r="r" b="b"/>
              <a:pathLst>
                <a:path w="2536" h="11801" extrusionOk="0">
                  <a:moveTo>
                    <a:pt x="2247" y="0"/>
                  </a:moveTo>
                  <a:cubicBezTo>
                    <a:pt x="2082" y="0"/>
                    <a:pt x="2017" y="239"/>
                    <a:pt x="1902" y="354"/>
                  </a:cubicBezTo>
                  <a:cubicBezTo>
                    <a:pt x="701" y="2222"/>
                    <a:pt x="0" y="4256"/>
                    <a:pt x="34" y="6458"/>
                  </a:cubicBezTo>
                  <a:cubicBezTo>
                    <a:pt x="67" y="7926"/>
                    <a:pt x="267" y="9393"/>
                    <a:pt x="634" y="10794"/>
                  </a:cubicBezTo>
                  <a:cubicBezTo>
                    <a:pt x="701" y="11028"/>
                    <a:pt x="801" y="11261"/>
                    <a:pt x="901" y="11495"/>
                  </a:cubicBezTo>
                  <a:cubicBezTo>
                    <a:pt x="991" y="11674"/>
                    <a:pt x="1161" y="11800"/>
                    <a:pt x="1387" y="11800"/>
                  </a:cubicBezTo>
                  <a:cubicBezTo>
                    <a:pt x="1414" y="11800"/>
                    <a:pt x="1440" y="11799"/>
                    <a:pt x="1468" y="11795"/>
                  </a:cubicBezTo>
                  <a:cubicBezTo>
                    <a:pt x="1735" y="11795"/>
                    <a:pt x="1868" y="11628"/>
                    <a:pt x="1968" y="11428"/>
                  </a:cubicBezTo>
                  <a:cubicBezTo>
                    <a:pt x="2168" y="10961"/>
                    <a:pt x="2168" y="10461"/>
                    <a:pt x="2168" y="9994"/>
                  </a:cubicBezTo>
                  <a:cubicBezTo>
                    <a:pt x="2035" y="8259"/>
                    <a:pt x="2002" y="6558"/>
                    <a:pt x="2002" y="4823"/>
                  </a:cubicBezTo>
                  <a:cubicBezTo>
                    <a:pt x="2002" y="3389"/>
                    <a:pt x="2269" y="1988"/>
                    <a:pt x="2402" y="554"/>
                  </a:cubicBezTo>
                  <a:cubicBezTo>
                    <a:pt x="2402" y="354"/>
                    <a:pt x="2535" y="87"/>
                    <a:pt x="2335" y="20"/>
                  </a:cubicBezTo>
                  <a:cubicBezTo>
                    <a:pt x="2303" y="6"/>
                    <a:pt x="2274" y="0"/>
                    <a:pt x="2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2" name="Google Shape;12862;p23"/>
            <p:cNvSpPr/>
            <p:nvPr/>
          </p:nvSpPr>
          <p:spPr>
            <a:xfrm rot="-5400000">
              <a:off x="4562047" y="-73115"/>
              <a:ext cx="67061" cy="355641"/>
            </a:xfrm>
            <a:custGeom>
              <a:avLst/>
              <a:gdLst/>
              <a:ahLst/>
              <a:cxnLst/>
              <a:rect l="l" t="t" r="r" b="b"/>
              <a:pathLst>
                <a:path w="2703" h="7987" extrusionOk="0">
                  <a:moveTo>
                    <a:pt x="1533" y="0"/>
                  </a:moveTo>
                  <a:cubicBezTo>
                    <a:pt x="1315" y="0"/>
                    <a:pt x="1089" y="91"/>
                    <a:pt x="901" y="279"/>
                  </a:cubicBezTo>
                  <a:cubicBezTo>
                    <a:pt x="734" y="445"/>
                    <a:pt x="568" y="646"/>
                    <a:pt x="501" y="879"/>
                  </a:cubicBezTo>
                  <a:cubicBezTo>
                    <a:pt x="201" y="1913"/>
                    <a:pt x="1" y="2947"/>
                    <a:pt x="1" y="3981"/>
                  </a:cubicBezTo>
                  <a:cubicBezTo>
                    <a:pt x="1" y="5049"/>
                    <a:pt x="201" y="6083"/>
                    <a:pt x="501" y="7084"/>
                  </a:cubicBezTo>
                  <a:cubicBezTo>
                    <a:pt x="568" y="7350"/>
                    <a:pt x="734" y="7517"/>
                    <a:pt x="901" y="7684"/>
                  </a:cubicBezTo>
                  <a:cubicBezTo>
                    <a:pt x="1092" y="7888"/>
                    <a:pt x="1321" y="7987"/>
                    <a:pt x="1542" y="7987"/>
                  </a:cubicBezTo>
                  <a:cubicBezTo>
                    <a:pt x="1862" y="7987"/>
                    <a:pt x="2164" y="7779"/>
                    <a:pt x="2302" y="7384"/>
                  </a:cubicBezTo>
                  <a:cubicBezTo>
                    <a:pt x="2469" y="6984"/>
                    <a:pt x="2502" y="6517"/>
                    <a:pt x="2569" y="6050"/>
                  </a:cubicBezTo>
                  <a:cubicBezTo>
                    <a:pt x="2636" y="5716"/>
                    <a:pt x="2569" y="5382"/>
                    <a:pt x="2602" y="5015"/>
                  </a:cubicBezTo>
                  <a:cubicBezTo>
                    <a:pt x="2636" y="4715"/>
                    <a:pt x="2702" y="4382"/>
                    <a:pt x="2669" y="4048"/>
                  </a:cubicBezTo>
                  <a:lnTo>
                    <a:pt x="2669" y="3981"/>
                  </a:lnTo>
                  <a:lnTo>
                    <a:pt x="2669" y="3948"/>
                  </a:lnTo>
                  <a:cubicBezTo>
                    <a:pt x="2702" y="3614"/>
                    <a:pt x="2636" y="3281"/>
                    <a:pt x="2602" y="2947"/>
                  </a:cubicBezTo>
                  <a:cubicBezTo>
                    <a:pt x="2569" y="2614"/>
                    <a:pt x="2636" y="2247"/>
                    <a:pt x="2569" y="1913"/>
                  </a:cubicBezTo>
                  <a:cubicBezTo>
                    <a:pt x="2536" y="1480"/>
                    <a:pt x="2469" y="1013"/>
                    <a:pt x="2302" y="579"/>
                  </a:cubicBezTo>
                  <a:cubicBezTo>
                    <a:pt x="2163" y="200"/>
                    <a:pt x="1856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3" name="Google Shape;12863;p23"/>
            <p:cNvSpPr/>
            <p:nvPr/>
          </p:nvSpPr>
          <p:spPr>
            <a:xfrm rot="-5400000">
              <a:off x="6187162" y="7799"/>
              <a:ext cx="60437" cy="266631"/>
            </a:xfrm>
            <a:custGeom>
              <a:avLst/>
              <a:gdLst/>
              <a:ahLst/>
              <a:cxnLst/>
              <a:rect l="l" t="t" r="r" b="b"/>
              <a:pathLst>
                <a:path w="2436" h="5988" extrusionOk="0">
                  <a:moveTo>
                    <a:pt x="1129" y="0"/>
                  </a:moveTo>
                  <a:cubicBezTo>
                    <a:pt x="1056" y="0"/>
                    <a:pt x="980" y="6"/>
                    <a:pt x="901" y="17"/>
                  </a:cubicBezTo>
                  <a:cubicBezTo>
                    <a:pt x="401" y="83"/>
                    <a:pt x="0" y="617"/>
                    <a:pt x="34" y="1284"/>
                  </a:cubicBezTo>
                  <a:cubicBezTo>
                    <a:pt x="134" y="2518"/>
                    <a:pt x="267" y="3786"/>
                    <a:pt x="401" y="5020"/>
                  </a:cubicBezTo>
                  <a:cubicBezTo>
                    <a:pt x="401" y="5154"/>
                    <a:pt x="501" y="5287"/>
                    <a:pt x="534" y="5421"/>
                  </a:cubicBezTo>
                  <a:cubicBezTo>
                    <a:pt x="667" y="5787"/>
                    <a:pt x="901" y="5988"/>
                    <a:pt x="1335" y="5988"/>
                  </a:cubicBezTo>
                  <a:cubicBezTo>
                    <a:pt x="1701" y="5954"/>
                    <a:pt x="1902" y="5687"/>
                    <a:pt x="2035" y="5387"/>
                  </a:cubicBezTo>
                  <a:cubicBezTo>
                    <a:pt x="2302" y="4620"/>
                    <a:pt x="2369" y="3819"/>
                    <a:pt x="2369" y="3019"/>
                  </a:cubicBezTo>
                  <a:lnTo>
                    <a:pt x="2369" y="2452"/>
                  </a:lnTo>
                  <a:cubicBezTo>
                    <a:pt x="2335" y="2018"/>
                    <a:pt x="2435" y="1518"/>
                    <a:pt x="2269" y="1017"/>
                  </a:cubicBezTo>
                  <a:cubicBezTo>
                    <a:pt x="2090" y="363"/>
                    <a:pt x="1726" y="0"/>
                    <a:pt x="1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4" name="Google Shape;12864;p23"/>
            <p:cNvSpPr/>
            <p:nvPr/>
          </p:nvSpPr>
          <p:spPr>
            <a:xfrm rot="-5400000">
              <a:off x="6497542" y="145434"/>
              <a:ext cx="61281" cy="242141"/>
            </a:xfrm>
            <a:custGeom>
              <a:avLst/>
              <a:gdLst/>
              <a:ahLst/>
              <a:cxnLst/>
              <a:rect l="l" t="t" r="r" b="b"/>
              <a:pathLst>
                <a:path w="2470" h="5438" extrusionOk="0">
                  <a:moveTo>
                    <a:pt x="1235" y="0"/>
                  </a:moveTo>
                  <a:cubicBezTo>
                    <a:pt x="768" y="0"/>
                    <a:pt x="301" y="434"/>
                    <a:pt x="201" y="968"/>
                  </a:cubicBezTo>
                  <a:cubicBezTo>
                    <a:pt x="1" y="1902"/>
                    <a:pt x="234" y="2836"/>
                    <a:pt x="334" y="3770"/>
                  </a:cubicBezTo>
                  <a:cubicBezTo>
                    <a:pt x="368" y="4103"/>
                    <a:pt x="435" y="4437"/>
                    <a:pt x="535" y="4770"/>
                  </a:cubicBezTo>
                  <a:cubicBezTo>
                    <a:pt x="668" y="5171"/>
                    <a:pt x="902" y="5437"/>
                    <a:pt x="1369" y="5437"/>
                  </a:cubicBezTo>
                  <a:cubicBezTo>
                    <a:pt x="1836" y="5437"/>
                    <a:pt x="2102" y="5237"/>
                    <a:pt x="2269" y="4804"/>
                  </a:cubicBezTo>
                  <a:cubicBezTo>
                    <a:pt x="2336" y="4637"/>
                    <a:pt x="2403" y="4470"/>
                    <a:pt x="2436" y="4303"/>
                  </a:cubicBezTo>
                  <a:cubicBezTo>
                    <a:pt x="2436" y="4036"/>
                    <a:pt x="2436" y="3736"/>
                    <a:pt x="2436" y="3436"/>
                  </a:cubicBezTo>
                  <a:cubicBezTo>
                    <a:pt x="2469" y="2635"/>
                    <a:pt x="2336" y="1835"/>
                    <a:pt x="2269" y="1001"/>
                  </a:cubicBezTo>
                  <a:cubicBezTo>
                    <a:pt x="2202" y="434"/>
                    <a:pt x="1769" y="34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5" name="Google Shape;12865;p23"/>
            <p:cNvSpPr/>
            <p:nvPr/>
          </p:nvSpPr>
          <p:spPr>
            <a:xfrm rot="-5400000">
              <a:off x="6792817" y="61141"/>
              <a:ext cx="62099" cy="219565"/>
            </a:xfrm>
            <a:custGeom>
              <a:avLst/>
              <a:gdLst/>
              <a:ahLst/>
              <a:cxnLst/>
              <a:rect l="l" t="t" r="r" b="b"/>
              <a:pathLst>
                <a:path w="2503" h="4931" extrusionOk="0">
                  <a:moveTo>
                    <a:pt x="1353" y="1"/>
                  </a:moveTo>
                  <a:cubicBezTo>
                    <a:pt x="769" y="1"/>
                    <a:pt x="269" y="440"/>
                    <a:pt x="168" y="1145"/>
                  </a:cubicBezTo>
                  <a:cubicBezTo>
                    <a:pt x="1" y="2079"/>
                    <a:pt x="101" y="3013"/>
                    <a:pt x="168" y="3947"/>
                  </a:cubicBezTo>
                  <a:cubicBezTo>
                    <a:pt x="227" y="4572"/>
                    <a:pt x="525" y="4931"/>
                    <a:pt x="967" y="4931"/>
                  </a:cubicBezTo>
                  <a:cubicBezTo>
                    <a:pt x="1021" y="4931"/>
                    <a:pt x="1077" y="4926"/>
                    <a:pt x="1135" y="4915"/>
                  </a:cubicBezTo>
                  <a:cubicBezTo>
                    <a:pt x="1535" y="4848"/>
                    <a:pt x="1736" y="4548"/>
                    <a:pt x="1869" y="4247"/>
                  </a:cubicBezTo>
                  <a:cubicBezTo>
                    <a:pt x="2236" y="3347"/>
                    <a:pt x="2436" y="2413"/>
                    <a:pt x="2503" y="1445"/>
                  </a:cubicBezTo>
                  <a:cubicBezTo>
                    <a:pt x="2503" y="945"/>
                    <a:pt x="2436" y="445"/>
                    <a:pt x="1936" y="145"/>
                  </a:cubicBezTo>
                  <a:cubicBezTo>
                    <a:pt x="1740" y="47"/>
                    <a:pt x="154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6" name="Google Shape;12866;p23"/>
            <p:cNvSpPr/>
            <p:nvPr/>
          </p:nvSpPr>
          <p:spPr>
            <a:xfrm rot="-5400000">
              <a:off x="8343220" y="37577"/>
              <a:ext cx="57113" cy="238534"/>
            </a:xfrm>
            <a:custGeom>
              <a:avLst/>
              <a:gdLst/>
              <a:ahLst/>
              <a:cxnLst/>
              <a:rect l="l" t="t" r="r" b="b"/>
              <a:pathLst>
                <a:path w="2302" h="5357" extrusionOk="0">
                  <a:moveTo>
                    <a:pt x="1273" y="1"/>
                  </a:moveTo>
                  <a:cubicBezTo>
                    <a:pt x="907" y="1"/>
                    <a:pt x="565" y="248"/>
                    <a:pt x="334" y="686"/>
                  </a:cubicBezTo>
                  <a:cubicBezTo>
                    <a:pt x="300" y="720"/>
                    <a:pt x="300" y="753"/>
                    <a:pt x="267" y="753"/>
                  </a:cubicBezTo>
                  <a:cubicBezTo>
                    <a:pt x="267" y="820"/>
                    <a:pt x="234" y="886"/>
                    <a:pt x="200" y="953"/>
                  </a:cubicBezTo>
                  <a:cubicBezTo>
                    <a:pt x="167" y="1020"/>
                    <a:pt x="134" y="1120"/>
                    <a:pt x="100" y="1253"/>
                  </a:cubicBezTo>
                  <a:cubicBezTo>
                    <a:pt x="33" y="1587"/>
                    <a:pt x="0" y="2021"/>
                    <a:pt x="0" y="2654"/>
                  </a:cubicBezTo>
                  <a:cubicBezTo>
                    <a:pt x="0" y="3255"/>
                    <a:pt x="0" y="3889"/>
                    <a:pt x="200" y="4456"/>
                  </a:cubicBezTo>
                  <a:cubicBezTo>
                    <a:pt x="200" y="4556"/>
                    <a:pt x="234" y="4622"/>
                    <a:pt x="267" y="4723"/>
                  </a:cubicBezTo>
                  <a:cubicBezTo>
                    <a:pt x="400" y="5056"/>
                    <a:pt x="567" y="5356"/>
                    <a:pt x="1034" y="5356"/>
                  </a:cubicBezTo>
                  <a:cubicBezTo>
                    <a:pt x="1468" y="5356"/>
                    <a:pt x="1601" y="5023"/>
                    <a:pt x="1668" y="4689"/>
                  </a:cubicBezTo>
                  <a:cubicBezTo>
                    <a:pt x="1935" y="3522"/>
                    <a:pt x="2302" y="2354"/>
                    <a:pt x="2235" y="1153"/>
                  </a:cubicBezTo>
                  <a:cubicBezTo>
                    <a:pt x="2235" y="720"/>
                    <a:pt x="2135" y="386"/>
                    <a:pt x="1768" y="153"/>
                  </a:cubicBezTo>
                  <a:cubicBezTo>
                    <a:pt x="1604" y="50"/>
                    <a:pt x="1436" y="1"/>
                    <a:pt x="1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7" name="Google Shape;12867;p23"/>
            <p:cNvSpPr/>
            <p:nvPr/>
          </p:nvSpPr>
          <p:spPr>
            <a:xfrm rot="-5400000">
              <a:off x="5594438" y="17827"/>
              <a:ext cx="71205" cy="234170"/>
            </a:xfrm>
            <a:custGeom>
              <a:avLst/>
              <a:gdLst/>
              <a:ahLst/>
              <a:cxnLst/>
              <a:rect l="l" t="t" r="r" b="b"/>
              <a:pathLst>
                <a:path w="2870" h="5259" extrusionOk="0">
                  <a:moveTo>
                    <a:pt x="1535" y="0"/>
                  </a:moveTo>
                  <a:cubicBezTo>
                    <a:pt x="868" y="0"/>
                    <a:pt x="401" y="500"/>
                    <a:pt x="368" y="1434"/>
                  </a:cubicBezTo>
                  <a:cubicBezTo>
                    <a:pt x="368" y="2368"/>
                    <a:pt x="301" y="3269"/>
                    <a:pt x="34" y="4170"/>
                  </a:cubicBezTo>
                  <a:cubicBezTo>
                    <a:pt x="1" y="4270"/>
                    <a:pt x="34" y="4370"/>
                    <a:pt x="1" y="4437"/>
                  </a:cubicBezTo>
                  <a:cubicBezTo>
                    <a:pt x="1" y="4804"/>
                    <a:pt x="101" y="5104"/>
                    <a:pt x="468" y="5237"/>
                  </a:cubicBezTo>
                  <a:cubicBezTo>
                    <a:pt x="517" y="5252"/>
                    <a:pt x="564" y="5259"/>
                    <a:pt x="609" y="5259"/>
                  </a:cubicBezTo>
                  <a:cubicBezTo>
                    <a:pt x="868" y="5259"/>
                    <a:pt x="1054" y="5036"/>
                    <a:pt x="1168" y="4837"/>
                  </a:cubicBezTo>
                  <a:cubicBezTo>
                    <a:pt x="1668" y="4003"/>
                    <a:pt x="2236" y="3202"/>
                    <a:pt x="2536" y="2302"/>
                  </a:cubicBezTo>
                  <a:cubicBezTo>
                    <a:pt x="2703" y="1835"/>
                    <a:pt x="2869" y="1401"/>
                    <a:pt x="2703" y="901"/>
                  </a:cubicBezTo>
                  <a:cubicBezTo>
                    <a:pt x="2502" y="334"/>
                    <a:pt x="2102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8" name="Google Shape;12868;p23"/>
            <p:cNvSpPr/>
            <p:nvPr/>
          </p:nvSpPr>
          <p:spPr>
            <a:xfrm rot="-5400000">
              <a:off x="8017354" y="126257"/>
              <a:ext cx="61281" cy="202689"/>
            </a:xfrm>
            <a:custGeom>
              <a:avLst/>
              <a:gdLst/>
              <a:ahLst/>
              <a:cxnLst/>
              <a:rect l="l" t="t" r="r" b="b"/>
              <a:pathLst>
                <a:path w="2470" h="4552" extrusionOk="0">
                  <a:moveTo>
                    <a:pt x="1462" y="0"/>
                  </a:moveTo>
                  <a:cubicBezTo>
                    <a:pt x="1079" y="0"/>
                    <a:pt x="616" y="336"/>
                    <a:pt x="468" y="750"/>
                  </a:cubicBezTo>
                  <a:cubicBezTo>
                    <a:pt x="167" y="1584"/>
                    <a:pt x="67" y="2418"/>
                    <a:pt x="1" y="3286"/>
                  </a:cubicBezTo>
                  <a:cubicBezTo>
                    <a:pt x="1" y="3653"/>
                    <a:pt x="1" y="4019"/>
                    <a:pt x="301" y="4286"/>
                  </a:cubicBezTo>
                  <a:cubicBezTo>
                    <a:pt x="489" y="4460"/>
                    <a:pt x="714" y="4552"/>
                    <a:pt x="928" y="4552"/>
                  </a:cubicBezTo>
                  <a:cubicBezTo>
                    <a:pt x="1208" y="4552"/>
                    <a:pt x="1469" y="4393"/>
                    <a:pt x="1602" y="4053"/>
                  </a:cubicBezTo>
                  <a:cubicBezTo>
                    <a:pt x="2002" y="3119"/>
                    <a:pt x="2369" y="2151"/>
                    <a:pt x="2436" y="1117"/>
                  </a:cubicBezTo>
                  <a:cubicBezTo>
                    <a:pt x="2469" y="550"/>
                    <a:pt x="2102" y="117"/>
                    <a:pt x="1602" y="17"/>
                  </a:cubicBezTo>
                  <a:cubicBezTo>
                    <a:pt x="1557" y="5"/>
                    <a:pt x="1510" y="0"/>
                    <a:pt x="1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9" name="Google Shape;12869;p23"/>
            <p:cNvSpPr/>
            <p:nvPr/>
          </p:nvSpPr>
          <p:spPr>
            <a:xfrm rot="-5400000">
              <a:off x="8878030" y="101710"/>
              <a:ext cx="53838" cy="221168"/>
            </a:xfrm>
            <a:custGeom>
              <a:avLst/>
              <a:gdLst/>
              <a:ahLst/>
              <a:cxnLst/>
              <a:rect l="l" t="t" r="r" b="b"/>
              <a:pathLst>
                <a:path w="2170" h="4967" extrusionOk="0">
                  <a:moveTo>
                    <a:pt x="1007" y="0"/>
                  </a:moveTo>
                  <a:cubicBezTo>
                    <a:pt x="939" y="0"/>
                    <a:pt x="870" y="8"/>
                    <a:pt x="801" y="26"/>
                  </a:cubicBezTo>
                  <a:cubicBezTo>
                    <a:pt x="368" y="159"/>
                    <a:pt x="34" y="559"/>
                    <a:pt x="34" y="1026"/>
                  </a:cubicBezTo>
                  <a:cubicBezTo>
                    <a:pt x="1" y="1260"/>
                    <a:pt x="34" y="1493"/>
                    <a:pt x="68" y="1727"/>
                  </a:cubicBezTo>
                  <a:cubicBezTo>
                    <a:pt x="234" y="2494"/>
                    <a:pt x="368" y="3261"/>
                    <a:pt x="535" y="4028"/>
                  </a:cubicBezTo>
                  <a:cubicBezTo>
                    <a:pt x="568" y="4229"/>
                    <a:pt x="635" y="4429"/>
                    <a:pt x="735" y="4595"/>
                  </a:cubicBezTo>
                  <a:cubicBezTo>
                    <a:pt x="858" y="4781"/>
                    <a:pt x="1010" y="4966"/>
                    <a:pt x="1244" y="4966"/>
                  </a:cubicBezTo>
                  <a:cubicBezTo>
                    <a:pt x="1263" y="4966"/>
                    <a:pt x="1282" y="4965"/>
                    <a:pt x="1302" y="4962"/>
                  </a:cubicBezTo>
                  <a:cubicBezTo>
                    <a:pt x="1569" y="4929"/>
                    <a:pt x="1635" y="4729"/>
                    <a:pt x="1702" y="4529"/>
                  </a:cubicBezTo>
                  <a:cubicBezTo>
                    <a:pt x="1936" y="3862"/>
                    <a:pt x="2002" y="3194"/>
                    <a:pt x="2069" y="2494"/>
                  </a:cubicBezTo>
                  <a:cubicBezTo>
                    <a:pt x="2136" y="2194"/>
                    <a:pt x="2136" y="1927"/>
                    <a:pt x="2169" y="1593"/>
                  </a:cubicBezTo>
                  <a:cubicBezTo>
                    <a:pt x="2136" y="1226"/>
                    <a:pt x="2136" y="859"/>
                    <a:pt x="1902" y="526"/>
                  </a:cubicBezTo>
                  <a:cubicBezTo>
                    <a:pt x="1654" y="194"/>
                    <a:pt x="1336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0" name="Google Shape;12870;p23"/>
            <p:cNvSpPr/>
            <p:nvPr/>
          </p:nvSpPr>
          <p:spPr>
            <a:xfrm rot="-5400000">
              <a:off x="5116300" y="12372"/>
              <a:ext cx="52151" cy="209502"/>
            </a:xfrm>
            <a:custGeom>
              <a:avLst/>
              <a:gdLst/>
              <a:ahLst/>
              <a:cxnLst/>
              <a:rect l="l" t="t" r="r" b="b"/>
              <a:pathLst>
                <a:path w="2102" h="4705" extrusionOk="0">
                  <a:moveTo>
                    <a:pt x="1068" y="1"/>
                  </a:moveTo>
                  <a:cubicBezTo>
                    <a:pt x="634" y="1"/>
                    <a:pt x="267" y="401"/>
                    <a:pt x="100" y="935"/>
                  </a:cubicBezTo>
                  <a:cubicBezTo>
                    <a:pt x="67" y="1068"/>
                    <a:pt x="67" y="1168"/>
                    <a:pt x="34" y="1302"/>
                  </a:cubicBezTo>
                  <a:cubicBezTo>
                    <a:pt x="34" y="1402"/>
                    <a:pt x="34" y="1502"/>
                    <a:pt x="34" y="1602"/>
                  </a:cubicBezTo>
                  <a:cubicBezTo>
                    <a:pt x="34" y="1869"/>
                    <a:pt x="34" y="2169"/>
                    <a:pt x="34" y="2436"/>
                  </a:cubicBezTo>
                  <a:cubicBezTo>
                    <a:pt x="34" y="2870"/>
                    <a:pt x="0" y="3303"/>
                    <a:pt x="67" y="3703"/>
                  </a:cubicBezTo>
                  <a:cubicBezTo>
                    <a:pt x="67" y="3770"/>
                    <a:pt x="100" y="3837"/>
                    <a:pt x="100" y="3870"/>
                  </a:cubicBezTo>
                  <a:cubicBezTo>
                    <a:pt x="167" y="4037"/>
                    <a:pt x="201" y="4170"/>
                    <a:pt x="301" y="4304"/>
                  </a:cubicBezTo>
                  <a:cubicBezTo>
                    <a:pt x="451" y="4571"/>
                    <a:pt x="668" y="4704"/>
                    <a:pt x="888" y="4704"/>
                  </a:cubicBezTo>
                  <a:cubicBezTo>
                    <a:pt x="1109" y="4704"/>
                    <a:pt x="1335" y="4571"/>
                    <a:pt x="1501" y="4304"/>
                  </a:cubicBezTo>
                  <a:cubicBezTo>
                    <a:pt x="1735" y="3870"/>
                    <a:pt x="1802" y="3337"/>
                    <a:pt x="1902" y="2836"/>
                  </a:cubicBezTo>
                  <a:cubicBezTo>
                    <a:pt x="2035" y="2202"/>
                    <a:pt x="2102" y="1535"/>
                    <a:pt x="1935" y="868"/>
                  </a:cubicBezTo>
                  <a:cubicBezTo>
                    <a:pt x="1802" y="334"/>
                    <a:pt x="1435" y="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1" name="Google Shape;12871;p23"/>
            <p:cNvSpPr/>
            <p:nvPr/>
          </p:nvSpPr>
          <p:spPr>
            <a:xfrm rot="-5400000">
              <a:off x="9151686" y="187339"/>
              <a:ext cx="53813" cy="116128"/>
            </a:xfrm>
            <a:custGeom>
              <a:avLst/>
              <a:gdLst/>
              <a:ahLst/>
              <a:cxnLst/>
              <a:rect l="l" t="t" r="r" b="b"/>
              <a:pathLst>
                <a:path w="2169" h="2608" extrusionOk="0">
                  <a:moveTo>
                    <a:pt x="1112" y="0"/>
                  </a:moveTo>
                  <a:cubicBezTo>
                    <a:pt x="983" y="0"/>
                    <a:pt x="846" y="33"/>
                    <a:pt x="701" y="106"/>
                  </a:cubicBezTo>
                  <a:cubicBezTo>
                    <a:pt x="267" y="306"/>
                    <a:pt x="1" y="673"/>
                    <a:pt x="1" y="1107"/>
                  </a:cubicBezTo>
                  <a:cubicBezTo>
                    <a:pt x="1" y="1607"/>
                    <a:pt x="34" y="2107"/>
                    <a:pt x="67" y="2608"/>
                  </a:cubicBezTo>
                  <a:lnTo>
                    <a:pt x="2002" y="2608"/>
                  </a:lnTo>
                  <a:cubicBezTo>
                    <a:pt x="2069" y="2207"/>
                    <a:pt x="2102" y="1807"/>
                    <a:pt x="2135" y="1407"/>
                  </a:cubicBezTo>
                  <a:cubicBezTo>
                    <a:pt x="2169" y="973"/>
                    <a:pt x="2069" y="573"/>
                    <a:pt x="1735" y="273"/>
                  </a:cubicBezTo>
                  <a:cubicBezTo>
                    <a:pt x="1544" y="103"/>
                    <a:pt x="1339" y="0"/>
                    <a:pt x="11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2" name="Google Shape;12872;p23"/>
            <p:cNvSpPr/>
            <p:nvPr/>
          </p:nvSpPr>
          <p:spPr>
            <a:xfrm rot="-5400000">
              <a:off x="7347815" y="66116"/>
              <a:ext cx="42227" cy="209591"/>
            </a:xfrm>
            <a:custGeom>
              <a:avLst/>
              <a:gdLst/>
              <a:ahLst/>
              <a:cxnLst/>
              <a:rect l="l" t="t" r="r" b="b"/>
              <a:pathLst>
                <a:path w="1702" h="4707" extrusionOk="0">
                  <a:moveTo>
                    <a:pt x="767" y="0"/>
                  </a:moveTo>
                  <a:cubicBezTo>
                    <a:pt x="434" y="0"/>
                    <a:pt x="300" y="300"/>
                    <a:pt x="167" y="567"/>
                  </a:cubicBezTo>
                  <a:cubicBezTo>
                    <a:pt x="100" y="734"/>
                    <a:pt x="67" y="868"/>
                    <a:pt x="34" y="1001"/>
                  </a:cubicBezTo>
                  <a:cubicBezTo>
                    <a:pt x="34" y="1101"/>
                    <a:pt x="34" y="1234"/>
                    <a:pt x="0" y="1335"/>
                  </a:cubicBezTo>
                  <a:cubicBezTo>
                    <a:pt x="0" y="1668"/>
                    <a:pt x="0" y="2002"/>
                    <a:pt x="0" y="2302"/>
                  </a:cubicBezTo>
                  <a:cubicBezTo>
                    <a:pt x="34" y="2669"/>
                    <a:pt x="0" y="3002"/>
                    <a:pt x="34" y="3336"/>
                  </a:cubicBezTo>
                  <a:cubicBezTo>
                    <a:pt x="34" y="3436"/>
                    <a:pt x="34" y="3569"/>
                    <a:pt x="67" y="3670"/>
                  </a:cubicBezTo>
                  <a:cubicBezTo>
                    <a:pt x="67" y="3736"/>
                    <a:pt x="67" y="3803"/>
                    <a:pt x="100" y="3870"/>
                  </a:cubicBezTo>
                  <a:cubicBezTo>
                    <a:pt x="134" y="3970"/>
                    <a:pt x="134" y="4103"/>
                    <a:pt x="200" y="4237"/>
                  </a:cubicBezTo>
                  <a:cubicBezTo>
                    <a:pt x="300" y="4503"/>
                    <a:pt x="467" y="4704"/>
                    <a:pt x="767" y="4704"/>
                  </a:cubicBezTo>
                  <a:cubicBezTo>
                    <a:pt x="789" y="4706"/>
                    <a:pt x="810" y="4707"/>
                    <a:pt x="830" y="4707"/>
                  </a:cubicBezTo>
                  <a:cubicBezTo>
                    <a:pt x="1122" y="4707"/>
                    <a:pt x="1274" y="4486"/>
                    <a:pt x="1368" y="4237"/>
                  </a:cubicBezTo>
                  <a:cubicBezTo>
                    <a:pt x="1468" y="4070"/>
                    <a:pt x="1501" y="3870"/>
                    <a:pt x="1535" y="3670"/>
                  </a:cubicBezTo>
                  <a:cubicBezTo>
                    <a:pt x="1601" y="2736"/>
                    <a:pt x="1702" y="1802"/>
                    <a:pt x="1535" y="868"/>
                  </a:cubicBezTo>
                  <a:cubicBezTo>
                    <a:pt x="1535" y="767"/>
                    <a:pt x="1501" y="667"/>
                    <a:pt x="1468" y="567"/>
                  </a:cubicBezTo>
                  <a:cubicBezTo>
                    <a:pt x="1335" y="267"/>
                    <a:pt x="1134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3" name="Google Shape;12873;p23"/>
            <p:cNvSpPr/>
            <p:nvPr/>
          </p:nvSpPr>
          <p:spPr>
            <a:xfrm rot="-5400000">
              <a:off x="8472730" y="146577"/>
              <a:ext cx="40589" cy="200953"/>
            </a:xfrm>
            <a:custGeom>
              <a:avLst/>
              <a:gdLst/>
              <a:ahLst/>
              <a:cxnLst/>
              <a:rect l="l" t="t" r="r" b="b"/>
              <a:pathLst>
                <a:path w="1636" h="4513" extrusionOk="0">
                  <a:moveTo>
                    <a:pt x="721" y="0"/>
                  </a:moveTo>
                  <a:cubicBezTo>
                    <a:pt x="640" y="0"/>
                    <a:pt x="555" y="14"/>
                    <a:pt x="468" y="43"/>
                  </a:cubicBezTo>
                  <a:cubicBezTo>
                    <a:pt x="168" y="143"/>
                    <a:pt x="67" y="377"/>
                    <a:pt x="34" y="677"/>
                  </a:cubicBezTo>
                  <a:cubicBezTo>
                    <a:pt x="1" y="1544"/>
                    <a:pt x="134" y="2378"/>
                    <a:pt x="268" y="3245"/>
                  </a:cubicBezTo>
                  <a:cubicBezTo>
                    <a:pt x="301" y="3479"/>
                    <a:pt x="301" y="3712"/>
                    <a:pt x="368" y="3946"/>
                  </a:cubicBezTo>
                  <a:cubicBezTo>
                    <a:pt x="434" y="4246"/>
                    <a:pt x="601" y="4513"/>
                    <a:pt x="935" y="4513"/>
                  </a:cubicBezTo>
                  <a:cubicBezTo>
                    <a:pt x="1268" y="4513"/>
                    <a:pt x="1435" y="4246"/>
                    <a:pt x="1502" y="3946"/>
                  </a:cubicBezTo>
                  <a:cubicBezTo>
                    <a:pt x="1635" y="3446"/>
                    <a:pt x="1569" y="2945"/>
                    <a:pt x="1602" y="2512"/>
                  </a:cubicBezTo>
                  <a:cubicBezTo>
                    <a:pt x="1602" y="1911"/>
                    <a:pt x="1602" y="1377"/>
                    <a:pt x="1502" y="810"/>
                  </a:cubicBezTo>
                  <a:cubicBezTo>
                    <a:pt x="1419" y="314"/>
                    <a:pt x="1109" y="0"/>
                    <a:pt x="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4" name="Google Shape;12874;p23"/>
            <p:cNvSpPr/>
            <p:nvPr/>
          </p:nvSpPr>
          <p:spPr>
            <a:xfrm rot="-5400000">
              <a:off x="910447" y="460905"/>
              <a:ext cx="228450" cy="311336"/>
            </a:xfrm>
            <a:custGeom>
              <a:avLst/>
              <a:gdLst/>
              <a:ahLst/>
              <a:cxnLst/>
              <a:rect l="l" t="t" r="r" b="b"/>
              <a:pathLst>
                <a:path w="9208" h="6992" extrusionOk="0">
                  <a:moveTo>
                    <a:pt x="9054" y="1"/>
                  </a:moveTo>
                  <a:cubicBezTo>
                    <a:pt x="9022" y="1"/>
                    <a:pt x="8985" y="8"/>
                    <a:pt x="8940" y="19"/>
                  </a:cubicBezTo>
                  <a:cubicBezTo>
                    <a:pt x="8040" y="86"/>
                    <a:pt x="7173" y="120"/>
                    <a:pt x="6305" y="153"/>
                  </a:cubicBezTo>
                  <a:cubicBezTo>
                    <a:pt x="5271" y="153"/>
                    <a:pt x="4237" y="253"/>
                    <a:pt x="3203" y="386"/>
                  </a:cubicBezTo>
                  <a:cubicBezTo>
                    <a:pt x="2302" y="486"/>
                    <a:pt x="1368" y="620"/>
                    <a:pt x="468" y="720"/>
                  </a:cubicBezTo>
                  <a:cubicBezTo>
                    <a:pt x="434" y="753"/>
                    <a:pt x="401" y="787"/>
                    <a:pt x="368" y="820"/>
                  </a:cubicBezTo>
                  <a:cubicBezTo>
                    <a:pt x="368" y="887"/>
                    <a:pt x="368" y="953"/>
                    <a:pt x="368" y="987"/>
                  </a:cubicBezTo>
                  <a:cubicBezTo>
                    <a:pt x="368" y="1154"/>
                    <a:pt x="401" y="1287"/>
                    <a:pt x="301" y="1420"/>
                  </a:cubicBezTo>
                  <a:cubicBezTo>
                    <a:pt x="268" y="1487"/>
                    <a:pt x="268" y="1554"/>
                    <a:pt x="268" y="1621"/>
                  </a:cubicBezTo>
                  <a:cubicBezTo>
                    <a:pt x="301" y="1754"/>
                    <a:pt x="334" y="1921"/>
                    <a:pt x="201" y="2021"/>
                  </a:cubicBezTo>
                  <a:cubicBezTo>
                    <a:pt x="201" y="2121"/>
                    <a:pt x="201" y="2221"/>
                    <a:pt x="201" y="2288"/>
                  </a:cubicBezTo>
                  <a:cubicBezTo>
                    <a:pt x="201" y="2488"/>
                    <a:pt x="234" y="2721"/>
                    <a:pt x="134" y="2888"/>
                  </a:cubicBezTo>
                  <a:cubicBezTo>
                    <a:pt x="101" y="3022"/>
                    <a:pt x="101" y="3122"/>
                    <a:pt x="101" y="3255"/>
                  </a:cubicBezTo>
                  <a:cubicBezTo>
                    <a:pt x="101" y="3555"/>
                    <a:pt x="168" y="3889"/>
                    <a:pt x="34" y="4189"/>
                  </a:cubicBezTo>
                  <a:cubicBezTo>
                    <a:pt x="34" y="4456"/>
                    <a:pt x="1" y="4723"/>
                    <a:pt x="1" y="4990"/>
                  </a:cubicBezTo>
                  <a:cubicBezTo>
                    <a:pt x="1" y="5423"/>
                    <a:pt x="34" y="5857"/>
                    <a:pt x="34" y="6291"/>
                  </a:cubicBezTo>
                  <a:cubicBezTo>
                    <a:pt x="412" y="6291"/>
                    <a:pt x="805" y="6261"/>
                    <a:pt x="1193" y="6261"/>
                  </a:cubicBezTo>
                  <a:cubicBezTo>
                    <a:pt x="1387" y="6261"/>
                    <a:pt x="1580" y="6268"/>
                    <a:pt x="1769" y="6291"/>
                  </a:cubicBezTo>
                  <a:cubicBezTo>
                    <a:pt x="3904" y="6591"/>
                    <a:pt x="6072" y="6824"/>
                    <a:pt x="8273" y="6991"/>
                  </a:cubicBezTo>
                  <a:cubicBezTo>
                    <a:pt x="8307" y="6758"/>
                    <a:pt x="8207" y="6491"/>
                    <a:pt x="8340" y="6291"/>
                  </a:cubicBezTo>
                  <a:cubicBezTo>
                    <a:pt x="8340" y="6090"/>
                    <a:pt x="8340" y="5924"/>
                    <a:pt x="8373" y="5757"/>
                  </a:cubicBezTo>
                  <a:cubicBezTo>
                    <a:pt x="8340" y="5657"/>
                    <a:pt x="8340" y="5557"/>
                    <a:pt x="8440" y="5490"/>
                  </a:cubicBezTo>
                  <a:cubicBezTo>
                    <a:pt x="8440" y="5357"/>
                    <a:pt x="8440" y="5223"/>
                    <a:pt x="8473" y="5056"/>
                  </a:cubicBezTo>
                  <a:cubicBezTo>
                    <a:pt x="8440" y="4956"/>
                    <a:pt x="8440" y="4890"/>
                    <a:pt x="8507" y="4790"/>
                  </a:cubicBezTo>
                  <a:cubicBezTo>
                    <a:pt x="8507" y="4656"/>
                    <a:pt x="8507" y="4523"/>
                    <a:pt x="8574" y="4356"/>
                  </a:cubicBezTo>
                  <a:cubicBezTo>
                    <a:pt x="8540" y="4289"/>
                    <a:pt x="8540" y="4256"/>
                    <a:pt x="8607" y="4189"/>
                  </a:cubicBezTo>
                  <a:cubicBezTo>
                    <a:pt x="8607" y="4089"/>
                    <a:pt x="8640" y="3956"/>
                    <a:pt x="8640" y="3856"/>
                  </a:cubicBezTo>
                  <a:cubicBezTo>
                    <a:pt x="8607" y="3755"/>
                    <a:pt x="8607" y="3655"/>
                    <a:pt x="8674" y="3589"/>
                  </a:cubicBezTo>
                  <a:cubicBezTo>
                    <a:pt x="8707" y="3522"/>
                    <a:pt x="8707" y="3422"/>
                    <a:pt x="8707" y="3322"/>
                  </a:cubicBezTo>
                  <a:cubicBezTo>
                    <a:pt x="8707" y="3222"/>
                    <a:pt x="8674" y="3088"/>
                    <a:pt x="8774" y="2988"/>
                  </a:cubicBezTo>
                  <a:cubicBezTo>
                    <a:pt x="8774" y="2888"/>
                    <a:pt x="8807" y="2821"/>
                    <a:pt x="8807" y="2721"/>
                  </a:cubicBezTo>
                  <a:cubicBezTo>
                    <a:pt x="8774" y="2621"/>
                    <a:pt x="8774" y="2555"/>
                    <a:pt x="8874" y="2455"/>
                  </a:cubicBezTo>
                  <a:cubicBezTo>
                    <a:pt x="8874" y="2354"/>
                    <a:pt x="8874" y="2254"/>
                    <a:pt x="8907" y="2121"/>
                  </a:cubicBezTo>
                  <a:cubicBezTo>
                    <a:pt x="8874" y="2021"/>
                    <a:pt x="8874" y="1954"/>
                    <a:pt x="8940" y="1854"/>
                  </a:cubicBezTo>
                  <a:cubicBezTo>
                    <a:pt x="8974" y="1754"/>
                    <a:pt x="8974" y="1621"/>
                    <a:pt x="9007" y="1521"/>
                  </a:cubicBezTo>
                  <a:cubicBezTo>
                    <a:pt x="8974" y="1420"/>
                    <a:pt x="8974" y="1320"/>
                    <a:pt x="9041" y="1254"/>
                  </a:cubicBezTo>
                  <a:cubicBezTo>
                    <a:pt x="9041" y="1154"/>
                    <a:pt x="9074" y="1020"/>
                    <a:pt x="9074" y="920"/>
                  </a:cubicBezTo>
                  <a:cubicBezTo>
                    <a:pt x="9041" y="853"/>
                    <a:pt x="9074" y="787"/>
                    <a:pt x="9107" y="720"/>
                  </a:cubicBezTo>
                  <a:cubicBezTo>
                    <a:pt x="9141" y="587"/>
                    <a:pt x="9141" y="453"/>
                    <a:pt x="9174" y="286"/>
                  </a:cubicBezTo>
                  <a:cubicBezTo>
                    <a:pt x="9141" y="220"/>
                    <a:pt x="9141" y="186"/>
                    <a:pt x="9207" y="120"/>
                  </a:cubicBezTo>
                  <a:cubicBezTo>
                    <a:pt x="9163" y="31"/>
                    <a:pt x="9118" y="1"/>
                    <a:pt x="9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5" name="Google Shape;12875;p23"/>
            <p:cNvSpPr/>
            <p:nvPr/>
          </p:nvSpPr>
          <p:spPr>
            <a:xfrm rot="-5400000">
              <a:off x="362059" y="378053"/>
              <a:ext cx="228426" cy="359515"/>
            </a:xfrm>
            <a:custGeom>
              <a:avLst/>
              <a:gdLst/>
              <a:ahLst/>
              <a:cxnLst/>
              <a:rect l="l" t="t" r="r" b="b"/>
              <a:pathLst>
                <a:path w="9207" h="8074" extrusionOk="0">
                  <a:moveTo>
                    <a:pt x="9173" y="1"/>
                  </a:moveTo>
                  <a:cubicBezTo>
                    <a:pt x="6505" y="334"/>
                    <a:pt x="3836" y="601"/>
                    <a:pt x="1168" y="1035"/>
                  </a:cubicBezTo>
                  <a:lnTo>
                    <a:pt x="967" y="1035"/>
                  </a:lnTo>
                  <a:cubicBezTo>
                    <a:pt x="934" y="1068"/>
                    <a:pt x="901" y="1101"/>
                    <a:pt x="867" y="1135"/>
                  </a:cubicBezTo>
                  <a:lnTo>
                    <a:pt x="834" y="1302"/>
                  </a:lnTo>
                  <a:cubicBezTo>
                    <a:pt x="867" y="1468"/>
                    <a:pt x="901" y="1602"/>
                    <a:pt x="767" y="1735"/>
                  </a:cubicBezTo>
                  <a:cubicBezTo>
                    <a:pt x="767" y="1802"/>
                    <a:pt x="767" y="1869"/>
                    <a:pt x="767" y="1902"/>
                  </a:cubicBezTo>
                  <a:cubicBezTo>
                    <a:pt x="767" y="2035"/>
                    <a:pt x="801" y="2169"/>
                    <a:pt x="701" y="2269"/>
                  </a:cubicBezTo>
                  <a:lnTo>
                    <a:pt x="667" y="2436"/>
                  </a:lnTo>
                  <a:cubicBezTo>
                    <a:pt x="701" y="2536"/>
                    <a:pt x="701" y="2602"/>
                    <a:pt x="601" y="2703"/>
                  </a:cubicBezTo>
                  <a:lnTo>
                    <a:pt x="567" y="2869"/>
                  </a:lnTo>
                  <a:cubicBezTo>
                    <a:pt x="601" y="2969"/>
                    <a:pt x="601" y="3036"/>
                    <a:pt x="500" y="3136"/>
                  </a:cubicBezTo>
                  <a:cubicBezTo>
                    <a:pt x="500" y="3170"/>
                    <a:pt x="500" y="3236"/>
                    <a:pt x="500" y="3303"/>
                  </a:cubicBezTo>
                  <a:cubicBezTo>
                    <a:pt x="500" y="3503"/>
                    <a:pt x="434" y="3703"/>
                    <a:pt x="334" y="3903"/>
                  </a:cubicBezTo>
                  <a:cubicBezTo>
                    <a:pt x="334" y="3970"/>
                    <a:pt x="334" y="4003"/>
                    <a:pt x="300" y="4070"/>
                  </a:cubicBezTo>
                  <a:cubicBezTo>
                    <a:pt x="334" y="4304"/>
                    <a:pt x="267" y="4504"/>
                    <a:pt x="167" y="4671"/>
                  </a:cubicBezTo>
                  <a:cubicBezTo>
                    <a:pt x="167" y="4737"/>
                    <a:pt x="134" y="4804"/>
                    <a:pt x="134" y="4871"/>
                  </a:cubicBezTo>
                  <a:cubicBezTo>
                    <a:pt x="167" y="4937"/>
                    <a:pt x="134" y="4971"/>
                    <a:pt x="100" y="5038"/>
                  </a:cubicBezTo>
                  <a:cubicBezTo>
                    <a:pt x="67" y="5071"/>
                    <a:pt x="67" y="5138"/>
                    <a:pt x="67" y="5204"/>
                  </a:cubicBezTo>
                  <a:cubicBezTo>
                    <a:pt x="67" y="5271"/>
                    <a:pt x="67" y="5338"/>
                    <a:pt x="0" y="5371"/>
                  </a:cubicBezTo>
                  <a:cubicBezTo>
                    <a:pt x="0" y="5438"/>
                    <a:pt x="0" y="5505"/>
                    <a:pt x="0" y="5538"/>
                  </a:cubicBezTo>
                  <a:cubicBezTo>
                    <a:pt x="33" y="5571"/>
                    <a:pt x="67" y="5605"/>
                    <a:pt x="134" y="5605"/>
                  </a:cubicBezTo>
                  <a:cubicBezTo>
                    <a:pt x="1101" y="5905"/>
                    <a:pt x="2068" y="6172"/>
                    <a:pt x="3036" y="6505"/>
                  </a:cubicBezTo>
                  <a:cubicBezTo>
                    <a:pt x="4637" y="7072"/>
                    <a:pt x="6305" y="7406"/>
                    <a:pt x="7872" y="8073"/>
                  </a:cubicBezTo>
                  <a:cubicBezTo>
                    <a:pt x="8139" y="7673"/>
                    <a:pt x="8073" y="7172"/>
                    <a:pt x="8306" y="6739"/>
                  </a:cubicBezTo>
                  <a:cubicBezTo>
                    <a:pt x="8306" y="6705"/>
                    <a:pt x="8339" y="6639"/>
                    <a:pt x="8339" y="6572"/>
                  </a:cubicBezTo>
                  <a:cubicBezTo>
                    <a:pt x="8339" y="6338"/>
                    <a:pt x="8373" y="6105"/>
                    <a:pt x="8506" y="5905"/>
                  </a:cubicBezTo>
                  <a:cubicBezTo>
                    <a:pt x="8506" y="5838"/>
                    <a:pt x="8506" y="5771"/>
                    <a:pt x="8506" y="5705"/>
                  </a:cubicBezTo>
                  <a:cubicBezTo>
                    <a:pt x="8473" y="5605"/>
                    <a:pt x="8473" y="5538"/>
                    <a:pt x="8573" y="5471"/>
                  </a:cubicBezTo>
                  <a:cubicBezTo>
                    <a:pt x="8573" y="5404"/>
                    <a:pt x="8606" y="5338"/>
                    <a:pt x="8606" y="5271"/>
                  </a:cubicBezTo>
                  <a:cubicBezTo>
                    <a:pt x="8573" y="5171"/>
                    <a:pt x="8540" y="5038"/>
                    <a:pt x="8673" y="4937"/>
                  </a:cubicBezTo>
                  <a:cubicBezTo>
                    <a:pt x="8673" y="4871"/>
                    <a:pt x="8673" y="4804"/>
                    <a:pt x="8673" y="4771"/>
                  </a:cubicBezTo>
                  <a:cubicBezTo>
                    <a:pt x="8673" y="4637"/>
                    <a:pt x="8640" y="4504"/>
                    <a:pt x="8740" y="4404"/>
                  </a:cubicBezTo>
                  <a:cubicBezTo>
                    <a:pt x="8740" y="4370"/>
                    <a:pt x="8773" y="4304"/>
                    <a:pt x="8773" y="4237"/>
                  </a:cubicBezTo>
                  <a:cubicBezTo>
                    <a:pt x="8740" y="4104"/>
                    <a:pt x="8706" y="3937"/>
                    <a:pt x="8840" y="3803"/>
                  </a:cubicBezTo>
                  <a:lnTo>
                    <a:pt x="8873" y="3536"/>
                  </a:lnTo>
                  <a:cubicBezTo>
                    <a:pt x="8840" y="3436"/>
                    <a:pt x="8806" y="3303"/>
                    <a:pt x="8906" y="3203"/>
                  </a:cubicBezTo>
                  <a:cubicBezTo>
                    <a:pt x="8940" y="3069"/>
                    <a:pt x="8940" y="2969"/>
                    <a:pt x="8940" y="2869"/>
                  </a:cubicBezTo>
                  <a:cubicBezTo>
                    <a:pt x="8940" y="2703"/>
                    <a:pt x="8906" y="2569"/>
                    <a:pt x="9007" y="2436"/>
                  </a:cubicBezTo>
                  <a:cubicBezTo>
                    <a:pt x="9007" y="2336"/>
                    <a:pt x="9040" y="2236"/>
                    <a:pt x="9040" y="2169"/>
                  </a:cubicBezTo>
                  <a:cubicBezTo>
                    <a:pt x="9007" y="1969"/>
                    <a:pt x="8973" y="1802"/>
                    <a:pt x="9107" y="1635"/>
                  </a:cubicBezTo>
                  <a:cubicBezTo>
                    <a:pt x="9107" y="1568"/>
                    <a:pt x="9107" y="1468"/>
                    <a:pt x="9107" y="1368"/>
                  </a:cubicBezTo>
                  <a:cubicBezTo>
                    <a:pt x="9107" y="1168"/>
                    <a:pt x="9040" y="968"/>
                    <a:pt x="9173" y="768"/>
                  </a:cubicBezTo>
                  <a:cubicBezTo>
                    <a:pt x="9207" y="701"/>
                    <a:pt x="9207" y="601"/>
                    <a:pt x="9207" y="534"/>
                  </a:cubicBezTo>
                  <a:cubicBezTo>
                    <a:pt x="9207" y="334"/>
                    <a:pt x="9207" y="167"/>
                    <a:pt x="9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6" name="Google Shape;12876;p23"/>
            <p:cNvSpPr/>
            <p:nvPr/>
          </p:nvSpPr>
          <p:spPr>
            <a:xfrm rot="-5400000">
              <a:off x="1474798" y="422626"/>
              <a:ext cx="223488" cy="328301"/>
            </a:xfrm>
            <a:custGeom>
              <a:avLst/>
              <a:gdLst/>
              <a:ahLst/>
              <a:cxnLst/>
              <a:rect l="l" t="t" r="r" b="b"/>
              <a:pathLst>
                <a:path w="9008" h="7373" extrusionOk="0">
                  <a:moveTo>
                    <a:pt x="7840" y="0"/>
                  </a:moveTo>
                  <a:lnTo>
                    <a:pt x="7840" y="0"/>
                  </a:lnTo>
                  <a:cubicBezTo>
                    <a:pt x="6272" y="134"/>
                    <a:pt x="4737" y="334"/>
                    <a:pt x="3203" y="567"/>
                  </a:cubicBezTo>
                  <a:cubicBezTo>
                    <a:pt x="2169" y="734"/>
                    <a:pt x="1101" y="868"/>
                    <a:pt x="34" y="1034"/>
                  </a:cubicBezTo>
                  <a:cubicBezTo>
                    <a:pt x="34" y="1068"/>
                    <a:pt x="1" y="1135"/>
                    <a:pt x="1" y="1201"/>
                  </a:cubicBezTo>
                  <a:lnTo>
                    <a:pt x="34" y="1468"/>
                  </a:lnTo>
                  <a:cubicBezTo>
                    <a:pt x="134" y="1602"/>
                    <a:pt x="101" y="1735"/>
                    <a:pt x="101" y="1902"/>
                  </a:cubicBezTo>
                  <a:lnTo>
                    <a:pt x="101" y="2235"/>
                  </a:lnTo>
                  <a:cubicBezTo>
                    <a:pt x="234" y="2335"/>
                    <a:pt x="201" y="2469"/>
                    <a:pt x="167" y="2569"/>
                  </a:cubicBezTo>
                  <a:lnTo>
                    <a:pt x="201" y="2836"/>
                  </a:lnTo>
                  <a:cubicBezTo>
                    <a:pt x="301" y="2936"/>
                    <a:pt x="268" y="3069"/>
                    <a:pt x="268" y="3203"/>
                  </a:cubicBezTo>
                  <a:lnTo>
                    <a:pt x="268" y="3369"/>
                  </a:lnTo>
                  <a:cubicBezTo>
                    <a:pt x="368" y="3436"/>
                    <a:pt x="368" y="3536"/>
                    <a:pt x="334" y="3636"/>
                  </a:cubicBezTo>
                  <a:cubicBezTo>
                    <a:pt x="334" y="3670"/>
                    <a:pt x="368" y="3736"/>
                    <a:pt x="368" y="3803"/>
                  </a:cubicBezTo>
                  <a:cubicBezTo>
                    <a:pt x="434" y="3836"/>
                    <a:pt x="468" y="3903"/>
                    <a:pt x="434" y="3970"/>
                  </a:cubicBezTo>
                  <a:cubicBezTo>
                    <a:pt x="434" y="4037"/>
                    <a:pt x="434" y="4103"/>
                    <a:pt x="468" y="4137"/>
                  </a:cubicBezTo>
                  <a:cubicBezTo>
                    <a:pt x="534" y="4203"/>
                    <a:pt x="534" y="4237"/>
                    <a:pt x="501" y="4303"/>
                  </a:cubicBezTo>
                  <a:cubicBezTo>
                    <a:pt x="534" y="4370"/>
                    <a:pt x="534" y="4437"/>
                    <a:pt x="534" y="4504"/>
                  </a:cubicBezTo>
                  <a:cubicBezTo>
                    <a:pt x="601" y="4537"/>
                    <a:pt x="634" y="4604"/>
                    <a:pt x="601" y="4670"/>
                  </a:cubicBezTo>
                  <a:cubicBezTo>
                    <a:pt x="601" y="4737"/>
                    <a:pt x="601" y="4770"/>
                    <a:pt x="634" y="4837"/>
                  </a:cubicBezTo>
                  <a:cubicBezTo>
                    <a:pt x="701" y="4871"/>
                    <a:pt x="701" y="4937"/>
                    <a:pt x="668" y="5004"/>
                  </a:cubicBezTo>
                  <a:cubicBezTo>
                    <a:pt x="701" y="5071"/>
                    <a:pt x="701" y="5137"/>
                    <a:pt x="701" y="5171"/>
                  </a:cubicBezTo>
                  <a:cubicBezTo>
                    <a:pt x="835" y="5371"/>
                    <a:pt x="868" y="5571"/>
                    <a:pt x="868" y="5805"/>
                  </a:cubicBezTo>
                  <a:lnTo>
                    <a:pt x="901" y="5971"/>
                  </a:lnTo>
                  <a:cubicBezTo>
                    <a:pt x="968" y="6005"/>
                    <a:pt x="968" y="6071"/>
                    <a:pt x="935" y="6138"/>
                  </a:cubicBezTo>
                  <a:cubicBezTo>
                    <a:pt x="935" y="6238"/>
                    <a:pt x="968" y="6305"/>
                    <a:pt x="968" y="6405"/>
                  </a:cubicBezTo>
                  <a:cubicBezTo>
                    <a:pt x="1068" y="6472"/>
                    <a:pt x="1068" y="6572"/>
                    <a:pt x="1035" y="6638"/>
                  </a:cubicBezTo>
                  <a:lnTo>
                    <a:pt x="1068" y="6839"/>
                  </a:lnTo>
                  <a:cubicBezTo>
                    <a:pt x="1135" y="6872"/>
                    <a:pt x="1135" y="6939"/>
                    <a:pt x="1101" y="7005"/>
                  </a:cubicBezTo>
                  <a:cubicBezTo>
                    <a:pt x="1135" y="7072"/>
                    <a:pt x="1135" y="7105"/>
                    <a:pt x="1135" y="7172"/>
                  </a:cubicBezTo>
                  <a:cubicBezTo>
                    <a:pt x="1202" y="7239"/>
                    <a:pt x="1235" y="7306"/>
                    <a:pt x="1235" y="7372"/>
                  </a:cubicBezTo>
                  <a:cubicBezTo>
                    <a:pt x="3270" y="6605"/>
                    <a:pt x="5338" y="5971"/>
                    <a:pt x="7373" y="5304"/>
                  </a:cubicBezTo>
                  <a:cubicBezTo>
                    <a:pt x="7873" y="5171"/>
                    <a:pt x="8340" y="4971"/>
                    <a:pt x="8840" y="4904"/>
                  </a:cubicBezTo>
                  <a:cubicBezTo>
                    <a:pt x="9007" y="4770"/>
                    <a:pt x="8807" y="4570"/>
                    <a:pt x="8874" y="4404"/>
                  </a:cubicBezTo>
                  <a:cubicBezTo>
                    <a:pt x="8874" y="4337"/>
                    <a:pt x="8874" y="4270"/>
                    <a:pt x="8840" y="4237"/>
                  </a:cubicBezTo>
                  <a:cubicBezTo>
                    <a:pt x="8807" y="4203"/>
                    <a:pt x="8774" y="4137"/>
                    <a:pt x="8807" y="4070"/>
                  </a:cubicBezTo>
                  <a:cubicBezTo>
                    <a:pt x="8807" y="4003"/>
                    <a:pt x="8774" y="3937"/>
                    <a:pt x="8774" y="3870"/>
                  </a:cubicBezTo>
                  <a:cubicBezTo>
                    <a:pt x="8573" y="3436"/>
                    <a:pt x="8440" y="2969"/>
                    <a:pt x="8373" y="2502"/>
                  </a:cubicBezTo>
                  <a:cubicBezTo>
                    <a:pt x="8373" y="2435"/>
                    <a:pt x="8340" y="2369"/>
                    <a:pt x="8340" y="2335"/>
                  </a:cubicBezTo>
                  <a:cubicBezTo>
                    <a:pt x="8240" y="2135"/>
                    <a:pt x="8173" y="1935"/>
                    <a:pt x="8173" y="1735"/>
                  </a:cubicBezTo>
                  <a:lnTo>
                    <a:pt x="8173" y="1535"/>
                  </a:lnTo>
                  <a:cubicBezTo>
                    <a:pt x="8106" y="1501"/>
                    <a:pt x="8073" y="1435"/>
                    <a:pt x="8106" y="1368"/>
                  </a:cubicBezTo>
                  <a:lnTo>
                    <a:pt x="8073" y="1101"/>
                  </a:lnTo>
                  <a:cubicBezTo>
                    <a:pt x="7973" y="901"/>
                    <a:pt x="7940" y="668"/>
                    <a:pt x="7940" y="434"/>
                  </a:cubicBezTo>
                  <a:lnTo>
                    <a:pt x="7906" y="234"/>
                  </a:lnTo>
                  <a:cubicBezTo>
                    <a:pt x="7806" y="167"/>
                    <a:pt x="7840" y="67"/>
                    <a:pt x="7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7" name="Google Shape;12877;p23"/>
            <p:cNvSpPr/>
            <p:nvPr/>
          </p:nvSpPr>
          <p:spPr>
            <a:xfrm rot="-5400000">
              <a:off x="3806895" y="377382"/>
              <a:ext cx="219320" cy="259061"/>
            </a:xfrm>
            <a:custGeom>
              <a:avLst/>
              <a:gdLst/>
              <a:ahLst/>
              <a:cxnLst/>
              <a:rect l="l" t="t" r="r" b="b"/>
              <a:pathLst>
                <a:path w="8840" h="5818" extrusionOk="0">
                  <a:moveTo>
                    <a:pt x="867" y="0"/>
                  </a:moveTo>
                  <a:cubicBezTo>
                    <a:pt x="767" y="0"/>
                    <a:pt x="634" y="0"/>
                    <a:pt x="534" y="100"/>
                  </a:cubicBezTo>
                  <a:cubicBezTo>
                    <a:pt x="534" y="267"/>
                    <a:pt x="567" y="467"/>
                    <a:pt x="434" y="634"/>
                  </a:cubicBezTo>
                  <a:cubicBezTo>
                    <a:pt x="434" y="734"/>
                    <a:pt x="434" y="867"/>
                    <a:pt x="400" y="967"/>
                  </a:cubicBezTo>
                  <a:cubicBezTo>
                    <a:pt x="434" y="1101"/>
                    <a:pt x="467" y="1201"/>
                    <a:pt x="367" y="1301"/>
                  </a:cubicBezTo>
                  <a:cubicBezTo>
                    <a:pt x="334" y="1434"/>
                    <a:pt x="334" y="1534"/>
                    <a:pt x="334" y="1668"/>
                  </a:cubicBezTo>
                  <a:cubicBezTo>
                    <a:pt x="367" y="1801"/>
                    <a:pt x="367" y="1901"/>
                    <a:pt x="267" y="2001"/>
                  </a:cubicBezTo>
                  <a:cubicBezTo>
                    <a:pt x="267" y="2135"/>
                    <a:pt x="267" y="2235"/>
                    <a:pt x="234" y="2368"/>
                  </a:cubicBezTo>
                  <a:cubicBezTo>
                    <a:pt x="267" y="2468"/>
                    <a:pt x="300" y="2602"/>
                    <a:pt x="200" y="2702"/>
                  </a:cubicBezTo>
                  <a:cubicBezTo>
                    <a:pt x="167" y="2802"/>
                    <a:pt x="167" y="2935"/>
                    <a:pt x="167" y="3036"/>
                  </a:cubicBezTo>
                  <a:cubicBezTo>
                    <a:pt x="200" y="3169"/>
                    <a:pt x="200" y="3302"/>
                    <a:pt x="100" y="3402"/>
                  </a:cubicBezTo>
                  <a:lnTo>
                    <a:pt x="67" y="3669"/>
                  </a:lnTo>
                  <a:cubicBezTo>
                    <a:pt x="100" y="3803"/>
                    <a:pt x="133" y="3970"/>
                    <a:pt x="0" y="4070"/>
                  </a:cubicBezTo>
                  <a:cubicBezTo>
                    <a:pt x="0" y="4170"/>
                    <a:pt x="0" y="4270"/>
                    <a:pt x="0" y="4336"/>
                  </a:cubicBezTo>
                  <a:cubicBezTo>
                    <a:pt x="0" y="4470"/>
                    <a:pt x="0" y="4603"/>
                    <a:pt x="0" y="4703"/>
                  </a:cubicBezTo>
                  <a:lnTo>
                    <a:pt x="133" y="4703"/>
                  </a:lnTo>
                  <a:cubicBezTo>
                    <a:pt x="2902" y="5070"/>
                    <a:pt x="5704" y="5404"/>
                    <a:pt x="8473" y="5771"/>
                  </a:cubicBezTo>
                  <a:cubicBezTo>
                    <a:pt x="8536" y="5787"/>
                    <a:pt x="8613" y="5817"/>
                    <a:pt x="8681" y="5817"/>
                  </a:cubicBezTo>
                  <a:cubicBezTo>
                    <a:pt x="8758" y="5817"/>
                    <a:pt x="8822" y="5779"/>
                    <a:pt x="8840" y="5637"/>
                  </a:cubicBezTo>
                  <a:cubicBezTo>
                    <a:pt x="8740" y="5504"/>
                    <a:pt x="8773" y="5371"/>
                    <a:pt x="8806" y="5204"/>
                  </a:cubicBezTo>
                  <a:cubicBezTo>
                    <a:pt x="8773" y="5104"/>
                    <a:pt x="8773" y="4970"/>
                    <a:pt x="8773" y="4870"/>
                  </a:cubicBezTo>
                  <a:cubicBezTo>
                    <a:pt x="8640" y="4737"/>
                    <a:pt x="8673" y="4570"/>
                    <a:pt x="8706" y="4437"/>
                  </a:cubicBezTo>
                  <a:lnTo>
                    <a:pt x="8673" y="4070"/>
                  </a:lnTo>
                  <a:cubicBezTo>
                    <a:pt x="8539" y="3769"/>
                    <a:pt x="8606" y="3469"/>
                    <a:pt x="8640" y="3136"/>
                  </a:cubicBezTo>
                  <a:cubicBezTo>
                    <a:pt x="8573" y="2602"/>
                    <a:pt x="8573" y="2102"/>
                    <a:pt x="8640" y="1568"/>
                  </a:cubicBezTo>
                  <a:cubicBezTo>
                    <a:pt x="8606" y="1334"/>
                    <a:pt x="8539" y="1101"/>
                    <a:pt x="8673" y="901"/>
                  </a:cubicBezTo>
                  <a:lnTo>
                    <a:pt x="8706" y="534"/>
                  </a:lnTo>
                  <a:cubicBezTo>
                    <a:pt x="8706" y="400"/>
                    <a:pt x="8673" y="234"/>
                    <a:pt x="8673" y="100"/>
                  </a:cubicBezTo>
                  <a:cubicBezTo>
                    <a:pt x="8546" y="106"/>
                    <a:pt x="8417" y="109"/>
                    <a:pt x="8287" y="109"/>
                  </a:cubicBezTo>
                  <a:cubicBezTo>
                    <a:pt x="7738" y="109"/>
                    <a:pt x="7171" y="60"/>
                    <a:pt x="6605" y="33"/>
                  </a:cubicBezTo>
                  <a:cubicBezTo>
                    <a:pt x="5654" y="17"/>
                    <a:pt x="4703" y="17"/>
                    <a:pt x="3749" y="17"/>
                  </a:cubicBezTo>
                  <a:cubicBezTo>
                    <a:pt x="2794" y="17"/>
                    <a:pt x="1835" y="17"/>
                    <a:pt x="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8" name="Google Shape;12878;p23"/>
            <p:cNvSpPr/>
            <p:nvPr/>
          </p:nvSpPr>
          <p:spPr>
            <a:xfrm rot="-5400000">
              <a:off x="1723990" y="410354"/>
              <a:ext cx="216021" cy="287470"/>
            </a:xfrm>
            <a:custGeom>
              <a:avLst/>
              <a:gdLst/>
              <a:ahLst/>
              <a:cxnLst/>
              <a:rect l="l" t="t" r="r" b="b"/>
              <a:pathLst>
                <a:path w="8707" h="6456" extrusionOk="0">
                  <a:moveTo>
                    <a:pt x="7639" y="0"/>
                  </a:moveTo>
                  <a:cubicBezTo>
                    <a:pt x="5538" y="734"/>
                    <a:pt x="3403" y="1301"/>
                    <a:pt x="1268" y="1968"/>
                  </a:cubicBezTo>
                  <a:cubicBezTo>
                    <a:pt x="868" y="2102"/>
                    <a:pt x="467" y="2235"/>
                    <a:pt x="34" y="2335"/>
                  </a:cubicBezTo>
                  <a:cubicBezTo>
                    <a:pt x="34" y="2402"/>
                    <a:pt x="0" y="2435"/>
                    <a:pt x="0" y="2502"/>
                  </a:cubicBezTo>
                  <a:cubicBezTo>
                    <a:pt x="0" y="2569"/>
                    <a:pt x="34" y="2602"/>
                    <a:pt x="34" y="2669"/>
                  </a:cubicBezTo>
                  <a:cubicBezTo>
                    <a:pt x="100" y="2736"/>
                    <a:pt x="100" y="2836"/>
                    <a:pt x="100" y="2936"/>
                  </a:cubicBezTo>
                  <a:lnTo>
                    <a:pt x="134" y="3103"/>
                  </a:lnTo>
                  <a:cubicBezTo>
                    <a:pt x="167" y="3169"/>
                    <a:pt x="201" y="3203"/>
                    <a:pt x="167" y="3269"/>
                  </a:cubicBezTo>
                  <a:cubicBezTo>
                    <a:pt x="167" y="3403"/>
                    <a:pt x="201" y="3503"/>
                    <a:pt x="201" y="3636"/>
                  </a:cubicBezTo>
                  <a:cubicBezTo>
                    <a:pt x="301" y="3703"/>
                    <a:pt x="301" y="3803"/>
                    <a:pt x="267" y="3870"/>
                  </a:cubicBezTo>
                  <a:cubicBezTo>
                    <a:pt x="267" y="4003"/>
                    <a:pt x="267" y="4103"/>
                    <a:pt x="301" y="4237"/>
                  </a:cubicBezTo>
                  <a:cubicBezTo>
                    <a:pt x="401" y="4403"/>
                    <a:pt x="367" y="4570"/>
                    <a:pt x="367" y="4737"/>
                  </a:cubicBezTo>
                  <a:cubicBezTo>
                    <a:pt x="367" y="4837"/>
                    <a:pt x="367" y="4937"/>
                    <a:pt x="367" y="5004"/>
                  </a:cubicBezTo>
                  <a:cubicBezTo>
                    <a:pt x="501" y="5171"/>
                    <a:pt x="467" y="5337"/>
                    <a:pt x="434" y="5538"/>
                  </a:cubicBezTo>
                  <a:cubicBezTo>
                    <a:pt x="434" y="5604"/>
                    <a:pt x="467" y="5704"/>
                    <a:pt x="467" y="5771"/>
                  </a:cubicBezTo>
                  <a:cubicBezTo>
                    <a:pt x="601" y="5938"/>
                    <a:pt x="534" y="6138"/>
                    <a:pt x="534" y="6305"/>
                  </a:cubicBezTo>
                  <a:cubicBezTo>
                    <a:pt x="580" y="6420"/>
                    <a:pt x="642" y="6456"/>
                    <a:pt x="720" y="6456"/>
                  </a:cubicBezTo>
                  <a:cubicBezTo>
                    <a:pt x="755" y="6456"/>
                    <a:pt x="793" y="6449"/>
                    <a:pt x="834" y="6438"/>
                  </a:cubicBezTo>
                  <a:cubicBezTo>
                    <a:pt x="1201" y="6372"/>
                    <a:pt x="1568" y="6405"/>
                    <a:pt x="1935" y="6372"/>
                  </a:cubicBezTo>
                  <a:cubicBezTo>
                    <a:pt x="2802" y="6338"/>
                    <a:pt x="3703" y="6305"/>
                    <a:pt x="4604" y="6238"/>
                  </a:cubicBezTo>
                  <a:cubicBezTo>
                    <a:pt x="5780" y="6181"/>
                    <a:pt x="6932" y="6025"/>
                    <a:pt x="8102" y="6025"/>
                  </a:cubicBezTo>
                  <a:cubicBezTo>
                    <a:pt x="8292" y="6025"/>
                    <a:pt x="8482" y="6029"/>
                    <a:pt x="8673" y="6038"/>
                  </a:cubicBezTo>
                  <a:cubicBezTo>
                    <a:pt x="8707" y="5938"/>
                    <a:pt x="8707" y="5804"/>
                    <a:pt x="8707" y="5704"/>
                  </a:cubicBezTo>
                  <a:cubicBezTo>
                    <a:pt x="8707" y="5638"/>
                    <a:pt x="8707" y="5571"/>
                    <a:pt x="8707" y="5538"/>
                  </a:cubicBezTo>
                  <a:cubicBezTo>
                    <a:pt x="8607" y="5438"/>
                    <a:pt x="8607" y="5304"/>
                    <a:pt x="8640" y="5171"/>
                  </a:cubicBezTo>
                  <a:cubicBezTo>
                    <a:pt x="8607" y="5104"/>
                    <a:pt x="8607" y="5071"/>
                    <a:pt x="8607" y="5004"/>
                  </a:cubicBezTo>
                  <a:cubicBezTo>
                    <a:pt x="8506" y="4904"/>
                    <a:pt x="8540" y="4770"/>
                    <a:pt x="8540" y="4670"/>
                  </a:cubicBezTo>
                  <a:cubicBezTo>
                    <a:pt x="8540" y="4604"/>
                    <a:pt x="8540" y="4537"/>
                    <a:pt x="8506" y="4470"/>
                  </a:cubicBezTo>
                  <a:cubicBezTo>
                    <a:pt x="8406" y="4370"/>
                    <a:pt x="8440" y="4270"/>
                    <a:pt x="8473" y="4137"/>
                  </a:cubicBezTo>
                  <a:cubicBezTo>
                    <a:pt x="8440" y="4070"/>
                    <a:pt x="8440" y="4003"/>
                    <a:pt x="8440" y="3970"/>
                  </a:cubicBezTo>
                  <a:cubicBezTo>
                    <a:pt x="8340" y="3636"/>
                    <a:pt x="8273" y="3336"/>
                    <a:pt x="8273" y="3002"/>
                  </a:cubicBezTo>
                  <a:cubicBezTo>
                    <a:pt x="8273" y="2936"/>
                    <a:pt x="8273" y="2902"/>
                    <a:pt x="8273" y="2836"/>
                  </a:cubicBezTo>
                  <a:cubicBezTo>
                    <a:pt x="8140" y="2402"/>
                    <a:pt x="8073" y="1968"/>
                    <a:pt x="8039" y="1535"/>
                  </a:cubicBezTo>
                  <a:lnTo>
                    <a:pt x="8006" y="1368"/>
                  </a:lnTo>
                  <a:cubicBezTo>
                    <a:pt x="7906" y="1301"/>
                    <a:pt x="7906" y="1201"/>
                    <a:pt x="7939" y="1101"/>
                  </a:cubicBezTo>
                  <a:cubicBezTo>
                    <a:pt x="7939" y="1034"/>
                    <a:pt x="7939" y="1001"/>
                    <a:pt x="7939" y="934"/>
                  </a:cubicBezTo>
                  <a:cubicBezTo>
                    <a:pt x="7806" y="834"/>
                    <a:pt x="7839" y="701"/>
                    <a:pt x="7839" y="601"/>
                  </a:cubicBezTo>
                  <a:cubicBezTo>
                    <a:pt x="7839" y="545"/>
                    <a:pt x="7839" y="490"/>
                    <a:pt x="7839" y="434"/>
                  </a:cubicBezTo>
                  <a:cubicBezTo>
                    <a:pt x="7773" y="267"/>
                    <a:pt x="7706" y="134"/>
                    <a:pt x="7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9" name="Google Shape;12879;p23"/>
            <p:cNvSpPr/>
            <p:nvPr/>
          </p:nvSpPr>
          <p:spPr>
            <a:xfrm rot="-5400000">
              <a:off x="603804" y="452780"/>
              <a:ext cx="235050" cy="291165"/>
            </a:xfrm>
            <a:custGeom>
              <a:avLst/>
              <a:gdLst/>
              <a:ahLst/>
              <a:cxnLst/>
              <a:rect l="l" t="t" r="r" b="b"/>
              <a:pathLst>
                <a:path w="9474" h="6539" extrusionOk="0">
                  <a:moveTo>
                    <a:pt x="1568" y="1"/>
                  </a:moveTo>
                  <a:cubicBezTo>
                    <a:pt x="1535" y="134"/>
                    <a:pt x="1535" y="268"/>
                    <a:pt x="1435" y="401"/>
                  </a:cubicBezTo>
                  <a:cubicBezTo>
                    <a:pt x="1401" y="468"/>
                    <a:pt x="1401" y="501"/>
                    <a:pt x="1401" y="568"/>
                  </a:cubicBezTo>
                  <a:cubicBezTo>
                    <a:pt x="1368" y="835"/>
                    <a:pt x="1301" y="1102"/>
                    <a:pt x="1168" y="1335"/>
                  </a:cubicBezTo>
                  <a:cubicBezTo>
                    <a:pt x="1168" y="1402"/>
                    <a:pt x="1134" y="1468"/>
                    <a:pt x="1134" y="1502"/>
                  </a:cubicBezTo>
                  <a:cubicBezTo>
                    <a:pt x="1168" y="1569"/>
                    <a:pt x="1134" y="1635"/>
                    <a:pt x="1068" y="1669"/>
                  </a:cubicBezTo>
                  <a:cubicBezTo>
                    <a:pt x="1068" y="1735"/>
                    <a:pt x="1068" y="1802"/>
                    <a:pt x="1034" y="1869"/>
                  </a:cubicBezTo>
                  <a:cubicBezTo>
                    <a:pt x="1068" y="1935"/>
                    <a:pt x="1068" y="2002"/>
                    <a:pt x="1001" y="2036"/>
                  </a:cubicBezTo>
                  <a:cubicBezTo>
                    <a:pt x="968" y="2102"/>
                    <a:pt x="968" y="2136"/>
                    <a:pt x="968" y="2202"/>
                  </a:cubicBezTo>
                  <a:cubicBezTo>
                    <a:pt x="968" y="2269"/>
                    <a:pt x="968" y="2336"/>
                    <a:pt x="901" y="2369"/>
                  </a:cubicBezTo>
                  <a:cubicBezTo>
                    <a:pt x="901" y="2436"/>
                    <a:pt x="867" y="2503"/>
                    <a:pt x="867" y="2536"/>
                  </a:cubicBezTo>
                  <a:cubicBezTo>
                    <a:pt x="901" y="2769"/>
                    <a:pt x="834" y="2970"/>
                    <a:pt x="734" y="3170"/>
                  </a:cubicBezTo>
                  <a:cubicBezTo>
                    <a:pt x="734" y="3203"/>
                    <a:pt x="701" y="3270"/>
                    <a:pt x="701" y="3336"/>
                  </a:cubicBezTo>
                  <a:cubicBezTo>
                    <a:pt x="701" y="3537"/>
                    <a:pt x="667" y="3737"/>
                    <a:pt x="567" y="3937"/>
                  </a:cubicBezTo>
                  <a:cubicBezTo>
                    <a:pt x="534" y="4004"/>
                    <a:pt x="534" y="4037"/>
                    <a:pt x="534" y="4104"/>
                  </a:cubicBezTo>
                  <a:cubicBezTo>
                    <a:pt x="567" y="4204"/>
                    <a:pt x="567" y="4304"/>
                    <a:pt x="467" y="4371"/>
                  </a:cubicBezTo>
                  <a:cubicBezTo>
                    <a:pt x="467" y="4437"/>
                    <a:pt x="434" y="4471"/>
                    <a:pt x="434" y="4537"/>
                  </a:cubicBezTo>
                  <a:cubicBezTo>
                    <a:pt x="467" y="4604"/>
                    <a:pt x="434" y="4671"/>
                    <a:pt x="367" y="4704"/>
                  </a:cubicBezTo>
                  <a:cubicBezTo>
                    <a:pt x="367" y="4771"/>
                    <a:pt x="367" y="4838"/>
                    <a:pt x="334" y="4904"/>
                  </a:cubicBezTo>
                  <a:cubicBezTo>
                    <a:pt x="367" y="4971"/>
                    <a:pt x="367" y="5004"/>
                    <a:pt x="300" y="5071"/>
                  </a:cubicBezTo>
                  <a:cubicBezTo>
                    <a:pt x="300" y="5104"/>
                    <a:pt x="267" y="5171"/>
                    <a:pt x="267" y="5238"/>
                  </a:cubicBezTo>
                  <a:cubicBezTo>
                    <a:pt x="267" y="5438"/>
                    <a:pt x="234" y="5638"/>
                    <a:pt x="100" y="5838"/>
                  </a:cubicBezTo>
                  <a:cubicBezTo>
                    <a:pt x="100" y="5905"/>
                    <a:pt x="100" y="5938"/>
                    <a:pt x="67" y="6005"/>
                  </a:cubicBezTo>
                  <a:cubicBezTo>
                    <a:pt x="100" y="6072"/>
                    <a:pt x="100" y="6138"/>
                    <a:pt x="34" y="6172"/>
                  </a:cubicBezTo>
                  <a:cubicBezTo>
                    <a:pt x="34" y="6239"/>
                    <a:pt x="0" y="6305"/>
                    <a:pt x="0" y="6372"/>
                  </a:cubicBezTo>
                  <a:cubicBezTo>
                    <a:pt x="0" y="6405"/>
                    <a:pt x="34" y="6472"/>
                    <a:pt x="34" y="6539"/>
                  </a:cubicBezTo>
                  <a:cubicBezTo>
                    <a:pt x="2869" y="5905"/>
                    <a:pt x="5804" y="5938"/>
                    <a:pt x="8673" y="5671"/>
                  </a:cubicBezTo>
                  <a:cubicBezTo>
                    <a:pt x="8706" y="5571"/>
                    <a:pt x="8706" y="5471"/>
                    <a:pt x="8773" y="5405"/>
                  </a:cubicBezTo>
                  <a:cubicBezTo>
                    <a:pt x="8773" y="5038"/>
                    <a:pt x="8873" y="4671"/>
                    <a:pt x="8973" y="4270"/>
                  </a:cubicBezTo>
                  <a:cubicBezTo>
                    <a:pt x="8973" y="4204"/>
                    <a:pt x="8973" y="4170"/>
                    <a:pt x="9040" y="4104"/>
                  </a:cubicBezTo>
                  <a:cubicBezTo>
                    <a:pt x="9073" y="3970"/>
                    <a:pt x="9107" y="3837"/>
                    <a:pt x="9173" y="3670"/>
                  </a:cubicBezTo>
                  <a:cubicBezTo>
                    <a:pt x="9173" y="3270"/>
                    <a:pt x="9474" y="2903"/>
                    <a:pt x="9440" y="2469"/>
                  </a:cubicBezTo>
                  <a:cubicBezTo>
                    <a:pt x="8373" y="2069"/>
                    <a:pt x="7272" y="1802"/>
                    <a:pt x="6171" y="1468"/>
                  </a:cubicBezTo>
                  <a:cubicBezTo>
                    <a:pt x="4637" y="1001"/>
                    <a:pt x="3102" y="468"/>
                    <a:pt x="1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0" name="Google Shape;12880;p23"/>
            <p:cNvSpPr/>
            <p:nvPr/>
          </p:nvSpPr>
          <p:spPr>
            <a:xfrm rot="-5400000">
              <a:off x="74245" y="420571"/>
              <a:ext cx="220164" cy="236396"/>
            </a:xfrm>
            <a:custGeom>
              <a:avLst/>
              <a:gdLst/>
              <a:ahLst/>
              <a:cxnLst/>
              <a:rect l="l" t="t" r="r" b="b"/>
              <a:pathLst>
                <a:path w="8874" h="5309" extrusionOk="0">
                  <a:moveTo>
                    <a:pt x="3544" y="1"/>
                  </a:moveTo>
                  <a:cubicBezTo>
                    <a:pt x="3419" y="1"/>
                    <a:pt x="3294" y="2"/>
                    <a:pt x="3169" y="4"/>
                  </a:cubicBezTo>
                  <a:lnTo>
                    <a:pt x="33" y="4"/>
                  </a:lnTo>
                  <a:lnTo>
                    <a:pt x="0" y="605"/>
                  </a:lnTo>
                  <a:cubicBezTo>
                    <a:pt x="67" y="1138"/>
                    <a:pt x="33" y="1705"/>
                    <a:pt x="33" y="2239"/>
                  </a:cubicBezTo>
                  <a:lnTo>
                    <a:pt x="0" y="2239"/>
                  </a:lnTo>
                  <a:cubicBezTo>
                    <a:pt x="134" y="2506"/>
                    <a:pt x="100" y="2740"/>
                    <a:pt x="67" y="3006"/>
                  </a:cubicBezTo>
                  <a:cubicBezTo>
                    <a:pt x="100" y="3207"/>
                    <a:pt x="100" y="3407"/>
                    <a:pt x="100" y="3607"/>
                  </a:cubicBezTo>
                  <a:cubicBezTo>
                    <a:pt x="200" y="3840"/>
                    <a:pt x="200" y="4074"/>
                    <a:pt x="100" y="4307"/>
                  </a:cubicBezTo>
                  <a:cubicBezTo>
                    <a:pt x="100" y="4474"/>
                    <a:pt x="100" y="4674"/>
                    <a:pt x="67" y="4841"/>
                  </a:cubicBezTo>
                  <a:cubicBezTo>
                    <a:pt x="100" y="5008"/>
                    <a:pt x="100" y="5141"/>
                    <a:pt x="100" y="5308"/>
                  </a:cubicBezTo>
                  <a:cubicBezTo>
                    <a:pt x="2102" y="4941"/>
                    <a:pt x="4103" y="4674"/>
                    <a:pt x="6104" y="4474"/>
                  </a:cubicBezTo>
                  <a:cubicBezTo>
                    <a:pt x="6872" y="4374"/>
                    <a:pt x="7639" y="4274"/>
                    <a:pt x="8406" y="4207"/>
                  </a:cubicBezTo>
                  <a:cubicBezTo>
                    <a:pt x="8439" y="3907"/>
                    <a:pt x="8373" y="3640"/>
                    <a:pt x="8506" y="3373"/>
                  </a:cubicBezTo>
                  <a:cubicBezTo>
                    <a:pt x="8506" y="3273"/>
                    <a:pt x="8506" y="3173"/>
                    <a:pt x="8540" y="3106"/>
                  </a:cubicBezTo>
                  <a:cubicBezTo>
                    <a:pt x="8506" y="2940"/>
                    <a:pt x="8473" y="2740"/>
                    <a:pt x="8606" y="2573"/>
                  </a:cubicBezTo>
                  <a:cubicBezTo>
                    <a:pt x="8606" y="2506"/>
                    <a:pt x="8606" y="2406"/>
                    <a:pt x="8606" y="2306"/>
                  </a:cubicBezTo>
                  <a:cubicBezTo>
                    <a:pt x="8606" y="2172"/>
                    <a:pt x="8573" y="2006"/>
                    <a:pt x="8673" y="1906"/>
                  </a:cubicBezTo>
                  <a:cubicBezTo>
                    <a:pt x="8673" y="1772"/>
                    <a:pt x="8706" y="1672"/>
                    <a:pt x="8706" y="1539"/>
                  </a:cubicBezTo>
                  <a:cubicBezTo>
                    <a:pt x="8673" y="1439"/>
                    <a:pt x="8673" y="1305"/>
                    <a:pt x="8773" y="1205"/>
                  </a:cubicBezTo>
                  <a:cubicBezTo>
                    <a:pt x="8773" y="1105"/>
                    <a:pt x="8773" y="1038"/>
                    <a:pt x="8806" y="938"/>
                  </a:cubicBezTo>
                  <a:cubicBezTo>
                    <a:pt x="8773" y="771"/>
                    <a:pt x="8740" y="571"/>
                    <a:pt x="8873" y="438"/>
                  </a:cubicBezTo>
                  <a:cubicBezTo>
                    <a:pt x="8873" y="371"/>
                    <a:pt x="8873" y="304"/>
                    <a:pt x="8873" y="238"/>
                  </a:cubicBezTo>
                  <a:cubicBezTo>
                    <a:pt x="8840" y="204"/>
                    <a:pt x="8806" y="171"/>
                    <a:pt x="8773" y="171"/>
                  </a:cubicBezTo>
                  <a:cubicBezTo>
                    <a:pt x="8648" y="173"/>
                    <a:pt x="8523" y="174"/>
                    <a:pt x="8398" y="174"/>
                  </a:cubicBezTo>
                  <a:cubicBezTo>
                    <a:pt x="6780" y="174"/>
                    <a:pt x="5162" y="1"/>
                    <a:pt x="3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1" name="Google Shape;12881;p23"/>
            <p:cNvSpPr/>
            <p:nvPr/>
          </p:nvSpPr>
          <p:spPr>
            <a:xfrm rot="-5400000">
              <a:off x="2628829" y="398519"/>
              <a:ext cx="210240" cy="311960"/>
            </a:xfrm>
            <a:custGeom>
              <a:avLst/>
              <a:gdLst/>
              <a:ahLst/>
              <a:cxnLst/>
              <a:rect l="l" t="t" r="r" b="b"/>
              <a:pathLst>
                <a:path w="8474" h="7006" extrusionOk="0">
                  <a:moveTo>
                    <a:pt x="7539" y="0"/>
                  </a:moveTo>
                  <a:cubicBezTo>
                    <a:pt x="5938" y="234"/>
                    <a:pt x="4337" y="467"/>
                    <a:pt x="2736" y="701"/>
                  </a:cubicBezTo>
                  <a:cubicBezTo>
                    <a:pt x="1802" y="834"/>
                    <a:pt x="901" y="934"/>
                    <a:pt x="0" y="1201"/>
                  </a:cubicBezTo>
                  <a:lnTo>
                    <a:pt x="0" y="2869"/>
                  </a:lnTo>
                  <a:cubicBezTo>
                    <a:pt x="0" y="3036"/>
                    <a:pt x="0" y="3203"/>
                    <a:pt x="34" y="3369"/>
                  </a:cubicBezTo>
                  <a:cubicBezTo>
                    <a:pt x="134" y="3569"/>
                    <a:pt x="101" y="3770"/>
                    <a:pt x="67" y="3970"/>
                  </a:cubicBezTo>
                  <a:cubicBezTo>
                    <a:pt x="101" y="4137"/>
                    <a:pt x="101" y="4270"/>
                    <a:pt x="101" y="4403"/>
                  </a:cubicBezTo>
                  <a:cubicBezTo>
                    <a:pt x="234" y="4570"/>
                    <a:pt x="201" y="4770"/>
                    <a:pt x="167" y="4937"/>
                  </a:cubicBezTo>
                  <a:cubicBezTo>
                    <a:pt x="167" y="5004"/>
                    <a:pt x="167" y="5104"/>
                    <a:pt x="201" y="5204"/>
                  </a:cubicBezTo>
                  <a:cubicBezTo>
                    <a:pt x="301" y="5337"/>
                    <a:pt x="267" y="5471"/>
                    <a:pt x="267" y="5638"/>
                  </a:cubicBezTo>
                  <a:cubicBezTo>
                    <a:pt x="267" y="5704"/>
                    <a:pt x="267" y="5804"/>
                    <a:pt x="301" y="5904"/>
                  </a:cubicBezTo>
                  <a:cubicBezTo>
                    <a:pt x="367" y="5971"/>
                    <a:pt x="367" y="6038"/>
                    <a:pt x="334" y="6138"/>
                  </a:cubicBezTo>
                  <a:cubicBezTo>
                    <a:pt x="367" y="6238"/>
                    <a:pt x="367" y="6338"/>
                    <a:pt x="367" y="6405"/>
                  </a:cubicBezTo>
                  <a:cubicBezTo>
                    <a:pt x="434" y="6438"/>
                    <a:pt x="434" y="6505"/>
                    <a:pt x="434" y="6572"/>
                  </a:cubicBezTo>
                  <a:cubicBezTo>
                    <a:pt x="434" y="6638"/>
                    <a:pt x="434" y="6705"/>
                    <a:pt x="467" y="6772"/>
                  </a:cubicBezTo>
                  <a:cubicBezTo>
                    <a:pt x="534" y="6838"/>
                    <a:pt x="534" y="6939"/>
                    <a:pt x="534" y="7005"/>
                  </a:cubicBezTo>
                  <a:cubicBezTo>
                    <a:pt x="1768" y="6472"/>
                    <a:pt x="2936" y="5804"/>
                    <a:pt x="4170" y="5337"/>
                  </a:cubicBezTo>
                  <a:cubicBezTo>
                    <a:pt x="5538" y="4770"/>
                    <a:pt x="6905" y="4203"/>
                    <a:pt x="8306" y="3803"/>
                  </a:cubicBezTo>
                  <a:cubicBezTo>
                    <a:pt x="8473" y="3636"/>
                    <a:pt x="8340" y="3469"/>
                    <a:pt x="8306" y="3303"/>
                  </a:cubicBezTo>
                  <a:cubicBezTo>
                    <a:pt x="8240" y="3069"/>
                    <a:pt x="8106" y="2836"/>
                    <a:pt x="8106" y="2602"/>
                  </a:cubicBezTo>
                  <a:lnTo>
                    <a:pt x="8073" y="2435"/>
                  </a:lnTo>
                  <a:cubicBezTo>
                    <a:pt x="8006" y="2369"/>
                    <a:pt x="8006" y="2335"/>
                    <a:pt x="8006" y="2235"/>
                  </a:cubicBezTo>
                  <a:cubicBezTo>
                    <a:pt x="8006" y="2202"/>
                    <a:pt x="8006" y="2135"/>
                    <a:pt x="7973" y="2068"/>
                  </a:cubicBezTo>
                  <a:cubicBezTo>
                    <a:pt x="7906" y="2035"/>
                    <a:pt x="7906" y="1968"/>
                    <a:pt x="7939" y="1902"/>
                  </a:cubicBezTo>
                  <a:lnTo>
                    <a:pt x="7906" y="1735"/>
                  </a:lnTo>
                  <a:cubicBezTo>
                    <a:pt x="7806" y="1668"/>
                    <a:pt x="7806" y="1568"/>
                    <a:pt x="7839" y="1468"/>
                  </a:cubicBezTo>
                  <a:cubicBezTo>
                    <a:pt x="7839" y="1401"/>
                    <a:pt x="7839" y="1301"/>
                    <a:pt x="7806" y="1201"/>
                  </a:cubicBezTo>
                  <a:cubicBezTo>
                    <a:pt x="7739" y="1134"/>
                    <a:pt x="7739" y="1034"/>
                    <a:pt x="7773" y="968"/>
                  </a:cubicBezTo>
                  <a:cubicBezTo>
                    <a:pt x="7739" y="868"/>
                    <a:pt x="7739" y="767"/>
                    <a:pt x="7739" y="701"/>
                  </a:cubicBezTo>
                  <a:cubicBezTo>
                    <a:pt x="7639" y="601"/>
                    <a:pt x="7639" y="467"/>
                    <a:pt x="7673" y="334"/>
                  </a:cubicBezTo>
                  <a:cubicBezTo>
                    <a:pt x="7673" y="267"/>
                    <a:pt x="7639" y="167"/>
                    <a:pt x="7639" y="100"/>
                  </a:cubicBezTo>
                  <a:lnTo>
                    <a:pt x="75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2" name="Google Shape;12882;p23"/>
            <p:cNvSpPr/>
            <p:nvPr/>
          </p:nvSpPr>
          <p:spPr>
            <a:xfrm rot="-5400000">
              <a:off x="2817675" y="370769"/>
              <a:ext cx="234231" cy="303722"/>
            </a:xfrm>
            <a:custGeom>
              <a:avLst/>
              <a:gdLst/>
              <a:ahLst/>
              <a:cxnLst/>
              <a:rect l="l" t="t" r="r" b="b"/>
              <a:pathLst>
                <a:path w="9441" h="6821" extrusionOk="0">
                  <a:moveTo>
                    <a:pt x="7872" y="1"/>
                  </a:moveTo>
                  <a:cubicBezTo>
                    <a:pt x="7138" y="234"/>
                    <a:pt x="6405" y="501"/>
                    <a:pt x="5671" y="801"/>
                  </a:cubicBezTo>
                  <a:cubicBezTo>
                    <a:pt x="3769" y="1502"/>
                    <a:pt x="1901" y="2402"/>
                    <a:pt x="0" y="3203"/>
                  </a:cubicBezTo>
                  <a:cubicBezTo>
                    <a:pt x="0" y="3536"/>
                    <a:pt x="234" y="3803"/>
                    <a:pt x="234" y="4137"/>
                  </a:cubicBezTo>
                  <a:cubicBezTo>
                    <a:pt x="267" y="4270"/>
                    <a:pt x="300" y="4370"/>
                    <a:pt x="334" y="4504"/>
                  </a:cubicBezTo>
                  <a:cubicBezTo>
                    <a:pt x="400" y="4537"/>
                    <a:pt x="434" y="4604"/>
                    <a:pt x="400" y="4671"/>
                  </a:cubicBezTo>
                  <a:cubicBezTo>
                    <a:pt x="467" y="4804"/>
                    <a:pt x="567" y="4971"/>
                    <a:pt x="534" y="5138"/>
                  </a:cubicBezTo>
                  <a:cubicBezTo>
                    <a:pt x="634" y="5171"/>
                    <a:pt x="701" y="5238"/>
                    <a:pt x="767" y="5271"/>
                  </a:cubicBezTo>
                  <a:cubicBezTo>
                    <a:pt x="1128" y="5271"/>
                    <a:pt x="1493" y="5260"/>
                    <a:pt x="1858" y="5260"/>
                  </a:cubicBezTo>
                  <a:cubicBezTo>
                    <a:pt x="2404" y="5260"/>
                    <a:pt x="2949" y="5284"/>
                    <a:pt x="3469" y="5404"/>
                  </a:cubicBezTo>
                  <a:cubicBezTo>
                    <a:pt x="5337" y="5871"/>
                    <a:pt x="7172" y="6405"/>
                    <a:pt x="9073" y="6805"/>
                  </a:cubicBezTo>
                  <a:cubicBezTo>
                    <a:pt x="9125" y="6814"/>
                    <a:pt x="9175" y="6821"/>
                    <a:pt x="9221" y="6821"/>
                  </a:cubicBezTo>
                  <a:cubicBezTo>
                    <a:pt x="9349" y="6821"/>
                    <a:pt x="9440" y="6769"/>
                    <a:pt x="9440" y="6572"/>
                  </a:cubicBezTo>
                  <a:cubicBezTo>
                    <a:pt x="9340" y="6439"/>
                    <a:pt x="9373" y="6272"/>
                    <a:pt x="9373" y="6138"/>
                  </a:cubicBezTo>
                  <a:cubicBezTo>
                    <a:pt x="9373" y="6005"/>
                    <a:pt x="9373" y="5905"/>
                    <a:pt x="9340" y="5771"/>
                  </a:cubicBezTo>
                  <a:cubicBezTo>
                    <a:pt x="9240" y="5671"/>
                    <a:pt x="9273" y="5571"/>
                    <a:pt x="9307" y="5438"/>
                  </a:cubicBezTo>
                  <a:cubicBezTo>
                    <a:pt x="9273" y="5371"/>
                    <a:pt x="9273" y="5271"/>
                    <a:pt x="9273" y="5171"/>
                  </a:cubicBezTo>
                  <a:cubicBezTo>
                    <a:pt x="9173" y="5104"/>
                    <a:pt x="9173" y="5038"/>
                    <a:pt x="9207" y="4937"/>
                  </a:cubicBezTo>
                  <a:cubicBezTo>
                    <a:pt x="9173" y="4871"/>
                    <a:pt x="9173" y="4804"/>
                    <a:pt x="9173" y="4737"/>
                  </a:cubicBezTo>
                  <a:cubicBezTo>
                    <a:pt x="9107" y="4704"/>
                    <a:pt x="9107" y="4637"/>
                    <a:pt x="9107" y="4571"/>
                  </a:cubicBezTo>
                  <a:cubicBezTo>
                    <a:pt x="9107" y="4537"/>
                    <a:pt x="9107" y="4470"/>
                    <a:pt x="9073" y="4404"/>
                  </a:cubicBezTo>
                  <a:cubicBezTo>
                    <a:pt x="9040" y="4370"/>
                    <a:pt x="9006" y="4304"/>
                    <a:pt x="9040" y="4237"/>
                  </a:cubicBezTo>
                  <a:cubicBezTo>
                    <a:pt x="9040" y="4137"/>
                    <a:pt x="9006" y="4070"/>
                    <a:pt x="9006" y="3970"/>
                  </a:cubicBezTo>
                  <a:cubicBezTo>
                    <a:pt x="8940" y="3937"/>
                    <a:pt x="8906" y="3870"/>
                    <a:pt x="8940" y="3803"/>
                  </a:cubicBezTo>
                  <a:cubicBezTo>
                    <a:pt x="8940" y="3703"/>
                    <a:pt x="8906" y="3637"/>
                    <a:pt x="8906" y="3536"/>
                  </a:cubicBezTo>
                  <a:cubicBezTo>
                    <a:pt x="8840" y="3503"/>
                    <a:pt x="8840" y="3436"/>
                    <a:pt x="8873" y="3370"/>
                  </a:cubicBezTo>
                  <a:cubicBezTo>
                    <a:pt x="8840" y="3270"/>
                    <a:pt x="8840" y="3203"/>
                    <a:pt x="8840" y="3103"/>
                  </a:cubicBezTo>
                  <a:cubicBezTo>
                    <a:pt x="8706" y="2936"/>
                    <a:pt x="8673" y="2736"/>
                    <a:pt x="8673" y="2502"/>
                  </a:cubicBezTo>
                  <a:cubicBezTo>
                    <a:pt x="8673" y="2436"/>
                    <a:pt x="8673" y="2402"/>
                    <a:pt x="8640" y="2336"/>
                  </a:cubicBezTo>
                  <a:cubicBezTo>
                    <a:pt x="8539" y="2202"/>
                    <a:pt x="8506" y="2069"/>
                    <a:pt x="8506" y="1902"/>
                  </a:cubicBezTo>
                  <a:cubicBezTo>
                    <a:pt x="8473" y="1702"/>
                    <a:pt x="8339" y="1535"/>
                    <a:pt x="8373" y="1335"/>
                  </a:cubicBezTo>
                  <a:cubicBezTo>
                    <a:pt x="8139" y="1135"/>
                    <a:pt x="8139" y="868"/>
                    <a:pt x="8072" y="601"/>
                  </a:cubicBezTo>
                  <a:cubicBezTo>
                    <a:pt x="8039" y="434"/>
                    <a:pt x="8006" y="301"/>
                    <a:pt x="7972" y="167"/>
                  </a:cubicBezTo>
                  <a:cubicBezTo>
                    <a:pt x="7939" y="101"/>
                    <a:pt x="7906" y="34"/>
                    <a:pt x="7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3" name="Google Shape;12883;p23"/>
            <p:cNvSpPr/>
            <p:nvPr/>
          </p:nvSpPr>
          <p:spPr>
            <a:xfrm rot="-5400000">
              <a:off x="3079578" y="377627"/>
              <a:ext cx="217683" cy="258571"/>
            </a:xfrm>
            <a:custGeom>
              <a:avLst/>
              <a:gdLst/>
              <a:ahLst/>
              <a:cxnLst/>
              <a:rect l="l" t="t" r="r" b="b"/>
              <a:pathLst>
                <a:path w="8774" h="5807" extrusionOk="0">
                  <a:moveTo>
                    <a:pt x="229" y="0"/>
                  </a:moveTo>
                  <a:cubicBezTo>
                    <a:pt x="175" y="0"/>
                    <a:pt x="121" y="1"/>
                    <a:pt x="67" y="2"/>
                  </a:cubicBezTo>
                  <a:cubicBezTo>
                    <a:pt x="0" y="202"/>
                    <a:pt x="134" y="369"/>
                    <a:pt x="134" y="536"/>
                  </a:cubicBezTo>
                  <a:cubicBezTo>
                    <a:pt x="167" y="669"/>
                    <a:pt x="201" y="836"/>
                    <a:pt x="234" y="969"/>
                  </a:cubicBezTo>
                  <a:cubicBezTo>
                    <a:pt x="334" y="1103"/>
                    <a:pt x="401" y="1236"/>
                    <a:pt x="367" y="1403"/>
                  </a:cubicBezTo>
                  <a:lnTo>
                    <a:pt x="401" y="1570"/>
                  </a:lnTo>
                  <a:cubicBezTo>
                    <a:pt x="467" y="1603"/>
                    <a:pt x="501" y="1670"/>
                    <a:pt x="467" y="1737"/>
                  </a:cubicBezTo>
                  <a:cubicBezTo>
                    <a:pt x="467" y="1803"/>
                    <a:pt x="501" y="1870"/>
                    <a:pt x="501" y="1903"/>
                  </a:cubicBezTo>
                  <a:cubicBezTo>
                    <a:pt x="567" y="1937"/>
                    <a:pt x="567" y="2003"/>
                    <a:pt x="567" y="2070"/>
                  </a:cubicBezTo>
                  <a:cubicBezTo>
                    <a:pt x="567" y="2137"/>
                    <a:pt x="567" y="2204"/>
                    <a:pt x="601" y="2270"/>
                  </a:cubicBezTo>
                  <a:cubicBezTo>
                    <a:pt x="634" y="2304"/>
                    <a:pt x="668" y="2370"/>
                    <a:pt x="634" y="2437"/>
                  </a:cubicBezTo>
                  <a:cubicBezTo>
                    <a:pt x="634" y="2470"/>
                    <a:pt x="668" y="2537"/>
                    <a:pt x="668" y="2604"/>
                  </a:cubicBezTo>
                  <a:cubicBezTo>
                    <a:pt x="768" y="2704"/>
                    <a:pt x="768" y="2837"/>
                    <a:pt x="734" y="2937"/>
                  </a:cubicBezTo>
                  <a:cubicBezTo>
                    <a:pt x="734" y="3004"/>
                    <a:pt x="734" y="3071"/>
                    <a:pt x="768" y="3104"/>
                  </a:cubicBezTo>
                  <a:cubicBezTo>
                    <a:pt x="868" y="3238"/>
                    <a:pt x="834" y="3404"/>
                    <a:pt x="834" y="3538"/>
                  </a:cubicBezTo>
                  <a:cubicBezTo>
                    <a:pt x="834" y="3605"/>
                    <a:pt x="834" y="3671"/>
                    <a:pt x="834" y="3738"/>
                  </a:cubicBezTo>
                  <a:cubicBezTo>
                    <a:pt x="968" y="3905"/>
                    <a:pt x="934" y="4138"/>
                    <a:pt x="934" y="4338"/>
                  </a:cubicBezTo>
                  <a:cubicBezTo>
                    <a:pt x="934" y="4372"/>
                    <a:pt x="934" y="4439"/>
                    <a:pt x="934" y="4505"/>
                  </a:cubicBezTo>
                  <a:cubicBezTo>
                    <a:pt x="1068" y="4739"/>
                    <a:pt x="1001" y="5006"/>
                    <a:pt x="1001" y="5272"/>
                  </a:cubicBezTo>
                  <a:cubicBezTo>
                    <a:pt x="1001" y="5406"/>
                    <a:pt x="1001" y="5506"/>
                    <a:pt x="1034" y="5639"/>
                  </a:cubicBezTo>
                  <a:cubicBezTo>
                    <a:pt x="1034" y="5706"/>
                    <a:pt x="1068" y="5739"/>
                    <a:pt x="1101" y="5806"/>
                  </a:cubicBezTo>
                  <a:cubicBezTo>
                    <a:pt x="3636" y="5506"/>
                    <a:pt x="6171" y="5306"/>
                    <a:pt x="8707" y="5072"/>
                  </a:cubicBezTo>
                  <a:cubicBezTo>
                    <a:pt x="8740" y="4338"/>
                    <a:pt x="8740" y="3605"/>
                    <a:pt x="8773" y="2871"/>
                  </a:cubicBezTo>
                  <a:lnTo>
                    <a:pt x="8740" y="2437"/>
                  </a:lnTo>
                  <a:cubicBezTo>
                    <a:pt x="8607" y="2304"/>
                    <a:pt x="8640" y="2137"/>
                    <a:pt x="8673" y="2003"/>
                  </a:cubicBezTo>
                  <a:cubicBezTo>
                    <a:pt x="8607" y="1903"/>
                    <a:pt x="8540" y="1837"/>
                    <a:pt x="8440" y="1837"/>
                  </a:cubicBezTo>
                  <a:cubicBezTo>
                    <a:pt x="7572" y="1737"/>
                    <a:pt x="6805" y="1470"/>
                    <a:pt x="6005" y="1170"/>
                  </a:cubicBezTo>
                  <a:lnTo>
                    <a:pt x="6005" y="1203"/>
                  </a:lnTo>
                  <a:cubicBezTo>
                    <a:pt x="5671" y="1069"/>
                    <a:pt x="5271" y="1036"/>
                    <a:pt x="4904" y="936"/>
                  </a:cubicBezTo>
                  <a:cubicBezTo>
                    <a:pt x="3386" y="484"/>
                    <a:pt x="1868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4" name="Google Shape;12884;p23"/>
            <p:cNvSpPr/>
            <p:nvPr/>
          </p:nvSpPr>
          <p:spPr>
            <a:xfrm rot="-5400000">
              <a:off x="4043389" y="392341"/>
              <a:ext cx="235869" cy="225843"/>
            </a:xfrm>
            <a:custGeom>
              <a:avLst/>
              <a:gdLst/>
              <a:ahLst/>
              <a:cxnLst/>
              <a:rect l="l" t="t" r="r" b="b"/>
              <a:pathLst>
                <a:path w="9507" h="5072" extrusionOk="0">
                  <a:moveTo>
                    <a:pt x="200" y="1"/>
                  </a:moveTo>
                  <a:cubicBezTo>
                    <a:pt x="167" y="34"/>
                    <a:pt x="134" y="34"/>
                    <a:pt x="100" y="34"/>
                  </a:cubicBezTo>
                  <a:cubicBezTo>
                    <a:pt x="100" y="234"/>
                    <a:pt x="100" y="435"/>
                    <a:pt x="67" y="635"/>
                  </a:cubicBezTo>
                  <a:cubicBezTo>
                    <a:pt x="100" y="868"/>
                    <a:pt x="134" y="1068"/>
                    <a:pt x="34" y="1268"/>
                  </a:cubicBezTo>
                  <a:cubicBezTo>
                    <a:pt x="0" y="1602"/>
                    <a:pt x="0" y="1936"/>
                    <a:pt x="0" y="2303"/>
                  </a:cubicBezTo>
                  <a:cubicBezTo>
                    <a:pt x="0" y="3237"/>
                    <a:pt x="0" y="4171"/>
                    <a:pt x="34" y="5071"/>
                  </a:cubicBezTo>
                  <a:cubicBezTo>
                    <a:pt x="801" y="4971"/>
                    <a:pt x="1568" y="4804"/>
                    <a:pt x="2369" y="4704"/>
                  </a:cubicBezTo>
                  <a:cubicBezTo>
                    <a:pt x="4603" y="4471"/>
                    <a:pt x="6838" y="4037"/>
                    <a:pt x="9107" y="3737"/>
                  </a:cubicBezTo>
                  <a:cubicBezTo>
                    <a:pt x="9340" y="3704"/>
                    <a:pt x="9507" y="3603"/>
                    <a:pt x="9474" y="3337"/>
                  </a:cubicBezTo>
                  <a:cubicBezTo>
                    <a:pt x="9340" y="3070"/>
                    <a:pt x="9374" y="2803"/>
                    <a:pt x="9407" y="2569"/>
                  </a:cubicBezTo>
                  <a:cubicBezTo>
                    <a:pt x="9407" y="2336"/>
                    <a:pt x="9374" y="2136"/>
                    <a:pt x="9374" y="1936"/>
                  </a:cubicBezTo>
                  <a:cubicBezTo>
                    <a:pt x="9273" y="1769"/>
                    <a:pt x="9307" y="1602"/>
                    <a:pt x="9307" y="1435"/>
                  </a:cubicBezTo>
                  <a:cubicBezTo>
                    <a:pt x="9307" y="1202"/>
                    <a:pt x="9173" y="1168"/>
                    <a:pt x="8973" y="1135"/>
                  </a:cubicBezTo>
                  <a:cubicBezTo>
                    <a:pt x="7973" y="1035"/>
                    <a:pt x="7005" y="935"/>
                    <a:pt x="6004" y="835"/>
                  </a:cubicBezTo>
                  <a:lnTo>
                    <a:pt x="6004" y="801"/>
                  </a:lnTo>
                  <a:cubicBezTo>
                    <a:pt x="4070" y="601"/>
                    <a:pt x="2102" y="435"/>
                    <a:pt x="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5" name="Google Shape;12885;p23"/>
            <p:cNvSpPr/>
            <p:nvPr/>
          </p:nvSpPr>
          <p:spPr>
            <a:xfrm rot="-5400000">
              <a:off x="1946067" y="302446"/>
              <a:ext cx="76167" cy="855017"/>
            </a:xfrm>
            <a:custGeom>
              <a:avLst/>
              <a:gdLst/>
              <a:ahLst/>
              <a:cxnLst/>
              <a:rect l="l" t="t" r="r" b="b"/>
              <a:pathLst>
                <a:path w="3070" h="19202" extrusionOk="0">
                  <a:moveTo>
                    <a:pt x="518" y="1"/>
                  </a:moveTo>
                  <a:cubicBezTo>
                    <a:pt x="321" y="1"/>
                    <a:pt x="150" y="154"/>
                    <a:pt x="67" y="421"/>
                  </a:cubicBezTo>
                  <a:cubicBezTo>
                    <a:pt x="34" y="555"/>
                    <a:pt x="1" y="688"/>
                    <a:pt x="1" y="821"/>
                  </a:cubicBezTo>
                  <a:cubicBezTo>
                    <a:pt x="34" y="1689"/>
                    <a:pt x="34" y="2556"/>
                    <a:pt x="134" y="3390"/>
                  </a:cubicBezTo>
                  <a:cubicBezTo>
                    <a:pt x="301" y="5225"/>
                    <a:pt x="634" y="6993"/>
                    <a:pt x="735" y="8794"/>
                  </a:cubicBezTo>
                  <a:lnTo>
                    <a:pt x="701" y="8794"/>
                  </a:lnTo>
                  <a:cubicBezTo>
                    <a:pt x="868" y="11396"/>
                    <a:pt x="968" y="13998"/>
                    <a:pt x="1368" y="16599"/>
                  </a:cubicBezTo>
                  <a:cubicBezTo>
                    <a:pt x="1468" y="17400"/>
                    <a:pt x="1602" y="18167"/>
                    <a:pt x="1835" y="18968"/>
                  </a:cubicBezTo>
                  <a:cubicBezTo>
                    <a:pt x="1869" y="19068"/>
                    <a:pt x="1869" y="19201"/>
                    <a:pt x="2035" y="19201"/>
                  </a:cubicBezTo>
                  <a:cubicBezTo>
                    <a:pt x="2169" y="19201"/>
                    <a:pt x="2169" y="19034"/>
                    <a:pt x="2202" y="18934"/>
                  </a:cubicBezTo>
                  <a:cubicBezTo>
                    <a:pt x="2269" y="18834"/>
                    <a:pt x="2302" y="18701"/>
                    <a:pt x="2336" y="18567"/>
                  </a:cubicBezTo>
                  <a:cubicBezTo>
                    <a:pt x="2769" y="16733"/>
                    <a:pt x="2903" y="14865"/>
                    <a:pt x="3070" y="13230"/>
                  </a:cubicBezTo>
                  <a:cubicBezTo>
                    <a:pt x="3003" y="11296"/>
                    <a:pt x="2903" y="9628"/>
                    <a:pt x="2836" y="7927"/>
                  </a:cubicBezTo>
                  <a:cubicBezTo>
                    <a:pt x="2769" y="5625"/>
                    <a:pt x="2102" y="3423"/>
                    <a:pt x="1502" y="1222"/>
                  </a:cubicBezTo>
                  <a:cubicBezTo>
                    <a:pt x="1402" y="821"/>
                    <a:pt x="1202" y="455"/>
                    <a:pt x="901" y="188"/>
                  </a:cubicBezTo>
                  <a:cubicBezTo>
                    <a:pt x="773" y="60"/>
                    <a:pt x="641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6" name="Google Shape;12886;p23"/>
            <p:cNvSpPr/>
            <p:nvPr/>
          </p:nvSpPr>
          <p:spPr>
            <a:xfrm rot="-5400000">
              <a:off x="1191283" y="501817"/>
              <a:ext cx="217584" cy="240181"/>
            </a:xfrm>
            <a:custGeom>
              <a:avLst/>
              <a:gdLst/>
              <a:ahLst/>
              <a:cxnLst/>
              <a:rect l="l" t="t" r="r" b="b"/>
              <a:pathLst>
                <a:path w="8770" h="5394" extrusionOk="0">
                  <a:moveTo>
                    <a:pt x="273" y="1"/>
                  </a:moveTo>
                  <a:cubicBezTo>
                    <a:pt x="74" y="1"/>
                    <a:pt x="1" y="107"/>
                    <a:pt x="30" y="341"/>
                  </a:cubicBezTo>
                  <a:cubicBezTo>
                    <a:pt x="130" y="441"/>
                    <a:pt x="97" y="608"/>
                    <a:pt x="97" y="741"/>
                  </a:cubicBezTo>
                  <a:lnTo>
                    <a:pt x="97" y="1008"/>
                  </a:lnTo>
                  <a:cubicBezTo>
                    <a:pt x="197" y="1108"/>
                    <a:pt x="197" y="1241"/>
                    <a:pt x="164" y="1375"/>
                  </a:cubicBezTo>
                  <a:cubicBezTo>
                    <a:pt x="164" y="1408"/>
                    <a:pt x="197" y="1475"/>
                    <a:pt x="197" y="1542"/>
                  </a:cubicBezTo>
                  <a:cubicBezTo>
                    <a:pt x="264" y="1608"/>
                    <a:pt x="264" y="1708"/>
                    <a:pt x="264" y="1808"/>
                  </a:cubicBezTo>
                  <a:cubicBezTo>
                    <a:pt x="264" y="1875"/>
                    <a:pt x="264" y="1975"/>
                    <a:pt x="297" y="2042"/>
                  </a:cubicBezTo>
                  <a:cubicBezTo>
                    <a:pt x="330" y="2109"/>
                    <a:pt x="364" y="2142"/>
                    <a:pt x="330" y="2242"/>
                  </a:cubicBezTo>
                  <a:cubicBezTo>
                    <a:pt x="330" y="2275"/>
                    <a:pt x="364" y="2342"/>
                    <a:pt x="364" y="2409"/>
                  </a:cubicBezTo>
                  <a:cubicBezTo>
                    <a:pt x="464" y="2476"/>
                    <a:pt x="430" y="2576"/>
                    <a:pt x="430" y="2676"/>
                  </a:cubicBezTo>
                  <a:cubicBezTo>
                    <a:pt x="430" y="2709"/>
                    <a:pt x="430" y="2776"/>
                    <a:pt x="464" y="2842"/>
                  </a:cubicBezTo>
                  <a:cubicBezTo>
                    <a:pt x="530" y="2909"/>
                    <a:pt x="530" y="3009"/>
                    <a:pt x="530" y="3109"/>
                  </a:cubicBezTo>
                  <a:cubicBezTo>
                    <a:pt x="530" y="3143"/>
                    <a:pt x="530" y="3209"/>
                    <a:pt x="564" y="3276"/>
                  </a:cubicBezTo>
                  <a:cubicBezTo>
                    <a:pt x="597" y="3309"/>
                    <a:pt x="631" y="3376"/>
                    <a:pt x="597" y="3443"/>
                  </a:cubicBezTo>
                  <a:cubicBezTo>
                    <a:pt x="597" y="3510"/>
                    <a:pt x="631" y="3543"/>
                    <a:pt x="631" y="3610"/>
                  </a:cubicBezTo>
                  <a:cubicBezTo>
                    <a:pt x="697" y="3643"/>
                    <a:pt x="697" y="3710"/>
                    <a:pt x="664" y="3776"/>
                  </a:cubicBezTo>
                  <a:cubicBezTo>
                    <a:pt x="697" y="3843"/>
                    <a:pt x="697" y="3910"/>
                    <a:pt x="697" y="3977"/>
                  </a:cubicBezTo>
                  <a:cubicBezTo>
                    <a:pt x="797" y="4043"/>
                    <a:pt x="797" y="4110"/>
                    <a:pt x="764" y="4210"/>
                  </a:cubicBezTo>
                  <a:cubicBezTo>
                    <a:pt x="797" y="4277"/>
                    <a:pt x="797" y="4344"/>
                    <a:pt x="797" y="4377"/>
                  </a:cubicBezTo>
                  <a:cubicBezTo>
                    <a:pt x="864" y="4444"/>
                    <a:pt x="864" y="4510"/>
                    <a:pt x="864" y="4577"/>
                  </a:cubicBezTo>
                  <a:cubicBezTo>
                    <a:pt x="864" y="4610"/>
                    <a:pt x="864" y="4677"/>
                    <a:pt x="897" y="4744"/>
                  </a:cubicBezTo>
                  <a:cubicBezTo>
                    <a:pt x="931" y="4777"/>
                    <a:pt x="964" y="4844"/>
                    <a:pt x="931" y="4911"/>
                  </a:cubicBezTo>
                  <a:cubicBezTo>
                    <a:pt x="931" y="4977"/>
                    <a:pt x="964" y="5011"/>
                    <a:pt x="964" y="5077"/>
                  </a:cubicBezTo>
                  <a:cubicBezTo>
                    <a:pt x="1031" y="5111"/>
                    <a:pt x="1031" y="5177"/>
                    <a:pt x="1031" y="5244"/>
                  </a:cubicBezTo>
                  <a:cubicBezTo>
                    <a:pt x="1088" y="5358"/>
                    <a:pt x="1163" y="5393"/>
                    <a:pt x="1241" y="5393"/>
                  </a:cubicBezTo>
                  <a:cubicBezTo>
                    <a:pt x="1345" y="5393"/>
                    <a:pt x="1455" y="5330"/>
                    <a:pt x="1531" y="5311"/>
                  </a:cubicBezTo>
                  <a:lnTo>
                    <a:pt x="1565" y="5311"/>
                  </a:lnTo>
                  <a:cubicBezTo>
                    <a:pt x="3833" y="4911"/>
                    <a:pt x="6134" y="4510"/>
                    <a:pt x="8469" y="4310"/>
                  </a:cubicBezTo>
                  <a:cubicBezTo>
                    <a:pt x="8503" y="4310"/>
                    <a:pt x="8538" y="4312"/>
                    <a:pt x="8573" y="4312"/>
                  </a:cubicBezTo>
                  <a:cubicBezTo>
                    <a:pt x="8676" y="4312"/>
                    <a:pt x="8770" y="4294"/>
                    <a:pt x="8770" y="4143"/>
                  </a:cubicBezTo>
                  <a:cubicBezTo>
                    <a:pt x="8636" y="3910"/>
                    <a:pt x="8570" y="3676"/>
                    <a:pt x="8536" y="3443"/>
                  </a:cubicBezTo>
                  <a:cubicBezTo>
                    <a:pt x="8503" y="3309"/>
                    <a:pt x="8469" y="3143"/>
                    <a:pt x="8436" y="3009"/>
                  </a:cubicBezTo>
                  <a:cubicBezTo>
                    <a:pt x="8336" y="2943"/>
                    <a:pt x="8336" y="2842"/>
                    <a:pt x="8369" y="2742"/>
                  </a:cubicBezTo>
                  <a:lnTo>
                    <a:pt x="8336" y="2576"/>
                  </a:lnTo>
                  <a:cubicBezTo>
                    <a:pt x="8236" y="2509"/>
                    <a:pt x="8236" y="2409"/>
                    <a:pt x="8269" y="2309"/>
                  </a:cubicBezTo>
                  <a:cubicBezTo>
                    <a:pt x="8236" y="2075"/>
                    <a:pt x="8236" y="1842"/>
                    <a:pt x="8236" y="1608"/>
                  </a:cubicBezTo>
                  <a:cubicBezTo>
                    <a:pt x="8136" y="1508"/>
                    <a:pt x="8203" y="1341"/>
                    <a:pt x="8136" y="1208"/>
                  </a:cubicBezTo>
                  <a:cubicBezTo>
                    <a:pt x="7869" y="1175"/>
                    <a:pt x="7636" y="1141"/>
                    <a:pt x="7369" y="1108"/>
                  </a:cubicBezTo>
                  <a:cubicBezTo>
                    <a:pt x="5034" y="741"/>
                    <a:pt x="2732" y="274"/>
                    <a:pt x="364" y="7"/>
                  </a:cubicBezTo>
                  <a:cubicBezTo>
                    <a:pt x="331" y="3"/>
                    <a:pt x="301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7" name="Google Shape;12887;p23"/>
            <p:cNvSpPr/>
            <p:nvPr/>
          </p:nvSpPr>
          <p:spPr>
            <a:xfrm rot="-5400000">
              <a:off x="-117721" y="496538"/>
              <a:ext cx="224009" cy="81708"/>
            </a:xfrm>
            <a:custGeom>
              <a:avLst/>
              <a:gdLst/>
              <a:ahLst/>
              <a:cxnLst/>
              <a:rect l="l" t="t" r="r" b="b"/>
              <a:pathLst>
                <a:path w="9029" h="1835" extrusionOk="0">
                  <a:moveTo>
                    <a:pt x="189" y="0"/>
                  </a:moveTo>
                  <a:cubicBezTo>
                    <a:pt x="189" y="100"/>
                    <a:pt x="189" y="167"/>
                    <a:pt x="189" y="267"/>
                  </a:cubicBezTo>
                  <a:cubicBezTo>
                    <a:pt x="189" y="367"/>
                    <a:pt x="222" y="467"/>
                    <a:pt x="122" y="534"/>
                  </a:cubicBezTo>
                  <a:cubicBezTo>
                    <a:pt x="122" y="701"/>
                    <a:pt x="89" y="867"/>
                    <a:pt x="89" y="1034"/>
                  </a:cubicBezTo>
                  <a:cubicBezTo>
                    <a:pt x="122" y="1134"/>
                    <a:pt x="122" y="1234"/>
                    <a:pt x="55" y="1301"/>
                  </a:cubicBezTo>
                  <a:cubicBezTo>
                    <a:pt x="0" y="1576"/>
                    <a:pt x="36" y="1760"/>
                    <a:pt x="294" y="1760"/>
                  </a:cubicBezTo>
                  <a:cubicBezTo>
                    <a:pt x="348" y="1760"/>
                    <a:pt x="413" y="1752"/>
                    <a:pt x="489" y="1735"/>
                  </a:cubicBezTo>
                  <a:cubicBezTo>
                    <a:pt x="956" y="1668"/>
                    <a:pt x="1456" y="1668"/>
                    <a:pt x="1957" y="1668"/>
                  </a:cubicBezTo>
                  <a:cubicBezTo>
                    <a:pt x="4292" y="1735"/>
                    <a:pt x="6627" y="1768"/>
                    <a:pt x="8962" y="1835"/>
                  </a:cubicBezTo>
                  <a:cubicBezTo>
                    <a:pt x="8995" y="1635"/>
                    <a:pt x="8895" y="1401"/>
                    <a:pt x="9029" y="1234"/>
                  </a:cubicBezTo>
                  <a:lnTo>
                    <a:pt x="90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8" name="Google Shape;12888;p23"/>
            <p:cNvSpPr/>
            <p:nvPr/>
          </p:nvSpPr>
          <p:spPr>
            <a:xfrm rot="-5400000">
              <a:off x="3344089" y="379034"/>
              <a:ext cx="193692" cy="231766"/>
            </a:xfrm>
            <a:custGeom>
              <a:avLst/>
              <a:gdLst/>
              <a:ahLst/>
              <a:cxnLst/>
              <a:rect l="l" t="t" r="r" b="b"/>
              <a:pathLst>
                <a:path w="7807" h="5205" extrusionOk="0">
                  <a:moveTo>
                    <a:pt x="7773" y="1"/>
                  </a:moveTo>
                  <a:cubicBezTo>
                    <a:pt x="6739" y="168"/>
                    <a:pt x="5671" y="234"/>
                    <a:pt x="4637" y="301"/>
                  </a:cubicBezTo>
                  <a:cubicBezTo>
                    <a:pt x="3270" y="401"/>
                    <a:pt x="1869" y="701"/>
                    <a:pt x="501" y="701"/>
                  </a:cubicBezTo>
                  <a:cubicBezTo>
                    <a:pt x="234" y="701"/>
                    <a:pt x="134" y="802"/>
                    <a:pt x="134" y="1068"/>
                  </a:cubicBezTo>
                  <a:cubicBezTo>
                    <a:pt x="268" y="1802"/>
                    <a:pt x="268" y="2536"/>
                    <a:pt x="134" y="3303"/>
                  </a:cubicBezTo>
                  <a:cubicBezTo>
                    <a:pt x="134" y="3470"/>
                    <a:pt x="101" y="3637"/>
                    <a:pt x="101" y="3804"/>
                  </a:cubicBezTo>
                  <a:cubicBezTo>
                    <a:pt x="134" y="4037"/>
                    <a:pt x="168" y="4237"/>
                    <a:pt x="34" y="4437"/>
                  </a:cubicBezTo>
                  <a:cubicBezTo>
                    <a:pt x="34" y="4604"/>
                    <a:pt x="34" y="4771"/>
                    <a:pt x="1" y="4938"/>
                  </a:cubicBezTo>
                  <a:cubicBezTo>
                    <a:pt x="67" y="5038"/>
                    <a:pt x="34" y="5171"/>
                    <a:pt x="134" y="5205"/>
                  </a:cubicBezTo>
                  <a:cubicBezTo>
                    <a:pt x="935" y="5071"/>
                    <a:pt x="1769" y="4938"/>
                    <a:pt x="2569" y="4804"/>
                  </a:cubicBezTo>
                  <a:cubicBezTo>
                    <a:pt x="4237" y="4504"/>
                    <a:pt x="5938" y="4171"/>
                    <a:pt x="7640" y="4037"/>
                  </a:cubicBezTo>
                  <a:cubicBezTo>
                    <a:pt x="7773" y="3370"/>
                    <a:pt x="7640" y="2703"/>
                    <a:pt x="7706" y="2002"/>
                  </a:cubicBezTo>
                  <a:cubicBezTo>
                    <a:pt x="7706" y="1836"/>
                    <a:pt x="7640" y="1635"/>
                    <a:pt x="7773" y="1469"/>
                  </a:cubicBezTo>
                  <a:cubicBezTo>
                    <a:pt x="7740" y="1002"/>
                    <a:pt x="7740" y="568"/>
                    <a:pt x="7806" y="101"/>
                  </a:cubicBezTo>
                  <a:cubicBezTo>
                    <a:pt x="7773" y="68"/>
                    <a:pt x="7773" y="34"/>
                    <a:pt x="7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9" name="Google Shape;12889;p23"/>
            <p:cNvSpPr/>
            <p:nvPr/>
          </p:nvSpPr>
          <p:spPr>
            <a:xfrm rot="-5400000">
              <a:off x="2381614" y="448198"/>
              <a:ext cx="201110" cy="218407"/>
            </a:xfrm>
            <a:custGeom>
              <a:avLst/>
              <a:gdLst/>
              <a:ahLst/>
              <a:cxnLst/>
              <a:rect l="l" t="t" r="r" b="b"/>
              <a:pathLst>
                <a:path w="8106" h="4905" extrusionOk="0">
                  <a:moveTo>
                    <a:pt x="367" y="1"/>
                  </a:moveTo>
                  <a:cubicBezTo>
                    <a:pt x="367" y="168"/>
                    <a:pt x="400" y="335"/>
                    <a:pt x="300" y="435"/>
                  </a:cubicBezTo>
                  <a:cubicBezTo>
                    <a:pt x="300" y="568"/>
                    <a:pt x="267" y="668"/>
                    <a:pt x="267" y="802"/>
                  </a:cubicBezTo>
                  <a:cubicBezTo>
                    <a:pt x="267" y="1168"/>
                    <a:pt x="334" y="1569"/>
                    <a:pt x="200" y="1936"/>
                  </a:cubicBezTo>
                  <a:cubicBezTo>
                    <a:pt x="200" y="2136"/>
                    <a:pt x="200" y="2336"/>
                    <a:pt x="167" y="2536"/>
                  </a:cubicBezTo>
                  <a:cubicBezTo>
                    <a:pt x="200" y="2770"/>
                    <a:pt x="267" y="3003"/>
                    <a:pt x="134" y="3203"/>
                  </a:cubicBezTo>
                  <a:cubicBezTo>
                    <a:pt x="100" y="3370"/>
                    <a:pt x="100" y="3503"/>
                    <a:pt x="100" y="3670"/>
                  </a:cubicBezTo>
                  <a:cubicBezTo>
                    <a:pt x="100" y="3837"/>
                    <a:pt x="134" y="4004"/>
                    <a:pt x="34" y="4171"/>
                  </a:cubicBezTo>
                  <a:lnTo>
                    <a:pt x="0" y="4538"/>
                  </a:lnTo>
                  <a:cubicBezTo>
                    <a:pt x="0" y="4638"/>
                    <a:pt x="34" y="4771"/>
                    <a:pt x="34" y="4904"/>
                  </a:cubicBezTo>
                  <a:cubicBezTo>
                    <a:pt x="1835" y="4404"/>
                    <a:pt x="3669" y="4204"/>
                    <a:pt x="5537" y="3904"/>
                  </a:cubicBezTo>
                  <a:cubicBezTo>
                    <a:pt x="6205" y="3804"/>
                    <a:pt x="6938" y="3804"/>
                    <a:pt x="7606" y="3570"/>
                  </a:cubicBezTo>
                  <a:cubicBezTo>
                    <a:pt x="7572" y="3470"/>
                    <a:pt x="7572" y="3370"/>
                    <a:pt x="7639" y="3303"/>
                  </a:cubicBezTo>
                  <a:lnTo>
                    <a:pt x="7672" y="3137"/>
                  </a:lnTo>
                  <a:cubicBezTo>
                    <a:pt x="7639" y="3036"/>
                    <a:pt x="7639" y="2936"/>
                    <a:pt x="7739" y="2870"/>
                  </a:cubicBezTo>
                  <a:cubicBezTo>
                    <a:pt x="7739" y="2803"/>
                    <a:pt x="7772" y="2703"/>
                    <a:pt x="7772" y="2603"/>
                  </a:cubicBezTo>
                  <a:cubicBezTo>
                    <a:pt x="7739" y="2536"/>
                    <a:pt x="7739" y="2436"/>
                    <a:pt x="7839" y="2369"/>
                  </a:cubicBezTo>
                  <a:lnTo>
                    <a:pt x="7839" y="2203"/>
                  </a:lnTo>
                  <a:cubicBezTo>
                    <a:pt x="7806" y="2102"/>
                    <a:pt x="7806" y="2002"/>
                    <a:pt x="7906" y="1936"/>
                  </a:cubicBezTo>
                  <a:cubicBezTo>
                    <a:pt x="7906" y="1869"/>
                    <a:pt x="7939" y="1802"/>
                    <a:pt x="7939" y="1769"/>
                  </a:cubicBezTo>
                  <a:cubicBezTo>
                    <a:pt x="7906" y="1669"/>
                    <a:pt x="7939" y="1635"/>
                    <a:pt x="8006" y="1569"/>
                  </a:cubicBezTo>
                  <a:cubicBezTo>
                    <a:pt x="8006" y="1502"/>
                    <a:pt x="8006" y="1402"/>
                    <a:pt x="8039" y="1335"/>
                  </a:cubicBezTo>
                  <a:cubicBezTo>
                    <a:pt x="8006" y="1235"/>
                    <a:pt x="8006" y="1202"/>
                    <a:pt x="8073" y="1135"/>
                  </a:cubicBezTo>
                  <a:lnTo>
                    <a:pt x="8106" y="1135"/>
                  </a:lnTo>
                  <a:lnTo>
                    <a:pt x="8106" y="968"/>
                  </a:lnTo>
                  <a:cubicBezTo>
                    <a:pt x="8106" y="935"/>
                    <a:pt x="8073" y="868"/>
                    <a:pt x="8039" y="835"/>
                  </a:cubicBezTo>
                  <a:cubicBezTo>
                    <a:pt x="5537" y="201"/>
                    <a:pt x="2969" y="10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0" name="Google Shape;12890;p23"/>
            <p:cNvSpPr/>
            <p:nvPr/>
          </p:nvSpPr>
          <p:spPr>
            <a:xfrm rot="-5400000">
              <a:off x="3547516" y="397607"/>
              <a:ext cx="203616" cy="201220"/>
            </a:xfrm>
            <a:custGeom>
              <a:avLst/>
              <a:gdLst/>
              <a:ahLst/>
              <a:cxnLst/>
              <a:rect l="l" t="t" r="r" b="b"/>
              <a:pathLst>
                <a:path w="8207" h="4519" extrusionOk="0">
                  <a:moveTo>
                    <a:pt x="7783" y="0"/>
                  </a:moveTo>
                  <a:cubicBezTo>
                    <a:pt x="7740" y="0"/>
                    <a:pt x="7693" y="5"/>
                    <a:pt x="7639" y="15"/>
                  </a:cubicBezTo>
                  <a:cubicBezTo>
                    <a:pt x="6338" y="248"/>
                    <a:pt x="5037" y="449"/>
                    <a:pt x="3736" y="649"/>
                  </a:cubicBezTo>
                  <a:cubicBezTo>
                    <a:pt x="2602" y="849"/>
                    <a:pt x="1468" y="1049"/>
                    <a:pt x="300" y="1116"/>
                  </a:cubicBezTo>
                  <a:cubicBezTo>
                    <a:pt x="267" y="1249"/>
                    <a:pt x="300" y="1383"/>
                    <a:pt x="200" y="1483"/>
                  </a:cubicBezTo>
                  <a:cubicBezTo>
                    <a:pt x="200" y="1583"/>
                    <a:pt x="200" y="1716"/>
                    <a:pt x="167" y="1816"/>
                  </a:cubicBezTo>
                  <a:cubicBezTo>
                    <a:pt x="200" y="2083"/>
                    <a:pt x="267" y="2350"/>
                    <a:pt x="100" y="2617"/>
                  </a:cubicBezTo>
                  <a:cubicBezTo>
                    <a:pt x="100" y="2683"/>
                    <a:pt x="100" y="2784"/>
                    <a:pt x="100" y="2884"/>
                  </a:cubicBezTo>
                  <a:cubicBezTo>
                    <a:pt x="100" y="3117"/>
                    <a:pt x="167" y="3351"/>
                    <a:pt x="34" y="3551"/>
                  </a:cubicBezTo>
                  <a:cubicBezTo>
                    <a:pt x="34" y="3684"/>
                    <a:pt x="0" y="3784"/>
                    <a:pt x="0" y="3918"/>
                  </a:cubicBezTo>
                  <a:cubicBezTo>
                    <a:pt x="0" y="4018"/>
                    <a:pt x="34" y="4118"/>
                    <a:pt x="34" y="4218"/>
                  </a:cubicBezTo>
                  <a:cubicBezTo>
                    <a:pt x="835" y="4190"/>
                    <a:pt x="1636" y="4174"/>
                    <a:pt x="2435" y="4174"/>
                  </a:cubicBezTo>
                  <a:cubicBezTo>
                    <a:pt x="3565" y="4174"/>
                    <a:pt x="4691" y="4206"/>
                    <a:pt x="5804" y="4285"/>
                  </a:cubicBezTo>
                  <a:cubicBezTo>
                    <a:pt x="6572" y="4318"/>
                    <a:pt x="7339" y="4351"/>
                    <a:pt x="8073" y="4518"/>
                  </a:cubicBezTo>
                  <a:cubicBezTo>
                    <a:pt x="8106" y="4485"/>
                    <a:pt x="8139" y="4451"/>
                    <a:pt x="8173" y="4418"/>
                  </a:cubicBezTo>
                  <a:cubicBezTo>
                    <a:pt x="8173" y="4185"/>
                    <a:pt x="8206" y="3951"/>
                    <a:pt x="8206" y="3718"/>
                  </a:cubicBezTo>
                  <a:lnTo>
                    <a:pt x="8206" y="1483"/>
                  </a:lnTo>
                  <a:cubicBezTo>
                    <a:pt x="8206" y="1349"/>
                    <a:pt x="8173" y="1182"/>
                    <a:pt x="8173" y="1049"/>
                  </a:cubicBezTo>
                  <a:cubicBezTo>
                    <a:pt x="8039" y="849"/>
                    <a:pt x="8106" y="649"/>
                    <a:pt x="8106" y="449"/>
                  </a:cubicBezTo>
                  <a:cubicBezTo>
                    <a:pt x="8106" y="164"/>
                    <a:pt x="8033" y="0"/>
                    <a:pt x="7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1" name="Google Shape;12891;p23"/>
            <p:cNvSpPr/>
            <p:nvPr/>
          </p:nvSpPr>
          <p:spPr>
            <a:xfrm rot="-5400000">
              <a:off x="2155183" y="427029"/>
              <a:ext cx="206915" cy="231766"/>
            </a:xfrm>
            <a:custGeom>
              <a:avLst/>
              <a:gdLst/>
              <a:ahLst/>
              <a:cxnLst/>
              <a:rect l="l" t="t" r="r" b="b"/>
              <a:pathLst>
                <a:path w="8340" h="5205" extrusionOk="0">
                  <a:moveTo>
                    <a:pt x="8306" y="1"/>
                  </a:moveTo>
                  <a:cubicBezTo>
                    <a:pt x="8139" y="67"/>
                    <a:pt x="7973" y="134"/>
                    <a:pt x="7772" y="167"/>
                  </a:cubicBezTo>
                  <a:cubicBezTo>
                    <a:pt x="5804" y="634"/>
                    <a:pt x="3836" y="1101"/>
                    <a:pt x="1868" y="1535"/>
                  </a:cubicBezTo>
                  <a:cubicBezTo>
                    <a:pt x="1379" y="1650"/>
                    <a:pt x="914" y="1815"/>
                    <a:pt x="410" y="1815"/>
                  </a:cubicBezTo>
                  <a:cubicBezTo>
                    <a:pt x="330" y="1815"/>
                    <a:pt x="249" y="1811"/>
                    <a:pt x="167" y="1802"/>
                  </a:cubicBezTo>
                  <a:lnTo>
                    <a:pt x="167" y="1802"/>
                  </a:lnTo>
                  <a:cubicBezTo>
                    <a:pt x="134" y="2002"/>
                    <a:pt x="234" y="2236"/>
                    <a:pt x="100" y="2402"/>
                  </a:cubicBezTo>
                  <a:cubicBezTo>
                    <a:pt x="67" y="2602"/>
                    <a:pt x="67" y="2769"/>
                    <a:pt x="67" y="2936"/>
                  </a:cubicBezTo>
                  <a:cubicBezTo>
                    <a:pt x="67" y="3170"/>
                    <a:pt x="134" y="3403"/>
                    <a:pt x="0" y="3637"/>
                  </a:cubicBezTo>
                  <a:cubicBezTo>
                    <a:pt x="0" y="3703"/>
                    <a:pt x="0" y="3803"/>
                    <a:pt x="0" y="3870"/>
                  </a:cubicBezTo>
                  <a:cubicBezTo>
                    <a:pt x="0" y="4037"/>
                    <a:pt x="0" y="4170"/>
                    <a:pt x="0" y="4337"/>
                  </a:cubicBezTo>
                  <a:cubicBezTo>
                    <a:pt x="326" y="4265"/>
                    <a:pt x="648" y="4240"/>
                    <a:pt x="969" y="4240"/>
                  </a:cubicBezTo>
                  <a:cubicBezTo>
                    <a:pt x="1533" y="4240"/>
                    <a:pt x="2094" y="4316"/>
                    <a:pt x="2669" y="4337"/>
                  </a:cubicBezTo>
                  <a:cubicBezTo>
                    <a:pt x="3770" y="4404"/>
                    <a:pt x="4904" y="4537"/>
                    <a:pt x="6004" y="4671"/>
                  </a:cubicBezTo>
                  <a:cubicBezTo>
                    <a:pt x="6405" y="4704"/>
                    <a:pt x="6838" y="4771"/>
                    <a:pt x="7239" y="4837"/>
                  </a:cubicBezTo>
                  <a:cubicBezTo>
                    <a:pt x="7506" y="4871"/>
                    <a:pt x="7606" y="5104"/>
                    <a:pt x="7806" y="5204"/>
                  </a:cubicBezTo>
                  <a:cubicBezTo>
                    <a:pt x="7806" y="5138"/>
                    <a:pt x="7806" y="5071"/>
                    <a:pt x="7872" y="5004"/>
                  </a:cubicBezTo>
                  <a:lnTo>
                    <a:pt x="7906" y="4837"/>
                  </a:lnTo>
                  <a:cubicBezTo>
                    <a:pt x="7872" y="4737"/>
                    <a:pt x="7872" y="4637"/>
                    <a:pt x="7973" y="4571"/>
                  </a:cubicBezTo>
                  <a:cubicBezTo>
                    <a:pt x="7973" y="4504"/>
                    <a:pt x="8006" y="4404"/>
                    <a:pt x="8006" y="4304"/>
                  </a:cubicBezTo>
                  <a:cubicBezTo>
                    <a:pt x="7973" y="4237"/>
                    <a:pt x="7973" y="4137"/>
                    <a:pt x="8073" y="4070"/>
                  </a:cubicBezTo>
                  <a:cubicBezTo>
                    <a:pt x="8073" y="4003"/>
                    <a:pt x="8073" y="3937"/>
                    <a:pt x="8073" y="3870"/>
                  </a:cubicBezTo>
                  <a:cubicBezTo>
                    <a:pt x="8073" y="3770"/>
                    <a:pt x="8039" y="3637"/>
                    <a:pt x="8139" y="3536"/>
                  </a:cubicBezTo>
                  <a:cubicBezTo>
                    <a:pt x="8139" y="3436"/>
                    <a:pt x="8173" y="3370"/>
                    <a:pt x="8173" y="3270"/>
                  </a:cubicBezTo>
                  <a:cubicBezTo>
                    <a:pt x="8139" y="3136"/>
                    <a:pt x="8106" y="2969"/>
                    <a:pt x="8239" y="2836"/>
                  </a:cubicBezTo>
                  <a:cubicBezTo>
                    <a:pt x="8239" y="2769"/>
                    <a:pt x="8239" y="2669"/>
                    <a:pt x="8239" y="2602"/>
                  </a:cubicBezTo>
                  <a:cubicBezTo>
                    <a:pt x="8239" y="2369"/>
                    <a:pt x="8206" y="2169"/>
                    <a:pt x="8339" y="1969"/>
                  </a:cubicBezTo>
                  <a:cubicBezTo>
                    <a:pt x="8339" y="1769"/>
                    <a:pt x="8339" y="1568"/>
                    <a:pt x="8339" y="1368"/>
                  </a:cubicBezTo>
                  <a:cubicBezTo>
                    <a:pt x="8339" y="935"/>
                    <a:pt x="8339" y="468"/>
                    <a:pt x="8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2" name="Google Shape;12892;p23"/>
            <p:cNvSpPr/>
            <p:nvPr/>
          </p:nvSpPr>
          <p:spPr>
            <a:xfrm rot="-5400000">
              <a:off x="1990275" y="445041"/>
              <a:ext cx="206915" cy="195743"/>
            </a:xfrm>
            <a:custGeom>
              <a:avLst/>
              <a:gdLst/>
              <a:ahLst/>
              <a:cxnLst/>
              <a:rect l="l" t="t" r="r" b="b"/>
              <a:pathLst>
                <a:path w="8340" h="4396" extrusionOk="0">
                  <a:moveTo>
                    <a:pt x="8027" y="1"/>
                  </a:moveTo>
                  <a:cubicBezTo>
                    <a:pt x="7955" y="1"/>
                    <a:pt x="7880" y="16"/>
                    <a:pt x="7806" y="31"/>
                  </a:cubicBezTo>
                  <a:cubicBezTo>
                    <a:pt x="5204" y="164"/>
                    <a:pt x="2602" y="297"/>
                    <a:pt x="0" y="331"/>
                  </a:cubicBezTo>
                  <a:cubicBezTo>
                    <a:pt x="0" y="364"/>
                    <a:pt x="0" y="398"/>
                    <a:pt x="0" y="431"/>
                  </a:cubicBezTo>
                  <a:cubicBezTo>
                    <a:pt x="0" y="598"/>
                    <a:pt x="0" y="731"/>
                    <a:pt x="0" y="865"/>
                  </a:cubicBezTo>
                  <a:cubicBezTo>
                    <a:pt x="134" y="1565"/>
                    <a:pt x="67" y="2266"/>
                    <a:pt x="67" y="2966"/>
                  </a:cubicBezTo>
                  <a:cubicBezTo>
                    <a:pt x="67" y="3333"/>
                    <a:pt x="100" y="3700"/>
                    <a:pt x="100" y="4067"/>
                  </a:cubicBezTo>
                  <a:cubicBezTo>
                    <a:pt x="100" y="4312"/>
                    <a:pt x="155" y="4395"/>
                    <a:pt x="303" y="4395"/>
                  </a:cubicBezTo>
                  <a:cubicBezTo>
                    <a:pt x="356" y="4395"/>
                    <a:pt x="421" y="4385"/>
                    <a:pt x="501" y="4367"/>
                  </a:cubicBezTo>
                  <a:cubicBezTo>
                    <a:pt x="1868" y="4033"/>
                    <a:pt x="3236" y="3733"/>
                    <a:pt x="4603" y="3400"/>
                  </a:cubicBezTo>
                  <a:cubicBezTo>
                    <a:pt x="5838" y="3133"/>
                    <a:pt x="7072" y="2866"/>
                    <a:pt x="8306" y="2599"/>
                  </a:cubicBezTo>
                  <a:lnTo>
                    <a:pt x="8339" y="1498"/>
                  </a:lnTo>
                  <a:cubicBezTo>
                    <a:pt x="8339" y="1198"/>
                    <a:pt x="8339" y="898"/>
                    <a:pt x="8306" y="631"/>
                  </a:cubicBezTo>
                  <a:cubicBezTo>
                    <a:pt x="8206" y="464"/>
                    <a:pt x="8239" y="264"/>
                    <a:pt x="8273" y="97"/>
                  </a:cubicBezTo>
                  <a:cubicBezTo>
                    <a:pt x="8199" y="24"/>
                    <a:pt x="8115" y="1"/>
                    <a:pt x="8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3" name="Google Shape;12893;p23"/>
            <p:cNvSpPr/>
            <p:nvPr/>
          </p:nvSpPr>
          <p:spPr>
            <a:xfrm rot="-5400000">
              <a:off x="4248913" y="395889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9540" y="1"/>
                  </a:moveTo>
                  <a:cubicBezTo>
                    <a:pt x="9440" y="34"/>
                    <a:pt x="9340" y="1"/>
                    <a:pt x="9273" y="68"/>
                  </a:cubicBezTo>
                  <a:cubicBezTo>
                    <a:pt x="8540" y="501"/>
                    <a:pt x="7739" y="568"/>
                    <a:pt x="6938" y="701"/>
                  </a:cubicBezTo>
                  <a:cubicBezTo>
                    <a:pt x="5237" y="1068"/>
                    <a:pt x="3469" y="1202"/>
                    <a:pt x="1735" y="1302"/>
                  </a:cubicBezTo>
                  <a:cubicBezTo>
                    <a:pt x="1450" y="1320"/>
                    <a:pt x="1155" y="1357"/>
                    <a:pt x="862" y="1357"/>
                  </a:cubicBezTo>
                  <a:cubicBezTo>
                    <a:pt x="605" y="1357"/>
                    <a:pt x="349" y="1328"/>
                    <a:pt x="100" y="1235"/>
                  </a:cubicBezTo>
                  <a:cubicBezTo>
                    <a:pt x="100" y="1269"/>
                    <a:pt x="100" y="1302"/>
                    <a:pt x="100" y="1302"/>
                  </a:cubicBezTo>
                  <a:cubicBezTo>
                    <a:pt x="34" y="1302"/>
                    <a:pt x="34" y="1369"/>
                    <a:pt x="34" y="1402"/>
                  </a:cubicBezTo>
                  <a:cubicBezTo>
                    <a:pt x="0" y="1802"/>
                    <a:pt x="0" y="2203"/>
                    <a:pt x="0" y="2636"/>
                  </a:cubicBezTo>
                  <a:cubicBezTo>
                    <a:pt x="34" y="2770"/>
                    <a:pt x="34" y="2903"/>
                    <a:pt x="67" y="3070"/>
                  </a:cubicBezTo>
                  <a:cubicBezTo>
                    <a:pt x="67" y="3137"/>
                    <a:pt x="34" y="3237"/>
                    <a:pt x="34" y="3303"/>
                  </a:cubicBezTo>
                  <a:cubicBezTo>
                    <a:pt x="34" y="3303"/>
                    <a:pt x="67" y="3303"/>
                    <a:pt x="100" y="3337"/>
                  </a:cubicBezTo>
                  <a:cubicBezTo>
                    <a:pt x="100" y="3537"/>
                    <a:pt x="100" y="3704"/>
                    <a:pt x="67" y="3904"/>
                  </a:cubicBezTo>
                  <a:cubicBezTo>
                    <a:pt x="100" y="4004"/>
                    <a:pt x="134" y="4104"/>
                    <a:pt x="134" y="4171"/>
                  </a:cubicBezTo>
                  <a:cubicBezTo>
                    <a:pt x="134" y="4271"/>
                    <a:pt x="134" y="4337"/>
                    <a:pt x="100" y="4437"/>
                  </a:cubicBezTo>
                  <a:lnTo>
                    <a:pt x="200" y="4437"/>
                  </a:lnTo>
                  <a:lnTo>
                    <a:pt x="200" y="4838"/>
                  </a:lnTo>
                  <a:cubicBezTo>
                    <a:pt x="2635" y="4504"/>
                    <a:pt x="5070" y="4371"/>
                    <a:pt x="7539" y="4171"/>
                  </a:cubicBezTo>
                  <a:cubicBezTo>
                    <a:pt x="8206" y="4104"/>
                    <a:pt x="8873" y="4071"/>
                    <a:pt x="9540" y="4004"/>
                  </a:cubicBezTo>
                  <a:cubicBezTo>
                    <a:pt x="9540" y="3637"/>
                    <a:pt x="9540" y="3270"/>
                    <a:pt x="9574" y="2903"/>
                  </a:cubicBezTo>
                  <a:cubicBezTo>
                    <a:pt x="9574" y="2903"/>
                    <a:pt x="9607" y="2870"/>
                    <a:pt x="9640" y="2870"/>
                  </a:cubicBezTo>
                  <a:lnTo>
                    <a:pt x="9640" y="635"/>
                  </a:lnTo>
                  <a:lnTo>
                    <a:pt x="9574" y="635"/>
                  </a:lnTo>
                  <a:cubicBezTo>
                    <a:pt x="9574" y="435"/>
                    <a:pt x="9540" y="201"/>
                    <a:pt x="9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4" name="Google Shape;12894;p23"/>
            <p:cNvSpPr/>
            <p:nvPr/>
          </p:nvSpPr>
          <p:spPr>
            <a:xfrm rot="-5400000">
              <a:off x="4479903" y="392986"/>
              <a:ext cx="231750" cy="215424"/>
            </a:xfrm>
            <a:custGeom>
              <a:avLst/>
              <a:gdLst/>
              <a:ahLst/>
              <a:cxnLst/>
              <a:rect l="l" t="t" r="r" b="b"/>
              <a:pathLst>
                <a:path w="9341" h="4838" extrusionOk="0">
                  <a:moveTo>
                    <a:pt x="9207" y="1"/>
                  </a:moveTo>
                  <a:lnTo>
                    <a:pt x="9207" y="1"/>
                  </a:lnTo>
                  <a:cubicBezTo>
                    <a:pt x="6138" y="401"/>
                    <a:pt x="3069" y="601"/>
                    <a:pt x="33" y="935"/>
                  </a:cubicBezTo>
                  <a:cubicBezTo>
                    <a:pt x="33" y="935"/>
                    <a:pt x="33" y="968"/>
                    <a:pt x="0" y="968"/>
                  </a:cubicBezTo>
                  <a:cubicBezTo>
                    <a:pt x="0" y="1468"/>
                    <a:pt x="0" y="1935"/>
                    <a:pt x="0" y="2402"/>
                  </a:cubicBezTo>
                  <a:cubicBezTo>
                    <a:pt x="0" y="2903"/>
                    <a:pt x="0" y="3370"/>
                    <a:pt x="0" y="3837"/>
                  </a:cubicBezTo>
                  <a:cubicBezTo>
                    <a:pt x="33" y="3837"/>
                    <a:pt x="33" y="3870"/>
                    <a:pt x="33" y="3903"/>
                  </a:cubicBezTo>
                  <a:cubicBezTo>
                    <a:pt x="3069" y="4237"/>
                    <a:pt x="6138" y="4437"/>
                    <a:pt x="9207" y="4837"/>
                  </a:cubicBezTo>
                  <a:cubicBezTo>
                    <a:pt x="9240" y="4370"/>
                    <a:pt x="9107" y="3937"/>
                    <a:pt x="9273" y="3503"/>
                  </a:cubicBezTo>
                  <a:cubicBezTo>
                    <a:pt x="9273" y="3303"/>
                    <a:pt x="9273" y="3103"/>
                    <a:pt x="9307" y="2903"/>
                  </a:cubicBezTo>
                  <a:cubicBezTo>
                    <a:pt x="9273" y="2736"/>
                    <a:pt x="9240" y="2569"/>
                    <a:pt x="9340" y="2402"/>
                  </a:cubicBezTo>
                  <a:cubicBezTo>
                    <a:pt x="9240" y="2269"/>
                    <a:pt x="9273" y="2102"/>
                    <a:pt x="9307" y="1935"/>
                  </a:cubicBezTo>
                  <a:cubicBezTo>
                    <a:pt x="9273" y="1735"/>
                    <a:pt x="9273" y="1535"/>
                    <a:pt x="9273" y="1335"/>
                  </a:cubicBezTo>
                  <a:cubicBezTo>
                    <a:pt x="9107" y="901"/>
                    <a:pt x="9240" y="434"/>
                    <a:pt x="9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5" name="Google Shape;12895;p23"/>
            <p:cNvSpPr/>
            <p:nvPr/>
          </p:nvSpPr>
          <p:spPr>
            <a:xfrm rot="-5400000">
              <a:off x="8052235" y="461328"/>
              <a:ext cx="228450" cy="310490"/>
            </a:xfrm>
            <a:custGeom>
              <a:avLst/>
              <a:gdLst/>
              <a:ahLst/>
              <a:cxnLst/>
              <a:rect l="l" t="t" r="r" b="b"/>
              <a:pathLst>
                <a:path w="9208" h="6973" extrusionOk="0">
                  <a:moveTo>
                    <a:pt x="8240" y="1"/>
                  </a:moveTo>
                  <a:lnTo>
                    <a:pt x="8240" y="1"/>
                  </a:lnTo>
                  <a:cubicBezTo>
                    <a:pt x="6072" y="134"/>
                    <a:pt x="3904" y="401"/>
                    <a:pt x="1735" y="668"/>
                  </a:cubicBezTo>
                  <a:cubicBezTo>
                    <a:pt x="1452" y="701"/>
                    <a:pt x="1168" y="710"/>
                    <a:pt x="885" y="710"/>
                  </a:cubicBezTo>
                  <a:cubicBezTo>
                    <a:pt x="601" y="710"/>
                    <a:pt x="318" y="701"/>
                    <a:pt x="34" y="701"/>
                  </a:cubicBezTo>
                  <a:cubicBezTo>
                    <a:pt x="1" y="1135"/>
                    <a:pt x="1" y="1569"/>
                    <a:pt x="1" y="2002"/>
                  </a:cubicBezTo>
                  <a:cubicBezTo>
                    <a:pt x="1" y="2269"/>
                    <a:pt x="1" y="2503"/>
                    <a:pt x="34" y="2770"/>
                  </a:cubicBezTo>
                  <a:cubicBezTo>
                    <a:pt x="168" y="3103"/>
                    <a:pt x="101" y="3403"/>
                    <a:pt x="101" y="3737"/>
                  </a:cubicBezTo>
                  <a:cubicBezTo>
                    <a:pt x="101" y="3837"/>
                    <a:pt x="101" y="3970"/>
                    <a:pt x="101" y="4071"/>
                  </a:cubicBezTo>
                  <a:cubicBezTo>
                    <a:pt x="234" y="4271"/>
                    <a:pt x="201" y="4471"/>
                    <a:pt x="168" y="4671"/>
                  </a:cubicBezTo>
                  <a:cubicBezTo>
                    <a:pt x="168" y="4771"/>
                    <a:pt x="201" y="4838"/>
                    <a:pt x="201" y="4938"/>
                  </a:cubicBezTo>
                  <a:cubicBezTo>
                    <a:pt x="301" y="5071"/>
                    <a:pt x="268" y="5205"/>
                    <a:pt x="268" y="5371"/>
                  </a:cubicBezTo>
                  <a:cubicBezTo>
                    <a:pt x="268" y="5438"/>
                    <a:pt x="268" y="5505"/>
                    <a:pt x="268" y="5538"/>
                  </a:cubicBezTo>
                  <a:cubicBezTo>
                    <a:pt x="401" y="5672"/>
                    <a:pt x="368" y="5838"/>
                    <a:pt x="334" y="5972"/>
                  </a:cubicBezTo>
                  <a:cubicBezTo>
                    <a:pt x="368" y="6039"/>
                    <a:pt x="368" y="6105"/>
                    <a:pt x="368" y="6139"/>
                  </a:cubicBezTo>
                  <a:cubicBezTo>
                    <a:pt x="401" y="6172"/>
                    <a:pt x="434" y="6205"/>
                    <a:pt x="468" y="6239"/>
                  </a:cubicBezTo>
                  <a:cubicBezTo>
                    <a:pt x="1368" y="6372"/>
                    <a:pt x="2269" y="6472"/>
                    <a:pt x="3203" y="6606"/>
                  </a:cubicBezTo>
                  <a:cubicBezTo>
                    <a:pt x="4204" y="6739"/>
                    <a:pt x="5238" y="6806"/>
                    <a:pt x="6272" y="6839"/>
                  </a:cubicBezTo>
                  <a:lnTo>
                    <a:pt x="6305" y="6839"/>
                  </a:lnTo>
                  <a:cubicBezTo>
                    <a:pt x="7173" y="6839"/>
                    <a:pt x="8040" y="6873"/>
                    <a:pt x="8940" y="6973"/>
                  </a:cubicBezTo>
                  <a:cubicBezTo>
                    <a:pt x="9074" y="6973"/>
                    <a:pt x="9141" y="6973"/>
                    <a:pt x="9207" y="6839"/>
                  </a:cubicBezTo>
                  <a:cubicBezTo>
                    <a:pt x="9141" y="6806"/>
                    <a:pt x="9141" y="6739"/>
                    <a:pt x="9174" y="6672"/>
                  </a:cubicBezTo>
                  <a:cubicBezTo>
                    <a:pt x="9141" y="6539"/>
                    <a:pt x="9141" y="6372"/>
                    <a:pt x="9107" y="6239"/>
                  </a:cubicBezTo>
                  <a:cubicBezTo>
                    <a:pt x="9074" y="6205"/>
                    <a:pt x="9041" y="6139"/>
                    <a:pt x="9074" y="6072"/>
                  </a:cubicBezTo>
                  <a:cubicBezTo>
                    <a:pt x="9074" y="5939"/>
                    <a:pt x="9041" y="5838"/>
                    <a:pt x="9041" y="5705"/>
                  </a:cubicBezTo>
                  <a:cubicBezTo>
                    <a:pt x="8940" y="5638"/>
                    <a:pt x="8940" y="5538"/>
                    <a:pt x="8974" y="5472"/>
                  </a:cubicBezTo>
                  <a:cubicBezTo>
                    <a:pt x="8974" y="5338"/>
                    <a:pt x="8974" y="5238"/>
                    <a:pt x="8940" y="5105"/>
                  </a:cubicBezTo>
                  <a:cubicBezTo>
                    <a:pt x="8874" y="5038"/>
                    <a:pt x="8874" y="4938"/>
                    <a:pt x="8907" y="4838"/>
                  </a:cubicBezTo>
                  <a:cubicBezTo>
                    <a:pt x="8874" y="4738"/>
                    <a:pt x="8874" y="4638"/>
                    <a:pt x="8840" y="4504"/>
                  </a:cubicBezTo>
                  <a:cubicBezTo>
                    <a:pt x="8774" y="4437"/>
                    <a:pt x="8774" y="4337"/>
                    <a:pt x="8807" y="4237"/>
                  </a:cubicBezTo>
                  <a:cubicBezTo>
                    <a:pt x="8807" y="4171"/>
                    <a:pt x="8774" y="4071"/>
                    <a:pt x="8774" y="4004"/>
                  </a:cubicBezTo>
                  <a:cubicBezTo>
                    <a:pt x="8674" y="3870"/>
                    <a:pt x="8707" y="3770"/>
                    <a:pt x="8707" y="3637"/>
                  </a:cubicBezTo>
                  <a:cubicBezTo>
                    <a:pt x="8707" y="3570"/>
                    <a:pt x="8707" y="3470"/>
                    <a:pt x="8674" y="3370"/>
                  </a:cubicBezTo>
                  <a:cubicBezTo>
                    <a:pt x="8607" y="3303"/>
                    <a:pt x="8607" y="3237"/>
                    <a:pt x="8640" y="3137"/>
                  </a:cubicBezTo>
                  <a:cubicBezTo>
                    <a:pt x="8607" y="3003"/>
                    <a:pt x="8607" y="2903"/>
                    <a:pt x="8607" y="2770"/>
                  </a:cubicBezTo>
                  <a:cubicBezTo>
                    <a:pt x="8540" y="2736"/>
                    <a:pt x="8540" y="2670"/>
                    <a:pt x="8574" y="2603"/>
                  </a:cubicBezTo>
                  <a:cubicBezTo>
                    <a:pt x="8507" y="2469"/>
                    <a:pt x="8507" y="2336"/>
                    <a:pt x="8507" y="2169"/>
                  </a:cubicBezTo>
                  <a:cubicBezTo>
                    <a:pt x="8440" y="2102"/>
                    <a:pt x="8440" y="2002"/>
                    <a:pt x="8473" y="1902"/>
                  </a:cubicBezTo>
                  <a:cubicBezTo>
                    <a:pt x="8440" y="1769"/>
                    <a:pt x="8440" y="1635"/>
                    <a:pt x="8407" y="1469"/>
                  </a:cubicBezTo>
                  <a:cubicBezTo>
                    <a:pt x="8340" y="1402"/>
                    <a:pt x="8340" y="1302"/>
                    <a:pt x="8373" y="1235"/>
                  </a:cubicBezTo>
                  <a:cubicBezTo>
                    <a:pt x="8307" y="1035"/>
                    <a:pt x="8340" y="868"/>
                    <a:pt x="8340" y="701"/>
                  </a:cubicBezTo>
                  <a:cubicBezTo>
                    <a:pt x="8207" y="468"/>
                    <a:pt x="8273" y="234"/>
                    <a:pt x="8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6" name="Google Shape;12896;p23"/>
            <p:cNvSpPr/>
            <p:nvPr/>
          </p:nvSpPr>
          <p:spPr>
            <a:xfrm rot="-5400000">
              <a:off x="8601093" y="378075"/>
              <a:ext cx="228426" cy="359471"/>
            </a:xfrm>
            <a:custGeom>
              <a:avLst/>
              <a:gdLst/>
              <a:ahLst/>
              <a:cxnLst/>
              <a:rect l="l" t="t" r="r" b="b"/>
              <a:pathLst>
                <a:path w="9207" h="8073" extrusionOk="0">
                  <a:moveTo>
                    <a:pt x="7872" y="0"/>
                  </a:moveTo>
                  <a:cubicBezTo>
                    <a:pt x="6305" y="667"/>
                    <a:pt x="4637" y="1001"/>
                    <a:pt x="3036" y="1568"/>
                  </a:cubicBezTo>
                  <a:cubicBezTo>
                    <a:pt x="2068" y="1868"/>
                    <a:pt x="1101" y="2135"/>
                    <a:pt x="100" y="2435"/>
                  </a:cubicBezTo>
                  <a:cubicBezTo>
                    <a:pt x="67" y="2468"/>
                    <a:pt x="33" y="2502"/>
                    <a:pt x="0" y="2502"/>
                  </a:cubicBezTo>
                  <a:cubicBezTo>
                    <a:pt x="0" y="2569"/>
                    <a:pt x="0" y="2635"/>
                    <a:pt x="0" y="2702"/>
                  </a:cubicBezTo>
                  <a:cubicBezTo>
                    <a:pt x="67" y="2735"/>
                    <a:pt x="67" y="2802"/>
                    <a:pt x="33" y="2869"/>
                  </a:cubicBezTo>
                  <a:cubicBezTo>
                    <a:pt x="67" y="2935"/>
                    <a:pt x="67" y="2969"/>
                    <a:pt x="67" y="3036"/>
                  </a:cubicBezTo>
                  <a:cubicBezTo>
                    <a:pt x="134" y="3069"/>
                    <a:pt x="167" y="3136"/>
                    <a:pt x="134" y="3202"/>
                  </a:cubicBezTo>
                  <a:cubicBezTo>
                    <a:pt x="134" y="3269"/>
                    <a:pt x="167" y="3336"/>
                    <a:pt x="167" y="3402"/>
                  </a:cubicBezTo>
                  <a:cubicBezTo>
                    <a:pt x="267" y="3569"/>
                    <a:pt x="334" y="3769"/>
                    <a:pt x="300" y="4003"/>
                  </a:cubicBezTo>
                  <a:cubicBezTo>
                    <a:pt x="300" y="4036"/>
                    <a:pt x="334" y="4103"/>
                    <a:pt x="334" y="4170"/>
                  </a:cubicBezTo>
                  <a:cubicBezTo>
                    <a:pt x="434" y="4370"/>
                    <a:pt x="500" y="4570"/>
                    <a:pt x="467" y="4770"/>
                  </a:cubicBezTo>
                  <a:cubicBezTo>
                    <a:pt x="500" y="4837"/>
                    <a:pt x="500" y="4904"/>
                    <a:pt x="500" y="4937"/>
                  </a:cubicBezTo>
                  <a:cubicBezTo>
                    <a:pt x="601" y="5004"/>
                    <a:pt x="601" y="5104"/>
                    <a:pt x="567" y="5204"/>
                  </a:cubicBezTo>
                  <a:lnTo>
                    <a:pt x="601" y="5371"/>
                  </a:lnTo>
                  <a:cubicBezTo>
                    <a:pt x="667" y="5437"/>
                    <a:pt x="667" y="5537"/>
                    <a:pt x="667" y="5637"/>
                  </a:cubicBezTo>
                  <a:lnTo>
                    <a:pt x="667" y="5804"/>
                  </a:lnTo>
                  <a:cubicBezTo>
                    <a:pt x="767" y="5904"/>
                    <a:pt x="767" y="6038"/>
                    <a:pt x="734" y="6171"/>
                  </a:cubicBezTo>
                  <a:cubicBezTo>
                    <a:pt x="767" y="6204"/>
                    <a:pt x="767" y="6271"/>
                    <a:pt x="767" y="6338"/>
                  </a:cubicBezTo>
                  <a:cubicBezTo>
                    <a:pt x="867" y="6471"/>
                    <a:pt x="834" y="6605"/>
                    <a:pt x="834" y="6772"/>
                  </a:cubicBezTo>
                  <a:lnTo>
                    <a:pt x="867" y="6938"/>
                  </a:lnTo>
                  <a:cubicBezTo>
                    <a:pt x="901" y="6972"/>
                    <a:pt x="901" y="7005"/>
                    <a:pt x="934" y="7038"/>
                  </a:cubicBezTo>
                  <a:lnTo>
                    <a:pt x="1168" y="7038"/>
                  </a:lnTo>
                  <a:cubicBezTo>
                    <a:pt x="3836" y="7472"/>
                    <a:pt x="6505" y="7706"/>
                    <a:pt x="9173" y="8072"/>
                  </a:cubicBezTo>
                  <a:cubicBezTo>
                    <a:pt x="9173" y="7906"/>
                    <a:pt x="9207" y="7706"/>
                    <a:pt x="9207" y="7539"/>
                  </a:cubicBezTo>
                  <a:cubicBezTo>
                    <a:pt x="9207" y="7439"/>
                    <a:pt x="9173" y="7372"/>
                    <a:pt x="9173" y="7272"/>
                  </a:cubicBezTo>
                  <a:cubicBezTo>
                    <a:pt x="9040" y="7072"/>
                    <a:pt x="9107" y="6872"/>
                    <a:pt x="9107" y="6671"/>
                  </a:cubicBezTo>
                  <a:cubicBezTo>
                    <a:pt x="9107" y="6571"/>
                    <a:pt x="9107" y="6505"/>
                    <a:pt x="9107" y="6405"/>
                  </a:cubicBezTo>
                  <a:cubicBezTo>
                    <a:pt x="8973" y="6238"/>
                    <a:pt x="9007" y="6071"/>
                    <a:pt x="9040" y="5904"/>
                  </a:cubicBezTo>
                  <a:cubicBezTo>
                    <a:pt x="9007" y="5804"/>
                    <a:pt x="9007" y="5737"/>
                    <a:pt x="9007" y="5637"/>
                  </a:cubicBezTo>
                  <a:cubicBezTo>
                    <a:pt x="8906" y="5504"/>
                    <a:pt x="8906" y="5337"/>
                    <a:pt x="8940" y="5204"/>
                  </a:cubicBezTo>
                  <a:cubicBezTo>
                    <a:pt x="8940" y="5070"/>
                    <a:pt x="8906" y="4970"/>
                    <a:pt x="8906" y="4870"/>
                  </a:cubicBezTo>
                  <a:cubicBezTo>
                    <a:pt x="8806" y="4770"/>
                    <a:pt x="8840" y="4637"/>
                    <a:pt x="8840" y="4503"/>
                  </a:cubicBezTo>
                  <a:lnTo>
                    <a:pt x="8840" y="4236"/>
                  </a:lnTo>
                  <a:cubicBezTo>
                    <a:pt x="8706" y="4103"/>
                    <a:pt x="8740" y="3970"/>
                    <a:pt x="8773" y="3803"/>
                  </a:cubicBezTo>
                  <a:cubicBezTo>
                    <a:pt x="8740" y="3769"/>
                    <a:pt x="8740" y="3703"/>
                    <a:pt x="8740" y="3636"/>
                  </a:cubicBezTo>
                  <a:cubicBezTo>
                    <a:pt x="8640" y="3536"/>
                    <a:pt x="8673" y="3436"/>
                    <a:pt x="8673" y="3302"/>
                  </a:cubicBezTo>
                  <a:cubicBezTo>
                    <a:pt x="8673" y="3236"/>
                    <a:pt x="8673" y="3169"/>
                    <a:pt x="8673" y="3136"/>
                  </a:cubicBezTo>
                  <a:cubicBezTo>
                    <a:pt x="8540" y="3036"/>
                    <a:pt x="8573" y="2902"/>
                    <a:pt x="8573" y="2769"/>
                  </a:cubicBezTo>
                  <a:cubicBezTo>
                    <a:pt x="8573" y="2735"/>
                    <a:pt x="8573" y="2669"/>
                    <a:pt x="8573" y="2602"/>
                  </a:cubicBezTo>
                  <a:cubicBezTo>
                    <a:pt x="8473" y="2535"/>
                    <a:pt x="8473" y="2435"/>
                    <a:pt x="8506" y="2335"/>
                  </a:cubicBezTo>
                  <a:cubicBezTo>
                    <a:pt x="8506" y="2302"/>
                    <a:pt x="8506" y="2235"/>
                    <a:pt x="8473" y="2168"/>
                  </a:cubicBezTo>
                  <a:cubicBezTo>
                    <a:pt x="8373" y="1968"/>
                    <a:pt x="8339" y="1735"/>
                    <a:pt x="8339" y="1468"/>
                  </a:cubicBezTo>
                  <a:cubicBezTo>
                    <a:pt x="8339" y="1434"/>
                    <a:pt x="8306" y="1368"/>
                    <a:pt x="8306" y="1301"/>
                  </a:cubicBezTo>
                  <a:cubicBezTo>
                    <a:pt x="8073" y="901"/>
                    <a:pt x="8139" y="400"/>
                    <a:pt x="7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7" name="Google Shape;12897;p23"/>
            <p:cNvSpPr/>
            <p:nvPr/>
          </p:nvSpPr>
          <p:spPr>
            <a:xfrm rot="-5400000">
              <a:off x="7493269" y="422626"/>
              <a:ext cx="223488" cy="328301"/>
            </a:xfrm>
            <a:custGeom>
              <a:avLst/>
              <a:gdLst/>
              <a:ahLst/>
              <a:cxnLst/>
              <a:rect l="l" t="t" r="r" b="b"/>
              <a:pathLst>
                <a:path w="9008" h="7373" extrusionOk="0">
                  <a:moveTo>
                    <a:pt x="1235" y="1"/>
                  </a:moveTo>
                  <a:cubicBezTo>
                    <a:pt x="1235" y="67"/>
                    <a:pt x="1235" y="134"/>
                    <a:pt x="1135" y="168"/>
                  </a:cubicBezTo>
                  <a:cubicBezTo>
                    <a:pt x="1135" y="234"/>
                    <a:pt x="1135" y="301"/>
                    <a:pt x="1135" y="368"/>
                  </a:cubicBezTo>
                  <a:cubicBezTo>
                    <a:pt x="1135" y="434"/>
                    <a:pt x="1135" y="501"/>
                    <a:pt x="1068" y="534"/>
                  </a:cubicBezTo>
                  <a:lnTo>
                    <a:pt x="1035" y="701"/>
                  </a:lnTo>
                  <a:cubicBezTo>
                    <a:pt x="1068" y="801"/>
                    <a:pt x="1068" y="901"/>
                    <a:pt x="968" y="968"/>
                  </a:cubicBezTo>
                  <a:cubicBezTo>
                    <a:pt x="968" y="1068"/>
                    <a:pt x="968" y="1135"/>
                    <a:pt x="935" y="1235"/>
                  </a:cubicBezTo>
                  <a:cubicBezTo>
                    <a:pt x="968" y="1302"/>
                    <a:pt x="968" y="1368"/>
                    <a:pt x="901" y="1402"/>
                  </a:cubicBezTo>
                  <a:lnTo>
                    <a:pt x="868" y="1569"/>
                  </a:lnTo>
                  <a:cubicBezTo>
                    <a:pt x="868" y="1802"/>
                    <a:pt x="835" y="2002"/>
                    <a:pt x="735" y="2169"/>
                  </a:cubicBezTo>
                  <a:cubicBezTo>
                    <a:pt x="701" y="2236"/>
                    <a:pt x="701" y="2302"/>
                    <a:pt x="701" y="2336"/>
                  </a:cubicBezTo>
                  <a:cubicBezTo>
                    <a:pt x="701" y="2436"/>
                    <a:pt x="701" y="2469"/>
                    <a:pt x="634" y="2536"/>
                  </a:cubicBezTo>
                  <a:cubicBezTo>
                    <a:pt x="634" y="2569"/>
                    <a:pt x="601" y="2636"/>
                    <a:pt x="601" y="2703"/>
                  </a:cubicBezTo>
                  <a:cubicBezTo>
                    <a:pt x="634" y="2769"/>
                    <a:pt x="601" y="2836"/>
                    <a:pt x="534" y="2870"/>
                  </a:cubicBezTo>
                  <a:cubicBezTo>
                    <a:pt x="534" y="2936"/>
                    <a:pt x="534" y="2970"/>
                    <a:pt x="501" y="3036"/>
                  </a:cubicBezTo>
                  <a:cubicBezTo>
                    <a:pt x="534" y="3103"/>
                    <a:pt x="534" y="3170"/>
                    <a:pt x="468" y="3203"/>
                  </a:cubicBezTo>
                  <a:cubicBezTo>
                    <a:pt x="434" y="3270"/>
                    <a:pt x="434" y="3337"/>
                    <a:pt x="434" y="3403"/>
                  </a:cubicBezTo>
                  <a:cubicBezTo>
                    <a:pt x="434" y="3470"/>
                    <a:pt x="434" y="3503"/>
                    <a:pt x="368" y="3570"/>
                  </a:cubicBezTo>
                  <a:cubicBezTo>
                    <a:pt x="368" y="3603"/>
                    <a:pt x="368" y="3670"/>
                    <a:pt x="334" y="3737"/>
                  </a:cubicBezTo>
                  <a:cubicBezTo>
                    <a:pt x="368" y="3837"/>
                    <a:pt x="368" y="3937"/>
                    <a:pt x="268" y="4004"/>
                  </a:cubicBezTo>
                  <a:lnTo>
                    <a:pt x="268" y="4170"/>
                  </a:lnTo>
                  <a:cubicBezTo>
                    <a:pt x="268" y="4271"/>
                    <a:pt x="301" y="4404"/>
                    <a:pt x="201" y="4504"/>
                  </a:cubicBezTo>
                  <a:lnTo>
                    <a:pt x="167" y="4771"/>
                  </a:lnTo>
                  <a:cubicBezTo>
                    <a:pt x="201" y="4904"/>
                    <a:pt x="234" y="5004"/>
                    <a:pt x="101" y="5104"/>
                  </a:cubicBezTo>
                  <a:cubicBezTo>
                    <a:pt x="101" y="5238"/>
                    <a:pt x="101" y="5338"/>
                    <a:pt x="101" y="5471"/>
                  </a:cubicBezTo>
                  <a:cubicBezTo>
                    <a:pt x="101" y="5605"/>
                    <a:pt x="134" y="5772"/>
                    <a:pt x="34" y="5905"/>
                  </a:cubicBezTo>
                  <a:lnTo>
                    <a:pt x="1" y="6139"/>
                  </a:lnTo>
                  <a:cubicBezTo>
                    <a:pt x="1" y="6205"/>
                    <a:pt x="34" y="6272"/>
                    <a:pt x="34" y="6339"/>
                  </a:cubicBezTo>
                  <a:cubicBezTo>
                    <a:pt x="1101" y="6472"/>
                    <a:pt x="2169" y="6639"/>
                    <a:pt x="3203" y="6806"/>
                  </a:cubicBezTo>
                  <a:cubicBezTo>
                    <a:pt x="4737" y="7039"/>
                    <a:pt x="6272" y="7239"/>
                    <a:pt x="7840" y="7373"/>
                  </a:cubicBezTo>
                  <a:cubicBezTo>
                    <a:pt x="7840" y="7273"/>
                    <a:pt x="7840" y="7173"/>
                    <a:pt x="7906" y="7106"/>
                  </a:cubicBezTo>
                  <a:lnTo>
                    <a:pt x="7940" y="6939"/>
                  </a:lnTo>
                  <a:cubicBezTo>
                    <a:pt x="7940" y="6706"/>
                    <a:pt x="7973" y="6472"/>
                    <a:pt x="8073" y="6239"/>
                  </a:cubicBezTo>
                  <a:lnTo>
                    <a:pt x="8106" y="5972"/>
                  </a:lnTo>
                  <a:cubicBezTo>
                    <a:pt x="8073" y="5905"/>
                    <a:pt x="8106" y="5838"/>
                    <a:pt x="8173" y="5805"/>
                  </a:cubicBezTo>
                  <a:lnTo>
                    <a:pt x="8173" y="5638"/>
                  </a:lnTo>
                  <a:cubicBezTo>
                    <a:pt x="8173" y="5405"/>
                    <a:pt x="8240" y="5205"/>
                    <a:pt x="8340" y="5038"/>
                  </a:cubicBezTo>
                  <a:cubicBezTo>
                    <a:pt x="8340" y="4971"/>
                    <a:pt x="8373" y="4904"/>
                    <a:pt x="8373" y="4838"/>
                  </a:cubicBezTo>
                  <a:cubicBezTo>
                    <a:pt x="8440" y="4371"/>
                    <a:pt x="8573" y="3904"/>
                    <a:pt x="8774" y="3470"/>
                  </a:cubicBezTo>
                  <a:cubicBezTo>
                    <a:pt x="8774" y="3403"/>
                    <a:pt x="8774" y="3337"/>
                    <a:pt x="8807" y="3303"/>
                  </a:cubicBezTo>
                  <a:cubicBezTo>
                    <a:pt x="8774" y="3236"/>
                    <a:pt x="8807" y="3170"/>
                    <a:pt x="8840" y="3136"/>
                  </a:cubicBezTo>
                  <a:cubicBezTo>
                    <a:pt x="8874" y="3070"/>
                    <a:pt x="8874" y="3003"/>
                    <a:pt x="8874" y="2936"/>
                  </a:cubicBezTo>
                  <a:cubicBezTo>
                    <a:pt x="8807" y="2769"/>
                    <a:pt x="9007" y="2603"/>
                    <a:pt x="8840" y="2436"/>
                  </a:cubicBezTo>
                  <a:cubicBezTo>
                    <a:pt x="8340" y="2369"/>
                    <a:pt x="7873" y="2202"/>
                    <a:pt x="7406" y="2036"/>
                  </a:cubicBezTo>
                  <a:cubicBezTo>
                    <a:pt x="5338" y="1402"/>
                    <a:pt x="3270" y="768"/>
                    <a:pt x="1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8" name="Google Shape;12898;p23"/>
            <p:cNvSpPr/>
            <p:nvPr/>
          </p:nvSpPr>
          <p:spPr>
            <a:xfrm rot="-5400000">
              <a:off x="5164628" y="377961"/>
              <a:ext cx="219320" cy="257903"/>
            </a:xfrm>
            <a:custGeom>
              <a:avLst/>
              <a:gdLst/>
              <a:ahLst/>
              <a:cxnLst/>
              <a:rect l="l" t="t" r="r" b="b"/>
              <a:pathLst>
                <a:path w="8840" h="5792" extrusionOk="0">
                  <a:moveTo>
                    <a:pt x="8694" y="0"/>
                  </a:moveTo>
                  <a:cubicBezTo>
                    <a:pt x="8623" y="0"/>
                    <a:pt x="8539" y="34"/>
                    <a:pt x="8473" y="50"/>
                  </a:cubicBezTo>
                  <a:cubicBezTo>
                    <a:pt x="5704" y="384"/>
                    <a:pt x="2902" y="751"/>
                    <a:pt x="133" y="1118"/>
                  </a:cubicBezTo>
                  <a:cubicBezTo>
                    <a:pt x="100" y="1118"/>
                    <a:pt x="67" y="1084"/>
                    <a:pt x="0" y="1084"/>
                  </a:cubicBezTo>
                  <a:cubicBezTo>
                    <a:pt x="0" y="1218"/>
                    <a:pt x="0" y="1318"/>
                    <a:pt x="0" y="1451"/>
                  </a:cubicBezTo>
                  <a:cubicBezTo>
                    <a:pt x="0" y="1551"/>
                    <a:pt x="0" y="1618"/>
                    <a:pt x="0" y="1718"/>
                  </a:cubicBezTo>
                  <a:cubicBezTo>
                    <a:pt x="133" y="1852"/>
                    <a:pt x="100" y="1985"/>
                    <a:pt x="67" y="2152"/>
                  </a:cubicBezTo>
                  <a:lnTo>
                    <a:pt x="100" y="2419"/>
                  </a:lnTo>
                  <a:cubicBezTo>
                    <a:pt x="200" y="2519"/>
                    <a:pt x="167" y="2619"/>
                    <a:pt x="133" y="2752"/>
                  </a:cubicBezTo>
                  <a:cubicBezTo>
                    <a:pt x="167" y="2852"/>
                    <a:pt x="167" y="2986"/>
                    <a:pt x="167" y="3086"/>
                  </a:cubicBezTo>
                  <a:cubicBezTo>
                    <a:pt x="300" y="3186"/>
                    <a:pt x="267" y="3319"/>
                    <a:pt x="234" y="3453"/>
                  </a:cubicBezTo>
                  <a:cubicBezTo>
                    <a:pt x="234" y="3553"/>
                    <a:pt x="267" y="3686"/>
                    <a:pt x="267" y="3786"/>
                  </a:cubicBezTo>
                  <a:cubicBezTo>
                    <a:pt x="367" y="3886"/>
                    <a:pt x="367" y="4020"/>
                    <a:pt x="334" y="4120"/>
                  </a:cubicBezTo>
                  <a:cubicBezTo>
                    <a:pt x="334" y="4253"/>
                    <a:pt x="334" y="4353"/>
                    <a:pt x="367" y="4487"/>
                  </a:cubicBezTo>
                  <a:cubicBezTo>
                    <a:pt x="467" y="4587"/>
                    <a:pt x="434" y="4720"/>
                    <a:pt x="400" y="4820"/>
                  </a:cubicBezTo>
                  <a:cubicBezTo>
                    <a:pt x="434" y="4954"/>
                    <a:pt x="434" y="5054"/>
                    <a:pt x="434" y="5187"/>
                  </a:cubicBezTo>
                  <a:cubicBezTo>
                    <a:pt x="567" y="5321"/>
                    <a:pt x="534" y="5521"/>
                    <a:pt x="500" y="5688"/>
                  </a:cubicBezTo>
                  <a:cubicBezTo>
                    <a:pt x="567" y="5777"/>
                    <a:pt x="649" y="5791"/>
                    <a:pt x="735" y="5791"/>
                  </a:cubicBezTo>
                  <a:cubicBezTo>
                    <a:pt x="778" y="5791"/>
                    <a:pt x="823" y="5788"/>
                    <a:pt x="867" y="5788"/>
                  </a:cubicBezTo>
                  <a:cubicBezTo>
                    <a:pt x="2802" y="5788"/>
                    <a:pt x="4703" y="5788"/>
                    <a:pt x="6605" y="5754"/>
                  </a:cubicBezTo>
                  <a:cubicBezTo>
                    <a:pt x="7305" y="5754"/>
                    <a:pt x="7972" y="5688"/>
                    <a:pt x="8673" y="5688"/>
                  </a:cubicBezTo>
                  <a:cubicBezTo>
                    <a:pt x="8673" y="5554"/>
                    <a:pt x="8706" y="5421"/>
                    <a:pt x="8706" y="5254"/>
                  </a:cubicBezTo>
                  <a:lnTo>
                    <a:pt x="8673" y="4920"/>
                  </a:lnTo>
                  <a:cubicBezTo>
                    <a:pt x="8539" y="4687"/>
                    <a:pt x="8606" y="4453"/>
                    <a:pt x="8606" y="4220"/>
                  </a:cubicBezTo>
                  <a:cubicBezTo>
                    <a:pt x="8573" y="3686"/>
                    <a:pt x="8573" y="3186"/>
                    <a:pt x="8606" y="2652"/>
                  </a:cubicBezTo>
                  <a:cubicBezTo>
                    <a:pt x="8606" y="2352"/>
                    <a:pt x="8539" y="2018"/>
                    <a:pt x="8673" y="1718"/>
                  </a:cubicBezTo>
                  <a:lnTo>
                    <a:pt x="8706" y="1351"/>
                  </a:lnTo>
                  <a:cubicBezTo>
                    <a:pt x="8673" y="1218"/>
                    <a:pt x="8640" y="1051"/>
                    <a:pt x="8773" y="951"/>
                  </a:cubicBezTo>
                  <a:cubicBezTo>
                    <a:pt x="8773" y="817"/>
                    <a:pt x="8773" y="717"/>
                    <a:pt x="8773" y="584"/>
                  </a:cubicBezTo>
                  <a:cubicBezTo>
                    <a:pt x="8773" y="451"/>
                    <a:pt x="8740" y="284"/>
                    <a:pt x="8840" y="150"/>
                  </a:cubicBezTo>
                  <a:cubicBezTo>
                    <a:pt x="8823" y="34"/>
                    <a:pt x="8765" y="0"/>
                    <a:pt x="8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9" name="Google Shape;12899;p23"/>
            <p:cNvSpPr/>
            <p:nvPr/>
          </p:nvSpPr>
          <p:spPr>
            <a:xfrm rot="-5400000">
              <a:off x="7250921" y="409731"/>
              <a:ext cx="216021" cy="288716"/>
            </a:xfrm>
            <a:custGeom>
              <a:avLst/>
              <a:gdLst/>
              <a:ahLst/>
              <a:cxnLst/>
              <a:rect l="l" t="t" r="r" b="b"/>
              <a:pathLst>
                <a:path w="8707" h="6484" extrusionOk="0">
                  <a:moveTo>
                    <a:pt x="741" y="0"/>
                  </a:moveTo>
                  <a:cubicBezTo>
                    <a:pt x="643" y="0"/>
                    <a:pt x="560" y="44"/>
                    <a:pt x="534" y="146"/>
                  </a:cubicBezTo>
                  <a:cubicBezTo>
                    <a:pt x="534" y="346"/>
                    <a:pt x="567" y="513"/>
                    <a:pt x="467" y="680"/>
                  </a:cubicBezTo>
                  <a:cubicBezTo>
                    <a:pt x="434" y="780"/>
                    <a:pt x="434" y="846"/>
                    <a:pt x="434" y="946"/>
                  </a:cubicBezTo>
                  <a:cubicBezTo>
                    <a:pt x="467" y="1113"/>
                    <a:pt x="501" y="1313"/>
                    <a:pt x="367" y="1447"/>
                  </a:cubicBezTo>
                  <a:cubicBezTo>
                    <a:pt x="367" y="1547"/>
                    <a:pt x="367" y="1614"/>
                    <a:pt x="334" y="1714"/>
                  </a:cubicBezTo>
                  <a:cubicBezTo>
                    <a:pt x="367" y="1880"/>
                    <a:pt x="401" y="2081"/>
                    <a:pt x="267" y="2214"/>
                  </a:cubicBezTo>
                  <a:cubicBezTo>
                    <a:pt x="267" y="2347"/>
                    <a:pt x="267" y="2448"/>
                    <a:pt x="234" y="2581"/>
                  </a:cubicBezTo>
                  <a:cubicBezTo>
                    <a:pt x="267" y="2681"/>
                    <a:pt x="267" y="2781"/>
                    <a:pt x="201" y="2848"/>
                  </a:cubicBezTo>
                  <a:cubicBezTo>
                    <a:pt x="167" y="2948"/>
                    <a:pt x="167" y="3081"/>
                    <a:pt x="167" y="3181"/>
                  </a:cubicBezTo>
                  <a:cubicBezTo>
                    <a:pt x="167" y="3248"/>
                    <a:pt x="167" y="3315"/>
                    <a:pt x="100" y="3348"/>
                  </a:cubicBezTo>
                  <a:lnTo>
                    <a:pt x="67" y="3515"/>
                  </a:lnTo>
                  <a:cubicBezTo>
                    <a:pt x="100" y="3615"/>
                    <a:pt x="100" y="3715"/>
                    <a:pt x="0" y="3782"/>
                  </a:cubicBezTo>
                  <a:cubicBezTo>
                    <a:pt x="0" y="3849"/>
                    <a:pt x="0" y="3915"/>
                    <a:pt x="0" y="3949"/>
                  </a:cubicBezTo>
                  <a:cubicBezTo>
                    <a:pt x="0" y="4015"/>
                    <a:pt x="34" y="4082"/>
                    <a:pt x="34" y="4115"/>
                  </a:cubicBezTo>
                  <a:cubicBezTo>
                    <a:pt x="434" y="4249"/>
                    <a:pt x="868" y="4349"/>
                    <a:pt x="1268" y="4482"/>
                  </a:cubicBezTo>
                  <a:cubicBezTo>
                    <a:pt x="3369" y="5149"/>
                    <a:pt x="5538" y="5717"/>
                    <a:pt x="7639" y="6484"/>
                  </a:cubicBezTo>
                  <a:cubicBezTo>
                    <a:pt x="7706" y="6317"/>
                    <a:pt x="7739" y="6184"/>
                    <a:pt x="7806" y="6050"/>
                  </a:cubicBezTo>
                  <a:cubicBezTo>
                    <a:pt x="7806" y="5983"/>
                    <a:pt x="7839" y="5917"/>
                    <a:pt x="7839" y="5850"/>
                  </a:cubicBezTo>
                  <a:cubicBezTo>
                    <a:pt x="7806" y="5750"/>
                    <a:pt x="7806" y="5616"/>
                    <a:pt x="7906" y="5516"/>
                  </a:cubicBezTo>
                  <a:cubicBezTo>
                    <a:pt x="7906" y="5450"/>
                    <a:pt x="7939" y="5416"/>
                    <a:pt x="7939" y="5350"/>
                  </a:cubicBezTo>
                  <a:cubicBezTo>
                    <a:pt x="7906" y="5250"/>
                    <a:pt x="7906" y="5149"/>
                    <a:pt x="7973" y="5083"/>
                  </a:cubicBezTo>
                  <a:lnTo>
                    <a:pt x="8006" y="4916"/>
                  </a:lnTo>
                  <a:cubicBezTo>
                    <a:pt x="8039" y="4482"/>
                    <a:pt x="8106" y="4049"/>
                    <a:pt x="8240" y="3615"/>
                  </a:cubicBezTo>
                  <a:cubicBezTo>
                    <a:pt x="8240" y="3548"/>
                    <a:pt x="8273" y="3515"/>
                    <a:pt x="8273" y="3448"/>
                  </a:cubicBezTo>
                  <a:cubicBezTo>
                    <a:pt x="8240" y="3115"/>
                    <a:pt x="8306" y="2814"/>
                    <a:pt x="8406" y="2481"/>
                  </a:cubicBezTo>
                  <a:cubicBezTo>
                    <a:pt x="8440" y="2448"/>
                    <a:pt x="8440" y="2381"/>
                    <a:pt x="8440" y="2314"/>
                  </a:cubicBezTo>
                  <a:cubicBezTo>
                    <a:pt x="8406" y="2181"/>
                    <a:pt x="8406" y="2081"/>
                    <a:pt x="8506" y="1981"/>
                  </a:cubicBezTo>
                  <a:cubicBezTo>
                    <a:pt x="8506" y="1914"/>
                    <a:pt x="8506" y="1847"/>
                    <a:pt x="8506" y="1780"/>
                  </a:cubicBezTo>
                  <a:cubicBezTo>
                    <a:pt x="8506" y="1680"/>
                    <a:pt x="8473" y="1547"/>
                    <a:pt x="8607" y="1447"/>
                  </a:cubicBezTo>
                  <a:cubicBezTo>
                    <a:pt x="8607" y="1380"/>
                    <a:pt x="8607" y="1347"/>
                    <a:pt x="8607" y="1280"/>
                  </a:cubicBezTo>
                  <a:cubicBezTo>
                    <a:pt x="8607" y="1147"/>
                    <a:pt x="8573" y="1013"/>
                    <a:pt x="8673" y="913"/>
                  </a:cubicBezTo>
                  <a:cubicBezTo>
                    <a:pt x="8705" y="882"/>
                    <a:pt x="8707" y="820"/>
                    <a:pt x="8707" y="758"/>
                  </a:cubicBezTo>
                  <a:lnTo>
                    <a:pt x="8707" y="758"/>
                  </a:lnTo>
                  <a:cubicBezTo>
                    <a:pt x="8707" y="765"/>
                    <a:pt x="8707" y="772"/>
                    <a:pt x="8707" y="780"/>
                  </a:cubicBezTo>
                  <a:lnTo>
                    <a:pt x="8707" y="746"/>
                  </a:lnTo>
                  <a:cubicBezTo>
                    <a:pt x="8707" y="750"/>
                    <a:pt x="8707" y="754"/>
                    <a:pt x="8707" y="758"/>
                  </a:cubicBezTo>
                  <a:lnTo>
                    <a:pt x="8707" y="758"/>
                  </a:lnTo>
                  <a:cubicBezTo>
                    <a:pt x="8707" y="635"/>
                    <a:pt x="8705" y="539"/>
                    <a:pt x="8673" y="413"/>
                  </a:cubicBezTo>
                  <a:cubicBezTo>
                    <a:pt x="8438" y="430"/>
                    <a:pt x="8202" y="437"/>
                    <a:pt x="7967" y="437"/>
                  </a:cubicBezTo>
                  <a:cubicBezTo>
                    <a:pt x="6835" y="437"/>
                    <a:pt x="5708" y="268"/>
                    <a:pt x="4604" y="213"/>
                  </a:cubicBezTo>
                  <a:cubicBezTo>
                    <a:pt x="3703" y="179"/>
                    <a:pt x="2802" y="113"/>
                    <a:pt x="1902" y="79"/>
                  </a:cubicBezTo>
                  <a:cubicBezTo>
                    <a:pt x="1568" y="79"/>
                    <a:pt x="1201" y="79"/>
                    <a:pt x="834" y="12"/>
                  </a:cubicBezTo>
                  <a:cubicBezTo>
                    <a:pt x="803" y="5"/>
                    <a:pt x="771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0" name="Google Shape;12900;p23"/>
            <p:cNvSpPr/>
            <p:nvPr/>
          </p:nvSpPr>
          <p:spPr>
            <a:xfrm rot="-5400000">
              <a:off x="8351945" y="452023"/>
              <a:ext cx="235050" cy="292679"/>
            </a:xfrm>
            <a:custGeom>
              <a:avLst/>
              <a:gdLst/>
              <a:ahLst/>
              <a:cxnLst/>
              <a:rect l="l" t="t" r="r" b="b"/>
              <a:pathLst>
                <a:path w="9474" h="6573" extrusionOk="0">
                  <a:moveTo>
                    <a:pt x="34" y="1"/>
                  </a:moveTo>
                  <a:cubicBezTo>
                    <a:pt x="34" y="68"/>
                    <a:pt x="0" y="134"/>
                    <a:pt x="0" y="201"/>
                  </a:cubicBezTo>
                  <a:cubicBezTo>
                    <a:pt x="0" y="234"/>
                    <a:pt x="34" y="301"/>
                    <a:pt x="34" y="368"/>
                  </a:cubicBezTo>
                  <a:cubicBezTo>
                    <a:pt x="100" y="401"/>
                    <a:pt x="100" y="468"/>
                    <a:pt x="100" y="535"/>
                  </a:cubicBezTo>
                  <a:cubicBezTo>
                    <a:pt x="100" y="601"/>
                    <a:pt x="100" y="668"/>
                    <a:pt x="100" y="701"/>
                  </a:cubicBezTo>
                  <a:cubicBezTo>
                    <a:pt x="234" y="902"/>
                    <a:pt x="267" y="1102"/>
                    <a:pt x="267" y="1302"/>
                  </a:cubicBezTo>
                  <a:cubicBezTo>
                    <a:pt x="267" y="1369"/>
                    <a:pt x="300" y="1435"/>
                    <a:pt x="300" y="1502"/>
                  </a:cubicBezTo>
                  <a:cubicBezTo>
                    <a:pt x="367" y="1535"/>
                    <a:pt x="367" y="1602"/>
                    <a:pt x="334" y="1669"/>
                  </a:cubicBezTo>
                  <a:cubicBezTo>
                    <a:pt x="367" y="1736"/>
                    <a:pt x="367" y="1769"/>
                    <a:pt x="367" y="1836"/>
                  </a:cubicBezTo>
                  <a:cubicBezTo>
                    <a:pt x="434" y="1869"/>
                    <a:pt x="467" y="1936"/>
                    <a:pt x="434" y="2002"/>
                  </a:cubicBezTo>
                  <a:cubicBezTo>
                    <a:pt x="434" y="2069"/>
                    <a:pt x="467" y="2136"/>
                    <a:pt x="467" y="2203"/>
                  </a:cubicBezTo>
                  <a:cubicBezTo>
                    <a:pt x="567" y="2269"/>
                    <a:pt x="567" y="2336"/>
                    <a:pt x="534" y="2436"/>
                  </a:cubicBezTo>
                  <a:cubicBezTo>
                    <a:pt x="534" y="2503"/>
                    <a:pt x="567" y="2569"/>
                    <a:pt x="567" y="2603"/>
                  </a:cubicBezTo>
                  <a:cubicBezTo>
                    <a:pt x="667" y="2803"/>
                    <a:pt x="701" y="3003"/>
                    <a:pt x="701" y="3237"/>
                  </a:cubicBezTo>
                  <a:cubicBezTo>
                    <a:pt x="701" y="3270"/>
                    <a:pt x="701" y="3337"/>
                    <a:pt x="734" y="3403"/>
                  </a:cubicBezTo>
                  <a:cubicBezTo>
                    <a:pt x="834" y="3570"/>
                    <a:pt x="901" y="3770"/>
                    <a:pt x="867" y="4004"/>
                  </a:cubicBezTo>
                  <a:cubicBezTo>
                    <a:pt x="867" y="4071"/>
                    <a:pt x="901" y="4104"/>
                    <a:pt x="901" y="4171"/>
                  </a:cubicBezTo>
                  <a:cubicBezTo>
                    <a:pt x="968" y="4204"/>
                    <a:pt x="968" y="4271"/>
                    <a:pt x="968" y="4337"/>
                  </a:cubicBezTo>
                  <a:cubicBezTo>
                    <a:pt x="968" y="4404"/>
                    <a:pt x="968" y="4471"/>
                    <a:pt x="1001" y="4538"/>
                  </a:cubicBezTo>
                  <a:cubicBezTo>
                    <a:pt x="1068" y="4571"/>
                    <a:pt x="1068" y="4638"/>
                    <a:pt x="1034" y="4704"/>
                  </a:cubicBezTo>
                  <a:cubicBezTo>
                    <a:pt x="1068" y="4738"/>
                    <a:pt x="1068" y="4804"/>
                    <a:pt x="1068" y="4871"/>
                  </a:cubicBezTo>
                  <a:cubicBezTo>
                    <a:pt x="1134" y="4904"/>
                    <a:pt x="1168" y="4971"/>
                    <a:pt x="1134" y="5038"/>
                  </a:cubicBezTo>
                  <a:cubicBezTo>
                    <a:pt x="1134" y="5105"/>
                    <a:pt x="1168" y="5138"/>
                    <a:pt x="1168" y="5205"/>
                  </a:cubicBezTo>
                  <a:cubicBezTo>
                    <a:pt x="1301" y="5438"/>
                    <a:pt x="1368" y="5705"/>
                    <a:pt x="1401" y="6005"/>
                  </a:cubicBezTo>
                  <a:cubicBezTo>
                    <a:pt x="1401" y="6039"/>
                    <a:pt x="1401" y="6105"/>
                    <a:pt x="1435" y="6172"/>
                  </a:cubicBezTo>
                  <a:cubicBezTo>
                    <a:pt x="1535" y="6272"/>
                    <a:pt x="1535" y="6406"/>
                    <a:pt x="1568" y="6572"/>
                  </a:cubicBezTo>
                  <a:cubicBezTo>
                    <a:pt x="3102" y="6072"/>
                    <a:pt x="4637" y="5572"/>
                    <a:pt x="6171" y="5105"/>
                  </a:cubicBezTo>
                  <a:cubicBezTo>
                    <a:pt x="7272" y="4738"/>
                    <a:pt x="8373" y="4471"/>
                    <a:pt x="9440" y="4071"/>
                  </a:cubicBezTo>
                  <a:cubicBezTo>
                    <a:pt x="9474" y="3637"/>
                    <a:pt x="9173" y="3303"/>
                    <a:pt x="9173" y="2870"/>
                  </a:cubicBezTo>
                  <a:cubicBezTo>
                    <a:pt x="9107" y="2736"/>
                    <a:pt x="9073" y="2569"/>
                    <a:pt x="9040" y="2436"/>
                  </a:cubicBezTo>
                  <a:cubicBezTo>
                    <a:pt x="8973" y="2403"/>
                    <a:pt x="8973" y="2336"/>
                    <a:pt x="8973" y="2269"/>
                  </a:cubicBezTo>
                  <a:cubicBezTo>
                    <a:pt x="8873" y="1902"/>
                    <a:pt x="8773" y="1535"/>
                    <a:pt x="8773" y="1135"/>
                  </a:cubicBezTo>
                  <a:cubicBezTo>
                    <a:pt x="8706" y="1068"/>
                    <a:pt x="8706" y="968"/>
                    <a:pt x="8673" y="902"/>
                  </a:cubicBezTo>
                  <a:cubicBezTo>
                    <a:pt x="5804" y="635"/>
                    <a:pt x="2869" y="668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1" name="Google Shape;12901;p23"/>
            <p:cNvSpPr/>
            <p:nvPr/>
          </p:nvSpPr>
          <p:spPr>
            <a:xfrm rot="-5400000">
              <a:off x="8896725" y="421037"/>
              <a:ext cx="221007" cy="236307"/>
            </a:xfrm>
            <a:custGeom>
              <a:avLst/>
              <a:gdLst/>
              <a:ahLst/>
              <a:cxnLst/>
              <a:rect l="l" t="t" r="r" b="b"/>
              <a:pathLst>
                <a:path w="8908" h="5307" extrusionOk="0">
                  <a:moveTo>
                    <a:pt x="134" y="0"/>
                  </a:moveTo>
                  <a:cubicBezTo>
                    <a:pt x="134" y="133"/>
                    <a:pt x="101" y="300"/>
                    <a:pt x="101" y="467"/>
                  </a:cubicBezTo>
                  <a:cubicBezTo>
                    <a:pt x="101" y="634"/>
                    <a:pt x="134" y="801"/>
                    <a:pt x="134" y="1001"/>
                  </a:cubicBezTo>
                  <a:cubicBezTo>
                    <a:pt x="234" y="1201"/>
                    <a:pt x="234" y="1434"/>
                    <a:pt x="134" y="1668"/>
                  </a:cubicBezTo>
                  <a:cubicBezTo>
                    <a:pt x="134" y="1868"/>
                    <a:pt x="101" y="2068"/>
                    <a:pt x="101" y="2268"/>
                  </a:cubicBezTo>
                  <a:cubicBezTo>
                    <a:pt x="134" y="2535"/>
                    <a:pt x="168" y="2802"/>
                    <a:pt x="34" y="3069"/>
                  </a:cubicBezTo>
                  <a:cubicBezTo>
                    <a:pt x="34" y="3603"/>
                    <a:pt x="67" y="4170"/>
                    <a:pt x="1" y="4703"/>
                  </a:cubicBezTo>
                  <a:lnTo>
                    <a:pt x="34" y="5304"/>
                  </a:lnTo>
                  <a:lnTo>
                    <a:pt x="3203" y="5304"/>
                  </a:lnTo>
                  <a:cubicBezTo>
                    <a:pt x="3314" y="5306"/>
                    <a:pt x="3424" y="5307"/>
                    <a:pt x="3535" y="5307"/>
                  </a:cubicBezTo>
                  <a:cubicBezTo>
                    <a:pt x="5083" y="5307"/>
                    <a:pt x="6632" y="5126"/>
                    <a:pt x="8180" y="5126"/>
                  </a:cubicBezTo>
                  <a:cubicBezTo>
                    <a:pt x="8389" y="5126"/>
                    <a:pt x="8598" y="5130"/>
                    <a:pt x="8807" y="5137"/>
                  </a:cubicBezTo>
                  <a:cubicBezTo>
                    <a:pt x="8840" y="5104"/>
                    <a:pt x="8874" y="5070"/>
                    <a:pt x="8907" y="5070"/>
                  </a:cubicBezTo>
                  <a:cubicBezTo>
                    <a:pt x="8907" y="5004"/>
                    <a:pt x="8874" y="4937"/>
                    <a:pt x="8874" y="4870"/>
                  </a:cubicBezTo>
                  <a:cubicBezTo>
                    <a:pt x="8774" y="4703"/>
                    <a:pt x="8807" y="4537"/>
                    <a:pt x="8807" y="4370"/>
                  </a:cubicBezTo>
                  <a:cubicBezTo>
                    <a:pt x="8807" y="4270"/>
                    <a:pt x="8807" y="4170"/>
                    <a:pt x="8807" y="4103"/>
                  </a:cubicBezTo>
                  <a:cubicBezTo>
                    <a:pt x="8707" y="4003"/>
                    <a:pt x="8707" y="3869"/>
                    <a:pt x="8740" y="3736"/>
                  </a:cubicBezTo>
                  <a:cubicBezTo>
                    <a:pt x="8740" y="3636"/>
                    <a:pt x="8707" y="3503"/>
                    <a:pt x="8707" y="3402"/>
                  </a:cubicBezTo>
                  <a:cubicBezTo>
                    <a:pt x="8607" y="3269"/>
                    <a:pt x="8607" y="3136"/>
                    <a:pt x="8640" y="2969"/>
                  </a:cubicBezTo>
                  <a:cubicBezTo>
                    <a:pt x="8640" y="2902"/>
                    <a:pt x="8640" y="2802"/>
                    <a:pt x="8607" y="2702"/>
                  </a:cubicBezTo>
                  <a:cubicBezTo>
                    <a:pt x="8507" y="2569"/>
                    <a:pt x="8540" y="2368"/>
                    <a:pt x="8540" y="2202"/>
                  </a:cubicBezTo>
                  <a:cubicBezTo>
                    <a:pt x="8540" y="2102"/>
                    <a:pt x="8540" y="2035"/>
                    <a:pt x="8540" y="1935"/>
                  </a:cubicBezTo>
                  <a:cubicBezTo>
                    <a:pt x="8373" y="1668"/>
                    <a:pt x="8473" y="1368"/>
                    <a:pt x="8440" y="1101"/>
                  </a:cubicBezTo>
                  <a:cubicBezTo>
                    <a:pt x="7673" y="1001"/>
                    <a:pt x="6906" y="901"/>
                    <a:pt x="6138" y="834"/>
                  </a:cubicBezTo>
                  <a:cubicBezTo>
                    <a:pt x="4104" y="600"/>
                    <a:pt x="2102" y="3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2" name="Google Shape;12902;p23"/>
            <p:cNvSpPr/>
            <p:nvPr/>
          </p:nvSpPr>
          <p:spPr>
            <a:xfrm rot="-5400000">
              <a:off x="6351751" y="397784"/>
              <a:ext cx="210240" cy="313429"/>
            </a:xfrm>
            <a:custGeom>
              <a:avLst/>
              <a:gdLst/>
              <a:ahLst/>
              <a:cxnLst/>
              <a:rect l="l" t="t" r="r" b="b"/>
              <a:pathLst>
                <a:path w="8474" h="7039" extrusionOk="0">
                  <a:moveTo>
                    <a:pt x="534" y="0"/>
                  </a:moveTo>
                  <a:cubicBezTo>
                    <a:pt x="534" y="101"/>
                    <a:pt x="534" y="201"/>
                    <a:pt x="434" y="267"/>
                  </a:cubicBezTo>
                  <a:cubicBezTo>
                    <a:pt x="434" y="334"/>
                    <a:pt x="434" y="401"/>
                    <a:pt x="401" y="434"/>
                  </a:cubicBezTo>
                  <a:cubicBezTo>
                    <a:pt x="434" y="534"/>
                    <a:pt x="434" y="568"/>
                    <a:pt x="367" y="634"/>
                  </a:cubicBezTo>
                  <a:cubicBezTo>
                    <a:pt x="367" y="701"/>
                    <a:pt x="334" y="801"/>
                    <a:pt x="334" y="868"/>
                  </a:cubicBezTo>
                  <a:cubicBezTo>
                    <a:pt x="367" y="968"/>
                    <a:pt x="367" y="1068"/>
                    <a:pt x="267" y="1135"/>
                  </a:cubicBezTo>
                  <a:cubicBezTo>
                    <a:pt x="267" y="1235"/>
                    <a:pt x="267" y="1301"/>
                    <a:pt x="234" y="1401"/>
                  </a:cubicBezTo>
                  <a:cubicBezTo>
                    <a:pt x="267" y="1568"/>
                    <a:pt x="301" y="1702"/>
                    <a:pt x="167" y="1835"/>
                  </a:cubicBezTo>
                  <a:cubicBezTo>
                    <a:pt x="167" y="1935"/>
                    <a:pt x="167" y="2002"/>
                    <a:pt x="167" y="2102"/>
                  </a:cubicBezTo>
                  <a:cubicBezTo>
                    <a:pt x="167" y="2269"/>
                    <a:pt x="201" y="2469"/>
                    <a:pt x="101" y="2602"/>
                  </a:cubicBezTo>
                  <a:cubicBezTo>
                    <a:pt x="101" y="2769"/>
                    <a:pt x="67" y="2903"/>
                    <a:pt x="67" y="3036"/>
                  </a:cubicBezTo>
                  <a:cubicBezTo>
                    <a:pt x="101" y="3269"/>
                    <a:pt x="134" y="3470"/>
                    <a:pt x="0" y="3670"/>
                  </a:cubicBezTo>
                  <a:cubicBezTo>
                    <a:pt x="0" y="3837"/>
                    <a:pt x="0" y="4003"/>
                    <a:pt x="0" y="4170"/>
                  </a:cubicBezTo>
                  <a:lnTo>
                    <a:pt x="0" y="5805"/>
                  </a:lnTo>
                  <a:cubicBezTo>
                    <a:pt x="868" y="6105"/>
                    <a:pt x="1802" y="6205"/>
                    <a:pt x="2736" y="6338"/>
                  </a:cubicBezTo>
                  <a:cubicBezTo>
                    <a:pt x="4337" y="6572"/>
                    <a:pt x="5938" y="6805"/>
                    <a:pt x="7539" y="7039"/>
                  </a:cubicBezTo>
                  <a:lnTo>
                    <a:pt x="7639" y="6939"/>
                  </a:lnTo>
                  <a:cubicBezTo>
                    <a:pt x="7639" y="6872"/>
                    <a:pt x="7639" y="6772"/>
                    <a:pt x="7673" y="6672"/>
                  </a:cubicBezTo>
                  <a:cubicBezTo>
                    <a:pt x="7639" y="6572"/>
                    <a:pt x="7606" y="6438"/>
                    <a:pt x="7706" y="6338"/>
                  </a:cubicBezTo>
                  <a:cubicBezTo>
                    <a:pt x="7739" y="6238"/>
                    <a:pt x="7739" y="6172"/>
                    <a:pt x="7739" y="6071"/>
                  </a:cubicBezTo>
                  <a:cubicBezTo>
                    <a:pt x="7706" y="5971"/>
                    <a:pt x="7706" y="5905"/>
                    <a:pt x="7806" y="5805"/>
                  </a:cubicBezTo>
                  <a:cubicBezTo>
                    <a:pt x="7806" y="5738"/>
                    <a:pt x="7839" y="5638"/>
                    <a:pt x="7839" y="5571"/>
                  </a:cubicBezTo>
                  <a:cubicBezTo>
                    <a:pt x="7806" y="5471"/>
                    <a:pt x="7806" y="5371"/>
                    <a:pt x="7906" y="5304"/>
                  </a:cubicBezTo>
                  <a:lnTo>
                    <a:pt x="7906" y="5137"/>
                  </a:lnTo>
                  <a:cubicBezTo>
                    <a:pt x="7906" y="5071"/>
                    <a:pt x="7906" y="5004"/>
                    <a:pt x="7973" y="4937"/>
                  </a:cubicBezTo>
                  <a:cubicBezTo>
                    <a:pt x="7973" y="4904"/>
                    <a:pt x="7973" y="4837"/>
                    <a:pt x="8006" y="4771"/>
                  </a:cubicBezTo>
                  <a:cubicBezTo>
                    <a:pt x="7973" y="4704"/>
                    <a:pt x="8006" y="4637"/>
                    <a:pt x="8073" y="4604"/>
                  </a:cubicBezTo>
                  <a:lnTo>
                    <a:pt x="8106" y="4437"/>
                  </a:lnTo>
                  <a:cubicBezTo>
                    <a:pt x="8106" y="4170"/>
                    <a:pt x="8240" y="3970"/>
                    <a:pt x="8273" y="3736"/>
                  </a:cubicBezTo>
                  <a:cubicBezTo>
                    <a:pt x="8306" y="3570"/>
                    <a:pt x="8473" y="3403"/>
                    <a:pt x="8273" y="3236"/>
                  </a:cubicBezTo>
                  <a:cubicBezTo>
                    <a:pt x="6872" y="2836"/>
                    <a:pt x="5538" y="2269"/>
                    <a:pt x="4170" y="1702"/>
                  </a:cubicBezTo>
                  <a:cubicBezTo>
                    <a:pt x="2936" y="1201"/>
                    <a:pt x="1768" y="534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3" name="Google Shape;12903;p23"/>
            <p:cNvSpPr/>
            <p:nvPr/>
          </p:nvSpPr>
          <p:spPr>
            <a:xfrm rot="-5400000">
              <a:off x="6139516" y="370635"/>
              <a:ext cx="234231" cy="303989"/>
            </a:xfrm>
            <a:custGeom>
              <a:avLst/>
              <a:gdLst/>
              <a:ahLst/>
              <a:cxnLst/>
              <a:rect l="l" t="t" r="r" b="b"/>
              <a:pathLst>
                <a:path w="9441" h="6827" extrusionOk="0">
                  <a:moveTo>
                    <a:pt x="9249" y="1"/>
                  </a:moveTo>
                  <a:cubicBezTo>
                    <a:pt x="9196" y="1"/>
                    <a:pt x="9136" y="11"/>
                    <a:pt x="9073" y="22"/>
                  </a:cubicBezTo>
                  <a:cubicBezTo>
                    <a:pt x="7172" y="422"/>
                    <a:pt x="5337" y="956"/>
                    <a:pt x="3469" y="1423"/>
                  </a:cubicBezTo>
                  <a:cubicBezTo>
                    <a:pt x="3003" y="1530"/>
                    <a:pt x="2518" y="1561"/>
                    <a:pt x="2028" y="1561"/>
                  </a:cubicBezTo>
                  <a:cubicBezTo>
                    <a:pt x="1607" y="1561"/>
                    <a:pt x="1184" y="1538"/>
                    <a:pt x="767" y="1523"/>
                  </a:cubicBezTo>
                  <a:cubicBezTo>
                    <a:pt x="701" y="1589"/>
                    <a:pt x="600" y="1623"/>
                    <a:pt x="534" y="1690"/>
                  </a:cubicBezTo>
                  <a:cubicBezTo>
                    <a:pt x="567" y="1856"/>
                    <a:pt x="467" y="1990"/>
                    <a:pt x="400" y="2157"/>
                  </a:cubicBezTo>
                  <a:cubicBezTo>
                    <a:pt x="434" y="2223"/>
                    <a:pt x="400" y="2290"/>
                    <a:pt x="334" y="2323"/>
                  </a:cubicBezTo>
                  <a:cubicBezTo>
                    <a:pt x="300" y="2423"/>
                    <a:pt x="267" y="2557"/>
                    <a:pt x="234" y="2657"/>
                  </a:cubicBezTo>
                  <a:cubicBezTo>
                    <a:pt x="234" y="2990"/>
                    <a:pt x="0" y="3291"/>
                    <a:pt x="0" y="3624"/>
                  </a:cubicBezTo>
                  <a:cubicBezTo>
                    <a:pt x="1901" y="4425"/>
                    <a:pt x="3769" y="5292"/>
                    <a:pt x="5671" y="6026"/>
                  </a:cubicBezTo>
                  <a:cubicBezTo>
                    <a:pt x="6405" y="6293"/>
                    <a:pt x="7138" y="6560"/>
                    <a:pt x="7872" y="6827"/>
                  </a:cubicBezTo>
                  <a:cubicBezTo>
                    <a:pt x="7906" y="6760"/>
                    <a:pt x="7939" y="6726"/>
                    <a:pt x="7972" y="6660"/>
                  </a:cubicBezTo>
                  <a:cubicBezTo>
                    <a:pt x="8006" y="6493"/>
                    <a:pt x="8039" y="6360"/>
                    <a:pt x="8072" y="6226"/>
                  </a:cubicBezTo>
                  <a:cubicBezTo>
                    <a:pt x="8139" y="5959"/>
                    <a:pt x="8139" y="5692"/>
                    <a:pt x="8373" y="5492"/>
                  </a:cubicBezTo>
                  <a:cubicBezTo>
                    <a:pt x="8339" y="5292"/>
                    <a:pt x="8439" y="5092"/>
                    <a:pt x="8506" y="4925"/>
                  </a:cubicBezTo>
                  <a:cubicBezTo>
                    <a:pt x="8506" y="4758"/>
                    <a:pt x="8539" y="4625"/>
                    <a:pt x="8640" y="4492"/>
                  </a:cubicBezTo>
                  <a:cubicBezTo>
                    <a:pt x="8673" y="4425"/>
                    <a:pt x="8673" y="4358"/>
                    <a:pt x="8673" y="4325"/>
                  </a:cubicBezTo>
                  <a:cubicBezTo>
                    <a:pt x="8673" y="4091"/>
                    <a:pt x="8706" y="3891"/>
                    <a:pt x="8806" y="3724"/>
                  </a:cubicBezTo>
                  <a:cubicBezTo>
                    <a:pt x="8840" y="3624"/>
                    <a:pt x="8840" y="3524"/>
                    <a:pt x="8840" y="3457"/>
                  </a:cubicBezTo>
                  <a:cubicBezTo>
                    <a:pt x="8840" y="3391"/>
                    <a:pt x="8840" y="3324"/>
                    <a:pt x="8906" y="3291"/>
                  </a:cubicBezTo>
                  <a:cubicBezTo>
                    <a:pt x="8906" y="3191"/>
                    <a:pt x="8940" y="3091"/>
                    <a:pt x="8940" y="3024"/>
                  </a:cubicBezTo>
                  <a:cubicBezTo>
                    <a:pt x="8906" y="2957"/>
                    <a:pt x="8940" y="2890"/>
                    <a:pt x="8973" y="2857"/>
                  </a:cubicBezTo>
                  <a:cubicBezTo>
                    <a:pt x="9006" y="2757"/>
                    <a:pt x="9006" y="2657"/>
                    <a:pt x="9040" y="2590"/>
                  </a:cubicBezTo>
                  <a:cubicBezTo>
                    <a:pt x="9006" y="2523"/>
                    <a:pt x="9006" y="2457"/>
                    <a:pt x="9073" y="2423"/>
                  </a:cubicBezTo>
                  <a:cubicBezTo>
                    <a:pt x="9073" y="2357"/>
                    <a:pt x="9107" y="2290"/>
                    <a:pt x="9107" y="2257"/>
                  </a:cubicBezTo>
                  <a:cubicBezTo>
                    <a:pt x="9073" y="2157"/>
                    <a:pt x="9107" y="2123"/>
                    <a:pt x="9173" y="2056"/>
                  </a:cubicBezTo>
                  <a:cubicBezTo>
                    <a:pt x="9173" y="2023"/>
                    <a:pt x="9173" y="1956"/>
                    <a:pt x="9173" y="1890"/>
                  </a:cubicBezTo>
                  <a:cubicBezTo>
                    <a:pt x="9173" y="1790"/>
                    <a:pt x="9173" y="1723"/>
                    <a:pt x="9240" y="1623"/>
                  </a:cubicBezTo>
                  <a:cubicBezTo>
                    <a:pt x="9273" y="1556"/>
                    <a:pt x="9273" y="1456"/>
                    <a:pt x="9273" y="1389"/>
                  </a:cubicBezTo>
                  <a:cubicBezTo>
                    <a:pt x="9273" y="1256"/>
                    <a:pt x="9240" y="1122"/>
                    <a:pt x="9340" y="1022"/>
                  </a:cubicBezTo>
                  <a:cubicBezTo>
                    <a:pt x="9340" y="922"/>
                    <a:pt x="9373" y="789"/>
                    <a:pt x="9373" y="689"/>
                  </a:cubicBezTo>
                  <a:cubicBezTo>
                    <a:pt x="9340" y="522"/>
                    <a:pt x="9307" y="389"/>
                    <a:pt x="9440" y="255"/>
                  </a:cubicBezTo>
                  <a:cubicBezTo>
                    <a:pt x="9440" y="50"/>
                    <a:pt x="9362" y="1"/>
                    <a:pt x="9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4" name="Google Shape;12904;p23"/>
            <p:cNvSpPr/>
            <p:nvPr/>
          </p:nvSpPr>
          <p:spPr>
            <a:xfrm rot="-5400000">
              <a:off x="5893247" y="378049"/>
              <a:ext cx="216839" cy="258571"/>
            </a:xfrm>
            <a:custGeom>
              <a:avLst/>
              <a:gdLst/>
              <a:ahLst/>
              <a:cxnLst/>
              <a:rect l="l" t="t" r="r" b="b"/>
              <a:pathLst>
                <a:path w="8740" h="5807" extrusionOk="0">
                  <a:moveTo>
                    <a:pt x="1101" y="1"/>
                  </a:moveTo>
                  <a:cubicBezTo>
                    <a:pt x="1068" y="67"/>
                    <a:pt x="1034" y="134"/>
                    <a:pt x="1001" y="167"/>
                  </a:cubicBezTo>
                  <a:cubicBezTo>
                    <a:pt x="1001" y="301"/>
                    <a:pt x="1001" y="401"/>
                    <a:pt x="1001" y="534"/>
                  </a:cubicBezTo>
                  <a:cubicBezTo>
                    <a:pt x="1001" y="801"/>
                    <a:pt x="1068" y="1068"/>
                    <a:pt x="934" y="1301"/>
                  </a:cubicBezTo>
                  <a:cubicBezTo>
                    <a:pt x="934" y="1368"/>
                    <a:pt x="934" y="1435"/>
                    <a:pt x="901" y="1468"/>
                  </a:cubicBezTo>
                  <a:cubicBezTo>
                    <a:pt x="934" y="1702"/>
                    <a:pt x="968" y="1902"/>
                    <a:pt x="834" y="2102"/>
                  </a:cubicBezTo>
                  <a:cubicBezTo>
                    <a:pt x="834" y="2135"/>
                    <a:pt x="834" y="2202"/>
                    <a:pt x="834" y="2269"/>
                  </a:cubicBezTo>
                  <a:cubicBezTo>
                    <a:pt x="834" y="2402"/>
                    <a:pt x="868" y="2569"/>
                    <a:pt x="768" y="2703"/>
                  </a:cubicBezTo>
                  <a:cubicBezTo>
                    <a:pt x="734" y="2736"/>
                    <a:pt x="734" y="2803"/>
                    <a:pt x="734" y="2869"/>
                  </a:cubicBezTo>
                  <a:cubicBezTo>
                    <a:pt x="768" y="3003"/>
                    <a:pt x="768" y="3103"/>
                    <a:pt x="668" y="3203"/>
                  </a:cubicBezTo>
                  <a:cubicBezTo>
                    <a:pt x="668" y="3270"/>
                    <a:pt x="634" y="3336"/>
                    <a:pt x="634" y="3403"/>
                  </a:cubicBezTo>
                  <a:cubicBezTo>
                    <a:pt x="668" y="3470"/>
                    <a:pt x="634" y="3503"/>
                    <a:pt x="567" y="3570"/>
                  </a:cubicBezTo>
                  <a:cubicBezTo>
                    <a:pt x="567" y="3603"/>
                    <a:pt x="567" y="3670"/>
                    <a:pt x="567" y="3737"/>
                  </a:cubicBezTo>
                  <a:cubicBezTo>
                    <a:pt x="567" y="3803"/>
                    <a:pt x="567" y="3870"/>
                    <a:pt x="501" y="3903"/>
                  </a:cubicBezTo>
                  <a:cubicBezTo>
                    <a:pt x="501" y="3970"/>
                    <a:pt x="467" y="4037"/>
                    <a:pt x="467" y="4070"/>
                  </a:cubicBezTo>
                  <a:cubicBezTo>
                    <a:pt x="501" y="4137"/>
                    <a:pt x="467" y="4204"/>
                    <a:pt x="401" y="4237"/>
                  </a:cubicBezTo>
                  <a:lnTo>
                    <a:pt x="367" y="4437"/>
                  </a:lnTo>
                  <a:cubicBezTo>
                    <a:pt x="367" y="4571"/>
                    <a:pt x="334" y="4737"/>
                    <a:pt x="234" y="4871"/>
                  </a:cubicBezTo>
                  <a:cubicBezTo>
                    <a:pt x="201" y="5004"/>
                    <a:pt x="167" y="5138"/>
                    <a:pt x="100" y="5304"/>
                  </a:cubicBezTo>
                  <a:cubicBezTo>
                    <a:pt x="134" y="5471"/>
                    <a:pt x="0" y="5638"/>
                    <a:pt x="67" y="5805"/>
                  </a:cubicBezTo>
                  <a:cubicBezTo>
                    <a:pt x="120" y="5806"/>
                    <a:pt x="173" y="5806"/>
                    <a:pt x="226" y="5806"/>
                  </a:cubicBezTo>
                  <a:cubicBezTo>
                    <a:pt x="1837" y="5806"/>
                    <a:pt x="3386" y="5324"/>
                    <a:pt x="4904" y="4904"/>
                  </a:cubicBezTo>
                  <a:cubicBezTo>
                    <a:pt x="5271" y="4771"/>
                    <a:pt x="5671" y="4771"/>
                    <a:pt x="6005" y="4637"/>
                  </a:cubicBezTo>
                  <a:cubicBezTo>
                    <a:pt x="6772" y="4337"/>
                    <a:pt x="7572" y="4070"/>
                    <a:pt x="8440" y="3970"/>
                  </a:cubicBezTo>
                  <a:cubicBezTo>
                    <a:pt x="8540" y="3970"/>
                    <a:pt x="8607" y="3903"/>
                    <a:pt x="8673" y="3803"/>
                  </a:cubicBezTo>
                  <a:cubicBezTo>
                    <a:pt x="8640" y="3670"/>
                    <a:pt x="8607" y="3503"/>
                    <a:pt x="8740" y="3370"/>
                  </a:cubicBezTo>
                  <a:lnTo>
                    <a:pt x="8740" y="2936"/>
                  </a:lnTo>
                  <a:cubicBezTo>
                    <a:pt x="8740" y="2202"/>
                    <a:pt x="8740" y="1468"/>
                    <a:pt x="8707" y="734"/>
                  </a:cubicBezTo>
                  <a:cubicBezTo>
                    <a:pt x="6171" y="501"/>
                    <a:pt x="3636" y="301"/>
                    <a:pt x="1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5" name="Google Shape;12905;p23"/>
            <p:cNvSpPr/>
            <p:nvPr/>
          </p:nvSpPr>
          <p:spPr>
            <a:xfrm rot="-5400000">
              <a:off x="4563175" y="-318260"/>
              <a:ext cx="63737" cy="1319305"/>
            </a:xfrm>
            <a:custGeom>
              <a:avLst/>
              <a:gdLst/>
              <a:ahLst/>
              <a:cxnLst/>
              <a:rect l="l" t="t" r="r" b="b"/>
              <a:pathLst>
                <a:path w="2569" h="29629" extrusionOk="0">
                  <a:moveTo>
                    <a:pt x="761" y="1"/>
                  </a:moveTo>
                  <a:cubicBezTo>
                    <a:pt x="741" y="1"/>
                    <a:pt x="721" y="2"/>
                    <a:pt x="701" y="4"/>
                  </a:cubicBezTo>
                  <a:cubicBezTo>
                    <a:pt x="300" y="70"/>
                    <a:pt x="100" y="371"/>
                    <a:pt x="33" y="1004"/>
                  </a:cubicBezTo>
                  <a:cubicBezTo>
                    <a:pt x="33" y="1071"/>
                    <a:pt x="0" y="1138"/>
                    <a:pt x="33" y="1205"/>
                  </a:cubicBezTo>
                  <a:cubicBezTo>
                    <a:pt x="133" y="3006"/>
                    <a:pt x="100" y="4774"/>
                    <a:pt x="167" y="6575"/>
                  </a:cubicBezTo>
                  <a:cubicBezTo>
                    <a:pt x="200" y="8243"/>
                    <a:pt x="200" y="9877"/>
                    <a:pt x="400" y="11545"/>
                  </a:cubicBezTo>
                  <a:cubicBezTo>
                    <a:pt x="567" y="12613"/>
                    <a:pt x="667" y="13714"/>
                    <a:pt x="767" y="14814"/>
                  </a:cubicBezTo>
                  <a:cubicBezTo>
                    <a:pt x="667" y="15915"/>
                    <a:pt x="567" y="17016"/>
                    <a:pt x="400" y="18117"/>
                  </a:cubicBezTo>
                  <a:cubicBezTo>
                    <a:pt x="200" y="19751"/>
                    <a:pt x="200" y="21419"/>
                    <a:pt x="167" y="23054"/>
                  </a:cubicBezTo>
                  <a:cubicBezTo>
                    <a:pt x="100" y="24855"/>
                    <a:pt x="167" y="26623"/>
                    <a:pt x="33" y="28424"/>
                  </a:cubicBezTo>
                  <a:cubicBezTo>
                    <a:pt x="33" y="28491"/>
                    <a:pt x="33" y="28558"/>
                    <a:pt x="33" y="28624"/>
                  </a:cubicBezTo>
                  <a:cubicBezTo>
                    <a:pt x="100" y="29258"/>
                    <a:pt x="300" y="29558"/>
                    <a:pt x="701" y="29625"/>
                  </a:cubicBezTo>
                  <a:cubicBezTo>
                    <a:pt x="721" y="29627"/>
                    <a:pt x="741" y="29628"/>
                    <a:pt x="761" y="29628"/>
                  </a:cubicBezTo>
                  <a:cubicBezTo>
                    <a:pt x="1067" y="29628"/>
                    <a:pt x="1313" y="29386"/>
                    <a:pt x="1501" y="28791"/>
                  </a:cubicBezTo>
                  <a:cubicBezTo>
                    <a:pt x="1835" y="27757"/>
                    <a:pt x="1935" y="26656"/>
                    <a:pt x="2068" y="25589"/>
                  </a:cubicBezTo>
                  <a:cubicBezTo>
                    <a:pt x="2302" y="23487"/>
                    <a:pt x="2235" y="21419"/>
                    <a:pt x="2368" y="19318"/>
                  </a:cubicBezTo>
                  <a:cubicBezTo>
                    <a:pt x="2468" y="17817"/>
                    <a:pt x="2502" y="16315"/>
                    <a:pt x="2569" y="14814"/>
                  </a:cubicBezTo>
                  <a:cubicBezTo>
                    <a:pt x="2502" y="13313"/>
                    <a:pt x="2468" y="11812"/>
                    <a:pt x="2368" y="10311"/>
                  </a:cubicBezTo>
                  <a:cubicBezTo>
                    <a:pt x="2235" y="8210"/>
                    <a:pt x="2302" y="6141"/>
                    <a:pt x="2068" y="4040"/>
                  </a:cubicBezTo>
                  <a:cubicBezTo>
                    <a:pt x="1935" y="2973"/>
                    <a:pt x="1835" y="1872"/>
                    <a:pt x="1501" y="838"/>
                  </a:cubicBezTo>
                  <a:cubicBezTo>
                    <a:pt x="1313" y="243"/>
                    <a:pt x="1067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6" name="Google Shape;12906;p23"/>
            <p:cNvSpPr/>
            <p:nvPr/>
          </p:nvSpPr>
          <p:spPr>
            <a:xfrm rot="-5400000">
              <a:off x="4911973" y="392016"/>
              <a:ext cx="235050" cy="227313"/>
            </a:xfrm>
            <a:custGeom>
              <a:avLst/>
              <a:gdLst/>
              <a:ahLst/>
              <a:cxnLst/>
              <a:rect l="l" t="t" r="r" b="b"/>
              <a:pathLst>
                <a:path w="9474" h="5105" extrusionOk="0">
                  <a:moveTo>
                    <a:pt x="0" y="1"/>
                  </a:moveTo>
                  <a:cubicBezTo>
                    <a:pt x="0" y="935"/>
                    <a:pt x="0" y="1869"/>
                    <a:pt x="0" y="2803"/>
                  </a:cubicBezTo>
                  <a:cubicBezTo>
                    <a:pt x="0" y="3169"/>
                    <a:pt x="0" y="3503"/>
                    <a:pt x="34" y="3837"/>
                  </a:cubicBezTo>
                  <a:cubicBezTo>
                    <a:pt x="134" y="4037"/>
                    <a:pt x="100" y="4237"/>
                    <a:pt x="67" y="4437"/>
                  </a:cubicBezTo>
                  <a:cubicBezTo>
                    <a:pt x="67" y="4671"/>
                    <a:pt x="100" y="4871"/>
                    <a:pt x="100" y="5071"/>
                  </a:cubicBezTo>
                  <a:cubicBezTo>
                    <a:pt x="134" y="5071"/>
                    <a:pt x="167" y="5071"/>
                    <a:pt x="200" y="5104"/>
                  </a:cubicBezTo>
                  <a:cubicBezTo>
                    <a:pt x="2102" y="4671"/>
                    <a:pt x="4036" y="4504"/>
                    <a:pt x="6004" y="4270"/>
                  </a:cubicBezTo>
                  <a:cubicBezTo>
                    <a:pt x="6972" y="4170"/>
                    <a:pt x="7973" y="4070"/>
                    <a:pt x="8940" y="3970"/>
                  </a:cubicBezTo>
                  <a:cubicBezTo>
                    <a:pt x="9140" y="3937"/>
                    <a:pt x="9273" y="3903"/>
                    <a:pt x="9307" y="3670"/>
                  </a:cubicBezTo>
                  <a:cubicBezTo>
                    <a:pt x="9273" y="3503"/>
                    <a:pt x="9240" y="3336"/>
                    <a:pt x="9374" y="3169"/>
                  </a:cubicBezTo>
                  <a:cubicBezTo>
                    <a:pt x="9374" y="2969"/>
                    <a:pt x="9374" y="2769"/>
                    <a:pt x="9374" y="2569"/>
                  </a:cubicBezTo>
                  <a:cubicBezTo>
                    <a:pt x="9374" y="2302"/>
                    <a:pt x="9307" y="2035"/>
                    <a:pt x="9440" y="1768"/>
                  </a:cubicBezTo>
                  <a:cubicBezTo>
                    <a:pt x="9474" y="1502"/>
                    <a:pt x="9340" y="1402"/>
                    <a:pt x="9073" y="1368"/>
                  </a:cubicBezTo>
                  <a:lnTo>
                    <a:pt x="9107" y="1368"/>
                  </a:lnTo>
                  <a:cubicBezTo>
                    <a:pt x="6838" y="1068"/>
                    <a:pt x="4603" y="634"/>
                    <a:pt x="2369" y="367"/>
                  </a:cubicBezTo>
                  <a:cubicBezTo>
                    <a:pt x="1568" y="301"/>
                    <a:pt x="801" y="1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7" name="Google Shape;12907;p23"/>
            <p:cNvSpPr/>
            <p:nvPr/>
          </p:nvSpPr>
          <p:spPr>
            <a:xfrm rot="-5400000">
              <a:off x="7168876" y="302713"/>
              <a:ext cx="76167" cy="854483"/>
            </a:xfrm>
            <a:custGeom>
              <a:avLst/>
              <a:gdLst/>
              <a:ahLst/>
              <a:cxnLst/>
              <a:rect l="l" t="t" r="r" b="b"/>
              <a:pathLst>
                <a:path w="3070" h="19190" extrusionOk="0">
                  <a:moveTo>
                    <a:pt x="1995" y="0"/>
                  </a:moveTo>
                  <a:cubicBezTo>
                    <a:pt x="1868" y="0"/>
                    <a:pt x="1866" y="147"/>
                    <a:pt x="1835" y="238"/>
                  </a:cubicBezTo>
                  <a:cubicBezTo>
                    <a:pt x="1602" y="1006"/>
                    <a:pt x="1468" y="1806"/>
                    <a:pt x="1368" y="2607"/>
                  </a:cubicBezTo>
                  <a:cubicBezTo>
                    <a:pt x="968" y="5175"/>
                    <a:pt x="868" y="7777"/>
                    <a:pt x="701" y="10379"/>
                  </a:cubicBezTo>
                  <a:cubicBezTo>
                    <a:pt x="634" y="12180"/>
                    <a:pt x="301" y="13981"/>
                    <a:pt x="134" y="15783"/>
                  </a:cubicBezTo>
                  <a:cubicBezTo>
                    <a:pt x="34" y="16650"/>
                    <a:pt x="34" y="17517"/>
                    <a:pt x="1" y="18385"/>
                  </a:cubicBezTo>
                  <a:cubicBezTo>
                    <a:pt x="1" y="18518"/>
                    <a:pt x="34" y="18652"/>
                    <a:pt x="67" y="18752"/>
                  </a:cubicBezTo>
                  <a:cubicBezTo>
                    <a:pt x="129" y="19041"/>
                    <a:pt x="306" y="19189"/>
                    <a:pt x="511" y="19189"/>
                  </a:cubicBezTo>
                  <a:cubicBezTo>
                    <a:pt x="637" y="19189"/>
                    <a:pt x="774" y="19133"/>
                    <a:pt x="901" y="19018"/>
                  </a:cubicBezTo>
                  <a:cubicBezTo>
                    <a:pt x="1202" y="18718"/>
                    <a:pt x="1402" y="18351"/>
                    <a:pt x="1502" y="17984"/>
                  </a:cubicBezTo>
                  <a:cubicBezTo>
                    <a:pt x="2069" y="15749"/>
                    <a:pt x="2769" y="13581"/>
                    <a:pt x="2836" y="11246"/>
                  </a:cubicBezTo>
                  <a:cubicBezTo>
                    <a:pt x="2903" y="9578"/>
                    <a:pt x="3003" y="7910"/>
                    <a:pt x="3070" y="5976"/>
                  </a:cubicBezTo>
                  <a:cubicBezTo>
                    <a:pt x="2903" y="4341"/>
                    <a:pt x="2769" y="2473"/>
                    <a:pt x="2336" y="605"/>
                  </a:cubicBezTo>
                  <a:cubicBezTo>
                    <a:pt x="2302" y="505"/>
                    <a:pt x="2269" y="372"/>
                    <a:pt x="2202" y="238"/>
                  </a:cubicBezTo>
                  <a:cubicBezTo>
                    <a:pt x="2169" y="138"/>
                    <a:pt x="2169" y="5"/>
                    <a:pt x="2035" y="5"/>
                  </a:cubicBezTo>
                  <a:cubicBezTo>
                    <a:pt x="2021" y="2"/>
                    <a:pt x="2007" y="0"/>
                    <a:pt x="19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8" name="Google Shape;12908;p23"/>
            <p:cNvSpPr/>
            <p:nvPr/>
          </p:nvSpPr>
          <p:spPr>
            <a:xfrm rot="-5400000">
              <a:off x="7782304" y="500732"/>
              <a:ext cx="216839" cy="241606"/>
            </a:xfrm>
            <a:custGeom>
              <a:avLst/>
              <a:gdLst/>
              <a:ahLst/>
              <a:cxnLst/>
              <a:rect l="l" t="t" r="r" b="b"/>
              <a:pathLst>
                <a:path w="8740" h="5426" extrusionOk="0">
                  <a:moveTo>
                    <a:pt x="1213" y="1"/>
                  </a:moveTo>
                  <a:cubicBezTo>
                    <a:pt x="1133" y="1"/>
                    <a:pt x="1058" y="36"/>
                    <a:pt x="1001" y="150"/>
                  </a:cubicBezTo>
                  <a:cubicBezTo>
                    <a:pt x="1034" y="216"/>
                    <a:pt x="1001" y="283"/>
                    <a:pt x="934" y="316"/>
                  </a:cubicBezTo>
                  <a:cubicBezTo>
                    <a:pt x="934" y="383"/>
                    <a:pt x="934" y="450"/>
                    <a:pt x="934" y="483"/>
                  </a:cubicBezTo>
                  <a:cubicBezTo>
                    <a:pt x="934" y="583"/>
                    <a:pt x="934" y="617"/>
                    <a:pt x="867" y="683"/>
                  </a:cubicBezTo>
                  <a:cubicBezTo>
                    <a:pt x="867" y="717"/>
                    <a:pt x="834" y="783"/>
                    <a:pt x="834" y="850"/>
                  </a:cubicBezTo>
                  <a:cubicBezTo>
                    <a:pt x="867" y="917"/>
                    <a:pt x="867" y="983"/>
                    <a:pt x="801" y="1017"/>
                  </a:cubicBezTo>
                  <a:cubicBezTo>
                    <a:pt x="767" y="1084"/>
                    <a:pt x="767" y="1150"/>
                    <a:pt x="767" y="1184"/>
                  </a:cubicBezTo>
                  <a:cubicBezTo>
                    <a:pt x="767" y="1284"/>
                    <a:pt x="767" y="1384"/>
                    <a:pt x="701" y="1450"/>
                  </a:cubicBezTo>
                  <a:cubicBezTo>
                    <a:pt x="667" y="1517"/>
                    <a:pt x="667" y="1551"/>
                    <a:pt x="667" y="1617"/>
                  </a:cubicBezTo>
                  <a:cubicBezTo>
                    <a:pt x="701" y="1684"/>
                    <a:pt x="667" y="1751"/>
                    <a:pt x="601" y="1784"/>
                  </a:cubicBezTo>
                  <a:cubicBezTo>
                    <a:pt x="601" y="1851"/>
                    <a:pt x="601" y="1917"/>
                    <a:pt x="567" y="1984"/>
                  </a:cubicBezTo>
                  <a:cubicBezTo>
                    <a:pt x="601" y="2051"/>
                    <a:pt x="601" y="2084"/>
                    <a:pt x="534" y="2151"/>
                  </a:cubicBezTo>
                  <a:cubicBezTo>
                    <a:pt x="534" y="2218"/>
                    <a:pt x="500" y="2251"/>
                    <a:pt x="500" y="2318"/>
                  </a:cubicBezTo>
                  <a:cubicBezTo>
                    <a:pt x="534" y="2418"/>
                    <a:pt x="534" y="2518"/>
                    <a:pt x="434" y="2585"/>
                  </a:cubicBezTo>
                  <a:cubicBezTo>
                    <a:pt x="434" y="2618"/>
                    <a:pt x="400" y="2685"/>
                    <a:pt x="400" y="2751"/>
                  </a:cubicBezTo>
                  <a:cubicBezTo>
                    <a:pt x="434" y="2851"/>
                    <a:pt x="434" y="2952"/>
                    <a:pt x="334" y="3018"/>
                  </a:cubicBezTo>
                  <a:lnTo>
                    <a:pt x="334" y="3185"/>
                  </a:lnTo>
                  <a:cubicBezTo>
                    <a:pt x="334" y="3252"/>
                    <a:pt x="334" y="3318"/>
                    <a:pt x="267" y="3352"/>
                  </a:cubicBezTo>
                  <a:cubicBezTo>
                    <a:pt x="267" y="3452"/>
                    <a:pt x="234" y="3519"/>
                    <a:pt x="234" y="3619"/>
                  </a:cubicBezTo>
                  <a:cubicBezTo>
                    <a:pt x="267" y="3719"/>
                    <a:pt x="267" y="3785"/>
                    <a:pt x="167" y="3886"/>
                  </a:cubicBezTo>
                  <a:cubicBezTo>
                    <a:pt x="167" y="3919"/>
                    <a:pt x="167" y="3986"/>
                    <a:pt x="167" y="4052"/>
                  </a:cubicBezTo>
                  <a:cubicBezTo>
                    <a:pt x="167" y="4152"/>
                    <a:pt x="200" y="4286"/>
                    <a:pt x="100" y="4386"/>
                  </a:cubicBezTo>
                  <a:lnTo>
                    <a:pt x="67" y="4653"/>
                  </a:lnTo>
                  <a:cubicBezTo>
                    <a:pt x="100" y="4786"/>
                    <a:pt x="134" y="4953"/>
                    <a:pt x="0" y="5086"/>
                  </a:cubicBezTo>
                  <a:cubicBezTo>
                    <a:pt x="0" y="5296"/>
                    <a:pt x="54" y="5425"/>
                    <a:pt x="282" y="5425"/>
                  </a:cubicBezTo>
                  <a:cubicBezTo>
                    <a:pt x="308" y="5425"/>
                    <a:pt x="336" y="5423"/>
                    <a:pt x="367" y="5420"/>
                  </a:cubicBezTo>
                  <a:cubicBezTo>
                    <a:pt x="2702" y="5120"/>
                    <a:pt x="5037" y="4686"/>
                    <a:pt x="7339" y="4286"/>
                  </a:cubicBezTo>
                  <a:cubicBezTo>
                    <a:pt x="7606" y="4252"/>
                    <a:pt x="7872" y="4219"/>
                    <a:pt x="8106" y="4219"/>
                  </a:cubicBezTo>
                  <a:cubicBezTo>
                    <a:pt x="8206" y="4086"/>
                    <a:pt x="8106" y="3919"/>
                    <a:pt x="8239" y="3785"/>
                  </a:cubicBezTo>
                  <a:cubicBezTo>
                    <a:pt x="8206" y="3552"/>
                    <a:pt x="8206" y="3318"/>
                    <a:pt x="8273" y="3085"/>
                  </a:cubicBezTo>
                  <a:cubicBezTo>
                    <a:pt x="8239" y="2985"/>
                    <a:pt x="8239" y="2918"/>
                    <a:pt x="8306" y="2818"/>
                  </a:cubicBezTo>
                  <a:lnTo>
                    <a:pt x="8339" y="2651"/>
                  </a:lnTo>
                  <a:cubicBezTo>
                    <a:pt x="8306" y="2551"/>
                    <a:pt x="8306" y="2485"/>
                    <a:pt x="8406" y="2384"/>
                  </a:cubicBezTo>
                  <a:cubicBezTo>
                    <a:pt x="8439" y="2251"/>
                    <a:pt x="8473" y="2118"/>
                    <a:pt x="8506" y="1951"/>
                  </a:cubicBezTo>
                  <a:lnTo>
                    <a:pt x="8506" y="1984"/>
                  </a:lnTo>
                  <a:cubicBezTo>
                    <a:pt x="8540" y="1717"/>
                    <a:pt x="8606" y="1484"/>
                    <a:pt x="8740" y="1284"/>
                  </a:cubicBezTo>
                  <a:cubicBezTo>
                    <a:pt x="8740" y="1084"/>
                    <a:pt x="8573" y="1117"/>
                    <a:pt x="8439" y="1084"/>
                  </a:cubicBezTo>
                  <a:cubicBezTo>
                    <a:pt x="6104" y="917"/>
                    <a:pt x="3836" y="516"/>
                    <a:pt x="1535" y="83"/>
                  </a:cubicBezTo>
                  <a:cubicBezTo>
                    <a:pt x="1439" y="64"/>
                    <a:pt x="1321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9" name="Google Shape;12909;p23"/>
            <p:cNvSpPr/>
            <p:nvPr/>
          </p:nvSpPr>
          <p:spPr>
            <a:xfrm rot="-5400000">
              <a:off x="9084508" y="497298"/>
              <a:ext cx="224059" cy="80239"/>
            </a:xfrm>
            <a:custGeom>
              <a:avLst/>
              <a:gdLst/>
              <a:ahLst/>
              <a:cxnLst/>
              <a:rect l="l" t="t" r="r" b="b"/>
              <a:pathLst>
                <a:path w="9031" h="1802" extrusionOk="0">
                  <a:moveTo>
                    <a:pt x="8964" y="0"/>
                  </a:moveTo>
                  <a:lnTo>
                    <a:pt x="8964" y="0"/>
                  </a:lnTo>
                  <a:cubicBezTo>
                    <a:pt x="6629" y="34"/>
                    <a:pt x="4294" y="100"/>
                    <a:pt x="1959" y="134"/>
                  </a:cubicBezTo>
                  <a:cubicBezTo>
                    <a:pt x="1776" y="146"/>
                    <a:pt x="1593" y="154"/>
                    <a:pt x="1411" y="154"/>
                  </a:cubicBezTo>
                  <a:cubicBezTo>
                    <a:pt x="1097" y="154"/>
                    <a:pt x="787" y="131"/>
                    <a:pt x="491" y="67"/>
                  </a:cubicBezTo>
                  <a:cubicBezTo>
                    <a:pt x="428" y="57"/>
                    <a:pt x="372" y="53"/>
                    <a:pt x="324" y="53"/>
                  </a:cubicBezTo>
                  <a:cubicBezTo>
                    <a:pt x="41" y="53"/>
                    <a:pt x="0" y="216"/>
                    <a:pt x="57" y="501"/>
                  </a:cubicBezTo>
                  <a:cubicBezTo>
                    <a:pt x="124" y="601"/>
                    <a:pt x="124" y="668"/>
                    <a:pt x="91" y="768"/>
                  </a:cubicBezTo>
                  <a:cubicBezTo>
                    <a:pt x="91" y="934"/>
                    <a:pt x="124" y="1135"/>
                    <a:pt x="124" y="1301"/>
                  </a:cubicBezTo>
                  <a:cubicBezTo>
                    <a:pt x="224" y="1368"/>
                    <a:pt x="191" y="1468"/>
                    <a:pt x="191" y="1568"/>
                  </a:cubicBezTo>
                  <a:cubicBezTo>
                    <a:pt x="191" y="1635"/>
                    <a:pt x="191" y="1735"/>
                    <a:pt x="191" y="1802"/>
                  </a:cubicBezTo>
                  <a:lnTo>
                    <a:pt x="9031" y="1802"/>
                  </a:lnTo>
                  <a:lnTo>
                    <a:pt x="9031" y="601"/>
                  </a:lnTo>
                  <a:cubicBezTo>
                    <a:pt x="8897" y="401"/>
                    <a:pt x="8997" y="201"/>
                    <a:pt x="8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0" name="Google Shape;12910;p23"/>
            <p:cNvSpPr/>
            <p:nvPr/>
          </p:nvSpPr>
          <p:spPr>
            <a:xfrm rot="-5400000">
              <a:off x="5653462" y="378722"/>
              <a:ext cx="192848" cy="233235"/>
            </a:xfrm>
            <a:custGeom>
              <a:avLst/>
              <a:gdLst/>
              <a:ahLst/>
              <a:cxnLst/>
              <a:rect l="l" t="t" r="r" b="b"/>
              <a:pathLst>
                <a:path w="7773" h="5238" extrusionOk="0">
                  <a:moveTo>
                    <a:pt x="134" y="0"/>
                  </a:moveTo>
                  <a:cubicBezTo>
                    <a:pt x="34" y="67"/>
                    <a:pt x="67" y="200"/>
                    <a:pt x="1" y="267"/>
                  </a:cubicBezTo>
                  <a:cubicBezTo>
                    <a:pt x="34" y="467"/>
                    <a:pt x="34" y="634"/>
                    <a:pt x="34" y="801"/>
                  </a:cubicBezTo>
                  <a:cubicBezTo>
                    <a:pt x="168" y="1001"/>
                    <a:pt x="134" y="1201"/>
                    <a:pt x="101" y="1401"/>
                  </a:cubicBezTo>
                  <a:cubicBezTo>
                    <a:pt x="101" y="1568"/>
                    <a:pt x="134" y="1735"/>
                    <a:pt x="134" y="1935"/>
                  </a:cubicBezTo>
                  <a:cubicBezTo>
                    <a:pt x="268" y="2669"/>
                    <a:pt x="268" y="3402"/>
                    <a:pt x="134" y="4170"/>
                  </a:cubicBezTo>
                  <a:cubicBezTo>
                    <a:pt x="134" y="4437"/>
                    <a:pt x="234" y="4503"/>
                    <a:pt x="501" y="4503"/>
                  </a:cubicBezTo>
                  <a:cubicBezTo>
                    <a:pt x="1869" y="4537"/>
                    <a:pt x="3236" y="4803"/>
                    <a:pt x="4637" y="4904"/>
                  </a:cubicBezTo>
                  <a:cubicBezTo>
                    <a:pt x="5671" y="4970"/>
                    <a:pt x="6739" y="5070"/>
                    <a:pt x="7773" y="5237"/>
                  </a:cubicBezTo>
                  <a:cubicBezTo>
                    <a:pt x="7773" y="5204"/>
                    <a:pt x="7773" y="5170"/>
                    <a:pt x="7773" y="5137"/>
                  </a:cubicBezTo>
                  <a:cubicBezTo>
                    <a:pt x="7740" y="4670"/>
                    <a:pt x="7740" y="4203"/>
                    <a:pt x="7773" y="3736"/>
                  </a:cubicBezTo>
                  <a:cubicBezTo>
                    <a:pt x="7640" y="3569"/>
                    <a:pt x="7706" y="3369"/>
                    <a:pt x="7706" y="3202"/>
                  </a:cubicBezTo>
                  <a:cubicBezTo>
                    <a:pt x="7640" y="2535"/>
                    <a:pt x="7773" y="1835"/>
                    <a:pt x="7640" y="1168"/>
                  </a:cubicBezTo>
                  <a:cubicBezTo>
                    <a:pt x="5938" y="1034"/>
                    <a:pt x="4237" y="701"/>
                    <a:pt x="2569" y="434"/>
                  </a:cubicBezTo>
                  <a:cubicBezTo>
                    <a:pt x="1769" y="267"/>
                    <a:pt x="935" y="133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1" name="Google Shape;12911;p23"/>
            <p:cNvSpPr/>
            <p:nvPr/>
          </p:nvSpPr>
          <p:spPr>
            <a:xfrm rot="-5400000">
              <a:off x="6608075" y="448955"/>
              <a:ext cx="201110" cy="216893"/>
            </a:xfrm>
            <a:custGeom>
              <a:avLst/>
              <a:gdLst/>
              <a:ahLst/>
              <a:cxnLst/>
              <a:rect l="l" t="t" r="r" b="b"/>
              <a:pathLst>
                <a:path w="8106" h="4871" extrusionOk="0">
                  <a:moveTo>
                    <a:pt x="34" y="1"/>
                  </a:moveTo>
                  <a:cubicBezTo>
                    <a:pt x="34" y="134"/>
                    <a:pt x="34" y="234"/>
                    <a:pt x="0" y="368"/>
                  </a:cubicBezTo>
                  <a:lnTo>
                    <a:pt x="34" y="734"/>
                  </a:lnTo>
                  <a:cubicBezTo>
                    <a:pt x="167" y="868"/>
                    <a:pt x="134" y="1068"/>
                    <a:pt x="100" y="1235"/>
                  </a:cubicBezTo>
                  <a:cubicBezTo>
                    <a:pt x="100" y="1402"/>
                    <a:pt x="100" y="1535"/>
                    <a:pt x="134" y="1668"/>
                  </a:cubicBezTo>
                  <a:cubicBezTo>
                    <a:pt x="267" y="1902"/>
                    <a:pt x="200" y="2135"/>
                    <a:pt x="200" y="2369"/>
                  </a:cubicBezTo>
                  <a:cubicBezTo>
                    <a:pt x="200" y="2569"/>
                    <a:pt x="200" y="2769"/>
                    <a:pt x="200" y="2969"/>
                  </a:cubicBezTo>
                  <a:cubicBezTo>
                    <a:pt x="367" y="3336"/>
                    <a:pt x="300" y="3737"/>
                    <a:pt x="267" y="4104"/>
                  </a:cubicBezTo>
                  <a:cubicBezTo>
                    <a:pt x="300" y="4204"/>
                    <a:pt x="300" y="4337"/>
                    <a:pt x="300" y="4437"/>
                  </a:cubicBezTo>
                  <a:cubicBezTo>
                    <a:pt x="434" y="4571"/>
                    <a:pt x="367" y="4737"/>
                    <a:pt x="400" y="4871"/>
                  </a:cubicBezTo>
                  <a:cubicBezTo>
                    <a:pt x="2969" y="4771"/>
                    <a:pt x="5537" y="4704"/>
                    <a:pt x="8039" y="4070"/>
                  </a:cubicBezTo>
                  <a:cubicBezTo>
                    <a:pt x="8073" y="4003"/>
                    <a:pt x="8106" y="3970"/>
                    <a:pt x="8106" y="3937"/>
                  </a:cubicBezTo>
                  <a:lnTo>
                    <a:pt x="8106" y="3737"/>
                  </a:lnTo>
                  <a:cubicBezTo>
                    <a:pt x="8039" y="3703"/>
                    <a:pt x="8006" y="3637"/>
                    <a:pt x="8039" y="3570"/>
                  </a:cubicBezTo>
                  <a:cubicBezTo>
                    <a:pt x="8039" y="3503"/>
                    <a:pt x="8006" y="3403"/>
                    <a:pt x="8006" y="3303"/>
                  </a:cubicBezTo>
                  <a:cubicBezTo>
                    <a:pt x="7939" y="3270"/>
                    <a:pt x="7939" y="3203"/>
                    <a:pt x="7939" y="3136"/>
                  </a:cubicBezTo>
                  <a:cubicBezTo>
                    <a:pt x="7939" y="3069"/>
                    <a:pt x="7939" y="3036"/>
                    <a:pt x="7939" y="2969"/>
                  </a:cubicBezTo>
                  <a:cubicBezTo>
                    <a:pt x="7839" y="2903"/>
                    <a:pt x="7839" y="2803"/>
                    <a:pt x="7872" y="2703"/>
                  </a:cubicBezTo>
                  <a:lnTo>
                    <a:pt x="7839" y="2536"/>
                  </a:lnTo>
                  <a:cubicBezTo>
                    <a:pt x="7739" y="2469"/>
                    <a:pt x="7739" y="2369"/>
                    <a:pt x="7772" y="2269"/>
                  </a:cubicBezTo>
                  <a:cubicBezTo>
                    <a:pt x="7772" y="2202"/>
                    <a:pt x="7772" y="2102"/>
                    <a:pt x="7739" y="2035"/>
                  </a:cubicBezTo>
                  <a:cubicBezTo>
                    <a:pt x="7672" y="1935"/>
                    <a:pt x="7672" y="1869"/>
                    <a:pt x="7672" y="1769"/>
                  </a:cubicBezTo>
                  <a:lnTo>
                    <a:pt x="7672" y="1602"/>
                  </a:lnTo>
                  <a:cubicBezTo>
                    <a:pt x="7572" y="1502"/>
                    <a:pt x="7572" y="1435"/>
                    <a:pt x="7606" y="1335"/>
                  </a:cubicBezTo>
                  <a:cubicBezTo>
                    <a:pt x="6938" y="1101"/>
                    <a:pt x="6238" y="1101"/>
                    <a:pt x="5537" y="1001"/>
                  </a:cubicBezTo>
                  <a:cubicBezTo>
                    <a:pt x="3703" y="701"/>
                    <a:pt x="1835" y="50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2" name="Google Shape;12912;p23"/>
            <p:cNvSpPr/>
            <p:nvPr/>
          </p:nvSpPr>
          <p:spPr>
            <a:xfrm rot="-5400000">
              <a:off x="5440344" y="397688"/>
              <a:ext cx="202797" cy="200240"/>
            </a:xfrm>
            <a:custGeom>
              <a:avLst/>
              <a:gdLst/>
              <a:ahLst/>
              <a:cxnLst/>
              <a:rect l="l" t="t" r="r" b="b"/>
              <a:pathLst>
                <a:path w="8174" h="4497" extrusionOk="0">
                  <a:moveTo>
                    <a:pt x="8073" y="1"/>
                  </a:moveTo>
                  <a:cubicBezTo>
                    <a:pt x="7306" y="168"/>
                    <a:pt x="6539" y="168"/>
                    <a:pt x="5771" y="234"/>
                  </a:cubicBezTo>
                  <a:cubicBezTo>
                    <a:pt x="4544" y="299"/>
                    <a:pt x="3302" y="336"/>
                    <a:pt x="2055" y="336"/>
                  </a:cubicBezTo>
                  <a:cubicBezTo>
                    <a:pt x="1371" y="336"/>
                    <a:pt x="686" y="325"/>
                    <a:pt x="1" y="301"/>
                  </a:cubicBezTo>
                  <a:cubicBezTo>
                    <a:pt x="1" y="401"/>
                    <a:pt x="1" y="501"/>
                    <a:pt x="1" y="601"/>
                  </a:cubicBezTo>
                  <a:cubicBezTo>
                    <a:pt x="1" y="701"/>
                    <a:pt x="1" y="835"/>
                    <a:pt x="1" y="935"/>
                  </a:cubicBezTo>
                  <a:cubicBezTo>
                    <a:pt x="134" y="1168"/>
                    <a:pt x="67" y="1402"/>
                    <a:pt x="67" y="1635"/>
                  </a:cubicBezTo>
                  <a:cubicBezTo>
                    <a:pt x="67" y="1736"/>
                    <a:pt x="67" y="1802"/>
                    <a:pt x="101" y="1902"/>
                  </a:cubicBezTo>
                  <a:cubicBezTo>
                    <a:pt x="234" y="2136"/>
                    <a:pt x="167" y="2403"/>
                    <a:pt x="167" y="2670"/>
                  </a:cubicBezTo>
                  <a:cubicBezTo>
                    <a:pt x="167" y="2803"/>
                    <a:pt x="167" y="2903"/>
                    <a:pt x="167" y="3036"/>
                  </a:cubicBezTo>
                  <a:cubicBezTo>
                    <a:pt x="301" y="3137"/>
                    <a:pt x="234" y="3270"/>
                    <a:pt x="267" y="3370"/>
                  </a:cubicBezTo>
                  <a:cubicBezTo>
                    <a:pt x="1435" y="3437"/>
                    <a:pt x="2569" y="3670"/>
                    <a:pt x="3703" y="3837"/>
                  </a:cubicBezTo>
                  <a:cubicBezTo>
                    <a:pt x="5004" y="4037"/>
                    <a:pt x="6305" y="4271"/>
                    <a:pt x="7606" y="4471"/>
                  </a:cubicBezTo>
                  <a:cubicBezTo>
                    <a:pt x="7677" y="4489"/>
                    <a:pt x="7738" y="4497"/>
                    <a:pt x="7792" y="4497"/>
                  </a:cubicBezTo>
                  <a:cubicBezTo>
                    <a:pt x="8039" y="4497"/>
                    <a:pt x="8106" y="4318"/>
                    <a:pt x="8106" y="4071"/>
                  </a:cubicBezTo>
                  <a:cubicBezTo>
                    <a:pt x="8073" y="3870"/>
                    <a:pt x="8040" y="3637"/>
                    <a:pt x="8140" y="3470"/>
                  </a:cubicBezTo>
                  <a:cubicBezTo>
                    <a:pt x="8173" y="3303"/>
                    <a:pt x="8173" y="3170"/>
                    <a:pt x="8173" y="3036"/>
                  </a:cubicBezTo>
                  <a:lnTo>
                    <a:pt x="8173" y="768"/>
                  </a:lnTo>
                  <a:cubicBezTo>
                    <a:pt x="8173" y="535"/>
                    <a:pt x="8173" y="301"/>
                    <a:pt x="8140" y="68"/>
                  </a:cubicBezTo>
                  <a:cubicBezTo>
                    <a:pt x="8106" y="68"/>
                    <a:pt x="8106" y="34"/>
                    <a:pt x="8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3" name="Google Shape;12913;p23"/>
            <p:cNvSpPr/>
            <p:nvPr/>
          </p:nvSpPr>
          <p:spPr>
            <a:xfrm rot="-5400000">
              <a:off x="6827566" y="427451"/>
              <a:ext cx="207759" cy="231766"/>
            </a:xfrm>
            <a:custGeom>
              <a:avLst/>
              <a:gdLst/>
              <a:ahLst/>
              <a:cxnLst/>
              <a:rect l="l" t="t" r="r" b="b"/>
              <a:pathLst>
                <a:path w="8374" h="5205" extrusionOk="0">
                  <a:moveTo>
                    <a:pt x="7840" y="0"/>
                  </a:moveTo>
                  <a:cubicBezTo>
                    <a:pt x="7640" y="100"/>
                    <a:pt x="7540" y="334"/>
                    <a:pt x="7273" y="367"/>
                  </a:cubicBezTo>
                  <a:cubicBezTo>
                    <a:pt x="6872" y="434"/>
                    <a:pt x="6439" y="501"/>
                    <a:pt x="6038" y="567"/>
                  </a:cubicBezTo>
                  <a:cubicBezTo>
                    <a:pt x="4938" y="668"/>
                    <a:pt x="3804" y="801"/>
                    <a:pt x="2703" y="868"/>
                  </a:cubicBezTo>
                  <a:cubicBezTo>
                    <a:pt x="2118" y="911"/>
                    <a:pt x="1548" y="996"/>
                    <a:pt x="974" y="996"/>
                  </a:cubicBezTo>
                  <a:cubicBezTo>
                    <a:pt x="663" y="996"/>
                    <a:pt x="351" y="971"/>
                    <a:pt x="34" y="901"/>
                  </a:cubicBezTo>
                  <a:cubicBezTo>
                    <a:pt x="34" y="1034"/>
                    <a:pt x="34" y="1201"/>
                    <a:pt x="1" y="1335"/>
                  </a:cubicBezTo>
                  <a:cubicBezTo>
                    <a:pt x="34" y="1435"/>
                    <a:pt x="34" y="1501"/>
                    <a:pt x="34" y="1602"/>
                  </a:cubicBezTo>
                  <a:cubicBezTo>
                    <a:pt x="168" y="1802"/>
                    <a:pt x="101" y="2035"/>
                    <a:pt x="101" y="2269"/>
                  </a:cubicBezTo>
                  <a:cubicBezTo>
                    <a:pt x="101" y="2469"/>
                    <a:pt x="101" y="2636"/>
                    <a:pt x="134" y="2802"/>
                  </a:cubicBezTo>
                  <a:cubicBezTo>
                    <a:pt x="268" y="3003"/>
                    <a:pt x="168" y="3236"/>
                    <a:pt x="201" y="3436"/>
                  </a:cubicBezTo>
                  <a:cubicBezTo>
                    <a:pt x="284" y="3427"/>
                    <a:pt x="366" y="3423"/>
                    <a:pt x="446" y="3423"/>
                  </a:cubicBezTo>
                  <a:cubicBezTo>
                    <a:pt x="949" y="3423"/>
                    <a:pt x="1413" y="3583"/>
                    <a:pt x="1902" y="3670"/>
                  </a:cubicBezTo>
                  <a:cubicBezTo>
                    <a:pt x="3870" y="4103"/>
                    <a:pt x="5838" y="4604"/>
                    <a:pt x="7806" y="5037"/>
                  </a:cubicBezTo>
                  <a:cubicBezTo>
                    <a:pt x="7973" y="5104"/>
                    <a:pt x="8173" y="5171"/>
                    <a:pt x="8340" y="5204"/>
                  </a:cubicBezTo>
                  <a:cubicBezTo>
                    <a:pt x="8340" y="4770"/>
                    <a:pt x="8373" y="4303"/>
                    <a:pt x="8373" y="3836"/>
                  </a:cubicBezTo>
                  <a:cubicBezTo>
                    <a:pt x="8373" y="3636"/>
                    <a:pt x="8373" y="3436"/>
                    <a:pt x="8340" y="3236"/>
                  </a:cubicBezTo>
                  <a:cubicBezTo>
                    <a:pt x="8207" y="3036"/>
                    <a:pt x="8273" y="2836"/>
                    <a:pt x="8273" y="2636"/>
                  </a:cubicBezTo>
                  <a:cubicBezTo>
                    <a:pt x="8273" y="2536"/>
                    <a:pt x="8273" y="2435"/>
                    <a:pt x="8273" y="2369"/>
                  </a:cubicBezTo>
                  <a:cubicBezTo>
                    <a:pt x="8140" y="2235"/>
                    <a:pt x="8173" y="2069"/>
                    <a:pt x="8207" y="1935"/>
                  </a:cubicBezTo>
                  <a:cubicBezTo>
                    <a:pt x="8173" y="1835"/>
                    <a:pt x="8173" y="1768"/>
                    <a:pt x="8173" y="1668"/>
                  </a:cubicBezTo>
                  <a:cubicBezTo>
                    <a:pt x="8073" y="1568"/>
                    <a:pt x="8107" y="1435"/>
                    <a:pt x="8107" y="1335"/>
                  </a:cubicBezTo>
                  <a:cubicBezTo>
                    <a:pt x="8107" y="1268"/>
                    <a:pt x="8107" y="1201"/>
                    <a:pt x="8073" y="1168"/>
                  </a:cubicBezTo>
                  <a:cubicBezTo>
                    <a:pt x="8007" y="1068"/>
                    <a:pt x="8007" y="1001"/>
                    <a:pt x="8040" y="901"/>
                  </a:cubicBezTo>
                  <a:cubicBezTo>
                    <a:pt x="8007" y="801"/>
                    <a:pt x="8007" y="734"/>
                    <a:pt x="8007" y="634"/>
                  </a:cubicBezTo>
                  <a:cubicBezTo>
                    <a:pt x="7906" y="567"/>
                    <a:pt x="7906" y="467"/>
                    <a:pt x="7940" y="367"/>
                  </a:cubicBezTo>
                  <a:lnTo>
                    <a:pt x="7906" y="201"/>
                  </a:lnTo>
                  <a:cubicBezTo>
                    <a:pt x="7840" y="167"/>
                    <a:pt x="7840" y="67"/>
                    <a:pt x="7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4" name="Google Shape;12914;p23"/>
            <p:cNvSpPr/>
            <p:nvPr/>
          </p:nvSpPr>
          <p:spPr>
            <a:xfrm rot="-5400000">
              <a:off x="6993030" y="445129"/>
              <a:ext cx="207759" cy="196411"/>
            </a:xfrm>
            <a:custGeom>
              <a:avLst/>
              <a:gdLst/>
              <a:ahLst/>
              <a:cxnLst/>
              <a:rect l="l" t="t" r="r" b="b"/>
              <a:pathLst>
                <a:path w="8374" h="4411" extrusionOk="0">
                  <a:moveTo>
                    <a:pt x="357" y="0"/>
                  </a:moveTo>
                  <a:cubicBezTo>
                    <a:pt x="183" y="0"/>
                    <a:pt x="108" y="99"/>
                    <a:pt x="134" y="357"/>
                  </a:cubicBezTo>
                  <a:cubicBezTo>
                    <a:pt x="134" y="724"/>
                    <a:pt x="101" y="1091"/>
                    <a:pt x="101" y="1458"/>
                  </a:cubicBezTo>
                  <a:cubicBezTo>
                    <a:pt x="101" y="2159"/>
                    <a:pt x="168" y="2859"/>
                    <a:pt x="34" y="3526"/>
                  </a:cubicBezTo>
                  <a:cubicBezTo>
                    <a:pt x="34" y="3693"/>
                    <a:pt x="34" y="3826"/>
                    <a:pt x="1" y="3960"/>
                  </a:cubicBezTo>
                  <a:cubicBezTo>
                    <a:pt x="34" y="3993"/>
                    <a:pt x="34" y="4027"/>
                    <a:pt x="34" y="4060"/>
                  </a:cubicBezTo>
                  <a:cubicBezTo>
                    <a:pt x="2636" y="4127"/>
                    <a:pt x="5238" y="4260"/>
                    <a:pt x="7840" y="4393"/>
                  </a:cubicBezTo>
                  <a:cubicBezTo>
                    <a:pt x="7923" y="4393"/>
                    <a:pt x="8007" y="4410"/>
                    <a:pt x="8082" y="4410"/>
                  </a:cubicBezTo>
                  <a:cubicBezTo>
                    <a:pt x="8157" y="4410"/>
                    <a:pt x="8223" y="4393"/>
                    <a:pt x="8273" y="4327"/>
                  </a:cubicBezTo>
                  <a:cubicBezTo>
                    <a:pt x="8273" y="4160"/>
                    <a:pt x="8240" y="3960"/>
                    <a:pt x="8340" y="3793"/>
                  </a:cubicBezTo>
                  <a:cubicBezTo>
                    <a:pt x="8340" y="3526"/>
                    <a:pt x="8373" y="3226"/>
                    <a:pt x="8373" y="2926"/>
                  </a:cubicBezTo>
                  <a:lnTo>
                    <a:pt x="8340" y="1825"/>
                  </a:lnTo>
                  <a:cubicBezTo>
                    <a:pt x="7106" y="1558"/>
                    <a:pt x="5872" y="1291"/>
                    <a:pt x="4637" y="991"/>
                  </a:cubicBezTo>
                  <a:cubicBezTo>
                    <a:pt x="3270" y="691"/>
                    <a:pt x="1902" y="357"/>
                    <a:pt x="535" y="24"/>
                  </a:cubicBezTo>
                  <a:cubicBezTo>
                    <a:pt x="467" y="9"/>
                    <a:pt x="408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5" name="Google Shape;12915;p23"/>
            <p:cNvSpPr/>
            <p:nvPr/>
          </p:nvSpPr>
          <p:spPr>
            <a:xfrm rot="-5400000">
              <a:off x="4703449" y="395889"/>
              <a:ext cx="239193" cy="215424"/>
            </a:xfrm>
            <a:custGeom>
              <a:avLst/>
              <a:gdLst/>
              <a:ahLst/>
              <a:cxnLst/>
              <a:rect l="l" t="t" r="r" b="b"/>
              <a:pathLst>
                <a:path w="9641" h="4838" extrusionOk="0">
                  <a:moveTo>
                    <a:pt x="167" y="0"/>
                  </a:moveTo>
                  <a:lnTo>
                    <a:pt x="167" y="367"/>
                  </a:lnTo>
                  <a:cubicBezTo>
                    <a:pt x="167" y="367"/>
                    <a:pt x="134" y="401"/>
                    <a:pt x="100" y="401"/>
                  </a:cubicBezTo>
                  <a:cubicBezTo>
                    <a:pt x="134" y="467"/>
                    <a:pt x="134" y="567"/>
                    <a:pt x="134" y="634"/>
                  </a:cubicBezTo>
                  <a:cubicBezTo>
                    <a:pt x="134" y="734"/>
                    <a:pt x="100" y="834"/>
                    <a:pt x="67" y="901"/>
                  </a:cubicBezTo>
                  <a:cubicBezTo>
                    <a:pt x="67" y="1101"/>
                    <a:pt x="100" y="1301"/>
                    <a:pt x="100" y="1501"/>
                  </a:cubicBezTo>
                  <a:lnTo>
                    <a:pt x="0" y="1501"/>
                  </a:lnTo>
                  <a:cubicBezTo>
                    <a:pt x="34" y="1601"/>
                    <a:pt x="34" y="1702"/>
                    <a:pt x="67" y="1768"/>
                  </a:cubicBezTo>
                  <a:cubicBezTo>
                    <a:pt x="34" y="1935"/>
                    <a:pt x="0" y="2068"/>
                    <a:pt x="0" y="2202"/>
                  </a:cubicBezTo>
                  <a:cubicBezTo>
                    <a:pt x="0" y="2602"/>
                    <a:pt x="0" y="3002"/>
                    <a:pt x="0" y="3403"/>
                  </a:cubicBezTo>
                  <a:cubicBezTo>
                    <a:pt x="0" y="3469"/>
                    <a:pt x="34" y="3503"/>
                    <a:pt x="100" y="3503"/>
                  </a:cubicBezTo>
                  <a:cubicBezTo>
                    <a:pt x="100" y="3536"/>
                    <a:pt x="100" y="3570"/>
                    <a:pt x="100" y="3603"/>
                  </a:cubicBezTo>
                  <a:cubicBezTo>
                    <a:pt x="337" y="3499"/>
                    <a:pt x="573" y="3468"/>
                    <a:pt x="813" y="3468"/>
                  </a:cubicBezTo>
                  <a:cubicBezTo>
                    <a:pt x="1114" y="3468"/>
                    <a:pt x="1419" y="3518"/>
                    <a:pt x="1735" y="3536"/>
                  </a:cubicBezTo>
                  <a:cubicBezTo>
                    <a:pt x="3469" y="3636"/>
                    <a:pt x="5237" y="3770"/>
                    <a:pt x="6938" y="4103"/>
                  </a:cubicBezTo>
                  <a:cubicBezTo>
                    <a:pt x="7739" y="4270"/>
                    <a:pt x="8540" y="4303"/>
                    <a:pt x="9240" y="4770"/>
                  </a:cubicBezTo>
                  <a:cubicBezTo>
                    <a:pt x="9340" y="4804"/>
                    <a:pt x="9440" y="4804"/>
                    <a:pt x="9540" y="4837"/>
                  </a:cubicBezTo>
                  <a:cubicBezTo>
                    <a:pt x="9540" y="4604"/>
                    <a:pt x="9540" y="4403"/>
                    <a:pt x="9540" y="4203"/>
                  </a:cubicBezTo>
                  <a:lnTo>
                    <a:pt x="9640" y="4203"/>
                  </a:lnTo>
                  <a:lnTo>
                    <a:pt x="9640" y="1935"/>
                  </a:lnTo>
                  <a:lnTo>
                    <a:pt x="9540" y="1935"/>
                  </a:lnTo>
                  <a:cubicBezTo>
                    <a:pt x="9540" y="1568"/>
                    <a:pt x="9540" y="1201"/>
                    <a:pt x="9540" y="834"/>
                  </a:cubicBezTo>
                  <a:cubicBezTo>
                    <a:pt x="8873" y="768"/>
                    <a:pt x="8206" y="701"/>
                    <a:pt x="7539" y="667"/>
                  </a:cubicBezTo>
                  <a:cubicBezTo>
                    <a:pt x="5070" y="434"/>
                    <a:pt x="2635" y="3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6" name="Google Shape;12916;p23"/>
            <p:cNvSpPr/>
            <p:nvPr/>
          </p:nvSpPr>
          <p:spPr>
            <a:xfrm rot="-5400000">
              <a:off x="2486174" y="656224"/>
              <a:ext cx="124993" cy="941133"/>
            </a:xfrm>
            <a:custGeom>
              <a:avLst/>
              <a:gdLst/>
              <a:ahLst/>
              <a:cxnLst/>
              <a:rect l="l" t="t" r="r" b="b"/>
              <a:pathLst>
                <a:path w="5038" h="21136" extrusionOk="0">
                  <a:moveTo>
                    <a:pt x="269" y="0"/>
                  </a:moveTo>
                  <a:cubicBezTo>
                    <a:pt x="249" y="0"/>
                    <a:pt x="226" y="6"/>
                    <a:pt x="201" y="18"/>
                  </a:cubicBezTo>
                  <a:cubicBezTo>
                    <a:pt x="1" y="85"/>
                    <a:pt x="101" y="218"/>
                    <a:pt x="134" y="352"/>
                  </a:cubicBezTo>
                  <a:cubicBezTo>
                    <a:pt x="268" y="919"/>
                    <a:pt x="334" y="1486"/>
                    <a:pt x="535" y="2020"/>
                  </a:cubicBezTo>
                  <a:cubicBezTo>
                    <a:pt x="1302" y="4455"/>
                    <a:pt x="1635" y="6990"/>
                    <a:pt x="1969" y="9492"/>
                  </a:cubicBezTo>
                  <a:cubicBezTo>
                    <a:pt x="2069" y="10092"/>
                    <a:pt x="2036" y="10693"/>
                    <a:pt x="2169" y="11293"/>
                  </a:cubicBezTo>
                  <a:cubicBezTo>
                    <a:pt x="2836" y="13928"/>
                    <a:pt x="3003" y="16597"/>
                    <a:pt x="3103" y="19299"/>
                  </a:cubicBezTo>
                  <a:cubicBezTo>
                    <a:pt x="3103" y="19666"/>
                    <a:pt x="3103" y="20033"/>
                    <a:pt x="3136" y="20400"/>
                  </a:cubicBezTo>
                  <a:cubicBezTo>
                    <a:pt x="3136" y="20800"/>
                    <a:pt x="3337" y="21100"/>
                    <a:pt x="3770" y="21133"/>
                  </a:cubicBezTo>
                  <a:cubicBezTo>
                    <a:pt x="3791" y="21135"/>
                    <a:pt x="3811" y="21136"/>
                    <a:pt x="3830" y="21136"/>
                  </a:cubicBezTo>
                  <a:cubicBezTo>
                    <a:pt x="4191" y="21136"/>
                    <a:pt x="4376" y="20849"/>
                    <a:pt x="4471" y="20533"/>
                  </a:cubicBezTo>
                  <a:cubicBezTo>
                    <a:pt x="4571" y="20199"/>
                    <a:pt x="4638" y="19866"/>
                    <a:pt x="4704" y="19532"/>
                  </a:cubicBezTo>
                  <a:cubicBezTo>
                    <a:pt x="5038" y="17497"/>
                    <a:pt x="4971" y="15396"/>
                    <a:pt x="4671" y="13361"/>
                  </a:cubicBezTo>
                  <a:cubicBezTo>
                    <a:pt x="4337" y="10959"/>
                    <a:pt x="4004" y="8491"/>
                    <a:pt x="3403" y="6089"/>
                  </a:cubicBezTo>
                  <a:cubicBezTo>
                    <a:pt x="2836" y="3888"/>
                    <a:pt x="1735" y="2020"/>
                    <a:pt x="468" y="185"/>
                  </a:cubicBezTo>
                  <a:cubicBezTo>
                    <a:pt x="414" y="104"/>
                    <a:pt x="359" y="0"/>
                    <a:pt x="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7" name="Google Shape;12917;p23"/>
            <p:cNvSpPr/>
            <p:nvPr/>
          </p:nvSpPr>
          <p:spPr>
            <a:xfrm rot="-5400000">
              <a:off x="101605" y="630580"/>
              <a:ext cx="58800" cy="355151"/>
            </a:xfrm>
            <a:custGeom>
              <a:avLst/>
              <a:gdLst/>
              <a:ahLst/>
              <a:cxnLst/>
              <a:rect l="l" t="t" r="r" b="b"/>
              <a:pathLst>
                <a:path w="2370" h="7976" extrusionOk="0">
                  <a:moveTo>
                    <a:pt x="134" y="0"/>
                  </a:moveTo>
                  <a:cubicBezTo>
                    <a:pt x="134" y="467"/>
                    <a:pt x="101" y="934"/>
                    <a:pt x="101" y="1401"/>
                  </a:cubicBezTo>
                  <a:cubicBezTo>
                    <a:pt x="1" y="3503"/>
                    <a:pt x="301" y="5537"/>
                    <a:pt x="868" y="7572"/>
                  </a:cubicBezTo>
                  <a:cubicBezTo>
                    <a:pt x="901" y="7706"/>
                    <a:pt x="801" y="7906"/>
                    <a:pt x="1035" y="7972"/>
                  </a:cubicBezTo>
                  <a:cubicBezTo>
                    <a:pt x="1050" y="7975"/>
                    <a:pt x="1064" y="7976"/>
                    <a:pt x="1078" y="7976"/>
                  </a:cubicBezTo>
                  <a:cubicBezTo>
                    <a:pt x="1273" y="7976"/>
                    <a:pt x="1304" y="7764"/>
                    <a:pt x="1335" y="7639"/>
                  </a:cubicBezTo>
                  <a:cubicBezTo>
                    <a:pt x="1769" y="6772"/>
                    <a:pt x="1902" y="5838"/>
                    <a:pt x="2102" y="4904"/>
                  </a:cubicBezTo>
                  <a:cubicBezTo>
                    <a:pt x="2369" y="3836"/>
                    <a:pt x="2302" y="2702"/>
                    <a:pt x="2302" y="1601"/>
                  </a:cubicBezTo>
                  <a:cubicBezTo>
                    <a:pt x="2302" y="1068"/>
                    <a:pt x="2302" y="534"/>
                    <a:pt x="2302" y="0"/>
                  </a:cubicBezTo>
                  <a:close/>
                </a:path>
              </a:pathLst>
            </a:custGeom>
            <a:solidFill>
              <a:srgbClr val="FAC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8" name="Google Shape;12918;p23"/>
            <p:cNvSpPr/>
            <p:nvPr/>
          </p:nvSpPr>
          <p:spPr>
            <a:xfrm rot="-5400000">
              <a:off x="3296610" y="422266"/>
              <a:ext cx="72023" cy="621159"/>
            </a:xfrm>
            <a:custGeom>
              <a:avLst/>
              <a:gdLst/>
              <a:ahLst/>
              <a:cxnLst/>
              <a:rect l="l" t="t" r="r" b="b"/>
              <a:pathLst>
                <a:path w="2903" h="13950" extrusionOk="0">
                  <a:moveTo>
                    <a:pt x="682" y="1"/>
                  </a:moveTo>
                  <a:cubicBezTo>
                    <a:pt x="544" y="1"/>
                    <a:pt x="405" y="126"/>
                    <a:pt x="267" y="368"/>
                  </a:cubicBezTo>
                  <a:cubicBezTo>
                    <a:pt x="134" y="602"/>
                    <a:pt x="67" y="868"/>
                    <a:pt x="67" y="1169"/>
                  </a:cubicBezTo>
                  <a:cubicBezTo>
                    <a:pt x="0" y="2736"/>
                    <a:pt x="134" y="4338"/>
                    <a:pt x="334" y="5905"/>
                  </a:cubicBezTo>
                  <a:cubicBezTo>
                    <a:pt x="601" y="8007"/>
                    <a:pt x="1134" y="10075"/>
                    <a:pt x="1435" y="12210"/>
                  </a:cubicBezTo>
                  <a:cubicBezTo>
                    <a:pt x="1501" y="12744"/>
                    <a:pt x="1635" y="13277"/>
                    <a:pt x="1902" y="13778"/>
                  </a:cubicBezTo>
                  <a:cubicBezTo>
                    <a:pt x="1931" y="13837"/>
                    <a:pt x="1961" y="13950"/>
                    <a:pt x="2062" y="13950"/>
                  </a:cubicBezTo>
                  <a:cubicBezTo>
                    <a:pt x="2074" y="13950"/>
                    <a:pt x="2087" y="13948"/>
                    <a:pt x="2102" y="13944"/>
                  </a:cubicBezTo>
                  <a:cubicBezTo>
                    <a:pt x="2202" y="13944"/>
                    <a:pt x="2202" y="13811"/>
                    <a:pt x="2202" y="13744"/>
                  </a:cubicBezTo>
                  <a:cubicBezTo>
                    <a:pt x="2535" y="12043"/>
                    <a:pt x="2902" y="10342"/>
                    <a:pt x="2869" y="8607"/>
                  </a:cubicBezTo>
                  <a:cubicBezTo>
                    <a:pt x="2869" y="7773"/>
                    <a:pt x="2836" y="6973"/>
                    <a:pt x="2702" y="6172"/>
                  </a:cubicBezTo>
                  <a:cubicBezTo>
                    <a:pt x="2502" y="4805"/>
                    <a:pt x="2035" y="3504"/>
                    <a:pt x="1735" y="2169"/>
                  </a:cubicBezTo>
                  <a:cubicBezTo>
                    <a:pt x="1601" y="1536"/>
                    <a:pt x="1401" y="902"/>
                    <a:pt x="1068" y="335"/>
                  </a:cubicBezTo>
                  <a:cubicBezTo>
                    <a:pt x="939" y="109"/>
                    <a:pt x="810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9" name="Google Shape;12919;p23"/>
            <p:cNvSpPr/>
            <p:nvPr/>
          </p:nvSpPr>
          <p:spPr>
            <a:xfrm rot="-5400000">
              <a:off x="3305994" y="958009"/>
              <a:ext cx="62918" cy="310223"/>
            </a:xfrm>
            <a:custGeom>
              <a:avLst/>
              <a:gdLst/>
              <a:ahLst/>
              <a:cxnLst/>
              <a:rect l="l" t="t" r="r" b="b"/>
              <a:pathLst>
                <a:path w="2536" h="6967" extrusionOk="0">
                  <a:moveTo>
                    <a:pt x="1693" y="1"/>
                  </a:moveTo>
                  <a:cubicBezTo>
                    <a:pt x="1323" y="1"/>
                    <a:pt x="995" y="233"/>
                    <a:pt x="901" y="671"/>
                  </a:cubicBezTo>
                  <a:cubicBezTo>
                    <a:pt x="467" y="2372"/>
                    <a:pt x="334" y="4140"/>
                    <a:pt x="0" y="5875"/>
                  </a:cubicBezTo>
                  <a:cubicBezTo>
                    <a:pt x="0" y="6175"/>
                    <a:pt x="100" y="6442"/>
                    <a:pt x="200" y="6708"/>
                  </a:cubicBezTo>
                  <a:cubicBezTo>
                    <a:pt x="301" y="6885"/>
                    <a:pt x="441" y="6966"/>
                    <a:pt x="604" y="6966"/>
                  </a:cubicBezTo>
                  <a:cubicBezTo>
                    <a:pt x="656" y="6966"/>
                    <a:pt x="711" y="6958"/>
                    <a:pt x="767" y="6942"/>
                  </a:cubicBezTo>
                  <a:cubicBezTo>
                    <a:pt x="1134" y="6775"/>
                    <a:pt x="1468" y="6542"/>
                    <a:pt x="1568" y="6108"/>
                  </a:cubicBezTo>
                  <a:cubicBezTo>
                    <a:pt x="1868" y="4540"/>
                    <a:pt x="2335" y="3006"/>
                    <a:pt x="2469" y="1405"/>
                  </a:cubicBezTo>
                  <a:cubicBezTo>
                    <a:pt x="2469" y="1205"/>
                    <a:pt x="2535" y="1004"/>
                    <a:pt x="2502" y="804"/>
                  </a:cubicBezTo>
                  <a:cubicBezTo>
                    <a:pt x="2435" y="371"/>
                    <a:pt x="2235" y="70"/>
                    <a:pt x="1768" y="4"/>
                  </a:cubicBezTo>
                  <a:cubicBezTo>
                    <a:pt x="1743" y="2"/>
                    <a:pt x="1718" y="1"/>
                    <a:pt x="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0" name="Google Shape;12920;p23"/>
            <p:cNvSpPr/>
            <p:nvPr/>
          </p:nvSpPr>
          <p:spPr>
            <a:xfrm rot="-5400000">
              <a:off x="525070" y="898924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235" y="0"/>
                  </a:moveTo>
                  <a:cubicBezTo>
                    <a:pt x="968" y="0"/>
                    <a:pt x="34" y="801"/>
                    <a:pt x="0" y="1968"/>
                  </a:cubicBezTo>
                  <a:cubicBezTo>
                    <a:pt x="0" y="3036"/>
                    <a:pt x="934" y="3970"/>
                    <a:pt x="2068" y="3970"/>
                  </a:cubicBezTo>
                  <a:cubicBezTo>
                    <a:pt x="2089" y="3970"/>
                    <a:pt x="2109" y="3970"/>
                    <a:pt x="2129" y="3970"/>
                  </a:cubicBezTo>
                  <a:cubicBezTo>
                    <a:pt x="3271" y="3970"/>
                    <a:pt x="4270" y="3050"/>
                    <a:pt x="4270" y="2001"/>
                  </a:cubicBezTo>
                  <a:cubicBezTo>
                    <a:pt x="4270" y="901"/>
                    <a:pt x="3336" y="0"/>
                    <a:pt x="2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1" name="Google Shape;12921;p23"/>
            <p:cNvSpPr/>
            <p:nvPr/>
          </p:nvSpPr>
          <p:spPr>
            <a:xfrm rot="-5400000">
              <a:off x="-48365" y="1094273"/>
              <a:ext cx="99190" cy="95601"/>
            </a:xfrm>
            <a:custGeom>
              <a:avLst/>
              <a:gdLst/>
              <a:ahLst/>
              <a:cxnLst/>
              <a:rect l="l" t="t" r="r" b="b"/>
              <a:pathLst>
                <a:path w="3998" h="2147" extrusionOk="0">
                  <a:moveTo>
                    <a:pt x="97" y="0"/>
                  </a:moveTo>
                  <a:cubicBezTo>
                    <a:pt x="64" y="67"/>
                    <a:pt x="64" y="134"/>
                    <a:pt x="64" y="200"/>
                  </a:cubicBezTo>
                  <a:cubicBezTo>
                    <a:pt x="1" y="1203"/>
                    <a:pt x="910" y="2147"/>
                    <a:pt x="1794" y="2147"/>
                  </a:cubicBezTo>
                  <a:cubicBezTo>
                    <a:pt x="1851" y="2147"/>
                    <a:pt x="1908" y="2143"/>
                    <a:pt x="1965" y="2135"/>
                  </a:cubicBezTo>
                  <a:cubicBezTo>
                    <a:pt x="2025" y="2142"/>
                    <a:pt x="2085" y="2145"/>
                    <a:pt x="2143" y="2145"/>
                  </a:cubicBezTo>
                  <a:cubicBezTo>
                    <a:pt x="3220" y="2145"/>
                    <a:pt x="3998" y="1024"/>
                    <a:pt x="3966" y="234"/>
                  </a:cubicBezTo>
                  <a:cubicBezTo>
                    <a:pt x="3966" y="167"/>
                    <a:pt x="3966" y="67"/>
                    <a:pt x="3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2" name="Google Shape;12922;p23"/>
            <p:cNvSpPr/>
            <p:nvPr/>
          </p:nvSpPr>
          <p:spPr>
            <a:xfrm rot="-5400000">
              <a:off x="1413447" y="991086"/>
              <a:ext cx="87753" cy="153041"/>
            </a:xfrm>
            <a:custGeom>
              <a:avLst/>
              <a:gdLst/>
              <a:ahLst/>
              <a:cxnLst/>
              <a:rect l="l" t="t" r="r" b="b"/>
              <a:pathLst>
                <a:path w="3537" h="3437" extrusionOk="0">
                  <a:moveTo>
                    <a:pt x="1802" y="0"/>
                  </a:moveTo>
                  <a:cubicBezTo>
                    <a:pt x="834" y="0"/>
                    <a:pt x="34" y="801"/>
                    <a:pt x="0" y="1702"/>
                  </a:cubicBezTo>
                  <a:cubicBezTo>
                    <a:pt x="0" y="2669"/>
                    <a:pt x="768" y="3436"/>
                    <a:pt x="1768" y="3436"/>
                  </a:cubicBezTo>
                  <a:cubicBezTo>
                    <a:pt x="2769" y="3436"/>
                    <a:pt x="3536" y="2702"/>
                    <a:pt x="3536" y="1735"/>
                  </a:cubicBezTo>
                  <a:cubicBezTo>
                    <a:pt x="3536" y="801"/>
                    <a:pt x="2702" y="0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3" name="Google Shape;12923;p23"/>
            <p:cNvSpPr/>
            <p:nvPr/>
          </p:nvSpPr>
          <p:spPr>
            <a:xfrm rot="-5400000">
              <a:off x="2245237" y="931308"/>
              <a:ext cx="80285" cy="142666"/>
            </a:xfrm>
            <a:custGeom>
              <a:avLst/>
              <a:gdLst/>
              <a:ahLst/>
              <a:cxnLst/>
              <a:rect l="l" t="t" r="r" b="b"/>
              <a:pathLst>
                <a:path w="3236" h="3204" extrusionOk="0">
                  <a:moveTo>
                    <a:pt x="1601" y="1"/>
                  </a:moveTo>
                  <a:cubicBezTo>
                    <a:pt x="767" y="1"/>
                    <a:pt x="33" y="701"/>
                    <a:pt x="33" y="1569"/>
                  </a:cubicBezTo>
                  <a:cubicBezTo>
                    <a:pt x="0" y="2436"/>
                    <a:pt x="767" y="3203"/>
                    <a:pt x="1635" y="3203"/>
                  </a:cubicBezTo>
                  <a:cubicBezTo>
                    <a:pt x="2469" y="3203"/>
                    <a:pt x="3236" y="2436"/>
                    <a:pt x="3236" y="1602"/>
                  </a:cubicBezTo>
                  <a:cubicBezTo>
                    <a:pt x="3236" y="735"/>
                    <a:pt x="2469" y="1"/>
                    <a:pt x="1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4" name="Google Shape;12924;p23"/>
            <p:cNvSpPr/>
            <p:nvPr/>
          </p:nvSpPr>
          <p:spPr>
            <a:xfrm rot="-5400000">
              <a:off x="970177" y="912962"/>
              <a:ext cx="78623" cy="139638"/>
            </a:xfrm>
            <a:custGeom>
              <a:avLst/>
              <a:gdLst/>
              <a:ahLst/>
              <a:cxnLst/>
              <a:rect l="l" t="t" r="r" b="b"/>
              <a:pathLst>
                <a:path w="3169" h="3136" extrusionOk="0">
                  <a:moveTo>
                    <a:pt x="1601" y="0"/>
                  </a:moveTo>
                  <a:cubicBezTo>
                    <a:pt x="701" y="0"/>
                    <a:pt x="0" y="667"/>
                    <a:pt x="0" y="1568"/>
                  </a:cubicBezTo>
                  <a:cubicBezTo>
                    <a:pt x="0" y="2435"/>
                    <a:pt x="667" y="3136"/>
                    <a:pt x="1534" y="3136"/>
                  </a:cubicBezTo>
                  <a:cubicBezTo>
                    <a:pt x="2402" y="3136"/>
                    <a:pt x="3169" y="2435"/>
                    <a:pt x="3169" y="1601"/>
                  </a:cubicBezTo>
                  <a:lnTo>
                    <a:pt x="3136" y="1601"/>
                  </a:lnTo>
                  <a:cubicBezTo>
                    <a:pt x="3136" y="734"/>
                    <a:pt x="2435" y="0"/>
                    <a:pt x="1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5" name="Google Shape;12925;p23"/>
            <p:cNvSpPr/>
            <p:nvPr/>
          </p:nvSpPr>
          <p:spPr>
            <a:xfrm rot="-5400000">
              <a:off x="3997716" y="988563"/>
              <a:ext cx="76167" cy="138213"/>
            </a:xfrm>
            <a:custGeom>
              <a:avLst/>
              <a:gdLst/>
              <a:ahLst/>
              <a:cxnLst/>
              <a:rect l="l" t="t" r="r" b="b"/>
              <a:pathLst>
                <a:path w="3070" h="3104" extrusionOk="0">
                  <a:moveTo>
                    <a:pt x="1511" y="0"/>
                  </a:moveTo>
                  <a:cubicBezTo>
                    <a:pt x="670" y="0"/>
                    <a:pt x="0" y="722"/>
                    <a:pt x="0" y="1602"/>
                  </a:cubicBezTo>
                  <a:cubicBezTo>
                    <a:pt x="0" y="2436"/>
                    <a:pt x="634" y="3070"/>
                    <a:pt x="1501" y="3070"/>
                  </a:cubicBezTo>
                  <a:lnTo>
                    <a:pt x="1501" y="3103"/>
                  </a:lnTo>
                  <a:cubicBezTo>
                    <a:pt x="2369" y="3103"/>
                    <a:pt x="3069" y="2370"/>
                    <a:pt x="3069" y="1502"/>
                  </a:cubicBezTo>
                  <a:cubicBezTo>
                    <a:pt x="3069" y="668"/>
                    <a:pt x="2402" y="1"/>
                    <a:pt x="1568" y="1"/>
                  </a:cubicBezTo>
                  <a:cubicBezTo>
                    <a:pt x="1549" y="1"/>
                    <a:pt x="1530" y="0"/>
                    <a:pt x="1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6" name="Google Shape;12926;p23"/>
            <p:cNvSpPr/>
            <p:nvPr/>
          </p:nvSpPr>
          <p:spPr>
            <a:xfrm rot="-5400000">
              <a:off x="3113644" y="901505"/>
              <a:ext cx="75323" cy="127794"/>
            </a:xfrm>
            <a:custGeom>
              <a:avLst/>
              <a:gdLst/>
              <a:ahLst/>
              <a:cxnLst/>
              <a:rect l="l" t="t" r="r" b="b"/>
              <a:pathLst>
                <a:path w="3036" h="2870" extrusionOk="0">
                  <a:moveTo>
                    <a:pt x="1601" y="1"/>
                  </a:moveTo>
                  <a:cubicBezTo>
                    <a:pt x="701" y="1"/>
                    <a:pt x="0" y="668"/>
                    <a:pt x="0" y="1435"/>
                  </a:cubicBezTo>
                  <a:cubicBezTo>
                    <a:pt x="0" y="2202"/>
                    <a:pt x="734" y="2870"/>
                    <a:pt x="1568" y="2870"/>
                  </a:cubicBezTo>
                  <a:cubicBezTo>
                    <a:pt x="2435" y="2870"/>
                    <a:pt x="3036" y="2269"/>
                    <a:pt x="3036" y="1435"/>
                  </a:cubicBezTo>
                  <a:cubicBezTo>
                    <a:pt x="3036" y="568"/>
                    <a:pt x="2469" y="1"/>
                    <a:pt x="1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7" name="Google Shape;12927;p23"/>
            <p:cNvSpPr/>
            <p:nvPr/>
          </p:nvSpPr>
          <p:spPr>
            <a:xfrm rot="-5400000">
              <a:off x="3730060" y="927594"/>
              <a:ext cx="75323" cy="121961"/>
            </a:xfrm>
            <a:custGeom>
              <a:avLst/>
              <a:gdLst/>
              <a:ahLst/>
              <a:cxnLst/>
              <a:rect l="l" t="t" r="r" b="b"/>
              <a:pathLst>
                <a:path w="3036" h="2739" extrusionOk="0">
                  <a:moveTo>
                    <a:pt x="1505" y="0"/>
                  </a:moveTo>
                  <a:cubicBezTo>
                    <a:pt x="698" y="0"/>
                    <a:pt x="0" y="622"/>
                    <a:pt x="0" y="1369"/>
                  </a:cubicBezTo>
                  <a:cubicBezTo>
                    <a:pt x="0" y="2103"/>
                    <a:pt x="667" y="2737"/>
                    <a:pt x="1501" y="2737"/>
                  </a:cubicBezTo>
                  <a:cubicBezTo>
                    <a:pt x="1522" y="2738"/>
                    <a:pt x="1543" y="2738"/>
                    <a:pt x="1564" y="2738"/>
                  </a:cubicBezTo>
                  <a:cubicBezTo>
                    <a:pt x="2370" y="2738"/>
                    <a:pt x="3036" y="2117"/>
                    <a:pt x="3036" y="1369"/>
                  </a:cubicBezTo>
                  <a:cubicBezTo>
                    <a:pt x="3036" y="636"/>
                    <a:pt x="2369" y="2"/>
                    <a:pt x="1568" y="2"/>
                  </a:cubicBezTo>
                  <a:cubicBezTo>
                    <a:pt x="1547" y="1"/>
                    <a:pt x="1526" y="0"/>
                    <a:pt x="15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8" name="Google Shape;12928;p23"/>
            <p:cNvSpPr/>
            <p:nvPr/>
          </p:nvSpPr>
          <p:spPr>
            <a:xfrm rot="-5400000">
              <a:off x="3444936" y="874911"/>
              <a:ext cx="73661" cy="126325"/>
            </a:xfrm>
            <a:custGeom>
              <a:avLst/>
              <a:gdLst/>
              <a:ahLst/>
              <a:cxnLst/>
              <a:rect l="l" t="t" r="r" b="b"/>
              <a:pathLst>
                <a:path w="2969" h="2837" extrusionOk="0">
                  <a:moveTo>
                    <a:pt x="1392" y="0"/>
                  </a:moveTo>
                  <a:cubicBezTo>
                    <a:pt x="765" y="0"/>
                    <a:pt x="0" y="717"/>
                    <a:pt x="33" y="1402"/>
                  </a:cubicBezTo>
                  <a:cubicBezTo>
                    <a:pt x="99" y="2270"/>
                    <a:pt x="600" y="2837"/>
                    <a:pt x="1434" y="2837"/>
                  </a:cubicBezTo>
                  <a:cubicBezTo>
                    <a:pt x="2268" y="2837"/>
                    <a:pt x="2835" y="2270"/>
                    <a:pt x="2835" y="1436"/>
                  </a:cubicBezTo>
                  <a:cubicBezTo>
                    <a:pt x="2968" y="735"/>
                    <a:pt x="2168" y="1"/>
                    <a:pt x="1434" y="1"/>
                  </a:cubicBezTo>
                  <a:cubicBezTo>
                    <a:pt x="1420" y="1"/>
                    <a:pt x="1406" y="0"/>
                    <a:pt x="13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9" name="Google Shape;12929;p23"/>
            <p:cNvSpPr/>
            <p:nvPr/>
          </p:nvSpPr>
          <p:spPr>
            <a:xfrm rot="-5400000">
              <a:off x="2734007" y="875075"/>
              <a:ext cx="63737" cy="114436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234" y="1"/>
                  </a:moveTo>
                  <a:cubicBezTo>
                    <a:pt x="500" y="1"/>
                    <a:pt x="0" y="534"/>
                    <a:pt x="0" y="1302"/>
                  </a:cubicBezTo>
                  <a:cubicBezTo>
                    <a:pt x="0" y="2002"/>
                    <a:pt x="600" y="2569"/>
                    <a:pt x="1268" y="2569"/>
                  </a:cubicBezTo>
                  <a:cubicBezTo>
                    <a:pt x="1935" y="2569"/>
                    <a:pt x="2569" y="1935"/>
                    <a:pt x="2569" y="1302"/>
                  </a:cubicBezTo>
                  <a:cubicBezTo>
                    <a:pt x="2569" y="568"/>
                    <a:pt x="1968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0" name="Google Shape;12930;p23"/>
            <p:cNvSpPr/>
            <p:nvPr/>
          </p:nvSpPr>
          <p:spPr>
            <a:xfrm rot="-5400000">
              <a:off x="1740319" y="974061"/>
              <a:ext cx="63762" cy="108469"/>
            </a:xfrm>
            <a:custGeom>
              <a:avLst/>
              <a:gdLst/>
              <a:ahLst/>
              <a:cxnLst/>
              <a:rect l="l" t="t" r="r" b="b"/>
              <a:pathLst>
                <a:path w="2570" h="2436" extrusionOk="0">
                  <a:moveTo>
                    <a:pt x="1235" y="0"/>
                  </a:moveTo>
                  <a:cubicBezTo>
                    <a:pt x="601" y="34"/>
                    <a:pt x="1" y="601"/>
                    <a:pt x="1" y="1168"/>
                  </a:cubicBezTo>
                  <a:cubicBezTo>
                    <a:pt x="1" y="1835"/>
                    <a:pt x="601" y="2436"/>
                    <a:pt x="1302" y="2436"/>
                  </a:cubicBezTo>
                  <a:cubicBezTo>
                    <a:pt x="2002" y="2402"/>
                    <a:pt x="2569" y="1902"/>
                    <a:pt x="2569" y="1301"/>
                  </a:cubicBezTo>
                  <a:cubicBezTo>
                    <a:pt x="2536" y="601"/>
                    <a:pt x="1935" y="0"/>
                    <a:pt x="1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1" name="Google Shape;12931;p23"/>
            <p:cNvSpPr/>
            <p:nvPr/>
          </p:nvSpPr>
          <p:spPr>
            <a:xfrm rot="-5400000">
              <a:off x="61373" y="937223"/>
              <a:ext cx="52969" cy="93597"/>
            </a:xfrm>
            <a:custGeom>
              <a:avLst/>
              <a:gdLst/>
              <a:ahLst/>
              <a:cxnLst/>
              <a:rect l="l" t="t" r="r" b="b"/>
              <a:pathLst>
                <a:path w="2135" h="2102" extrusionOk="0">
                  <a:moveTo>
                    <a:pt x="1034" y="0"/>
                  </a:moveTo>
                  <a:cubicBezTo>
                    <a:pt x="434" y="0"/>
                    <a:pt x="0" y="434"/>
                    <a:pt x="0" y="1034"/>
                  </a:cubicBezTo>
                  <a:cubicBezTo>
                    <a:pt x="0" y="1635"/>
                    <a:pt x="467" y="2102"/>
                    <a:pt x="1067" y="2102"/>
                  </a:cubicBezTo>
                  <a:cubicBezTo>
                    <a:pt x="1668" y="2102"/>
                    <a:pt x="2135" y="1601"/>
                    <a:pt x="2135" y="1034"/>
                  </a:cubicBezTo>
                  <a:cubicBezTo>
                    <a:pt x="2135" y="434"/>
                    <a:pt x="1701" y="0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2" name="Google Shape;12932;p23"/>
            <p:cNvSpPr/>
            <p:nvPr/>
          </p:nvSpPr>
          <p:spPr>
            <a:xfrm rot="-5400000">
              <a:off x="4095718" y="834993"/>
              <a:ext cx="48032" cy="86205"/>
            </a:xfrm>
            <a:custGeom>
              <a:avLst/>
              <a:gdLst/>
              <a:ahLst/>
              <a:cxnLst/>
              <a:rect l="l" t="t" r="r" b="b"/>
              <a:pathLst>
                <a:path w="1936" h="1936" extrusionOk="0">
                  <a:moveTo>
                    <a:pt x="1002" y="1"/>
                  </a:moveTo>
                  <a:cubicBezTo>
                    <a:pt x="434" y="1"/>
                    <a:pt x="1" y="468"/>
                    <a:pt x="1" y="1001"/>
                  </a:cubicBezTo>
                  <a:cubicBezTo>
                    <a:pt x="1" y="1502"/>
                    <a:pt x="468" y="1935"/>
                    <a:pt x="1002" y="1935"/>
                  </a:cubicBezTo>
                  <a:cubicBezTo>
                    <a:pt x="1535" y="1935"/>
                    <a:pt x="1936" y="1535"/>
                    <a:pt x="1936" y="968"/>
                  </a:cubicBezTo>
                  <a:cubicBezTo>
                    <a:pt x="1936" y="401"/>
                    <a:pt x="1569" y="1"/>
                    <a:pt x="1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3" name="Google Shape;12933;p23"/>
            <p:cNvSpPr/>
            <p:nvPr/>
          </p:nvSpPr>
          <p:spPr>
            <a:xfrm rot="-5400000">
              <a:off x="629081" y="1061009"/>
              <a:ext cx="46370" cy="87675"/>
            </a:xfrm>
            <a:custGeom>
              <a:avLst/>
              <a:gdLst/>
              <a:ahLst/>
              <a:cxnLst/>
              <a:rect l="l" t="t" r="r" b="b"/>
              <a:pathLst>
                <a:path w="1869" h="1969" extrusionOk="0">
                  <a:moveTo>
                    <a:pt x="934" y="1"/>
                  </a:moveTo>
                  <a:cubicBezTo>
                    <a:pt x="367" y="1"/>
                    <a:pt x="0" y="368"/>
                    <a:pt x="0" y="901"/>
                  </a:cubicBezTo>
                  <a:cubicBezTo>
                    <a:pt x="0" y="1502"/>
                    <a:pt x="434" y="1969"/>
                    <a:pt x="1001" y="1969"/>
                  </a:cubicBezTo>
                  <a:cubicBezTo>
                    <a:pt x="1501" y="1969"/>
                    <a:pt x="1868" y="1535"/>
                    <a:pt x="1868" y="935"/>
                  </a:cubicBezTo>
                  <a:cubicBezTo>
                    <a:pt x="1868" y="368"/>
                    <a:pt x="1501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4" name="Google Shape;12934;p23"/>
            <p:cNvSpPr/>
            <p:nvPr/>
          </p:nvSpPr>
          <p:spPr>
            <a:xfrm rot="-5400000">
              <a:off x="4259943" y="925044"/>
              <a:ext cx="46370" cy="83222"/>
            </a:xfrm>
            <a:custGeom>
              <a:avLst/>
              <a:gdLst/>
              <a:ahLst/>
              <a:cxnLst/>
              <a:rect l="l" t="t" r="r" b="b"/>
              <a:pathLst>
                <a:path w="1869" h="1869" extrusionOk="0">
                  <a:moveTo>
                    <a:pt x="935" y="0"/>
                  </a:moveTo>
                  <a:cubicBezTo>
                    <a:pt x="401" y="0"/>
                    <a:pt x="1" y="367"/>
                    <a:pt x="1" y="934"/>
                  </a:cubicBezTo>
                  <a:cubicBezTo>
                    <a:pt x="1" y="1468"/>
                    <a:pt x="368" y="1868"/>
                    <a:pt x="902" y="1868"/>
                  </a:cubicBezTo>
                  <a:cubicBezTo>
                    <a:pt x="1435" y="1868"/>
                    <a:pt x="1836" y="1501"/>
                    <a:pt x="1836" y="968"/>
                  </a:cubicBezTo>
                  <a:cubicBezTo>
                    <a:pt x="1869" y="434"/>
                    <a:pt x="1435" y="34"/>
                    <a:pt x="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5" name="Google Shape;12935;p23"/>
            <p:cNvSpPr/>
            <p:nvPr/>
          </p:nvSpPr>
          <p:spPr>
            <a:xfrm rot="-5400000">
              <a:off x="333024" y="889863"/>
              <a:ext cx="48851" cy="83222"/>
            </a:xfrm>
            <a:custGeom>
              <a:avLst/>
              <a:gdLst/>
              <a:ahLst/>
              <a:cxnLst/>
              <a:rect l="l" t="t" r="r" b="b"/>
              <a:pathLst>
                <a:path w="1969" h="1869" extrusionOk="0">
                  <a:moveTo>
                    <a:pt x="835" y="0"/>
                  </a:moveTo>
                  <a:cubicBezTo>
                    <a:pt x="334" y="0"/>
                    <a:pt x="1" y="267"/>
                    <a:pt x="1" y="767"/>
                  </a:cubicBezTo>
                  <a:cubicBezTo>
                    <a:pt x="1" y="1301"/>
                    <a:pt x="568" y="1835"/>
                    <a:pt x="1101" y="1868"/>
                  </a:cubicBezTo>
                  <a:lnTo>
                    <a:pt x="1135" y="1868"/>
                  </a:lnTo>
                  <a:cubicBezTo>
                    <a:pt x="1535" y="1868"/>
                    <a:pt x="1902" y="1535"/>
                    <a:pt x="1935" y="1134"/>
                  </a:cubicBezTo>
                  <a:cubicBezTo>
                    <a:pt x="1969" y="601"/>
                    <a:pt x="1402" y="0"/>
                    <a:pt x="8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6" name="Google Shape;12936;p23"/>
            <p:cNvSpPr/>
            <p:nvPr/>
          </p:nvSpPr>
          <p:spPr>
            <a:xfrm rot="-5400000">
              <a:off x="4572245" y="816354"/>
              <a:ext cx="45551" cy="71333"/>
            </a:xfrm>
            <a:custGeom>
              <a:avLst/>
              <a:gdLst/>
              <a:ahLst/>
              <a:cxnLst/>
              <a:rect l="l" t="t" r="r" b="b"/>
              <a:pathLst>
                <a:path w="1836" h="1602" extrusionOk="0">
                  <a:moveTo>
                    <a:pt x="935" y="1"/>
                  </a:moveTo>
                  <a:cubicBezTo>
                    <a:pt x="468" y="1"/>
                    <a:pt x="67" y="368"/>
                    <a:pt x="1" y="801"/>
                  </a:cubicBezTo>
                  <a:cubicBezTo>
                    <a:pt x="67" y="1268"/>
                    <a:pt x="468" y="1602"/>
                    <a:pt x="935" y="1602"/>
                  </a:cubicBezTo>
                  <a:cubicBezTo>
                    <a:pt x="1435" y="1602"/>
                    <a:pt x="1802" y="1302"/>
                    <a:pt x="1835" y="801"/>
                  </a:cubicBezTo>
                  <a:cubicBezTo>
                    <a:pt x="1802" y="334"/>
                    <a:pt x="143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7" name="Google Shape;12937;p23"/>
            <p:cNvSpPr/>
            <p:nvPr/>
          </p:nvSpPr>
          <p:spPr>
            <a:xfrm rot="-5400000">
              <a:off x="2495894" y="890926"/>
              <a:ext cx="36446" cy="65366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768" y="0"/>
                  </a:moveTo>
                  <a:cubicBezTo>
                    <a:pt x="434" y="0"/>
                    <a:pt x="67" y="367"/>
                    <a:pt x="34" y="701"/>
                  </a:cubicBezTo>
                  <a:cubicBezTo>
                    <a:pt x="1" y="1067"/>
                    <a:pt x="368" y="1468"/>
                    <a:pt x="735" y="1468"/>
                  </a:cubicBezTo>
                  <a:cubicBezTo>
                    <a:pt x="1101" y="1468"/>
                    <a:pt x="1435" y="1101"/>
                    <a:pt x="1468" y="767"/>
                  </a:cubicBezTo>
                  <a:cubicBezTo>
                    <a:pt x="1468" y="400"/>
                    <a:pt x="1135" y="33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8" name="Google Shape;12938;p23"/>
            <p:cNvSpPr/>
            <p:nvPr/>
          </p:nvSpPr>
          <p:spPr>
            <a:xfrm rot="-5400000">
              <a:off x="1322113" y="938851"/>
              <a:ext cx="35627" cy="58064"/>
            </a:xfrm>
            <a:custGeom>
              <a:avLst/>
              <a:gdLst/>
              <a:ahLst/>
              <a:cxnLst/>
              <a:rect l="l" t="t" r="r" b="b"/>
              <a:pathLst>
                <a:path w="1436" h="1304" extrusionOk="0">
                  <a:moveTo>
                    <a:pt x="684" y="0"/>
                  </a:moveTo>
                  <a:cubicBezTo>
                    <a:pt x="340" y="0"/>
                    <a:pt x="66" y="318"/>
                    <a:pt x="34" y="636"/>
                  </a:cubicBezTo>
                  <a:cubicBezTo>
                    <a:pt x="1" y="1037"/>
                    <a:pt x="301" y="1303"/>
                    <a:pt x="701" y="1303"/>
                  </a:cubicBezTo>
                  <a:cubicBezTo>
                    <a:pt x="1135" y="1303"/>
                    <a:pt x="1402" y="1070"/>
                    <a:pt x="1402" y="670"/>
                  </a:cubicBezTo>
                  <a:cubicBezTo>
                    <a:pt x="1435" y="336"/>
                    <a:pt x="1102" y="3"/>
                    <a:pt x="735" y="3"/>
                  </a:cubicBezTo>
                  <a:cubicBezTo>
                    <a:pt x="718" y="1"/>
                    <a:pt x="701" y="0"/>
                    <a:pt x="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9" name="Google Shape;12939;p23"/>
            <p:cNvSpPr/>
            <p:nvPr/>
          </p:nvSpPr>
          <p:spPr>
            <a:xfrm rot="-5400000">
              <a:off x="2039741" y="991531"/>
              <a:ext cx="30640" cy="53656"/>
            </a:xfrm>
            <a:custGeom>
              <a:avLst/>
              <a:gdLst/>
              <a:ahLst/>
              <a:cxnLst/>
              <a:rect l="l" t="t" r="r" b="b"/>
              <a:pathLst>
                <a:path w="1235" h="1205" extrusionOk="0">
                  <a:moveTo>
                    <a:pt x="587" y="1"/>
                  </a:moveTo>
                  <a:cubicBezTo>
                    <a:pt x="559" y="1"/>
                    <a:pt x="530" y="2"/>
                    <a:pt x="500" y="4"/>
                  </a:cubicBezTo>
                  <a:cubicBezTo>
                    <a:pt x="234" y="4"/>
                    <a:pt x="33" y="204"/>
                    <a:pt x="33" y="571"/>
                  </a:cubicBezTo>
                  <a:cubicBezTo>
                    <a:pt x="0" y="938"/>
                    <a:pt x="267" y="1205"/>
                    <a:pt x="634" y="1205"/>
                  </a:cubicBezTo>
                  <a:cubicBezTo>
                    <a:pt x="1001" y="1172"/>
                    <a:pt x="1234" y="938"/>
                    <a:pt x="1234" y="571"/>
                  </a:cubicBezTo>
                  <a:cubicBezTo>
                    <a:pt x="1203" y="228"/>
                    <a:pt x="996" y="1"/>
                    <a:pt x="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0" name="Google Shape;12940;p23"/>
            <p:cNvSpPr/>
            <p:nvPr/>
          </p:nvSpPr>
          <p:spPr>
            <a:xfrm rot="-5400000">
              <a:off x="287573" y="1130722"/>
              <a:ext cx="22379" cy="40119"/>
            </a:xfrm>
            <a:custGeom>
              <a:avLst/>
              <a:gdLst/>
              <a:ahLst/>
              <a:cxnLst/>
              <a:rect l="l" t="t" r="r" b="b"/>
              <a:pathLst>
                <a:path w="902" h="901" extrusionOk="0">
                  <a:moveTo>
                    <a:pt x="468" y="0"/>
                  </a:moveTo>
                  <a:cubicBezTo>
                    <a:pt x="167" y="34"/>
                    <a:pt x="1" y="167"/>
                    <a:pt x="1" y="467"/>
                  </a:cubicBezTo>
                  <a:cubicBezTo>
                    <a:pt x="1" y="734"/>
                    <a:pt x="201" y="901"/>
                    <a:pt x="434" y="901"/>
                  </a:cubicBezTo>
                  <a:cubicBezTo>
                    <a:pt x="735" y="901"/>
                    <a:pt x="901" y="701"/>
                    <a:pt x="901" y="434"/>
                  </a:cubicBezTo>
                  <a:cubicBezTo>
                    <a:pt x="901" y="167"/>
                    <a:pt x="735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1" name="Google Shape;12941;p23"/>
            <p:cNvSpPr/>
            <p:nvPr/>
          </p:nvSpPr>
          <p:spPr>
            <a:xfrm rot="-5400000">
              <a:off x="3734417" y="84476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201" y="67"/>
                    <a:pt x="0" y="134"/>
                    <a:pt x="34" y="401"/>
                  </a:cubicBezTo>
                  <a:cubicBezTo>
                    <a:pt x="67" y="635"/>
                    <a:pt x="234" y="735"/>
                    <a:pt x="467" y="735"/>
                  </a:cubicBezTo>
                  <a:lnTo>
                    <a:pt x="467" y="701"/>
                  </a:lnTo>
                  <a:cubicBezTo>
                    <a:pt x="701" y="701"/>
                    <a:pt x="768" y="568"/>
                    <a:pt x="768" y="334"/>
                  </a:cubicBezTo>
                  <a:cubicBezTo>
                    <a:pt x="734" y="134"/>
                    <a:pt x="601" y="34"/>
                    <a:pt x="4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2" name="Google Shape;12942;p23"/>
            <p:cNvSpPr/>
            <p:nvPr/>
          </p:nvSpPr>
          <p:spPr>
            <a:xfrm rot="-5400000">
              <a:off x="6579698" y="655534"/>
              <a:ext cx="124993" cy="942514"/>
            </a:xfrm>
            <a:custGeom>
              <a:avLst/>
              <a:gdLst/>
              <a:ahLst/>
              <a:cxnLst/>
              <a:rect l="l" t="t" r="r" b="b"/>
              <a:pathLst>
                <a:path w="5038" h="21167" extrusionOk="0">
                  <a:moveTo>
                    <a:pt x="3737" y="0"/>
                  </a:moveTo>
                  <a:cubicBezTo>
                    <a:pt x="3337" y="34"/>
                    <a:pt x="3136" y="367"/>
                    <a:pt x="3103" y="734"/>
                  </a:cubicBezTo>
                  <a:cubicBezTo>
                    <a:pt x="3103" y="1101"/>
                    <a:pt x="3103" y="1468"/>
                    <a:pt x="3103" y="1835"/>
                  </a:cubicBezTo>
                  <a:cubicBezTo>
                    <a:pt x="3003" y="4537"/>
                    <a:pt x="2836" y="7239"/>
                    <a:pt x="2169" y="9874"/>
                  </a:cubicBezTo>
                  <a:cubicBezTo>
                    <a:pt x="2036" y="10441"/>
                    <a:pt x="2069" y="11075"/>
                    <a:pt x="1969" y="11642"/>
                  </a:cubicBezTo>
                  <a:cubicBezTo>
                    <a:pt x="1635" y="14177"/>
                    <a:pt x="1268" y="16679"/>
                    <a:pt x="535" y="19114"/>
                  </a:cubicBezTo>
                  <a:cubicBezTo>
                    <a:pt x="334" y="19648"/>
                    <a:pt x="268" y="20215"/>
                    <a:pt x="134" y="20782"/>
                  </a:cubicBezTo>
                  <a:cubicBezTo>
                    <a:pt x="101" y="20915"/>
                    <a:pt x="1" y="21049"/>
                    <a:pt x="201" y="21149"/>
                  </a:cubicBezTo>
                  <a:cubicBezTo>
                    <a:pt x="226" y="21161"/>
                    <a:pt x="249" y="21167"/>
                    <a:pt x="269" y="21167"/>
                  </a:cubicBezTo>
                  <a:cubicBezTo>
                    <a:pt x="359" y="21167"/>
                    <a:pt x="414" y="21063"/>
                    <a:pt x="468" y="20982"/>
                  </a:cubicBezTo>
                  <a:cubicBezTo>
                    <a:pt x="1735" y="19114"/>
                    <a:pt x="2836" y="17279"/>
                    <a:pt x="3403" y="15044"/>
                  </a:cubicBezTo>
                  <a:cubicBezTo>
                    <a:pt x="4004" y="12643"/>
                    <a:pt x="4337" y="10208"/>
                    <a:pt x="4671" y="7773"/>
                  </a:cubicBezTo>
                  <a:cubicBezTo>
                    <a:pt x="4971" y="5771"/>
                    <a:pt x="5038" y="3670"/>
                    <a:pt x="4704" y="1602"/>
                  </a:cubicBezTo>
                  <a:cubicBezTo>
                    <a:pt x="4638" y="1268"/>
                    <a:pt x="4571" y="934"/>
                    <a:pt x="4471" y="634"/>
                  </a:cubicBezTo>
                  <a:cubicBezTo>
                    <a:pt x="4371" y="267"/>
                    <a:pt x="4171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3" name="Google Shape;12943;p23"/>
            <p:cNvSpPr/>
            <p:nvPr/>
          </p:nvSpPr>
          <p:spPr>
            <a:xfrm rot="-5400000">
              <a:off x="9030416" y="631315"/>
              <a:ext cx="58800" cy="353682"/>
            </a:xfrm>
            <a:custGeom>
              <a:avLst/>
              <a:gdLst/>
              <a:ahLst/>
              <a:cxnLst/>
              <a:rect l="l" t="t" r="r" b="b"/>
              <a:pathLst>
                <a:path w="2370" h="7943" extrusionOk="0">
                  <a:moveTo>
                    <a:pt x="1072" y="0"/>
                  </a:moveTo>
                  <a:cubicBezTo>
                    <a:pt x="1060" y="0"/>
                    <a:pt x="1048" y="1"/>
                    <a:pt x="1035" y="4"/>
                  </a:cubicBezTo>
                  <a:cubicBezTo>
                    <a:pt x="835" y="37"/>
                    <a:pt x="901" y="270"/>
                    <a:pt x="868" y="404"/>
                  </a:cubicBezTo>
                  <a:cubicBezTo>
                    <a:pt x="334" y="2405"/>
                    <a:pt x="1" y="4474"/>
                    <a:pt x="101" y="6575"/>
                  </a:cubicBezTo>
                  <a:cubicBezTo>
                    <a:pt x="101" y="7042"/>
                    <a:pt x="134" y="7476"/>
                    <a:pt x="167" y="7943"/>
                  </a:cubicBezTo>
                  <a:lnTo>
                    <a:pt x="2302" y="7943"/>
                  </a:lnTo>
                  <a:cubicBezTo>
                    <a:pt x="2302" y="7409"/>
                    <a:pt x="2336" y="6909"/>
                    <a:pt x="2336" y="6375"/>
                  </a:cubicBezTo>
                  <a:cubicBezTo>
                    <a:pt x="2336" y="5241"/>
                    <a:pt x="2369" y="4140"/>
                    <a:pt x="2102" y="3039"/>
                  </a:cubicBezTo>
                  <a:cubicBezTo>
                    <a:pt x="1902" y="2138"/>
                    <a:pt x="1769" y="1204"/>
                    <a:pt x="1368" y="337"/>
                  </a:cubicBezTo>
                  <a:lnTo>
                    <a:pt x="1335" y="337"/>
                  </a:lnTo>
                  <a:cubicBezTo>
                    <a:pt x="1273" y="213"/>
                    <a:pt x="1239" y="0"/>
                    <a:pt x="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4" name="Google Shape;12944;p23"/>
            <p:cNvSpPr/>
            <p:nvPr/>
          </p:nvSpPr>
          <p:spPr>
            <a:xfrm rot="-5400000">
              <a:off x="5821920" y="422021"/>
              <a:ext cx="72023" cy="621648"/>
            </a:xfrm>
            <a:custGeom>
              <a:avLst/>
              <a:gdLst/>
              <a:ahLst/>
              <a:cxnLst/>
              <a:rect l="l" t="t" r="r" b="b"/>
              <a:pathLst>
                <a:path w="2903" h="13961" extrusionOk="0">
                  <a:moveTo>
                    <a:pt x="2102" y="0"/>
                  </a:moveTo>
                  <a:cubicBezTo>
                    <a:pt x="1968" y="0"/>
                    <a:pt x="1935" y="100"/>
                    <a:pt x="1902" y="200"/>
                  </a:cubicBezTo>
                  <a:cubicBezTo>
                    <a:pt x="1635" y="667"/>
                    <a:pt x="1501" y="1201"/>
                    <a:pt x="1435" y="1768"/>
                  </a:cubicBezTo>
                  <a:cubicBezTo>
                    <a:pt x="1134" y="3870"/>
                    <a:pt x="601" y="5938"/>
                    <a:pt x="334" y="8039"/>
                  </a:cubicBezTo>
                  <a:cubicBezTo>
                    <a:pt x="134" y="9641"/>
                    <a:pt x="0" y="11208"/>
                    <a:pt x="67" y="12810"/>
                  </a:cubicBezTo>
                  <a:cubicBezTo>
                    <a:pt x="67" y="13076"/>
                    <a:pt x="134" y="13343"/>
                    <a:pt x="267" y="13610"/>
                  </a:cubicBezTo>
                  <a:cubicBezTo>
                    <a:pt x="401" y="13844"/>
                    <a:pt x="534" y="13960"/>
                    <a:pt x="667" y="13960"/>
                  </a:cubicBezTo>
                  <a:cubicBezTo>
                    <a:pt x="801" y="13960"/>
                    <a:pt x="934" y="13844"/>
                    <a:pt x="1068" y="13610"/>
                  </a:cubicBezTo>
                  <a:cubicBezTo>
                    <a:pt x="1401" y="13043"/>
                    <a:pt x="1601" y="12443"/>
                    <a:pt x="1735" y="11809"/>
                  </a:cubicBezTo>
                  <a:cubicBezTo>
                    <a:pt x="2035" y="10475"/>
                    <a:pt x="2502" y="9174"/>
                    <a:pt x="2702" y="7806"/>
                  </a:cubicBezTo>
                  <a:cubicBezTo>
                    <a:pt x="2836" y="7005"/>
                    <a:pt x="2869" y="6171"/>
                    <a:pt x="2869" y="5371"/>
                  </a:cubicBezTo>
                  <a:cubicBezTo>
                    <a:pt x="2902" y="3603"/>
                    <a:pt x="2535" y="1935"/>
                    <a:pt x="2202" y="234"/>
                  </a:cubicBezTo>
                  <a:cubicBezTo>
                    <a:pt x="2202" y="134"/>
                    <a:pt x="2202" y="34"/>
                    <a:pt x="2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5" name="Google Shape;12945;p23"/>
            <p:cNvSpPr/>
            <p:nvPr/>
          </p:nvSpPr>
          <p:spPr>
            <a:xfrm rot="-5400000">
              <a:off x="5821198" y="958564"/>
              <a:ext cx="63762" cy="309956"/>
            </a:xfrm>
            <a:custGeom>
              <a:avLst/>
              <a:gdLst/>
              <a:ahLst/>
              <a:cxnLst/>
              <a:rect l="l" t="t" r="r" b="b"/>
              <a:pathLst>
                <a:path w="2570" h="6961" extrusionOk="0">
                  <a:moveTo>
                    <a:pt x="589" y="1"/>
                  </a:moveTo>
                  <a:cubicBezTo>
                    <a:pt x="443" y="1"/>
                    <a:pt x="305" y="90"/>
                    <a:pt x="234" y="279"/>
                  </a:cubicBezTo>
                  <a:cubicBezTo>
                    <a:pt x="134" y="545"/>
                    <a:pt x="34" y="812"/>
                    <a:pt x="1" y="1113"/>
                  </a:cubicBezTo>
                  <a:cubicBezTo>
                    <a:pt x="368" y="2847"/>
                    <a:pt x="501" y="4582"/>
                    <a:pt x="935" y="6283"/>
                  </a:cubicBezTo>
                  <a:cubicBezTo>
                    <a:pt x="1025" y="6702"/>
                    <a:pt x="1330" y="6960"/>
                    <a:pt x="1681" y="6960"/>
                  </a:cubicBezTo>
                  <a:cubicBezTo>
                    <a:pt x="1721" y="6960"/>
                    <a:pt x="1761" y="6957"/>
                    <a:pt x="1802" y="6950"/>
                  </a:cubicBezTo>
                  <a:cubicBezTo>
                    <a:pt x="2269" y="6917"/>
                    <a:pt x="2436" y="6583"/>
                    <a:pt x="2536" y="6183"/>
                  </a:cubicBezTo>
                  <a:cubicBezTo>
                    <a:pt x="2569" y="5983"/>
                    <a:pt x="2503" y="5783"/>
                    <a:pt x="2503" y="5582"/>
                  </a:cubicBezTo>
                  <a:cubicBezTo>
                    <a:pt x="2369" y="3981"/>
                    <a:pt x="1902" y="2447"/>
                    <a:pt x="1569" y="879"/>
                  </a:cubicBezTo>
                  <a:cubicBezTo>
                    <a:pt x="1502" y="412"/>
                    <a:pt x="1168" y="212"/>
                    <a:pt x="768" y="45"/>
                  </a:cubicBezTo>
                  <a:cubicBezTo>
                    <a:pt x="710" y="16"/>
                    <a:pt x="649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6" name="Google Shape;12946;p23"/>
            <p:cNvSpPr/>
            <p:nvPr/>
          </p:nvSpPr>
          <p:spPr>
            <a:xfrm rot="-5400000">
              <a:off x="8559122" y="898924"/>
              <a:ext cx="105939" cy="176819"/>
            </a:xfrm>
            <a:custGeom>
              <a:avLst/>
              <a:gdLst/>
              <a:ahLst/>
              <a:cxnLst/>
              <a:rect l="l" t="t" r="r" b="b"/>
              <a:pathLst>
                <a:path w="4270" h="3971" extrusionOk="0">
                  <a:moveTo>
                    <a:pt x="2068" y="0"/>
                  </a:moveTo>
                  <a:cubicBezTo>
                    <a:pt x="934" y="34"/>
                    <a:pt x="0" y="968"/>
                    <a:pt x="0" y="2035"/>
                  </a:cubicBezTo>
                  <a:cubicBezTo>
                    <a:pt x="33" y="3147"/>
                    <a:pt x="932" y="3971"/>
                    <a:pt x="2162" y="3971"/>
                  </a:cubicBezTo>
                  <a:cubicBezTo>
                    <a:pt x="2186" y="3971"/>
                    <a:pt x="2211" y="3970"/>
                    <a:pt x="2235" y="3970"/>
                  </a:cubicBezTo>
                  <a:cubicBezTo>
                    <a:pt x="3336" y="3970"/>
                    <a:pt x="4270" y="3069"/>
                    <a:pt x="4270" y="2002"/>
                  </a:cubicBezTo>
                  <a:cubicBezTo>
                    <a:pt x="4270" y="934"/>
                    <a:pt x="3236" y="0"/>
                    <a:pt x="2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7" name="Google Shape;12947;p23"/>
            <p:cNvSpPr/>
            <p:nvPr/>
          </p:nvSpPr>
          <p:spPr>
            <a:xfrm rot="-5400000">
              <a:off x="9139271" y="1094308"/>
              <a:ext cx="99215" cy="95556"/>
            </a:xfrm>
            <a:custGeom>
              <a:avLst/>
              <a:gdLst/>
              <a:ahLst/>
              <a:cxnLst/>
              <a:rect l="l" t="t" r="r" b="b"/>
              <a:pathLst>
                <a:path w="3999" h="2146" extrusionOk="0">
                  <a:moveTo>
                    <a:pt x="2140" y="1"/>
                  </a:moveTo>
                  <a:cubicBezTo>
                    <a:pt x="2083" y="1"/>
                    <a:pt x="2025" y="4"/>
                    <a:pt x="1966" y="11"/>
                  </a:cubicBezTo>
                  <a:cubicBezTo>
                    <a:pt x="1922" y="6"/>
                    <a:pt x="1879" y="4"/>
                    <a:pt x="1835" y="4"/>
                  </a:cubicBezTo>
                  <a:cubicBezTo>
                    <a:pt x="938" y="4"/>
                    <a:pt x="1" y="960"/>
                    <a:pt x="65" y="1946"/>
                  </a:cubicBezTo>
                  <a:cubicBezTo>
                    <a:pt x="65" y="2012"/>
                    <a:pt x="65" y="2079"/>
                    <a:pt x="98" y="2146"/>
                  </a:cubicBezTo>
                  <a:lnTo>
                    <a:pt x="3967" y="2146"/>
                  </a:lnTo>
                  <a:cubicBezTo>
                    <a:pt x="3967" y="2079"/>
                    <a:pt x="3967" y="2012"/>
                    <a:pt x="3967" y="1946"/>
                  </a:cubicBezTo>
                  <a:cubicBezTo>
                    <a:pt x="3999" y="1154"/>
                    <a:pt x="3219" y="1"/>
                    <a:pt x="2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8" name="Google Shape;12948;p23"/>
            <p:cNvSpPr/>
            <p:nvPr/>
          </p:nvSpPr>
          <p:spPr>
            <a:xfrm rot="-5400000">
              <a:off x="4550683" y="907486"/>
              <a:ext cx="90234" cy="203535"/>
            </a:xfrm>
            <a:custGeom>
              <a:avLst/>
              <a:gdLst/>
              <a:ahLst/>
              <a:cxnLst/>
              <a:rect l="l" t="t" r="r" b="b"/>
              <a:pathLst>
                <a:path w="3637" h="4571" extrusionOk="0">
                  <a:moveTo>
                    <a:pt x="1801" y="0"/>
                  </a:moveTo>
                  <a:cubicBezTo>
                    <a:pt x="834" y="0"/>
                    <a:pt x="0" y="801"/>
                    <a:pt x="33" y="1768"/>
                  </a:cubicBezTo>
                  <a:cubicBezTo>
                    <a:pt x="33" y="1935"/>
                    <a:pt x="67" y="2135"/>
                    <a:pt x="134" y="2268"/>
                  </a:cubicBezTo>
                  <a:cubicBezTo>
                    <a:pt x="67" y="2435"/>
                    <a:pt x="33" y="2602"/>
                    <a:pt x="33" y="2802"/>
                  </a:cubicBezTo>
                  <a:cubicBezTo>
                    <a:pt x="0" y="3736"/>
                    <a:pt x="834" y="4570"/>
                    <a:pt x="1801" y="4570"/>
                  </a:cubicBezTo>
                  <a:cubicBezTo>
                    <a:pt x="2802" y="4570"/>
                    <a:pt x="3636" y="3769"/>
                    <a:pt x="3603" y="2802"/>
                  </a:cubicBezTo>
                  <a:cubicBezTo>
                    <a:pt x="3603" y="2635"/>
                    <a:pt x="3569" y="2435"/>
                    <a:pt x="3536" y="2268"/>
                  </a:cubicBezTo>
                  <a:cubicBezTo>
                    <a:pt x="3569" y="2102"/>
                    <a:pt x="3603" y="1935"/>
                    <a:pt x="3603" y="1768"/>
                  </a:cubicBezTo>
                  <a:cubicBezTo>
                    <a:pt x="3636" y="801"/>
                    <a:pt x="2802" y="0"/>
                    <a:pt x="1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9" name="Google Shape;12949;p23"/>
            <p:cNvSpPr/>
            <p:nvPr/>
          </p:nvSpPr>
          <p:spPr>
            <a:xfrm rot="-5400000">
              <a:off x="7690355" y="991086"/>
              <a:ext cx="87753" cy="153041"/>
            </a:xfrm>
            <a:custGeom>
              <a:avLst/>
              <a:gdLst/>
              <a:ahLst/>
              <a:cxnLst/>
              <a:rect l="l" t="t" r="r" b="b"/>
              <a:pathLst>
                <a:path w="3537" h="3437" extrusionOk="0">
                  <a:moveTo>
                    <a:pt x="1768" y="1"/>
                  </a:moveTo>
                  <a:cubicBezTo>
                    <a:pt x="768" y="1"/>
                    <a:pt x="0" y="735"/>
                    <a:pt x="0" y="1736"/>
                  </a:cubicBezTo>
                  <a:cubicBezTo>
                    <a:pt x="34" y="2636"/>
                    <a:pt x="834" y="3403"/>
                    <a:pt x="1802" y="3437"/>
                  </a:cubicBezTo>
                  <a:cubicBezTo>
                    <a:pt x="2702" y="3437"/>
                    <a:pt x="3503" y="2603"/>
                    <a:pt x="3503" y="1669"/>
                  </a:cubicBezTo>
                  <a:lnTo>
                    <a:pt x="3536" y="1669"/>
                  </a:lnTo>
                  <a:cubicBezTo>
                    <a:pt x="3536" y="701"/>
                    <a:pt x="2769" y="1"/>
                    <a:pt x="17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0" name="Google Shape;12950;p23"/>
            <p:cNvSpPr/>
            <p:nvPr/>
          </p:nvSpPr>
          <p:spPr>
            <a:xfrm rot="-5400000">
              <a:off x="6865299" y="930574"/>
              <a:ext cx="80285" cy="144136"/>
            </a:xfrm>
            <a:custGeom>
              <a:avLst/>
              <a:gdLst/>
              <a:ahLst/>
              <a:cxnLst/>
              <a:rect l="l" t="t" r="r" b="b"/>
              <a:pathLst>
                <a:path w="3236" h="3237" extrusionOk="0">
                  <a:moveTo>
                    <a:pt x="1635" y="1"/>
                  </a:moveTo>
                  <a:cubicBezTo>
                    <a:pt x="767" y="1"/>
                    <a:pt x="0" y="801"/>
                    <a:pt x="33" y="1635"/>
                  </a:cubicBezTo>
                  <a:cubicBezTo>
                    <a:pt x="33" y="2502"/>
                    <a:pt x="767" y="3236"/>
                    <a:pt x="1601" y="3236"/>
                  </a:cubicBezTo>
                  <a:cubicBezTo>
                    <a:pt x="2502" y="3236"/>
                    <a:pt x="3236" y="2469"/>
                    <a:pt x="3236" y="1602"/>
                  </a:cubicBezTo>
                  <a:cubicBezTo>
                    <a:pt x="3236" y="801"/>
                    <a:pt x="2469" y="34"/>
                    <a:pt x="1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1" name="Google Shape;12951;p23"/>
            <p:cNvSpPr/>
            <p:nvPr/>
          </p:nvSpPr>
          <p:spPr>
            <a:xfrm rot="-5400000">
              <a:off x="8143143" y="913349"/>
              <a:ext cx="77804" cy="139683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91" y="0"/>
                  </a:moveTo>
                  <a:cubicBezTo>
                    <a:pt x="1572" y="0"/>
                    <a:pt x="1554" y="1"/>
                    <a:pt x="1534" y="1"/>
                  </a:cubicBezTo>
                  <a:cubicBezTo>
                    <a:pt x="667" y="1"/>
                    <a:pt x="0" y="668"/>
                    <a:pt x="0" y="1569"/>
                  </a:cubicBezTo>
                  <a:cubicBezTo>
                    <a:pt x="0" y="2470"/>
                    <a:pt x="701" y="3137"/>
                    <a:pt x="1601" y="3137"/>
                  </a:cubicBezTo>
                  <a:cubicBezTo>
                    <a:pt x="2435" y="3103"/>
                    <a:pt x="3136" y="2403"/>
                    <a:pt x="3136" y="1536"/>
                  </a:cubicBezTo>
                  <a:cubicBezTo>
                    <a:pt x="3136" y="720"/>
                    <a:pt x="2434" y="0"/>
                    <a:pt x="15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2" name="Google Shape;12952;p23"/>
            <p:cNvSpPr/>
            <p:nvPr/>
          </p:nvSpPr>
          <p:spPr>
            <a:xfrm rot="-5400000">
              <a:off x="5117650" y="988586"/>
              <a:ext cx="76167" cy="138169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501" y="1"/>
                  </a:moveTo>
                  <a:cubicBezTo>
                    <a:pt x="634" y="1"/>
                    <a:pt x="0" y="634"/>
                    <a:pt x="0" y="1502"/>
                  </a:cubicBezTo>
                  <a:cubicBezTo>
                    <a:pt x="0" y="2402"/>
                    <a:pt x="701" y="3103"/>
                    <a:pt x="1568" y="3103"/>
                  </a:cubicBezTo>
                  <a:cubicBezTo>
                    <a:pt x="2402" y="3103"/>
                    <a:pt x="3069" y="2436"/>
                    <a:pt x="3069" y="1568"/>
                  </a:cubicBezTo>
                  <a:cubicBezTo>
                    <a:pt x="3069" y="701"/>
                    <a:pt x="2369" y="1"/>
                    <a:pt x="15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3" name="Google Shape;12953;p23"/>
            <p:cNvSpPr/>
            <p:nvPr/>
          </p:nvSpPr>
          <p:spPr>
            <a:xfrm rot="-5400000">
              <a:off x="6002566" y="901483"/>
              <a:ext cx="75323" cy="127838"/>
            </a:xfrm>
            <a:custGeom>
              <a:avLst/>
              <a:gdLst/>
              <a:ahLst/>
              <a:cxnLst/>
              <a:rect l="l" t="t" r="r" b="b"/>
              <a:pathLst>
                <a:path w="3036" h="2871" extrusionOk="0">
                  <a:moveTo>
                    <a:pt x="1637" y="0"/>
                  </a:moveTo>
                  <a:cubicBezTo>
                    <a:pt x="1614" y="0"/>
                    <a:pt x="1591" y="1"/>
                    <a:pt x="1568" y="2"/>
                  </a:cubicBezTo>
                  <a:cubicBezTo>
                    <a:pt x="734" y="2"/>
                    <a:pt x="0" y="635"/>
                    <a:pt x="0" y="1403"/>
                  </a:cubicBezTo>
                  <a:cubicBezTo>
                    <a:pt x="0" y="2203"/>
                    <a:pt x="734" y="2870"/>
                    <a:pt x="1601" y="2870"/>
                  </a:cubicBezTo>
                  <a:cubicBezTo>
                    <a:pt x="2469" y="2870"/>
                    <a:pt x="3036" y="2270"/>
                    <a:pt x="3036" y="1403"/>
                  </a:cubicBezTo>
                  <a:cubicBezTo>
                    <a:pt x="3036" y="591"/>
                    <a:pt x="2467" y="0"/>
                    <a:pt x="1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4" name="Google Shape;12954;p23"/>
            <p:cNvSpPr/>
            <p:nvPr/>
          </p:nvSpPr>
          <p:spPr>
            <a:xfrm rot="-5400000">
              <a:off x="5384993" y="927303"/>
              <a:ext cx="76167" cy="123386"/>
            </a:xfrm>
            <a:custGeom>
              <a:avLst/>
              <a:gdLst/>
              <a:ahLst/>
              <a:cxnLst/>
              <a:rect l="l" t="t" r="r" b="b"/>
              <a:pathLst>
                <a:path w="3070" h="2771" extrusionOk="0">
                  <a:moveTo>
                    <a:pt x="1595" y="0"/>
                  </a:moveTo>
                  <a:cubicBezTo>
                    <a:pt x="1575" y="0"/>
                    <a:pt x="1555" y="1"/>
                    <a:pt x="1535" y="2"/>
                  </a:cubicBezTo>
                  <a:cubicBezTo>
                    <a:pt x="701" y="35"/>
                    <a:pt x="1" y="669"/>
                    <a:pt x="34" y="1403"/>
                  </a:cubicBezTo>
                  <a:cubicBezTo>
                    <a:pt x="34" y="2137"/>
                    <a:pt x="768" y="2770"/>
                    <a:pt x="1602" y="2770"/>
                  </a:cubicBezTo>
                  <a:cubicBezTo>
                    <a:pt x="2403" y="2770"/>
                    <a:pt x="3070" y="2137"/>
                    <a:pt x="3070" y="1403"/>
                  </a:cubicBezTo>
                  <a:cubicBezTo>
                    <a:pt x="3070" y="654"/>
                    <a:pt x="2403" y="0"/>
                    <a:pt x="1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5" name="Google Shape;12955;p23"/>
            <p:cNvSpPr/>
            <p:nvPr/>
          </p:nvSpPr>
          <p:spPr>
            <a:xfrm rot="-5400000">
              <a:off x="5672514" y="875355"/>
              <a:ext cx="74504" cy="126280"/>
            </a:xfrm>
            <a:custGeom>
              <a:avLst/>
              <a:gdLst/>
              <a:ahLst/>
              <a:cxnLst/>
              <a:rect l="l" t="t" r="r" b="b"/>
              <a:pathLst>
                <a:path w="3003" h="2836" extrusionOk="0">
                  <a:moveTo>
                    <a:pt x="1468" y="0"/>
                  </a:moveTo>
                  <a:cubicBezTo>
                    <a:pt x="667" y="0"/>
                    <a:pt x="133" y="567"/>
                    <a:pt x="67" y="1435"/>
                  </a:cubicBezTo>
                  <a:cubicBezTo>
                    <a:pt x="0" y="2135"/>
                    <a:pt x="834" y="2836"/>
                    <a:pt x="1434" y="2836"/>
                  </a:cubicBezTo>
                  <a:cubicBezTo>
                    <a:pt x="2202" y="2802"/>
                    <a:pt x="3002" y="2102"/>
                    <a:pt x="2869" y="1368"/>
                  </a:cubicBezTo>
                  <a:cubicBezTo>
                    <a:pt x="2869" y="567"/>
                    <a:pt x="2302" y="0"/>
                    <a:pt x="1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6" name="Google Shape;12956;p23"/>
            <p:cNvSpPr/>
            <p:nvPr/>
          </p:nvSpPr>
          <p:spPr>
            <a:xfrm rot="-5400000">
              <a:off x="6393811" y="875075"/>
              <a:ext cx="63737" cy="114436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268" y="1"/>
                  </a:moveTo>
                  <a:cubicBezTo>
                    <a:pt x="600" y="1"/>
                    <a:pt x="0" y="568"/>
                    <a:pt x="0" y="1268"/>
                  </a:cubicBezTo>
                  <a:cubicBezTo>
                    <a:pt x="0" y="2036"/>
                    <a:pt x="500" y="2569"/>
                    <a:pt x="1234" y="2569"/>
                  </a:cubicBezTo>
                  <a:cubicBezTo>
                    <a:pt x="1968" y="2569"/>
                    <a:pt x="2569" y="1969"/>
                    <a:pt x="2569" y="1268"/>
                  </a:cubicBezTo>
                  <a:cubicBezTo>
                    <a:pt x="2569" y="601"/>
                    <a:pt x="1935" y="1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7" name="Google Shape;12957;p23"/>
            <p:cNvSpPr/>
            <p:nvPr/>
          </p:nvSpPr>
          <p:spPr>
            <a:xfrm rot="-5400000">
              <a:off x="7386740" y="974795"/>
              <a:ext cx="63762" cy="107000"/>
            </a:xfrm>
            <a:custGeom>
              <a:avLst/>
              <a:gdLst/>
              <a:ahLst/>
              <a:cxnLst/>
              <a:rect l="l" t="t" r="r" b="b"/>
              <a:pathLst>
                <a:path w="2570" h="2403" extrusionOk="0">
                  <a:moveTo>
                    <a:pt x="1268" y="1"/>
                  </a:moveTo>
                  <a:cubicBezTo>
                    <a:pt x="601" y="1"/>
                    <a:pt x="1" y="568"/>
                    <a:pt x="1" y="1235"/>
                  </a:cubicBezTo>
                  <a:cubicBezTo>
                    <a:pt x="1" y="1835"/>
                    <a:pt x="601" y="2402"/>
                    <a:pt x="1235" y="2402"/>
                  </a:cubicBezTo>
                  <a:cubicBezTo>
                    <a:pt x="1935" y="2402"/>
                    <a:pt x="2536" y="1835"/>
                    <a:pt x="2569" y="1135"/>
                  </a:cubicBezTo>
                  <a:cubicBezTo>
                    <a:pt x="2569" y="501"/>
                    <a:pt x="2002" y="1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8" name="Google Shape;12958;p23"/>
            <p:cNvSpPr/>
            <p:nvPr/>
          </p:nvSpPr>
          <p:spPr>
            <a:xfrm rot="-5400000">
              <a:off x="9077168" y="937179"/>
              <a:ext cx="52969" cy="93686"/>
            </a:xfrm>
            <a:custGeom>
              <a:avLst/>
              <a:gdLst/>
              <a:ahLst/>
              <a:cxnLst/>
              <a:rect l="l" t="t" r="r" b="b"/>
              <a:pathLst>
                <a:path w="2135" h="2104" extrusionOk="0">
                  <a:moveTo>
                    <a:pt x="1014" y="1"/>
                  </a:moveTo>
                  <a:cubicBezTo>
                    <a:pt x="469" y="1"/>
                    <a:pt x="0" y="488"/>
                    <a:pt x="0" y="1070"/>
                  </a:cubicBezTo>
                  <a:cubicBezTo>
                    <a:pt x="0" y="1670"/>
                    <a:pt x="434" y="2104"/>
                    <a:pt x="1034" y="2104"/>
                  </a:cubicBezTo>
                  <a:cubicBezTo>
                    <a:pt x="1701" y="2104"/>
                    <a:pt x="2135" y="1670"/>
                    <a:pt x="2135" y="1037"/>
                  </a:cubicBezTo>
                  <a:cubicBezTo>
                    <a:pt x="2135" y="469"/>
                    <a:pt x="1668" y="2"/>
                    <a:pt x="1067" y="2"/>
                  </a:cubicBezTo>
                  <a:cubicBezTo>
                    <a:pt x="1050" y="1"/>
                    <a:pt x="1032" y="1"/>
                    <a:pt x="1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9" name="Google Shape;12959;p23"/>
            <p:cNvSpPr/>
            <p:nvPr/>
          </p:nvSpPr>
          <p:spPr>
            <a:xfrm rot="-5400000">
              <a:off x="5046336" y="834993"/>
              <a:ext cx="48032" cy="86205"/>
            </a:xfrm>
            <a:custGeom>
              <a:avLst/>
              <a:gdLst/>
              <a:ahLst/>
              <a:cxnLst/>
              <a:rect l="l" t="t" r="r" b="b"/>
              <a:pathLst>
                <a:path w="1936" h="1936" extrusionOk="0">
                  <a:moveTo>
                    <a:pt x="1002" y="0"/>
                  </a:moveTo>
                  <a:cubicBezTo>
                    <a:pt x="468" y="0"/>
                    <a:pt x="1" y="434"/>
                    <a:pt x="1" y="968"/>
                  </a:cubicBezTo>
                  <a:cubicBezTo>
                    <a:pt x="1" y="1501"/>
                    <a:pt x="468" y="1935"/>
                    <a:pt x="1002" y="1935"/>
                  </a:cubicBezTo>
                  <a:cubicBezTo>
                    <a:pt x="1602" y="1935"/>
                    <a:pt x="1936" y="1568"/>
                    <a:pt x="1936" y="968"/>
                  </a:cubicBezTo>
                  <a:cubicBezTo>
                    <a:pt x="1936" y="434"/>
                    <a:pt x="1535" y="0"/>
                    <a:pt x="1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0" name="Google Shape;12960;p23"/>
            <p:cNvSpPr/>
            <p:nvPr/>
          </p:nvSpPr>
          <p:spPr>
            <a:xfrm rot="-5400000">
              <a:off x="8515369" y="1061744"/>
              <a:ext cx="46370" cy="86205"/>
            </a:xfrm>
            <a:custGeom>
              <a:avLst/>
              <a:gdLst/>
              <a:ahLst/>
              <a:cxnLst/>
              <a:rect l="l" t="t" r="r" b="b"/>
              <a:pathLst>
                <a:path w="1869" h="1936" extrusionOk="0">
                  <a:moveTo>
                    <a:pt x="1001" y="0"/>
                  </a:moveTo>
                  <a:cubicBezTo>
                    <a:pt x="434" y="0"/>
                    <a:pt x="0" y="467"/>
                    <a:pt x="0" y="1034"/>
                  </a:cubicBezTo>
                  <a:cubicBezTo>
                    <a:pt x="0" y="1602"/>
                    <a:pt x="367" y="1935"/>
                    <a:pt x="934" y="1935"/>
                  </a:cubicBezTo>
                  <a:cubicBezTo>
                    <a:pt x="1501" y="1935"/>
                    <a:pt x="1868" y="1568"/>
                    <a:pt x="1868" y="1034"/>
                  </a:cubicBezTo>
                  <a:cubicBezTo>
                    <a:pt x="1868" y="401"/>
                    <a:pt x="1535" y="0"/>
                    <a:pt x="1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1" name="Google Shape;12961;p23"/>
            <p:cNvSpPr/>
            <p:nvPr/>
          </p:nvSpPr>
          <p:spPr>
            <a:xfrm rot="-5400000">
              <a:off x="4883818" y="924999"/>
              <a:ext cx="46370" cy="83311"/>
            </a:xfrm>
            <a:custGeom>
              <a:avLst/>
              <a:gdLst/>
              <a:ahLst/>
              <a:cxnLst/>
              <a:rect l="l" t="t" r="r" b="b"/>
              <a:pathLst>
                <a:path w="1869" h="1871" extrusionOk="0">
                  <a:moveTo>
                    <a:pt x="902" y="0"/>
                  </a:moveTo>
                  <a:cubicBezTo>
                    <a:pt x="368" y="34"/>
                    <a:pt x="1" y="401"/>
                    <a:pt x="1" y="968"/>
                  </a:cubicBezTo>
                  <a:cubicBezTo>
                    <a:pt x="1" y="1481"/>
                    <a:pt x="371" y="1870"/>
                    <a:pt x="873" y="1870"/>
                  </a:cubicBezTo>
                  <a:cubicBezTo>
                    <a:pt x="894" y="1870"/>
                    <a:pt x="914" y="1870"/>
                    <a:pt x="935" y="1868"/>
                  </a:cubicBezTo>
                  <a:cubicBezTo>
                    <a:pt x="1435" y="1868"/>
                    <a:pt x="1869" y="1435"/>
                    <a:pt x="1836" y="934"/>
                  </a:cubicBezTo>
                  <a:cubicBezTo>
                    <a:pt x="1836" y="401"/>
                    <a:pt x="1435" y="0"/>
                    <a:pt x="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2" name="Google Shape;12962;p23"/>
            <p:cNvSpPr/>
            <p:nvPr/>
          </p:nvSpPr>
          <p:spPr>
            <a:xfrm rot="-5400000">
              <a:off x="8808665" y="889409"/>
              <a:ext cx="48032" cy="83311"/>
            </a:xfrm>
            <a:custGeom>
              <a:avLst/>
              <a:gdLst/>
              <a:ahLst/>
              <a:cxnLst/>
              <a:rect l="l" t="t" r="r" b="b"/>
              <a:pathLst>
                <a:path w="1936" h="1871" extrusionOk="0">
                  <a:moveTo>
                    <a:pt x="1102" y="0"/>
                  </a:moveTo>
                  <a:lnTo>
                    <a:pt x="1102" y="34"/>
                  </a:lnTo>
                  <a:cubicBezTo>
                    <a:pt x="535" y="34"/>
                    <a:pt x="1" y="568"/>
                    <a:pt x="1" y="1101"/>
                  </a:cubicBezTo>
                  <a:cubicBezTo>
                    <a:pt x="1" y="1576"/>
                    <a:pt x="272" y="1871"/>
                    <a:pt x="727" y="1871"/>
                  </a:cubicBezTo>
                  <a:cubicBezTo>
                    <a:pt x="752" y="1871"/>
                    <a:pt x="776" y="1870"/>
                    <a:pt x="802" y="1868"/>
                  </a:cubicBezTo>
                  <a:cubicBezTo>
                    <a:pt x="1369" y="1868"/>
                    <a:pt x="1936" y="1301"/>
                    <a:pt x="1902" y="734"/>
                  </a:cubicBezTo>
                  <a:cubicBezTo>
                    <a:pt x="1869" y="334"/>
                    <a:pt x="1502" y="0"/>
                    <a:pt x="1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3" name="Google Shape;12963;p23"/>
            <p:cNvSpPr/>
            <p:nvPr/>
          </p:nvSpPr>
          <p:spPr>
            <a:xfrm rot="-5400000">
              <a:off x="6658481" y="891572"/>
              <a:ext cx="36446" cy="64075"/>
            </a:xfrm>
            <a:custGeom>
              <a:avLst/>
              <a:gdLst/>
              <a:ahLst/>
              <a:cxnLst/>
              <a:rect l="l" t="t" r="r" b="b"/>
              <a:pathLst>
                <a:path w="1469" h="1439" extrusionOk="0">
                  <a:moveTo>
                    <a:pt x="777" y="0"/>
                  </a:moveTo>
                  <a:cubicBezTo>
                    <a:pt x="763" y="0"/>
                    <a:pt x="749" y="1"/>
                    <a:pt x="735" y="2"/>
                  </a:cubicBezTo>
                  <a:cubicBezTo>
                    <a:pt x="368" y="2"/>
                    <a:pt x="1" y="403"/>
                    <a:pt x="34" y="770"/>
                  </a:cubicBezTo>
                  <a:cubicBezTo>
                    <a:pt x="66" y="1089"/>
                    <a:pt x="404" y="1439"/>
                    <a:pt x="725" y="1439"/>
                  </a:cubicBezTo>
                  <a:cubicBezTo>
                    <a:pt x="739" y="1439"/>
                    <a:pt x="754" y="1438"/>
                    <a:pt x="768" y="1437"/>
                  </a:cubicBezTo>
                  <a:cubicBezTo>
                    <a:pt x="1101" y="1437"/>
                    <a:pt x="1468" y="1070"/>
                    <a:pt x="1435" y="703"/>
                  </a:cubicBezTo>
                  <a:cubicBezTo>
                    <a:pt x="1435" y="352"/>
                    <a:pt x="1099" y="0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4" name="Google Shape;12964;p23"/>
            <p:cNvSpPr/>
            <p:nvPr/>
          </p:nvSpPr>
          <p:spPr>
            <a:xfrm rot="-5400000">
              <a:off x="7833770" y="938895"/>
              <a:ext cx="35627" cy="57975"/>
            </a:xfrm>
            <a:custGeom>
              <a:avLst/>
              <a:gdLst/>
              <a:ahLst/>
              <a:cxnLst/>
              <a:rect l="l" t="t" r="r" b="b"/>
              <a:pathLst>
                <a:path w="1436" h="1302" extrusionOk="0">
                  <a:moveTo>
                    <a:pt x="701" y="1"/>
                  </a:moveTo>
                  <a:cubicBezTo>
                    <a:pt x="301" y="1"/>
                    <a:pt x="1" y="267"/>
                    <a:pt x="34" y="634"/>
                  </a:cubicBezTo>
                  <a:cubicBezTo>
                    <a:pt x="34" y="1001"/>
                    <a:pt x="368" y="1302"/>
                    <a:pt x="735" y="1302"/>
                  </a:cubicBezTo>
                  <a:cubicBezTo>
                    <a:pt x="1102" y="1302"/>
                    <a:pt x="1435" y="968"/>
                    <a:pt x="1402" y="634"/>
                  </a:cubicBezTo>
                  <a:cubicBezTo>
                    <a:pt x="1402" y="234"/>
                    <a:pt x="1135" y="1"/>
                    <a:pt x="7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5" name="Google Shape;12965;p23"/>
            <p:cNvSpPr/>
            <p:nvPr/>
          </p:nvSpPr>
          <p:spPr>
            <a:xfrm rot="-5400000">
              <a:off x="7121085" y="991620"/>
              <a:ext cx="30640" cy="53478"/>
            </a:xfrm>
            <a:custGeom>
              <a:avLst/>
              <a:gdLst/>
              <a:ahLst/>
              <a:cxnLst/>
              <a:rect l="l" t="t" r="r" b="b"/>
              <a:pathLst>
                <a:path w="1235" h="1201" extrusionOk="0">
                  <a:moveTo>
                    <a:pt x="634" y="0"/>
                  </a:moveTo>
                  <a:cubicBezTo>
                    <a:pt x="267" y="0"/>
                    <a:pt x="0" y="234"/>
                    <a:pt x="33" y="634"/>
                  </a:cubicBezTo>
                  <a:cubicBezTo>
                    <a:pt x="33" y="1001"/>
                    <a:pt x="234" y="1168"/>
                    <a:pt x="500" y="1201"/>
                  </a:cubicBezTo>
                  <a:cubicBezTo>
                    <a:pt x="967" y="1201"/>
                    <a:pt x="1201" y="1001"/>
                    <a:pt x="1234" y="634"/>
                  </a:cubicBezTo>
                  <a:cubicBezTo>
                    <a:pt x="1234" y="234"/>
                    <a:pt x="1001" y="0"/>
                    <a:pt x="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6" name="Google Shape;12966;p23"/>
            <p:cNvSpPr/>
            <p:nvPr/>
          </p:nvSpPr>
          <p:spPr>
            <a:xfrm rot="-5400000">
              <a:off x="8880869" y="1131279"/>
              <a:ext cx="22379" cy="39006"/>
            </a:xfrm>
            <a:custGeom>
              <a:avLst/>
              <a:gdLst/>
              <a:ahLst/>
              <a:cxnLst/>
              <a:rect l="l" t="t" r="r" b="b"/>
              <a:pathLst>
                <a:path w="902" h="876" extrusionOk="0">
                  <a:moveTo>
                    <a:pt x="498" y="1"/>
                  </a:moveTo>
                  <a:cubicBezTo>
                    <a:pt x="477" y="1"/>
                    <a:pt x="456" y="2"/>
                    <a:pt x="434" y="4"/>
                  </a:cubicBezTo>
                  <a:cubicBezTo>
                    <a:pt x="201" y="4"/>
                    <a:pt x="1" y="138"/>
                    <a:pt x="1" y="438"/>
                  </a:cubicBezTo>
                  <a:cubicBezTo>
                    <a:pt x="1" y="738"/>
                    <a:pt x="167" y="871"/>
                    <a:pt x="434" y="871"/>
                  </a:cubicBezTo>
                  <a:cubicBezTo>
                    <a:pt x="456" y="874"/>
                    <a:pt x="478" y="875"/>
                    <a:pt x="499" y="875"/>
                  </a:cubicBezTo>
                  <a:cubicBezTo>
                    <a:pt x="758" y="875"/>
                    <a:pt x="901" y="687"/>
                    <a:pt x="901" y="471"/>
                  </a:cubicBezTo>
                  <a:cubicBezTo>
                    <a:pt x="901" y="193"/>
                    <a:pt x="758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7" name="Google Shape;12967;p23"/>
            <p:cNvSpPr/>
            <p:nvPr/>
          </p:nvSpPr>
          <p:spPr>
            <a:xfrm rot="-5400000">
              <a:off x="5438084" y="84476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67" y="0"/>
                  </a:moveTo>
                  <a:cubicBezTo>
                    <a:pt x="234" y="0"/>
                    <a:pt x="67" y="101"/>
                    <a:pt x="34" y="334"/>
                  </a:cubicBezTo>
                  <a:cubicBezTo>
                    <a:pt x="0" y="568"/>
                    <a:pt x="201" y="668"/>
                    <a:pt x="401" y="734"/>
                  </a:cubicBezTo>
                  <a:cubicBezTo>
                    <a:pt x="601" y="701"/>
                    <a:pt x="734" y="601"/>
                    <a:pt x="768" y="367"/>
                  </a:cubicBezTo>
                  <a:cubicBezTo>
                    <a:pt x="768" y="167"/>
                    <a:pt x="701" y="34"/>
                    <a:pt x="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8" name="Google Shape;12968;p23"/>
            <p:cNvSpPr/>
            <p:nvPr/>
          </p:nvSpPr>
          <p:spPr>
            <a:xfrm rot="-5400000">
              <a:off x="3881202" y="1147086"/>
              <a:ext cx="59618" cy="423679"/>
            </a:xfrm>
            <a:custGeom>
              <a:avLst/>
              <a:gdLst/>
              <a:ahLst/>
              <a:cxnLst/>
              <a:rect l="l" t="t" r="r" b="b"/>
              <a:pathLst>
                <a:path w="2403" h="9515" extrusionOk="0">
                  <a:moveTo>
                    <a:pt x="1885" y="1"/>
                  </a:moveTo>
                  <a:cubicBezTo>
                    <a:pt x="1718" y="1"/>
                    <a:pt x="1627" y="150"/>
                    <a:pt x="1535" y="272"/>
                  </a:cubicBezTo>
                  <a:cubicBezTo>
                    <a:pt x="901" y="972"/>
                    <a:pt x="535" y="1773"/>
                    <a:pt x="434" y="2740"/>
                  </a:cubicBezTo>
                  <a:cubicBezTo>
                    <a:pt x="301" y="4441"/>
                    <a:pt x="268" y="6143"/>
                    <a:pt x="34" y="7844"/>
                  </a:cubicBezTo>
                  <a:cubicBezTo>
                    <a:pt x="1" y="8144"/>
                    <a:pt x="34" y="8478"/>
                    <a:pt x="34" y="8811"/>
                  </a:cubicBezTo>
                  <a:cubicBezTo>
                    <a:pt x="68" y="9212"/>
                    <a:pt x="334" y="9478"/>
                    <a:pt x="735" y="9512"/>
                  </a:cubicBezTo>
                  <a:cubicBezTo>
                    <a:pt x="756" y="9514"/>
                    <a:pt x="777" y="9515"/>
                    <a:pt x="797" y="9515"/>
                  </a:cubicBezTo>
                  <a:cubicBezTo>
                    <a:pt x="1094" y="9515"/>
                    <a:pt x="1277" y="9292"/>
                    <a:pt x="1402" y="9011"/>
                  </a:cubicBezTo>
                  <a:cubicBezTo>
                    <a:pt x="1469" y="8878"/>
                    <a:pt x="1502" y="8745"/>
                    <a:pt x="1502" y="8611"/>
                  </a:cubicBezTo>
                  <a:cubicBezTo>
                    <a:pt x="1669" y="7677"/>
                    <a:pt x="1769" y="6743"/>
                    <a:pt x="1969" y="5809"/>
                  </a:cubicBezTo>
                  <a:cubicBezTo>
                    <a:pt x="2069" y="4775"/>
                    <a:pt x="2102" y="3708"/>
                    <a:pt x="2269" y="2674"/>
                  </a:cubicBezTo>
                  <a:cubicBezTo>
                    <a:pt x="2403" y="1906"/>
                    <a:pt x="2336" y="1139"/>
                    <a:pt x="2136" y="372"/>
                  </a:cubicBezTo>
                  <a:cubicBezTo>
                    <a:pt x="2102" y="238"/>
                    <a:pt x="2136" y="38"/>
                    <a:pt x="1936" y="5"/>
                  </a:cubicBezTo>
                  <a:cubicBezTo>
                    <a:pt x="1918" y="2"/>
                    <a:pt x="1901" y="1"/>
                    <a:pt x="18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9" name="Google Shape;12969;p23"/>
            <p:cNvSpPr/>
            <p:nvPr/>
          </p:nvSpPr>
          <p:spPr>
            <a:xfrm rot="-5400000">
              <a:off x="185441" y="1124855"/>
              <a:ext cx="58775" cy="419315"/>
            </a:xfrm>
            <a:custGeom>
              <a:avLst/>
              <a:gdLst/>
              <a:ahLst/>
              <a:cxnLst/>
              <a:rect l="l" t="t" r="r" b="b"/>
              <a:pathLst>
                <a:path w="2369" h="9417" extrusionOk="0">
                  <a:moveTo>
                    <a:pt x="1088" y="1"/>
                  </a:moveTo>
                  <a:cubicBezTo>
                    <a:pt x="861" y="1"/>
                    <a:pt x="687" y="129"/>
                    <a:pt x="568" y="339"/>
                  </a:cubicBezTo>
                  <a:cubicBezTo>
                    <a:pt x="401" y="639"/>
                    <a:pt x="334" y="973"/>
                    <a:pt x="267" y="1307"/>
                  </a:cubicBezTo>
                  <a:cubicBezTo>
                    <a:pt x="1" y="2841"/>
                    <a:pt x="134" y="4342"/>
                    <a:pt x="367" y="5876"/>
                  </a:cubicBezTo>
                  <a:cubicBezTo>
                    <a:pt x="434" y="6277"/>
                    <a:pt x="534" y="6710"/>
                    <a:pt x="801" y="7044"/>
                  </a:cubicBezTo>
                  <a:cubicBezTo>
                    <a:pt x="1301" y="7678"/>
                    <a:pt x="1602" y="8412"/>
                    <a:pt x="1902" y="9145"/>
                  </a:cubicBezTo>
                  <a:cubicBezTo>
                    <a:pt x="1933" y="9238"/>
                    <a:pt x="1935" y="9416"/>
                    <a:pt x="2067" y="9416"/>
                  </a:cubicBezTo>
                  <a:cubicBezTo>
                    <a:pt x="2078" y="9416"/>
                    <a:pt x="2089" y="9415"/>
                    <a:pt x="2102" y="9412"/>
                  </a:cubicBezTo>
                  <a:cubicBezTo>
                    <a:pt x="2302" y="9379"/>
                    <a:pt x="2202" y="9212"/>
                    <a:pt x="2235" y="9079"/>
                  </a:cubicBezTo>
                  <a:cubicBezTo>
                    <a:pt x="2369" y="8011"/>
                    <a:pt x="2002" y="7011"/>
                    <a:pt x="2035" y="6010"/>
                  </a:cubicBezTo>
                  <a:cubicBezTo>
                    <a:pt x="2069" y="4576"/>
                    <a:pt x="1768" y="3175"/>
                    <a:pt x="1768" y="1774"/>
                  </a:cubicBezTo>
                  <a:cubicBezTo>
                    <a:pt x="1768" y="1373"/>
                    <a:pt x="1702" y="940"/>
                    <a:pt x="1635" y="506"/>
                  </a:cubicBezTo>
                  <a:cubicBezTo>
                    <a:pt x="1602" y="239"/>
                    <a:pt x="1468" y="39"/>
                    <a:pt x="1168" y="6"/>
                  </a:cubicBezTo>
                  <a:cubicBezTo>
                    <a:pt x="1141" y="2"/>
                    <a:pt x="1114" y="1"/>
                    <a:pt x="10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0" name="Google Shape;12970;p23"/>
            <p:cNvSpPr/>
            <p:nvPr/>
          </p:nvSpPr>
          <p:spPr>
            <a:xfrm rot="-5400000">
              <a:off x="4463029" y="-3293865"/>
              <a:ext cx="264028" cy="9283227"/>
            </a:xfrm>
            <a:custGeom>
              <a:avLst/>
              <a:gdLst/>
              <a:ahLst/>
              <a:cxnLst/>
              <a:rect l="l" t="t" r="r" b="b"/>
              <a:pathLst>
                <a:path w="10642" h="208483" extrusionOk="0">
                  <a:moveTo>
                    <a:pt x="434" y="0"/>
                  </a:moveTo>
                  <a:cubicBezTo>
                    <a:pt x="267" y="467"/>
                    <a:pt x="167" y="967"/>
                    <a:pt x="134" y="1468"/>
                  </a:cubicBezTo>
                  <a:cubicBezTo>
                    <a:pt x="1" y="2769"/>
                    <a:pt x="67" y="4036"/>
                    <a:pt x="234" y="5304"/>
                  </a:cubicBezTo>
                  <a:cubicBezTo>
                    <a:pt x="434" y="7038"/>
                    <a:pt x="568" y="8740"/>
                    <a:pt x="1135" y="10374"/>
                  </a:cubicBezTo>
                  <a:cubicBezTo>
                    <a:pt x="1535" y="11608"/>
                    <a:pt x="1969" y="12843"/>
                    <a:pt x="2235" y="14144"/>
                  </a:cubicBezTo>
                  <a:cubicBezTo>
                    <a:pt x="2569" y="15711"/>
                    <a:pt x="3036" y="17279"/>
                    <a:pt x="3303" y="18880"/>
                  </a:cubicBezTo>
                  <a:cubicBezTo>
                    <a:pt x="3703" y="21182"/>
                    <a:pt x="4037" y="23450"/>
                    <a:pt x="4170" y="25785"/>
                  </a:cubicBezTo>
                  <a:cubicBezTo>
                    <a:pt x="4270" y="27820"/>
                    <a:pt x="4204" y="29855"/>
                    <a:pt x="3903" y="31856"/>
                  </a:cubicBezTo>
                  <a:cubicBezTo>
                    <a:pt x="3703" y="33357"/>
                    <a:pt x="3403" y="34825"/>
                    <a:pt x="3136" y="36293"/>
                  </a:cubicBezTo>
                  <a:cubicBezTo>
                    <a:pt x="2903" y="37727"/>
                    <a:pt x="2803" y="39161"/>
                    <a:pt x="2736" y="40596"/>
                  </a:cubicBezTo>
                  <a:cubicBezTo>
                    <a:pt x="2569" y="42897"/>
                    <a:pt x="2602" y="45166"/>
                    <a:pt x="3036" y="47434"/>
                  </a:cubicBezTo>
                  <a:cubicBezTo>
                    <a:pt x="3636" y="50336"/>
                    <a:pt x="4370" y="53238"/>
                    <a:pt x="5104" y="56107"/>
                  </a:cubicBezTo>
                  <a:cubicBezTo>
                    <a:pt x="6205" y="60410"/>
                    <a:pt x="6438" y="64813"/>
                    <a:pt x="6739" y="69216"/>
                  </a:cubicBezTo>
                  <a:cubicBezTo>
                    <a:pt x="6839" y="70918"/>
                    <a:pt x="6805" y="72652"/>
                    <a:pt x="6839" y="74353"/>
                  </a:cubicBezTo>
                  <a:cubicBezTo>
                    <a:pt x="6839" y="74787"/>
                    <a:pt x="6905" y="75187"/>
                    <a:pt x="6872" y="75621"/>
                  </a:cubicBezTo>
                  <a:cubicBezTo>
                    <a:pt x="6639" y="77689"/>
                    <a:pt x="6438" y="79724"/>
                    <a:pt x="6472" y="81825"/>
                  </a:cubicBezTo>
                  <a:cubicBezTo>
                    <a:pt x="6539" y="84461"/>
                    <a:pt x="6505" y="87129"/>
                    <a:pt x="6472" y="89764"/>
                  </a:cubicBezTo>
                  <a:cubicBezTo>
                    <a:pt x="6472" y="90598"/>
                    <a:pt x="6405" y="91432"/>
                    <a:pt x="6305" y="92266"/>
                  </a:cubicBezTo>
                  <a:cubicBezTo>
                    <a:pt x="5938" y="94835"/>
                    <a:pt x="5905" y="97436"/>
                    <a:pt x="5705" y="100005"/>
                  </a:cubicBezTo>
                  <a:lnTo>
                    <a:pt x="5871" y="100005"/>
                  </a:lnTo>
                  <a:cubicBezTo>
                    <a:pt x="5871" y="101172"/>
                    <a:pt x="5838" y="102340"/>
                    <a:pt x="5871" y="103508"/>
                  </a:cubicBezTo>
                  <a:cubicBezTo>
                    <a:pt x="5871" y="103741"/>
                    <a:pt x="5871" y="104008"/>
                    <a:pt x="5905" y="104241"/>
                  </a:cubicBezTo>
                  <a:cubicBezTo>
                    <a:pt x="5871" y="104475"/>
                    <a:pt x="5871" y="104742"/>
                    <a:pt x="5871" y="104975"/>
                  </a:cubicBezTo>
                  <a:cubicBezTo>
                    <a:pt x="5838" y="106143"/>
                    <a:pt x="5871" y="107310"/>
                    <a:pt x="5871" y="108478"/>
                  </a:cubicBezTo>
                  <a:lnTo>
                    <a:pt x="5705" y="108478"/>
                  </a:lnTo>
                  <a:cubicBezTo>
                    <a:pt x="5905" y="111046"/>
                    <a:pt x="5938" y="113648"/>
                    <a:pt x="6305" y="116217"/>
                  </a:cubicBezTo>
                  <a:cubicBezTo>
                    <a:pt x="6438" y="117051"/>
                    <a:pt x="6472" y="117884"/>
                    <a:pt x="6472" y="118718"/>
                  </a:cubicBezTo>
                  <a:cubicBezTo>
                    <a:pt x="6505" y="121354"/>
                    <a:pt x="6539" y="124022"/>
                    <a:pt x="6472" y="126657"/>
                  </a:cubicBezTo>
                  <a:cubicBezTo>
                    <a:pt x="6438" y="128759"/>
                    <a:pt x="6639" y="130794"/>
                    <a:pt x="6872" y="132862"/>
                  </a:cubicBezTo>
                  <a:cubicBezTo>
                    <a:pt x="6905" y="133295"/>
                    <a:pt x="6839" y="133696"/>
                    <a:pt x="6839" y="134129"/>
                  </a:cubicBezTo>
                  <a:cubicBezTo>
                    <a:pt x="6805" y="135831"/>
                    <a:pt x="6839" y="137532"/>
                    <a:pt x="6739" y="139266"/>
                  </a:cubicBezTo>
                  <a:cubicBezTo>
                    <a:pt x="6438" y="143670"/>
                    <a:pt x="6205" y="148073"/>
                    <a:pt x="5104" y="152376"/>
                  </a:cubicBezTo>
                  <a:cubicBezTo>
                    <a:pt x="4370" y="155245"/>
                    <a:pt x="3636" y="158147"/>
                    <a:pt x="3036" y="161049"/>
                  </a:cubicBezTo>
                  <a:cubicBezTo>
                    <a:pt x="2602" y="163317"/>
                    <a:pt x="2569" y="165585"/>
                    <a:pt x="2736" y="167887"/>
                  </a:cubicBezTo>
                  <a:cubicBezTo>
                    <a:pt x="2803" y="169321"/>
                    <a:pt x="2903" y="170756"/>
                    <a:pt x="3136" y="172190"/>
                  </a:cubicBezTo>
                  <a:cubicBezTo>
                    <a:pt x="3370" y="173658"/>
                    <a:pt x="3703" y="175125"/>
                    <a:pt x="3903" y="176627"/>
                  </a:cubicBezTo>
                  <a:cubicBezTo>
                    <a:pt x="4204" y="178628"/>
                    <a:pt x="4270" y="180663"/>
                    <a:pt x="4170" y="182698"/>
                  </a:cubicBezTo>
                  <a:cubicBezTo>
                    <a:pt x="4037" y="185033"/>
                    <a:pt x="3703" y="187301"/>
                    <a:pt x="3303" y="189602"/>
                  </a:cubicBezTo>
                  <a:cubicBezTo>
                    <a:pt x="3036" y="191204"/>
                    <a:pt x="2569" y="192771"/>
                    <a:pt x="2235" y="194339"/>
                  </a:cubicBezTo>
                  <a:cubicBezTo>
                    <a:pt x="1969" y="195640"/>
                    <a:pt x="1535" y="196874"/>
                    <a:pt x="1135" y="198109"/>
                  </a:cubicBezTo>
                  <a:cubicBezTo>
                    <a:pt x="568" y="199743"/>
                    <a:pt x="434" y="201444"/>
                    <a:pt x="234" y="203179"/>
                  </a:cubicBezTo>
                  <a:cubicBezTo>
                    <a:pt x="67" y="204446"/>
                    <a:pt x="1" y="205714"/>
                    <a:pt x="134" y="207015"/>
                  </a:cubicBezTo>
                  <a:cubicBezTo>
                    <a:pt x="167" y="207515"/>
                    <a:pt x="267" y="208016"/>
                    <a:pt x="434" y="208483"/>
                  </a:cubicBezTo>
                  <a:lnTo>
                    <a:pt x="3703" y="208483"/>
                  </a:lnTo>
                  <a:cubicBezTo>
                    <a:pt x="3937" y="207816"/>
                    <a:pt x="3937" y="207148"/>
                    <a:pt x="3870" y="206481"/>
                  </a:cubicBezTo>
                  <a:cubicBezTo>
                    <a:pt x="3770" y="205514"/>
                    <a:pt x="3870" y="204546"/>
                    <a:pt x="3970" y="203612"/>
                  </a:cubicBezTo>
                  <a:cubicBezTo>
                    <a:pt x="4170" y="201578"/>
                    <a:pt x="4504" y="199610"/>
                    <a:pt x="5238" y="197708"/>
                  </a:cubicBezTo>
                  <a:cubicBezTo>
                    <a:pt x="5438" y="197175"/>
                    <a:pt x="5571" y="196607"/>
                    <a:pt x="5705" y="196074"/>
                  </a:cubicBezTo>
                  <a:cubicBezTo>
                    <a:pt x="6238" y="193672"/>
                    <a:pt x="6905" y="191304"/>
                    <a:pt x="7272" y="188869"/>
                  </a:cubicBezTo>
                  <a:cubicBezTo>
                    <a:pt x="7539" y="187067"/>
                    <a:pt x="7773" y="185233"/>
                    <a:pt x="7906" y="183398"/>
                  </a:cubicBezTo>
                  <a:cubicBezTo>
                    <a:pt x="8006" y="181597"/>
                    <a:pt x="7973" y="179829"/>
                    <a:pt x="7873" y="178061"/>
                  </a:cubicBezTo>
                  <a:cubicBezTo>
                    <a:pt x="7739" y="176393"/>
                    <a:pt x="7439" y="174725"/>
                    <a:pt x="7106" y="173091"/>
                  </a:cubicBezTo>
                  <a:cubicBezTo>
                    <a:pt x="6772" y="171323"/>
                    <a:pt x="6605" y="169555"/>
                    <a:pt x="6472" y="167753"/>
                  </a:cubicBezTo>
                  <a:cubicBezTo>
                    <a:pt x="6472" y="167420"/>
                    <a:pt x="6438" y="167053"/>
                    <a:pt x="6405" y="166719"/>
                  </a:cubicBezTo>
                  <a:cubicBezTo>
                    <a:pt x="6272" y="164017"/>
                    <a:pt x="6772" y="161416"/>
                    <a:pt x="7406" y="158780"/>
                  </a:cubicBezTo>
                  <a:cubicBezTo>
                    <a:pt x="8106" y="156012"/>
                    <a:pt x="8840" y="153243"/>
                    <a:pt x="9374" y="150408"/>
                  </a:cubicBezTo>
                  <a:cubicBezTo>
                    <a:pt x="9707" y="148640"/>
                    <a:pt x="9941" y="146839"/>
                    <a:pt x="10074" y="145037"/>
                  </a:cubicBezTo>
                  <a:cubicBezTo>
                    <a:pt x="10341" y="141702"/>
                    <a:pt x="10541" y="138332"/>
                    <a:pt x="10608" y="134997"/>
                  </a:cubicBezTo>
                  <a:cubicBezTo>
                    <a:pt x="10641" y="133029"/>
                    <a:pt x="10441" y="131127"/>
                    <a:pt x="10275" y="129226"/>
                  </a:cubicBezTo>
                  <a:cubicBezTo>
                    <a:pt x="10275" y="128926"/>
                    <a:pt x="10241" y="128592"/>
                    <a:pt x="10241" y="128292"/>
                  </a:cubicBezTo>
                  <a:cubicBezTo>
                    <a:pt x="10241" y="125190"/>
                    <a:pt x="10241" y="122087"/>
                    <a:pt x="10241" y="119019"/>
                  </a:cubicBezTo>
                  <a:cubicBezTo>
                    <a:pt x="10241" y="117451"/>
                    <a:pt x="10074" y="115883"/>
                    <a:pt x="9874" y="114349"/>
                  </a:cubicBezTo>
                  <a:cubicBezTo>
                    <a:pt x="9774" y="113581"/>
                    <a:pt x="9741" y="112781"/>
                    <a:pt x="9674" y="112014"/>
                  </a:cubicBezTo>
                  <a:cubicBezTo>
                    <a:pt x="9641" y="110613"/>
                    <a:pt x="9441" y="109245"/>
                    <a:pt x="9507" y="107844"/>
                  </a:cubicBezTo>
                  <a:cubicBezTo>
                    <a:pt x="9574" y="106643"/>
                    <a:pt x="9607" y="105442"/>
                    <a:pt x="9674" y="104241"/>
                  </a:cubicBezTo>
                  <a:cubicBezTo>
                    <a:pt x="9607" y="103041"/>
                    <a:pt x="9574" y="101840"/>
                    <a:pt x="9507" y="100639"/>
                  </a:cubicBezTo>
                  <a:cubicBezTo>
                    <a:pt x="9441" y="99238"/>
                    <a:pt x="9641" y="97870"/>
                    <a:pt x="9674" y="96502"/>
                  </a:cubicBezTo>
                  <a:cubicBezTo>
                    <a:pt x="9707" y="95702"/>
                    <a:pt x="9774" y="94935"/>
                    <a:pt x="9874" y="94134"/>
                  </a:cubicBezTo>
                  <a:cubicBezTo>
                    <a:pt x="10074" y="92600"/>
                    <a:pt x="10241" y="91065"/>
                    <a:pt x="10241" y="89497"/>
                  </a:cubicBezTo>
                  <a:cubicBezTo>
                    <a:pt x="10241" y="86395"/>
                    <a:pt x="10241" y="83293"/>
                    <a:pt x="10241" y="80191"/>
                  </a:cubicBezTo>
                  <a:cubicBezTo>
                    <a:pt x="10241" y="79891"/>
                    <a:pt x="10275" y="79590"/>
                    <a:pt x="10275" y="79257"/>
                  </a:cubicBezTo>
                  <a:cubicBezTo>
                    <a:pt x="10441" y="77355"/>
                    <a:pt x="10641" y="75454"/>
                    <a:pt x="10608" y="73519"/>
                  </a:cubicBezTo>
                  <a:cubicBezTo>
                    <a:pt x="10541" y="70150"/>
                    <a:pt x="10341" y="66781"/>
                    <a:pt x="10074" y="63445"/>
                  </a:cubicBezTo>
                  <a:cubicBezTo>
                    <a:pt x="9941" y="61644"/>
                    <a:pt x="9707" y="59876"/>
                    <a:pt x="9374" y="58075"/>
                  </a:cubicBezTo>
                  <a:cubicBezTo>
                    <a:pt x="8874" y="55273"/>
                    <a:pt x="8106" y="52471"/>
                    <a:pt x="7406" y="49702"/>
                  </a:cubicBezTo>
                  <a:cubicBezTo>
                    <a:pt x="6772" y="47100"/>
                    <a:pt x="6272" y="44465"/>
                    <a:pt x="6405" y="41797"/>
                  </a:cubicBezTo>
                  <a:cubicBezTo>
                    <a:pt x="6438" y="41430"/>
                    <a:pt x="6472" y="41063"/>
                    <a:pt x="6472" y="40729"/>
                  </a:cubicBezTo>
                  <a:cubicBezTo>
                    <a:pt x="6605" y="38928"/>
                    <a:pt x="6772" y="37160"/>
                    <a:pt x="7106" y="35392"/>
                  </a:cubicBezTo>
                  <a:cubicBezTo>
                    <a:pt x="7439" y="33758"/>
                    <a:pt x="7739" y="32090"/>
                    <a:pt x="7873" y="30422"/>
                  </a:cubicBezTo>
                  <a:cubicBezTo>
                    <a:pt x="7973" y="28654"/>
                    <a:pt x="8006" y="26886"/>
                    <a:pt x="7906" y="25085"/>
                  </a:cubicBezTo>
                  <a:cubicBezTo>
                    <a:pt x="7773" y="23250"/>
                    <a:pt x="7539" y="21449"/>
                    <a:pt x="7272" y="19614"/>
                  </a:cubicBezTo>
                  <a:cubicBezTo>
                    <a:pt x="6905" y="17179"/>
                    <a:pt x="6238" y="14811"/>
                    <a:pt x="5705" y="12442"/>
                  </a:cubicBezTo>
                  <a:cubicBezTo>
                    <a:pt x="5571" y="11875"/>
                    <a:pt x="5438" y="11308"/>
                    <a:pt x="5238" y="10774"/>
                  </a:cubicBezTo>
                  <a:cubicBezTo>
                    <a:pt x="4504" y="8873"/>
                    <a:pt x="4137" y="6905"/>
                    <a:pt x="3970" y="4870"/>
                  </a:cubicBezTo>
                  <a:cubicBezTo>
                    <a:pt x="3870" y="3936"/>
                    <a:pt x="3770" y="2969"/>
                    <a:pt x="3870" y="2002"/>
                  </a:cubicBezTo>
                  <a:cubicBezTo>
                    <a:pt x="3937" y="1334"/>
                    <a:pt x="3937" y="667"/>
                    <a:pt x="3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1" name="Google Shape;12971;p23"/>
            <p:cNvSpPr/>
            <p:nvPr/>
          </p:nvSpPr>
          <p:spPr>
            <a:xfrm rot="-5400000">
              <a:off x="5250320" y="1146850"/>
              <a:ext cx="58800" cy="424970"/>
            </a:xfrm>
            <a:custGeom>
              <a:avLst/>
              <a:gdLst/>
              <a:ahLst/>
              <a:cxnLst/>
              <a:rect l="l" t="t" r="r" b="b"/>
              <a:pathLst>
                <a:path w="2370" h="9544" extrusionOk="0">
                  <a:moveTo>
                    <a:pt x="762" y="0"/>
                  </a:moveTo>
                  <a:cubicBezTo>
                    <a:pt x="743" y="0"/>
                    <a:pt x="722" y="1"/>
                    <a:pt x="701" y="3"/>
                  </a:cubicBezTo>
                  <a:cubicBezTo>
                    <a:pt x="301" y="36"/>
                    <a:pt x="68" y="303"/>
                    <a:pt x="34" y="703"/>
                  </a:cubicBezTo>
                  <a:cubicBezTo>
                    <a:pt x="1" y="1037"/>
                    <a:pt x="1" y="1371"/>
                    <a:pt x="34" y="1671"/>
                  </a:cubicBezTo>
                  <a:cubicBezTo>
                    <a:pt x="268" y="3372"/>
                    <a:pt x="301" y="5073"/>
                    <a:pt x="434" y="6774"/>
                  </a:cubicBezTo>
                  <a:cubicBezTo>
                    <a:pt x="535" y="7742"/>
                    <a:pt x="901" y="8542"/>
                    <a:pt x="1535" y="9276"/>
                  </a:cubicBezTo>
                  <a:cubicBezTo>
                    <a:pt x="1635" y="9376"/>
                    <a:pt x="1735" y="9543"/>
                    <a:pt x="1902" y="9543"/>
                  </a:cubicBezTo>
                  <a:cubicBezTo>
                    <a:pt x="2136" y="9510"/>
                    <a:pt x="2102" y="9276"/>
                    <a:pt x="2136" y="9143"/>
                  </a:cubicBezTo>
                  <a:cubicBezTo>
                    <a:pt x="2336" y="8376"/>
                    <a:pt x="2369" y="7608"/>
                    <a:pt x="2269" y="6841"/>
                  </a:cubicBezTo>
                  <a:cubicBezTo>
                    <a:pt x="2102" y="5807"/>
                    <a:pt x="2069" y="4773"/>
                    <a:pt x="1969" y="3706"/>
                  </a:cubicBezTo>
                  <a:cubicBezTo>
                    <a:pt x="1769" y="2805"/>
                    <a:pt x="1669" y="1871"/>
                    <a:pt x="1502" y="904"/>
                  </a:cubicBezTo>
                  <a:cubicBezTo>
                    <a:pt x="1502" y="770"/>
                    <a:pt x="1435" y="637"/>
                    <a:pt x="1402" y="537"/>
                  </a:cubicBezTo>
                  <a:cubicBezTo>
                    <a:pt x="1276" y="254"/>
                    <a:pt x="1091" y="0"/>
                    <a:pt x="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2" name="Google Shape;12972;p23"/>
            <p:cNvSpPr/>
            <p:nvPr/>
          </p:nvSpPr>
          <p:spPr>
            <a:xfrm rot="-5400000">
              <a:off x="8946672" y="1124231"/>
              <a:ext cx="58775" cy="420562"/>
            </a:xfrm>
            <a:custGeom>
              <a:avLst/>
              <a:gdLst/>
              <a:ahLst/>
              <a:cxnLst/>
              <a:rect l="l" t="t" r="r" b="b"/>
              <a:pathLst>
                <a:path w="2369" h="9445" extrusionOk="0">
                  <a:moveTo>
                    <a:pt x="2102" y="0"/>
                  </a:moveTo>
                  <a:cubicBezTo>
                    <a:pt x="1935" y="0"/>
                    <a:pt x="1935" y="201"/>
                    <a:pt x="1902" y="301"/>
                  </a:cubicBezTo>
                  <a:cubicBezTo>
                    <a:pt x="1602" y="1034"/>
                    <a:pt x="1301" y="1768"/>
                    <a:pt x="801" y="2402"/>
                  </a:cubicBezTo>
                  <a:cubicBezTo>
                    <a:pt x="568" y="2736"/>
                    <a:pt x="468" y="3136"/>
                    <a:pt x="401" y="3570"/>
                  </a:cubicBezTo>
                  <a:cubicBezTo>
                    <a:pt x="134" y="5071"/>
                    <a:pt x="1" y="6605"/>
                    <a:pt x="267" y="8140"/>
                  </a:cubicBezTo>
                  <a:cubicBezTo>
                    <a:pt x="334" y="8473"/>
                    <a:pt x="401" y="8807"/>
                    <a:pt x="601" y="9107"/>
                  </a:cubicBezTo>
                  <a:cubicBezTo>
                    <a:pt x="723" y="9290"/>
                    <a:pt x="873" y="9445"/>
                    <a:pt x="1101" y="9445"/>
                  </a:cubicBezTo>
                  <a:cubicBezTo>
                    <a:pt x="1123" y="9445"/>
                    <a:pt x="1145" y="9443"/>
                    <a:pt x="1168" y="9441"/>
                  </a:cubicBezTo>
                  <a:cubicBezTo>
                    <a:pt x="1468" y="9407"/>
                    <a:pt x="1602" y="9174"/>
                    <a:pt x="1635" y="8940"/>
                  </a:cubicBezTo>
                  <a:cubicBezTo>
                    <a:pt x="1702" y="8507"/>
                    <a:pt x="1802" y="8073"/>
                    <a:pt x="1802" y="7639"/>
                  </a:cubicBezTo>
                  <a:cubicBezTo>
                    <a:pt x="1802" y="6238"/>
                    <a:pt x="2069" y="4871"/>
                    <a:pt x="2069" y="3436"/>
                  </a:cubicBezTo>
                  <a:cubicBezTo>
                    <a:pt x="2002" y="2435"/>
                    <a:pt x="2369" y="1401"/>
                    <a:pt x="2235" y="367"/>
                  </a:cubicBezTo>
                  <a:cubicBezTo>
                    <a:pt x="2202" y="234"/>
                    <a:pt x="2302" y="34"/>
                    <a:pt x="2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3" name="Google Shape;12973;p23"/>
            <p:cNvSpPr/>
            <p:nvPr/>
          </p:nvSpPr>
          <p:spPr>
            <a:xfrm rot="-5400000">
              <a:off x="3933149" y="1383206"/>
              <a:ext cx="79466" cy="813785"/>
            </a:xfrm>
            <a:custGeom>
              <a:avLst/>
              <a:gdLst/>
              <a:ahLst/>
              <a:cxnLst/>
              <a:rect l="l" t="t" r="r" b="b"/>
              <a:pathLst>
                <a:path w="3203" h="18276" extrusionOk="0">
                  <a:moveTo>
                    <a:pt x="521" y="1"/>
                  </a:moveTo>
                  <a:cubicBezTo>
                    <a:pt x="473" y="1"/>
                    <a:pt x="422" y="9"/>
                    <a:pt x="367" y="27"/>
                  </a:cubicBezTo>
                  <a:cubicBezTo>
                    <a:pt x="67" y="94"/>
                    <a:pt x="0" y="394"/>
                    <a:pt x="34" y="694"/>
                  </a:cubicBezTo>
                  <a:cubicBezTo>
                    <a:pt x="134" y="2596"/>
                    <a:pt x="467" y="4497"/>
                    <a:pt x="801" y="6398"/>
                  </a:cubicBezTo>
                  <a:cubicBezTo>
                    <a:pt x="1268" y="8733"/>
                    <a:pt x="1368" y="11068"/>
                    <a:pt x="1401" y="13437"/>
                  </a:cubicBezTo>
                  <a:cubicBezTo>
                    <a:pt x="1401" y="14071"/>
                    <a:pt x="1201" y="14738"/>
                    <a:pt x="1235" y="15338"/>
                  </a:cubicBezTo>
                  <a:cubicBezTo>
                    <a:pt x="1235" y="15605"/>
                    <a:pt x="1201" y="15805"/>
                    <a:pt x="1235" y="15972"/>
                  </a:cubicBezTo>
                  <a:cubicBezTo>
                    <a:pt x="1335" y="16806"/>
                    <a:pt x="1635" y="17540"/>
                    <a:pt x="2302" y="18107"/>
                  </a:cubicBezTo>
                  <a:cubicBezTo>
                    <a:pt x="2402" y="18182"/>
                    <a:pt x="2521" y="18276"/>
                    <a:pt x="2659" y="18276"/>
                  </a:cubicBezTo>
                  <a:cubicBezTo>
                    <a:pt x="2704" y="18276"/>
                    <a:pt x="2752" y="18265"/>
                    <a:pt x="2802" y="18240"/>
                  </a:cubicBezTo>
                  <a:cubicBezTo>
                    <a:pt x="2936" y="18140"/>
                    <a:pt x="2836" y="17973"/>
                    <a:pt x="2869" y="17840"/>
                  </a:cubicBezTo>
                  <a:cubicBezTo>
                    <a:pt x="2903" y="17706"/>
                    <a:pt x="2903" y="17606"/>
                    <a:pt x="2903" y="17506"/>
                  </a:cubicBezTo>
                  <a:cubicBezTo>
                    <a:pt x="3203" y="16239"/>
                    <a:pt x="3169" y="14938"/>
                    <a:pt x="3169" y="13670"/>
                  </a:cubicBezTo>
                  <a:cubicBezTo>
                    <a:pt x="3169" y="12603"/>
                    <a:pt x="3003" y="11569"/>
                    <a:pt x="2969" y="10501"/>
                  </a:cubicBezTo>
                  <a:cubicBezTo>
                    <a:pt x="2903" y="8500"/>
                    <a:pt x="2536" y="6532"/>
                    <a:pt x="2202" y="4564"/>
                  </a:cubicBezTo>
                  <a:cubicBezTo>
                    <a:pt x="1969" y="3330"/>
                    <a:pt x="1568" y="2129"/>
                    <a:pt x="1235" y="894"/>
                  </a:cubicBezTo>
                  <a:cubicBezTo>
                    <a:pt x="1168" y="728"/>
                    <a:pt x="1101" y="528"/>
                    <a:pt x="1001" y="361"/>
                  </a:cubicBezTo>
                  <a:cubicBezTo>
                    <a:pt x="892" y="170"/>
                    <a:pt x="738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4" name="Google Shape;12974;p23"/>
            <p:cNvSpPr/>
            <p:nvPr/>
          </p:nvSpPr>
          <p:spPr>
            <a:xfrm rot="-5400000">
              <a:off x="2176049" y="1415105"/>
              <a:ext cx="61256" cy="769836"/>
            </a:xfrm>
            <a:custGeom>
              <a:avLst/>
              <a:gdLst/>
              <a:ahLst/>
              <a:cxnLst/>
              <a:rect l="l" t="t" r="r" b="b"/>
              <a:pathLst>
                <a:path w="2469" h="17289" extrusionOk="0">
                  <a:moveTo>
                    <a:pt x="617" y="1"/>
                  </a:moveTo>
                  <a:cubicBezTo>
                    <a:pt x="601" y="1"/>
                    <a:pt x="585" y="2"/>
                    <a:pt x="567" y="4"/>
                  </a:cubicBezTo>
                  <a:cubicBezTo>
                    <a:pt x="334" y="38"/>
                    <a:pt x="234" y="238"/>
                    <a:pt x="167" y="438"/>
                  </a:cubicBezTo>
                  <a:cubicBezTo>
                    <a:pt x="134" y="672"/>
                    <a:pt x="100" y="872"/>
                    <a:pt x="100" y="1105"/>
                  </a:cubicBezTo>
                  <a:cubicBezTo>
                    <a:pt x="0" y="3407"/>
                    <a:pt x="334" y="5709"/>
                    <a:pt x="567" y="7977"/>
                  </a:cubicBezTo>
                  <a:cubicBezTo>
                    <a:pt x="701" y="9144"/>
                    <a:pt x="801" y="10312"/>
                    <a:pt x="634" y="11479"/>
                  </a:cubicBezTo>
                  <a:cubicBezTo>
                    <a:pt x="400" y="13314"/>
                    <a:pt x="367" y="15149"/>
                    <a:pt x="434" y="17017"/>
                  </a:cubicBezTo>
                  <a:cubicBezTo>
                    <a:pt x="434" y="17117"/>
                    <a:pt x="400" y="17250"/>
                    <a:pt x="567" y="17283"/>
                  </a:cubicBezTo>
                  <a:lnTo>
                    <a:pt x="534" y="17283"/>
                  </a:lnTo>
                  <a:cubicBezTo>
                    <a:pt x="552" y="17287"/>
                    <a:pt x="568" y="17289"/>
                    <a:pt x="583" y="17289"/>
                  </a:cubicBezTo>
                  <a:cubicBezTo>
                    <a:pt x="708" y="17289"/>
                    <a:pt x="737" y="17173"/>
                    <a:pt x="767" y="17083"/>
                  </a:cubicBezTo>
                  <a:cubicBezTo>
                    <a:pt x="1068" y="16550"/>
                    <a:pt x="1268" y="16016"/>
                    <a:pt x="1434" y="15449"/>
                  </a:cubicBezTo>
                  <a:cubicBezTo>
                    <a:pt x="2068" y="12980"/>
                    <a:pt x="2469" y="10479"/>
                    <a:pt x="2402" y="8544"/>
                  </a:cubicBezTo>
                  <a:cubicBezTo>
                    <a:pt x="2402" y="6142"/>
                    <a:pt x="2168" y="4408"/>
                    <a:pt x="1768" y="2673"/>
                  </a:cubicBezTo>
                  <a:cubicBezTo>
                    <a:pt x="1601" y="1872"/>
                    <a:pt x="1401" y="1072"/>
                    <a:pt x="1001" y="338"/>
                  </a:cubicBezTo>
                  <a:cubicBezTo>
                    <a:pt x="908" y="184"/>
                    <a:pt x="816" y="1"/>
                    <a:pt x="617" y="1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5" name="Google Shape;12975;p23"/>
            <p:cNvSpPr/>
            <p:nvPr/>
          </p:nvSpPr>
          <p:spPr>
            <a:xfrm rot="-5400000">
              <a:off x="1898000" y="1233063"/>
              <a:ext cx="53813" cy="522352"/>
            </a:xfrm>
            <a:custGeom>
              <a:avLst/>
              <a:gdLst/>
              <a:ahLst/>
              <a:cxnLst/>
              <a:rect l="l" t="t" r="r" b="b"/>
              <a:pathLst>
                <a:path w="2169" h="11731" extrusionOk="0">
                  <a:moveTo>
                    <a:pt x="1250" y="0"/>
                  </a:moveTo>
                  <a:cubicBezTo>
                    <a:pt x="1077" y="0"/>
                    <a:pt x="944" y="120"/>
                    <a:pt x="835" y="284"/>
                  </a:cubicBezTo>
                  <a:lnTo>
                    <a:pt x="868" y="251"/>
                  </a:lnTo>
                  <a:lnTo>
                    <a:pt x="868" y="251"/>
                  </a:lnTo>
                  <a:cubicBezTo>
                    <a:pt x="701" y="551"/>
                    <a:pt x="601" y="852"/>
                    <a:pt x="534" y="1152"/>
                  </a:cubicBezTo>
                  <a:cubicBezTo>
                    <a:pt x="134" y="3020"/>
                    <a:pt x="1" y="4888"/>
                    <a:pt x="134" y="6789"/>
                  </a:cubicBezTo>
                  <a:cubicBezTo>
                    <a:pt x="268" y="8424"/>
                    <a:pt x="701" y="9991"/>
                    <a:pt x="1435" y="11492"/>
                  </a:cubicBezTo>
                  <a:cubicBezTo>
                    <a:pt x="1465" y="11584"/>
                    <a:pt x="1496" y="11730"/>
                    <a:pt x="1627" y="11730"/>
                  </a:cubicBezTo>
                  <a:cubicBezTo>
                    <a:pt x="1640" y="11730"/>
                    <a:pt x="1654" y="11729"/>
                    <a:pt x="1669" y="11726"/>
                  </a:cubicBezTo>
                  <a:cubicBezTo>
                    <a:pt x="1835" y="11726"/>
                    <a:pt x="1835" y="11593"/>
                    <a:pt x="1835" y="11459"/>
                  </a:cubicBezTo>
                  <a:cubicBezTo>
                    <a:pt x="1869" y="9991"/>
                    <a:pt x="2169" y="8557"/>
                    <a:pt x="2102" y="7256"/>
                  </a:cubicBezTo>
                  <a:cubicBezTo>
                    <a:pt x="2102" y="5588"/>
                    <a:pt x="1969" y="4054"/>
                    <a:pt x="1902" y="2553"/>
                  </a:cubicBezTo>
                  <a:cubicBezTo>
                    <a:pt x="1869" y="1852"/>
                    <a:pt x="1835" y="1118"/>
                    <a:pt x="1702" y="418"/>
                  </a:cubicBezTo>
                  <a:cubicBezTo>
                    <a:pt x="1669" y="218"/>
                    <a:pt x="1568" y="51"/>
                    <a:pt x="1368" y="18"/>
                  </a:cubicBezTo>
                  <a:cubicBezTo>
                    <a:pt x="1327" y="6"/>
                    <a:pt x="1288" y="0"/>
                    <a:pt x="1250" y="0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6" name="Google Shape;12976;p23"/>
            <p:cNvSpPr/>
            <p:nvPr/>
          </p:nvSpPr>
          <p:spPr>
            <a:xfrm rot="-5400000">
              <a:off x="2155239" y="1598424"/>
              <a:ext cx="139879" cy="139193"/>
            </a:xfrm>
            <a:custGeom>
              <a:avLst/>
              <a:gdLst/>
              <a:ahLst/>
              <a:cxnLst/>
              <a:rect l="l" t="t" r="r" b="b"/>
              <a:pathLst>
                <a:path w="5638" h="3126" extrusionOk="0">
                  <a:moveTo>
                    <a:pt x="1884" y="0"/>
                  </a:moveTo>
                  <a:cubicBezTo>
                    <a:pt x="1282" y="0"/>
                    <a:pt x="693" y="78"/>
                    <a:pt x="167" y="446"/>
                  </a:cubicBezTo>
                  <a:cubicBezTo>
                    <a:pt x="167" y="880"/>
                    <a:pt x="167" y="1347"/>
                    <a:pt x="167" y="1781"/>
                  </a:cubicBezTo>
                  <a:cubicBezTo>
                    <a:pt x="167" y="2048"/>
                    <a:pt x="0" y="2281"/>
                    <a:pt x="167" y="2515"/>
                  </a:cubicBezTo>
                  <a:cubicBezTo>
                    <a:pt x="567" y="2715"/>
                    <a:pt x="967" y="2948"/>
                    <a:pt x="1468" y="2982"/>
                  </a:cubicBezTo>
                  <a:cubicBezTo>
                    <a:pt x="1768" y="3015"/>
                    <a:pt x="2068" y="3015"/>
                    <a:pt x="2368" y="3048"/>
                  </a:cubicBezTo>
                  <a:cubicBezTo>
                    <a:pt x="2801" y="3071"/>
                    <a:pt x="3234" y="3125"/>
                    <a:pt x="3667" y="3125"/>
                  </a:cubicBezTo>
                  <a:cubicBezTo>
                    <a:pt x="3868" y="3125"/>
                    <a:pt x="4069" y="3113"/>
                    <a:pt x="4270" y="3082"/>
                  </a:cubicBezTo>
                  <a:cubicBezTo>
                    <a:pt x="5037" y="2982"/>
                    <a:pt x="5637" y="2314"/>
                    <a:pt x="5604" y="1581"/>
                  </a:cubicBezTo>
                  <a:cubicBezTo>
                    <a:pt x="5571" y="847"/>
                    <a:pt x="5204" y="280"/>
                    <a:pt x="4270" y="113"/>
                  </a:cubicBezTo>
                  <a:cubicBezTo>
                    <a:pt x="3953" y="46"/>
                    <a:pt x="3636" y="38"/>
                    <a:pt x="3319" y="38"/>
                  </a:cubicBezTo>
                  <a:cubicBezTo>
                    <a:pt x="3213" y="38"/>
                    <a:pt x="3108" y="39"/>
                    <a:pt x="3002" y="39"/>
                  </a:cubicBezTo>
                  <a:cubicBezTo>
                    <a:pt x="2791" y="39"/>
                    <a:pt x="2580" y="35"/>
                    <a:pt x="2368" y="13"/>
                  </a:cubicBezTo>
                  <a:cubicBezTo>
                    <a:pt x="2207" y="6"/>
                    <a:pt x="2045" y="0"/>
                    <a:pt x="1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7" name="Google Shape;12977;p23"/>
            <p:cNvSpPr/>
            <p:nvPr/>
          </p:nvSpPr>
          <p:spPr>
            <a:xfrm rot="-5400000">
              <a:off x="1538322" y="1643695"/>
              <a:ext cx="113407" cy="166177"/>
            </a:xfrm>
            <a:custGeom>
              <a:avLst/>
              <a:gdLst/>
              <a:ahLst/>
              <a:cxnLst/>
              <a:rect l="l" t="t" r="r" b="b"/>
              <a:pathLst>
                <a:path w="4571" h="3732" extrusionOk="0">
                  <a:moveTo>
                    <a:pt x="780" y="0"/>
                  </a:moveTo>
                  <a:cubicBezTo>
                    <a:pt x="520" y="0"/>
                    <a:pt x="260" y="8"/>
                    <a:pt x="0" y="24"/>
                  </a:cubicBezTo>
                  <a:cubicBezTo>
                    <a:pt x="101" y="658"/>
                    <a:pt x="234" y="1325"/>
                    <a:pt x="334" y="1992"/>
                  </a:cubicBezTo>
                  <a:cubicBezTo>
                    <a:pt x="434" y="2526"/>
                    <a:pt x="467" y="3126"/>
                    <a:pt x="701" y="3627"/>
                  </a:cubicBezTo>
                  <a:cubicBezTo>
                    <a:pt x="801" y="3660"/>
                    <a:pt x="934" y="3660"/>
                    <a:pt x="1068" y="3660"/>
                  </a:cubicBezTo>
                  <a:cubicBezTo>
                    <a:pt x="1384" y="3701"/>
                    <a:pt x="1694" y="3731"/>
                    <a:pt x="2003" y="3731"/>
                  </a:cubicBezTo>
                  <a:cubicBezTo>
                    <a:pt x="2445" y="3731"/>
                    <a:pt x="2885" y="3670"/>
                    <a:pt x="3336" y="3493"/>
                  </a:cubicBezTo>
                  <a:cubicBezTo>
                    <a:pt x="4003" y="3226"/>
                    <a:pt x="4570" y="2493"/>
                    <a:pt x="4570" y="1859"/>
                  </a:cubicBezTo>
                  <a:cubicBezTo>
                    <a:pt x="4570" y="1192"/>
                    <a:pt x="4003" y="458"/>
                    <a:pt x="3269" y="291"/>
                  </a:cubicBezTo>
                  <a:cubicBezTo>
                    <a:pt x="2454" y="87"/>
                    <a:pt x="1619" y="0"/>
                    <a:pt x="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8" name="Google Shape;12978;p23"/>
            <p:cNvSpPr/>
            <p:nvPr/>
          </p:nvSpPr>
          <p:spPr>
            <a:xfrm rot="-5400000">
              <a:off x="-53142" y="1726321"/>
              <a:ext cx="105939" cy="92795"/>
            </a:xfrm>
            <a:custGeom>
              <a:avLst/>
              <a:gdLst/>
              <a:ahLst/>
              <a:cxnLst/>
              <a:rect l="l" t="t" r="r" b="b"/>
              <a:pathLst>
                <a:path w="4270" h="2084" extrusionOk="0">
                  <a:moveTo>
                    <a:pt x="0" y="0"/>
                  </a:moveTo>
                  <a:cubicBezTo>
                    <a:pt x="34" y="701"/>
                    <a:pt x="67" y="1401"/>
                    <a:pt x="100" y="2068"/>
                  </a:cubicBezTo>
                  <a:cubicBezTo>
                    <a:pt x="345" y="2068"/>
                    <a:pt x="604" y="2083"/>
                    <a:pt x="859" y="2083"/>
                  </a:cubicBezTo>
                  <a:cubicBezTo>
                    <a:pt x="986" y="2083"/>
                    <a:pt x="1112" y="2079"/>
                    <a:pt x="1234" y="2068"/>
                  </a:cubicBezTo>
                  <a:cubicBezTo>
                    <a:pt x="1968" y="2002"/>
                    <a:pt x="2702" y="1968"/>
                    <a:pt x="3369" y="1601"/>
                  </a:cubicBezTo>
                  <a:cubicBezTo>
                    <a:pt x="3970" y="1234"/>
                    <a:pt x="4270" y="767"/>
                    <a:pt x="4203" y="67"/>
                  </a:cubicBezTo>
                  <a:cubicBezTo>
                    <a:pt x="4203" y="67"/>
                    <a:pt x="4203" y="33"/>
                    <a:pt x="4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9" name="Google Shape;12979;p23"/>
            <p:cNvSpPr/>
            <p:nvPr/>
          </p:nvSpPr>
          <p:spPr>
            <a:xfrm rot="-5400000">
              <a:off x="1773594" y="1537838"/>
              <a:ext cx="117525" cy="133761"/>
            </a:xfrm>
            <a:custGeom>
              <a:avLst/>
              <a:gdLst/>
              <a:ahLst/>
              <a:cxnLst/>
              <a:rect l="l" t="t" r="r" b="b"/>
              <a:pathLst>
                <a:path w="4737" h="3004" extrusionOk="0">
                  <a:moveTo>
                    <a:pt x="4737" y="1"/>
                  </a:moveTo>
                  <a:cubicBezTo>
                    <a:pt x="3836" y="1"/>
                    <a:pt x="2936" y="1"/>
                    <a:pt x="2068" y="34"/>
                  </a:cubicBezTo>
                  <a:cubicBezTo>
                    <a:pt x="1435" y="34"/>
                    <a:pt x="868" y="201"/>
                    <a:pt x="534" y="768"/>
                  </a:cubicBezTo>
                  <a:cubicBezTo>
                    <a:pt x="0" y="1635"/>
                    <a:pt x="601" y="2669"/>
                    <a:pt x="1668" y="2836"/>
                  </a:cubicBezTo>
                  <a:cubicBezTo>
                    <a:pt x="2052" y="2903"/>
                    <a:pt x="2444" y="2920"/>
                    <a:pt x="2836" y="2920"/>
                  </a:cubicBezTo>
                  <a:cubicBezTo>
                    <a:pt x="3228" y="2920"/>
                    <a:pt x="3619" y="2903"/>
                    <a:pt x="4003" y="2903"/>
                  </a:cubicBezTo>
                  <a:cubicBezTo>
                    <a:pt x="4203" y="2936"/>
                    <a:pt x="4370" y="2903"/>
                    <a:pt x="4537" y="3003"/>
                  </a:cubicBezTo>
                  <a:cubicBezTo>
                    <a:pt x="4570" y="2936"/>
                    <a:pt x="4604" y="2870"/>
                    <a:pt x="4604" y="2803"/>
                  </a:cubicBezTo>
                  <a:cubicBezTo>
                    <a:pt x="4570" y="1869"/>
                    <a:pt x="4704" y="935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0" name="Google Shape;12980;p23"/>
            <p:cNvSpPr/>
            <p:nvPr/>
          </p:nvSpPr>
          <p:spPr>
            <a:xfrm rot="-5400000">
              <a:off x="2140383" y="1730077"/>
              <a:ext cx="3325" cy="7481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67" y="1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34" y="101"/>
                    <a:pt x="134" y="67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1" name="Google Shape;12981;p23"/>
            <p:cNvSpPr/>
            <p:nvPr/>
          </p:nvSpPr>
          <p:spPr>
            <a:xfrm rot="-5400000">
              <a:off x="4386177" y="1528665"/>
              <a:ext cx="162233" cy="170318"/>
            </a:xfrm>
            <a:custGeom>
              <a:avLst/>
              <a:gdLst/>
              <a:ahLst/>
              <a:cxnLst/>
              <a:rect l="l" t="t" r="r" b="b"/>
              <a:pathLst>
                <a:path w="6539" h="3825" extrusionOk="0">
                  <a:moveTo>
                    <a:pt x="2613" y="1"/>
                  </a:moveTo>
                  <a:cubicBezTo>
                    <a:pt x="2178" y="1"/>
                    <a:pt x="1735" y="65"/>
                    <a:pt x="1335" y="278"/>
                  </a:cubicBezTo>
                  <a:cubicBezTo>
                    <a:pt x="501" y="645"/>
                    <a:pt x="1" y="1579"/>
                    <a:pt x="234" y="2346"/>
                  </a:cubicBezTo>
                  <a:lnTo>
                    <a:pt x="201" y="2346"/>
                  </a:lnTo>
                  <a:cubicBezTo>
                    <a:pt x="449" y="3215"/>
                    <a:pt x="1304" y="3824"/>
                    <a:pt x="2174" y="3824"/>
                  </a:cubicBezTo>
                  <a:cubicBezTo>
                    <a:pt x="2239" y="3824"/>
                    <a:pt x="2304" y="3821"/>
                    <a:pt x="2369" y="3814"/>
                  </a:cubicBezTo>
                  <a:cubicBezTo>
                    <a:pt x="3170" y="3714"/>
                    <a:pt x="3970" y="3581"/>
                    <a:pt x="4771" y="3581"/>
                  </a:cubicBezTo>
                  <a:cubicBezTo>
                    <a:pt x="5471" y="3547"/>
                    <a:pt x="6238" y="2947"/>
                    <a:pt x="6372" y="2380"/>
                  </a:cubicBezTo>
                  <a:cubicBezTo>
                    <a:pt x="6539" y="1512"/>
                    <a:pt x="6205" y="812"/>
                    <a:pt x="5471" y="445"/>
                  </a:cubicBezTo>
                  <a:cubicBezTo>
                    <a:pt x="4671" y="45"/>
                    <a:pt x="3803" y="45"/>
                    <a:pt x="2936" y="11"/>
                  </a:cubicBezTo>
                  <a:cubicBezTo>
                    <a:pt x="2829" y="5"/>
                    <a:pt x="2721" y="1"/>
                    <a:pt x="2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2" name="Google Shape;12982;p23"/>
            <p:cNvSpPr/>
            <p:nvPr/>
          </p:nvSpPr>
          <p:spPr>
            <a:xfrm rot="-5400000">
              <a:off x="4049822" y="1496332"/>
              <a:ext cx="151490" cy="143111"/>
            </a:xfrm>
            <a:custGeom>
              <a:avLst/>
              <a:gdLst/>
              <a:ahLst/>
              <a:cxnLst/>
              <a:rect l="l" t="t" r="r" b="b"/>
              <a:pathLst>
                <a:path w="6106" h="3214" extrusionOk="0">
                  <a:moveTo>
                    <a:pt x="1695" y="1"/>
                  </a:moveTo>
                  <a:cubicBezTo>
                    <a:pt x="1376" y="1"/>
                    <a:pt x="1057" y="31"/>
                    <a:pt x="768" y="208"/>
                  </a:cubicBezTo>
                  <a:cubicBezTo>
                    <a:pt x="334" y="475"/>
                    <a:pt x="34" y="776"/>
                    <a:pt x="1" y="1276"/>
                  </a:cubicBezTo>
                  <a:cubicBezTo>
                    <a:pt x="1" y="1776"/>
                    <a:pt x="201" y="2243"/>
                    <a:pt x="668" y="2443"/>
                  </a:cubicBezTo>
                  <a:cubicBezTo>
                    <a:pt x="1833" y="2947"/>
                    <a:pt x="3088" y="3213"/>
                    <a:pt x="4376" y="3213"/>
                  </a:cubicBezTo>
                  <a:cubicBezTo>
                    <a:pt x="4452" y="3213"/>
                    <a:pt x="4528" y="3212"/>
                    <a:pt x="4604" y="3211"/>
                  </a:cubicBezTo>
                  <a:cubicBezTo>
                    <a:pt x="5405" y="3211"/>
                    <a:pt x="6005" y="2510"/>
                    <a:pt x="6038" y="1810"/>
                  </a:cubicBezTo>
                  <a:cubicBezTo>
                    <a:pt x="6105" y="1176"/>
                    <a:pt x="5605" y="475"/>
                    <a:pt x="4804" y="309"/>
                  </a:cubicBezTo>
                  <a:cubicBezTo>
                    <a:pt x="3970" y="108"/>
                    <a:pt x="3070" y="8"/>
                    <a:pt x="2169" y="8"/>
                  </a:cubicBezTo>
                  <a:cubicBezTo>
                    <a:pt x="2013" y="8"/>
                    <a:pt x="1854" y="1"/>
                    <a:pt x="1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3" name="Google Shape;12983;p23"/>
            <p:cNvSpPr/>
            <p:nvPr/>
          </p:nvSpPr>
          <p:spPr>
            <a:xfrm rot="-5400000">
              <a:off x="3226550" y="1638706"/>
              <a:ext cx="153946" cy="132291"/>
            </a:xfrm>
            <a:custGeom>
              <a:avLst/>
              <a:gdLst/>
              <a:ahLst/>
              <a:cxnLst/>
              <a:rect l="l" t="t" r="r" b="b"/>
              <a:pathLst>
                <a:path w="6205" h="2971" extrusionOk="0">
                  <a:moveTo>
                    <a:pt x="4670" y="1"/>
                  </a:moveTo>
                  <a:cubicBezTo>
                    <a:pt x="4648" y="1"/>
                    <a:pt x="4626" y="1"/>
                    <a:pt x="4603" y="2"/>
                  </a:cubicBezTo>
                  <a:cubicBezTo>
                    <a:pt x="3503" y="2"/>
                    <a:pt x="2402" y="102"/>
                    <a:pt x="1334" y="235"/>
                  </a:cubicBezTo>
                  <a:cubicBezTo>
                    <a:pt x="601" y="335"/>
                    <a:pt x="0" y="969"/>
                    <a:pt x="34" y="1603"/>
                  </a:cubicBezTo>
                  <a:cubicBezTo>
                    <a:pt x="67" y="2137"/>
                    <a:pt x="567" y="2737"/>
                    <a:pt x="1368" y="2837"/>
                  </a:cubicBezTo>
                  <a:cubicBezTo>
                    <a:pt x="2202" y="2904"/>
                    <a:pt x="3069" y="2804"/>
                    <a:pt x="3903" y="2971"/>
                  </a:cubicBezTo>
                  <a:cubicBezTo>
                    <a:pt x="4237" y="2971"/>
                    <a:pt x="4537" y="2971"/>
                    <a:pt x="4837" y="2904"/>
                  </a:cubicBezTo>
                  <a:cubicBezTo>
                    <a:pt x="5671" y="2737"/>
                    <a:pt x="6205" y="2070"/>
                    <a:pt x="6171" y="1303"/>
                  </a:cubicBezTo>
                  <a:cubicBezTo>
                    <a:pt x="6106" y="588"/>
                    <a:pt x="5472" y="1"/>
                    <a:pt x="4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4" name="Google Shape;12984;p23"/>
            <p:cNvSpPr/>
            <p:nvPr/>
          </p:nvSpPr>
          <p:spPr>
            <a:xfrm rot="-5400000">
              <a:off x="992641" y="1703810"/>
              <a:ext cx="154765" cy="112165"/>
            </a:xfrm>
            <a:custGeom>
              <a:avLst/>
              <a:gdLst/>
              <a:ahLst/>
              <a:cxnLst/>
              <a:rect l="l" t="t" r="r" b="b"/>
              <a:pathLst>
                <a:path w="6238" h="2519" extrusionOk="0">
                  <a:moveTo>
                    <a:pt x="1601" y="0"/>
                  </a:moveTo>
                  <a:cubicBezTo>
                    <a:pt x="1268" y="0"/>
                    <a:pt x="968" y="100"/>
                    <a:pt x="701" y="267"/>
                  </a:cubicBezTo>
                  <a:cubicBezTo>
                    <a:pt x="100" y="634"/>
                    <a:pt x="0" y="1401"/>
                    <a:pt x="467" y="1935"/>
                  </a:cubicBezTo>
                  <a:cubicBezTo>
                    <a:pt x="934" y="2402"/>
                    <a:pt x="1535" y="2502"/>
                    <a:pt x="2135" y="2502"/>
                  </a:cubicBezTo>
                  <a:cubicBezTo>
                    <a:pt x="2602" y="2502"/>
                    <a:pt x="3069" y="2519"/>
                    <a:pt x="3536" y="2519"/>
                  </a:cubicBezTo>
                  <a:cubicBezTo>
                    <a:pt x="4003" y="2519"/>
                    <a:pt x="4470" y="2502"/>
                    <a:pt x="4937" y="2435"/>
                  </a:cubicBezTo>
                  <a:cubicBezTo>
                    <a:pt x="5571" y="2335"/>
                    <a:pt x="6105" y="1968"/>
                    <a:pt x="6171" y="1401"/>
                  </a:cubicBezTo>
                  <a:cubicBezTo>
                    <a:pt x="6238" y="801"/>
                    <a:pt x="5804" y="267"/>
                    <a:pt x="5137" y="100"/>
                  </a:cubicBezTo>
                  <a:cubicBezTo>
                    <a:pt x="4846" y="27"/>
                    <a:pt x="4548" y="12"/>
                    <a:pt x="4258" y="12"/>
                  </a:cubicBezTo>
                  <a:cubicBezTo>
                    <a:pt x="4041" y="12"/>
                    <a:pt x="3828" y="20"/>
                    <a:pt x="3625" y="20"/>
                  </a:cubicBezTo>
                  <a:cubicBezTo>
                    <a:pt x="3478" y="20"/>
                    <a:pt x="3337" y="16"/>
                    <a:pt x="3203" y="0"/>
                  </a:cubicBezTo>
                  <a:lnTo>
                    <a:pt x="2335" y="0"/>
                  </a:lnTo>
                  <a:cubicBezTo>
                    <a:pt x="2180" y="0"/>
                    <a:pt x="2024" y="15"/>
                    <a:pt x="1858" y="15"/>
                  </a:cubicBezTo>
                  <a:cubicBezTo>
                    <a:pt x="1776" y="15"/>
                    <a:pt x="1690" y="11"/>
                    <a:pt x="1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5" name="Google Shape;12985;p23"/>
            <p:cNvSpPr/>
            <p:nvPr/>
          </p:nvSpPr>
          <p:spPr>
            <a:xfrm rot="-5400000">
              <a:off x="3471258" y="1461526"/>
              <a:ext cx="144047" cy="117553"/>
            </a:xfrm>
            <a:custGeom>
              <a:avLst/>
              <a:gdLst/>
              <a:ahLst/>
              <a:cxnLst/>
              <a:rect l="l" t="t" r="r" b="b"/>
              <a:pathLst>
                <a:path w="5806" h="2640" extrusionOk="0">
                  <a:moveTo>
                    <a:pt x="1570" y="1"/>
                  </a:moveTo>
                  <a:cubicBezTo>
                    <a:pt x="1405" y="1"/>
                    <a:pt x="1240" y="13"/>
                    <a:pt x="1068" y="56"/>
                  </a:cubicBezTo>
                  <a:cubicBezTo>
                    <a:pt x="601" y="189"/>
                    <a:pt x="201" y="389"/>
                    <a:pt x="101" y="923"/>
                  </a:cubicBezTo>
                  <a:cubicBezTo>
                    <a:pt x="1" y="1424"/>
                    <a:pt x="168" y="1857"/>
                    <a:pt x="601" y="2157"/>
                  </a:cubicBezTo>
                  <a:cubicBezTo>
                    <a:pt x="835" y="2358"/>
                    <a:pt x="1135" y="2491"/>
                    <a:pt x="1469" y="2558"/>
                  </a:cubicBezTo>
                  <a:cubicBezTo>
                    <a:pt x="1749" y="2618"/>
                    <a:pt x="2029" y="2630"/>
                    <a:pt x="2309" y="2630"/>
                  </a:cubicBezTo>
                  <a:cubicBezTo>
                    <a:pt x="2496" y="2630"/>
                    <a:pt x="2683" y="2624"/>
                    <a:pt x="2870" y="2624"/>
                  </a:cubicBezTo>
                  <a:cubicBezTo>
                    <a:pt x="3061" y="2633"/>
                    <a:pt x="3251" y="2640"/>
                    <a:pt x="3438" y="2640"/>
                  </a:cubicBezTo>
                  <a:cubicBezTo>
                    <a:pt x="3969" y="2640"/>
                    <a:pt x="4487" y="2588"/>
                    <a:pt x="5005" y="2391"/>
                  </a:cubicBezTo>
                  <a:cubicBezTo>
                    <a:pt x="5472" y="2191"/>
                    <a:pt x="5805" y="1790"/>
                    <a:pt x="5805" y="1357"/>
                  </a:cubicBezTo>
                  <a:cubicBezTo>
                    <a:pt x="5805" y="890"/>
                    <a:pt x="5438" y="456"/>
                    <a:pt x="4938" y="289"/>
                  </a:cubicBezTo>
                  <a:cubicBezTo>
                    <a:pt x="4671" y="189"/>
                    <a:pt x="4371" y="156"/>
                    <a:pt x="4104" y="123"/>
                  </a:cubicBezTo>
                  <a:cubicBezTo>
                    <a:pt x="3470" y="123"/>
                    <a:pt x="2870" y="89"/>
                    <a:pt x="2236" y="23"/>
                  </a:cubicBezTo>
                  <a:cubicBezTo>
                    <a:pt x="2007" y="23"/>
                    <a:pt x="1789" y="1"/>
                    <a:pt x="1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6" name="Google Shape;12986;p23"/>
            <p:cNvSpPr/>
            <p:nvPr/>
          </p:nvSpPr>
          <p:spPr>
            <a:xfrm rot="-5400000">
              <a:off x="1220579" y="1561074"/>
              <a:ext cx="133255" cy="126191"/>
            </a:xfrm>
            <a:custGeom>
              <a:avLst/>
              <a:gdLst/>
              <a:ahLst/>
              <a:cxnLst/>
              <a:rect l="l" t="t" r="r" b="b"/>
              <a:pathLst>
                <a:path w="5371" h="2834" extrusionOk="0">
                  <a:moveTo>
                    <a:pt x="3453" y="0"/>
                  </a:moveTo>
                  <a:cubicBezTo>
                    <a:pt x="3211" y="0"/>
                    <a:pt x="2969" y="17"/>
                    <a:pt x="2736" y="17"/>
                  </a:cubicBezTo>
                  <a:cubicBezTo>
                    <a:pt x="2517" y="17"/>
                    <a:pt x="2299" y="8"/>
                    <a:pt x="2084" y="8"/>
                  </a:cubicBezTo>
                  <a:cubicBezTo>
                    <a:pt x="1707" y="8"/>
                    <a:pt x="1341" y="35"/>
                    <a:pt x="1001" y="184"/>
                  </a:cubicBezTo>
                  <a:cubicBezTo>
                    <a:pt x="534" y="350"/>
                    <a:pt x="201" y="651"/>
                    <a:pt x="101" y="1151"/>
                  </a:cubicBezTo>
                  <a:cubicBezTo>
                    <a:pt x="0" y="1651"/>
                    <a:pt x="301" y="1985"/>
                    <a:pt x="634" y="2252"/>
                  </a:cubicBezTo>
                  <a:cubicBezTo>
                    <a:pt x="801" y="2352"/>
                    <a:pt x="968" y="2452"/>
                    <a:pt x="1168" y="2485"/>
                  </a:cubicBezTo>
                  <a:cubicBezTo>
                    <a:pt x="1933" y="2684"/>
                    <a:pt x="2721" y="2834"/>
                    <a:pt x="3534" y="2834"/>
                  </a:cubicBezTo>
                  <a:cubicBezTo>
                    <a:pt x="3679" y="2834"/>
                    <a:pt x="3824" y="2829"/>
                    <a:pt x="3970" y="2819"/>
                  </a:cubicBezTo>
                  <a:lnTo>
                    <a:pt x="3937" y="2819"/>
                  </a:lnTo>
                  <a:cubicBezTo>
                    <a:pt x="4704" y="2785"/>
                    <a:pt x="5238" y="2318"/>
                    <a:pt x="5304" y="1651"/>
                  </a:cubicBezTo>
                  <a:cubicBezTo>
                    <a:pt x="5371" y="851"/>
                    <a:pt x="4971" y="317"/>
                    <a:pt x="4170" y="84"/>
                  </a:cubicBezTo>
                  <a:cubicBezTo>
                    <a:pt x="3937" y="17"/>
                    <a:pt x="3695" y="0"/>
                    <a:pt x="3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7" name="Google Shape;12987;p23"/>
            <p:cNvSpPr/>
            <p:nvPr/>
          </p:nvSpPr>
          <p:spPr>
            <a:xfrm rot="-5400000">
              <a:off x="2969401" y="1498464"/>
              <a:ext cx="144022" cy="109894"/>
            </a:xfrm>
            <a:custGeom>
              <a:avLst/>
              <a:gdLst/>
              <a:ahLst/>
              <a:cxnLst/>
              <a:rect l="l" t="t" r="r" b="b"/>
              <a:pathLst>
                <a:path w="5805" h="2468" extrusionOk="0">
                  <a:moveTo>
                    <a:pt x="2265" y="1"/>
                  </a:moveTo>
                  <a:cubicBezTo>
                    <a:pt x="1880" y="1"/>
                    <a:pt x="1492" y="12"/>
                    <a:pt x="1101" y="33"/>
                  </a:cubicBezTo>
                  <a:cubicBezTo>
                    <a:pt x="501" y="33"/>
                    <a:pt x="34" y="500"/>
                    <a:pt x="34" y="967"/>
                  </a:cubicBezTo>
                  <a:cubicBezTo>
                    <a:pt x="1" y="1501"/>
                    <a:pt x="301" y="1901"/>
                    <a:pt x="935" y="2101"/>
                  </a:cubicBezTo>
                  <a:cubicBezTo>
                    <a:pt x="1902" y="2435"/>
                    <a:pt x="2936" y="2401"/>
                    <a:pt x="3937" y="2468"/>
                  </a:cubicBezTo>
                  <a:lnTo>
                    <a:pt x="4504" y="2468"/>
                  </a:lnTo>
                  <a:cubicBezTo>
                    <a:pt x="5138" y="2435"/>
                    <a:pt x="5705" y="2001"/>
                    <a:pt x="5738" y="1501"/>
                  </a:cubicBezTo>
                  <a:cubicBezTo>
                    <a:pt x="5805" y="733"/>
                    <a:pt x="5505" y="266"/>
                    <a:pt x="4737" y="166"/>
                  </a:cubicBezTo>
                  <a:cubicBezTo>
                    <a:pt x="3917" y="52"/>
                    <a:pt x="3096" y="1"/>
                    <a:pt x="2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8" name="Google Shape;12988;p23"/>
            <p:cNvSpPr/>
            <p:nvPr/>
          </p:nvSpPr>
          <p:spPr>
            <a:xfrm rot="-5400000">
              <a:off x="405099" y="1674955"/>
              <a:ext cx="145684" cy="107801"/>
            </a:xfrm>
            <a:custGeom>
              <a:avLst/>
              <a:gdLst/>
              <a:ahLst/>
              <a:cxnLst/>
              <a:rect l="l" t="t" r="r" b="b"/>
              <a:pathLst>
                <a:path w="5872" h="2421" extrusionOk="0">
                  <a:moveTo>
                    <a:pt x="4374" y="0"/>
                  </a:moveTo>
                  <a:cubicBezTo>
                    <a:pt x="3239" y="0"/>
                    <a:pt x="2107" y="123"/>
                    <a:pt x="1001" y="272"/>
                  </a:cubicBezTo>
                  <a:cubicBezTo>
                    <a:pt x="468" y="339"/>
                    <a:pt x="167" y="606"/>
                    <a:pt x="101" y="1039"/>
                  </a:cubicBezTo>
                  <a:cubicBezTo>
                    <a:pt x="1" y="1440"/>
                    <a:pt x="234" y="1873"/>
                    <a:pt x="634" y="2107"/>
                  </a:cubicBezTo>
                  <a:cubicBezTo>
                    <a:pt x="1026" y="2376"/>
                    <a:pt x="1453" y="2412"/>
                    <a:pt x="1929" y="2412"/>
                  </a:cubicBezTo>
                  <a:cubicBezTo>
                    <a:pt x="2103" y="2412"/>
                    <a:pt x="2282" y="2407"/>
                    <a:pt x="2469" y="2407"/>
                  </a:cubicBezTo>
                  <a:cubicBezTo>
                    <a:pt x="2567" y="2417"/>
                    <a:pt x="2665" y="2421"/>
                    <a:pt x="2764" y="2421"/>
                  </a:cubicBezTo>
                  <a:cubicBezTo>
                    <a:pt x="3243" y="2421"/>
                    <a:pt x="3738" y="2326"/>
                    <a:pt x="4250" y="2326"/>
                  </a:cubicBezTo>
                  <a:cubicBezTo>
                    <a:pt x="4356" y="2326"/>
                    <a:pt x="4463" y="2331"/>
                    <a:pt x="4571" y="2340"/>
                  </a:cubicBezTo>
                  <a:cubicBezTo>
                    <a:pt x="4737" y="2340"/>
                    <a:pt x="4904" y="2274"/>
                    <a:pt x="5071" y="2240"/>
                  </a:cubicBezTo>
                  <a:cubicBezTo>
                    <a:pt x="5571" y="2073"/>
                    <a:pt x="5871" y="1540"/>
                    <a:pt x="5805" y="873"/>
                  </a:cubicBezTo>
                  <a:cubicBezTo>
                    <a:pt x="5738" y="439"/>
                    <a:pt x="5271" y="39"/>
                    <a:pt x="4771" y="5"/>
                  </a:cubicBezTo>
                  <a:cubicBezTo>
                    <a:pt x="4638" y="2"/>
                    <a:pt x="4506" y="0"/>
                    <a:pt x="4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9" name="Google Shape;12989;p23"/>
            <p:cNvSpPr/>
            <p:nvPr/>
          </p:nvSpPr>
          <p:spPr>
            <a:xfrm rot="-5400000">
              <a:off x="2466964" y="1533443"/>
              <a:ext cx="130774" cy="119378"/>
            </a:xfrm>
            <a:custGeom>
              <a:avLst/>
              <a:gdLst/>
              <a:ahLst/>
              <a:cxnLst/>
              <a:rect l="l" t="t" r="r" b="b"/>
              <a:pathLst>
                <a:path w="5271" h="2681" extrusionOk="0">
                  <a:moveTo>
                    <a:pt x="2949" y="0"/>
                  </a:moveTo>
                  <a:cubicBezTo>
                    <a:pt x="2481" y="0"/>
                    <a:pt x="2008" y="30"/>
                    <a:pt x="1535" y="30"/>
                  </a:cubicBezTo>
                  <a:cubicBezTo>
                    <a:pt x="1301" y="30"/>
                    <a:pt x="1101" y="130"/>
                    <a:pt x="901" y="230"/>
                  </a:cubicBezTo>
                  <a:cubicBezTo>
                    <a:pt x="334" y="464"/>
                    <a:pt x="0" y="1064"/>
                    <a:pt x="100" y="1698"/>
                  </a:cubicBezTo>
                  <a:cubicBezTo>
                    <a:pt x="201" y="2232"/>
                    <a:pt x="734" y="2665"/>
                    <a:pt x="1335" y="2665"/>
                  </a:cubicBezTo>
                  <a:cubicBezTo>
                    <a:pt x="1446" y="2677"/>
                    <a:pt x="1561" y="2680"/>
                    <a:pt x="1677" y="2680"/>
                  </a:cubicBezTo>
                  <a:cubicBezTo>
                    <a:pt x="1909" y="2680"/>
                    <a:pt x="2146" y="2665"/>
                    <a:pt x="2369" y="2665"/>
                  </a:cubicBezTo>
                  <a:lnTo>
                    <a:pt x="3136" y="2665"/>
                  </a:lnTo>
                  <a:cubicBezTo>
                    <a:pt x="3193" y="2672"/>
                    <a:pt x="3249" y="2675"/>
                    <a:pt x="3305" y="2675"/>
                  </a:cubicBezTo>
                  <a:cubicBezTo>
                    <a:pt x="3538" y="2675"/>
                    <a:pt x="3754" y="2626"/>
                    <a:pt x="3970" y="2599"/>
                  </a:cubicBezTo>
                  <a:cubicBezTo>
                    <a:pt x="4670" y="2499"/>
                    <a:pt x="5204" y="1998"/>
                    <a:pt x="5237" y="1431"/>
                  </a:cubicBezTo>
                  <a:cubicBezTo>
                    <a:pt x="5271" y="764"/>
                    <a:pt x="4871" y="264"/>
                    <a:pt x="4103" y="97"/>
                  </a:cubicBezTo>
                  <a:cubicBezTo>
                    <a:pt x="3724" y="21"/>
                    <a:pt x="3338" y="0"/>
                    <a:pt x="2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0" name="Google Shape;12990;p23"/>
            <p:cNvSpPr/>
            <p:nvPr/>
          </p:nvSpPr>
          <p:spPr>
            <a:xfrm rot="-5400000">
              <a:off x="124264" y="1607378"/>
              <a:ext cx="132461" cy="115504"/>
            </a:xfrm>
            <a:custGeom>
              <a:avLst/>
              <a:gdLst/>
              <a:ahLst/>
              <a:cxnLst/>
              <a:rect l="l" t="t" r="r" b="b"/>
              <a:pathLst>
                <a:path w="5339" h="2594" extrusionOk="0">
                  <a:moveTo>
                    <a:pt x="2715" y="1"/>
                  </a:moveTo>
                  <a:cubicBezTo>
                    <a:pt x="2211" y="1"/>
                    <a:pt x="1702" y="26"/>
                    <a:pt x="1202" y="43"/>
                  </a:cubicBezTo>
                  <a:cubicBezTo>
                    <a:pt x="568" y="43"/>
                    <a:pt x="134" y="510"/>
                    <a:pt x="68" y="1077"/>
                  </a:cubicBezTo>
                  <a:cubicBezTo>
                    <a:pt x="1" y="1644"/>
                    <a:pt x="368" y="2178"/>
                    <a:pt x="1002" y="2378"/>
                  </a:cubicBezTo>
                  <a:cubicBezTo>
                    <a:pt x="1486" y="2547"/>
                    <a:pt x="2005" y="2594"/>
                    <a:pt x="2521" y="2594"/>
                  </a:cubicBezTo>
                  <a:cubicBezTo>
                    <a:pt x="2716" y="2594"/>
                    <a:pt x="2911" y="2587"/>
                    <a:pt x="3103" y="2578"/>
                  </a:cubicBezTo>
                  <a:lnTo>
                    <a:pt x="4004" y="2578"/>
                  </a:lnTo>
                  <a:cubicBezTo>
                    <a:pt x="4671" y="2578"/>
                    <a:pt x="5238" y="2111"/>
                    <a:pt x="5271" y="1510"/>
                  </a:cubicBezTo>
                  <a:cubicBezTo>
                    <a:pt x="5338" y="743"/>
                    <a:pt x="4938" y="209"/>
                    <a:pt x="4204" y="109"/>
                  </a:cubicBezTo>
                  <a:cubicBezTo>
                    <a:pt x="3720" y="26"/>
                    <a:pt x="3220" y="1"/>
                    <a:pt x="2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1" name="Google Shape;12991;p23"/>
            <p:cNvSpPr/>
            <p:nvPr/>
          </p:nvSpPr>
          <p:spPr>
            <a:xfrm rot="-5400000">
              <a:off x="3720304" y="1600358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701" y="1"/>
                  </a:moveTo>
                  <a:cubicBezTo>
                    <a:pt x="3680" y="1"/>
                    <a:pt x="3658" y="1"/>
                    <a:pt x="3636" y="2"/>
                  </a:cubicBezTo>
                  <a:cubicBezTo>
                    <a:pt x="2536" y="35"/>
                    <a:pt x="1468" y="269"/>
                    <a:pt x="501" y="836"/>
                  </a:cubicBezTo>
                  <a:cubicBezTo>
                    <a:pt x="267" y="969"/>
                    <a:pt x="0" y="1169"/>
                    <a:pt x="0" y="1536"/>
                  </a:cubicBezTo>
                  <a:cubicBezTo>
                    <a:pt x="0" y="2103"/>
                    <a:pt x="301" y="2470"/>
                    <a:pt x="1001" y="2604"/>
                  </a:cubicBezTo>
                  <a:cubicBezTo>
                    <a:pt x="1868" y="2771"/>
                    <a:pt x="2736" y="2837"/>
                    <a:pt x="3603" y="2871"/>
                  </a:cubicBezTo>
                  <a:cubicBezTo>
                    <a:pt x="3626" y="2872"/>
                    <a:pt x="3648" y="2872"/>
                    <a:pt x="3671" y="2872"/>
                  </a:cubicBezTo>
                  <a:cubicBezTo>
                    <a:pt x="4535" y="2872"/>
                    <a:pt x="5137" y="2249"/>
                    <a:pt x="5137" y="1436"/>
                  </a:cubicBezTo>
                  <a:cubicBezTo>
                    <a:pt x="5137" y="623"/>
                    <a:pt x="4535" y="1"/>
                    <a:pt x="37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2" name="Google Shape;12992;p23"/>
            <p:cNvSpPr/>
            <p:nvPr/>
          </p:nvSpPr>
          <p:spPr>
            <a:xfrm rot="-5400000">
              <a:off x="2704896" y="1609621"/>
              <a:ext cx="134917" cy="118488"/>
            </a:xfrm>
            <a:custGeom>
              <a:avLst/>
              <a:gdLst/>
              <a:ahLst/>
              <a:cxnLst/>
              <a:rect l="l" t="t" r="r" b="b"/>
              <a:pathLst>
                <a:path w="5438" h="2661" extrusionOk="0">
                  <a:moveTo>
                    <a:pt x="3570" y="1"/>
                  </a:moveTo>
                  <a:cubicBezTo>
                    <a:pt x="3270" y="34"/>
                    <a:pt x="2970" y="34"/>
                    <a:pt x="2636" y="101"/>
                  </a:cubicBezTo>
                  <a:cubicBezTo>
                    <a:pt x="1969" y="201"/>
                    <a:pt x="1235" y="168"/>
                    <a:pt x="601" y="501"/>
                  </a:cubicBezTo>
                  <a:cubicBezTo>
                    <a:pt x="234" y="668"/>
                    <a:pt x="34" y="935"/>
                    <a:pt x="34" y="1335"/>
                  </a:cubicBezTo>
                  <a:cubicBezTo>
                    <a:pt x="1" y="1735"/>
                    <a:pt x="134" y="2069"/>
                    <a:pt x="535" y="2302"/>
                  </a:cubicBezTo>
                  <a:cubicBezTo>
                    <a:pt x="835" y="2469"/>
                    <a:pt x="1135" y="2569"/>
                    <a:pt x="1502" y="2569"/>
                  </a:cubicBezTo>
                  <a:cubicBezTo>
                    <a:pt x="2069" y="2603"/>
                    <a:pt x="2636" y="2569"/>
                    <a:pt x="3203" y="2636"/>
                  </a:cubicBezTo>
                  <a:cubicBezTo>
                    <a:pt x="3316" y="2652"/>
                    <a:pt x="3427" y="2660"/>
                    <a:pt x="3535" y="2660"/>
                  </a:cubicBezTo>
                  <a:cubicBezTo>
                    <a:pt x="4101" y="2660"/>
                    <a:pt x="4596" y="2434"/>
                    <a:pt x="4904" y="1902"/>
                  </a:cubicBezTo>
                  <a:cubicBezTo>
                    <a:pt x="5438" y="1001"/>
                    <a:pt x="4704" y="1"/>
                    <a:pt x="3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3" name="Google Shape;12993;p23"/>
            <p:cNvSpPr/>
            <p:nvPr/>
          </p:nvSpPr>
          <p:spPr>
            <a:xfrm rot="-5400000">
              <a:off x="5178294" y="1382561"/>
              <a:ext cx="79466" cy="815076"/>
            </a:xfrm>
            <a:custGeom>
              <a:avLst/>
              <a:gdLst/>
              <a:ahLst/>
              <a:cxnLst/>
              <a:rect l="l" t="t" r="r" b="b"/>
              <a:pathLst>
                <a:path w="3203" h="18305" extrusionOk="0">
                  <a:moveTo>
                    <a:pt x="2677" y="1"/>
                  </a:moveTo>
                  <a:cubicBezTo>
                    <a:pt x="2532" y="1"/>
                    <a:pt x="2407" y="120"/>
                    <a:pt x="2302" y="198"/>
                  </a:cubicBezTo>
                  <a:cubicBezTo>
                    <a:pt x="1635" y="732"/>
                    <a:pt x="1335" y="1466"/>
                    <a:pt x="1235" y="2300"/>
                  </a:cubicBezTo>
                  <a:cubicBezTo>
                    <a:pt x="1201" y="2500"/>
                    <a:pt x="1235" y="2700"/>
                    <a:pt x="1235" y="2967"/>
                  </a:cubicBezTo>
                  <a:cubicBezTo>
                    <a:pt x="1201" y="3567"/>
                    <a:pt x="1401" y="4201"/>
                    <a:pt x="1401" y="4868"/>
                  </a:cubicBezTo>
                  <a:cubicBezTo>
                    <a:pt x="1368" y="7203"/>
                    <a:pt x="1268" y="9538"/>
                    <a:pt x="834" y="11873"/>
                  </a:cubicBezTo>
                  <a:cubicBezTo>
                    <a:pt x="467" y="13775"/>
                    <a:pt x="134" y="15676"/>
                    <a:pt x="34" y="17611"/>
                  </a:cubicBezTo>
                  <a:cubicBezTo>
                    <a:pt x="0" y="17911"/>
                    <a:pt x="67" y="18178"/>
                    <a:pt x="367" y="18278"/>
                  </a:cubicBezTo>
                  <a:cubicBezTo>
                    <a:pt x="421" y="18296"/>
                    <a:pt x="472" y="18304"/>
                    <a:pt x="519" y="18304"/>
                  </a:cubicBezTo>
                  <a:cubicBezTo>
                    <a:pt x="737" y="18304"/>
                    <a:pt x="892" y="18130"/>
                    <a:pt x="1001" y="17911"/>
                  </a:cubicBezTo>
                  <a:cubicBezTo>
                    <a:pt x="1101" y="17744"/>
                    <a:pt x="1201" y="17577"/>
                    <a:pt x="1235" y="17377"/>
                  </a:cubicBezTo>
                  <a:cubicBezTo>
                    <a:pt x="1568" y="16176"/>
                    <a:pt x="2002" y="14976"/>
                    <a:pt x="2202" y="13708"/>
                  </a:cubicBezTo>
                  <a:cubicBezTo>
                    <a:pt x="2536" y="11773"/>
                    <a:pt x="2903" y="9805"/>
                    <a:pt x="2969" y="7804"/>
                  </a:cubicBezTo>
                  <a:cubicBezTo>
                    <a:pt x="3003" y="6736"/>
                    <a:pt x="3169" y="5669"/>
                    <a:pt x="3169" y="4601"/>
                  </a:cubicBezTo>
                  <a:cubicBezTo>
                    <a:pt x="3169" y="3334"/>
                    <a:pt x="3203" y="2066"/>
                    <a:pt x="2936" y="799"/>
                  </a:cubicBezTo>
                  <a:cubicBezTo>
                    <a:pt x="2903" y="699"/>
                    <a:pt x="2903" y="565"/>
                    <a:pt x="2869" y="465"/>
                  </a:cubicBezTo>
                  <a:cubicBezTo>
                    <a:pt x="2869" y="332"/>
                    <a:pt x="2969" y="132"/>
                    <a:pt x="2802" y="32"/>
                  </a:cubicBezTo>
                  <a:cubicBezTo>
                    <a:pt x="2759" y="10"/>
                    <a:pt x="2717" y="1"/>
                    <a:pt x="2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4" name="Google Shape;12994;p23"/>
            <p:cNvSpPr/>
            <p:nvPr/>
          </p:nvSpPr>
          <p:spPr>
            <a:xfrm rot="-5400000">
              <a:off x="6952892" y="1415216"/>
              <a:ext cx="61256" cy="769613"/>
            </a:xfrm>
            <a:custGeom>
              <a:avLst/>
              <a:gdLst/>
              <a:ahLst/>
              <a:cxnLst/>
              <a:rect l="l" t="t" r="r" b="b"/>
              <a:pathLst>
                <a:path w="2469" h="17284" extrusionOk="0">
                  <a:moveTo>
                    <a:pt x="567" y="0"/>
                  </a:moveTo>
                  <a:cubicBezTo>
                    <a:pt x="400" y="34"/>
                    <a:pt x="434" y="200"/>
                    <a:pt x="434" y="300"/>
                  </a:cubicBezTo>
                  <a:cubicBezTo>
                    <a:pt x="367" y="2135"/>
                    <a:pt x="400" y="3970"/>
                    <a:pt x="634" y="5804"/>
                  </a:cubicBezTo>
                  <a:cubicBezTo>
                    <a:pt x="801" y="6972"/>
                    <a:pt x="701" y="8139"/>
                    <a:pt x="567" y="9307"/>
                  </a:cubicBezTo>
                  <a:cubicBezTo>
                    <a:pt x="334" y="11609"/>
                    <a:pt x="0" y="13877"/>
                    <a:pt x="100" y="16212"/>
                  </a:cubicBezTo>
                  <a:cubicBezTo>
                    <a:pt x="100" y="16412"/>
                    <a:pt x="134" y="16645"/>
                    <a:pt x="200" y="16846"/>
                  </a:cubicBezTo>
                  <a:cubicBezTo>
                    <a:pt x="234" y="17079"/>
                    <a:pt x="334" y="17246"/>
                    <a:pt x="567" y="17279"/>
                  </a:cubicBezTo>
                  <a:cubicBezTo>
                    <a:pt x="587" y="17282"/>
                    <a:pt x="607" y="17284"/>
                    <a:pt x="625" y="17284"/>
                  </a:cubicBezTo>
                  <a:cubicBezTo>
                    <a:pt x="818" y="17284"/>
                    <a:pt x="909" y="17129"/>
                    <a:pt x="1001" y="16946"/>
                  </a:cubicBezTo>
                  <a:cubicBezTo>
                    <a:pt x="1401" y="16212"/>
                    <a:pt x="1601" y="15411"/>
                    <a:pt x="1768" y="14611"/>
                  </a:cubicBezTo>
                  <a:cubicBezTo>
                    <a:pt x="2168" y="12876"/>
                    <a:pt x="2402" y="11142"/>
                    <a:pt x="2402" y="8740"/>
                  </a:cubicBezTo>
                  <a:cubicBezTo>
                    <a:pt x="2469" y="6805"/>
                    <a:pt x="2068" y="4337"/>
                    <a:pt x="1434" y="1868"/>
                  </a:cubicBezTo>
                  <a:cubicBezTo>
                    <a:pt x="1268" y="1301"/>
                    <a:pt x="1068" y="734"/>
                    <a:pt x="801" y="200"/>
                  </a:cubicBezTo>
                  <a:cubicBezTo>
                    <a:pt x="734" y="100"/>
                    <a:pt x="701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5" name="Google Shape;12995;p23"/>
            <p:cNvSpPr/>
            <p:nvPr/>
          </p:nvSpPr>
          <p:spPr>
            <a:xfrm rot="-5400000">
              <a:off x="7239518" y="1231996"/>
              <a:ext cx="52969" cy="523643"/>
            </a:xfrm>
            <a:custGeom>
              <a:avLst/>
              <a:gdLst/>
              <a:ahLst/>
              <a:cxnLst/>
              <a:rect l="l" t="t" r="r" b="b"/>
              <a:pathLst>
                <a:path w="2135" h="11760" extrusionOk="0">
                  <a:moveTo>
                    <a:pt x="1635" y="1"/>
                  </a:moveTo>
                  <a:cubicBezTo>
                    <a:pt x="1468" y="1"/>
                    <a:pt x="1468" y="168"/>
                    <a:pt x="1401" y="268"/>
                  </a:cubicBezTo>
                  <a:cubicBezTo>
                    <a:pt x="667" y="1735"/>
                    <a:pt x="234" y="3303"/>
                    <a:pt x="100" y="4971"/>
                  </a:cubicBezTo>
                  <a:cubicBezTo>
                    <a:pt x="0" y="6839"/>
                    <a:pt x="100" y="8740"/>
                    <a:pt x="500" y="10608"/>
                  </a:cubicBezTo>
                  <a:cubicBezTo>
                    <a:pt x="567" y="10909"/>
                    <a:pt x="667" y="11209"/>
                    <a:pt x="834" y="11476"/>
                  </a:cubicBezTo>
                  <a:cubicBezTo>
                    <a:pt x="916" y="11640"/>
                    <a:pt x="1044" y="11760"/>
                    <a:pt x="1217" y="11760"/>
                  </a:cubicBezTo>
                  <a:cubicBezTo>
                    <a:pt x="1254" y="11760"/>
                    <a:pt x="1293" y="11754"/>
                    <a:pt x="1334" y="11743"/>
                  </a:cubicBezTo>
                  <a:cubicBezTo>
                    <a:pt x="1568" y="11709"/>
                    <a:pt x="1635" y="11542"/>
                    <a:pt x="1701" y="11342"/>
                  </a:cubicBezTo>
                  <a:cubicBezTo>
                    <a:pt x="1801" y="10642"/>
                    <a:pt x="1835" y="9908"/>
                    <a:pt x="1868" y="9207"/>
                  </a:cubicBezTo>
                  <a:cubicBezTo>
                    <a:pt x="1968" y="7673"/>
                    <a:pt x="2068" y="6172"/>
                    <a:pt x="2068" y="4504"/>
                  </a:cubicBezTo>
                  <a:cubicBezTo>
                    <a:pt x="2135" y="3203"/>
                    <a:pt x="1835" y="1735"/>
                    <a:pt x="1835" y="301"/>
                  </a:cubicBezTo>
                  <a:cubicBezTo>
                    <a:pt x="1835" y="168"/>
                    <a:pt x="1801" y="34"/>
                    <a:pt x="1635" y="1"/>
                  </a:cubicBezTo>
                  <a:close/>
                </a:path>
              </a:pathLst>
            </a:custGeom>
            <a:solidFill>
              <a:srgbClr val="F8E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6" name="Google Shape;12996;p23"/>
            <p:cNvSpPr/>
            <p:nvPr/>
          </p:nvSpPr>
          <p:spPr>
            <a:xfrm rot="-5400000">
              <a:off x="6894991" y="1598447"/>
              <a:ext cx="139879" cy="139148"/>
            </a:xfrm>
            <a:custGeom>
              <a:avLst/>
              <a:gdLst/>
              <a:ahLst/>
              <a:cxnLst/>
              <a:rect l="l" t="t" r="r" b="b"/>
              <a:pathLst>
                <a:path w="5638" h="3125" extrusionOk="0">
                  <a:moveTo>
                    <a:pt x="3692" y="1"/>
                  </a:moveTo>
                  <a:cubicBezTo>
                    <a:pt x="3251" y="1"/>
                    <a:pt x="2810" y="63"/>
                    <a:pt x="2368" y="110"/>
                  </a:cubicBezTo>
                  <a:cubicBezTo>
                    <a:pt x="2068" y="110"/>
                    <a:pt x="1768" y="110"/>
                    <a:pt x="1468" y="143"/>
                  </a:cubicBezTo>
                  <a:cubicBezTo>
                    <a:pt x="967" y="176"/>
                    <a:pt x="567" y="443"/>
                    <a:pt x="167" y="610"/>
                  </a:cubicBezTo>
                  <a:cubicBezTo>
                    <a:pt x="0" y="877"/>
                    <a:pt x="167" y="1110"/>
                    <a:pt x="167" y="1344"/>
                  </a:cubicBezTo>
                  <a:cubicBezTo>
                    <a:pt x="167" y="1811"/>
                    <a:pt x="167" y="2245"/>
                    <a:pt x="167" y="2712"/>
                  </a:cubicBezTo>
                  <a:cubicBezTo>
                    <a:pt x="689" y="3051"/>
                    <a:pt x="1273" y="3125"/>
                    <a:pt x="1870" y="3125"/>
                  </a:cubicBezTo>
                  <a:cubicBezTo>
                    <a:pt x="2035" y="3125"/>
                    <a:pt x="2202" y="3119"/>
                    <a:pt x="2368" y="3112"/>
                  </a:cubicBezTo>
                  <a:cubicBezTo>
                    <a:pt x="2470" y="3107"/>
                    <a:pt x="2572" y="3105"/>
                    <a:pt x="2673" y="3105"/>
                  </a:cubicBezTo>
                  <a:cubicBezTo>
                    <a:pt x="2931" y="3105"/>
                    <a:pt x="3189" y="3117"/>
                    <a:pt x="3446" y="3117"/>
                  </a:cubicBezTo>
                  <a:cubicBezTo>
                    <a:pt x="3721" y="3117"/>
                    <a:pt x="3995" y="3103"/>
                    <a:pt x="4270" y="3045"/>
                  </a:cubicBezTo>
                  <a:cubicBezTo>
                    <a:pt x="5204" y="2845"/>
                    <a:pt x="5571" y="2311"/>
                    <a:pt x="5604" y="1544"/>
                  </a:cubicBezTo>
                  <a:cubicBezTo>
                    <a:pt x="5637" y="810"/>
                    <a:pt x="5037" y="176"/>
                    <a:pt x="4270" y="43"/>
                  </a:cubicBezTo>
                  <a:cubicBezTo>
                    <a:pt x="4077" y="13"/>
                    <a:pt x="3885" y="1"/>
                    <a:pt x="3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7" name="Google Shape;12997;p23"/>
            <p:cNvSpPr/>
            <p:nvPr/>
          </p:nvSpPr>
          <p:spPr>
            <a:xfrm rot="-5400000">
              <a:off x="7539115" y="1643562"/>
              <a:ext cx="113407" cy="166444"/>
            </a:xfrm>
            <a:custGeom>
              <a:avLst/>
              <a:gdLst/>
              <a:ahLst/>
              <a:cxnLst/>
              <a:rect l="l" t="t" r="r" b="b"/>
              <a:pathLst>
                <a:path w="4571" h="3738" extrusionOk="0">
                  <a:moveTo>
                    <a:pt x="2022" y="1"/>
                  </a:moveTo>
                  <a:cubicBezTo>
                    <a:pt x="1700" y="1"/>
                    <a:pt x="1381" y="29"/>
                    <a:pt x="1068" y="58"/>
                  </a:cubicBezTo>
                  <a:cubicBezTo>
                    <a:pt x="934" y="91"/>
                    <a:pt x="801" y="91"/>
                    <a:pt x="701" y="91"/>
                  </a:cubicBezTo>
                  <a:cubicBezTo>
                    <a:pt x="467" y="625"/>
                    <a:pt x="434" y="1192"/>
                    <a:pt x="334" y="1759"/>
                  </a:cubicBezTo>
                  <a:cubicBezTo>
                    <a:pt x="234" y="2393"/>
                    <a:pt x="101" y="3060"/>
                    <a:pt x="0" y="3727"/>
                  </a:cubicBezTo>
                  <a:cubicBezTo>
                    <a:pt x="221" y="3734"/>
                    <a:pt x="441" y="3738"/>
                    <a:pt x="661" y="3738"/>
                  </a:cubicBezTo>
                  <a:cubicBezTo>
                    <a:pt x="1540" y="3738"/>
                    <a:pt x="2415" y="3674"/>
                    <a:pt x="3269" y="3460"/>
                  </a:cubicBezTo>
                  <a:cubicBezTo>
                    <a:pt x="4003" y="3260"/>
                    <a:pt x="4570" y="2526"/>
                    <a:pt x="4570" y="1892"/>
                  </a:cubicBezTo>
                  <a:cubicBezTo>
                    <a:pt x="4570" y="1259"/>
                    <a:pt x="4003" y="525"/>
                    <a:pt x="3336" y="224"/>
                  </a:cubicBezTo>
                  <a:cubicBezTo>
                    <a:pt x="2896" y="52"/>
                    <a:pt x="2456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8" name="Google Shape;12998;p23"/>
            <p:cNvSpPr/>
            <p:nvPr/>
          </p:nvSpPr>
          <p:spPr>
            <a:xfrm rot="-5400000">
              <a:off x="9137623" y="1726655"/>
              <a:ext cx="105939" cy="92127"/>
            </a:xfrm>
            <a:custGeom>
              <a:avLst/>
              <a:gdLst/>
              <a:ahLst/>
              <a:cxnLst/>
              <a:rect l="l" t="t" r="r" b="b"/>
              <a:pathLst>
                <a:path w="4270" h="2069" extrusionOk="0">
                  <a:moveTo>
                    <a:pt x="100" y="1"/>
                  </a:moveTo>
                  <a:cubicBezTo>
                    <a:pt x="67" y="701"/>
                    <a:pt x="34" y="1402"/>
                    <a:pt x="0" y="2069"/>
                  </a:cubicBezTo>
                  <a:lnTo>
                    <a:pt x="4203" y="2069"/>
                  </a:lnTo>
                  <a:cubicBezTo>
                    <a:pt x="4203" y="2069"/>
                    <a:pt x="4203" y="2035"/>
                    <a:pt x="4203" y="2002"/>
                  </a:cubicBezTo>
                  <a:cubicBezTo>
                    <a:pt x="4270" y="1301"/>
                    <a:pt x="3970" y="834"/>
                    <a:pt x="3369" y="501"/>
                  </a:cubicBezTo>
                  <a:cubicBezTo>
                    <a:pt x="2702" y="134"/>
                    <a:pt x="1968" y="101"/>
                    <a:pt x="1234" y="34"/>
                  </a:cubicBezTo>
                  <a:cubicBezTo>
                    <a:pt x="1051" y="17"/>
                    <a:pt x="859" y="17"/>
                    <a:pt x="667" y="17"/>
                  </a:cubicBezTo>
                  <a:cubicBezTo>
                    <a:pt x="476" y="17"/>
                    <a:pt x="284" y="17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9" name="Google Shape;12999;p23"/>
            <p:cNvSpPr/>
            <p:nvPr/>
          </p:nvSpPr>
          <p:spPr>
            <a:xfrm rot="-5400000">
              <a:off x="7300459" y="1537860"/>
              <a:ext cx="117525" cy="133716"/>
            </a:xfrm>
            <a:custGeom>
              <a:avLst/>
              <a:gdLst/>
              <a:ahLst/>
              <a:cxnLst/>
              <a:rect l="l" t="t" r="r" b="b"/>
              <a:pathLst>
                <a:path w="4737" h="3003" extrusionOk="0">
                  <a:moveTo>
                    <a:pt x="4537" y="0"/>
                  </a:moveTo>
                  <a:cubicBezTo>
                    <a:pt x="4437" y="60"/>
                    <a:pt x="4337" y="72"/>
                    <a:pt x="4229" y="72"/>
                  </a:cubicBezTo>
                  <a:cubicBezTo>
                    <a:pt x="4158" y="72"/>
                    <a:pt x="4083" y="67"/>
                    <a:pt x="4003" y="67"/>
                  </a:cubicBezTo>
                  <a:cubicBezTo>
                    <a:pt x="3811" y="75"/>
                    <a:pt x="3617" y="77"/>
                    <a:pt x="3422" y="77"/>
                  </a:cubicBezTo>
                  <a:cubicBezTo>
                    <a:pt x="3228" y="77"/>
                    <a:pt x="3032" y="75"/>
                    <a:pt x="2836" y="75"/>
                  </a:cubicBezTo>
                  <a:cubicBezTo>
                    <a:pt x="2444" y="75"/>
                    <a:pt x="2052" y="83"/>
                    <a:pt x="1668" y="133"/>
                  </a:cubicBezTo>
                  <a:lnTo>
                    <a:pt x="1668" y="167"/>
                  </a:lnTo>
                  <a:cubicBezTo>
                    <a:pt x="601" y="334"/>
                    <a:pt x="0" y="1334"/>
                    <a:pt x="534" y="2235"/>
                  </a:cubicBezTo>
                  <a:cubicBezTo>
                    <a:pt x="868" y="2802"/>
                    <a:pt x="1435" y="2935"/>
                    <a:pt x="2068" y="2969"/>
                  </a:cubicBezTo>
                  <a:cubicBezTo>
                    <a:pt x="2502" y="2986"/>
                    <a:pt x="2944" y="2986"/>
                    <a:pt x="3390" y="2986"/>
                  </a:cubicBezTo>
                  <a:cubicBezTo>
                    <a:pt x="3836" y="2986"/>
                    <a:pt x="4287" y="2986"/>
                    <a:pt x="4737" y="3002"/>
                  </a:cubicBezTo>
                  <a:cubicBezTo>
                    <a:pt x="4704" y="2035"/>
                    <a:pt x="4570" y="1101"/>
                    <a:pt x="4604" y="167"/>
                  </a:cubicBezTo>
                  <a:cubicBezTo>
                    <a:pt x="4604" y="100"/>
                    <a:pt x="4570" y="33"/>
                    <a:pt x="4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0" name="Google Shape;13000;p23"/>
            <p:cNvSpPr/>
            <p:nvPr/>
          </p:nvSpPr>
          <p:spPr>
            <a:xfrm rot="-5400000">
              <a:off x="7045969" y="1729667"/>
              <a:ext cx="4143" cy="748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0"/>
                  </a:moveTo>
                  <a:cubicBezTo>
                    <a:pt x="0" y="67"/>
                    <a:pt x="0" y="134"/>
                    <a:pt x="67" y="167"/>
                  </a:cubicBezTo>
                  <a:cubicBezTo>
                    <a:pt x="167" y="134"/>
                    <a:pt x="167" y="67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1" name="Google Shape;13001;p23"/>
            <p:cNvSpPr/>
            <p:nvPr/>
          </p:nvSpPr>
          <p:spPr>
            <a:xfrm rot="-5400000">
              <a:off x="4642945" y="1528598"/>
              <a:ext cx="162233" cy="170451"/>
            </a:xfrm>
            <a:custGeom>
              <a:avLst/>
              <a:gdLst/>
              <a:ahLst/>
              <a:cxnLst/>
              <a:rect l="l" t="t" r="r" b="b"/>
              <a:pathLst>
                <a:path w="6539" h="3828" extrusionOk="0">
                  <a:moveTo>
                    <a:pt x="2128" y="0"/>
                  </a:moveTo>
                  <a:cubicBezTo>
                    <a:pt x="1274" y="0"/>
                    <a:pt x="445" y="631"/>
                    <a:pt x="201" y="1485"/>
                  </a:cubicBezTo>
                  <a:cubicBezTo>
                    <a:pt x="1" y="2252"/>
                    <a:pt x="501" y="3186"/>
                    <a:pt x="1335" y="3553"/>
                  </a:cubicBezTo>
                  <a:cubicBezTo>
                    <a:pt x="1756" y="3749"/>
                    <a:pt x="2224" y="3828"/>
                    <a:pt x="2680" y="3828"/>
                  </a:cubicBezTo>
                  <a:cubicBezTo>
                    <a:pt x="2766" y="3828"/>
                    <a:pt x="2852" y="3825"/>
                    <a:pt x="2936" y="3820"/>
                  </a:cubicBezTo>
                  <a:cubicBezTo>
                    <a:pt x="3803" y="3786"/>
                    <a:pt x="4671" y="3786"/>
                    <a:pt x="5471" y="3386"/>
                  </a:cubicBezTo>
                  <a:cubicBezTo>
                    <a:pt x="6205" y="3019"/>
                    <a:pt x="6539" y="2285"/>
                    <a:pt x="6372" y="1451"/>
                  </a:cubicBezTo>
                  <a:cubicBezTo>
                    <a:pt x="6238" y="884"/>
                    <a:pt x="5471" y="251"/>
                    <a:pt x="4771" y="251"/>
                  </a:cubicBezTo>
                  <a:cubicBezTo>
                    <a:pt x="3970" y="251"/>
                    <a:pt x="3170" y="117"/>
                    <a:pt x="2369" y="17"/>
                  </a:cubicBezTo>
                  <a:cubicBezTo>
                    <a:pt x="2289" y="6"/>
                    <a:pt x="2209" y="0"/>
                    <a:pt x="2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2" name="Google Shape;13002;p23"/>
            <p:cNvSpPr/>
            <p:nvPr/>
          </p:nvSpPr>
          <p:spPr>
            <a:xfrm rot="-5400000">
              <a:off x="8344521" y="1525279"/>
              <a:ext cx="168857" cy="137367"/>
            </a:xfrm>
            <a:custGeom>
              <a:avLst/>
              <a:gdLst/>
              <a:ahLst/>
              <a:cxnLst/>
              <a:rect l="l" t="t" r="r" b="b"/>
              <a:pathLst>
                <a:path w="6806" h="3085" extrusionOk="0">
                  <a:moveTo>
                    <a:pt x="3470" y="1"/>
                  </a:moveTo>
                  <a:cubicBezTo>
                    <a:pt x="2669" y="34"/>
                    <a:pt x="1936" y="134"/>
                    <a:pt x="1202" y="401"/>
                  </a:cubicBezTo>
                  <a:cubicBezTo>
                    <a:pt x="434" y="668"/>
                    <a:pt x="1" y="1369"/>
                    <a:pt x="201" y="2069"/>
                  </a:cubicBezTo>
                  <a:cubicBezTo>
                    <a:pt x="381" y="2698"/>
                    <a:pt x="1018" y="3085"/>
                    <a:pt x="1701" y="3085"/>
                  </a:cubicBezTo>
                  <a:cubicBezTo>
                    <a:pt x="1779" y="3085"/>
                    <a:pt x="1857" y="3080"/>
                    <a:pt x="1936" y="3070"/>
                  </a:cubicBezTo>
                  <a:cubicBezTo>
                    <a:pt x="2536" y="2981"/>
                    <a:pt x="3151" y="2907"/>
                    <a:pt x="3762" y="2907"/>
                  </a:cubicBezTo>
                  <a:cubicBezTo>
                    <a:pt x="4067" y="2907"/>
                    <a:pt x="4371" y="2925"/>
                    <a:pt x="4671" y="2970"/>
                  </a:cubicBezTo>
                  <a:cubicBezTo>
                    <a:pt x="4796" y="2992"/>
                    <a:pt x="4918" y="3004"/>
                    <a:pt x="5036" y="3004"/>
                  </a:cubicBezTo>
                  <a:cubicBezTo>
                    <a:pt x="5612" y="3004"/>
                    <a:pt x="6095" y="2740"/>
                    <a:pt x="6372" y="2269"/>
                  </a:cubicBezTo>
                  <a:cubicBezTo>
                    <a:pt x="6806" y="1502"/>
                    <a:pt x="6339" y="501"/>
                    <a:pt x="5405" y="268"/>
                  </a:cubicBezTo>
                  <a:cubicBezTo>
                    <a:pt x="4771" y="101"/>
                    <a:pt x="4137" y="1"/>
                    <a:pt x="3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3" name="Google Shape;13003;p23"/>
            <p:cNvSpPr/>
            <p:nvPr/>
          </p:nvSpPr>
          <p:spPr>
            <a:xfrm rot="-5400000">
              <a:off x="4988818" y="1496421"/>
              <a:ext cx="151490" cy="142933"/>
            </a:xfrm>
            <a:custGeom>
              <a:avLst/>
              <a:gdLst/>
              <a:ahLst/>
              <a:cxnLst/>
              <a:rect l="l" t="t" r="r" b="b"/>
              <a:pathLst>
                <a:path w="6106" h="3210" extrusionOk="0">
                  <a:moveTo>
                    <a:pt x="4604" y="0"/>
                  </a:moveTo>
                  <a:cubicBezTo>
                    <a:pt x="3236" y="0"/>
                    <a:pt x="1902" y="267"/>
                    <a:pt x="668" y="801"/>
                  </a:cubicBezTo>
                  <a:cubicBezTo>
                    <a:pt x="201" y="1001"/>
                    <a:pt x="1" y="1434"/>
                    <a:pt x="34" y="1968"/>
                  </a:cubicBezTo>
                  <a:cubicBezTo>
                    <a:pt x="34" y="2469"/>
                    <a:pt x="368" y="2769"/>
                    <a:pt x="768" y="3002"/>
                  </a:cubicBezTo>
                  <a:cubicBezTo>
                    <a:pt x="1057" y="3180"/>
                    <a:pt x="1376" y="3210"/>
                    <a:pt x="1695" y="3210"/>
                  </a:cubicBezTo>
                  <a:cubicBezTo>
                    <a:pt x="1854" y="3210"/>
                    <a:pt x="2013" y="3202"/>
                    <a:pt x="2169" y="3202"/>
                  </a:cubicBezTo>
                  <a:cubicBezTo>
                    <a:pt x="2283" y="3207"/>
                    <a:pt x="2398" y="3209"/>
                    <a:pt x="2512" y="3209"/>
                  </a:cubicBezTo>
                  <a:cubicBezTo>
                    <a:pt x="3298" y="3209"/>
                    <a:pt x="4080" y="3110"/>
                    <a:pt x="4838" y="2936"/>
                  </a:cubicBezTo>
                  <a:cubicBezTo>
                    <a:pt x="5605" y="2769"/>
                    <a:pt x="6105" y="2068"/>
                    <a:pt x="6038" y="1434"/>
                  </a:cubicBezTo>
                  <a:cubicBezTo>
                    <a:pt x="6005" y="734"/>
                    <a:pt x="5405" y="33"/>
                    <a:pt x="4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4" name="Google Shape;13004;p23"/>
            <p:cNvSpPr/>
            <p:nvPr/>
          </p:nvSpPr>
          <p:spPr>
            <a:xfrm rot="-5400000">
              <a:off x="5810303" y="1637993"/>
              <a:ext cx="153946" cy="133716"/>
            </a:xfrm>
            <a:custGeom>
              <a:avLst/>
              <a:gdLst/>
              <a:ahLst/>
              <a:cxnLst/>
              <a:rect l="l" t="t" r="r" b="b"/>
              <a:pathLst>
                <a:path w="6205" h="3003" extrusionOk="0">
                  <a:moveTo>
                    <a:pt x="3903" y="0"/>
                  </a:moveTo>
                  <a:cubicBezTo>
                    <a:pt x="3069" y="167"/>
                    <a:pt x="2202" y="67"/>
                    <a:pt x="1368" y="167"/>
                  </a:cubicBezTo>
                  <a:cubicBezTo>
                    <a:pt x="567" y="267"/>
                    <a:pt x="67" y="834"/>
                    <a:pt x="34" y="1401"/>
                  </a:cubicBezTo>
                  <a:cubicBezTo>
                    <a:pt x="0" y="2001"/>
                    <a:pt x="601" y="2635"/>
                    <a:pt x="1334" y="2735"/>
                  </a:cubicBezTo>
                  <a:cubicBezTo>
                    <a:pt x="2402" y="2902"/>
                    <a:pt x="3503" y="2969"/>
                    <a:pt x="4603" y="3002"/>
                  </a:cubicBezTo>
                  <a:cubicBezTo>
                    <a:pt x="5437" y="3002"/>
                    <a:pt x="6105" y="2435"/>
                    <a:pt x="6171" y="1701"/>
                  </a:cubicBezTo>
                  <a:cubicBezTo>
                    <a:pt x="6205" y="934"/>
                    <a:pt x="5671" y="267"/>
                    <a:pt x="4837" y="100"/>
                  </a:cubicBezTo>
                  <a:cubicBezTo>
                    <a:pt x="4537" y="33"/>
                    <a:pt x="4237" y="33"/>
                    <a:pt x="3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5" name="Google Shape;13005;p23"/>
            <p:cNvSpPr/>
            <p:nvPr/>
          </p:nvSpPr>
          <p:spPr>
            <a:xfrm rot="-5400000">
              <a:off x="8044559" y="1704219"/>
              <a:ext cx="153946" cy="112165"/>
            </a:xfrm>
            <a:custGeom>
              <a:avLst/>
              <a:gdLst/>
              <a:ahLst/>
              <a:cxnLst/>
              <a:rect l="l" t="t" r="r" b="b"/>
              <a:pathLst>
                <a:path w="6205" h="2519" extrusionOk="0">
                  <a:moveTo>
                    <a:pt x="3536" y="0"/>
                  </a:moveTo>
                  <a:cubicBezTo>
                    <a:pt x="3069" y="0"/>
                    <a:pt x="2602" y="17"/>
                    <a:pt x="2135" y="17"/>
                  </a:cubicBezTo>
                  <a:cubicBezTo>
                    <a:pt x="1535" y="17"/>
                    <a:pt x="934" y="117"/>
                    <a:pt x="467" y="584"/>
                  </a:cubicBezTo>
                  <a:cubicBezTo>
                    <a:pt x="0" y="1118"/>
                    <a:pt x="67" y="1885"/>
                    <a:pt x="701" y="2252"/>
                  </a:cubicBezTo>
                  <a:cubicBezTo>
                    <a:pt x="968" y="2419"/>
                    <a:pt x="1268" y="2519"/>
                    <a:pt x="1601" y="2519"/>
                  </a:cubicBezTo>
                  <a:cubicBezTo>
                    <a:pt x="1679" y="2508"/>
                    <a:pt x="1761" y="2504"/>
                    <a:pt x="1844" y="2504"/>
                  </a:cubicBezTo>
                  <a:cubicBezTo>
                    <a:pt x="2009" y="2504"/>
                    <a:pt x="2180" y="2519"/>
                    <a:pt x="2335" y="2519"/>
                  </a:cubicBezTo>
                  <a:lnTo>
                    <a:pt x="2335" y="2486"/>
                  </a:lnTo>
                  <a:lnTo>
                    <a:pt x="3203" y="2486"/>
                  </a:lnTo>
                  <a:cubicBezTo>
                    <a:pt x="3271" y="2482"/>
                    <a:pt x="3341" y="2480"/>
                    <a:pt x="3413" y="2480"/>
                  </a:cubicBezTo>
                  <a:cubicBezTo>
                    <a:pt x="3695" y="2480"/>
                    <a:pt x="4003" y="2505"/>
                    <a:pt x="4319" y="2505"/>
                  </a:cubicBezTo>
                  <a:cubicBezTo>
                    <a:pt x="4590" y="2505"/>
                    <a:pt x="4866" y="2487"/>
                    <a:pt x="5137" y="2419"/>
                  </a:cubicBezTo>
                  <a:cubicBezTo>
                    <a:pt x="5804" y="2252"/>
                    <a:pt x="6205" y="1718"/>
                    <a:pt x="6138" y="1118"/>
                  </a:cubicBezTo>
                  <a:cubicBezTo>
                    <a:pt x="6105" y="551"/>
                    <a:pt x="5571" y="184"/>
                    <a:pt x="4937" y="84"/>
                  </a:cubicBezTo>
                  <a:cubicBezTo>
                    <a:pt x="4470" y="17"/>
                    <a:pt x="4003" y="0"/>
                    <a:pt x="3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6" name="Google Shape;13006;p23"/>
            <p:cNvSpPr/>
            <p:nvPr/>
          </p:nvSpPr>
          <p:spPr>
            <a:xfrm rot="-5400000">
              <a:off x="5575360" y="1461615"/>
              <a:ext cx="144047" cy="117374"/>
            </a:xfrm>
            <a:custGeom>
              <a:avLst/>
              <a:gdLst/>
              <a:ahLst/>
              <a:cxnLst/>
              <a:rect l="l" t="t" r="r" b="b"/>
              <a:pathLst>
                <a:path w="5806" h="2636" extrusionOk="0">
                  <a:moveTo>
                    <a:pt x="2870" y="0"/>
                  </a:moveTo>
                  <a:cubicBezTo>
                    <a:pt x="2714" y="11"/>
                    <a:pt x="2558" y="11"/>
                    <a:pt x="2403" y="11"/>
                  </a:cubicBezTo>
                  <a:cubicBezTo>
                    <a:pt x="2091" y="11"/>
                    <a:pt x="1780" y="11"/>
                    <a:pt x="1469" y="100"/>
                  </a:cubicBezTo>
                  <a:cubicBezTo>
                    <a:pt x="1135" y="167"/>
                    <a:pt x="835" y="267"/>
                    <a:pt x="601" y="467"/>
                  </a:cubicBezTo>
                  <a:cubicBezTo>
                    <a:pt x="168" y="801"/>
                    <a:pt x="1" y="1235"/>
                    <a:pt x="101" y="1735"/>
                  </a:cubicBezTo>
                  <a:cubicBezTo>
                    <a:pt x="201" y="2235"/>
                    <a:pt x="601" y="2469"/>
                    <a:pt x="1068" y="2569"/>
                  </a:cubicBezTo>
                  <a:cubicBezTo>
                    <a:pt x="1269" y="2619"/>
                    <a:pt x="1460" y="2636"/>
                    <a:pt x="1652" y="2636"/>
                  </a:cubicBezTo>
                  <a:cubicBezTo>
                    <a:pt x="1844" y="2636"/>
                    <a:pt x="2036" y="2619"/>
                    <a:pt x="2236" y="2602"/>
                  </a:cubicBezTo>
                  <a:cubicBezTo>
                    <a:pt x="2870" y="2569"/>
                    <a:pt x="3470" y="2502"/>
                    <a:pt x="4104" y="2502"/>
                  </a:cubicBezTo>
                  <a:cubicBezTo>
                    <a:pt x="4371" y="2502"/>
                    <a:pt x="4671" y="2435"/>
                    <a:pt x="4938" y="2369"/>
                  </a:cubicBezTo>
                  <a:cubicBezTo>
                    <a:pt x="5438" y="2169"/>
                    <a:pt x="5805" y="1768"/>
                    <a:pt x="5805" y="1301"/>
                  </a:cubicBezTo>
                  <a:cubicBezTo>
                    <a:pt x="5805" y="868"/>
                    <a:pt x="5472" y="434"/>
                    <a:pt x="5005" y="267"/>
                  </a:cubicBezTo>
                  <a:cubicBezTo>
                    <a:pt x="4304" y="0"/>
                    <a:pt x="3604" y="0"/>
                    <a:pt x="28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7" name="Google Shape;13007;p23"/>
            <p:cNvSpPr/>
            <p:nvPr/>
          </p:nvSpPr>
          <p:spPr>
            <a:xfrm rot="-5400000">
              <a:off x="7836631" y="1560695"/>
              <a:ext cx="133255" cy="126948"/>
            </a:xfrm>
            <a:custGeom>
              <a:avLst/>
              <a:gdLst/>
              <a:ahLst/>
              <a:cxnLst/>
              <a:rect l="l" t="t" r="r" b="b"/>
              <a:pathLst>
                <a:path w="5371" h="2851" extrusionOk="0">
                  <a:moveTo>
                    <a:pt x="3514" y="0"/>
                  </a:moveTo>
                  <a:cubicBezTo>
                    <a:pt x="2721" y="0"/>
                    <a:pt x="1933" y="150"/>
                    <a:pt x="1168" y="348"/>
                  </a:cubicBezTo>
                  <a:cubicBezTo>
                    <a:pt x="968" y="415"/>
                    <a:pt x="801" y="482"/>
                    <a:pt x="634" y="615"/>
                  </a:cubicBezTo>
                  <a:cubicBezTo>
                    <a:pt x="301" y="882"/>
                    <a:pt x="0" y="1216"/>
                    <a:pt x="101" y="1683"/>
                  </a:cubicBezTo>
                  <a:cubicBezTo>
                    <a:pt x="167" y="2183"/>
                    <a:pt x="534" y="2483"/>
                    <a:pt x="1001" y="2683"/>
                  </a:cubicBezTo>
                  <a:cubicBezTo>
                    <a:pt x="1328" y="2827"/>
                    <a:pt x="1681" y="2844"/>
                    <a:pt x="2043" y="2844"/>
                  </a:cubicBezTo>
                  <a:cubicBezTo>
                    <a:pt x="2162" y="2844"/>
                    <a:pt x="2283" y="2842"/>
                    <a:pt x="2403" y="2842"/>
                  </a:cubicBezTo>
                  <a:cubicBezTo>
                    <a:pt x="2514" y="2842"/>
                    <a:pt x="2625" y="2844"/>
                    <a:pt x="2736" y="2850"/>
                  </a:cubicBezTo>
                  <a:cubicBezTo>
                    <a:pt x="2891" y="2839"/>
                    <a:pt x="3051" y="2839"/>
                    <a:pt x="3211" y="2839"/>
                  </a:cubicBezTo>
                  <a:cubicBezTo>
                    <a:pt x="3533" y="2839"/>
                    <a:pt x="3859" y="2839"/>
                    <a:pt x="4170" y="2750"/>
                  </a:cubicBezTo>
                  <a:cubicBezTo>
                    <a:pt x="4971" y="2550"/>
                    <a:pt x="5371" y="1983"/>
                    <a:pt x="5304" y="1216"/>
                  </a:cubicBezTo>
                  <a:cubicBezTo>
                    <a:pt x="5238" y="549"/>
                    <a:pt x="4704" y="82"/>
                    <a:pt x="3937" y="15"/>
                  </a:cubicBezTo>
                  <a:cubicBezTo>
                    <a:pt x="3796" y="5"/>
                    <a:pt x="3655" y="0"/>
                    <a:pt x="3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8" name="Google Shape;13008;p23"/>
            <p:cNvSpPr/>
            <p:nvPr/>
          </p:nvSpPr>
          <p:spPr>
            <a:xfrm rot="-5400000">
              <a:off x="6077256" y="1498673"/>
              <a:ext cx="144841" cy="110295"/>
            </a:xfrm>
            <a:custGeom>
              <a:avLst/>
              <a:gdLst/>
              <a:ahLst/>
              <a:cxnLst/>
              <a:rect l="l" t="t" r="r" b="b"/>
              <a:pathLst>
                <a:path w="5838" h="2477" extrusionOk="0">
                  <a:moveTo>
                    <a:pt x="4337" y="0"/>
                  </a:moveTo>
                  <a:cubicBezTo>
                    <a:pt x="4203" y="0"/>
                    <a:pt x="4070" y="15"/>
                    <a:pt x="3936" y="15"/>
                  </a:cubicBezTo>
                  <a:cubicBezTo>
                    <a:pt x="2969" y="82"/>
                    <a:pt x="1935" y="49"/>
                    <a:pt x="968" y="349"/>
                  </a:cubicBezTo>
                  <a:cubicBezTo>
                    <a:pt x="334" y="582"/>
                    <a:pt x="0" y="983"/>
                    <a:pt x="34" y="1516"/>
                  </a:cubicBezTo>
                  <a:cubicBezTo>
                    <a:pt x="67" y="1983"/>
                    <a:pt x="534" y="2417"/>
                    <a:pt x="1134" y="2450"/>
                  </a:cubicBezTo>
                  <a:cubicBezTo>
                    <a:pt x="1456" y="2468"/>
                    <a:pt x="1780" y="2476"/>
                    <a:pt x="2106" y="2476"/>
                  </a:cubicBezTo>
                  <a:cubicBezTo>
                    <a:pt x="2994" y="2476"/>
                    <a:pt x="3891" y="2414"/>
                    <a:pt x="4770" y="2317"/>
                  </a:cubicBezTo>
                  <a:cubicBezTo>
                    <a:pt x="5538" y="2217"/>
                    <a:pt x="5838" y="1750"/>
                    <a:pt x="5771" y="983"/>
                  </a:cubicBezTo>
                  <a:cubicBezTo>
                    <a:pt x="5704" y="482"/>
                    <a:pt x="5171" y="49"/>
                    <a:pt x="4537" y="15"/>
                  </a:cubicBezTo>
                  <a:cubicBezTo>
                    <a:pt x="4470" y="4"/>
                    <a:pt x="4403" y="0"/>
                    <a:pt x="4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9" name="Google Shape;13009;p23"/>
            <p:cNvSpPr/>
            <p:nvPr/>
          </p:nvSpPr>
          <p:spPr>
            <a:xfrm rot="-5400000">
              <a:off x="8639503" y="1674710"/>
              <a:ext cx="145684" cy="108291"/>
            </a:xfrm>
            <a:custGeom>
              <a:avLst/>
              <a:gdLst/>
              <a:ahLst/>
              <a:cxnLst/>
              <a:rect l="l" t="t" r="r" b="b"/>
              <a:pathLst>
                <a:path w="5872" h="2432" extrusionOk="0">
                  <a:moveTo>
                    <a:pt x="2761" y="1"/>
                  </a:moveTo>
                  <a:cubicBezTo>
                    <a:pt x="2663" y="1"/>
                    <a:pt x="2565" y="5"/>
                    <a:pt x="2469" y="15"/>
                  </a:cubicBezTo>
                  <a:cubicBezTo>
                    <a:pt x="2282" y="15"/>
                    <a:pt x="2103" y="10"/>
                    <a:pt x="1929" y="10"/>
                  </a:cubicBezTo>
                  <a:cubicBezTo>
                    <a:pt x="1453" y="10"/>
                    <a:pt x="1026" y="46"/>
                    <a:pt x="634" y="315"/>
                  </a:cubicBezTo>
                  <a:cubicBezTo>
                    <a:pt x="234" y="582"/>
                    <a:pt x="1" y="982"/>
                    <a:pt x="101" y="1382"/>
                  </a:cubicBezTo>
                  <a:cubicBezTo>
                    <a:pt x="167" y="1816"/>
                    <a:pt x="468" y="2083"/>
                    <a:pt x="1001" y="2183"/>
                  </a:cubicBezTo>
                  <a:cubicBezTo>
                    <a:pt x="2042" y="2295"/>
                    <a:pt x="3106" y="2432"/>
                    <a:pt x="4174" y="2432"/>
                  </a:cubicBezTo>
                  <a:cubicBezTo>
                    <a:pt x="4373" y="2432"/>
                    <a:pt x="4572" y="2427"/>
                    <a:pt x="4771" y="2416"/>
                  </a:cubicBezTo>
                  <a:cubicBezTo>
                    <a:pt x="5271" y="2416"/>
                    <a:pt x="5738" y="2016"/>
                    <a:pt x="5805" y="1549"/>
                  </a:cubicBezTo>
                  <a:cubicBezTo>
                    <a:pt x="5871" y="915"/>
                    <a:pt x="5571" y="348"/>
                    <a:pt x="5071" y="215"/>
                  </a:cubicBezTo>
                  <a:cubicBezTo>
                    <a:pt x="4904" y="148"/>
                    <a:pt x="4737" y="115"/>
                    <a:pt x="4571" y="115"/>
                  </a:cubicBezTo>
                  <a:cubicBezTo>
                    <a:pt x="4513" y="117"/>
                    <a:pt x="4456" y="119"/>
                    <a:pt x="4400" y="119"/>
                  </a:cubicBezTo>
                  <a:cubicBezTo>
                    <a:pt x="3833" y="119"/>
                    <a:pt x="3287" y="1"/>
                    <a:pt x="2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0" name="Google Shape;13010;p23"/>
            <p:cNvSpPr/>
            <p:nvPr/>
          </p:nvSpPr>
          <p:spPr>
            <a:xfrm rot="-5400000">
              <a:off x="6592994" y="1533465"/>
              <a:ext cx="130774" cy="119334"/>
            </a:xfrm>
            <a:custGeom>
              <a:avLst/>
              <a:gdLst/>
              <a:ahLst/>
              <a:cxnLst/>
              <a:rect l="l" t="t" r="r" b="b"/>
              <a:pathLst>
                <a:path w="5271" h="2680" extrusionOk="0">
                  <a:moveTo>
                    <a:pt x="1335" y="0"/>
                  </a:moveTo>
                  <a:cubicBezTo>
                    <a:pt x="734" y="34"/>
                    <a:pt x="201" y="434"/>
                    <a:pt x="100" y="968"/>
                  </a:cubicBezTo>
                  <a:cubicBezTo>
                    <a:pt x="0" y="1635"/>
                    <a:pt x="301" y="2235"/>
                    <a:pt x="901" y="2469"/>
                  </a:cubicBezTo>
                  <a:cubicBezTo>
                    <a:pt x="1101" y="2535"/>
                    <a:pt x="1301" y="2635"/>
                    <a:pt x="1501" y="2635"/>
                  </a:cubicBezTo>
                  <a:cubicBezTo>
                    <a:pt x="1997" y="2635"/>
                    <a:pt x="2493" y="2679"/>
                    <a:pt x="2988" y="2679"/>
                  </a:cubicBezTo>
                  <a:cubicBezTo>
                    <a:pt x="3360" y="2679"/>
                    <a:pt x="3732" y="2655"/>
                    <a:pt x="4103" y="2569"/>
                  </a:cubicBezTo>
                  <a:cubicBezTo>
                    <a:pt x="4871" y="2402"/>
                    <a:pt x="5271" y="1902"/>
                    <a:pt x="5237" y="1268"/>
                  </a:cubicBezTo>
                  <a:cubicBezTo>
                    <a:pt x="5204" y="667"/>
                    <a:pt x="4670" y="167"/>
                    <a:pt x="3970" y="100"/>
                  </a:cubicBezTo>
                  <a:cubicBezTo>
                    <a:pt x="3703" y="34"/>
                    <a:pt x="3436" y="0"/>
                    <a:pt x="3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1" name="Google Shape;13011;p23"/>
            <p:cNvSpPr/>
            <p:nvPr/>
          </p:nvSpPr>
          <p:spPr>
            <a:xfrm rot="-5400000">
              <a:off x="8934163" y="1607245"/>
              <a:ext cx="132461" cy="115771"/>
            </a:xfrm>
            <a:custGeom>
              <a:avLst/>
              <a:gdLst/>
              <a:ahLst/>
              <a:cxnLst/>
              <a:rect l="l" t="t" r="r" b="b"/>
              <a:pathLst>
                <a:path w="5339" h="2600" extrusionOk="0">
                  <a:moveTo>
                    <a:pt x="3103" y="1"/>
                  </a:moveTo>
                  <a:cubicBezTo>
                    <a:pt x="2403" y="1"/>
                    <a:pt x="1669" y="1"/>
                    <a:pt x="1002" y="201"/>
                  </a:cubicBezTo>
                  <a:cubicBezTo>
                    <a:pt x="368" y="401"/>
                    <a:pt x="1" y="935"/>
                    <a:pt x="68" y="1502"/>
                  </a:cubicBezTo>
                  <a:cubicBezTo>
                    <a:pt x="134" y="2069"/>
                    <a:pt x="568" y="2536"/>
                    <a:pt x="1202" y="2569"/>
                  </a:cubicBezTo>
                  <a:cubicBezTo>
                    <a:pt x="1748" y="2569"/>
                    <a:pt x="2303" y="2599"/>
                    <a:pt x="2853" y="2599"/>
                  </a:cubicBezTo>
                  <a:cubicBezTo>
                    <a:pt x="3311" y="2599"/>
                    <a:pt x="3764" y="2579"/>
                    <a:pt x="4204" y="2503"/>
                  </a:cubicBezTo>
                  <a:cubicBezTo>
                    <a:pt x="4938" y="2369"/>
                    <a:pt x="5338" y="1836"/>
                    <a:pt x="5271" y="1068"/>
                  </a:cubicBezTo>
                  <a:cubicBezTo>
                    <a:pt x="5238" y="501"/>
                    <a:pt x="4671" y="1"/>
                    <a:pt x="4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2" name="Google Shape;13012;p23"/>
            <p:cNvSpPr/>
            <p:nvPr/>
          </p:nvSpPr>
          <p:spPr>
            <a:xfrm rot="-5400000">
              <a:off x="5343777" y="1600358"/>
              <a:ext cx="127474" cy="127883"/>
            </a:xfrm>
            <a:custGeom>
              <a:avLst/>
              <a:gdLst/>
              <a:ahLst/>
              <a:cxnLst/>
              <a:rect l="l" t="t" r="r" b="b"/>
              <a:pathLst>
                <a:path w="5138" h="2872" extrusionOk="0">
                  <a:moveTo>
                    <a:pt x="3671" y="0"/>
                  </a:moveTo>
                  <a:cubicBezTo>
                    <a:pt x="3648" y="0"/>
                    <a:pt x="3626" y="1"/>
                    <a:pt x="3603" y="1"/>
                  </a:cubicBezTo>
                  <a:cubicBezTo>
                    <a:pt x="2736" y="1"/>
                    <a:pt x="1868" y="68"/>
                    <a:pt x="1001" y="235"/>
                  </a:cubicBezTo>
                  <a:cubicBezTo>
                    <a:pt x="301" y="368"/>
                    <a:pt x="0" y="735"/>
                    <a:pt x="0" y="1336"/>
                  </a:cubicBezTo>
                  <a:cubicBezTo>
                    <a:pt x="0" y="1703"/>
                    <a:pt x="267" y="1903"/>
                    <a:pt x="501" y="2036"/>
                  </a:cubicBezTo>
                  <a:cubicBezTo>
                    <a:pt x="1468" y="2570"/>
                    <a:pt x="2536" y="2803"/>
                    <a:pt x="3636" y="2870"/>
                  </a:cubicBezTo>
                  <a:cubicBezTo>
                    <a:pt x="3657" y="2871"/>
                    <a:pt x="3678" y="2871"/>
                    <a:pt x="3698" y="2871"/>
                  </a:cubicBezTo>
                  <a:cubicBezTo>
                    <a:pt x="4534" y="2871"/>
                    <a:pt x="5137" y="2217"/>
                    <a:pt x="5137" y="1436"/>
                  </a:cubicBezTo>
                  <a:cubicBezTo>
                    <a:pt x="5137" y="623"/>
                    <a:pt x="4535" y="0"/>
                    <a:pt x="3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3" name="Google Shape;13013;p23"/>
            <p:cNvSpPr/>
            <p:nvPr/>
          </p:nvSpPr>
          <p:spPr>
            <a:xfrm rot="-5400000">
              <a:off x="6351275" y="1609153"/>
              <a:ext cx="134917" cy="119423"/>
            </a:xfrm>
            <a:custGeom>
              <a:avLst/>
              <a:gdLst/>
              <a:ahLst/>
              <a:cxnLst/>
              <a:rect l="l" t="t" r="r" b="b"/>
              <a:pathLst>
                <a:path w="5438" h="2682" extrusionOk="0">
                  <a:moveTo>
                    <a:pt x="3453" y="0"/>
                  </a:moveTo>
                  <a:cubicBezTo>
                    <a:pt x="3372" y="0"/>
                    <a:pt x="3288" y="5"/>
                    <a:pt x="3203" y="13"/>
                  </a:cubicBezTo>
                  <a:cubicBezTo>
                    <a:pt x="2863" y="73"/>
                    <a:pt x="2523" y="85"/>
                    <a:pt x="2182" y="85"/>
                  </a:cubicBezTo>
                  <a:cubicBezTo>
                    <a:pt x="1956" y="85"/>
                    <a:pt x="1729" y="79"/>
                    <a:pt x="1502" y="79"/>
                  </a:cubicBezTo>
                  <a:cubicBezTo>
                    <a:pt x="1135" y="113"/>
                    <a:pt x="835" y="213"/>
                    <a:pt x="501" y="380"/>
                  </a:cubicBezTo>
                  <a:cubicBezTo>
                    <a:pt x="134" y="580"/>
                    <a:pt x="1" y="913"/>
                    <a:pt x="1" y="1347"/>
                  </a:cubicBezTo>
                  <a:cubicBezTo>
                    <a:pt x="34" y="1714"/>
                    <a:pt x="234" y="2014"/>
                    <a:pt x="601" y="2181"/>
                  </a:cubicBezTo>
                  <a:cubicBezTo>
                    <a:pt x="1235" y="2481"/>
                    <a:pt x="1936" y="2481"/>
                    <a:pt x="2636" y="2581"/>
                  </a:cubicBezTo>
                  <a:cubicBezTo>
                    <a:pt x="2936" y="2615"/>
                    <a:pt x="3270" y="2648"/>
                    <a:pt x="3570" y="2681"/>
                  </a:cubicBezTo>
                  <a:cubicBezTo>
                    <a:pt x="4704" y="2681"/>
                    <a:pt x="5438" y="1647"/>
                    <a:pt x="4904" y="780"/>
                  </a:cubicBezTo>
                  <a:lnTo>
                    <a:pt x="4904" y="747"/>
                  </a:lnTo>
                  <a:cubicBezTo>
                    <a:pt x="4553" y="219"/>
                    <a:pt x="4046" y="0"/>
                    <a:pt x="3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4" name="Google Shape;13014;p23"/>
            <p:cNvSpPr/>
            <p:nvPr/>
          </p:nvSpPr>
          <p:spPr>
            <a:xfrm rot="-5400000">
              <a:off x="3208195" y="1578041"/>
              <a:ext cx="87753" cy="717071"/>
            </a:xfrm>
            <a:custGeom>
              <a:avLst/>
              <a:gdLst/>
              <a:ahLst/>
              <a:cxnLst/>
              <a:rect l="l" t="t" r="r" b="b"/>
              <a:pathLst>
                <a:path w="3537" h="16104" extrusionOk="0">
                  <a:moveTo>
                    <a:pt x="1579" y="1"/>
                  </a:moveTo>
                  <a:cubicBezTo>
                    <a:pt x="1397" y="1"/>
                    <a:pt x="1238" y="115"/>
                    <a:pt x="1101" y="252"/>
                  </a:cubicBezTo>
                  <a:cubicBezTo>
                    <a:pt x="901" y="519"/>
                    <a:pt x="801" y="819"/>
                    <a:pt x="701" y="1119"/>
                  </a:cubicBezTo>
                  <a:cubicBezTo>
                    <a:pt x="367" y="2554"/>
                    <a:pt x="67" y="3988"/>
                    <a:pt x="34" y="5456"/>
                  </a:cubicBezTo>
                  <a:cubicBezTo>
                    <a:pt x="0" y="7190"/>
                    <a:pt x="34" y="8925"/>
                    <a:pt x="534" y="10559"/>
                  </a:cubicBezTo>
                  <a:cubicBezTo>
                    <a:pt x="1001" y="12060"/>
                    <a:pt x="1635" y="13495"/>
                    <a:pt x="2402" y="14862"/>
                  </a:cubicBezTo>
                  <a:cubicBezTo>
                    <a:pt x="2636" y="15263"/>
                    <a:pt x="2836" y="15630"/>
                    <a:pt x="3136" y="15963"/>
                  </a:cubicBezTo>
                  <a:cubicBezTo>
                    <a:pt x="3194" y="16021"/>
                    <a:pt x="3276" y="16103"/>
                    <a:pt x="3362" y="16103"/>
                  </a:cubicBezTo>
                  <a:cubicBezTo>
                    <a:pt x="3376" y="16103"/>
                    <a:pt x="3389" y="16101"/>
                    <a:pt x="3403" y="16097"/>
                  </a:cubicBezTo>
                  <a:cubicBezTo>
                    <a:pt x="3503" y="16030"/>
                    <a:pt x="3536" y="15930"/>
                    <a:pt x="3503" y="15830"/>
                  </a:cubicBezTo>
                  <a:cubicBezTo>
                    <a:pt x="3403" y="14862"/>
                    <a:pt x="3403" y="13928"/>
                    <a:pt x="3203" y="12994"/>
                  </a:cubicBezTo>
                  <a:cubicBezTo>
                    <a:pt x="2669" y="10459"/>
                    <a:pt x="2169" y="7924"/>
                    <a:pt x="2369" y="5722"/>
                  </a:cubicBezTo>
                  <a:cubicBezTo>
                    <a:pt x="2369" y="4422"/>
                    <a:pt x="2402" y="3521"/>
                    <a:pt x="2369" y="2620"/>
                  </a:cubicBezTo>
                  <a:cubicBezTo>
                    <a:pt x="2335" y="1920"/>
                    <a:pt x="2269" y="1186"/>
                    <a:pt x="2069" y="452"/>
                  </a:cubicBezTo>
                  <a:cubicBezTo>
                    <a:pt x="2002" y="252"/>
                    <a:pt x="1935" y="52"/>
                    <a:pt x="1702" y="18"/>
                  </a:cubicBezTo>
                  <a:cubicBezTo>
                    <a:pt x="1660" y="6"/>
                    <a:pt x="1619" y="1"/>
                    <a:pt x="1579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5" name="Google Shape;13015;p23"/>
            <p:cNvSpPr/>
            <p:nvPr/>
          </p:nvSpPr>
          <p:spPr>
            <a:xfrm rot="-5400000">
              <a:off x="1808949" y="1806907"/>
              <a:ext cx="86934" cy="776604"/>
            </a:xfrm>
            <a:custGeom>
              <a:avLst/>
              <a:gdLst/>
              <a:ahLst/>
              <a:cxnLst/>
              <a:rect l="l" t="t" r="r" b="b"/>
              <a:pathLst>
                <a:path w="3504" h="17441" extrusionOk="0">
                  <a:moveTo>
                    <a:pt x="1207" y="1"/>
                  </a:moveTo>
                  <a:cubicBezTo>
                    <a:pt x="1163" y="1"/>
                    <a:pt x="1117" y="10"/>
                    <a:pt x="1068" y="31"/>
                  </a:cubicBezTo>
                  <a:cubicBezTo>
                    <a:pt x="802" y="164"/>
                    <a:pt x="802" y="398"/>
                    <a:pt x="835" y="665"/>
                  </a:cubicBezTo>
                  <a:cubicBezTo>
                    <a:pt x="902" y="1132"/>
                    <a:pt x="968" y="1632"/>
                    <a:pt x="1002" y="2132"/>
                  </a:cubicBezTo>
                  <a:cubicBezTo>
                    <a:pt x="1102" y="3166"/>
                    <a:pt x="1168" y="4200"/>
                    <a:pt x="1235" y="5268"/>
                  </a:cubicBezTo>
                  <a:cubicBezTo>
                    <a:pt x="1269" y="6936"/>
                    <a:pt x="1435" y="8637"/>
                    <a:pt x="1102" y="10338"/>
                  </a:cubicBezTo>
                  <a:cubicBezTo>
                    <a:pt x="835" y="11839"/>
                    <a:pt x="501" y="13340"/>
                    <a:pt x="268" y="14841"/>
                  </a:cubicBezTo>
                  <a:lnTo>
                    <a:pt x="234" y="14841"/>
                  </a:lnTo>
                  <a:cubicBezTo>
                    <a:pt x="101" y="15609"/>
                    <a:pt x="1" y="16409"/>
                    <a:pt x="335" y="17176"/>
                  </a:cubicBezTo>
                  <a:cubicBezTo>
                    <a:pt x="407" y="17358"/>
                    <a:pt x="490" y="17441"/>
                    <a:pt x="582" y="17441"/>
                  </a:cubicBezTo>
                  <a:cubicBezTo>
                    <a:pt x="659" y="17441"/>
                    <a:pt x="744" y="17383"/>
                    <a:pt x="835" y="17276"/>
                  </a:cubicBezTo>
                  <a:cubicBezTo>
                    <a:pt x="1168" y="16943"/>
                    <a:pt x="1335" y="16543"/>
                    <a:pt x="1502" y="16109"/>
                  </a:cubicBezTo>
                  <a:cubicBezTo>
                    <a:pt x="1836" y="15208"/>
                    <a:pt x="2036" y="14308"/>
                    <a:pt x="2269" y="13374"/>
                  </a:cubicBezTo>
                  <a:cubicBezTo>
                    <a:pt x="2803" y="11272"/>
                    <a:pt x="3437" y="9237"/>
                    <a:pt x="3337" y="6902"/>
                  </a:cubicBezTo>
                  <a:cubicBezTo>
                    <a:pt x="3503" y="5134"/>
                    <a:pt x="3036" y="3300"/>
                    <a:pt x="2336" y="1498"/>
                  </a:cubicBezTo>
                  <a:cubicBezTo>
                    <a:pt x="2169" y="1065"/>
                    <a:pt x="1969" y="631"/>
                    <a:pt x="1635" y="264"/>
                  </a:cubicBezTo>
                  <a:cubicBezTo>
                    <a:pt x="1504" y="132"/>
                    <a:pt x="1372" y="1"/>
                    <a:pt x="1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6" name="Google Shape;13016;p23"/>
            <p:cNvSpPr/>
            <p:nvPr/>
          </p:nvSpPr>
          <p:spPr>
            <a:xfrm rot="-5400000">
              <a:off x="807314" y="1707254"/>
              <a:ext cx="55475" cy="519057"/>
            </a:xfrm>
            <a:custGeom>
              <a:avLst/>
              <a:gdLst/>
              <a:ahLst/>
              <a:cxnLst/>
              <a:rect l="l" t="t" r="r" b="b"/>
              <a:pathLst>
                <a:path w="2236" h="11657" extrusionOk="0">
                  <a:moveTo>
                    <a:pt x="1962" y="0"/>
                  </a:moveTo>
                  <a:cubicBezTo>
                    <a:pt x="1861" y="0"/>
                    <a:pt x="1828" y="113"/>
                    <a:pt x="1768" y="173"/>
                  </a:cubicBezTo>
                  <a:cubicBezTo>
                    <a:pt x="1335" y="806"/>
                    <a:pt x="1001" y="1507"/>
                    <a:pt x="768" y="2274"/>
                  </a:cubicBezTo>
                  <a:cubicBezTo>
                    <a:pt x="167" y="4309"/>
                    <a:pt x="0" y="6410"/>
                    <a:pt x="234" y="8545"/>
                  </a:cubicBezTo>
                  <a:cubicBezTo>
                    <a:pt x="334" y="9412"/>
                    <a:pt x="501" y="10313"/>
                    <a:pt x="968" y="11080"/>
                  </a:cubicBezTo>
                  <a:cubicBezTo>
                    <a:pt x="1089" y="11354"/>
                    <a:pt x="1267" y="11656"/>
                    <a:pt x="1576" y="11656"/>
                  </a:cubicBezTo>
                  <a:cubicBezTo>
                    <a:pt x="1605" y="11656"/>
                    <a:pt x="1636" y="11653"/>
                    <a:pt x="1668" y="11647"/>
                  </a:cubicBezTo>
                  <a:cubicBezTo>
                    <a:pt x="2002" y="11581"/>
                    <a:pt x="1968" y="11180"/>
                    <a:pt x="2035" y="10914"/>
                  </a:cubicBezTo>
                  <a:cubicBezTo>
                    <a:pt x="2068" y="10847"/>
                    <a:pt x="2068" y="10780"/>
                    <a:pt x="2068" y="10680"/>
                  </a:cubicBezTo>
                  <a:cubicBezTo>
                    <a:pt x="2035" y="8679"/>
                    <a:pt x="2202" y="6644"/>
                    <a:pt x="2235" y="4309"/>
                  </a:cubicBezTo>
                  <a:cubicBezTo>
                    <a:pt x="2202" y="3175"/>
                    <a:pt x="2135" y="1740"/>
                    <a:pt x="2068" y="273"/>
                  </a:cubicBezTo>
                  <a:cubicBezTo>
                    <a:pt x="2068" y="173"/>
                    <a:pt x="2102" y="39"/>
                    <a:pt x="2002" y="6"/>
                  </a:cubicBezTo>
                  <a:cubicBezTo>
                    <a:pt x="1987" y="2"/>
                    <a:pt x="1974" y="0"/>
                    <a:pt x="1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7" name="Google Shape;13017;p23"/>
            <p:cNvSpPr/>
            <p:nvPr/>
          </p:nvSpPr>
          <p:spPr>
            <a:xfrm rot="-5400000">
              <a:off x="2541201" y="2091671"/>
              <a:ext cx="36446" cy="63897"/>
            </a:xfrm>
            <a:custGeom>
              <a:avLst/>
              <a:gdLst/>
              <a:ahLst/>
              <a:cxnLst/>
              <a:rect l="l" t="t" r="r" b="b"/>
              <a:pathLst>
                <a:path w="1469" h="1435" extrusionOk="0">
                  <a:moveTo>
                    <a:pt x="735" y="0"/>
                  </a:moveTo>
                  <a:cubicBezTo>
                    <a:pt x="744" y="0"/>
                    <a:pt x="753" y="0"/>
                    <a:pt x="762" y="1"/>
                  </a:cubicBezTo>
                  <a:lnTo>
                    <a:pt x="762" y="1"/>
                  </a:lnTo>
                  <a:cubicBezTo>
                    <a:pt x="764" y="0"/>
                    <a:pt x="766" y="0"/>
                    <a:pt x="768" y="0"/>
                  </a:cubicBezTo>
                  <a:close/>
                  <a:moveTo>
                    <a:pt x="762" y="1"/>
                  </a:moveTo>
                  <a:lnTo>
                    <a:pt x="762" y="1"/>
                  </a:lnTo>
                  <a:cubicBezTo>
                    <a:pt x="364" y="37"/>
                    <a:pt x="1" y="402"/>
                    <a:pt x="1" y="767"/>
                  </a:cubicBezTo>
                  <a:cubicBezTo>
                    <a:pt x="1" y="1201"/>
                    <a:pt x="234" y="1434"/>
                    <a:pt x="668" y="1434"/>
                  </a:cubicBezTo>
                  <a:cubicBezTo>
                    <a:pt x="1102" y="1434"/>
                    <a:pt x="1468" y="1068"/>
                    <a:pt x="1468" y="667"/>
                  </a:cubicBezTo>
                  <a:cubicBezTo>
                    <a:pt x="1468" y="309"/>
                    <a:pt x="1150" y="14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8" name="Google Shape;13018;p23"/>
            <p:cNvSpPr/>
            <p:nvPr/>
          </p:nvSpPr>
          <p:spPr>
            <a:xfrm rot="-5400000">
              <a:off x="986403" y="2158189"/>
              <a:ext cx="37265" cy="62428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801" y="0"/>
                  </a:moveTo>
                  <a:cubicBezTo>
                    <a:pt x="334" y="0"/>
                    <a:pt x="34" y="267"/>
                    <a:pt x="34" y="634"/>
                  </a:cubicBezTo>
                  <a:cubicBezTo>
                    <a:pt x="0" y="1001"/>
                    <a:pt x="400" y="1368"/>
                    <a:pt x="767" y="1401"/>
                  </a:cubicBezTo>
                  <a:cubicBezTo>
                    <a:pt x="1101" y="1401"/>
                    <a:pt x="1501" y="1035"/>
                    <a:pt x="1501" y="701"/>
                  </a:cubicBezTo>
                  <a:cubicBezTo>
                    <a:pt x="1501" y="267"/>
                    <a:pt x="1201" y="0"/>
                    <a:pt x="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9" name="Google Shape;13019;p23"/>
            <p:cNvSpPr/>
            <p:nvPr/>
          </p:nvSpPr>
          <p:spPr>
            <a:xfrm rot="-5400000">
              <a:off x="1154083" y="2069639"/>
              <a:ext cx="33146" cy="54991"/>
            </a:xfrm>
            <a:custGeom>
              <a:avLst/>
              <a:gdLst/>
              <a:ahLst/>
              <a:cxnLst/>
              <a:rect l="l" t="t" r="r" b="b"/>
              <a:pathLst>
                <a:path w="1336" h="1235" extrusionOk="0">
                  <a:moveTo>
                    <a:pt x="701" y="0"/>
                  </a:moveTo>
                  <a:cubicBezTo>
                    <a:pt x="268" y="0"/>
                    <a:pt x="1" y="167"/>
                    <a:pt x="1" y="567"/>
                  </a:cubicBezTo>
                  <a:cubicBezTo>
                    <a:pt x="1" y="1001"/>
                    <a:pt x="234" y="1234"/>
                    <a:pt x="668" y="1234"/>
                  </a:cubicBezTo>
                  <a:cubicBezTo>
                    <a:pt x="1035" y="1234"/>
                    <a:pt x="1302" y="968"/>
                    <a:pt x="1335" y="601"/>
                  </a:cubicBezTo>
                  <a:cubicBezTo>
                    <a:pt x="1335" y="200"/>
                    <a:pt x="1102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0" name="Google Shape;13020;p23"/>
            <p:cNvSpPr/>
            <p:nvPr/>
          </p:nvSpPr>
          <p:spPr>
            <a:xfrm rot="-5400000">
              <a:off x="2888033" y="2123360"/>
              <a:ext cx="34784" cy="55125"/>
            </a:xfrm>
            <a:custGeom>
              <a:avLst/>
              <a:gdLst/>
              <a:ahLst/>
              <a:cxnLst/>
              <a:rect l="l" t="t" r="r" b="b"/>
              <a:pathLst>
                <a:path w="1402" h="1238" extrusionOk="0">
                  <a:moveTo>
                    <a:pt x="702" y="1"/>
                  </a:moveTo>
                  <a:cubicBezTo>
                    <a:pt x="301" y="1"/>
                    <a:pt x="0" y="291"/>
                    <a:pt x="0" y="671"/>
                  </a:cubicBezTo>
                  <a:cubicBezTo>
                    <a:pt x="0" y="1004"/>
                    <a:pt x="200" y="1204"/>
                    <a:pt x="434" y="1238"/>
                  </a:cubicBezTo>
                  <a:cubicBezTo>
                    <a:pt x="934" y="1238"/>
                    <a:pt x="1368" y="904"/>
                    <a:pt x="1401" y="570"/>
                  </a:cubicBezTo>
                  <a:cubicBezTo>
                    <a:pt x="1401" y="304"/>
                    <a:pt x="1101" y="3"/>
                    <a:pt x="768" y="3"/>
                  </a:cubicBezTo>
                  <a:cubicBezTo>
                    <a:pt x="745" y="2"/>
                    <a:pt x="724" y="1"/>
                    <a:pt x="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1" name="Google Shape;13021;p23"/>
            <p:cNvSpPr/>
            <p:nvPr/>
          </p:nvSpPr>
          <p:spPr>
            <a:xfrm rot="-5400000">
              <a:off x="2473194" y="1963044"/>
              <a:ext cx="35627" cy="52186"/>
            </a:xfrm>
            <a:custGeom>
              <a:avLst/>
              <a:gdLst/>
              <a:ahLst/>
              <a:cxnLst/>
              <a:rect l="l" t="t" r="r" b="b"/>
              <a:pathLst>
                <a:path w="1436" h="1172" extrusionOk="0">
                  <a:moveTo>
                    <a:pt x="938" y="1"/>
                  </a:moveTo>
                  <a:cubicBezTo>
                    <a:pt x="916" y="1"/>
                    <a:pt x="892" y="2"/>
                    <a:pt x="868" y="4"/>
                  </a:cubicBezTo>
                  <a:cubicBezTo>
                    <a:pt x="468" y="4"/>
                    <a:pt x="1" y="371"/>
                    <a:pt x="34" y="671"/>
                  </a:cubicBezTo>
                  <a:cubicBezTo>
                    <a:pt x="68" y="938"/>
                    <a:pt x="201" y="1172"/>
                    <a:pt x="535" y="1172"/>
                  </a:cubicBezTo>
                  <a:cubicBezTo>
                    <a:pt x="935" y="1172"/>
                    <a:pt x="1435" y="805"/>
                    <a:pt x="1402" y="504"/>
                  </a:cubicBezTo>
                  <a:cubicBezTo>
                    <a:pt x="1371" y="195"/>
                    <a:pt x="1225" y="1"/>
                    <a:pt x="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2" name="Google Shape;13022;p23"/>
            <p:cNvSpPr/>
            <p:nvPr/>
          </p:nvSpPr>
          <p:spPr>
            <a:xfrm rot="-5400000">
              <a:off x="25409" y="1985743"/>
              <a:ext cx="31434" cy="50628"/>
            </a:xfrm>
            <a:custGeom>
              <a:avLst/>
              <a:gdLst/>
              <a:ahLst/>
              <a:cxnLst/>
              <a:rect l="l" t="t" r="r" b="b"/>
              <a:pathLst>
                <a:path w="1267" h="1137" extrusionOk="0">
                  <a:moveTo>
                    <a:pt x="566" y="0"/>
                  </a:moveTo>
                  <a:cubicBezTo>
                    <a:pt x="233" y="0"/>
                    <a:pt x="33" y="167"/>
                    <a:pt x="33" y="500"/>
                  </a:cubicBezTo>
                  <a:cubicBezTo>
                    <a:pt x="1" y="818"/>
                    <a:pt x="303" y="1137"/>
                    <a:pt x="678" y="1137"/>
                  </a:cubicBezTo>
                  <a:cubicBezTo>
                    <a:pt x="696" y="1137"/>
                    <a:pt x="715" y="1136"/>
                    <a:pt x="733" y="1134"/>
                  </a:cubicBezTo>
                  <a:lnTo>
                    <a:pt x="700" y="1134"/>
                  </a:lnTo>
                  <a:cubicBezTo>
                    <a:pt x="1033" y="1134"/>
                    <a:pt x="1267" y="1068"/>
                    <a:pt x="1267" y="634"/>
                  </a:cubicBezTo>
                  <a:cubicBezTo>
                    <a:pt x="1267" y="300"/>
                    <a:pt x="967" y="0"/>
                    <a:pt x="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3" name="Google Shape;13023;p23"/>
            <p:cNvSpPr/>
            <p:nvPr/>
          </p:nvSpPr>
          <p:spPr>
            <a:xfrm rot="-5400000">
              <a:off x="4293819" y="2015108"/>
              <a:ext cx="28978" cy="50672"/>
            </a:xfrm>
            <a:custGeom>
              <a:avLst/>
              <a:gdLst/>
              <a:ahLst/>
              <a:cxnLst/>
              <a:rect l="l" t="t" r="r" b="b"/>
              <a:pathLst>
                <a:path w="1168" h="1138" extrusionOk="0">
                  <a:moveTo>
                    <a:pt x="571" y="0"/>
                  </a:moveTo>
                  <a:cubicBezTo>
                    <a:pt x="267" y="0"/>
                    <a:pt x="32" y="225"/>
                    <a:pt x="0" y="537"/>
                  </a:cubicBezTo>
                  <a:cubicBezTo>
                    <a:pt x="0" y="904"/>
                    <a:pt x="234" y="1137"/>
                    <a:pt x="601" y="1137"/>
                  </a:cubicBezTo>
                  <a:cubicBezTo>
                    <a:pt x="968" y="1137"/>
                    <a:pt x="1134" y="937"/>
                    <a:pt x="1168" y="737"/>
                  </a:cubicBezTo>
                  <a:cubicBezTo>
                    <a:pt x="1168" y="270"/>
                    <a:pt x="968" y="3"/>
                    <a:pt x="634" y="3"/>
                  </a:cubicBezTo>
                  <a:cubicBezTo>
                    <a:pt x="613" y="1"/>
                    <a:pt x="592" y="0"/>
                    <a:pt x="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4" name="Google Shape;13024;p23"/>
            <p:cNvSpPr/>
            <p:nvPr/>
          </p:nvSpPr>
          <p:spPr>
            <a:xfrm rot="-5400000">
              <a:off x="3657291" y="2059825"/>
              <a:ext cx="30640" cy="50628"/>
            </a:xfrm>
            <a:custGeom>
              <a:avLst/>
              <a:gdLst/>
              <a:ahLst/>
              <a:cxnLst/>
              <a:rect l="l" t="t" r="r" b="b"/>
              <a:pathLst>
                <a:path w="1235" h="1137" extrusionOk="0">
                  <a:moveTo>
                    <a:pt x="592" y="0"/>
                  </a:moveTo>
                  <a:cubicBezTo>
                    <a:pt x="304" y="0"/>
                    <a:pt x="1" y="317"/>
                    <a:pt x="1" y="603"/>
                  </a:cubicBezTo>
                  <a:cubicBezTo>
                    <a:pt x="34" y="903"/>
                    <a:pt x="201" y="1137"/>
                    <a:pt x="601" y="1137"/>
                  </a:cubicBezTo>
                  <a:cubicBezTo>
                    <a:pt x="901" y="1137"/>
                    <a:pt x="1235" y="836"/>
                    <a:pt x="1201" y="570"/>
                  </a:cubicBezTo>
                  <a:cubicBezTo>
                    <a:pt x="1168" y="236"/>
                    <a:pt x="968" y="36"/>
                    <a:pt x="634" y="2"/>
                  </a:cubicBezTo>
                  <a:cubicBezTo>
                    <a:pt x="620" y="1"/>
                    <a:pt x="606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5" name="Google Shape;13025;p23"/>
            <p:cNvSpPr/>
            <p:nvPr/>
          </p:nvSpPr>
          <p:spPr>
            <a:xfrm rot="-5400000">
              <a:off x="196564" y="2030763"/>
              <a:ext cx="29003" cy="49158"/>
            </a:xfrm>
            <a:custGeom>
              <a:avLst/>
              <a:gdLst/>
              <a:ahLst/>
              <a:cxnLst/>
              <a:rect l="l" t="t" r="r" b="b"/>
              <a:pathLst>
                <a:path w="1169" h="1104" extrusionOk="0">
                  <a:moveTo>
                    <a:pt x="531" y="1"/>
                  </a:moveTo>
                  <a:cubicBezTo>
                    <a:pt x="301" y="1"/>
                    <a:pt x="1" y="284"/>
                    <a:pt x="1" y="537"/>
                  </a:cubicBezTo>
                  <a:cubicBezTo>
                    <a:pt x="34" y="870"/>
                    <a:pt x="201" y="1104"/>
                    <a:pt x="535" y="1104"/>
                  </a:cubicBezTo>
                  <a:cubicBezTo>
                    <a:pt x="868" y="1104"/>
                    <a:pt x="1102" y="971"/>
                    <a:pt x="1135" y="704"/>
                  </a:cubicBezTo>
                  <a:cubicBezTo>
                    <a:pt x="1168" y="303"/>
                    <a:pt x="901" y="3"/>
                    <a:pt x="568" y="3"/>
                  </a:cubicBezTo>
                  <a:cubicBezTo>
                    <a:pt x="556" y="1"/>
                    <a:pt x="544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6" name="Google Shape;13026;p23"/>
            <p:cNvSpPr/>
            <p:nvPr/>
          </p:nvSpPr>
          <p:spPr>
            <a:xfrm rot="-5400000">
              <a:off x="2223116" y="2024689"/>
              <a:ext cx="26522" cy="50539"/>
            </a:xfrm>
            <a:custGeom>
              <a:avLst/>
              <a:gdLst/>
              <a:ahLst/>
              <a:cxnLst/>
              <a:rect l="l" t="t" r="r" b="b"/>
              <a:pathLst>
                <a:path w="1069" h="1135" extrusionOk="0">
                  <a:moveTo>
                    <a:pt x="534" y="0"/>
                  </a:moveTo>
                  <a:cubicBezTo>
                    <a:pt x="201" y="0"/>
                    <a:pt x="1" y="200"/>
                    <a:pt x="34" y="534"/>
                  </a:cubicBezTo>
                  <a:cubicBezTo>
                    <a:pt x="34" y="834"/>
                    <a:pt x="234" y="1101"/>
                    <a:pt x="601" y="1134"/>
                  </a:cubicBezTo>
                  <a:lnTo>
                    <a:pt x="701" y="1134"/>
                  </a:lnTo>
                  <a:cubicBezTo>
                    <a:pt x="768" y="1134"/>
                    <a:pt x="835" y="1101"/>
                    <a:pt x="901" y="1067"/>
                  </a:cubicBezTo>
                  <a:cubicBezTo>
                    <a:pt x="1035" y="1001"/>
                    <a:pt x="1068" y="834"/>
                    <a:pt x="1068" y="600"/>
                  </a:cubicBezTo>
                  <a:cubicBezTo>
                    <a:pt x="1068" y="434"/>
                    <a:pt x="1001" y="267"/>
                    <a:pt x="935" y="167"/>
                  </a:cubicBezTo>
                  <a:cubicBezTo>
                    <a:pt x="868" y="100"/>
                    <a:pt x="835" y="67"/>
                    <a:pt x="768" y="33"/>
                  </a:cubicBezTo>
                  <a:cubicBezTo>
                    <a:pt x="701" y="0"/>
                    <a:pt x="634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7" name="Google Shape;13027;p23"/>
            <p:cNvSpPr/>
            <p:nvPr/>
          </p:nvSpPr>
          <p:spPr>
            <a:xfrm rot="-5400000">
              <a:off x="4130492" y="2051425"/>
              <a:ext cx="28978" cy="47555"/>
            </a:xfrm>
            <a:custGeom>
              <a:avLst/>
              <a:gdLst/>
              <a:ahLst/>
              <a:cxnLst/>
              <a:rect l="l" t="t" r="r" b="b"/>
              <a:pathLst>
                <a:path w="1168" h="1068" extrusionOk="0">
                  <a:moveTo>
                    <a:pt x="534" y="0"/>
                  </a:moveTo>
                  <a:cubicBezTo>
                    <a:pt x="200" y="34"/>
                    <a:pt x="0" y="201"/>
                    <a:pt x="0" y="567"/>
                  </a:cubicBezTo>
                  <a:cubicBezTo>
                    <a:pt x="0" y="934"/>
                    <a:pt x="267" y="1034"/>
                    <a:pt x="534" y="1068"/>
                  </a:cubicBezTo>
                  <a:cubicBezTo>
                    <a:pt x="901" y="1068"/>
                    <a:pt x="1168" y="801"/>
                    <a:pt x="1134" y="534"/>
                  </a:cubicBezTo>
                  <a:cubicBezTo>
                    <a:pt x="1101" y="167"/>
                    <a:pt x="868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8" name="Google Shape;13028;p23"/>
            <p:cNvSpPr/>
            <p:nvPr/>
          </p:nvSpPr>
          <p:spPr>
            <a:xfrm rot="-5400000">
              <a:off x="3728632" y="1977420"/>
              <a:ext cx="28978" cy="43281"/>
            </a:xfrm>
            <a:custGeom>
              <a:avLst/>
              <a:gdLst/>
              <a:ahLst/>
              <a:cxnLst/>
              <a:rect l="l" t="t" r="r" b="b"/>
              <a:pathLst>
                <a:path w="1168" h="972" extrusionOk="0">
                  <a:moveTo>
                    <a:pt x="616" y="1"/>
                  </a:moveTo>
                  <a:cubicBezTo>
                    <a:pt x="263" y="1"/>
                    <a:pt x="33" y="195"/>
                    <a:pt x="33" y="505"/>
                  </a:cubicBezTo>
                  <a:cubicBezTo>
                    <a:pt x="0" y="805"/>
                    <a:pt x="134" y="972"/>
                    <a:pt x="434" y="972"/>
                  </a:cubicBezTo>
                  <a:cubicBezTo>
                    <a:pt x="701" y="972"/>
                    <a:pt x="1134" y="605"/>
                    <a:pt x="1134" y="338"/>
                  </a:cubicBezTo>
                  <a:cubicBezTo>
                    <a:pt x="1168" y="71"/>
                    <a:pt x="934" y="4"/>
                    <a:pt x="701" y="4"/>
                  </a:cubicBezTo>
                  <a:cubicBezTo>
                    <a:pt x="672" y="2"/>
                    <a:pt x="643" y="1"/>
                    <a:pt x="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9" name="Google Shape;13029;p23"/>
            <p:cNvSpPr/>
            <p:nvPr/>
          </p:nvSpPr>
          <p:spPr>
            <a:xfrm rot="-5400000">
              <a:off x="1602905" y="1980301"/>
              <a:ext cx="26497" cy="43325"/>
            </a:xfrm>
            <a:custGeom>
              <a:avLst/>
              <a:gdLst/>
              <a:ahLst/>
              <a:cxnLst/>
              <a:rect l="l" t="t" r="r" b="b"/>
              <a:pathLst>
                <a:path w="1068" h="973" extrusionOk="0">
                  <a:moveTo>
                    <a:pt x="681" y="1"/>
                  </a:moveTo>
                  <a:cubicBezTo>
                    <a:pt x="655" y="1"/>
                    <a:pt x="629" y="2"/>
                    <a:pt x="601" y="5"/>
                  </a:cubicBezTo>
                  <a:cubicBezTo>
                    <a:pt x="267" y="5"/>
                    <a:pt x="34" y="205"/>
                    <a:pt x="0" y="539"/>
                  </a:cubicBezTo>
                  <a:cubicBezTo>
                    <a:pt x="0" y="639"/>
                    <a:pt x="0" y="705"/>
                    <a:pt x="34" y="772"/>
                  </a:cubicBezTo>
                  <a:cubicBezTo>
                    <a:pt x="34" y="772"/>
                    <a:pt x="67" y="805"/>
                    <a:pt x="100" y="839"/>
                  </a:cubicBezTo>
                  <a:cubicBezTo>
                    <a:pt x="134" y="872"/>
                    <a:pt x="134" y="872"/>
                    <a:pt x="167" y="905"/>
                  </a:cubicBezTo>
                  <a:cubicBezTo>
                    <a:pt x="167" y="905"/>
                    <a:pt x="201" y="905"/>
                    <a:pt x="234" y="939"/>
                  </a:cubicBezTo>
                  <a:cubicBezTo>
                    <a:pt x="334" y="939"/>
                    <a:pt x="434" y="972"/>
                    <a:pt x="534" y="972"/>
                  </a:cubicBezTo>
                  <a:cubicBezTo>
                    <a:pt x="801" y="972"/>
                    <a:pt x="968" y="905"/>
                    <a:pt x="1034" y="705"/>
                  </a:cubicBezTo>
                  <a:cubicBezTo>
                    <a:pt x="1034" y="639"/>
                    <a:pt x="1068" y="572"/>
                    <a:pt x="1068" y="472"/>
                  </a:cubicBezTo>
                  <a:cubicBezTo>
                    <a:pt x="1068" y="166"/>
                    <a:pt x="956" y="1"/>
                    <a:pt x="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0" name="Google Shape;13030;p23"/>
            <p:cNvSpPr/>
            <p:nvPr/>
          </p:nvSpPr>
          <p:spPr>
            <a:xfrm rot="-5400000">
              <a:off x="2246536" y="1956830"/>
              <a:ext cx="25678" cy="43103"/>
            </a:xfrm>
            <a:custGeom>
              <a:avLst/>
              <a:gdLst/>
              <a:ahLst/>
              <a:cxnLst/>
              <a:rect l="l" t="t" r="r" b="b"/>
              <a:pathLst>
                <a:path w="1035" h="968" extrusionOk="0">
                  <a:moveTo>
                    <a:pt x="434" y="0"/>
                  </a:moveTo>
                  <a:cubicBezTo>
                    <a:pt x="234" y="0"/>
                    <a:pt x="134" y="67"/>
                    <a:pt x="67" y="201"/>
                  </a:cubicBezTo>
                  <a:cubicBezTo>
                    <a:pt x="67" y="234"/>
                    <a:pt x="34" y="267"/>
                    <a:pt x="34" y="301"/>
                  </a:cubicBezTo>
                  <a:cubicBezTo>
                    <a:pt x="34" y="334"/>
                    <a:pt x="34" y="367"/>
                    <a:pt x="34" y="401"/>
                  </a:cubicBezTo>
                  <a:cubicBezTo>
                    <a:pt x="1" y="668"/>
                    <a:pt x="368" y="968"/>
                    <a:pt x="635" y="968"/>
                  </a:cubicBezTo>
                  <a:cubicBezTo>
                    <a:pt x="935" y="968"/>
                    <a:pt x="1035" y="801"/>
                    <a:pt x="1035" y="568"/>
                  </a:cubicBezTo>
                  <a:cubicBezTo>
                    <a:pt x="1035" y="501"/>
                    <a:pt x="1035" y="434"/>
                    <a:pt x="1001" y="367"/>
                  </a:cubicBezTo>
                  <a:cubicBezTo>
                    <a:pt x="968" y="301"/>
                    <a:pt x="901" y="234"/>
                    <a:pt x="868" y="167"/>
                  </a:cubicBezTo>
                  <a:cubicBezTo>
                    <a:pt x="735" y="67"/>
                    <a:pt x="568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1" name="Google Shape;13031;p23"/>
            <p:cNvSpPr/>
            <p:nvPr/>
          </p:nvSpPr>
          <p:spPr>
            <a:xfrm rot="-5400000">
              <a:off x="1590444" y="2023445"/>
              <a:ext cx="24835" cy="43103"/>
            </a:xfrm>
            <a:custGeom>
              <a:avLst/>
              <a:gdLst/>
              <a:ahLst/>
              <a:cxnLst/>
              <a:rect l="l" t="t" r="r" b="b"/>
              <a:pathLst>
                <a:path w="1001" h="968" extrusionOk="0">
                  <a:moveTo>
                    <a:pt x="534" y="1"/>
                  </a:moveTo>
                  <a:cubicBezTo>
                    <a:pt x="267" y="34"/>
                    <a:pt x="67" y="167"/>
                    <a:pt x="34" y="468"/>
                  </a:cubicBezTo>
                  <a:cubicBezTo>
                    <a:pt x="0" y="801"/>
                    <a:pt x="200" y="968"/>
                    <a:pt x="501" y="968"/>
                  </a:cubicBezTo>
                  <a:cubicBezTo>
                    <a:pt x="801" y="968"/>
                    <a:pt x="1001" y="835"/>
                    <a:pt x="1001" y="501"/>
                  </a:cubicBezTo>
                  <a:cubicBezTo>
                    <a:pt x="1001" y="201"/>
                    <a:pt x="867" y="34"/>
                    <a:pt x="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2" name="Google Shape;13032;p23"/>
            <p:cNvSpPr/>
            <p:nvPr/>
          </p:nvSpPr>
          <p:spPr>
            <a:xfrm rot="-5400000">
              <a:off x="601147" y="2139692"/>
              <a:ext cx="26497" cy="35711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540" y="1"/>
                    <a:pt x="546" y="1"/>
                    <a:pt x="552" y="1"/>
                  </a:cubicBezTo>
                  <a:lnTo>
                    <a:pt x="552" y="1"/>
                  </a:lnTo>
                  <a:cubicBezTo>
                    <a:pt x="557" y="1"/>
                    <a:pt x="562" y="1"/>
                    <a:pt x="567" y="1"/>
                  </a:cubicBezTo>
                  <a:close/>
                  <a:moveTo>
                    <a:pt x="552" y="1"/>
                  </a:moveTo>
                  <a:lnTo>
                    <a:pt x="552" y="1"/>
                  </a:lnTo>
                  <a:cubicBezTo>
                    <a:pt x="359" y="3"/>
                    <a:pt x="198" y="37"/>
                    <a:pt x="100" y="134"/>
                  </a:cubicBezTo>
                  <a:cubicBezTo>
                    <a:pt x="34" y="201"/>
                    <a:pt x="0" y="301"/>
                    <a:pt x="34" y="434"/>
                  </a:cubicBezTo>
                  <a:cubicBezTo>
                    <a:pt x="34" y="768"/>
                    <a:pt x="334" y="768"/>
                    <a:pt x="567" y="801"/>
                  </a:cubicBezTo>
                  <a:cubicBezTo>
                    <a:pt x="801" y="801"/>
                    <a:pt x="1068" y="735"/>
                    <a:pt x="1068" y="401"/>
                  </a:cubicBezTo>
                  <a:cubicBezTo>
                    <a:pt x="1068" y="301"/>
                    <a:pt x="1034" y="234"/>
                    <a:pt x="1034" y="201"/>
                  </a:cubicBezTo>
                  <a:cubicBezTo>
                    <a:pt x="937" y="38"/>
                    <a:pt x="776" y="3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3" name="Google Shape;13033;p23"/>
            <p:cNvSpPr/>
            <p:nvPr/>
          </p:nvSpPr>
          <p:spPr>
            <a:xfrm rot="-5400000">
              <a:off x="3433882" y="2134330"/>
              <a:ext cx="28978" cy="35667"/>
            </a:xfrm>
            <a:custGeom>
              <a:avLst/>
              <a:gdLst/>
              <a:ahLst/>
              <a:cxnLst/>
              <a:rect l="l" t="t" r="r" b="b"/>
              <a:pathLst>
                <a:path w="1168" h="801" extrusionOk="0">
                  <a:moveTo>
                    <a:pt x="701" y="0"/>
                  </a:moveTo>
                  <a:cubicBezTo>
                    <a:pt x="334" y="0"/>
                    <a:pt x="100" y="200"/>
                    <a:pt x="67" y="501"/>
                  </a:cubicBezTo>
                  <a:cubicBezTo>
                    <a:pt x="0" y="768"/>
                    <a:pt x="367" y="701"/>
                    <a:pt x="534" y="801"/>
                  </a:cubicBezTo>
                  <a:cubicBezTo>
                    <a:pt x="834" y="734"/>
                    <a:pt x="1134" y="701"/>
                    <a:pt x="1134" y="334"/>
                  </a:cubicBezTo>
                  <a:cubicBezTo>
                    <a:pt x="1168" y="67"/>
                    <a:pt x="934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4" name="Google Shape;13034;p23"/>
            <p:cNvSpPr/>
            <p:nvPr/>
          </p:nvSpPr>
          <p:spPr>
            <a:xfrm rot="-5400000">
              <a:off x="3947663" y="1936197"/>
              <a:ext cx="24835" cy="37180"/>
            </a:xfrm>
            <a:custGeom>
              <a:avLst/>
              <a:gdLst/>
              <a:ahLst/>
              <a:cxnLst/>
              <a:rect l="l" t="t" r="r" b="b"/>
              <a:pathLst>
                <a:path w="1001" h="835" extrusionOk="0">
                  <a:moveTo>
                    <a:pt x="567" y="0"/>
                  </a:moveTo>
                  <a:cubicBezTo>
                    <a:pt x="300" y="0"/>
                    <a:pt x="67" y="100"/>
                    <a:pt x="33" y="367"/>
                  </a:cubicBezTo>
                  <a:cubicBezTo>
                    <a:pt x="0" y="667"/>
                    <a:pt x="234" y="834"/>
                    <a:pt x="500" y="834"/>
                  </a:cubicBezTo>
                  <a:cubicBezTo>
                    <a:pt x="734" y="834"/>
                    <a:pt x="1001" y="801"/>
                    <a:pt x="967" y="434"/>
                  </a:cubicBezTo>
                  <a:cubicBezTo>
                    <a:pt x="1001" y="134"/>
                    <a:pt x="801" y="34"/>
                    <a:pt x="567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5" name="Google Shape;13035;p23"/>
            <p:cNvSpPr/>
            <p:nvPr/>
          </p:nvSpPr>
          <p:spPr>
            <a:xfrm rot="-5400000">
              <a:off x="3369187" y="2022270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335" y="0"/>
                  </a:moveTo>
                  <a:cubicBezTo>
                    <a:pt x="117" y="0"/>
                    <a:pt x="31" y="155"/>
                    <a:pt x="0" y="338"/>
                  </a:cubicBezTo>
                  <a:cubicBezTo>
                    <a:pt x="0" y="672"/>
                    <a:pt x="100" y="872"/>
                    <a:pt x="401" y="872"/>
                  </a:cubicBezTo>
                  <a:cubicBezTo>
                    <a:pt x="667" y="872"/>
                    <a:pt x="834" y="672"/>
                    <a:pt x="834" y="438"/>
                  </a:cubicBezTo>
                  <a:cubicBezTo>
                    <a:pt x="868" y="205"/>
                    <a:pt x="701" y="5"/>
                    <a:pt x="401" y="5"/>
                  </a:cubicBezTo>
                  <a:cubicBezTo>
                    <a:pt x="378" y="2"/>
                    <a:pt x="356" y="0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6" name="Google Shape;13036;p23"/>
            <p:cNvSpPr/>
            <p:nvPr/>
          </p:nvSpPr>
          <p:spPr>
            <a:xfrm rot="-5400000">
              <a:off x="3064375" y="2102030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34" y="1"/>
                  </a:moveTo>
                  <a:cubicBezTo>
                    <a:pt x="167" y="1"/>
                    <a:pt x="0" y="134"/>
                    <a:pt x="0" y="434"/>
                  </a:cubicBezTo>
                  <a:cubicBezTo>
                    <a:pt x="0" y="701"/>
                    <a:pt x="201" y="801"/>
                    <a:pt x="467" y="801"/>
                  </a:cubicBezTo>
                  <a:cubicBezTo>
                    <a:pt x="701" y="801"/>
                    <a:pt x="901" y="668"/>
                    <a:pt x="868" y="401"/>
                  </a:cubicBezTo>
                  <a:cubicBezTo>
                    <a:pt x="868" y="101"/>
                    <a:pt x="70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7" name="Google Shape;13037;p23"/>
            <p:cNvSpPr/>
            <p:nvPr/>
          </p:nvSpPr>
          <p:spPr>
            <a:xfrm rot="-5400000">
              <a:off x="735436" y="2071219"/>
              <a:ext cx="24016" cy="34464"/>
            </a:xfrm>
            <a:custGeom>
              <a:avLst/>
              <a:gdLst/>
              <a:ahLst/>
              <a:cxnLst/>
              <a:rect l="l" t="t" r="r" b="b"/>
              <a:pathLst>
                <a:path w="968" h="774" extrusionOk="0">
                  <a:moveTo>
                    <a:pt x="301" y="1"/>
                  </a:moveTo>
                  <a:cubicBezTo>
                    <a:pt x="134" y="34"/>
                    <a:pt x="1" y="134"/>
                    <a:pt x="34" y="334"/>
                  </a:cubicBezTo>
                  <a:cubicBezTo>
                    <a:pt x="34" y="601"/>
                    <a:pt x="301" y="735"/>
                    <a:pt x="568" y="768"/>
                  </a:cubicBezTo>
                  <a:cubicBezTo>
                    <a:pt x="588" y="771"/>
                    <a:pt x="608" y="773"/>
                    <a:pt x="628" y="773"/>
                  </a:cubicBezTo>
                  <a:cubicBezTo>
                    <a:pt x="806" y="773"/>
                    <a:pt x="968" y="638"/>
                    <a:pt x="968" y="368"/>
                  </a:cubicBezTo>
                  <a:cubicBezTo>
                    <a:pt x="968" y="334"/>
                    <a:pt x="968" y="301"/>
                    <a:pt x="935" y="268"/>
                  </a:cubicBezTo>
                  <a:cubicBezTo>
                    <a:pt x="901" y="68"/>
                    <a:pt x="701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8" name="Google Shape;13038;p23"/>
            <p:cNvSpPr/>
            <p:nvPr/>
          </p:nvSpPr>
          <p:spPr>
            <a:xfrm rot="-5400000">
              <a:off x="-18917" y="2069915"/>
              <a:ext cx="19054" cy="42034"/>
            </a:xfrm>
            <a:custGeom>
              <a:avLst/>
              <a:gdLst/>
              <a:ahLst/>
              <a:cxnLst/>
              <a:rect l="l" t="t" r="r" b="b"/>
              <a:pathLst>
                <a:path w="768" h="944" extrusionOk="0">
                  <a:moveTo>
                    <a:pt x="285" y="0"/>
                  </a:moveTo>
                  <a:cubicBezTo>
                    <a:pt x="87" y="0"/>
                    <a:pt x="1" y="190"/>
                    <a:pt x="1" y="438"/>
                  </a:cubicBezTo>
                  <a:cubicBezTo>
                    <a:pt x="34" y="671"/>
                    <a:pt x="34" y="938"/>
                    <a:pt x="368" y="938"/>
                  </a:cubicBezTo>
                  <a:cubicBezTo>
                    <a:pt x="392" y="941"/>
                    <a:pt x="415" y="943"/>
                    <a:pt x="438" y="943"/>
                  </a:cubicBezTo>
                  <a:cubicBezTo>
                    <a:pt x="633" y="943"/>
                    <a:pt x="761" y="817"/>
                    <a:pt x="701" y="638"/>
                  </a:cubicBezTo>
                  <a:cubicBezTo>
                    <a:pt x="634" y="404"/>
                    <a:pt x="768" y="4"/>
                    <a:pt x="334" y="4"/>
                  </a:cubicBezTo>
                  <a:cubicBezTo>
                    <a:pt x="317" y="2"/>
                    <a:pt x="301" y="0"/>
                    <a:pt x="2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9" name="Google Shape;13039;p23"/>
            <p:cNvSpPr/>
            <p:nvPr/>
          </p:nvSpPr>
          <p:spPr>
            <a:xfrm rot="-5400000">
              <a:off x="4535312" y="1961019"/>
              <a:ext cx="19898" cy="37180"/>
            </a:xfrm>
            <a:custGeom>
              <a:avLst/>
              <a:gdLst/>
              <a:ahLst/>
              <a:cxnLst/>
              <a:rect l="l" t="t" r="r" b="b"/>
              <a:pathLst>
                <a:path w="802" h="835" extrusionOk="0">
                  <a:moveTo>
                    <a:pt x="401" y="1"/>
                  </a:moveTo>
                  <a:cubicBezTo>
                    <a:pt x="167" y="1"/>
                    <a:pt x="0" y="134"/>
                    <a:pt x="34" y="401"/>
                  </a:cubicBezTo>
                  <a:cubicBezTo>
                    <a:pt x="0" y="668"/>
                    <a:pt x="134" y="835"/>
                    <a:pt x="367" y="835"/>
                  </a:cubicBezTo>
                  <a:cubicBezTo>
                    <a:pt x="601" y="835"/>
                    <a:pt x="801" y="701"/>
                    <a:pt x="801" y="435"/>
                  </a:cubicBezTo>
                  <a:cubicBezTo>
                    <a:pt x="801" y="201"/>
                    <a:pt x="634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0" name="Google Shape;13040;p23"/>
            <p:cNvSpPr/>
            <p:nvPr/>
          </p:nvSpPr>
          <p:spPr>
            <a:xfrm rot="-5400000">
              <a:off x="1920383" y="2005972"/>
              <a:ext cx="21560" cy="31704"/>
            </a:xfrm>
            <a:custGeom>
              <a:avLst/>
              <a:gdLst/>
              <a:ahLst/>
              <a:cxnLst/>
              <a:rect l="l" t="t" r="r" b="b"/>
              <a:pathLst>
                <a:path w="869" h="712" extrusionOk="0">
                  <a:moveTo>
                    <a:pt x="500" y="1"/>
                  </a:moveTo>
                  <a:cubicBezTo>
                    <a:pt x="479" y="1"/>
                    <a:pt x="457" y="2"/>
                    <a:pt x="435" y="5"/>
                  </a:cubicBezTo>
                  <a:cubicBezTo>
                    <a:pt x="234" y="38"/>
                    <a:pt x="1" y="105"/>
                    <a:pt x="1" y="372"/>
                  </a:cubicBezTo>
                  <a:cubicBezTo>
                    <a:pt x="1" y="606"/>
                    <a:pt x="155" y="712"/>
                    <a:pt x="395" y="712"/>
                  </a:cubicBezTo>
                  <a:cubicBezTo>
                    <a:pt x="429" y="712"/>
                    <a:pt x="464" y="710"/>
                    <a:pt x="501" y="705"/>
                  </a:cubicBezTo>
                  <a:cubicBezTo>
                    <a:pt x="701" y="705"/>
                    <a:pt x="868" y="639"/>
                    <a:pt x="835" y="372"/>
                  </a:cubicBezTo>
                  <a:cubicBezTo>
                    <a:pt x="835" y="158"/>
                    <a:pt x="723" y="1"/>
                    <a:pt x="5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1" name="Google Shape;13041;p23"/>
            <p:cNvSpPr/>
            <p:nvPr/>
          </p:nvSpPr>
          <p:spPr>
            <a:xfrm rot="-5400000">
              <a:off x="1374607" y="2012168"/>
              <a:ext cx="19873" cy="34197"/>
            </a:xfrm>
            <a:custGeom>
              <a:avLst/>
              <a:gdLst/>
              <a:ahLst/>
              <a:cxnLst/>
              <a:rect l="l" t="t" r="r" b="b"/>
              <a:pathLst>
                <a:path w="801" h="768" extrusionOk="0">
                  <a:moveTo>
                    <a:pt x="400" y="0"/>
                  </a:moveTo>
                  <a:cubicBezTo>
                    <a:pt x="200" y="0"/>
                    <a:pt x="33" y="167"/>
                    <a:pt x="0" y="400"/>
                  </a:cubicBezTo>
                  <a:cubicBezTo>
                    <a:pt x="0" y="634"/>
                    <a:pt x="167" y="767"/>
                    <a:pt x="400" y="767"/>
                  </a:cubicBezTo>
                  <a:cubicBezTo>
                    <a:pt x="634" y="767"/>
                    <a:pt x="767" y="634"/>
                    <a:pt x="801" y="467"/>
                  </a:cubicBezTo>
                  <a:cubicBezTo>
                    <a:pt x="801" y="134"/>
                    <a:pt x="634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2" name="Google Shape;13042;p23"/>
            <p:cNvSpPr/>
            <p:nvPr/>
          </p:nvSpPr>
          <p:spPr>
            <a:xfrm rot="-5400000">
              <a:off x="512764" y="2063801"/>
              <a:ext cx="19054" cy="32728"/>
            </a:xfrm>
            <a:custGeom>
              <a:avLst/>
              <a:gdLst/>
              <a:ahLst/>
              <a:cxnLst/>
              <a:rect l="l" t="t" r="r" b="b"/>
              <a:pathLst>
                <a:path w="768" h="735" extrusionOk="0">
                  <a:moveTo>
                    <a:pt x="401" y="1"/>
                  </a:moveTo>
                  <a:cubicBezTo>
                    <a:pt x="200" y="34"/>
                    <a:pt x="34" y="134"/>
                    <a:pt x="34" y="335"/>
                  </a:cubicBezTo>
                  <a:cubicBezTo>
                    <a:pt x="0" y="601"/>
                    <a:pt x="167" y="701"/>
                    <a:pt x="401" y="735"/>
                  </a:cubicBezTo>
                  <a:cubicBezTo>
                    <a:pt x="634" y="735"/>
                    <a:pt x="734" y="568"/>
                    <a:pt x="767" y="368"/>
                  </a:cubicBezTo>
                  <a:cubicBezTo>
                    <a:pt x="734" y="168"/>
                    <a:pt x="667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3" name="Google Shape;13043;p23"/>
            <p:cNvSpPr/>
            <p:nvPr/>
          </p:nvSpPr>
          <p:spPr>
            <a:xfrm rot="-5400000">
              <a:off x="2312241" y="2069339"/>
              <a:ext cx="19079" cy="28275"/>
            </a:xfrm>
            <a:custGeom>
              <a:avLst/>
              <a:gdLst/>
              <a:ahLst/>
              <a:cxnLst/>
              <a:rect l="l" t="t" r="r" b="b"/>
              <a:pathLst>
                <a:path w="769" h="635" extrusionOk="0">
                  <a:moveTo>
                    <a:pt x="368" y="0"/>
                  </a:moveTo>
                  <a:cubicBezTo>
                    <a:pt x="168" y="0"/>
                    <a:pt x="1" y="100"/>
                    <a:pt x="1" y="300"/>
                  </a:cubicBezTo>
                  <a:cubicBezTo>
                    <a:pt x="1" y="567"/>
                    <a:pt x="201" y="634"/>
                    <a:pt x="468" y="634"/>
                  </a:cubicBezTo>
                  <a:cubicBezTo>
                    <a:pt x="635" y="634"/>
                    <a:pt x="768" y="567"/>
                    <a:pt x="735" y="334"/>
                  </a:cubicBezTo>
                  <a:cubicBezTo>
                    <a:pt x="735" y="100"/>
                    <a:pt x="568" y="0"/>
                    <a:pt x="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4" name="Google Shape;13044;p23"/>
            <p:cNvSpPr/>
            <p:nvPr/>
          </p:nvSpPr>
          <p:spPr>
            <a:xfrm rot="-5400000">
              <a:off x="2715926" y="2039230"/>
              <a:ext cx="18235" cy="29744"/>
            </a:xfrm>
            <a:custGeom>
              <a:avLst/>
              <a:gdLst/>
              <a:ahLst/>
              <a:cxnLst/>
              <a:rect l="l" t="t" r="r" b="b"/>
              <a:pathLst>
                <a:path w="735" h="668" extrusionOk="0">
                  <a:moveTo>
                    <a:pt x="368" y="0"/>
                  </a:moveTo>
                  <a:cubicBezTo>
                    <a:pt x="201" y="0"/>
                    <a:pt x="34" y="100"/>
                    <a:pt x="1" y="300"/>
                  </a:cubicBezTo>
                  <a:cubicBezTo>
                    <a:pt x="1" y="534"/>
                    <a:pt x="134" y="667"/>
                    <a:pt x="368" y="667"/>
                  </a:cubicBezTo>
                  <a:lnTo>
                    <a:pt x="434" y="667"/>
                  </a:lnTo>
                  <a:cubicBezTo>
                    <a:pt x="601" y="667"/>
                    <a:pt x="701" y="567"/>
                    <a:pt x="701" y="367"/>
                  </a:cubicBezTo>
                  <a:cubicBezTo>
                    <a:pt x="735" y="167"/>
                    <a:pt x="601" y="33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5" name="Google Shape;13045;p23"/>
            <p:cNvSpPr/>
            <p:nvPr/>
          </p:nvSpPr>
          <p:spPr>
            <a:xfrm rot="-5400000">
              <a:off x="4159291" y="1971502"/>
              <a:ext cx="15730" cy="26984"/>
            </a:xfrm>
            <a:custGeom>
              <a:avLst/>
              <a:gdLst/>
              <a:ahLst/>
              <a:cxnLst/>
              <a:rect l="l" t="t" r="r" b="b"/>
              <a:pathLst>
                <a:path w="634" h="606" extrusionOk="0">
                  <a:moveTo>
                    <a:pt x="306" y="0"/>
                  </a:moveTo>
                  <a:cubicBezTo>
                    <a:pt x="134" y="0"/>
                    <a:pt x="0" y="126"/>
                    <a:pt x="0" y="305"/>
                  </a:cubicBezTo>
                  <a:cubicBezTo>
                    <a:pt x="0" y="472"/>
                    <a:pt x="133" y="572"/>
                    <a:pt x="300" y="606"/>
                  </a:cubicBezTo>
                  <a:cubicBezTo>
                    <a:pt x="500" y="572"/>
                    <a:pt x="634" y="506"/>
                    <a:pt x="634" y="339"/>
                  </a:cubicBezTo>
                  <a:cubicBezTo>
                    <a:pt x="634" y="172"/>
                    <a:pt x="567" y="5"/>
                    <a:pt x="367" y="5"/>
                  </a:cubicBezTo>
                  <a:cubicBezTo>
                    <a:pt x="346" y="2"/>
                    <a:pt x="326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6" name="Google Shape;13046;p23"/>
            <p:cNvSpPr/>
            <p:nvPr/>
          </p:nvSpPr>
          <p:spPr>
            <a:xfrm rot="-5400000">
              <a:off x="3076509" y="2032602"/>
              <a:ext cx="17392" cy="2230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200" y="1"/>
                    <a:pt x="0" y="1"/>
                    <a:pt x="34" y="234"/>
                  </a:cubicBezTo>
                  <a:cubicBezTo>
                    <a:pt x="34" y="401"/>
                    <a:pt x="167" y="501"/>
                    <a:pt x="367" y="501"/>
                  </a:cubicBezTo>
                  <a:cubicBezTo>
                    <a:pt x="534" y="501"/>
                    <a:pt x="667" y="401"/>
                    <a:pt x="701" y="234"/>
                  </a:cubicBezTo>
                  <a:cubicBezTo>
                    <a:pt x="701" y="1"/>
                    <a:pt x="534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7" name="Google Shape;13047;p23"/>
            <p:cNvSpPr/>
            <p:nvPr/>
          </p:nvSpPr>
          <p:spPr>
            <a:xfrm rot="-5400000">
              <a:off x="387517" y="2140423"/>
              <a:ext cx="14092" cy="26806"/>
            </a:xfrm>
            <a:custGeom>
              <a:avLst/>
              <a:gdLst/>
              <a:ahLst/>
              <a:cxnLst/>
              <a:rect l="l" t="t" r="r" b="b"/>
              <a:pathLst>
                <a:path w="568" h="602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468"/>
                    <a:pt x="134" y="568"/>
                    <a:pt x="301" y="601"/>
                  </a:cubicBezTo>
                  <a:cubicBezTo>
                    <a:pt x="468" y="601"/>
                    <a:pt x="568" y="535"/>
                    <a:pt x="568" y="368"/>
                  </a:cubicBezTo>
                  <a:cubicBezTo>
                    <a:pt x="568" y="168"/>
                    <a:pt x="468" y="34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8" name="Google Shape;13048;p23"/>
            <p:cNvSpPr/>
            <p:nvPr/>
          </p:nvSpPr>
          <p:spPr>
            <a:xfrm rot="-5400000">
              <a:off x="1856080" y="1963748"/>
              <a:ext cx="14936" cy="26761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267" y="0"/>
                  </a:moveTo>
                  <a:cubicBezTo>
                    <a:pt x="101" y="0"/>
                    <a:pt x="1" y="134"/>
                    <a:pt x="1" y="300"/>
                  </a:cubicBezTo>
                  <a:cubicBezTo>
                    <a:pt x="34" y="467"/>
                    <a:pt x="167" y="567"/>
                    <a:pt x="334" y="567"/>
                  </a:cubicBezTo>
                  <a:lnTo>
                    <a:pt x="334" y="601"/>
                  </a:lnTo>
                  <a:cubicBezTo>
                    <a:pt x="501" y="601"/>
                    <a:pt x="601" y="534"/>
                    <a:pt x="601" y="367"/>
                  </a:cubicBezTo>
                  <a:cubicBezTo>
                    <a:pt x="568" y="167"/>
                    <a:pt x="468" y="0"/>
                    <a:pt x="267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9" name="Google Shape;13049;p23"/>
            <p:cNvSpPr/>
            <p:nvPr/>
          </p:nvSpPr>
          <p:spPr>
            <a:xfrm rot="-5400000">
              <a:off x="3937006" y="2022353"/>
              <a:ext cx="14936" cy="23778"/>
            </a:xfrm>
            <a:custGeom>
              <a:avLst/>
              <a:gdLst/>
              <a:ahLst/>
              <a:cxnLst/>
              <a:rect l="l" t="t" r="r" b="b"/>
              <a:pathLst>
                <a:path w="602" h="534" extrusionOk="0">
                  <a:moveTo>
                    <a:pt x="268" y="0"/>
                  </a:moveTo>
                  <a:cubicBezTo>
                    <a:pt x="134" y="0"/>
                    <a:pt x="34" y="100"/>
                    <a:pt x="1" y="234"/>
                  </a:cubicBezTo>
                  <a:lnTo>
                    <a:pt x="34" y="234"/>
                  </a:lnTo>
                  <a:cubicBezTo>
                    <a:pt x="1" y="434"/>
                    <a:pt x="101" y="534"/>
                    <a:pt x="268" y="534"/>
                  </a:cubicBezTo>
                  <a:cubicBezTo>
                    <a:pt x="435" y="534"/>
                    <a:pt x="568" y="467"/>
                    <a:pt x="601" y="300"/>
                  </a:cubicBezTo>
                  <a:cubicBezTo>
                    <a:pt x="601" y="133"/>
                    <a:pt x="468" y="33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0" name="Google Shape;13050;p23"/>
            <p:cNvSpPr/>
            <p:nvPr/>
          </p:nvSpPr>
          <p:spPr>
            <a:xfrm rot="-5400000">
              <a:off x="5894926" y="1578055"/>
              <a:ext cx="86934" cy="716225"/>
            </a:xfrm>
            <a:custGeom>
              <a:avLst/>
              <a:gdLst/>
              <a:ahLst/>
              <a:cxnLst/>
              <a:rect l="l" t="t" r="r" b="b"/>
              <a:pathLst>
                <a:path w="3504" h="16085" extrusionOk="0">
                  <a:moveTo>
                    <a:pt x="3307" y="1"/>
                  </a:moveTo>
                  <a:cubicBezTo>
                    <a:pt x="3238" y="1"/>
                    <a:pt x="3181" y="78"/>
                    <a:pt x="3103" y="156"/>
                  </a:cubicBezTo>
                  <a:cubicBezTo>
                    <a:pt x="2803" y="456"/>
                    <a:pt x="2603" y="856"/>
                    <a:pt x="2369" y="1223"/>
                  </a:cubicBezTo>
                  <a:cubicBezTo>
                    <a:pt x="1635" y="2591"/>
                    <a:pt x="968" y="4059"/>
                    <a:pt x="501" y="5526"/>
                  </a:cubicBezTo>
                  <a:cubicBezTo>
                    <a:pt x="1" y="7194"/>
                    <a:pt x="1" y="8929"/>
                    <a:pt x="1" y="10630"/>
                  </a:cubicBezTo>
                  <a:cubicBezTo>
                    <a:pt x="34" y="12098"/>
                    <a:pt x="368" y="13532"/>
                    <a:pt x="701" y="14967"/>
                  </a:cubicBezTo>
                  <a:cubicBezTo>
                    <a:pt x="768" y="15300"/>
                    <a:pt x="868" y="15600"/>
                    <a:pt x="1068" y="15834"/>
                  </a:cubicBezTo>
                  <a:cubicBezTo>
                    <a:pt x="1205" y="15971"/>
                    <a:pt x="1364" y="16085"/>
                    <a:pt x="1546" y="16085"/>
                  </a:cubicBezTo>
                  <a:cubicBezTo>
                    <a:pt x="1586" y="16085"/>
                    <a:pt x="1627" y="16079"/>
                    <a:pt x="1669" y="16067"/>
                  </a:cubicBezTo>
                  <a:cubicBezTo>
                    <a:pt x="1902" y="16034"/>
                    <a:pt x="1969" y="15834"/>
                    <a:pt x="2036" y="15634"/>
                  </a:cubicBezTo>
                  <a:cubicBezTo>
                    <a:pt x="2236" y="14933"/>
                    <a:pt x="2302" y="14199"/>
                    <a:pt x="2336" y="13466"/>
                  </a:cubicBezTo>
                  <a:cubicBezTo>
                    <a:pt x="2369" y="12565"/>
                    <a:pt x="2336" y="11664"/>
                    <a:pt x="2336" y="10363"/>
                  </a:cubicBezTo>
                  <a:cubicBezTo>
                    <a:pt x="2136" y="8162"/>
                    <a:pt x="2636" y="5627"/>
                    <a:pt x="3170" y="3091"/>
                  </a:cubicBezTo>
                  <a:cubicBezTo>
                    <a:pt x="3370" y="2157"/>
                    <a:pt x="3370" y="1223"/>
                    <a:pt x="3503" y="256"/>
                  </a:cubicBezTo>
                  <a:cubicBezTo>
                    <a:pt x="3503" y="156"/>
                    <a:pt x="3470" y="56"/>
                    <a:pt x="3370" y="23"/>
                  </a:cubicBezTo>
                  <a:cubicBezTo>
                    <a:pt x="3347" y="8"/>
                    <a:pt x="3326" y="1"/>
                    <a:pt x="330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1" name="Google Shape;13051;p23"/>
            <p:cNvSpPr/>
            <p:nvPr/>
          </p:nvSpPr>
          <p:spPr>
            <a:xfrm rot="-5400000">
              <a:off x="7294172" y="1807516"/>
              <a:ext cx="87753" cy="776203"/>
            </a:xfrm>
            <a:custGeom>
              <a:avLst/>
              <a:gdLst/>
              <a:ahLst/>
              <a:cxnLst/>
              <a:rect l="l" t="t" r="r" b="b"/>
              <a:pathLst>
                <a:path w="3537" h="17432" extrusionOk="0">
                  <a:moveTo>
                    <a:pt x="575" y="0"/>
                  </a:moveTo>
                  <a:cubicBezTo>
                    <a:pt x="485" y="0"/>
                    <a:pt x="405" y="74"/>
                    <a:pt x="334" y="251"/>
                  </a:cubicBezTo>
                  <a:cubicBezTo>
                    <a:pt x="1" y="1052"/>
                    <a:pt x="134" y="1819"/>
                    <a:pt x="267" y="2620"/>
                  </a:cubicBezTo>
                  <a:cubicBezTo>
                    <a:pt x="534" y="4121"/>
                    <a:pt x="835" y="5589"/>
                    <a:pt x="1135" y="7090"/>
                  </a:cubicBezTo>
                  <a:cubicBezTo>
                    <a:pt x="1468" y="8791"/>
                    <a:pt x="1302" y="10492"/>
                    <a:pt x="1235" y="12193"/>
                  </a:cubicBezTo>
                  <a:cubicBezTo>
                    <a:pt x="1201" y="13227"/>
                    <a:pt x="1101" y="14261"/>
                    <a:pt x="1035" y="15296"/>
                  </a:cubicBezTo>
                  <a:cubicBezTo>
                    <a:pt x="1001" y="15796"/>
                    <a:pt x="935" y="16296"/>
                    <a:pt x="868" y="16797"/>
                  </a:cubicBezTo>
                  <a:cubicBezTo>
                    <a:pt x="835" y="17030"/>
                    <a:pt x="835" y="17297"/>
                    <a:pt x="1101" y="17397"/>
                  </a:cubicBezTo>
                  <a:cubicBezTo>
                    <a:pt x="1157" y="17421"/>
                    <a:pt x="1209" y="17431"/>
                    <a:pt x="1258" y="17431"/>
                  </a:cubicBezTo>
                  <a:cubicBezTo>
                    <a:pt x="1415" y="17431"/>
                    <a:pt x="1542" y="17324"/>
                    <a:pt x="1668" y="17197"/>
                  </a:cubicBezTo>
                  <a:cubicBezTo>
                    <a:pt x="2002" y="16830"/>
                    <a:pt x="2202" y="16396"/>
                    <a:pt x="2369" y="15929"/>
                  </a:cubicBezTo>
                  <a:cubicBezTo>
                    <a:pt x="3036" y="14161"/>
                    <a:pt x="3536" y="12327"/>
                    <a:pt x="3370" y="10525"/>
                  </a:cubicBezTo>
                  <a:cubicBezTo>
                    <a:pt x="3470" y="8224"/>
                    <a:pt x="2803" y="6156"/>
                    <a:pt x="2302" y="4087"/>
                  </a:cubicBezTo>
                  <a:cubicBezTo>
                    <a:pt x="2069" y="3153"/>
                    <a:pt x="1869" y="2219"/>
                    <a:pt x="1535" y="1319"/>
                  </a:cubicBezTo>
                  <a:cubicBezTo>
                    <a:pt x="1368" y="885"/>
                    <a:pt x="1168" y="485"/>
                    <a:pt x="835" y="151"/>
                  </a:cubicBezTo>
                  <a:cubicBezTo>
                    <a:pt x="741" y="58"/>
                    <a:pt x="654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2" name="Google Shape;13052;p23"/>
            <p:cNvSpPr/>
            <p:nvPr/>
          </p:nvSpPr>
          <p:spPr>
            <a:xfrm rot="-5400000">
              <a:off x="8328788" y="1707277"/>
              <a:ext cx="55475" cy="519013"/>
            </a:xfrm>
            <a:custGeom>
              <a:avLst/>
              <a:gdLst/>
              <a:ahLst/>
              <a:cxnLst/>
              <a:rect l="l" t="t" r="r" b="b"/>
              <a:pathLst>
                <a:path w="2236" h="11656" extrusionOk="0">
                  <a:moveTo>
                    <a:pt x="1576" y="0"/>
                  </a:moveTo>
                  <a:cubicBezTo>
                    <a:pt x="1272" y="0"/>
                    <a:pt x="1120" y="299"/>
                    <a:pt x="968" y="542"/>
                  </a:cubicBezTo>
                  <a:cubicBezTo>
                    <a:pt x="501" y="1343"/>
                    <a:pt x="334" y="2210"/>
                    <a:pt x="234" y="3111"/>
                  </a:cubicBezTo>
                  <a:cubicBezTo>
                    <a:pt x="0" y="5246"/>
                    <a:pt x="167" y="7347"/>
                    <a:pt x="768" y="9382"/>
                  </a:cubicBezTo>
                  <a:cubicBezTo>
                    <a:pt x="1001" y="10149"/>
                    <a:pt x="1335" y="10850"/>
                    <a:pt x="1768" y="11484"/>
                  </a:cubicBezTo>
                  <a:cubicBezTo>
                    <a:pt x="1828" y="11543"/>
                    <a:pt x="1861" y="11656"/>
                    <a:pt x="1962" y="11656"/>
                  </a:cubicBezTo>
                  <a:cubicBezTo>
                    <a:pt x="1974" y="11656"/>
                    <a:pt x="1987" y="11654"/>
                    <a:pt x="2002" y="11650"/>
                  </a:cubicBezTo>
                  <a:cubicBezTo>
                    <a:pt x="2102" y="11584"/>
                    <a:pt x="2068" y="11484"/>
                    <a:pt x="2068" y="11383"/>
                  </a:cubicBezTo>
                  <a:cubicBezTo>
                    <a:pt x="2135" y="9916"/>
                    <a:pt x="2202" y="8481"/>
                    <a:pt x="2235" y="7347"/>
                  </a:cubicBezTo>
                  <a:cubicBezTo>
                    <a:pt x="2202" y="5012"/>
                    <a:pt x="2002" y="2977"/>
                    <a:pt x="2068" y="943"/>
                  </a:cubicBezTo>
                  <a:cubicBezTo>
                    <a:pt x="2068" y="876"/>
                    <a:pt x="2068" y="809"/>
                    <a:pt x="2035" y="743"/>
                  </a:cubicBezTo>
                  <a:cubicBezTo>
                    <a:pt x="1968" y="442"/>
                    <a:pt x="2002" y="42"/>
                    <a:pt x="1668" y="9"/>
                  </a:cubicBezTo>
                  <a:cubicBezTo>
                    <a:pt x="1636" y="3"/>
                    <a:pt x="1605" y="0"/>
                    <a:pt x="1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3" name="Google Shape;13053;p23"/>
            <p:cNvSpPr/>
            <p:nvPr/>
          </p:nvSpPr>
          <p:spPr>
            <a:xfrm rot="-5400000">
              <a:off x="6613241" y="2092339"/>
              <a:ext cx="36446" cy="62561"/>
            </a:xfrm>
            <a:custGeom>
              <a:avLst/>
              <a:gdLst/>
              <a:ahLst/>
              <a:cxnLst/>
              <a:rect l="l" t="t" r="r" b="b"/>
              <a:pathLst>
                <a:path w="1469" h="1405" extrusionOk="0">
                  <a:moveTo>
                    <a:pt x="668" y="1"/>
                  </a:moveTo>
                  <a:cubicBezTo>
                    <a:pt x="234" y="1"/>
                    <a:pt x="1" y="201"/>
                    <a:pt x="1" y="668"/>
                  </a:cubicBezTo>
                  <a:cubicBezTo>
                    <a:pt x="1" y="1035"/>
                    <a:pt x="368" y="1402"/>
                    <a:pt x="768" y="1402"/>
                  </a:cubicBezTo>
                  <a:cubicBezTo>
                    <a:pt x="788" y="1403"/>
                    <a:pt x="808" y="1404"/>
                    <a:pt x="828" y="1404"/>
                  </a:cubicBezTo>
                  <a:cubicBezTo>
                    <a:pt x="1198" y="1404"/>
                    <a:pt x="1468" y="1114"/>
                    <a:pt x="1468" y="734"/>
                  </a:cubicBezTo>
                  <a:cubicBezTo>
                    <a:pt x="1468" y="368"/>
                    <a:pt x="1102" y="1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4" name="Google Shape;13054;p23"/>
            <p:cNvSpPr/>
            <p:nvPr/>
          </p:nvSpPr>
          <p:spPr>
            <a:xfrm rot="-5400000">
              <a:off x="8167843" y="2158145"/>
              <a:ext cx="37265" cy="62517"/>
            </a:xfrm>
            <a:custGeom>
              <a:avLst/>
              <a:gdLst/>
              <a:ahLst/>
              <a:cxnLst/>
              <a:rect l="l" t="t" r="r" b="b"/>
              <a:pathLst>
                <a:path w="1502" h="1404" extrusionOk="0">
                  <a:moveTo>
                    <a:pt x="807" y="1"/>
                  </a:moveTo>
                  <a:cubicBezTo>
                    <a:pt x="794" y="1"/>
                    <a:pt x="781" y="1"/>
                    <a:pt x="767" y="3"/>
                  </a:cubicBezTo>
                  <a:cubicBezTo>
                    <a:pt x="400" y="3"/>
                    <a:pt x="0" y="403"/>
                    <a:pt x="34" y="736"/>
                  </a:cubicBezTo>
                  <a:cubicBezTo>
                    <a:pt x="34" y="1137"/>
                    <a:pt x="334" y="1404"/>
                    <a:pt x="801" y="1404"/>
                  </a:cubicBezTo>
                  <a:cubicBezTo>
                    <a:pt x="1201" y="1404"/>
                    <a:pt x="1501" y="1103"/>
                    <a:pt x="1501" y="703"/>
                  </a:cubicBezTo>
                  <a:cubicBezTo>
                    <a:pt x="1501" y="383"/>
                    <a:pt x="1132" y="1"/>
                    <a:pt x="8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5" name="Google Shape;13055;p23"/>
            <p:cNvSpPr/>
            <p:nvPr/>
          </p:nvSpPr>
          <p:spPr>
            <a:xfrm rot="-5400000">
              <a:off x="8004327" y="2069639"/>
              <a:ext cx="33146" cy="54991"/>
            </a:xfrm>
            <a:custGeom>
              <a:avLst/>
              <a:gdLst/>
              <a:ahLst/>
              <a:cxnLst/>
              <a:rect l="l" t="t" r="r" b="b"/>
              <a:pathLst>
                <a:path w="1336" h="1235" extrusionOk="0">
                  <a:moveTo>
                    <a:pt x="668" y="1"/>
                  </a:moveTo>
                  <a:cubicBezTo>
                    <a:pt x="234" y="1"/>
                    <a:pt x="1" y="234"/>
                    <a:pt x="1" y="634"/>
                  </a:cubicBezTo>
                  <a:cubicBezTo>
                    <a:pt x="1" y="1035"/>
                    <a:pt x="268" y="1235"/>
                    <a:pt x="701" y="1235"/>
                  </a:cubicBezTo>
                  <a:cubicBezTo>
                    <a:pt x="1102" y="1235"/>
                    <a:pt x="1335" y="1001"/>
                    <a:pt x="1335" y="601"/>
                  </a:cubicBezTo>
                  <a:cubicBezTo>
                    <a:pt x="1335" y="268"/>
                    <a:pt x="1035" y="1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6" name="Google Shape;13056;p23"/>
            <p:cNvSpPr/>
            <p:nvPr/>
          </p:nvSpPr>
          <p:spPr>
            <a:xfrm rot="-5400000">
              <a:off x="6268672" y="2123427"/>
              <a:ext cx="34784" cy="54991"/>
            </a:xfrm>
            <a:custGeom>
              <a:avLst/>
              <a:gdLst/>
              <a:ahLst/>
              <a:cxnLst/>
              <a:rect l="l" t="t" r="r" b="b"/>
              <a:pathLst>
                <a:path w="1402" h="1235" extrusionOk="0">
                  <a:moveTo>
                    <a:pt x="434" y="0"/>
                  </a:moveTo>
                  <a:cubicBezTo>
                    <a:pt x="200" y="34"/>
                    <a:pt x="0" y="201"/>
                    <a:pt x="0" y="568"/>
                  </a:cubicBezTo>
                  <a:cubicBezTo>
                    <a:pt x="0" y="968"/>
                    <a:pt x="334" y="1235"/>
                    <a:pt x="768" y="1235"/>
                  </a:cubicBezTo>
                  <a:cubicBezTo>
                    <a:pt x="1101" y="1235"/>
                    <a:pt x="1401" y="934"/>
                    <a:pt x="1401" y="634"/>
                  </a:cubicBezTo>
                  <a:cubicBezTo>
                    <a:pt x="1368" y="301"/>
                    <a:pt x="934" y="0"/>
                    <a:pt x="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7" name="Google Shape;13057;p23"/>
            <p:cNvSpPr/>
            <p:nvPr/>
          </p:nvSpPr>
          <p:spPr>
            <a:xfrm rot="-5400000">
              <a:off x="6682645" y="1963133"/>
              <a:ext cx="35627" cy="52008"/>
            </a:xfrm>
            <a:custGeom>
              <a:avLst/>
              <a:gdLst/>
              <a:ahLst/>
              <a:cxnLst/>
              <a:rect l="l" t="t" r="r" b="b"/>
              <a:pathLst>
                <a:path w="1436" h="1168" extrusionOk="0">
                  <a:moveTo>
                    <a:pt x="535" y="0"/>
                  </a:moveTo>
                  <a:cubicBezTo>
                    <a:pt x="201" y="0"/>
                    <a:pt x="68" y="201"/>
                    <a:pt x="34" y="501"/>
                  </a:cubicBezTo>
                  <a:cubicBezTo>
                    <a:pt x="1" y="801"/>
                    <a:pt x="468" y="1168"/>
                    <a:pt x="868" y="1168"/>
                  </a:cubicBezTo>
                  <a:cubicBezTo>
                    <a:pt x="1202" y="1168"/>
                    <a:pt x="1369" y="968"/>
                    <a:pt x="1402" y="668"/>
                  </a:cubicBezTo>
                  <a:cubicBezTo>
                    <a:pt x="1435" y="367"/>
                    <a:pt x="935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8" name="Google Shape;13058;p23"/>
            <p:cNvSpPr/>
            <p:nvPr/>
          </p:nvSpPr>
          <p:spPr>
            <a:xfrm rot="-5400000">
              <a:off x="9134419" y="1984655"/>
              <a:ext cx="30640" cy="52008"/>
            </a:xfrm>
            <a:custGeom>
              <a:avLst/>
              <a:gdLst/>
              <a:ahLst/>
              <a:cxnLst/>
              <a:rect l="l" t="t" r="r" b="b"/>
              <a:pathLst>
                <a:path w="1235" h="1168" extrusionOk="0">
                  <a:moveTo>
                    <a:pt x="701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01"/>
                    <a:pt x="201" y="1168"/>
                    <a:pt x="534" y="1168"/>
                  </a:cubicBezTo>
                  <a:cubicBezTo>
                    <a:pt x="935" y="1168"/>
                    <a:pt x="1235" y="834"/>
                    <a:pt x="1235" y="534"/>
                  </a:cubicBezTo>
                  <a:cubicBezTo>
                    <a:pt x="1235" y="101"/>
                    <a:pt x="1001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9" name="Google Shape;13059;p23"/>
            <p:cNvSpPr/>
            <p:nvPr/>
          </p:nvSpPr>
          <p:spPr>
            <a:xfrm rot="-5400000">
              <a:off x="4868602" y="2015085"/>
              <a:ext cx="28978" cy="50717"/>
            </a:xfrm>
            <a:custGeom>
              <a:avLst/>
              <a:gdLst/>
              <a:ahLst/>
              <a:cxnLst/>
              <a:rect l="l" t="t" r="r" b="b"/>
              <a:pathLst>
                <a:path w="1168" h="1139" extrusionOk="0">
                  <a:moveTo>
                    <a:pt x="679" y="1"/>
                  </a:moveTo>
                  <a:cubicBezTo>
                    <a:pt x="654" y="1"/>
                    <a:pt x="628" y="2"/>
                    <a:pt x="601" y="5"/>
                  </a:cubicBezTo>
                  <a:cubicBezTo>
                    <a:pt x="234" y="5"/>
                    <a:pt x="0" y="238"/>
                    <a:pt x="0" y="605"/>
                  </a:cubicBezTo>
                  <a:cubicBezTo>
                    <a:pt x="34" y="905"/>
                    <a:pt x="300" y="1139"/>
                    <a:pt x="634" y="1139"/>
                  </a:cubicBezTo>
                  <a:cubicBezTo>
                    <a:pt x="968" y="1105"/>
                    <a:pt x="1168" y="872"/>
                    <a:pt x="1168" y="405"/>
                  </a:cubicBezTo>
                  <a:cubicBezTo>
                    <a:pt x="1137" y="189"/>
                    <a:pt x="992" y="1"/>
                    <a:pt x="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0" name="Google Shape;13060;p23"/>
            <p:cNvSpPr/>
            <p:nvPr/>
          </p:nvSpPr>
          <p:spPr>
            <a:xfrm rot="-5400000">
              <a:off x="5502889" y="2059090"/>
              <a:ext cx="30640" cy="52097"/>
            </a:xfrm>
            <a:custGeom>
              <a:avLst/>
              <a:gdLst/>
              <a:ahLst/>
              <a:cxnLst/>
              <a:rect l="l" t="t" r="r" b="b"/>
              <a:pathLst>
                <a:path w="1235" h="1170" extrusionOk="0">
                  <a:moveTo>
                    <a:pt x="601" y="0"/>
                  </a:moveTo>
                  <a:lnTo>
                    <a:pt x="601" y="33"/>
                  </a:lnTo>
                  <a:cubicBezTo>
                    <a:pt x="576" y="31"/>
                    <a:pt x="551" y="30"/>
                    <a:pt x="527" y="30"/>
                  </a:cubicBezTo>
                  <a:cubicBezTo>
                    <a:pt x="180" y="30"/>
                    <a:pt x="32" y="255"/>
                    <a:pt x="1" y="567"/>
                  </a:cubicBezTo>
                  <a:cubicBezTo>
                    <a:pt x="1" y="853"/>
                    <a:pt x="304" y="1170"/>
                    <a:pt x="592" y="1170"/>
                  </a:cubicBezTo>
                  <a:cubicBezTo>
                    <a:pt x="606" y="1170"/>
                    <a:pt x="620" y="1169"/>
                    <a:pt x="634" y="1168"/>
                  </a:cubicBezTo>
                  <a:cubicBezTo>
                    <a:pt x="968" y="1134"/>
                    <a:pt x="1168" y="934"/>
                    <a:pt x="1201" y="601"/>
                  </a:cubicBezTo>
                  <a:cubicBezTo>
                    <a:pt x="1235" y="300"/>
                    <a:pt x="901" y="0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1" name="Google Shape;13061;p23"/>
            <p:cNvSpPr/>
            <p:nvPr/>
          </p:nvSpPr>
          <p:spPr>
            <a:xfrm rot="-5400000">
              <a:off x="8965988" y="2030763"/>
              <a:ext cx="29003" cy="49158"/>
            </a:xfrm>
            <a:custGeom>
              <a:avLst/>
              <a:gdLst/>
              <a:ahLst/>
              <a:cxnLst/>
              <a:rect l="l" t="t" r="r" b="b"/>
              <a:pathLst>
                <a:path w="1169" h="1104" extrusionOk="0">
                  <a:moveTo>
                    <a:pt x="535" y="0"/>
                  </a:moveTo>
                  <a:cubicBezTo>
                    <a:pt x="201" y="0"/>
                    <a:pt x="34" y="200"/>
                    <a:pt x="1" y="534"/>
                  </a:cubicBezTo>
                  <a:cubicBezTo>
                    <a:pt x="1" y="788"/>
                    <a:pt x="304" y="1103"/>
                    <a:pt x="535" y="1103"/>
                  </a:cubicBezTo>
                  <a:cubicBezTo>
                    <a:pt x="546" y="1103"/>
                    <a:pt x="557" y="1102"/>
                    <a:pt x="568" y="1101"/>
                  </a:cubicBezTo>
                  <a:cubicBezTo>
                    <a:pt x="901" y="1068"/>
                    <a:pt x="1168" y="801"/>
                    <a:pt x="1135" y="400"/>
                  </a:cubicBezTo>
                  <a:cubicBezTo>
                    <a:pt x="1102" y="134"/>
                    <a:pt x="868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2" name="Google Shape;13062;p23"/>
            <p:cNvSpPr/>
            <p:nvPr/>
          </p:nvSpPr>
          <p:spPr>
            <a:xfrm rot="-5400000">
              <a:off x="6941940" y="2024667"/>
              <a:ext cx="26522" cy="50583"/>
            </a:xfrm>
            <a:custGeom>
              <a:avLst/>
              <a:gdLst/>
              <a:ahLst/>
              <a:cxnLst/>
              <a:rect l="l" t="t" r="r" b="b"/>
              <a:pathLst>
                <a:path w="1069" h="1136" extrusionOk="0">
                  <a:moveTo>
                    <a:pt x="568" y="1"/>
                  </a:moveTo>
                  <a:cubicBezTo>
                    <a:pt x="201" y="34"/>
                    <a:pt x="34" y="268"/>
                    <a:pt x="1" y="601"/>
                  </a:cubicBezTo>
                  <a:cubicBezTo>
                    <a:pt x="1" y="935"/>
                    <a:pt x="201" y="1102"/>
                    <a:pt x="534" y="1135"/>
                  </a:cubicBezTo>
                  <a:cubicBezTo>
                    <a:pt x="601" y="1135"/>
                    <a:pt x="701" y="1135"/>
                    <a:pt x="735" y="1102"/>
                  </a:cubicBezTo>
                  <a:cubicBezTo>
                    <a:pt x="801" y="1068"/>
                    <a:pt x="868" y="1035"/>
                    <a:pt x="901" y="968"/>
                  </a:cubicBezTo>
                  <a:cubicBezTo>
                    <a:pt x="1001" y="868"/>
                    <a:pt x="1035" y="701"/>
                    <a:pt x="1035" y="535"/>
                  </a:cubicBezTo>
                  <a:cubicBezTo>
                    <a:pt x="1068" y="301"/>
                    <a:pt x="1001" y="134"/>
                    <a:pt x="868" y="34"/>
                  </a:cubicBezTo>
                  <a:cubicBezTo>
                    <a:pt x="835" y="34"/>
                    <a:pt x="768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3" name="Google Shape;13063;p23"/>
            <p:cNvSpPr/>
            <p:nvPr/>
          </p:nvSpPr>
          <p:spPr>
            <a:xfrm rot="-5400000">
              <a:off x="5031350" y="2052160"/>
              <a:ext cx="28978" cy="46086"/>
            </a:xfrm>
            <a:custGeom>
              <a:avLst/>
              <a:gdLst/>
              <a:ahLst/>
              <a:cxnLst/>
              <a:rect l="l" t="t" r="r" b="b"/>
              <a:pathLst>
                <a:path w="1168" h="1035" extrusionOk="0">
                  <a:moveTo>
                    <a:pt x="534" y="0"/>
                  </a:moveTo>
                  <a:cubicBezTo>
                    <a:pt x="267" y="34"/>
                    <a:pt x="0" y="134"/>
                    <a:pt x="0" y="501"/>
                  </a:cubicBezTo>
                  <a:cubicBezTo>
                    <a:pt x="0" y="868"/>
                    <a:pt x="200" y="1034"/>
                    <a:pt x="534" y="1034"/>
                  </a:cubicBezTo>
                  <a:cubicBezTo>
                    <a:pt x="868" y="1034"/>
                    <a:pt x="1101" y="868"/>
                    <a:pt x="1134" y="534"/>
                  </a:cubicBezTo>
                  <a:cubicBezTo>
                    <a:pt x="1168" y="267"/>
                    <a:pt x="901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4" name="Google Shape;13064;p23"/>
            <p:cNvSpPr/>
            <p:nvPr/>
          </p:nvSpPr>
          <p:spPr>
            <a:xfrm rot="-5400000">
              <a:off x="5434222" y="1977874"/>
              <a:ext cx="28159" cy="43192"/>
            </a:xfrm>
            <a:custGeom>
              <a:avLst/>
              <a:gdLst/>
              <a:ahLst/>
              <a:cxnLst/>
              <a:rect l="l" t="t" r="r" b="b"/>
              <a:pathLst>
                <a:path w="1135" h="970" extrusionOk="0">
                  <a:moveTo>
                    <a:pt x="469" y="0"/>
                  </a:moveTo>
                  <a:cubicBezTo>
                    <a:pt x="457" y="0"/>
                    <a:pt x="445" y="1"/>
                    <a:pt x="434" y="2"/>
                  </a:cubicBezTo>
                  <a:cubicBezTo>
                    <a:pt x="134" y="2"/>
                    <a:pt x="0" y="169"/>
                    <a:pt x="33" y="436"/>
                  </a:cubicBezTo>
                  <a:cubicBezTo>
                    <a:pt x="33" y="770"/>
                    <a:pt x="300" y="970"/>
                    <a:pt x="701" y="970"/>
                  </a:cubicBezTo>
                  <a:cubicBezTo>
                    <a:pt x="934" y="970"/>
                    <a:pt x="1134" y="903"/>
                    <a:pt x="1134" y="603"/>
                  </a:cubicBezTo>
                  <a:cubicBezTo>
                    <a:pt x="1134" y="347"/>
                    <a:pt x="737" y="0"/>
                    <a:pt x="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5" name="Google Shape;13065;p23"/>
            <p:cNvSpPr/>
            <p:nvPr/>
          </p:nvSpPr>
          <p:spPr>
            <a:xfrm rot="-5400000">
              <a:off x="7561998" y="1980190"/>
              <a:ext cx="26497" cy="43548"/>
            </a:xfrm>
            <a:custGeom>
              <a:avLst/>
              <a:gdLst/>
              <a:ahLst/>
              <a:cxnLst/>
              <a:rect l="l" t="t" r="r" b="b"/>
              <a:pathLst>
                <a:path w="1068" h="978" extrusionOk="0">
                  <a:moveTo>
                    <a:pt x="633" y="1"/>
                  </a:moveTo>
                  <a:cubicBezTo>
                    <a:pt x="601" y="1"/>
                    <a:pt x="569" y="3"/>
                    <a:pt x="534" y="7"/>
                  </a:cubicBezTo>
                  <a:cubicBezTo>
                    <a:pt x="434" y="7"/>
                    <a:pt x="334" y="7"/>
                    <a:pt x="234" y="40"/>
                  </a:cubicBezTo>
                  <a:cubicBezTo>
                    <a:pt x="201" y="40"/>
                    <a:pt x="201" y="74"/>
                    <a:pt x="167" y="74"/>
                  </a:cubicBezTo>
                  <a:cubicBezTo>
                    <a:pt x="134" y="74"/>
                    <a:pt x="134" y="107"/>
                    <a:pt x="100" y="107"/>
                  </a:cubicBezTo>
                  <a:cubicBezTo>
                    <a:pt x="100" y="107"/>
                    <a:pt x="100" y="107"/>
                    <a:pt x="100" y="140"/>
                  </a:cubicBezTo>
                  <a:cubicBezTo>
                    <a:pt x="67" y="140"/>
                    <a:pt x="67" y="174"/>
                    <a:pt x="34" y="207"/>
                  </a:cubicBezTo>
                  <a:cubicBezTo>
                    <a:pt x="34" y="274"/>
                    <a:pt x="0" y="341"/>
                    <a:pt x="34" y="407"/>
                  </a:cubicBezTo>
                  <a:cubicBezTo>
                    <a:pt x="34" y="741"/>
                    <a:pt x="267" y="941"/>
                    <a:pt x="601" y="974"/>
                  </a:cubicBezTo>
                  <a:cubicBezTo>
                    <a:pt x="625" y="977"/>
                    <a:pt x="648" y="978"/>
                    <a:pt x="670" y="978"/>
                  </a:cubicBezTo>
                  <a:cubicBezTo>
                    <a:pt x="953" y="978"/>
                    <a:pt x="1068" y="783"/>
                    <a:pt x="1068" y="474"/>
                  </a:cubicBezTo>
                  <a:cubicBezTo>
                    <a:pt x="1068" y="407"/>
                    <a:pt x="1068" y="307"/>
                    <a:pt x="1034" y="240"/>
                  </a:cubicBezTo>
                  <a:cubicBezTo>
                    <a:pt x="976" y="95"/>
                    <a:pt x="842" y="1"/>
                    <a:pt x="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6" name="Google Shape;13066;p23"/>
            <p:cNvSpPr/>
            <p:nvPr/>
          </p:nvSpPr>
          <p:spPr>
            <a:xfrm rot="-5400000">
              <a:off x="6918919" y="1956409"/>
              <a:ext cx="26522" cy="43103"/>
            </a:xfrm>
            <a:custGeom>
              <a:avLst/>
              <a:gdLst/>
              <a:ahLst/>
              <a:cxnLst/>
              <a:rect l="l" t="t" r="r" b="b"/>
              <a:pathLst>
                <a:path w="1069" h="968" extrusionOk="0">
                  <a:moveTo>
                    <a:pt x="635" y="0"/>
                  </a:moveTo>
                  <a:cubicBezTo>
                    <a:pt x="368" y="0"/>
                    <a:pt x="1" y="300"/>
                    <a:pt x="34" y="567"/>
                  </a:cubicBezTo>
                  <a:cubicBezTo>
                    <a:pt x="34" y="567"/>
                    <a:pt x="34" y="601"/>
                    <a:pt x="34" y="634"/>
                  </a:cubicBezTo>
                  <a:cubicBezTo>
                    <a:pt x="34" y="701"/>
                    <a:pt x="67" y="734"/>
                    <a:pt x="67" y="767"/>
                  </a:cubicBezTo>
                  <a:cubicBezTo>
                    <a:pt x="134" y="901"/>
                    <a:pt x="234" y="968"/>
                    <a:pt x="434" y="968"/>
                  </a:cubicBezTo>
                  <a:cubicBezTo>
                    <a:pt x="568" y="968"/>
                    <a:pt x="735" y="901"/>
                    <a:pt x="868" y="767"/>
                  </a:cubicBezTo>
                  <a:cubicBezTo>
                    <a:pt x="901" y="734"/>
                    <a:pt x="968" y="667"/>
                    <a:pt x="1001" y="601"/>
                  </a:cubicBezTo>
                  <a:cubicBezTo>
                    <a:pt x="1035" y="534"/>
                    <a:pt x="1068" y="467"/>
                    <a:pt x="1035" y="401"/>
                  </a:cubicBezTo>
                  <a:cubicBezTo>
                    <a:pt x="1035" y="167"/>
                    <a:pt x="935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7" name="Google Shape;13067;p23"/>
            <p:cNvSpPr/>
            <p:nvPr/>
          </p:nvSpPr>
          <p:spPr>
            <a:xfrm rot="-5400000">
              <a:off x="7574785" y="2023423"/>
              <a:ext cx="24835" cy="43147"/>
            </a:xfrm>
            <a:custGeom>
              <a:avLst/>
              <a:gdLst/>
              <a:ahLst/>
              <a:cxnLst/>
              <a:rect l="l" t="t" r="r" b="b"/>
              <a:pathLst>
                <a:path w="1001" h="969" extrusionOk="0">
                  <a:moveTo>
                    <a:pt x="501" y="1"/>
                  </a:moveTo>
                  <a:cubicBezTo>
                    <a:pt x="200" y="1"/>
                    <a:pt x="0" y="201"/>
                    <a:pt x="34" y="501"/>
                  </a:cubicBezTo>
                  <a:cubicBezTo>
                    <a:pt x="67" y="801"/>
                    <a:pt x="267" y="968"/>
                    <a:pt x="534" y="968"/>
                  </a:cubicBezTo>
                  <a:cubicBezTo>
                    <a:pt x="867" y="968"/>
                    <a:pt x="1001" y="801"/>
                    <a:pt x="1001" y="501"/>
                  </a:cubicBezTo>
                  <a:cubicBezTo>
                    <a:pt x="1001" y="1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8" name="Google Shape;13068;p23"/>
            <p:cNvSpPr/>
            <p:nvPr/>
          </p:nvSpPr>
          <p:spPr>
            <a:xfrm rot="-5400000">
              <a:off x="8563719" y="2139616"/>
              <a:ext cx="25678" cy="35043"/>
            </a:xfrm>
            <a:custGeom>
              <a:avLst/>
              <a:gdLst/>
              <a:ahLst/>
              <a:cxnLst/>
              <a:rect l="l" t="t" r="r" b="b"/>
              <a:pathLst>
                <a:path w="1035" h="787" extrusionOk="0">
                  <a:moveTo>
                    <a:pt x="619" y="1"/>
                  </a:moveTo>
                  <a:cubicBezTo>
                    <a:pt x="591" y="1"/>
                    <a:pt x="562" y="3"/>
                    <a:pt x="534" y="7"/>
                  </a:cubicBezTo>
                  <a:cubicBezTo>
                    <a:pt x="301" y="40"/>
                    <a:pt x="1" y="7"/>
                    <a:pt x="1" y="374"/>
                  </a:cubicBezTo>
                  <a:cubicBezTo>
                    <a:pt x="1" y="507"/>
                    <a:pt x="1" y="607"/>
                    <a:pt x="67" y="674"/>
                  </a:cubicBezTo>
                  <a:cubicBezTo>
                    <a:pt x="142" y="749"/>
                    <a:pt x="255" y="786"/>
                    <a:pt x="391" y="786"/>
                  </a:cubicBezTo>
                  <a:cubicBezTo>
                    <a:pt x="436" y="786"/>
                    <a:pt x="484" y="782"/>
                    <a:pt x="534" y="774"/>
                  </a:cubicBezTo>
                  <a:cubicBezTo>
                    <a:pt x="579" y="781"/>
                    <a:pt x="623" y="786"/>
                    <a:pt x="664" y="786"/>
                  </a:cubicBezTo>
                  <a:cubicBezTo>
                    <a:pt x="806" y="786"/>
                    <a:pt x="924" y="736"/>
                    <a:pt x="1001" y="607"/>
                  </a:cubicBezTo>
                  <a:cubicBezTo>
                    <a:pt x="1001" y="540"/>
                    <a:pt x="1035" y="474"/>
                    <a:pt x="1035" y="407"/>
                  </a:cubicBezTo>
                  <a:cubicBezTo>
                    <a:pt x="1035" y="113"/>
                    <a:pt x="828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9" name="Google Shape;13069;p23"/>
            <p:cNvSpPr/>
            <p:nvPr/>
          </p:nvSpPr>
          <p:spPr>
            <a:xfrm rot="-5400000">
              <a:off x="5728696" y="2134330"/>
              <a:ext cx="28978" cy="35667"/>
            </a:xfrm>
            <a:custGeom>
              <a:avLst/>
              <a:gdLst/>
              <a:ahLst/>
              <a:cxnLst/>
              <a:rect l="l" t="t" r="r" b="b"/>
              <a:pathLst>
                <a:path w="1168" h="801" extrusionOk="0">
                  <a:moveTo>
                    <a:pt x="534" y="0"/>
                  </a:moveTo>
                  <a:cubicBezTo>
                    <a:pt x="367" y="67"/>
                    <a:pt x="0" y="0"/>
                    <a:pt x="67" y="300"/>
                  </a:cubicBezTo>
                  <a:cubicBezTo>
                    <a:pt x="100" y="601"/>
                    <a:pt x="334" y="801"/>
                    <a:pt x="701" y="801"/>
                  </a:cubicBezTo>
                  <a:cubicBezTo>
                    <a:pt x="934" y="801"/>
                    <a:pt x="1168" y="734"/>
                    <a:pt x="1134" y="434"/>
                  </a:cubicBezTo>
                  <a:cubicBezTo>
                    <a:pt x="1134" y="100"/>
                    <a:pt x="834" y="34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0" name="Google Shape;13070;p23"/>
            <p:cNvSpPr/>
            <p:nvPr/>
          </p:nvSpPr>
          <p:spPr>
            <a:xfrm rot="-5400000">
              <a:off x="5218300" y="1936642"/>
              <a:ext cx="24835" cy="36290"/>
            </a:xfrm>
            <a:custGeom>
              <a:avLst/>
              <a:gdLst/>
              <a:ahLst/>
              <a:cxnLst/>
              <a:rect l="l" t="t" r="r" b="b"/>
              <a:pathLst>
                <a:path w="1001" h="815" extrusionOk="0">
                  <a:moveTo>
                    <a:pt x="606" y="0"/>
                  </a:moveTo>
                  <a:cubicBezTo>
                    <a:pt x="571" y="0"/>
                    <a:pt x="535" y="3"/>
                    <a:pt x="500" y="8"/>
                  </a:cubicBezTo>
                  <a:cubicBezTo>
                    <a:pt x="234" y="8"/>
                    <a:pt x="0" y="175"/>
                    <a:pt x="33" y="475"/>
                  </a:cubicBezTo>
                  <a:cubicBezTo>
                    <a:pt x="63" y="709"/>
                    <a:pt x="246" y="815"/>
                    <a:pt x="470" y="815"/>
                  </a:cubicBezTo>
                  <a:cubicBezTo>
                    <a:pt x="502" y="815"/>
                    <a:pt x="534" y="813"/>
                    <a:pt x="567" y="809"/>
                  </a:cubicBezTo>
                  <a:cubicBezTo>
                    <a:pt x="801" y="809"/>
                    <a:pt x="1001" y="675"/>
                    <a:pt x="967" y="375"/>
                  </a:cubicBezTo>
                  <a:cubicBezTo>
                    <a:pt x="996" y="91"/>
                    <a:pt x="807" y="0"/>
                    <a:pt x="606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1" name="Google Shape;13071;p23"/>
            <p:cNvSpPr/>
            <p:nvPr/>
          </p:nvSpPr>
          <p:spPr>
            <a:xfrm rot="-5400000">
              <a:off x="5800655" y="2022270"/>
              <a:ext cx="21535" cy="38828"/>
            </a:xfrm>
            <a:custGeom>
              <a:avLst/>
              <a:gdLst/>
              <a:ahLst/>
              <a:cxnLst/>
              <a:rect l="l" t="t" r="r" b="b"/>
              <a:pathLst>
                <a:path w="868" h="872" extrusionOk="0">
                  <a:moveTo>
                    <a:pt x="458" y="1"/>
                  </a:moveTo>
                  <a:cubicBezTo>
                    <a:pt x="439" y="1"/>
                    <a:pt x="420" y="2"/>
                    <a:pt x="401" y="4"/>
                  </a:cubicBezTo>
                  <a:cubicBezTo>
                    <a:pt x="100" y="4"/>
                    <a:pt x="0" y="204"/>
                    <a:pt x="0" y="505"/>
                  </a:cubicBezTo>
                  <a:cubicBezTo>
                    <a:pt x="34" y="705"/>
                    <a:pt x="134" y="872"/>
                    <a:pt x="401" y="872"/>
                  </a:cubicBezTo>
                  <a:cubicBezTo>
                    <a:pt x="701" y="872"/>
                    <a:pt x="868" y="671"/>
                    <a:pt x="834" y="405"/>
                  </a:cubicBezTo>
                  <a:cubicBezTo>
                    <a:pt x="834" y="188"/>
                    <a:pt x="6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2" name="Google Shape;13072;p23"/>
            <p:cNvSpPr/>
            <p:nvPr/>
          </p:nvSpPr>
          <p:spPr>
            <a:xfrm rot="-5400000">
              <a:off x="6104802" y="2102030"/>
              <a:ext cx="22379" cy="35711"/>
            </a:xfrm>
            <a:custGeom>
              <a:avLst/>
              <a:gdLst/>
              <a:ahLst/>
              <a:cxnLst/>
              <a:rect l="l" t="t" r="r" b="b"/>
              <a:pathLst>
                <a:path w="902" h="802" extrusionOk="0">
                  <a:moveTo>
                    <a:pt x="467" y="1"/>
                  </a:moveTo>
                  <a:cubicBezTo>
                    <a:pt x="201" y="1"/>
                    <a:pt x="0" y="101"/>
                    <a:pt x="0" y="368"/>
                  </a:cubicBezTo>
                  <a:cubicBezTo>
                    <a:pt x="0" y="668"/>
                    <a:pt x="167" y="801"/>
                    <a:pt x="434" y="801"/>
                  </a:cubicBezTo>
                  <a:lnTo>
                    <a:pt x="434" y="768"/>
                  </a:lnTo>
                  <a:cubicBezTo>
                    <a:pt x="701" y="768"/>
                    <a:pt x="868" y="668"/>
                    <a:pt x="868" y="401"/>
                  </a:cubicBezTo>
                  <a:cubicBezTo>
                    <a:pt x="901" y="101"/>
                    <a:pt x="701" y="1"/>
                    <a:pt x="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3" name="Google Shape;13073;p23"/>
            <p:cNvSpPr/>
            <p:nvPr/>
          </p:nvSpPr>
          <p:spPr>
            <a:xfrm rot="-5400000">
              <a:off x="8431731" y="2070847"/>
              <a:ext cx="24760" cy="34464"/>
            </a:xfrm>
            <a:custGeom>
              <a:avLst/>
              <a:gdLst/>
              <a:ahLst/>
              <a:cxnLst/>
              <a:rect l="l" t="t" r="r" b="b"/>
              <a:pathLst>
                <a:path w="998" h="774" extrusionOk="0">
                  <a:moveTo>
                    <a:pt x="637" y="1"/>
                  </a:moveTo>
                  <a:cubicBezTo>
                    <a:pt x="615" y="1"/>
                    <a:pt x="591" y="3"/>
                    <a:pt x="568" y="6"/>
                  </a:cubicBezTo>
                  <a:cubicBezTo>
                    <a:pt x="301" y="6"/>
                    <a:pt x="67" y="173"/>
                    <a:pt x="34" y="440"/>
                  </a:cubicBezTo>
                  <a:cubicBezTo>
                    <a:pt x="1" y="640"/>
                    <a:pt x="134" y="740"/>
                    <a:pt x="301" y="740"/>
                  </a:cubicBezTo>
                  <a:cubicBezTo>
                    <a:pt x="368" y="773"/>
                    <a:pt x="434" y="773"/>
                    <a:pt x="501" y="773"/>
                  </a:cubicBezTo>
                  <a:cubicBezTo>
                    <a:pt x="734" y="773"/>
                    <a:pt x="901" y="706"/>
                    <a:pt x="968" y="473"/>
                  </a:cubicBezTo>
                  <a:cubicBezTo>
                    <a:pt x="968" y="440"/>
                    <a:pt x="968" y="406"/>
                    <a:pt x="968" y="373"/>
                  </a:cubicBezTo>
                  <a:cubicBezTo>
                    <a:pt x="998" y="133"/>
                    <a:pt x="839" y="1"/>
                    <a:pt x="637" y="1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4" name="Google Shape;13074;p23"/>
            <p:cNvSpPr/>
            <p:nvPr/>
          </p:nvSpPr>
          <p:spPr>
            <a:xfrm rot="-5400000">
              <a:off x="9190728" y="2069359"/>
              <a:ext cx="19054" cy="43147"/>
            </a:xfrm>
            <a:custGeom>
              <a:avLst/>
              <a:gdLst/>
              <a:ahLst/>
              <a:cxnLst/>
              <a:rect l="l" t="t" r="r" b="b"/>
              <a:pathLst>
                <a:path w="768" h="969" extrusionOk="0">
                  <a:moveTo>
                    <a:pt x="368" y="1"/>
                  </a:moveTo>
                  <a:cubicBezTo>
                    <a:pt x="34" y="34"/>
                    <a:pt x="34" y="301"/>
                    <a:pt x="1" y="501"/>
                  </a:cubicBezTo>
                  <a:cubicBezTo>
                    <a:pt x="1" y="768"/>
                    <a:pt x="101" y="968"/>
                    <a:pt x="334" y="968"/>
                  </a:cubicBezTo>
                  <a:cubicBezTo>
                    <a:pt x="768" y="935"/>
                    <a:pt x="634" y="534"/>
                    <a:pt x="701" y="301"/>
                  </a:cubicBezTo>
                  <a:cubicBezTo>
                    <a:pt x="734" y="101"/>
                    <a:pt x="601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5" name="Google Shape;13075;p23"/>
            <p:cNvSpPr/>
            <p:nvPr/>
          </p:nvSpPr>
          <p:spPr>
            <a:xfrm rot="-5400000">
              <a:off x="4635588" y="1961776"/>
              <a:ext cx="19898" cy="35667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367" y="0"/>
                  </a:moveTo>
                  <a:cubicBezTo>
                    <a:pt x="134" y="0"/>
                    <a:pt x="0" y="167"/>
                    <a:pt x="34" y="401"/>
                  </a:cubicBezTo>
                  <a:cubicBezTo>
                    <a:pt x="0" y="667"/>
                    <a:pt x="167" y="801"/>
                    <a:pt x="401" y="801"/>
                  </a:cubicBezTo>
                  <a:cubicBezTo>
                    <a:pt x="634" y="801"/>
                    <a:pt x="801" y="634"/>
                    <a:pt x="801" y="401"/>
                  </a:cubicBezTo>
                  <a:cubicBezTo>
                    <a:pt x="801" y="134"/>
                    <a:pt x="601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6" name="Google Shape;13076;p23"/>
            <p:cNvSpPr/>
            <p:nvPr/>
          </p:nvSpPr>
          <p:spPr>
            <a:xfrm rot="-5400000">
              <a:off x="7248277" y="2006106"/>
              <a:ext cx="21560" cy="31436"/>
            </a:xfrm>
            <a:custGeom>
              <a:avLst/>
              <a:gdLst/>
              <a:ahLst/>
              <a:cxnLst/>
              <a:rect l="l" t="t" r="r" b="b"/>
              <a:pathLst>
                <a:path w="869" h="706" extrusionOk="0">
                  <a:moveTo>
                    <a:pt x="501" y="0"/>
                  </a:moveTo>
                  <a:cubicBezTo>
                    <a:pt x="201" y="0"/>
                    <a:pt x="1" y="100"/>
                    <a:pt x="1" y="367"/>
                  </a:cubicBezTo>
                  <a:cubicBezTo>
                    <a:pt x="1" y="634"/>
                    <a:pt x="234" y="667"/>
                    <a:pt x="435" y="701"/>
                  </a:cubicBezTo>
                  <a:cubicBezTo>
                    <a:pt x="458" y="704"/>
                    <a:pt x="480" y="705"/>
                    <a:pt x="501" y="705"/>
                  </a:cubicBezTo>
                  <a:cubicBezTo>
                    <a:pt x="724" y="705"/>
                    <a:pt x="838" y="550"/>
                    <a:pt x="868" y="367"/>
                  </a:cubicBezTo>
                  <a:cubicBezTo>
                    <a:pt x="868" y="100"/>
                    <a:pt x="701" y="34"/>
                    <a:pt x="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7" name="Google Shape;13077;p23"/>
            <p:cNvSpPr/>
            <p:nvPr/>
          </p:nvSpPr>
          <p:spPr>
            <a:xfrm rot="-5400000">
              <a:off x="7797076" y="2012168"/>
              <a:ext cx="19873" cy="34197"/>
            </a:xfrm>
            <a:custGeom>
              <a:avLst/>
              <a:gdLst/>
              <a:ahLst/>
              <a:cxnLst/>
              <a:rect l="l" t="t" r="r" b="b"/>
              <a:pathLst>
                <a:path w="801" h="768" extrusionOk="0">
                  <a:moveTo>
                    <a:pt x="400" y="1"/>
                  </a:moveTo>
                  <a:cubicBezTo>
                    <a:pt x="167" y="1"/>
                    <a:pt x="0" y="134"/>
                    <a:pt x="0" y="368"/>
                  </a:cubicBezTo>
                  <a:cubicBezTo>
                    <a:pt x="33" y="601"/>
                    <a:pt x="200" y="768"/>
                    <a:pt x="400" y="768"/>
                  </a:cubicBezTo>
                  <a:cubicBezTo>
                    <a:pt x="634" y="768"/>
                    <a:pt x="801" y="635"/>
                    <a:pt x="767" y="301"/>
                  </a:cubicBezTo>
                  <a:cubicBezTo>
                    <a:pt x="767" y="134"/>
                    <a:pt x="634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8" name="Google Shape;13078;p23"/>
            <p:cNvSpPr/>
            <p:nvPr/>
          </p:nvSpPr>
          <p:spPr>
            <a:xfrm rot="-5400000">
              <a:off x="8658981" y="2064558"/>
              <a:ext cx="19054" cy="31214"/>
            </a:xfrm>
            <a:custGeom>
              <a:avLst/>
              <a:gdLst/>
              <a:ahLst/>
              <a:cxnLst/>
              <a:rect l="l" t="t" r="r" b="b"/>
              <a:pathLst>
                <a:path w="768" h="701" extrusionOk="0">
                  <a:moveTo>
                    <a:pt x="401" y="0"/>
                  </a:moveTo>
                  <a:cubicBezTo>
                    <a:pt x="167" y="0"/>
                    <a:pt x="0" y="134"/>
                    <a:pt x="34" y="367"/>
                  </a:cubicBezTo>
                  <a:cubicBezTo>
                    <a:pt x="34" y="601"/>
                    <a:pt x="167" y="701"/>
                    <a:pt x="401" y="701"/>
                  </a:cubicBezTo>
                  <a:cubicBezTo>
                    <a:pt x="634" y="701"/>
                    <a:pt x="734" y="534"/>
                    <a:pt x="767" y="367"/>
                  </a:cubicBezTo>
                  <a:cubicBezTo>
                    <a:pt x="734" y="167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9" name="Google Shape;13079;p23"/>
            <p:cNvSpPr/>
            <p:nvPr/>
          </p:nvSpPr>
          <p:spPr>
            <a:xfrm rot="-5400000">
              <a:off x="6858766" y="2069339"/>
              <a:ext cx="19079" cy="28275"/>
            </a:xfrm>
            <a:custGeom>
              <a:avLst/>
              <a:gdLst/>
              <a:ahLst/>
              <a:cxnLst/>
              <a:rect l="l" t="t" r="r" b="b"/>
              <a:pathLst>
                <a:path w="769" h="635" extrusionOk="0">
                  <a:moveTo>
                    <a:pt x="468" y="1"/>
                  </a:moveTo>
                  <a:lnTo>
                    <a:pt x="468" y="34"/>
                  </a:lnTo>
                  <a:cubicBezTo>
                    <a:pt x="201" y="34"/>
                    <a:pt x="1" y="101"/>
                    <a:pt x="1" y="334"/>
                  </a:cubicBezTo>
                  <a:cubicBezTo>
                    <a:pt x="1" y="534"/>
                    <a:pt x="168" y="634"/>
                    <a:pt x="368" y="634"/>
                  </a:cubicBezTo>
                  <a:cubicBezTo>
                    <a:pt x="568" y="634"/>
                    <a:pt x="735" y="534"/>
                    <a:pt x="735" y="301"/>
                  </a:cubicBezTo>
                  <a:cubicBezTo>
                    <a:pt x="768" y="101"/>
                    <a:pt x="635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0" name="Google Shape;13080;p23"/>
            <p:cNvSpPr/>
            <p:nvPr/>
          </p:nvSpPr>
          <p:spPr>
            <a:xfrm rot="-5400000">
              <a:off x="6457202" y="2040240"/>
              <a:ext cx="17417" cy="28542"/>
            </a:xfrm>
            <a:custGeom>
              <a:avLst/>
              <a:gdLst/>
              <a:ahLst/>
              <a:cxnLst/>
              <a:rect l="l" t="t" r="r" b="b"/>
              <a:pathLst>
                <a:path w="702" h="641" extrusionOk="0">
                  <a:moveTo>
                    <a:pt x="368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39"/>
                    <a:pt x="128" y="641"/>
                    <a:pt x="294" y="641"/>
                  </a:cubicBezTo>
                  <a:cubicBezTo>
                    <a:pt x="318" y="641"/>
                    <a:pt x="343" y="639"/>
                    <a:pt x="368" y="635"/>
                  </a:cubicBezTo>
                  <a:lnTo>
                    <a:pt x="434" y="635"/>
                  </a:lnTo>
                  <a:cubicBezTo>
                    <a:pt x="601" y="601"/>
                    <a:pt x="701" y="501"/>
                    <a:pt x="701" y="268"/>
                  </a:cubicBezTo>
                  <a:cubicBezTo>
                    <a:pt x="701" y="68"/>
                    <a:pt x="60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1" name="Google Shape;13081;p23"/>
            <p:cNvSpPr/>
            <p:nvPr/>
          </p:nvSpPr>
          <p:spPr>
            <a:xfrm rot="-5400000">
              <a:off x="5016423" y="1971613"/>
              <a:ext cx="15730" cy="26761"/>
            </a:xfrm>
            <a:custGeom>
              <a:avLst/>
              <a:gdLst/>
              <a:ahLst/>
              <a:cxnLst/>
              <a:rect l="l" t="t" r="r" b="b"/>
              <a:pathLst>
                <a:path w="634" h="601" extrusionOk="0">
                  <a:moveTo>
                    <a:pt x="334" y="0"/>
                  </a:moveTo>
                  <a:cubicBezTo>
                    <a:pt x="133" y="34"/>
                    <a:pt x="0" y="134"/>
                    <a:pt x="0" y="301"/>
                  </a:cubicBezTo>
                  <a:cubicBezTo>
                    <a:pt x="0" y="501"/>
                    <a:pt x="167" y="601"/>
                    <a:pt x="367" y="601"/>
                  </a:cubicBezTo>
                  <a:cubicBezTo>
                    <a:pt x="567" y="601"/>
                    <a:pt x="634" y="434"/>
                    <a:pt x="634" y="267"/>
                  </a:cubicBezTo>
                  <a:cubicBezTo>
                    <a:pt x="634" y="100"/>
                    <a:pt x="500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2" name="Google Shape;13082;p23"/>
            <p:cNvSpPr/>
            <p:nvPr/>
          </p:nvSpPr>
          <p:spPr>
            <a:xfrm rot="-5400000">
              <a:off x="6096898" y="2031845"/>
              <a:ext cx="17392" cy="2382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67" y="1"/>
                    <a:pt x="34" y="101"/>
                    <a:pt x="34" y="301"/>
                  </a:cubicBezTo>
                  <a:cubicBezTo>
                    <a:pt x="0" y="501"/>
                    <a:pt x="167" y="535"/>
                    <a:pt x="367" y="535"/>
                  </a:cubicBezTo>
                  <a:cubicBezTo>
                    <a:pt x="534" y="535"/>
                    <a:pt x="701" y="501"/>
                    <a:pt x="667" y="301"/>
                  </a:cubicBezTo>
                  <a:cubicBezTo>
                    <a:pt x="667" y="101"/>
                    <a:pt x="534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3" name="Google Shape;13083;p23"/>
            <p:cNvSpPr/>
            <p:nvPr/>
          </p:nvSpPr>
          <p:spPr>
            <a:xfrm rot="-5400000">
              <a:off x="8788156" y="2140743"/>
              <a:ext cx="14911" cy="26984"/>
            </a:xfrm>
            <a:custGeom>
              <a:avLst/>
              <a:gdLst/>
              <a:ahLst/>
              <a:cxnLst/>
              <a:rect l="l" t="t" r="r" b="b"/>
              <a:pathLst>
                <a:path w="601" h="606" extrusionOk="0">
                  <a:moveTo>
                    <a:pt x="334" y="0"/>
                  </a:moveTo>
                  <a:cubicBezTo>
                    <a:pt x="167" y="34"/>
                    <a:pt x="0" y="134"/>
                    <a:pt x="34" y="334"/>
                  </a:cubicBezTo>
                  <a:cubicBezTo>
                    <a:pt x="34" y="483"/>
                    <a:pt x="141" y="606"/>
                    <a:pt x="283" y="606"/>
                  </a:cubicBezTo>
                  <a:cubicBezTo>
                    <a:pt x="299" y="606"/>
                    <a:pt x="316" y="604"/>
                    <a:pt x="334" y="601"/>
                  </a:cubicBezTo>
                  <a:cubicBezTo>
                    <a:pt x="501" y="567"/>
                    <a:pt x="601" y="467"/>
                    <a:pt x="601" y="267"/>
                  </a:cubicBezTo>
                  <a:cubicBezTo>
                    <a:pt x="601" y="100"/>
                    <a:pt x="501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4" name="Google Shape;13084;p23"/>
            <p:cNvSpPr/>
            <p:nvPr/>
          </p:nvSpPr>
          <p:spPr>
            <a:xfrm rot="-5400000">
              <a:off x="7319805" y="1964483"/>
              <a:ext cx="14936" cy="25292"/>
            </a:xfrm>
            <a:custGeom>
              <a:avLst/>
              <a:gdLst/>
              <a:ahLst/>
              <a:cxnLst/>
              <a:rect l="l" t="t" r="r" b="b"/>
              <a:pathLst>
                <a:path w="602" h="568" extrusionOk="0">
                  <a:moveTo>
                    <a:pt x="334" y="0"/>
                  </a:moveTo>
                  <a:cubicBezTo>
                    <a:pt x="167" y="0"/>
                    <a:pt x="34" y="100"/>
                    <a:pt x="1" y="301"/>
                  </a:cubicBezTo>
                  <a:cubicBezTo>
                    <a:pt x="1" y="467"/>
                    <a:pt x="101" y="567"/>
                    <a:pt x="267" y="567"/>
                  </a:cubicBezTo>
                  <a:cubicBezTo>
                    <a:pt x="468" y="567"/>
                    <a:pt x="568" y="401"/>
                    <a:pt x="601" y="234"/>
                  </a:cubicBezTo>
                  <a:cubicBezTo>
                    <a:pt x="601" y="67"/>
                    <a:pt x="501" y="0"/>
                    <a:pt x="334" y="0"/>
                  </a:cubicBezTo>
                  <a:close/>
                </a:path>
              </a:pathLst>
            </a:custGeom>
            <a:solidFill>
              <a:srgbClr val="7C94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5" name="Google Shape;13085;p23"/>
            <p:cNvSpPr/>
            <p:nvPr/>
          </p:nvSpPr>
          <p:spPr>
            <a:xfrm rot="-5400000">
              <a:off x="5238122" y="2022330"/>
              <a:ext cx="14936" cy="23822"/>
            </a:xfrm>
            <a:custGeom>
              <a:avLst/>
              <a:gdLst/>
              <a:ahLst/>
              <a:cxnLst/>
              <a:rect l="l" t="t" r="r" b="b"/>
              <a:pathLst>
                <a:path w="602" h="535" extrusionOk="0">
                  <a:moveTo>
                    <a:pt x="268" y="1"/>
                  </a:moveTo>
                  <a:cubicBezTo>
                    <a:pt x="101" y="34"/>
                    <a:pt x="1" y="134"/>
                    <a:pt x="34" y="301"/>
                  </a:cubicBezTo>
                  <a:cubicBezTo>
                    <a:pt x="34" y="468"/>
                    <a:pt x="134" y="535"/>
                    <a:pt x="301" y="535"/>
                  </a:cubicBezTo>
                  <a:cubicBezTo>
                    <a:pt x="468" y="535"/>
                    <a:pt x="601" y="435"/>
                    <a:pt x="601" y="234"/>
                  </a:cubicBezTo>
                  <a:cubicBezTo>
                    <a:pt x="568" y="101"/>
                    <a:pt x="435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6" name="Google Shape;13086;p23"/>
            <p:cNvSpPr/>
            <p:nvPr/>
          </p:nvSpPr>
          <p:spPr>
            <a:xfrm rot="-5400000">
              <a:off x="677554" y="1525903"/>
              <a:ext cx="168857" cy="136121"/>
            </a:xfrm>
            <a:custGeom>
              <a:avLst/>
              <a:gdLst/>
              <a:ahLst/>
              <a:cxnLst/>
              <a:rect l="l" t="t" r="r" b="b"/>
              <a:pathLst>
                <a:path w="6806" h="3057" extrusionOk="0">
                  <a:moveTo>
                    <a:pt x="1701" y="0"/>
                  </a:moveTo>
                  <a:cubicBezTo>
                    <a:pt x="1018" y="0"/>
                    <a:pt x="381" y="387"/>
                    <a:pt x="201" y="1016"/>
                  </a:cubicBezTo>
                  <a:cubicBezTo>
                    <a:pt x="1" y="1683"/>
                    <a:pt x="434" y="2384"/>
                    <a:pt x="1202" y="2684"/>
                  </a:cubicBezTo>
                  <a:cubicBezTo>
                    <a:pt x="1936" y="2951"/>
                    <a:pt x="2703" y="3051"/>
                    <a:pt x="3470" y="3051"/>
                  </a:cubicBezTo>
                  <a:cubicBezTo>
                    <a:pt x="3540" y="3054"/>
                    <a:pt x="3610" y="3056"/>
                    <a:pt x="3680" y="3056"/>
                  </a:cubicBezTo>
                  <a:cubicBezTo>
                    <a:pt x="4271" y="3056"/>
                    <a:pt x="4838" y="2937"/>
                    <a:pt x="5405" y="2817"/>
                  </a:cubicBezTo>
                  <a:cubicBezTo>
                    <a:pt x="6339" y="2584"/>
                    <a:pt x="6806" y="1550"/>
                    <a:pt x="6372" y="816"/>
                  </a:cubicBezTo>
                  <a:cubicBezTo>
                    <a:pt x="6085" y="327"/>
                    <a:pt x="5574" y="61"/>
                    <a:pt x="4969" y="61"/>
                  </a:cubicBezTo>
                  <a:cubicBezTo>
                    <a:pt x="4872" y="61"/>
                    <a:pt x="4772" y="68"/>
                    <a:pt x="4671" y="82"/>
                  </a:cubicBezTo>
                  <a:cubicBezTo>
                    <a:pt x="4334" y="144"/>
                    <a:pt x="3993" y="169"/>
                    <a:pt x="3651" y="169"/>
                  </a:cubicBezTo>
                  <a:cubicBezTo>
                    <a:pt x="3077" y="169"/>
                    <a:pt x="2500" y="99"/>
                    <a:pt x="1936" y="15"/>
                  </a:cubicBezTo>
                  <a:cubicBezTo>
                    <a:pt x="1857" y="5"/>
                    <a:pt x="1779" y="0"/>
                    <a:pt x="1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7" name="Google Shape;13087;p23"/>
            <p:cNvSpPr/>
            <p:nvPr/>
          </p:nvSpPr>
          <p:spPr>
            <a:xfrm rot="-5400000">
              <a:off x="4332919" y="-1014682"/>
              <a:ext cx="527188" cy="9283227"/>
            </a:xfrm>
            <a:custGeom>
              <a:avLst/>
              <a:gdLst/>
              <a:ahLst/>
              <a:cxnLst/>
              <a:rect l="l" t="t" r="r" b="b"/>
              <a:pathLst>
                <a:path w="21249" h="208483" extrusionOk="0">
                  <a:moveTo>
                    <a:pt x="11241" y="1902"/>
                  </a:moveTo>
                  <a:cubicBezTo>
                    <a:pt x="11875" y="1902"/>
                    <a:pt x="12342" y="2335"/>
                    <a:pt x="12342" y="2969"/>
                  </a:cubicBezTo>
                  <a:cubicBezTo>
                    <a:pt x="12342" y="3536"/>
                    <a:pt x="11842" y="4037"/>
                    <a:pt x="11275" y="4037"/>
                  </a:cubicBezTo>
                  <a:cubicBezTo>
                    <a:pt x="10674" y="4037"/>
                    <a:pt x="10207" y="3570"/>
                    <a:pt x="10207" y="2936"/>
                  </a:cubicBezTo>
                  <a:cubicBezTo>
                    <a:pt x="10207" y="2335"/>
                    <a:pt x="10641" y="1902"/>
                    <a:pt x="11241" y="1902"/>
                  </a:cubicBezTo>
                  <a:close/>
                  <a:moveTo>
                    <a:pt x="4537" y="7272"/>
                  </a:moveTo>
                  <a:cubicBezTo>
                    <a:pt x="4837" y="7272"/>
                    <a:pt x="4970" y="7439"/>
                    <a:pt x="4970" y="7706"/>
                  </a:cubicBezTo>
                  <a:cubicBezTo>
                    <a:pt x="4970" y="7973"/>
                    <a:pt x="4803" y="8173"/>
                    <a:pt x="4537" y="8173"/>
                  </a:cubicBezTo>
                  <a:cubicBezTo>
                    <a:pt x="4270" y="8173"/>
                    <a:pt x="4103" y="8006"/>
                    <a:pt x="4070" y="7739"/>
                  </a:cubicBezTo>
                  <a:cubicBezTo>
                    <a:pt x="4070" y="7439"/>
                    <a:pt x="4270" y="7306"/>
                    <a:pt x="4537" y="7272"/>
                  </a:cubicBezTo>
                  <a:close/>
                  <a:moveTo>
                    <a:pt x="13243" y="8106"/>
                  </a:moveTo>
                  <a:cubicBezTo>
                    <a:pt x="13810" y="8106"/>
                    <a:pt x="14344" y="8673"/>
                    <a:pt x="14310" y="9240"/>
                  </a:cubicBezTo>
                  <a:cubicBezTo>
                    <a:pt x="14310" y="9641"/>
                    <a:pt x="13943" y="9974"/>
                    <a:pt x="13510" y="9974"/>
                  </a:cubicBezTo>
                  <a:cubicBezTo>
                    <a:pt x="12943" y="9941"/>
                    <a:pt x="12409" y="9407"/>
                    <a:pt x="12409" y="8873"/>
                  </a:cubicBezTo>
                  <a:cubicBezTo>
                    <a:pt x="12409" y="8373"/>
                    <a:pt x="12709" y="8106"/>
                    <a:pt x="13243" y="8106"/>
                  </a:cubicBezTo>
                  <a:close/>
                  <a:moveTo>
                    <a:pt x="11135" y="12008"/>
                  </a:moveTo>
                  <a:cubicBezTo>
                    <a:pt x="11159" y="12008"/>
                    <a:pt x="11184" y="12008"/>
                    <a:pt x="11208" y="12009"/>
                  </a:cubicBezTo>
                  <a:cubicBezTo>
                    <a:pt x="12342" y="12009"/>
                    <a:pt x="13243" y="12910"/>
                    <a:pt x="13243" y="13977"/>
                  </a:cubicBezTo>
                  <a:cubicBezTo>
                    <a:pt x="13243" y="15059"/>
                    <a:pt x="12244" y="15979"/>
                    <a:pt x="11102" y="15979"/>
                  </a:cubicBezTo>
                  <a:cubicBezTo>
                    <a:pt x="11082" y="15979"/>
                    <a:pt x="11062" y="15979"/>
                    <a:pt x="11041" y="15979"/>
                  </a:cubicBezTo>
                  <a:cubicBezTo>
                    <a:pt x="9940" y="15945"/>
                    <a:pt x="8973" y="15045"/>
                    <a:pt x="9006" y="13977"/>
                  </a:cubicBezTo>
                  <a:cubicBezTo>
                    <a:pt x="9006" y="12832"/>
                    <a:pt x="9905" y="12008"/>
                    <a:pt x="11135" y="12008"/>
                  </a:cubicBezTo>
                  <a:close/>
                  <a:moveTo>
                    <a:pt x="6405" y="14678"/>
                  </a:moveTo>
                  <a:cubicBezTo>
                    <a:pt x="6938" y="14678"/>
                    <a:pt x="7305" y="15045"/>
                    <a:pt x="7305" y="15612"/>
                  </a:cubicBezTo>
                  <a:cubicBezTo>
                    <a:pt x="7305" y="16212"/>
                    <a:pt x="6972" y="16646"/>
                    <a:pt x="6438" y="16646"/>
                  </a:cubicBezTo>
                  <a:cubicBezTo>
                    <a:pt x="5904" y="16646"/>
                    <a:pt x="5471" y="16179"/>
                    <a:pt x="5471" y="15578"/>
                  </a:cubicBezTo>
                  <a:cubicBezTo>
                    <a:pt x="5471" y="15045"/>
                    <a:pt x="5838" y="14678"/>
                    <a:pt x="6405" y="14678"/>
                  </a:cubicBezTo>
                  <a:close/>
                  <a:moveTo>
                    <a:pt x="11280" y="22115"/>
                  </a:moveTo>
                  <a:cubicBezTo>
                    <a:pt x="11300" y="22115"/>
                    <a:pt x="11321" y="22115"/>
                    <a:pt x="11341" y="22116"/>
                  </a:cubicBezTo>
                  <a:cubicBezTo>
                    <a:pt x="12175" y="22116"/>
                    <a:pt x="12876" y="22850"/>
                    <a:pt x="12876" y="23684"/>
                  </a:cubicBezTo>
                  <a:cubicBezTo>
                    <a:pt x="12876" y="24551"/>
                    <a:pt x="12142" y="25252"/>
                    <a:pt x="11241" y="25252"/>
                  </a:cubicBezTo>
                  <a:cubicBezTo>
                    <a:pt x="10374" y="25252"/>
                    <a:pt x="9740" y="24551"/>
                    <a:pt x="9740" y="23651"/>
                  </a:cubicBezTo>
                  <a:cubicBezTo>
                    <a:pt x="9740" y="22803"/>
                    <a:pt x="10409" y="22115"/>
                    <a:pt x="11280" y="22115"/>
                  </a:cubicBezTo>
                  <a:close/>
                  <a:moveTo>
                    <a:pt x="11886" y="30453"/>
                  </a:moveTo>
                  <a:cubicBezTo>
                    <a:pt x="11905" y="30453"/>
                    <a:pt x="11923" y="30454"/>
                    <a:pt x="11942" y="30456"/>
                  </a:cubicBezTo>
                  <a:cubicBezTo>
                    <a:pt x="12309" y="30456"/>
                    <a:pt x="12609" y="30789"/>
                    <a:pt x="12609" y="31123"/>
                  </a:cubicBezTo>
                  <a:cubicBezTo>
                    <a:pt x="12576" y="31523"/>
                    <a:pt x="12309" y="31756"/>
                    <a:pt x="11875" y="31756"/>
                  </a:cubicBezTo>
                  <a:cubicBezTo>
                    <a:pt x="11475" y="31723"/>
                    <a:pt x="11208" y="31456"/>
                    <a:pt x="11208" y="31089"/>
                  </a:cubicBezTo>
                  <a:cubicBezTo>
                    <a:pt x="11240" y="30741"/>
                    <a:pt x="11542" y="30453"/>
                    <a:pt x="11886" y="30453"/>
                  </a:cubicBezTo>
                  <a:close/>
                  <a:moveTo>
                    <a:pt x="7906" y="32023"/>
                  </a:moveTo>
                  <a:cubicBezTo>
                    <a:pt x="8840" y="32023"/>
                    <a:pt x="9640" y="32824"/>
                    <a:pt x="9640" y="33758"/>
                  </a:cubicBezTo>
                  <a:cubicBezTo>
                    <a:pt x="9640" y="34725"/>
                    <a:pt x="8906" y="35426"/>
                    <a:pt x="7906" y="35426"/>
                  </a:cubicBezTo>
                  <a:cubicBezTo>
                    <a:pt x="6872" y="35426"/>
                    <a:pt x="6104" y="34692"/>
                    <a:pt x="6138" y="33725"/>
                  </a:cubicBezTo>
                  <a:cubicBezTo>
                    <a:pt x="6138" y="32791"/>
                    <a:pt x="6972" y="32023"/>
                    <a:pt x="7906" y="32023"/>
                  </a:cubicBezTo>
                  <a:close/>
                  <a:moveTo>
                    <a:pt x="9407" y="39595"/>
                  </a:moveTo>
                  <a:cubicBezTo>
                    <a:pt x="10107" y="39595"/>
                    <a:pt x="10741" y="40196"/>
                    <a:pt x="10741" y="40863"/>
                  </a:cubicBezTo>
                  <a:cubicBezTo>
                    <a:pt x="10741" y="41497"/>
                    <a:pt x="10174" y="41997"/>
                    <a:pt x="9473" y="41997"/>
                  </a:cubicBezTo>
                  <a:cubicBezTo>
                    <a:pt x="9455" y="41998"/>
                    <a:pt x="9436" y="41998"/>
                    <a:pt x="9418" y="41998"/>
                  </a:cubicBezTo>
                  <a:cubicBezTo>
                    <a:pt x="8741" y="41998"/>
                    <a:pt x="8173" y="41412"/>
                    <a:pt x="8173" y="40763"/>
                  </a:cubicBezTo>
                  <a:cubicBezTo>
                    <a:pt x="8206" y="40196"/>
                    <a:pt x="8806" y="39629"/>
                    <a:pt x="9407" y="39595"/>
                  </a:cubicBezTo>
                  <a:close/>
                  <a:moveTo>
                    <a:pt x="9740" y="46534"/>
                  </a:moveTo>
                  <a:lnTo>
                    <a:pt x="9740" y="46567"/>
                  </a:lnTo>
                  <a:cubicBezTo>
                    <a:pt x="9772" y="46565"/>
                    <a:pt x="9803" y="46564"/>
                    <a:pt x="9832" y="46564"/>
                  </a:cubicBezTo>
                  <a:cubicBezTo>
                    <a:pt x="10269" y="46564"/>
                    <a:pt x="10474" y="46791"/>
                    <a:pt x="10474" y="47134"/>
                  </a:cubicBezTo>
                  <a:cubicBezTo>
                    <a:pt x="10474" y="47501"/>
                    <a:pt x="10274" y="47735"/>
                    <a:pt x="9907" y="47735"/>
                  </a:cubicBezTo>
                  <a:cubicBezTo>
                    <a:pt x="9884" y="47736"/>
                    <a:pt x="9862" y="47737"/>
                    <a:pt x="9841" y="47737"/>
                  </a:cubicBezTo>
                  <a:cubicBezTo>
                    <a:pt x="9481" y="47737"/>
                    <a:pt x="9273" y="47480"/>
                    <a:pt x="9273" y="47134"/>
                  </a:cubicBezTo>
                  <a:cubicBezTo>
                    <a:pt x="9273" y="46734"/>
                    <a:pt x="9507" y="46567"/>
                    <a:pt x="9740" y="46534"/>
                  </a:cubicBezTo>
                  <a:close/>
                  <a:moveTo>
                    <a:pt x="10451" y="50736"/>
                  </a:moveTo>
                  <a:cubicBezTo>
                    <a:pt x="10470" y="50736"/>
                    <a:pt x="10489" y="50736"/>
                    <a:pt x="10508" y="50737"/>
                  </a:cubicBezTo>
                  <a:cubicBezTo>
                    <a:pt x="11375" y="50737"/>
                    <a:pt x="12109" y="51471"/>
                    <a:pt x="12109" y="52338"/>
                  </a:cubicBezTo>
                  <a:cubicBezTo>
                    <a:pt x="12109" y="53172"/>
                    <a:pt x="11341" y="53939"/>
                    <a:pt x="10508" y="53939"/>
                  </a:cubicBezTo>
                  <a:cubicBezTo>
                    <a:pt x="9674" y="53939"/>
                    <a:pt x="8906" y="53172"/>
                    <a:pt x="8906" y="52305"/>
                  </a:cubicBezTo>
                  <a:cubicBezTo>
                    <a:pt x="8906" y="51456"/>
                    <a:pt x="9608" y="50736"/>
                    <a:pt x="10451" y="50736"/>
                  </a:cubicBezTo>
                  <a:close/>
                  <a:moveTo>
                    <a:pt x="13743" y="56741"/>
                  </a:moveTo>
                  <a:cubicBezTo>
                    <a:pt x="14077" y="56774"/>
                    <a:pt x="14444" y="57141"/>
                    <a:pt x="14410" y="57475"/>
                  </a:cubicBezTo>
                  <a:cubicBezTo>
                    <a:pt x="14410" y="57842"/>
                    <a:pt x="14043" y="58209"/>
                    <a:pt x="13710" y="58209"/>
                  </a:cubicBezTo>
                  <a:cubicBezTo>
                    <a:pt x="13343" y="58175"/>
                    <a:pt x="12976" y="57808"/>
                    <a:pt x="12976" y="57442"/>
                  </a:cubicBezTo>
                  <a:cubicBezTo>
                    <a:pt x="13009" y="57075"/>
                    <a:pt x="13376" y="56741"/>
                    <a:pt x="13743" y="56741"/>
                  </a:cubicBezTo>
                  <a:close/>
                  <a:moveTo>
                    <a:pt x="13337" y="61843"/>
                  </a:moveTo>
                  <a:cubicBezTo>
                    <a:pt x="14075" y="61843"/>
                    <a:pt x="14643" y="62431"/>
                    <a:pt x="14610" y="63146"/>
                  </a:cubicBezTo>
                  <a:cubicBezTo>
                    <a:pt x="14610" y="63779"/>
                    <a:pt x="13977" y="64413"/>
                    <a:pt x="13343" y="64413"/>
                  </a:cubicBezTo>
                  <a:cubicBezTo>
                    <a:pt x="12642" y="64413"/>
                    <a:pt x="12042" y="63813"/>
                    <a:pt x="12042" y="63112"/>
                  </a:cubicBezTo>
                  <a:cubicBezTo>
                    <a:pt x="12042" y="62345"/>
                    <a:pt x="12542" y="61845"/>
                    <a:pt x="13276" y="61845"/>
                  </a:cubicBezTo>
                  <a:cubicBezTo>
                    <a:pt x="13297" y="61844"/>
                    <a:pt x="13317" y="61843"/>
                    <a:pt x="13337" y="61843"/>
                  </a:cubicBezTo>
                  <a:close/>
                  <a:moveTo>
                    <a:pt x="12075" y="70351"/>
                  </a:moveTo>
                  <a:cubicBezTo>
                    <a:pt x="12976" y="70351"/>
                    <a:pt x="13543" y="70918"/>
                    <a:pt x="13543" y="71785"/>
                  </a:cubicBezTo>
                  <a:cubicBezTo>
                    <a:pt x="13543" y="72619"/>
                    <a:pt x="12909" y="73220"/>
                    <a:pt x="12075" y="73220"/>
                  </a:cubicBezTo>
                  <a:cubicBezTo>
                    <a:pt x="11208" y="73220"/>
                    <a:pt x="10474" y="72552"/>
                    <a:pt x="10474" y="71785"/>
                  </a:cubicBezTo>
                  <a:cubicBezTo>
                    <a:pt x="10474" y="70985"/>
                    <a:pt x="11208" y="70351"/>
                    <a:pt x="12075" y="70351"/>
                  </a:cubicBezTo>
                  <a:close/>
                  <a:moveTo>
                    <a:pt x="13043" y="77756"/>
                  </a:moveTo>
                  <a:lnTo>
                    <a:pt x="13043" y="77789"/>
                  </a:lnTo>
                  <a:cubicBezTo>
                    <a:pt x="13810" y="77789"/>
                    <a:pt x="14577" y="78490"/>
                    <a:pt x="14444" y="79224"/>
                  </a:cubicBezTo>
                  <a:cubicBezTo>
                    <a:pt x="14444" y="80058"/>
                    <a:pt x="13910" y="80625"/>
                    <a:pt x="13076" y="80625"/>
                  </a:cubicBezTo>
                  <a:cubicBezTo>
                    <a:pt x="12242" y="80625"/>
                    <a:pt x="11708" y="80024"/>
                    <a:pt x="11642" y="79190"/>
                  </a:cubicBezTo>
                  <a:cubicBezTo>
                    <a:pt x="11608" y="78490"/>
                    <a:pt x="12409" y="77756"/>
                    <a:pt x="13043" y="77756"/>
                  </a:cubicBezTo>
                  <a:close/>
                  <a:moveTo>
                    <a:pt x="16212" y="84728"/>
                  </a:moveTo>
                  <a:cubicBezTo>
                    <a:pt x="16445" y="84761"/>
                    <a:pt x="16545" y="84861"/>
                    <a:pt x="16579" y="85061"/>
                  </a:cubicBezTo>
                  <a:cubicBezTo>
                    <a:pt x="16612" y="85295"/>
                    <a:pt x="16512" y="85428"/>
                    <a:pt x="16278" y="85428"/>
                  </a:cubicBezTo>
                  <a:cubicBezTo>
                    <a:pt x="16249" y="85432"/>
                    <a:pt x="16221" y="85435"/>
                    <a:pt x="16194" y="85435"/>
                  </a:cubicBezTo>
                  <a:cubicBezTo>
                    <a:pt x="16005" y="85435"/>
                    <a:pt x="15874" y="85332"/>
                    <a:pt x="15845" y="85128"/>
                  </a:cubicBezTo>
                  <a:cubicBezTo>
                    <a:pt x="15811" y="84861"/>
                    <a:pt x="16012" y="84794"/>
                    <a:pt x="16212" y="84728"/>
                  </a:cubicBezTo>
                  <a:close/>
                  <a:moveTo>
                    <a:pt x="11108" y="84227"/>
                  </a:moveTo>
                  <a:cubicBezTo>
                    <a:pt x="11909" y="84261"/>
                    <a:pt x="12576" y="84861"/>
                    <a:pt x="12576" y="85628"/>
                  </a:cubicBezTo>
                  <a:cubicBezTo>
                    <a:pt x="12608" y="86345"/>
                    <a:pt x="11910" y="86997"/>
                    <a:pt x="11101" y="86997"/>
                  </a:cubicBezTo>
                  <a:cubicBezTo>
                    <a:pt x="11081" y="86997"/>
                    <a:pt x="11061" y="86997"/>
                    <a:pt x="11041" y="86996"/>
                  </a:cubicBezTo>
                  <a:cubicBezTo>
                    <a:pt x="10241" y="86996"/>
                    <a:pt x="9540" y="86362"/>
                    <a:pt x="9540" y="85595"/>
                  </a:cubicBezTo>
                  <a:cubicBezTo>
                    <a:pt x="9540" y="84861"/>
                    <a:pt x="10274" y="84227"/>
                    <a:pt x="11108" y="84227"/>
                  </a:cubicBezTo>
                  <a:close/>
                  <a:moveTo>
                    <a:pt x="8306" y="90065"/>
                  </a:moveTo>
                  <a:cubicBezTo>
                    <a:pt x="9173" y="90098"/>
                    <a:pt x="9807" y="90732"/>
                    <a:pt x="9807" y="91599"/>
                  </a:cubicBezTo>
                  <a:cubicBezTo>
                    <a:pt x="9840" y="92448"/>
                    <a:pt x="9138" y="93168"/>
                    <a:pt x="8296" y="93168"/>
                  </a:cubicBezTo>
                  <a:cubicBezTo>
                    <a:pt x="8277" y="93168"/>
                    <a:pt x="8258" y="93168"/>
                    <a:pt x="8239" y="93167"/>
                  </a:cubicBezTo>
                  <a:cubicBezTo>
                    <a:pt x="7372" y="93167"/>
                    <a:pt x="6772" y="92533"/>
                    <a:pt x="6772" y="91699"/>
                  </a:cubicBezTo>
                  <a:lnTo>
                    <a:pt x="6772" y="91666"/>
                  </a:lnTo>
                  <a:cubicBezTo>
                    <a:pt x="6772" y="90765"/>
                    <a:pt x="7439" y="90065"/>
                    <a:pt x="8306" y="90065"/>
                  </a:cubicBezTo>
                  <a:close/>
                  <a:moveTo>
                    <a:pt x="15578" y="92567"/>
                  </a:moveTo>
                  <a:cubicBezTo>
                    <a:pt x="16145" y="92567"/>
                    <a:pt x="16512" y="92967"/>
                    <a:pt x="16512" y="93534"/>
                  </a:cubicBezTo>
                  <a:cubicBezTo>
                    <a:pt x="16512" y="94101"/>
                    <a:pt x="16078" y="94501"/>
                    <a:pt x="15545" y="94501"/>
                  </a:cubicBezTo>
                  <a:cubicBezTo>
                    <a:pt x="15011" y="94501"/>
                    <a:pt x="14577" y="94068"/>
                    <a:pt x="14544" y="93567"/>
                  </a:cubicBezTo>
                  <a:cubicBezTo>
                    <a:pt x="14544" y="93034"/>
                    <a:pt x="15011" y="92567"/>
                    <a:pt x="15578" y="92567"/>
                  </a:cubicBezTo>
                  <a:close/>
                  <a:moveTo>
                    <a:pt x="11942" y="96269"/>
                  </a:moveTo>
                  <a:cubicBezTo>
                    <a:pt x="12476" y="96303"/>
                    <a:pt x="12876" y="96703"/>
                    <a:pt x="12876" y="97203"/>
                  </a:cubicBezTo>
                  <a:cubicBezTo>
                    <a:pt x="12876" y="97770"/>
                    <a:pt x="12476" y="98137"/>
                    <a:pt x="11942" y="98137"/>
                  </a:cubicBezTo>
                  <a:cubicBezTo>
                    <a:pt x="11375" y="98137"/>
                    <a:pt x="11008" y="97737"/>
                    <a:pt x="11008" y="97203"/>
                  </a:cubicBezTo>
                  <a:cubicBezTo>
                    <a:pt x="11041" y="96636"/>
                    <a:pt x="11408" y="96269"/>
                    <a:pt x="11942" y="96269"/>
                  </a:cubicBezTo>
                  <a:close/>
                  <a:moveTo>
                    <a:pt x="16579" y="103408"/>
                  </a:moveTo>
                  <a:cubicBezTo>
                    <a:pt x="17079" y="103408"/>
                    <a:pt x="17446" y="103741"/>
                    <a:pt x="17479" y="104208"/>
                  </a:cubicBezTo>
                  <a:cubicBezTo>
                    <a:pt x="17446" y="104709"/>
                    <a:pt x="17079" y="105009"/>
                    <a:pt x="16579" y="105009"/>
                  </a:cubicBezTo>
                  <a:cubicBezTo>
                    <a:pt x="16112" y="105009"/>
                    <a:pt x="15711" y="104675"/>
                    <a:pt x="15678" y="104208"/>
                  </a:cubicBezTo>
                  <a:cubicBezTo>
                    <a:pt x="15711" y="103741"/>
                    <a:pt x="16112" y="103408"/>
                    <a:pt x="16579" y="103408"/>
                  </a:cubicBezTo>
                  <a:close/>
                  <a:moveTo>
                    <a:pt x="10297" y="101939"/>
                  </a:moveTo>
                  <a:cubicBezTo>
                    <a:pt x="11240" y="101939"/>
                    <a:pt x="12041" y="102759"/>
                    <a:pt x="12009" y="103675"/>
                  </a:cubicBezTo>
                  <a:cubicBezTo>
                    <a:pt x="12009" y="103875"/>
                    <a:pt x="11975" y="104042"/>
                    <a:pt x="11942" y="104208"/>
                  </a:cubicBezTo>
                  <a:cubicBezTo>
                    <a:pt x="11975" y="104375"/>
                    <a:pt x="12009" y="104542"/>
                    <a:pt x="12009" y="104742"/>
                  </a:cubicBezTo>
                  <a:cubicBezTo>
                    <a:pt x="12042" y="105709"/>
                    <a:pt x="11208" y="106510"/>
                    <a:pt x="10241" y="106510"/>
                  </a:cubicBezTo>
                  <a:cubicBezTo>
                    <a:pt x="9240" y="106510"/>
                    <a:pt x="8439" y="105676"/>
                    <a:pt x="8439" y="104709"/>
                  </a:cubicBezTo>
                  <a:cubicBezTo>
                    <a:pt x="8439" y="104542"/>
                    <a:pt x="8473" y="104375"/>
                    <a:pt x="8539" y="104208"/>
                  </a:cubicBezTo>
                  <a:cubicBezTo>
                    <a:pt x="8473" y="104042"/>
                    <a:pt x="8439" y="103875"/>
                    <a:pt x="8439" y="103708"/>
                  </a:cubicBezTo>
                  <a:cubicBezTo>
                    <a:pt x="8406" y="102741"/>
                    <a:pt x="9240" y="101940"/>
                    <a:pt x="10241" y="101940"/>
                  </a:cubicBezTo>
                  <a:cubicBezTo>
                    <a:pt x="10259" y="101939"/>
                    <a:pt x="10278" y="101939"/>
                    <a:pt x="10297" y="101939"/>
                  </a:cubicBezTo>
                  <a:close/>
                  <a:moveTo>
                    <a:pt x="11942" y="110279"/>
                  </a:moveTo>
                  <a:cubicBezTo>
                    <a:pt x="12476" y="110279"/>
                    <a:pt x="12876" y="110680"/>
                    <a:pt x="12876" y="111213"/>
                  </a:cubicBezTo>
                  <a:cubicBezTo>
                    <a:pt x="12876" y="111714"/>
                    <a:pt x="12476" y="112147"/>
                    <a:pt x="11942" y="112147"/>
                  </a:cubicBezTo>
                  <a:cubicBezTo>
                    <a:pt x="11408" y="112147"/>
                    <a:pt x="11041" y="111780"/>
                    <a:pt x="11041" y="111213"/>
                  </a:cubicBezTo>
                  <a:cubicBezTo>
                    <a:pt x="11008" y="110680"/>
                    <a:pt x="11375" y="110313"/>
                    <a:pt x="11942" y="110279"/>
                  </a:cubicBezTo>
                  <a:close/>
                  <a:moveTo>
                    <a:pt x="15545" y="113915"/>
                  </a:moveTo>
                  <a:cubicBezTo>
                    <a:pt x="16078" y="113915"/>
                    <a:pt x="16479" y="114316"/>
                    <a:pt x="16479" y="114883"/>
                  </a:cubicBezTo>
                  <a:cubicBezTo>
                    <a:pt x="16512" y="115483"/>
                    <a:pt x="16145" y="115850"/>
                    <a:pt x="15545" y="115850"/>
                  </a:cubicBezTo>
                  <a:cubicBezTo>
                    <a:pt x="15011" y="115850"/>
                    <a:pt x="14544" y="115416"/>
                    <a:pt x="14544" y="114883"/>
                  </a:cubicBezTo>
                  <a:cubicBezTo>
                    <a:pt x="14544" y="114349"/>
                    <a:pt x="15011" y="113915"/>
                    <a:pt x="15545" y="113915"/>
                  </a:cubicBezTo>
                  <a:close/>
                  <a:moveTo>
                    <a:pt x="8296" y="115249"/>
                  </a:moveTo>
                  <a:cubicBezTo>
                    <a:pt x="9138" y="115249"/>
                    <a:pt x="9840" y="115969"/>
                    <a:pt x="9807" y="116817"/>
                  </a:cubicBezTo>
                  <a:cubicBezTo>
                    <a:pt x="9807" y="117685"/>
                    <a:pt x="9173" y="118318"/>
                    <a:pt x="8306" y="118352"/>
                  </a:cubicBezTo>
                  <a:cubicBezTo>
                    <a:pt x="7439" y="118352"/>
                    <a:pt x="6772" y="117651"/>
                    <a:pt x="6772" y="116717"/>
                  </a:cubicBezTo>
                  <a:cubicBezTo>
                    <a:pt x="6772" y="115883"/>
                    <a:pt x="7372" y="115250"/>
                    <a:pt x="8239" y="115250"/>
                  </a:cubicBezTo>
                  <a:cubicBezTo>
                    <a:pt x="8258" y="115249"/>
                    <a:pt x="8277" y="115249"/>
                    <a:pt x="8296" y="115249"/>
                  </a:cubicBezTo>
                  <a:close/>
                  <a:moveTo>
                    <a:pt x="16209" y="122983"/>
                  </a:moveTo>
                  <a:cubicBezTo>
                    <a:pt x="16231" y="122983"/>
                    <a:pt x="16255" y="122985"/>
                    <a:pt x="16278" y="122988"/>
                  </a:cubicBezTo>
                  <a:cubicBezTo>
                    <a:pt x="16512" y="122988"/>
                    <a:pt x="16612" y="123155"/>
                    <a:pt x="16579" y="123355"/>
                  </a:cubicBezTo>
                  <a:cubicBezTo>
                    <a:pt x="16545" y="123589"/>
                    <a:pt x="16412" y="123689"/>
                    <a:pt x="16212" y="123689"/>
                  </a:cubicBezTo>
                  <a:cubicBezTo>
                    <a:pt x="16012" y="123656"/>
                    <a:pt x="15811" y="123556"/>
                    <a:pt x="15845" y="123322"/>
                  </a:cubicBezTo>
                  <a:cubicBezTo>
                    <a:pt x="15875" y="123112"/>
                    <a:pt x="16012" y="122983"/>
                    <a:pt x="16209" y="122983"/>
                  </a:cubicBezTo>
                  <a:close/>
                  <a:moveTo>
                    <a:pt x="11101" y="121419"/>
                  </a:moveTo>
                  <a:cubicBezTo>
                    <a:pt x="11910" y="121419"/>
                    <a:pt x="12609" y="122073"/>
                    <a:pt x="12609" y="122822"/>
                  </a:cubicBezTo>
                  <a:cubicBezTo>
                    <a:pt x="12576" y="123556"/>
                    <a:pt x="11909" y="124189"/>
                    <a:pt x="11141" y="124189"/>
                  </a:cubicBezTo>
                  <a:cubicBezTo>
                    <a:pt x="10274" y="124189"/>
                    <a:pt x="9574" y="123556"/>
                    <a:pt x="9540" y="122822"/>
                  </a:cubicBezTo>
                  <a:cubicBezTo>
                    <a:pt x="9540" y="122088"/>
                    <a:pt x="10241" y="121421"/>
                    <a:pt x="11041" y="121421"/>
                  </a:cubicBezTo>
                  <a:cubicBezTo>
                    <a:pt x="11061" y="121420"/>
                    <a:pt x="11081" y="121419"/>
                    <a:pt x="11101" y="121419"/>
                  </a:cubicBezTo>
                  <a:close/>
                  <a:moveTo>
                    <a:pt x="13076" y="127792"/>
                  </a:moveTo>
                  <a:cubicBezTo>
                    <a:pt x="13877" y="127792"/>
                    <a:pt x="14444" y="128392"/>
                    <a:pt x="14444" y="129193"/>
                  </a:cubicBezTo>
                  <a:cubicBezTo>
                    <a:pt x="14577" y="129927"/>
                    <a:pt x="13810" y="130627"/>
                    <a:pt x="13043" y="130661"/>
                  </a:cubicBezTo>
                  <a:cubicBezTo>
                    <a:pt x="12409" y="130661"/>
                    <a:pt x="11608" y="129927"/>
                    <a:pt x="11642" y="129260"/>
                  </a:cubicBezTo>
                  <a:cubicBezTo>
                    <a:pt x="11708" y="128392"/>
                    <a:pt x="12242" y="127792"/>
                    <a:pt x="13076" y="127792"/>
                  </a:cubicBezTo>
                  <a:close/>
                  <a:moveTo>
                    <a:pt x="12075" y="135197"/>
                  </a:moveTo>
                  <a:cubicBezTo>
                    <a:pt x="12909" y="135197"/>
                    <a:pt x="13543" y="135798"/>
                    <a:pt x="13543" y="136632"/>
                  </a:cubicBezTo>
                  <a:cubicBezTo>
                    <a:pt x="13543" y="137499"/>
                    <a:pt x="12943" y="138099"/>
                    <a:pt x="12075" y="138099"/>
                  </a:cubicBezTo>
                  <a:cubicBezTo>
                    <a:pt x="11208" y="138099"/>
                    <a:pt x="10474" y="137432"/>
                    <a:pt x="10474" y="136632"/>
                  </a:cubicBezTo>
                  <a:cubicBezTo>
                    <a:pt x="10474" y="135864"/>
                    <a:pt x="11208" y="135231"/>
                    <a:pt x="12075" y="135197"/>
                  </a:cubicBezTo>
                  <a:close/>
                  <a:moveTo>
                    <a:pt x="13343" y="144004"/>
                  </a:moveTo>
                  <a:cubicBezTo>
                    <a:pt x="13977" y="144004"/>
                    <a:pt x="14610" y="144637"/>
                    <a:pt x="14610" y="145304"/>
                  </a:cubicBezTo>
                  <a:cubicBezTo>
                    <a:pt x="14610" y="146005"/>
                    <a:pt x="14010" y="146605"/>
                    <a:pt x="13276" y="146605"/>
                  </a:cubicBezTo>
                  <a:cubicBezTo>
                    <a:pt x="12542" y="146605"/>
                    <a:pt x="12042" y="146072"/>
                    <a:pt x="12042" y="145304"/>
                  </a:cubicBezTo>
                  <a:cubicBezTo>
                    <a:pt x="12042" y="144604"/>
                    <a:pt x="12642" y="144004"/>
                    <a:pt x="13343" y="144004"/>
                  </a:cubicBezTo>
                  <a:close/>
                  <a:moveTo>
                    <a:pt x="13676" y="150208"/>
                  </a:moveTo>
                  <a:cubicBezTo>
                    <a:pt x="14043" y="150208"/>
                    <a:pt x="14410" y="150575"/>
                    <a:pt x="14410" y="150942"/>
                  </a:cubicBezTo>
                  <a:cubicBezTo>
                    <a:pt x="14410" y="151275"/>
                    <a:pt x="14077" y="151676"/>
                    <a:pt x="13710" y="151676"/>
                  </a:cubicBezTo>
                  <a:cubicBezTo>
                    <a:pt x="13376" y="151676"/>
                    <a:pt x="13009" y="151342"/>
                    <a:pt x="12976" y="150975"/>
                  </a:cubicBezTo>
                  <a:cubicBezTo>
                    <a:pt x="12943" y="150642"/>
                    <a:pt x="13310" y="150241"/>
                    <a:pt x="13676" y="150208"/>
                  </a:cubicBezTo>
                  <a:close/>
                  <a:moveTo>
                    <a:pt x="10508" y="154478"/>
                  </a:moveTo>
                  <a:cubicBezTo>
                    <a:pt x="11341" y="154478"/>
                    <a:pt x="12109" y="155245"/>
                    <a:pt x="12109" y="156079"/>
                  </a:cubicBezTo>
                  <a:cubicBezTo>
                    <a:pt x="12142" y="156946"/>
                    <a:pt x="11375" y="157680"/>
                    <a:pt x="10508" y="157713"/>
                  </a:cubicBezTo>
                  <a:cubicBezTo>
                    <a:pt x="9640" y="157713"/>
                    <a:pt x="8906" y="156979"/>
                    <a:pt x="8906" y="156112"/>
                  </a:cubicBezTo>
                  <a:cubicBezTo>
                    <a:pt x="8906" y="155245"/>
                    <a:pt x="9674" y="154478"/>
                    <a:pt x="10508" y="154478"/>
                  </a:cubicBezTo>
                  <a:close/>
                  <a:moveTo>
                    <a:pt x="9841" y="160679"/>
                  </a:moveTo>
                  <a:cubicBezTo>
                    <a:pt x="9862" y="160679"/>
                    <a:pt x="9885" y="160680"/>
                    <a:pt x="9907" y="160682"/>
                  </a:cubicBezTo>
                  <a:cubicBezTo>
                    <a:pt x="10274" y="160682"/>
                    <a:pt x="10474" y="160916"/>
                    <a:pt x="10474" y="161283"/>
                  </a:cubicBezTo>
                  <a:cubicBezTo>
                    <a:pt x="10474" y="161649"/>
                    <a:pt x="10241" y="161883"/>
                    <a:pt x="9740" y="161883"/>
                  </a:cubicBezTo>
                  <a:cubicBezTo>
                    <a:pt x="9507" y="161850"/>
                    <a:pt x="9273" y="161683"/>
                    <a:pt x="9273" y="161316"/>
                  </a:cubicBezTo>
                  <a:cubicBezTo>
                    <a:pt x="9273" y="160938"/>
                    <a:pt x="9481" y="160679"/>
                    <a:pt x="9841" y="160679"/>
                  </a:cubicBezTo>
                  <a:close/>
                  <a:moveTo>
                    <a:pt x="9473" y="166420"/>
                  </a:moveTo>
                  <a:cubicBezTo>
                    <a:pt x="10174" y="166420"/>
                    <a:pt x="10741" y="166920"/>
                    <a:pt x="10741" y="167554"/>
                  </a:cubicBezTo>
                  <a:cubicBezTo>
                    <a:pt x="10741" y="168221"/>
                    <a:pt x="10107" y="168821"/>
                    <a:pt x="9407" y="168821"/>
                  </a:cubicBezTo>
                  <a:cubicBezTo>
                    <a:pt x="8806" y="168821"/>
                    <a:pt x="8173" y="168221"/>
                    <a:pt x="8173" y="167654"/>
                  </a:cubicBezTo>
                  <a:cubicBezTo>
                    <a:pt x="8173" y="166987"/>
                    <a:pt x="8773" y="166420"/>
                    <a:pt x="9473" y="166420"/>
                  </a:cubicBezTo>
                  <a:close/>
                  <a:moveTo>
                    <a:pt x="7906" y="172991"/>
                  </a:moveTo>
                  <a:cubicBezTo>
                    <a:pt x="8906" y="172991"/>
                    <a:pt x="9640" y="173691"/>
                    <a:pt x="9640" y="174659"/>
                  </a:cubicBezTo>
                  <a:cubicBezTo>
                    <a:pt x="9640" y="175593"/>
                    <a:pt x="8840" y="176393"/>
                    <a:pt x="7906" y="176393"/>
                  </a:cubicBezTo>
                  <a:cubicBezTo>
                    <a:pt x="6938" y="176393"/>
                    <a:pt x="6138" y="175626"/>
                    <a:pt x="6138" y="174692"/>
                  </a:cubicBezTo>
                  <a:cubicBezTo>
                    <a:pt x="6104" y="173725"/>
                    <a:pt x="6872" y="172991"/>
                    <a:pt x="7906" y="172991"/>
                  </a:cubicBezTo>
                  <a:close/>
                  <a:moveTo>
                    <a:pt x="11947" y="176691"/>
                  </a:moveTo>
                  <a:cubicBezTo>
                    <a:pt x="12338" y="176691"/>
                    <a:pt x="12578" y="176948"/>
                    <a:pt x="12609" y="177294"/>
                  </a:cubicBezTo>
                  <a:cubicBezTo>
                    <a:pt x="12609" y="177661"/>
                    <a:pt x="12275" y="177961"/>
                    <a:pt x="11942" y="177995"/>
                  </a:cubicBezTo>
                  <a:cubicBezTo>
                    <a:pt x="11575" y="177995"/>
                    <a:pt x="11241" y="177694"/>
                    <a:pt x="11208" y="177327"/>
                  </a:cubicBezTo>
                  <a:cubicBezTo>
                    <a:pt x="11208" y="176960"/>
                    <a:pt x="11475" y="176694"/>
                    <a:pt x="11875" y="176694"/>
                  </a:cubicBezTo>
                  <a:cubicBezTo>
                    <a:pt x="11900" y="176692"/>
                    <a:pt x="11924" y="176691"/>
                    <a:pt x="11947" y="176691"/>
                  </a:cubicBezTo>
                  <a:close/>
                  <a:moveTo>
                    <a:pt x="11241" y="183165"/>
                  </a:moveTo>
                  <a:cubicBezTo>
                    <a:pt x="12109" y="183165"/>
                    <a:pt x="12876" y="183899"/>
                    <a:pt x="12876" y="184733"/>
                  </a:cubicBezTo>
                  <a:cubicBezTo>
                    <a:pt x="12843" y="185600"/>
                    <a:pt x="12175" y="186300"/>
                    <a:pt x="11341" y="186300"/>
                  </a:cubicBezTo>
                  <a:cubicBezTo>
                    <a:pt x="11320" y="186301"/>
                    <a:pt x="11298" y="186302"/>
                    <a:pt x="11277" y="186302"/>
                  </a:cubicBezTo>
                  <a:cubicBezTo>
                    <a:pt x="10408" y="186302"/>
                    <a:pt x="9740" y="185645"/>
                    <a:pt x="9740" y="184766"/>
                  </a:cubicBezTo>
                  <a:cubicBezTo>
                    <a:pt x="9740" y="183865"/>
                    <a:pt x="10374" y="183198"/>
                    <a:pt x="11241" y="183165"/>
                  </a:cubicBezTo>
                  <a:close/>
                  <a:moveTo>
                    <a:pt x="6438" y="191771"/>
                  </a:moveTo>
                  <a:cubicBezTo>
                    <a:pt x="6972" y="191771"/>
                    <a:pt x="7305" y="192205"/>
                    <a:pt x="7305" y="192805"/>
                  </a:cubicBezTo>
                  <a:cubicBezTo>
                    <a:pt x="7305" y="193372"/>
                    <a:pt x="6938" y="193739"/>
                    <a:pt x="6371" y="193739"/>
                  </a:cubicBezTo>
                  <a:cubicBezTo>
                    <a:pt x="5804" y="193739"/>
                    <a:pt x="5471" y="193406"/>
                    <a:pt x="5471" y="192838"/>
                  </a:cubicBezTo>
                  <a:cubicBezTo>
                    <a:pt x="5471" y="192238"/>
                    <a:pt x="5904" y="191771"/>
                    <a:pt x="6438" y="191771"/>
                  </a:cubicBezTo>
                  <a:close/>
                  <a:moveTo>
                    <a:pt x="11100" y="192437"/>
                  </a:moveTo>
                  <a:cubicBezTo>
                    <a:pt x="12243" y="192437"/>
                    <a:pt x="13243" y="193390"/>
                    <a:pt x="13243" y="194440"/>
                  </a:cubicBezTo>
                  <a:cubicBezTo>
                    <a:pt x="13243" y="195507"/>
                    <a:pt x="12309" y="196408"/>
                    <a:pt x="11208" y="196408"/>
                  </a:cubicBezTo>
                  <a:lnTo>
                    <a:pt x="11241" y="196408"/>
                  </a:lnTo>
                  <a:cubicBezTo>
                    <a:pt x="11216" y="196408"/>
                    <a:pt x="11191" y="196409"/>
                    <a:pt x="11166" y="196409"/>
                  </a:cubicBezTo>
                  <a:cubicBezTo>
                    <a:pt x="9905" y="196409"/>
                    <a:pt x="9006" y="195585"/>
                    <a:pt x="9006" y="194473"/>
                  </a:cubicBezTo>
                  <a:cubicBezTo>
                    <a:pt x="8973" y="193406"/>
                    <a:pt x="9907" y="192472"/>
                    <a:pt x="11041" y="192438"/>
                  </a:cubicBezTo>
                  <a:cubicBezTo>
                    <a:pt x="11061" y="192438"/>
                    <a:pt x="11080" y="192437"/>
                    <a:pt x="11100" y="192437"/>
                  </a:cubicBezTo>
                  <a:close/>
                  <a:moveTo>
                    <a:pt x="13510" y="198442"/>
                  </a:moveTo>
                  <a:cubicBezTo>
                    <a:pt x="13910" y="198442"/>
                    <a:pt x="14310" y="198776"/>
                    <a:pt x="14310" y="199176"/>
                  </a:cubicBezTo>
                  <a:cubicBezTo>
                    <a:pt x="14344" y="199743"/>
                    <a:pt x="13810" y="200310"/>
                    <a:pt x="13209" y="200310"/>
                  </a:cubicBezTo>
                  <a:cubicBezTo>
                    <a:pt x="12709" y="200310"/>
                    <a:pt x="12409" y="200044"/>
                    <a:pt x="12409" y="199543"/>
                  </a:cubicBezTo>
                  <a:cubicBezTo>
                    <a:pt x="12409" y="199010"/>
                    <a:pt x="12943" y="198476"/>
                    <a:pt x="13510" y="198442"/>
                  </a:cubicBezTo>
                  <a:close/>
                  <a:moveTo>
                    <a:pt x="4593" y="200274"/>
                  </a:moveTo>
                  <a:cubicBezTo>
                    <a:pt x="4827" y="200274"/>
                    <a:pt x="4970" y="200466"/>
                    <a:pt x="4970" y="200744"/>
                  </a:cubicBezTo>
                  <a:cubicBezTo>
                    <a:pt x="4970" y="200960"/>
                    <a:pt x="4856" y="201148"/>
                    <a:pt x="4600" y="201148"/>
                  </a:cubicBezTo>
                  <a:cubicBezTo>
                    <a:pt x="4580" y="201148"/>
                    <a:pt x="4559" y="201147"/>
                    <a:pt x="4537" y="201144"/>
                  </a:cubicBezTo>
                  <a:cubicBezTo>
                    <a:pt x="4270" y="201144"/>
                    <a:pt x="4070" y="201011"/>
                    <a:pt x="4070" y="200711"/>
                  </a:cubicBezTo>
                  <a:cubicBezTo>
                    <a:pt x="4103" y="200411"/>
                    <a:pt x="4270" y="200277"/>
                    <a:pt x="4537" y="200277"/>
                  </a:cubicBezTo>
                  <a:cubicBezTo>
                    <a:pt x="4556" y="200275"/>
                    <a:pt x="4575" y="200274"/>
                    <a:pt x="4593" y="200274"/>
                  </a:cubicBezTo>
                  <a:close/>
                  <a:moveTo>
                    <a:pt x="11275" y="204380"/>
                  </a:moveTo>
                  <a:cubicBezTo>
                    <a:pt x="11842" y="204413"/>
                    <a:pt x="12309" y="204880"/>
                    <a:pt x="12309" y="205448"/>
                  </a:cubicBezTo>
                  <a:cubicBezTo>
                    <a:pt x="12309" y="206081"/>
                    <a:pt x="11875" y="206515"/>
                    <a:pt x="11241" y="206515"/>
                  </a:cubicBezTo>
                  <a:cubicBezTo>
                    <a:pt x="10608" y="206515"/>
                    <a:pt x="10174" y="206081"/>
                    <a:pt x="10174" y="205481"/>
                  </a:cubicBezTo>
                  <a:cubicBezTo>
                    <a:pt x="10174" y="204847"/>
                    <a:pt x="10674" y="204380"/>
                    <a:pt x="11275" y="204380"/>
                  </a:cubicBezTo>
                  <a:close/>
                  <a:moveTo>
                    <a:pt x="0" y="0"/>
                  </a:moveTo>
                  <a:cubicBezTo>
                    <a:pt x="200" y="2102"/>
                    <a:pt x="500" y="4237"/>
                    <a:pt x="701" y="6338"/>
                  </a:cubicBezTo>
                  <a:cubicBezTo>
                    <a:pt x="934" y="8640"/>
                    <a:pt x="1568" y="10842"/>
                    <a:pt x="2235" y="13010"/>
                  </a:cubicBezTo>
                  <a:cubicBezTo>
                    <a:pt x="3703" y="17680"/>
                    <a:pt x="4103" y="22483"/>
                    <a:pt x="3869" y="27353"/>
                  </a:cubicBezTo>
                  <a:cubicBezTo>
                    <a:pt x="3736" y="30289"/>
                    <a:pt x="3603" y="33224"/>
                    <a:pt x="3736" y="36160"/>
                  </a:cubicBezTo>
                  <a:cubicBezTo>
                    <a:pt x="3803" y="37994"/>
                    <a:pt x="4136" y="39796"/>
                    <a:pt x="4803" y="41530"/>
                  </a:cubicBezTo>
                  <a:cubicBezTo>
                    <a:pt x="5504" y="43398"/>
                    <a:pt x="6438" y="45166"/>
                    <a:pt x="7038" y="47067"/>
                  </a:cubicBezTo>
                  <a:cubicBezTo>
                    <a:pt x="8339" y="51137"/>
                    <a:pt x="9040" y="55307"/>
                    <a:pt x="9240" y="59576"/>
                  </a:cubicBezTo>
                  <a:cubicBezTo>
                    <a:pt x="9373" y="62545"/>
                    <a:pt x="9407" y="65514"/>
                    <a:pt x="9240" y="68483"/>
                  </a:cubicBezTo>
                  <a:cubicBezTo>
                    <a:pt x="9173" y="69884"/>
                    <a:pt x="9040" y="71318"/>
                    <a:pt x="8840" y="72719"/>
                  </a:cubicBezTo>
                  <a:cubicBezTo>
                    <a:pt x="8506" y="75221"/>
                    <a:pt x="8039" y="77689"/>
                    <a:pt x="7572" y="80191"/>
                  </a:cubicBezTo>
                  <a:cubicBezTo>
                    <a:pt x="7138" y="82660"/>
                    <a:pt x="6805" y="85195"/>
                    <a:pt x="6138" y="87630"/>
                  </a:cubicBezTo>
                  <a:cubicBezTo>
                    <a:pt x="5337" y="90398"/>
                    <a:pt x="4637" y="93234"/>
                    <a:pt x="4403" y="96136"/>
                  </a:cubicBezTo>
                  <a:cubicBezTo>
                    <a:pt x="4203" y="98838"/>
                    <a:pt x="4270" y="101540"/>
                    <a:pt x="4370" y="104242"/>
                  </a:cubicBezTo>
                  <a:cubicBezTo>
                    <a:pt x="4270" y="106944"/>
                    <a:pt x="4203" y="109646"/>
                    <a:pt x="4403" y="112348"/>
                  </a:cubicBezTo>
                  <a:cubicBezTo>
                    <a:pt x="4637" y="115250"/>
                    <a:pt x="5337" y="118052"/>
                    <a:pt x="6138" y="120854"/>
                  </a:cubicBezTo>
                  <a:cubicBezTo>
                    <a:pt x="6805" y="123289"/>
                    <a:pt x="7138" y="125790"/>
                    <a:pt x="7572" y="128292"/>
                  </a:cubicBezTo>
                  <a:cubicBezTo>
                    <a:pt x="8039" y="130761"/>
                    <a:pt x="8506" y="133262"/>
                    <a:pt x="8840" y="135764"/>
                  </a:cubicBezTo>
                  <a:cubicBezTo>
                    <a:pt x="9040" y="137165"/>
                    <a:pt x="9173" y="138566"/>
                    <a:pt x="9240" y="140001"/>
                  </a:cubicBezTo>
                  <a:cubicBezTo>
                    <a:pt x="9407" y="142936"/>
                    <a:pt x="9373" y="145905"/>
                    <a:pt x="9240" y="148874"/>
                  </a:cubicBezTo>
                  <a:cubicBezTo>
                    <a:pt x="9040" y="153143"/>
                    <a:pt x="8339" y="157313"/>
                    <a:pt x="7038" y="161416"/>
                  </a:cubicBezTo>
                  <a:cubicBezTo>
                    <a:pt x="6438" y="163284"/>
                    <a:pt x="5504" y="165085"/>
                    <a:pt x="4803" y="166920"/>
                  </a:cubicBezTo>
                  <a:cubicBezTo>
                    <a:pt x="4136" y="168654"/>
                    <a:pt x="3803" y="170456"/>
                    <a:pt x="3736" y="172290"/>
                  </a:cubicBezTo>
                  <a:cubicBezTo>
                    <a:pt x="3603" y="175226"/>
                    <a:pt x="3736" y="178161"/>
                    <a:pt x="3869" y="181097"/>
                  </a:cubicBezTo>
                  <a:cubicBezTo>
                    <a:pt x="4103" y="185967"/>
                    <a:pt x="3703" y="190770"/>
                    <a:pt x="2235" y="195440"/>
                  </a:cubicBezTo>
                  <a:cubicBezTo>
                    <a:pt x="1568" y="197642"/>
                    <a:pt x="934" y="199810"/>
                    <a:pt x="701" y="202112"/>
                  </a:cubicBezTo>
                  <a:cubicBezTo>
                    <a:pt x="500" y="204247"/>
                    <a:pt x="200" y="206348"/>
                    <a:pt x="0" y="208483"/>
                  </a:cubicBezTo>
                  <a:lnTo>
                    <a:pt x="2969" y="208483"/>
                  </a:lnTo>
                  <a:cubicBezTo>
                    <a:pt x="2969" y="208416"/>
                    <a:pt x="2969" y="208350"/>
                    <a:pt x="2969" y="208283"/>
                  </a:cubicBezTo>
                  <a:cubicBezTo>
                    <a:pt x="2906" y="207280"/>
                    <a:pt x="3815" y="206336"/>
                    <a:pt x="4700" y="206336"/>
                  </a:cubicBezTo>
                  <a:cubicBezTo>
                    <a:pt x="4757" y="206336"/>
                    <a:pt x="4814" y="206340"/>
                    <a:pt x="4870" y="206348"/>
                  </a:cubicBezTo>
                  <a:cubicBezTo>
                    <a:pt x="4941" y="206338"/>
                    <a:pt x="5010" y="206333"/>
                    <a:pt x="5078" y="206333"/>
                  </a:cubicBezTo>
                  <a:cubicBezTo>
                    <a:pt x="6109" y="206333"/>
                    <a:pt x="6872" y="207467"/>
                    <a:pt x="6872" y="208250"/>
                  </a:cubicBezTo>
                  <a:cubicBezTo>
                    <a:pt x="6872" y="208316"/>
                    <a:pt x="6838" y="208383"/>
                    <a:pt x="6838" y="208483"/>
                  </a:cubicBezTo>
                  <a:lnTo>
                    <a:pt x="16378" y="208483"/>
                  </a:lnTo>
                  <a:cubicBezTo>
                    <a:pt x="16378" y="207215"/>
                    <a:pt x="16312" y="205948"/>
                    <a:pt x="16245" y="204680"/>
                  </a:cubicBezTo>
                  <a:cubicBezTo>
                    <a:pt x="16245" y="204447"/>
                    <a:pt x="16245" y="204213"/>
                    <a:pt x="16245" y="203980"/>
                  </a:cubicBezTo>
                  <a:cubicBezTo>
                    <a:pt x="16178" y="201545"/>
                    <a:pt x="16178" y="199110"/>
                    <a:pt x="16112" y="196675"/>
                  </a:cubicBezTo>
                  <a:cubicBezTo>
                    <a:pt x="16045" y="194673"/>
                    <a:pt x="16045" y="192672"/>
                    <a:pt x="16045" y="190704"/>
                  </a:cubicBezTo>
                  <a:cubicBezTo>
                    <a:pt x="16045" y="188369"/>
                    <a:pt x="15711" y="186034"/>
                    <a:pt x="15611" y="183732"/>
                  </a:cubicBezTo>
                  <a:cubicBezTo>
                    <a:pt x="15511" y="180997"/>
                    <a:pt x="15044" y="178328"/>
                    <a:pt x="14744" y="175626"/>
                  </a:cubicBezTo>
                  <a:cubicBezTo>
                    <a:pt x="14577" y="174292"/>
                    <a:pt x="14344" y="172958"/>
                    <a:pt x="14210" y="171590"/>
                  </a:cubicBezTo>
                  <a:cubicBezTo>
                    <a:pt x="14010" y="169955"/>
                    <a:pt x="14077" y="168321"/>
                    <a:pt x="14377" y="166686"/>
                  </a:cubicBezTo>
                  <a:cubicBezTo>
                    <a:pt x="14711" y="164552"/>
                    <a:pt x="14911" y="162417"/>
                    <a:pt x="15178" y="160282"/>
                  </a:cubicBezTo>
                  <a:cubicBezTo>
                    <a:pt x="15444" y="157947"/>
                    <a:pt x="15978" y="155645"/>
                    <a:pt x="16445" y="153344"/>
                  </a:cubicBezTo>
                  <a:cubicBezTo>
                    <a:pt x="16779" y="151542"/>
                    <a:pt x="16946" y="149708"/>
                    <a:pt x="17146" y="147873"/>
                  </a:cubicBezTo>
                  <a:cubicBezTo>
                    <a:pt x="17346" y="145805"/>
                    <a:pt x="17646" y="143737"/>
                    <a:pt x="17913" y="141635"/>
                  </a:cubicBezTo>
                  <a:cubicBezTo>
                    <a:pt x="18113" y="140201"/>
                    <a:pt x="18280" y="138733"/>
                    <a:pt x="18313" y="137265"/>
                  </a:cubicBezTo>
                  <a:cubicBezTo>
                    <a:pt x="18413" y="133596"/>
                    <a:pt x="18947" y="129993"/>
                    <a:pt x="19848" y="126458"/>
                  </a:cubicBezTo>
                  <a:cubicBezTo>
                    <a:pt x="20448" y="123956"/>
                    <a:pt x="20715" y="121421"/>
                    <a:pt x="20948" y="118852"/>
                  </a:cubicBezTo>
                  <a:cubicBezTo>
                    <a:pt x="21015" y="118018"/>
                    <a:pt x="21082" y="117184"/>
                    <a:pt x="21115" y="116384"/>
                  </a:cubicBezTo>
                  <a:cubicBezTo>
                    <a:pt x="21249" y="114316"/>
                    <a:pt x="20848" y="112281"/>
                    <a:pt x="20715" y="110246"/>
                  </a:cubicBezTo>
                  <a:cubicBezTo>
                    <a:pt x="20615" y="108678"/>
                    <a:pt x="20548" y="107110"/>
                    <a:pt x="20615" y="105509"/>
                  </a:cubicBezTo>
                  <a:cubicBezTo>
                    <a:pt x="20615" y="105109"/>
                    <a:pt x="20648" y="104675"/>
                    <a:pt x="20648" y="104242"/>
                  </a:cubicBezTo>
                  <a:cubicBezTo>
                    <a:pt x="20648" y="103808"/>
                    <a:pt x="20615" y="103374"/>
                    <a:pt x="20615" y="102941"/>
                  </a:cubicBezTo>
                  <a:cubicBezTo>
                    <a:pt x="20548" y="101340"/>
                    <a:pt x="20615" y="99772"/>
                    <a:pt x="20715" y="98204"/>
                  </a:cubicBezTo>
                  <a:cubicBezTo>
                    <a:pt x="20848" y="96169"/>
                    <a:pt x="21249" y="94134"/>
                    <a:pt x="21115" y="92100"/>
                  </a:cubicBezTo>
                  <a:cubicBezTo>
                    <a:pt x="21082" y="91266"/>
                    <a:pt x="21015" y="90432"/>
                    <a:pt x="20948" y="89598"/>
                  </a:cubicBezTo>
                  <a:cubicBezTo>
                    <a:pt x="20715" y="87029"/>
                    <a:pt x="20448" y="84494"/>
                    <a:pt x="19848" y="81992"/>
                  </a:cubicBezTo>
                  <a:cubicBezTo>
                    <a:pt x="18947" y="78457"/>
                    <a:pt x="18413" y="74854"/>
                    <a:pt x="18313" y="71185"/>
                  </a:cubicBezTo>
                  <a:cubicBezTo>
                    <a:pt x="18280" y="69717"/>
                    <a:pt x="18113" y="68249"/>
                    <a:pt x="17913" y="66815"/>
                  </a:cubicBezTo>
                  <a:cubicBezTo>
                    <a:pt x="17646" y="64713"/>
                    <a:pt x="17346" y="62645"/>
                    <a:pt x="17146" y="60577"/>
                  </a:cubicBezTo>
                  <a:cubicBezTo>
                    <a:pt x="16946" y="58742"/>
                    <a:pt x="16779" y="56908"/>
                    <a:pt x="16445" y="55107"/>
                  </a:cubicBezTo>
                  <a:cubicBezTo>
                    <a:pt x="15978" y="52805"/>
                    <a:pt x="15444" y="50503"/>
                    <a:pt x="15178" y="48168"/>
                  </a:cubicBezTo>
                  <a:cubicBezTo>
                    <a:pt x="14911" y="46033"/>
                    <a:pt x="14711" y="43899"/>
                    <a:pt x="14377" y="41764"/>
                  </a:cubicBezTo>
                  <a:cubicBezTo>
                    <a:pt x="14077" y="40129"/>
                    <a:pt x="14010" y="38495"/>
                    <a:pt x="14210" y="36860"/>
                  </a:cubicBezTo>
                  <a:cubicBezTo>
                    <a:pt x="14344" y="35493"/>
                    <a:pt x="14577" y="34158"/>
                    <a:pt x="14744" y="32824"/>
                  </a:cubicBezTo>
                  <a:cubicBezTo>
                    <a:pt x="15044" y="30122"/>
                    <a:pt x="15511" y="27453"/>
                    <a:pt x="15611" y="24718"/>
                  </a:cubicBezTo>
                  <a:cubicBezTo>
                    <a:pt x="15711" y="22416"/>
                    <a:pt x="16045" y="20081"/>
                    <a:pt x="16045" y="17746"/>
                  </a:cubicBezTo>
                  <a:cubicBezTo>
                    <a:pt x="16045" y="15778"/>
                    <a:pt x="16045" y="13777"/>
                    <a:pt x="16112" y="11776"/>
                  </a:cubicBezTo>
                  <a:cubicBezTo>
                    <a:pt x="16178" y="9340"/>
                    <a:pt x="16178" y="6905"/>
                    <a:pt x="16245" y="4470"/>
                  </a:cubicBezTo>
                  <a:cubicBezTo>
                    <a:pt x="16245" y="4237"/>
                    <a:pt x="16245" y="4003"/>
                    <a:pt x="16245" y="3770"/>
                  </a:cubicBezTo>
                  <a:cubicBezTo>
                    <a:pt x="16312" y="2536"/>
                    <a:pt x="16378" y="1268"/>
                    <a:pt x="16378" y="0"/>
                  </a:cubicBezTo>
                  <a:lnTo>
                    <a:pt x="6838" y="0"/>
                  </a:lnTo>
                  <a:cubicBezTo>
                    <a:pt x="6872" y="67"/>
                    <a:pt x="6872" y="134"/>
                    <a:pt x="6872" y="201"/>
                  </a:cubicBezTo>
                  <a:cubicBezTo>
                    <a:pt x="6903" y="992"/>
                    <a:pt x="6093" y="2145"/>
                    <a:pt x="5040" y="2145"/>
                  </a:cubicBezTo>
                  <a:cubicBezTo>
                    <a:pt x="4984" y="2145"/>
                    <a:pt x="4927" y="2142"/>
                    <a:pt x="4870" y="2135"/>
                  </a:cubicBezTo>
                  <a:cubicBezTo>
                    <a:pt x="4827" y="2140"/>
                    <a:pt x="4783" y="2142"/>
                    <a:pt x="4739" y="2142"/>
                  </a:cubicBezTo>
                  <a:cubicBezTo>
                    <a:pt x="3842" y="2142"/>
                    <a:pt x="2905" y="1187"/>
                    <a:pt x="2969" y="201"/>
                  </a:cubicBezTo>
                  <a:cubicBezTo>
                    <a:pt x="2969" y="101"/>
                    <a:pt x="2969" y="67"/>
                    <a:pt x="2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8" name="Google Shape;13088;p23"/>
            <p:cNvSpPr/>
            <p:nvPr/>
          </p:nvSpPr>
          <p:spPr>
            <a:xfrm rot="-5400000">
              <a:off x="4367858" y="-363357"/>
              <a:ext cx="454370" cy="9283227"/>
            </a:xfrm>
            <a:custGeom>
              <a:avLst/>
              <a:gdLst/>
              <a:ahLst/>
              <a:cxnLst/>
              <a:rect l="l" t="t" r="r" b="b"/>
              <a:pathLst>
                <a:path w="18314" h="208483" extrusionOk="0">
                  <a:moveTo>
                    <a:pt x="8640" y="4028"/>
                  </a:moveTo>
                  <a:cubicBezTo>
                    <a:pt x="9141" y="4028"/>
                    <a:pt x="9641" y="4053"/>
                    <a:pt x="10141" y="4136"/>
                  </a:cubicBezTo>
                  <a:cubicBezTo>
                    <a:pt x="10875" y="4236"/>
                    <a:pt x="11275" y="4770"/>
                    <a:pt x="11209" y="5537"/>
                  </a:cubicBezTo>
                  <a:cubicBezTo>
                    <a:pt x="11175" y="6138"/>
                    <a:pt x="10608" y="6605"/>
                    <a:pt x="9941" y="6605"/>
                  </a:cubicBezTo>
                  <a:lnTo>
                    <a:pt x="9040" y="6605"/>
                  </a:lnTo>
                  <a:cubicBezTo>
                    <a:pt x="8839" y="6614"/>
                    <a:pt x="8640" y="6621"/>
                    <a:pt x="8443" y="6621"/>
                  </a:cubicBezTo>
                  <a:cubicBezTo>
                    <a:pt x="7922" y="6621"/>
                    <a:pt x="7414" y="6574"/>
                    <a:pt x="6906" y="6405"/>
                  </a:cubicBezTo>
                  <a:cubicBezTo>
                    <a:pt x="6272" y="6205"/>
                    <a:pt x="5938" y="5671"/>
                    <a:pt x="6005" y="5104"/>
                  </a:cubicBezTo>
                  <a:cubicBezTo>
                    <a:pt x="6072" y="4537"/>
                    <a:pt x="6505" y="4070"/>
                    <a:pt x="7139" y="4070"/>
                  </a:cubicBezTo>
                  <a:cubicBezTo>
                    <a:pt x="7639" y="4053"/>
                    <a:pt x="8140" y="4028"/>
                    <a:pt x="8640" y="4028"/>
                  </a:cubicBezTo>
                  <a:close/>
                  <a:moveTo>
                    <a:pt x="7476" y="10569"/>
                  </a:moveTo>
                  <a:cubicBezTo>
                    <a:pt x="7608" y="10569"/>
                    <a:pt x="7741" y="10571"/>
                    <a:pt x="7873" y="10574"/>
                  </a:cubicBezTo>
                  <a:cubicBezTo>
                    <a:pt x="8373" y="10608"/>
                    <a:pt x="8840" y="11008"/>
                    <a:pt x="8874" y="11442"/>
                  </a:cubicBezTo>
                  <a:cubicBezTo>
                    <a:pt x="8974" y="12109"/>
                    <a:pt x="8674" y="12642"/>
                    <a:pt x="8140" y="12809"/>
                  </a:cubicBezTo>
                  <a:cubicBezTo>
                    <a:pt x="8006" y="12843"/>
                    <a:pt x="7840" y="12909"/>
                    <a:pt x="7673" y="12909"/>
                  </a:cubicBezTo>
                  <a:cubicBezTo>
                    <a:pt x="7565" y="12900"/>
                    <a:pt x="7458" y="12895"/>
                    <a:pt x="7351" y="12895"/>
                  </a:cubicBezTo>
                  <a:cubicBezTo>
                    <a:pt x="6833" y="12895"/>
                    <a:pt x="6320" y="12990"/>
                    <a:pt x="5835" y="12990"/>
                  </a:cubicBezTo>
                  <a:cubicBezTo>
                    <a:pt x="5735" y="12990"/>
                    <a:pt x="5636" y="12986"/>
                    <a:pt x="5538" y="12976"/>
                  </a:cubicBezTo>
                  <a:cubicBezTo>
                    <a:pt x="5360" y="12976"/>
                    <a:pt x="5187" y="12981"/>
                    <a:pt x="5018" y="12981"/>
                  </a:cubicBezTo>
                  <a:cubicBezTo>
                    <a:pt x="4555" y="12981"/>
                    <a:pt x="4128" y="12945"/>
                    <a:pt x="3737" y="12676"/>
                  </a:cubicBezTo>
                  <a:cubicBezTo>
                    <a:pt x="3303" y="12442"/>
                    <a:pt x="3103" y="12009"/>
                    <a:pt x="3170" y="11608"/>
                  </a:cubicBezTo>
                  <a:cubicBezTo>
                    <a:pt x="3270" y="11175"/>
                    <a:pt x="3570" y="10908"/>
                    <a:pt x="4070" y="10841"/>
                  </a:cubicBezTo>
                  <a:cubicBezTo>
                    <a:pt x="5206" y="10692"/>
                    <a:pt x="6341" y="10569"/>
                    <a:pt x="7476" y="10569"/>
                  </a:cubicBezTo>
                  <a:close/>
                  <a:moveTo>
                    <a:pt x="9764" y="16630"/>
                  </a:moveTo>
                  <a:cubicBezTo>
                    <a:pt x="9845" y="16630"/>
                    <a:pt x="9926" y="16635"/>
                    <a:pt x="10008" y="16645"/>
                  </a:cubicBezTo>
                  <a:cubicBezTo>
                    <a:pt x="10572" y="16729"/>
                    <a:pt x="11136" y="16799"/>
                    <a:pt x="11709" y="16799"/>
                  </a:cubicBezTo>
                  <a:cubicBezTo>
                    <a:pt x="12050" y="16799"/>
                    <a:pt x="12394" y="16774"/>
                    <a:pt x="12743" y="16712"/>
                  </a:cubicBezTo>
                  <a:cubicBezTo>
                    <a:pt x="12844" y="16698"/>
                    <a:pt x="12943" y="16691"/>
                    <a:pt x="13039" y="16691"/>
                  </a:cubicBezTo>
                  <a:cubicBezTo>
                    <a:pt x="13638" y="16691"/>
                    <a:pt x="14123" y="16957"/>
                    <a:pt x="14411" y="17446"/>
                  </a:cubicBezTo>
                  <a:cubicBezTo>
                    <a:pt x="14878" y="18180"/>
                    <a:pt x="14411" y="19214"/>
                    <a:pt x="13477" y="19447"/>
                  </a:cubicBezTo>
                  <a:cubicBezTo>
                    <a:pt x="12910" y="19567"/>
                    <a:pt x="12317" y="19686"/>
                    <a:pt x="11720" y="19686"/>
                  </a:cubicBezTo>
                  <a:cubicBezTo>
                    <a:pt x="11650" y="19686"/>
                    <a:pt x="11579" y="19684"/>
                    <a:pt x="11509" y="19681"/>
                  </a:cubicBezTo>
                  <a:cubicBezTo>
                    <a:pt x="10742" y="19681"/>
                    <a:pt x="9974" y="19581"/>
                    <a:pt x="9241" y="19314"/>
                  </a:cubicBezTo>
                  <a:cubicBezTo>
                    <a:pt x="8507" y="19014"/>
                    <a:pt x="8073" y="18313"/>
                    <a:pt x="8273" y="17646"/>
                  </a:cubicBezTo>
                  <a:cubicBezTo>
                    <a:pt x="8423" y="17017"/>
                    <a:pt x="9057" y="16630"/>
                    <a:pt x="9764" y="16630"/>
                  </a:cubicBezTo>
                  <a:close/>
                  <a:moveTo>
                    <a:pt x="4871" y="23817"/>
                  </a:moveTo>
                  <a:cubicBezTo>
                    <a:pt x="5005" y="23833"/>
                    <a:pt x="5147" y="23837"/>
                    <a:pt x="5294" y="23837"/>
                  </a:cubicBezTo>
                  <a:cubicBezTo>
                    <a:pt x="5496" y="23837"/>
                    <a:pt x="5709" y="23829"/>
                    <a:pt x="5926" y="23829"/>
                  </a:cubicBezTo>
                  <a:cubicBezTo>
                    <a:pt x="6216" y="23829"/>
                    <a:pt x="6514" y="23844"/>
                    <a:pt x="6806" y="23917"/>
                  </a:cubicBezTo>
                  <a:cubicBezTo>
                    <a:pt x="7473" y="24084"/>
                    <a:pt x="7873" y="24618"/>
                    <a:pt x="7806" y="25218"/>
                  </a:cubicBezTo>
                  <a:cubicBezTo>
                    <a:pt x="7740" y="25785"/>
                    <a:pt x="7239" y="26152"/>
                    <a:pt x="6605" y="26252"/>
                  </a:cubicBezTo>
                  <a:cubicBezTo>
                    <a:pt x="6138" y="26319"/>
                    <a:pt x="5671" y="26336"/>
                    <a:pt x="5204" y="26336"/>
                  </a:cubicBezTo>
                  <a:cubicBezTo>
                    <a:pt x="4737" y="26336"/>
                    <a:pt x="4270" y="26319"/>
                    <a:pt x="3803" y="26319"/>
                  </a:cubicBezTo>
                  <a:cubicBezTo>
                    <a:pt x="3203" y="26319"/>
                    <a:pt x="2603" y="26219"/>
                    <a:pt x="2136" y="25752"/>
                  </a:cubicBezTo>
                  <a:cubicBezTo>
                    <a:pt x="1635" y="25218"/>
                    <a:pt x="1735" y="24451"/>
                    <a:pt x="2369" y="24084"/>
                  </a:cubicBezTo>
                  <a:cubicBezTo>
                    <a:pt x="2636" y="23917"/>
                    <a:pt x="2936" y="23817"/>
                    <a:pt x="3270" y="23817"/>
                  </a:cubicBezTo>
                  <a:cubicBezTo>
                    <a:pt x="3348" y="23828"/>
                    <a:pt x="3429" y="23832"/>
                    <a:pt x="3512" y="23832"/>
                  </a:cubicBezTo>
                  <a:cubicBezTo>
                    <a:pt x="3677" y="23832"/>
                    <a:pt x="3848" y="23817"/>
                    <a:pt x="4004" y="23817"/>
                  </a:cubicBezTo>
                  <a:close/>
                  <a:moveTo>
                    <a:pt x="10996" y="28537"/>
                  </a:moveTo>
                  <a:cubicBezTo>
                    <a:pt x="11242" y="28537"/>
                    <a:pt x="11492" y="28554"/>
                    <a:pt x="11742" y="28621"/>
                  </a:cubicBezTo>
                  <a:cubicBezTo>
                    <a:pt x="12510" y="28821"/>
                    <a:pt x="12943" y="29388"/>
                    <a:pt x="12843" y="30155"/>
                  </a:cubicBezTo>
                  <a:cubicBezTo>
                    <a:pt x="12776" y="30855"/>
                    <a:pt x="12276" y="31322"/>
                    <a:pt x="11509" y="31356"/>
                  </a:cubicBezTo>
                  <a:cubicBezTo>
                    <a:pt x="11368" y="31366"/>
                    <a:pt x="11227" y="31371"/>
                    <a:pt x="11086" y="31371"/>
                  </a:cubicBezTo>
                  <a:cubicBezTo>
                    <a:pt x="10293" y="31371"/>
                    <a:pt x="9500" y="31221"/>
                    <a:pt x="8707" y="31022"/>
                  </a:cubicBezTo>
                  <a:cubicBezTo>
                    <a:pt x="8540" y="30989"/>
                    <a:pt x="8340" y="30889"/>
                    <a:pt x="8207" y="30789"/>
                  </a:cubicBezTo>
                  <a:cubicBezTo>
                    <a:pt x="7840" y="30522"/>
                    <a:pt x="7573" y="30188"/>
                    <a:pt x="7639" y="29688"/>
                  </a:cubicBezTo>
                  <a:cubicBezTo>
                    <a:pt x="7740" y="29188"/>
                    <a:pt x="8073" y="28887"/>
                    <a:pt x="8540" y="28687"/>
                  </a:cubicBezTo>
                  <a:cubicBezTo>
                    <a:pt x="8880" y="28567"/>
                    <a:pt x="9221" y="28543"/>
                    <a:pt x="9568" y="28543"/>
                  </a:cubicBezTo>
                  <a:cubicBezTo>
                    <a:pt x="9800" y="28543"/>
                    <a:pt x="10035" y="28554"/>
                    <a:pt x="10275" y="28554"/>
                  </a:cubicBezTo>
                  <a:cubicBezTo>
                    <a:pt x="10508" y="28554"/>
                    <a:pt x="10750" y="28537"/>
                    <a:pt x="10996" y="28537"/>
                  </a:cubicBezTo>
                  <a:close/>
                  <a:moveTo>
                    <a:pt x="11794" y="56577"/>
                  </a:moveTo>
                  <a:cubicBezTo>
                    <a:pt x="12188" y="56577"/>
                    <a:pt x="12582" y="56598"/>
                    <a:pt x="12977" y="56674"/>
                  </a:cubicBezTo>
                  <a:cubicBezTo>
                    <a:pt x="13710" y="56841"/>
                    <a:pt x="14144" y="57341"/>
                    <a:pt x="14111" y="58008"/>
                  </a:cubicBezTo>
                  <a:cubicBezTo>
                    <a:pt x="14077" y="58575"/>
                    <a:pt x="13544" y="59076"/>
                    <a:pt x="12810" y="59176"/>
                  </a:cubicBezTo>
                  <a:cubicBezTo>
                    <a:pt x="12594" y="59203"/>
                    <a:pt x="12378" y="59252"/>
                    <a:pt x="12162" y="59252"/>
                  </a:cubicBezTo>
                  <a:cubicBezTo>
                    <a:pt x="12111" y="59252"/>
                    <a:pt x="12060" y="59249"/>
                    <a:pt x="12009" y="59242"/>
                  </a:cubicBezTo>
                  <a:lnTo>
                    <a:pt x="11209" y="59242"/>
                  </a:lnTo>
                  <a:cubicBezTo>
                    <a:pt x="10986" y="59242"/>
                    <a:pt x="10764" y="59257"/>
                    <a:pt x="10542" y="59257"/>
                  </a:cubicBezTo>
                  <a:cubicBezTo>
                    <a:pt x="10430" y="59257"/>
                    <a:pt x="10319" y="59254"/>
                    <a:pt x="10208" y="59242"/>
                  </a:cubicBezTo>
                  <a:cubicBezTo>
                    <a:pt x="9574" y="59242"/>
                    <a:pt x="9074" y="58809"/>
                    <a:pt x="8974" y="58275"/>
                  </a:cubicBezTo>
                  <a:cubicBezTo>
                    <a:pt x="8874" y="57641"/>
                    <a:pt x="9174" y="57041"/>
                    <a:pt x="9741" y="56807"/>
                  </a:cubicBezTo>
                  <a:cubicBezTo>
                    <a:pt x="9941" y="56707"/>
                    <a:pt x="10175" y="56607"/>
                    <a:pt x="10375" y="56607"/>
                  </a:cubicBezTo>
                  <a:cubicBezTo>
                    <a:pt x="10848" y="56607"/>
                    <a:pt x="11321" y="56577"/>
                    <a:pt x="11794" y="56577"/>
                  </a:cubicBezTo>
                  <a:close/>
                  <a:moveTo>
                    <a:pt x="9274" y="61978"/>
                  </a:moveTo>
                  <a:cubicBezTo>
                    <a:pt x="10441" y="61978"/>
                    <a:pt x="11142" y="62978"/>
                    <a:pt x="10608" y="63879"/>
                  </a:cubicBezTo>
                  <a:cubicBezTo>
                    <a:pt x="10300" y="64411"/>
                    <a:pt x="9805" y="64637"/>
                    <a:pt x="9259" y="64637"/>
                  </a:cubicBezTo>
                  <a:cubicBezTo>
                    <a:pt x="9154" y="64637"/>
                    <a:pt x="9048" y="64629"/>
                    <a:pt x="8940" y="64613"/>
                  </a:cubicBezTo>
                  <a:cubicBezTo>
                    <a:pt x="8373" y="64546"/>
                    <a:pt x="7806" y="64580"/>
                    <a:pt x="7206" y="64546"/>
                  </a:cubicBezTo>
                  <a:cubicBezTo>
                    <a:pt x="6872" y="64546"/>
                    <a:pt x="6539" y="64446"/>
                    <a:pt x="6238" y="64279"/>
                  </a:cubicBezTo>
                  <a:cubicBezTo>
                    <a:pt x="5872" y="64046"/>
                    <a:pt x="5705" y="63712"/>
                    <a:pt x="5738" y="63312"/>
                  </a:cubicBezTo>
                  <a:cubicBezTo>
                    <a:pt x="5771" y="62912"/>
                    <a:pt x="5972" y="62645"/>
                    <a:pt x="6305" y="62478"/>
                  </a:cubicBezTo>
                  <a:cubicBezTo>
                    <a:pt x="6972" y="62145"/>
                    <a:pt x="7673" y="62178"/>
                    <a:pt x="8373" y="62078"/>
                  </a:cubicBezTo>
                  <a:cubicBezTo>
                    <a:pt x="8674" y="62011"/>
                    <a:pt x="9007" y="62011"/>
                    <a:pt x="9274" y="61978"/>
                  </a:cubicBezTo>
                  <a:close/>
                  <a:moveTo>
                    <a:pt x="12449" y="68117"/>
                  </a:moveTo>
                  <a:cubicBezTo>
                    <a:pt x="13270" y="68117"/>
                    <a:pt x="14091" y="68168"/>
                    <a:pt x="14911" y="68282"/>
                  </a:cubicBezTo>
                  <a:cubicBezTo>
                    <a:pt x="15712" y="68382"/>
                    <a:pt x="15979" y="68849"/>
                    <a:pt x="15912" y="69617"/>
                  </a:cubicBezTo>
                  <a:cubicBezTo>
                    <a:pt x="15879" y="70117"/>
                    <a:pt x="15312" y="70551"/>
                    <a:pt x="14711" y="70584"/>
                  </a:cubicBezTo>
                  <a:lnTo>
                    <a:pt x="14111" y="70584"/>
                  </a:lnTo>
                  <a:cubicBezTo>
                    <a:pt x="13110" y="70517"/>
                    <a:pt x="12109" y="70551"/>
                    <a:pt x="11142" y="70217"/>
                  </a:cubicBezTo>
                  <a:cubicBezTo>
                    <a:pt x="10508" y="70017"/>
                    <a:pt x="10175" y="69617"/>
                    <a:pt x="10208" y="69083"/>
                  </a:cubicBezTo>
                  <a:cubicBezTo>
                    <a:pt x="10241" y="68616"/>
                    <a:pt x="10675" y="68149"/>
                    <a:pt x="11309" y="68149"/>
                  </a:cubicBezTo>
                  <a:cubicBezTo>
                    <a:pt x="11689" y="68128"/>
                    <a:pt x="12069" y="68117"/>
                    <a:pt x="12449" y="68117"/>
                  </a:cubicBezTo>
                  <a:close/>
                  <a:moveTo>
                    <a:pt x="8570" y="73752"/>
                  </a:moveTo>
                  <a:cubicBezTo>
                    <a:pt x="9342" y="73752"/>
                    <a:pt x="9976" y="74339"/>
                    <a:pt x="10041" y="75054"/>
                  </a:cubicBezTo>
                  <a:cubicBezTo>
                    <a:pt x="10108" y="75821"/>
                    <a:pt x="9541" y="76488"/>
                    <a:pt x="8740" y="76655"/>
                  </a:cubicBezTo>
                  <a:cubicBezTo>
                    <a:pt x="8440" y="76722"/>
                    <a:pt x="8106" y="76722"/>
                    <a:pt x="7806" y="76722"/>
                  </a:cubicBezTo>
                  <a:cubicBezTo>
                    <a:pt x="6972" y="76555"/>
                    <a:pt x="6105" y="76655"/>
                    <a:pt x="5238" y="76588"/>
                  </a:cubicBezTo>
                  <a:cubicBezTo>
                    <a:pt x="4437" y="76488"/>
                    <a:pt x="3937" y="75888"/>
                    <a:pt x="3937" y="75354"/>
                  </a:cubicBezTo>
                  <a:cubicBezTo>
                    <a:pt x="3903" y="74720"/>
                    <a:pt x="4471" y="74086"/>
                    <a:pt x="5204" y="73986"/>
                  </a:cubicBezTo>
                  <a:cubicBezTo>
                    <a:pt x="6305" y="73853"/>
                    <a:pt x="7406" y="73753"/>
                    <a:pt x="8507" y="73753"/>
                  </a:cubicBezTo>
                  <a:cubicBezTo>
                    <a:pt x="8528" y="73752"/>
                    <a:pt x="8549" y="73752"/>
                    <a:pt x="8570" y="73752"/>
                  </a:cubicBezTo>
                  <a:close/>
                  <a:moveTo>
                    <a:pt x="13097" y="79302"/>
                  </a:moveTo>
                  <a:cubicBezTo>
                    <a:pt x="13320" y="79302"/>
                    <a:pt x="13548" y="79324"/>
                    <a:pt x="13777" y="79324"/>
                  </a:cubicBezTo>
                  <a:cubicBezTo>
                    <a:pt x="14378" y="79390"/>
                    <a:pt x="15011" y="79424"/>
                    <a:pt x="15612" y="79457"/>
                  </a:cubicBezTo>
                  <a:cubicBezTo>
                    <a:pt x="15912" y="79457"/>
                    <a:pt x="16212" y="79490"/>
                    <a:pt x="16479" y="79590"/>
                  </a:cubicBezTo>
                  <a:cubicBezTo>
                    <a:pt x="16979" y="79757"/>
                    <a:pt x="17313" y="80191"/>
                    <a:pt x="17313" y="80658"/>
                  </a:cubicBezTo>
                  <a:cubicBezTo>
                    <a:pt x="17313" y="81091"/>
                    <a:pt x="17013" y="81492"/>
                    <a:pt x="16512" y="81692"/>
                  </a:cubicBezTo>
                  <a:cubicBezTo>
                    <a:pt x="16020" y="81889"/>
                    <a:pt x="15490" y="81941"/>
                    <a:pt x="14965" y="81941"/>
                  </a:cubicBezTo>
                  <a:cubicBezTo>
                    <a:pt x="14779" y="81941"/>
                    <a:pt x="14594" y="81934"/>
                    <a:pt x="14411" y="81925"/>
                  </a:cubicBezTo>
                  <a:cubicBezTo>
                    <a:pt x="14224" y="81925"/>
                    <a:pt x="14037" y="81931"/>
                    <a:pt x="13851" y="81931"/>
                  </a:cubicBezTo>
                  <a:cubicBezTo>
                    <a:pt x="13570" y="81931"/>
                    <a:pt x="13290" y="81919"/>
                    <a:pt x="13010" y="81859"/>
                  </a:cubicBezTo>
                  <a:cubicBezTo>
                    <a:pt x="12676" y="81792"/>
                    <a:pt x="12376" y="81659"/>
                    <a:pt x="12109" y="81458"/>
                  </a:cubicBezTo>
                  <a:cubicBezTo>
                    <a:pt x="11709" y="81158"/>
                    <a:pt x="11542" y="80725"/>
                    <a:pt x="11642" y="80224"/>
                  </a:cubicBezTo>
                  <a:cubicBezTo>
                    <a:pt x="11742" y="79690"/>
                    <a:pt x="12143" y="79490"/>
                    <a:pt x="12610" y="79357"/>
                  </a:cubicBezTo>
                  <a:cubicBezTo>
                    <a:pt x="12767" y="79314"/>
                    <a:pt x="12930" y="79302"/>
                    <a:pt x="13097" y="79302"/>
                  </a:cubicBezTo>
                  <a:close/>
                  <a:moveTo>
                    <a:pt x="9742" y="84593"/>
                  </a:moveTo>
                  <a:cubicBezTo>
                    <a:pt x="10606" y="84593"/>
                    <a:pt x="11209" y="85215"/>
                    <a:pt x="11209" y="86028"/>
                  </a:cubicBezTo>
                  <a:cubicBezTo>
                    <a:pt x="11209" y="86841"/>
                    <a:pt x="10606" y="87464"/>
                    <a:pt x="9711" y="87464"/>
                  </a:cubicBezTo>
                  <a:cubicBezTo>
                    <a:pt x="9688" y="87464"/>
                    <a:pt x="9664" y="87464"/>
                    <a:pt x="9641" y="87463"/>
                  </a:cubicBezTo>
                  <a:cubicBezTo>
                    <a:pt x="8774" y="87429"/>
                    <a:pt x="7906" y="87363"/>
                    <a:pt x="7072" y="87196"/>
                  </a:cubicBezTo>
                  <a:cubicBezTo>
                    <a:pt x="6339" y="87062"/>
                    <a:pt x="6038" y="86695"/>
                    <a:pt x="6072" y="86128"/>
                  </a:cubicBezTo>
                  <a:cubicBezTo>
                    <a:pt x="6072" y="85761"/>
                    <a:pt x="6305" y="85561"/>
                    <a:pt x="6572" y="85428"/>
                  </a:cubicBezTo>
                  <a:cubicBezTo>
                    <a:pt x="7539" y="84861"/>
                    <a:pt x="8573" y="84627"/>
                    <a:pt x="9674" y="84594"/>
                  </a:cubicBezTo>
                  <a:cubicBezTo>
                    <a:pt x="9697" y="84593"/>
                    <a:pt x="9720" y="84593"/>
                    <a:pt x="9742" y="84593"/>
                  </a:cubicBezTo>
                  <a:close/>
                  <a:moveTo>
                    <a:pt x="11152" y="92092"/>
                  </a:moveTo>
                  <a:cubicBezTo>
                    <a:pt x="11312" y="92092"/>
                    <a:pt x="11476" y="92099"/>
                    <a:pt x="11642" y="92099"/>
                  </a:cubicBezTo>
                  <a:cubicBezTo>
                    <a:pt x="12510" y="92099"/>
                    <a:pt x="13410" y="92199"/>
                    <a:pt x="14278" y="92400"/>
                  </a:cubicBezTo>
                  <a:cubicBezTo>
                    <a:pt x="15045" y="92566"/>
                    <a:pt x="15545" y="93267"/>
                    <a:pt x="15512" y="93901"/>
                  </a:cubicBezTo>
                  <a:cubicBezTo>
                    <a:pt x="15445" y="94601"/>
                    <a:pt x="14878" y="95302"/>
                    <a:pt x="14077" y="95302"/>
                  </a:cubicBezTo>
                  <a:cubicBezTo>
                    <a:pt x="14001" y="95303"/>
                    <a:pt x="13925" y="95304"/>
                    <a:pt x="13849" y="95304"/>
                  </a:cubicBezTo>
                  <a:cubicBezTo>
                    <a:pt x="12561" y="95304"/>
                    <a:pt x="11305" y="95038"/>
                    <a:pt x="10108" y="94534"/>
                  </a:cubicBezTo>
                  <a:cubicBezTo>
                    <a:pt x="9641" y="94301"/>
                    <a:pt x="9441" y="93867"/>
                    <a:pt x="9474" y="93367"/>
                  </a:cubicBezTo>
                  <a:cubicBezTo>
                    <a:pt x="9507" y="92867"/>
                    <a:pt x="9808" y="92566"/>
                    <a:pt x="10208" y="92299"/>
                  </a:cubicBezTo>
                  <a:cubicBezTo>
                    <a:pt x="10519" y="92122"/>
                    <a:pt x="10831" y="92092"/>
                    <a:pt x="11152" y="92092"/>
                  </a:cubicBezTo>
                  <a:close/>
                  <a:moveTo>
                    <a:pt x="10075" y="99463"/>
                  </a:moveTo>
                  <a:cubicBezTo>
                    <a:pt x="10163" y="99463"/>
                    <a:pt x="10252" y="99466"/>
                    <a:pt x="10341" y="99471"/>
                  </a:cubicBezTo>
                  <a:cubicBezTo>
                    <a:pt x="11209" y="99505"/>
                    <a:pt x="12076" y="99505"/>
                    <a:pt x="12877" y="99905"/>
                  </a:cubicBezTo>
                  <a:cubicBezTo>
                    <a:pt x="13610" y="100272"/>
                    <a:pt x="13944" y="101006"/>
                    <a:pt x="13777" y="101840"/>
                  </a:cubicBezTo>
                  <a:cubicBezTo>
                    <a:pt x="13644" y="102407"/>
                    <a:pt x="12877" y="103007"/>
                    <a:pt x="12176" y="103041"/>
                  </a:cubicBezTo>
                  <a:cubicBezTo>
                    <a:pt x="11375" y="103041"/>
                    <a:pt x="10575" y="103174"/>
                    <a:pt x="9774" y="103274"/>
                  </a:cubicBezTo>
                  <a:cubicBezTo>
                    <a:pt x="9709" y="103281"/>
                    <a:pt x="9644" y="103284"/>
                    <a:pt x="9579" y="103284"/>
                  </a:cubicBezTo>
                  <a:cubicBezTo>
                    <a:pt x="8709" y="103284"/>
                    <a:pt x="7854" y="102675"/>
                    <a:pt x="7606" y="101806"/>
                  </a:cubicBezTo>
                  <a:cubicBezTo>
                    <a:pt x="7406" y="101039"/>
                    <a:pt x="7906" y="100105"/>
                    <a:pt x="8740" y="99738"/>
                  </a:cubicBezTo>
                  <a:cubicBezTo>
                    <a:pt x="9161" y="99542"/>
                    <a:pt x="9606" y="99463"/>
                    <a:pt x="10075" y="99463"/>
                  </a:cubicBezTo>
                  <a:close/>
                  <a:moveTo>
                    <a:pt x="9534" y="105225"/>
                  </a:moveTo>
                  <a:cubicBezTo>
                    <a:pt x="9614" y="105225"/>
                    <a:pt x="9694" y="105231"/>
                    <a:pt x="9774" y="105242"/>
                  </a:cubicBezTo>
                  <a:cubicBezTo>
                    <a:pt x="10575" y="105342"/>
                    <a:pt x="11375" y="105476"/>
                    <a:pt x="12176" y="105476"/>
                  </a:cubicBezTo>
                  <a:cubicBezTo>
                    <a:pt x="12877" y="105476"/>
                    <a:pt x="13644" y="106109"/>
                    <a:pt x="13777" y="106676"/>
                  </a:cubicBezTo>
                  <a:cubicBezTo>
                    <a:pt x="13944" y="107510"/>
                    <a:pt x="13610" y="108244"/>
                    <a:pt x="12877" y="108611"/>
                  </a:cubicBezTo>
                  <a:cubicBezTo>
                    <a:pt x="12076" y="109011"/>
                    <a:pt x="11209" y="109011"/>
                    <a:pt x="10341" y="109045"/>
                  </a:cubicBezTo>
                  <a:cubicBezTo>
                    <a:pt x="10252" y="109050"/>
                    <a:pt x="10163" y="109053"/>
                    <a:pt x="10074" y="109053"/>
                  </a:cubicBezTo>
                  <a:cubicBezTo>
                    <a:pt x="9605" y="109053"/>
                    <a:pt x="9156" y="108974"/>
                    <a:pt x="8707" y="108778"/>
                  </a:cubicBezTo>
                  <a:cubicBezTo>
                    <a:pt x="7906" y="108411"/>
                    <a:pt x="7406" y="107477"/>
                    <a:pt x="7606" y="106710"/>
                  </a:cubicBezTo>
                  <a:cubicBezTo>
                    <a:pt x="7850" y="105856"/>
                    <a:pt x="8680" y="105225"/>
                    <a:pt x="9534" y="105225"/>
                  </a:cubicBezTo>
                  <a:close/>
                  <a:moveTo>
                    <a:pt x="13849" y="113212"/>
                  </a:moveTo>
                  <a:cubicBezTo>
                    <a:pt x="13925" y="113212"/>
                    <a:pt x="14001" y="113213"/>
                    <a:pt x="14077" y="113214"/>
                  </a:cubicBezTo>
                  <a:cubicBezTo>
                    <a:pt x="14878" y="113214"/>
                    <a:pt x="15445" y="113915"/>
                    <a:pt x="15512" y="114615"/>
                  </a:cubicBezTo>
                  <a:cubicBezTo>
                    <a:pt x="15545" y="115249"/>
                    <a:pt x="15045" y="115950"/>
                    <a:pt x="14278" y="116117"/>
                  </a:cubicBezTo>
                  <a:cubicBezTo>
                    <a:pt x="13410" y="116317"/>
                    <a:pt x="12510" y="116417"/>
                    <a:pt x="11642" y="116417"/>
                  </a:cubicBezTo>
                  <a:cubicBezTo>
                    <a:pt x="11142" y="116383"/>
                    <a:pt x="10675" y="116450"/>
                    <a:pt x="10208" y="116183"/>
                  </a:cubicBezTo>
                  <a:cubicBezTo>
                    <a:pt x="9808" y="115950"/>
                    <a:pt x="9507" y="115650"/>
                    <a:pt x="9474" y="115149"/>
                  </a:cubicBezTo>
                  <a:cubicBezTo>
                    <a:pt x="9441" y="114649"/>
                    <a:pt x="9641" y="114182"/>
                    <a:pt x="10108" y="113982"/>
                  </a:cubicBezTo>
                  <a:cubicBezTo>
                    <a:pt x="11305" y="113478"/>
                    <a:pt x="12561" y="113212"/>
                    <a:pt x="13849" y="113212"/>
                  </a:cubicBezTo>
                  <a:close/>
                  <a:moveTo>
                    <a:pt x="9711" y="121052"/>
                  </a:moveTo>
                  <a:cubicBezTo>
                    <a:pt x="10606" y="121052"/>
                    <a:pt x="11209" y="121675"/>
                    <a:pt x="11209" y="122488"/>
                  </a:cubicBezTo>
                  <a:cubicBezTo>
                    <a:pt x="11209" y="123269"/>
                    <a:pt x="10605" y="123923"/>
                    <a:pt x="9739" y="123923"/>
                  </a:cubicBezTo>
                  <a:cubicBezTo>
                    <a:pt x="9717" y="123923"/>
                    <a:pt x="9696" y="123923"/>
                    <a:pt x="9674" y="123922"/>
                  </a:cubicBezTo>
                  <a:cubicBezTo>
                    <a:pt x="8573" y="123855"/>
                    <a:pt x="7539" y="123622"/>
                    <a:pt x="6572" y="123088"/>
                  </a:cubicBezTo>
                  <a:cubicBezTo>
                    <a:pt x="6305" y="122955"/>
                    <a:pt x="6072" y="122755"/>
                    <a:pt x="6072" y="122388"/>
                  </a:cubicBezTo>
                  <a:cubicBezTo>
                    <a:pt x="6072" y="121787"/>
                    <a:pt x="6372" y="121420"/>
                    <a:pt x="7072" y="121287"/>
                  </a:cubicBezTo>
                  <a:cubicBezTo>
                    <a:pt x="7906" y="121120"/>
                    <a:pt x="8774" y="121053"/>
                    <a:pt x="9641" y="121053"/>
                  </a:cubicBezTo>
                  <a:cubicBezTo>
                    <a:pt x="9664" y="121053"/>
                    <a:pt x="9688" y="121052"/>
                    <a:pt x="9711" y="121052"/>
                  </a:cubicBezTo>
                  <a:close/>
                  <a:moveTo>
                    <a:pt x="14411" y="126557"/>
                  </a:moveTo>
                  <a:cubicBezTo>
                    <a:pt x="15111" y="126557"/>
                    <a:pt x="15845" y="126557"/>
                    <a:pt x="16512" y="126824"/>
                  </a:cubicBezTo>
                  <a:cubicBezTo>
                    <a:pt x="17013" y="126991"/>
                    <a:pt x="17313" y="127425"/>
                    <a:pt x="17313" y="127858"/>
                  </a:cubicBezTo>
                  <a:cubicBezTo>
                    <a:pt x="17313" y="128325"/>
                    <a:pt x="16979" y="128726"/>
                    <a:pt x="16479" y="128926"/>
                  </a:cubicBezTo>
                  <a:cubicBezTo>
                    <a:pt x="16212" y="128992"/>
                    <a:pt x="15912" y="129059"/>
                    <a:pt x="15612" y="129059"/>
                  </a:cubicBezTo>
                  <a:cubicBezTo>
                    <a:pt x="15011" y="129059"/>
                    <a:pt x="14378" y="129126"/>
                    <a:pt x="13777" y="129159"/>
                  </a:cubicBezTo>
                  <a:cubicBezTo>
                    <a:pt x="13577" y="129176"/>
                    <a:pt x="13377" y="129193"/>
                    <a:pt x="13181" y="129193"/>
                  </a:cubicBezTo>
                  <a:cubicBezTo>
                    <a:pt x="12985" y="129193"/>
                    <a:pt x="12793" y="129176"/>
                    <a:pt x="12610" y="129126"/>
                  </a:cubicBezTo>
                  <a:cubicBezTo>
                    <a:pt x="12143" y="129026"/>
                    <a:pt x="11742" y="128792"/>
                    <a:pt x="11642" y="128292"/>
                  </a:cubicBezTo>
                  <a:cubicBezTo>
                    <a:pt x="11542" y="127792"/>
                    <a:pt x="11709" y="127358"/>
                    <a:pt x="12109" y="127058"/>
                  </a:cubicBezTo>
                  <a:cubicBezTo>
                    <a:pt x="12376" y="126824"/>
                    <a:pt x="12676" y="126724"/>
                    <a:pt x="13010" y="126657"/>
                  </a:cubicBezTo>
                  <a:cubicBezTo>
                    <a:pt x="13477" y="126557"/>
                    <a:pt x="13944" y="126591"/>
                    <a:pt x="14411" y="126557"/>
                  </a:cubicBezTo>
                  <a:close/>
                  <a:moveTo>
                    <a:pt x="7806" y="131761"/>
                  </a:moveTo>
                  <a:cubicBezTo>
                    <a:pt x="8106" y="131794"/>
                    <a:pt x="8407" y="131794"/>
                    <a:pt x="8740" y="131861"/>
                  </a:cubicBezTo>
                  <a:cubicBezTo>
                    <a:pt x="9541" y="132028"/>
                    <a:pt x="10108" y="132695"/>
                    <a:pt x="10041" y="133462"/>
                  </a:cubicBezTo>
                  <a:cubicBezTo>
                    <a:pt x="9976" y="134177"/>
                    <a:pt x="9342" y="134765"/>
                    <a:pt x="8570" y="134765"/>
                  </a:cubicBezTo>
                  <a:cubicBezTo>
                    <a:pt x="8549" y="134765"/>
                    <a:pt x="8528" y="134764"/>
                    <a:pt x="8507" y="134763"/>
                  </a:cubicBezTo>
                  <a:cubicBezTo>
                    <a:pt x="7406" y="134730"/>
                    <a:pt x="6305" y="134663"/>
                    <a:pt x="5204" y="134496"/>
                  </a:cubicBezTo>
                  <a:cubicBezTo>
                    <a:pt x="4471" y="134396"/>
                    <a:pt x="3903" y="133796"/>
                    <a:pt x="3937" y="133162"/>
                  </a:cubicBezTo>
                  <a:cubicBezTo>
                    <a:pt x="3937" y="132595"/>
                    <a:pt x="4437" y="132028"/>
                    <a:pt x="5238" y="131928"/>
                  </a:cubicBezTo>
                  <a:cubicBezTo>
                    <a:pt x="6105" y="131828"/>
                    <a:pt x="6939" y="131961"/>
                    <a:pt x="7806" y="131761"/>
                  </a:cubicBezTo>
                  <a:close/>
                  <a:moveTo>
                    <a:pt x="14501" y="137917"/>
                  </a:moveTo>
                  <a:cubicBezTo>
                    <a:pt x="14563" y="137917"/>
                    <a:pt x="14622" y="137921"/>
                    <a:pt x="14678" y="137932"/>
                  </a:cubicBezTo>
                  <a:cubicBezTo>
                    <a:pt x="15312" y="137966"/>
                    <a:pt x="15879" y="138399"/>
                    <a:pt x="15912" y="138900"/>
                  </a:cubicBezTo>
                  <a:cubicBezTo>
                    <a:pt x="15979" y="139667"/>
                    <a:pt x="15712" y="140134"/>
                    <a:pt x="14911" y="140234"/>
                  </a:cubicBezTo>
                  <a:cubicBezTo>
                    <a:pt x="14032" y="140331"/>
                    <a:pt x="13153" y="140393"/>
                    <a:pt x="12274" y="140393"/>
                  </a:cubicBezTo>
                  <a:cubicBezTo>
                    <a:pt x="11952" y="140393"/>
                    <a:pt x="11631" y="140385"/>
                    <a:pt x="11309" y="140367"/>
                  </a:cubicBezTo>
                  <a:cubicBezTo>
                    <a:pt x="10675" y="140334"/>
                    <a:pt x="10241" y="139900"/>
                    <a:pt x="10208" y="139433"/>
                  </a:cubicBezTo>
                  <a:cubicBezTo>
                    <a:pt x="10175" y="138900"/>
                    <a:pt x="10508" y="138499"/>
                    <a:pt x="11142" y="138266"/>
                  </a:cubicBezTo>
                  <a:cubicBezTo>
                    <a:pt x="12109" y="137966"/>
                    <a:pt x="13110" y="137999"/>
                    <a:pt x="14111" y="137932"/>
                  </a:cubicBezTo>
                  <a:cubicBezTo>
                    <a:pt x="14244" y="137932"/>
                    <a:pt x="14378" y="137917"/>
                    <a:pt x="14501" y="137917"/>
                  </a:cubicBezTo>
                  <a:close/>
                  <a:moveTo>
                    <a:pt x="9181" y="143857"/>
                  </a:moveTo>
                  <a:cubicBezTo>
                    <a:pt x="9757" y="143857"/>
                    <a:pt x="10286" y="144076"/>
                    <a:pt x="10608" y="144604"/>
                  </a:cubicBezTo>
                  <a:cubicBezTo>
                    <a:pt x="11142" y="145504"/>
                    <a:pt x="10441" y="146505"/>
                    <a:pt x="9274" y="146505"/>
                  </a:cubicBezTo>
                  <a:cubicBezTo>
                    <a:pt x="8974" y="146505"/>
                    <a:pt x="8674" y="146472"/>
                    <a:pt x="8373" y="146438"/>
                  </a:cubicBezTo>
                  <a:lnTo>
                    <a:pt x="8340" y="146438"/>
                  </a:lnTo>
                  <a:cubicBezTo>
                    <a:pt x="7673" y="146338"/>
                    <a:pt x="6972" y="146338"/>
                    <a:pt x="6305" y="146038"/>
                  </a:cubicBezTo>
                  <a:cubicBezTo>
                    <a:pt x="5938" y="145871"/>
                    <a:pt x="5771" y="145571"/>
                    <a:pt x="5738" y="145204"/>
                  </a:cubicBezTo>
                  <a:cubicBezTo>
                    <a:pt x="5705" y="144770"/>
                    <a:pt x="5872" y="144437"/>
                    <a:pt x="6238" y="144237"/>
                  </a:cubicBezTo>
                  <a:cubicBezTo>
                    <a:pt x="6539" y="144070"/>
                    <a:pt x="6872" y="143970"/>
                    <a:pt x="7206" y="143936"/>
                  </a:cubicBezTo>
                  <a:cubicBezTo>
                    <a:pt x="7433" y="143936"/>
                    <a:pt x="7665" y="143942"/>
                    <a:pt x="7898" y="143942"/>
                  </a:cubicBezTo>
                  <a:cubicBezTo>
                    <a:pt x="8248" y="143942"/>
                    <a:pt x="8600" y="143930"/>
                    <a:pt x="8940" y="143870"/>
                  </a:cubicBezTo>
                  <a:cubicBezTo>
                    <a:pt x="9021" y="143862"/>
                    <a:pt x="9102" y="143857"/>
                    <a:pt x="9181" y="143857"/>
                  </a:cubicBezTo>
                  <a:close/>
                  <a:moveTo>
                    <a:pt x="12009" y="149240"/>
                  </a:moveTo>
                  <a:cubicBezTo>
                    <a:pt x="12276" y="149240"/>
                    <a:pt x="12543" y="149274"/>
                    <a:pt x="12810" y="149340"/>
                  </a:cubicBezTo>
                  <a:cubicBezTo>
                    <a:pt x="13544" y="149407"/>
                    <a:pt x="14077" y="149907"/>
                    <a:pt x="14111" y="150508"/>
                  </a:cubicBezTo>
                  <a:cubicBezTo>
                    <a:pt x="14144" y="151142"/>
                    <a:pt x="13710" y="151642"/>
                    <a:pt x="12977" y="151809"/>
                  </a:cubicBezTo>
                  <a:cubicBezTo>
                    <a:pt x="12605" y="151895"/>
                    <a:pt x="12233" y="151919"/>
                    <a:pt x="11862" y="151919"/>
                  </a:cubicBezTo>
                  <a:cubicBezTo>
                    <a:pt x="11366" y="151919"/>
                    <a:pt x="10870" y="151875"/>
                    <a:pt x="10375" y="151875"/>
                  </a:cubicBezTo>
                  <a:cubicBezTo>
                    <a:pt x="10175" y="151875"/>
                    <a:pt x="9941" y="151775"/>
                    <a:pt x="9741" y="151709"/>
                  </a:cubicBezTo>
                  <a:cubicBezTo>
                    <a:pt x="9174" y="151475"/>
                    <a:pt x="8874" y="150875"/>
                    <a:pt x="8974" y="150208"/>
                  </a:cubicBezTo>
                  <a:cubicBezTo>
                    <a:pt x="9074" y="149674"/>
                    <a:pt x="9574" y="149274"/>
                    <a:pt x="10208" y="149240"/>
                  </a:cubicBezTo>
                  <a:close/>
                  <a:moveTo>
                    <a:pt x="11075" y="177112"/>
                  </a:moveTo>
                  <a:cubicBezTo>
                    <a:pt x="11218" y="177112"/>
                    <a:pt x="11363" y="177117"/>
                    <a:pt x="11509" y="177127"/>
                  </a:cubicBezTo>
                  <a:cubicBezTo>
                    <a:pt x="12276" y="177194"/>
                    <a:pt x="12776" y="177661"/>
                    <a:pt x="12843" y="178328"/>
                  </a:cubicBezTo>
                  <a:cubicBezTo>
                    <a:pt x="12943" y="179095"/>
                    <a:pt x="12510" y="179662"/>
                    <a:pt x="11742" y="179862"/>
                  </a:cubicBezTo>
                  <a:cubicBezTo>
                    <a:pt x="11409" y="179951"/>
                    <a:pt x="11075" y="179951"/>
                    <a:pt x="10752" y="179951"/>
                  </a:cubicBezTo>
                  <a:cubicBezTo>
                    <a:pt x="10590" y="179951"/>
                    <a:pt x="10430" y="179951"/>
                    <a:pt x="10275" y="179962"/>
                  </a:cubicBezTo>
                  <a:cubicBezTo>
                    <a:pt x="10056" y="179962"/>
                    <a:pt x="9842" y="179971"/>
                    <a:pt x="9631" y="179971"/>
                  </a:cubicBezTo>
                  <a:cubicBezTo>
                    <a:pt x="9262" y="179971"/>
                    <a:pt x="8901" y="179944"/>
                    <a:pt x="8540" y="179795"/>
                  </a:cubicBezTo>
                  <a:cubicBezTo>
                    <a:pt x="8073" y="179629"/>
                    <a:pt x="7740" y="179295"/>
                    <a:pt x="7639" y="178795"/>
                  </a:cubicBezTo>
                  <a:cubicBezTo>
                    <a:pt x="7573" y="178328"/>
                    <a:pt x="7840" y="177994"/>
                    <a:pt x="8207" y="177727"/>
                  </a:cubicBezTo>
                  <a:cubicBezTo>
                    <a:pt x="8340" y="177594"/>
                    <a:pt x="8540" y="177527"/>
                    <a:pt x="8707" y="177460"/>
                  </a:cubicBezTo>
                  <a:cubicBezTo>
                    <a:pt x="9500" y="177262"/>
                    <a:pt x="10269" y="177112"/>
                    <a:pt x="11075" y="177112"/>
                  </a:cubicBezTo>
                  <a:close/>
                  <a:moveTo>
                    <a:pt x="4891" y="182192"/>
                  </a:moveTo>
                  <a:cubicBezTo>
                    <a:pt x="5451" y="182192"/>
                    <a:pt x="6012" y="182204"/>
                    <a:pt x="6572" y="182264"/>
                  </a:cubicBezTo>
                  <a:cubicBezTo>
                    <a:pt x="7206" y="182364"/>
                    <a:pt x="7740" y="182731"/>
                    <a:pt x="7806" y="183298"/>
                  </a:cubicBezTo>
                  <a:cubicBezTo>
                    <a:pt x="7873" y="183898"/>
                    <a:pt x="7473" y="184432"/>
                    <a:pt x="6806" y="184599"/>
                  </a:cubicBezTo>
                  <a:cubicBezTo>
                    <a:pt x="6521" y="184667"/>
                    <a:pt x="6242" y="184685"/>
                    <a:pt x="5973" y="184685"/>
                  </a:cubicBezTo>
                  <a:cubicBezTo>
                    <a:pt x="5660" y="184685"/>
                    <a:pt x="5359" y="184660"/>
                    <a:pt x="5080" y="184660"/>
                  </a:cubicBezTo>
                  <a:cubicBezTo>
                    <a:pt x="5009" y="184660"/>
                    <a:pt x="4939" y="184662"/>
                    <a:pt x="4871" y="184666"/>
                  </a:cubicBezTo>
                  <a:lnTo>
                    <a:pt x="3270" y="184666"/>
                  </a:lnTo>
                  <a:lnTo>
                    <a:pt x="3236" y="184699"/>
                  </a:lnTo>
                  <a:cubicBezTo>
                    <a:pt x="2936" y="184699"/>
                    <a:pt x="2636" y="184599"/>
                    <a:pt x="2336" y="184432"/>
                  </a:cubicBezTo>
                  <a:cubicBezTo>
                    <a:pt x="1735" y="184065"/>
                    <a:pt x="1635" y="183298"/>
                    <a:pt x="2136" y="182798"/>
                  </a:cubicBezTo>
                  <a:cubicBezTo>
                    <a:pt x="2569" y="182297"/>
                    <a:pt x="3170" y="182231"/>
                    <a:pt x="3770" y="182197"/>
                  </a:cubicBezTo>
                  <a:cubicBezTo>
                    <a:pt x="4144" y="182197"/>
                    <a:pt x="4517" y="182192"/>
                    <a:pt x="4891" y="182192"/>
                  </a:cubicBezTo>
                  <a:close/>
                  <a:moveTo>
                    <a:pt x="11509" y="188802"/>
                  </a:moveTo>
                  <a:cubicBezTo>
                    <a:pt x="12176" y="188802"/>
                    <a:pt x="12810" y="188902"/>
                    <a:pt x="13477" y="189069"/>
                  </a:cubicBezTo>
                  <a:cubicBezTo>
                    <a:pt x="14378" y="189302"/>
                    <a:pt x="14845" y="190303"/>
                    <a:pt x="14411" y="191070"/>
                  </a:cubicBezTo>
                  <a:cubicBezTo>
                    <a:pt x="14134" y="191541"/>
                    <a:pt x="13674" y="191805"/>
                    <a:pt x="13106" y="191805"/>
                  </a:cubicBezTo>
                  <a:cubicBezTo>
                    <a:pt x="12989" y="191805"/>
                    <a:pt x="12868" y="191793"/>
                    <a:pt x="12743" y="191771"/>
                  </a:cubicBezTo>
                  <a:cubicBezTo>
                    <a:pt x="12432" y="191726"/>
                    <a:pt x="12124" y="191708"/>
                    <a:pt x="11818" y="191708"/>
                  </a:cubicBezTo>
                  <a:cubicBezTo>
                    <a:pt x="11205" y="191708"/>
                    <a:pt x="10597" y="191782"/>
                    <a:pt x="9974" y="191871"/>
                  </a:cubicBezTo>
                  <a:cubicBezTo>
                    <a:pt x="9896" y="191881"/>
                    <a:pt x="9818" y="191886"/>
                    <a:pt x="9740" y="191886"/>
                  </a:cubicBezTo>
                  <a:cubicBezTo>
                    <a:pt x="9057" y="191886"/>
                    <a:pt x="8420" y="191499"/>
                    <a:pt x="8240" y="190870"/>
                  </a:cubicBezTo>
                  <a:cubicBezTo>
                    <a:pt x="8073" y="190203"/>
                    <a:pt x="8473" y="189502"/>
                    <a:pt x="9241" y="189202"/>
                  </a:cubicBezTo>
                  <a:cubicBezTo>
                    <a:pt x="9974" y="188935"/>
                    <a:pt x="10742" y="188835"/>
                    <a:pt x="11509" y="188802"/>
                  </a:cubicBezTo>
                  <a:close/>
                  <a:moveTo>
                    <a:pt x="5723" y="195502"/>
                  </a:moveTo>
                  <a:cubicBezTo>
                    <a:pt x="6277" y="195502"/>
                    <a:pt x="6872" y="195611"/>
                    <a:pt x="7471" y="195611"/>
                  </a:cubicBezTo>
                  <a:cubicBezTo>
                    <a:pt x="7538" y="195611"/>
                    <a:pt x="7605" y="195610"/>
                    <a:pt x="7673" y="195607"/>
                  </a:cubicBezTo>
                  <a:cubicBezTo>
                    <a:pt x="7806" y="195607"/>
                    <a:pt x="7973" y="195640"/>
                    <a:pt x="8140" y="195707"/>
                  </a:cubicBezTo>
                  <a:cubicBezTo>
                    <a:pt x="8674" y="195874"/>
                    <a:pt x="8940" y="196407"/>
                    <a:pt x="8874" y="197074"/>
                  </a:cubicBezTo>
                  <a:cubicBezTo>
                    <a:pt x="8840" y="197508"/>
                    <a:pt x="8340" y="197908"/>
                    <a:pt x="7840" y="197908"/>
                  </a:cubicBezTo>
                  <a:cubicBezTo>
                    <a:pt x="7611" y="197920"/>
                    <a:pt x="7384" y="197926"/>
                    <a:pt x="7157" y="197926"/>
                  </a:cubicBezTo>
                  <a:cubicBezTo>
                    <a:pt x="6126" y="197926"/>
                    <a:pt x="5109" y="197812"/>
                    <a:pt x="4070" y="197675"/>
                  </a:cubicBezTo>
                  <a:cubicBezTo>
                    <a:pt x="3537" y="197608"/>
                    <a:pt x="3270" y="197308"/>
                    <a:pt x="3170" y="196874"/>
                  </a:cubicBezTo>
                  <a:cubicBezTo>
                    <a:pt x="3103" y="196507"/>
                    <a:pt x="3303" y="196074"/>
                    <a:pt x="3703" y="195807"/>
                  </a:cubicBezTo>
                  <a:cubicBezTo>
                    <a:pt x="4176" y="195529"/>
                    <a:pt x="4672" y="195506"/>
                    <a:pt x="5210" y="195506"/>
                  </a:cubicBezTo>
                  <a:cubicBezTo>
                    <a:pt x="5317" y="195506"/>
                    <a:pt x="5427" y="195507"/>
                    <a:pt x="5538" y="195507"/>
                  </a:cubicBezTo>
                  <a:cubicBezTo>
                    <a:pt x="5599" y="195504"/>
                    <a:pt x="5661" y="195502"/>
                    <a:pt x="5723" y="195502"/>
                  </a:cubicBezTo>
                  <a:close/>
                  <a:moveTo>
                    <a:pt x="9941" y="201878"/>
                  </a:moveTo>
                  <a:cubicBezTo>
                    <a:pt x="10575" y="201911"/>
                    <a:pt x="11142" y="202378"/>
                    <a:pt x="11209" y="202945"/>
                  </a:cubicBezTo>
                  <a:cubicBezTo>
                    <a:pt x="11242" y="203713"/>
                    <a:pt x="10875" y="204246"/>
                    <a:pt x="10141" y="204380"/>
                  </a:cubicBezTo>
                  <a:cubicBezTo>
                    <a:pt x="9686" y="204456"/>
                    <a:pt x="9232" y="204476"/>
                    <a:pt x="8777" y="204476"/>
                  </a:cubicBezTo>
                  <a:cubicBezTo>
                    <a:pt x="8231" y="204476"/>
                    <a:pt x="7685" y="204446"/>
                    <a:pt x="7139" y="204446"/>
                  </a:cubicBezTo>
                  <a:cubicBezTo>
                    <a:pt x="6505" y="204413"/>
                    <a:pt x="6072" y="203946"/>
                    <a:pt x="5972" y="203379"/>
                  </a:cubicBezTo>
                  <a:cubicBezTo>
                    <a:pt x="5905" y="202812"/>
                    <a:pt x="6272" y="202278"/>
                    <a:pt x="6906" y="202078"/>
                  </a:cubicBezTo>
                  <a:cubicBezTo>
                    <a:pt x="7606" y="201878"/>
                    <a:pt x="8307" y="201878"/>
                    <a:pt x="9040" y="201878"/>
                  </a:cubicBezTo>
                  <a:close/>
                  <a:moveTo>
                    <a:pt x="6305" y="0"/>
                  </a:moveTo>
                  <a:cubicBezTo>
                    <a:pt x="6305" y="33"/>
                    <a:pt x="6339" y="67"/>
                    <a:pt x="6339" y="67"/>
                  </a:cubicBezTo>
                  <a:cubicBezTo>
                    <a:pt x="6372" y="767"/>
                    <a:pt x="6072" y="1268"/>
                    <a:pt x="5471" y="1601"/>
                  </a:cubicBezTo>
                  <a:cubicBezTo>
                    <a:pt x="4804" y="1968"/>
                    <a:pt x="4070" y="2002"/>
                    <a:pt x="3370" y="2068"/>
                  </a:cubicBezTo>
                  <a:cubicBezTo>
                    <a:pt x="3236" y="2079"/>
                    <a:pt x="3107" y="2083"/>
                    <a:pt x="2978" y="2083"/>
                  </a:cubicBezTo>
                  <a:cubicBezTo>
                    <a:pt x="2721" y="2083"/>
                    <a:pt x="2469" y="2068"/>
                    <a:pt x="2202" y="2068"/>
                  </a:cubicBezTo>
                  <a:cubicBezTo>
                    <a:pt x="2102" y="4904"/>
                    <a:pt x="2236" y="7706"/>
                    <a:pt x="2169" y="10508"/>
                  </a:cubicBezTo>
                  <a:cubicBezTo>
                    <a:pt x="2169" y="10741"/>
                    <a:pt x="2169" y="10941"/>
                    <a:pt x="2136" y="11175"/>
                  </a:cubicBezTo>
                  <a:cubicBezTo>
                    <a:pt x="1935" y="12776"/>
                    <a:pt x="1435" y="14310"/>
                    <a:pt x="1035" y="15845"/>
                  </a:cubicBezTo>
                  <a:cubicBezTo>
                    <a:pt x="634" y="17279"/>
                    <a:pt x="234" y="18713"/>
                    <a:pt x="134" y="20215"/>
                  </a:cubicBezTo>
                  <a:cubicBezTo>
                    <a:pt x="1" y="21782"/>
                    <a:pt x="501" y="23250"/>
                    <a:pt x="835" y="24751"/>
                  </a:cubicBezTo>
                  <a:cubicBezTo>
                    <a:pt x="1669" y="28220"/>
                    <a:pt x="2969" y="31556"/>
                    <a:pt x="3837" y="35025"/>
                  </a:cubicBezTo>
                  <a:cubicBezTo>
                    <a:pt x="4097" y="35009"/>
                    <a:pt x="4355" y="35001"/>
                    <a:pt x="4611" y="35001"/>
                  </a:cubicBezTo>
                  <a:cubicBezTo>
                    <a:pt x="5442" y="35001"/>
                    <a:pt x="6257" y="35088"/>
                    <a:pt x="7072" y="35292"/>
                  </a:cubicBezTo>
                  <a:cubicBezTo>
                    <a:pt x="7840" y="35459"/>
                    <a:pt x="8373" y="36193"/>
                    <a:pt x="8373" y="36860"/>
                  </a:cubicBezTo>
                  <a:cubicBezTo>
                    <a:pt x="8407" y="37494"/>
                    <a:pt x="7840" y="38227"/>
                    <a:pt x="7139" y="38494"/>
                  </a:cubicBezTo>
                  <a:cubicBezTo>
                    <a:pt x="6707" y="38671"/>
                    <a:pt x="6264" y="38732"/>
                    <a:pt x="5815" y="38732"/>
                  </a:cubicBezTo>
                  <a:cubicBezTo>
                    <a:pt x="5502" y="38732"/>
                    <a:pt x="5186" y="38702"/>
                    <a:pt x="4871" y="38661"/>
                  </a:cubicBezTo>
                  <a:cubicBezTo>
                    <a:pt x="4771" y="38661"/>
                    <a:pt x="4637" y="38661"/>
                    <a:pt x="4504" y="38628"/>
                  </a:cubicBezTo>
                  <a:lnTo>
                    <a:pt x="4504" y="38628"/>
                  </a:lnTo>
                  <a:cubicBezTo>
                    <a:pt x="4571" y="38928"/>
                    <a:pt x="4604" y="39195"/>
                    <a:pt x="4671" y="39495"/>
                  </a:cubicBezTo>
                  <a:cubicBezTo>
                    <a:pt x="5004" y="41263"/>
                    <a:pt x="5204" y="43031"/>
                    <a:pt x="5405" y="44799"/>
                  </a:cubicBezTo>
                  <a:cubicBezTo>
                    <a:pt x="5571" y="46233"/>
                    <a:pt x="5805" y="47634"/>
                    <a:pt x="5838" y="49069"/>
                  </a:cubicBezTo>
                  <a:cubicBezTo>
                    <a:pt x="5905" y="49135"/>
                    <a:pt x="5905" y="49169"/>
                    <a:pt x="5838" y="49235"/>
                  </a:cubicBezTo>
                  <a:cubicBezTo>
                    <a:pt x="5838" y="49469"/>
                    <a:pt x="5838" y="49669"/>
                    <a:pt x="5838" y="49902"/>
                  </a:cubicBezTo>
                  <a:cubicBezTo>
                    <a:pt x="6365" y="49534"/>
                    <a:pt x="6933" y="49456"/>
                    <a:pt x="7526" y="49456"/>
                  </a:cubicBezTo>
                  <a:cubicBezTo>
                    <a:pt x="7684" y="49456"/>
                    <a:pt x="7845" y="49462"/>
                    <a:pt x="8006" y="49469"/>
                  </a:cubicBezTo>
                  <a:cubicBezTo>
                    <a:pt x="8218" y="49491"/>
                    <a:pt x="8433" y="49495"/>
                    <a:pt x="8649" y="49495"/>
                  </a:cubicBezTo>
                  <a:cubicBezTo>
                    <a:pt x="8757" y="49495"/>
                    <a:pt x="8865" y="49494"/>
                    <a:pt x="8974" y="49494"/>
                  </a:cubicBezTo>
                  <a:cubicBezTo>
                    <a:pt x="9299" y="49494"/>
                    <a:pt x="9624" y="49502"/>
                    <a:pt x="9941" y="49569"/>
                  </a:cubicBezTo>
                  <a:cubicBezTo>
                    <a:pt x="10875" y="49736"/>
                    <a:pt x="11242" y="50303"/>
                    <a:pt x="11275" y="51037"/>
                  </a:cubicBezTo>
                  <a:cubicBezTo>
                    <a:pt x="11275" y="51770"/>
                    <a:pt x="10708" y="52438"/>
                    <a:pt x="9941" y="52538"/>
                  </a:cubicBezTo>
                  <a:cubicBezTo>
                    <a:pt x="9740" y="52569"/>
                    <a:pt x="9536" y="52581"/>
                    <a:pt x="9330" y="52581"/>
                  </a:cubicBezTo>
                  <a:cubicBezTo>
                    <a:pt x="8888" y="52581"/>
                    <a:pt x="8439" y="52527"/>
                    <a:pt x="8006" y="52504"/>
                  </a:cubicBezTo>
                  <a:cubicBezTo>
                    <a:pt x="7706" y="52471"/>
                    <a:pt x="7406" y="52471"/>
                    <a:pt x="7106" y="52438"/>
                  </a:cubicBezTo>
                  <a:cubicBezTo>
                    <a:pt x="6639" y="52404"/>
                    <a:pt x="6238" y="52171"/>
                    <a:pt x="5838" y="51971"/>
                  </a:cubicBezTo>
                  <a:lnTo>
                    <a:pt x="5838" y="51971"/>
                  </a:lnTo>
                  <a:cubicBezTo>
                    <a:pt x="5872" y="53772"/>
                    <a:pt x="5638" y="55540"/>
                    <a:pt x="5471" y="57341"/>
                  </a:cubicBezTo>
                  <a:cubicBezTo>
                    <a:pt x="5371" y="58442"/>
                    <a:pt x="5338" y="59576"/>
                    <a:pt x="5104" y="60677"/>
                  </a:cubicBezTo>
                  <a:cubicBezTo>
                    <a:pt x="4471" y="63479"/>
                    <a:pt x="3770" y="66281"/>
                    <a:pt x="3537" y="69116"/>
                  </a:cubicBezTo>
                  <a:cubicBezTo>
                    <a:pt x="3436" y="70284"/>
                    <a:pt x="3370" y="71485"/>
                    <a:pt x="3436" y="72652"/>
                  </a:cubicBezTo>
                  <a:cubicBezTo>
                    <a:pt x="3570" y="74453"/>
                    <a:pt x="3803" y="76288"/>
                    <a:pt x="3970" y="78089"/>
                  </a:cubicBezTo>
                  <a:cubicBezTo>
                    <a:pt x="4204" y="80224"/>
                    <a:pt x="4604" y="82326"/>
                    <a:pt x="5238" y="84360"/>
                  </a:cubicBezTo>
                  <a:cubicBezTo>
                    <a:pt x="5571" y="85495"/>
                    <a:pt x="5938" y="86629"/>
                    <a:pt x="6072" y="87763"/>
                  </a:cubicBezTo>
                  <a:cubicBezTo>
                    <a:pt x="6238" y="89131"/>
                    <a:pt x="6405" y="90465"/>
                    <a:pt x="6572" y="91832"/>
                  </a:cubicBezTo>
                  <a:cubicBezTo>
                    <a:pt x="6705" y="93100"/>
                    <a:pt x="6939" y="94368"/>
                    <a:pt x="7006" y="95635"/>
                  </a:cubicBezTo>
                  <a:cubicBezTo>
                    <a:pt x="7072" y="96836"/>
                    <a:pt x="7139" y="98004"/>
                    <a:pt x="7172" y="99204"/>
                  </a:cubicBezTo>
                  <a:cubicBezTo>
                    <a:pt x="7239" y="100472"/>
                    <a:pt x="7139" y="101740"/>
                    <a:pt x="7106" y="103041"/>
                  </a:cubicBezTo>
                  <a:cubicBezTo>
                    <a:pt x="7072" y="103441"/>
                    <a:pt x="7039" y="103841"/>
                    <a:pt x="7006" y="104241"/>
                  </a:cubicBezTo>
                  <a:cubicBezTo>
                    <a:pt x="7039" y="104675"/>
                    <a:pt x="7072" y="105075"/>
                    <a:pt x="7106" y="105476"/>
                  </a:cubicBezTo>
                  <a:cubicBezTo>
                    <a:pt x="7139" y="106743"/>
                    <a:pt x="7239" y="108044"/>
                    <a:pt x="7172" y="109312"/>
                  </a:cubicBezTo>
                  <a:cubicBezTo>
                    <a:pt x="7139" y="110513"/>
                    <a:pt x="7072" y="111680"/>
                    <a:pt x="7006" y="112848"/>
                  </a:cubicBezTo>
                  <a:cubicBezTo>
                    <a:pt x="6939" y="114148"/>
                    <a:pt x="6705" y="115416"/>
                    <a:pt x="6572" y="116684"/>
                  </a:cubicBezTo>
                  <a:cubicBezTo>
                    <a:pt x="6405" y="118018"/>
                    <a:pt x="6238" y="119386"/>
                    <a:pt x="6072" y="120720"/>
                  </a:cubicBezTo>
                  <a:cubicBezTo>
                    <a:pt x="5938" y="121887"/>
                    <a:pt x="5571" y="123021"/>
                    <a:pt x="5238" y="124122"/>
                  </a:cubicBezTo>
                  <a:cubicBezTo>
                    <a:pt x="4604" y="126190"/>
                    <a:pt x="4204" y="128292"/>
                    <a:pt x="3970" y="130393"/>
                  </a:cubicBezTo>
                  <a:cubicBezTo>
                    <a:pt x="3803" y="132228"/>
                    <a:pt x="3570" y="134029"/>
                    <a:pt x="3436" y="135864"/>
                  </a:cubicBezTo>
                  <a:cubicBezTo>
                    <a:pt x="3370" y="137032"/>
                    <a:pt x="3470" y="138199"/>
                    <a:pt x="3537" y="139367"/>
                  </a:cubicBezTo>
                  <a:cubicBezTo>
                    <a:pt x="3770" y="142235"/>
                    <a:pt x="4471" y="145037"/>
                    <a:pt x="5104" y="147806"/>
                  </a:cubicBezTo>
                  <a:cubicBezTo>
                    <a:pt x="5338" y="148907"/>
                    <a:pt x="5371" y="150041"/>
                    <a:pt x="5471" y="151175"/>
                  </a:cubicBezTo>
                  <a:cubicBezTo>
                    <a:pt x="5638" y="152976"/>
                    <a:pt x="5872" y="154744"/>
                    <a:pt x="5838" y="156545"/>
                  </a:cubicBezTo>
                  <a:cubicBezTo>
                    <a:pt x="6238" y="156345"/>
                    <a:pt x="6639" y="156078"/>
                    <a:pt x="7106" y="156045"/>
                  </a:cubicBezTo>
                  <a:cubicBezTo>
                    <a:pt x="7406" y="156045"/>
                    <a:pt x="7706" y="156012"/>
                    <a:pt x="8006" y="156012"/>
                  </a:cubicBezTo>
                  <a:cubicBezTo>
                    <a:pt x="8455" y="155965"/>
                    <a:pt x="8919" y="155917"/>
                    <a:pt x="9377" y="155917"/>
                  </a:cubicBezTo>
                  <a:cubicBezTo>
                    <a:pt x="9567" y="155917"/>
                    <a:pt x="9755" y="155926"/>
                    <a:pt x="9941" y="155945"/>
                  </a:cubicBezTo>
                  <a:cubicBezTo>
                    <a:pt x="10708" y="156078"/>
                    <a:pt x="11275" y="156746"/>
                    <a:pt x="11275" y="157446"/>
                  </a:cubicBezTo>
                  <a:cubicBezTo>
                    <a:pt x="11242" y="158213"/>
                    <a:pt x="10875" y="158780"/>
                    <a:pt x="9941" y="158947"/>
                  </a:cubicBezTo>
                  <a:cubicBezTo>
                    <a:pt x="9667" y="159005"/>
                    <a:pt x="9386" y="159019"/>
                    <a:pt x="9104" y="159019"/>
                  </a:cubicBezTo>
                  <a:cubicBezTo>
                    <a:pt x="8840" y="159019"/>
                    <a:pt x="8575" y="159007"/>
                    <a:pt x="8314" y="159007"/>
                  </a:cubicBezTo>
                  <a:cubicBezTo>
                    <a:pt x="8211" y="159007"/>
                    <a:pt x="8108" y="159009"/>
                    <a:pt x="8006" y="159014"/>
                  </a:cubicBezTo>
                  <a:cubicBezTo>
                    <a:pt x="7796" y="159032"/>
                    <a:pt x="7588" y="159045"/>
                    <a:pt x="7383" y="159045"/>
                  </a:cubicBezTo>
                  <a:cubicBezTo>
                    <a:pt x="6842" y="159045"/>
                    <a:pt x="6322" y="158953"/>
                    <a:pt x="5838" y="158614"/>
                  </a:cubicBezTo>
                  <a:cubicBezTo>
                    <a:pt x="5838" y="158847"/>
                    <a:pt x="5838" y="159047"/>
                    <a:pt x="5838" y="159281"/>
                  </a:cubicBezTo>
                  <a:cubicBezTo>
                    <a:pt x="5905" y="159347"/>
                    <a:pt x="5905" y="159381"/>
                    <a:pt x="5838" y="159448"/>
                  </a:cubicBezTo>
                  <a:cubicBezTo>
                    <a:pt x="5805" y="160882"/>
                    <a:pt x="5571" y="162283"/>
                    <a:pt x="5405" y="163717"/>
                  </a:cubicBezTo>
                  <a:cubicBezTo>
                    <a:pt x="5204" y="165485"/>
                    <a:pt x="5004" y="167253"/>
                    <a:pt x="4671" y="169021"/>
                  </a:cubicBezTo>
                  <a:cubicBezTo>
                    <a:pt x="4604" y="169288"/>
                    <a:pt x="4571" y="169588"/>
                    <a:pt x="4504" y="169855"/>
                  </a:cubicBezTo>
                  <a:cubicBezTo>
                    <a:pt x="4637" y="169855"/>
                    <a:pt x="4771" y="169855"/>
                    <a:pt x="4871" y="169822"/>
                  </a:cubicBezTo>
                  <a:cubicBezTo>
                    <a:pt x="5157" y="169797"/>
                    <a:pt x="5443" y="169776"/>
                    <a:pt x="5728" y="169776"/>
                  </a:cubicBezTo>
                  <a:cubicBezTo>
                    <a:pt x="6206" y="169776"/>
                    <a:pt x="6679" y="169834"/>
                    <a:pt x="7139" y="170022"/>
                  </a:cubicBezTo>
                  <a:cubicBezTo>
                    <a:pt x="7840" y="170289"/>
                    <a:pt x="8407" y="171023"/>
                    <a:pt x="8373" y="171656"/>
                  </a:cubicBezTo>
                  <a:cubicBezTo>
                    <a:pt x="8373" y="172323"/>
                    <a:pt x="7840" y="173057"/>
                    <a:pt x="7072" y="173224"/>
                  </a:cubicBezTo>
                  <a:cubicBezTo>
                    <a:pt x="6218" y="173438"/>
                    <a:pt x="5365" y="173502"/>
                    <a:pt x="4493" y="173502"/>
                  </a:cubicBezTo>
                  <a:cubicBezTo>
                    <a:pt x="4276" y="173502"/>
                    <a:pt x="4057" y="173498"/>
                    <a:pt x="3837" y="173491"/>
                  </a:cubicBezTo>
                  <a:cubicBezTo>
                    <a:pt x="2969" y="176960"/>
                    <a:pt x="1669" y="180262"/>
                    <a:pt x="835" y="183732"/>
                  </a:cubicBezTo>
                  <a:cubicBezTo>
                    <a:pt x="501" y="185233"/>
                    <a:pt x="1" y="186734"/>
                    <a:pt x="134" y="188302"/>
                  </a:cubicBezTo>
                  <a:cubicBezTo>
                    <a:pt x="234" y="189769"/>
                    <a:pt x="634" y="191204"/>
                    <a:pt x="1035" y="192638"/>
                  </a:cubicBezTo>
                  <a:cubicBezTo>
                    <a:pt x="1435" y="194206"/>
                    <a:pt x="1935" y="195740"/>
                    <a:pt x="2136" y="197341"/>
                  </a:cubicBezTo>
                  <a:cubicBezTo>
                    <a:pt x="2169" y="197541"/>
                    <a:pt x="2169" y="197775"/>
                    <a:pt x="2169" y="198008"/>
                  </a:cubicBezTo>
                  <a:cubicBezTo>
                    <a:pt x="2236" y="200810"/>
                    <a:pt x="2102" y="203612"/>
                    <a:pt x="2202" y="206415"/>
                  </a:cubicBezTo>
                  <a:cubicBezTo>
                    <a:pt x="2603" y="206415"/>
                    <a:pt x="2969" y="206415"/>
                    <a:pt x="3370" y="206448"/>
                  </a:cubicBezTo>
                  <a:cubicBezTo>
                    <a:pt x="4070" y="206515"/>
                    <a:pt x="4804" y="206548"/>
                    <a:pt x="5471" y="206915"/>
                  </a:cubicBezTo>
                  <a:cubicBezTo>
                    <a:pt x="6105" y="207248"/>
                    <a:pt x="6372" y="207715"/>
                    <a:pt x="6339" y="208416"/>
                  </a:cubicBezTo>
                  <a:cubicBezTo>
                    <a:pt x="6339" y="208449"/>
                    <a:pt x="6305" y="208483"/>
                    <a:pt x="6305" y="208483"/>
                  </a:cubicBezTo>
                  <a:lnTo>
                    <a:pt x="12810" y="208483"/>
                  </a:lnTo>
                  <a:cubicBezTo>
                    <a:pt x="12810" y="207549"/>
                    <a:pt x="12877" y="206648"/>
                    <a:pt x="12943" y="205714"/>
                  </a:cubicBezTo>
                  <a:cubicBezTo>
                    <a:pt x="12943" y="205514"/>
                    <a:pt x="12977" y="205347"/>
                    <a:pt x="13043" y="205180"/>
                  </a:cubicBezTo>
                  <a:cubicBezTo>
                    <a:pt x="13877" y="202945"/>
                    <a:pt x="14344" y="200644"/>
                    <a:pt x="14511" y="198275"/>
                  </a:cubicBezTo>
                  <a:cubicBezTo>
                    <a:pt x="14611" y="197241"/>
                    <a:pt x="14911" y="196241"/>
                    <a:pt x="15145" y="195240"/>
                  </a:cubicBezTo>
                  <a:cubicBezTo>
                    <a:pt x="15679" y="192771"/>
                    <a:pt x="15645" y="190303"/>
                    <a:pt x="15545" y="187801"/>
                  </a:cubicBezTo>
                  <a:cubicBezTo>
                    <a:pt x="15512" y="187301"/>
                    <a:pt x="15612" y="186767"/>
                    <a:pt x="15679" y="186267"/>
                  </a:cubicBezTo>
                  <a:cubicBezTo>
                    <a:pt x="15879" y="185066"/>
                    <a:pt x="15679" y="183832"/>
                    <a:pt x="15578" y="182631"/>
                  </a:cubicBezTo>
                  <a:lnTo>
                    <a:pt x="15578" y="182597"/>
                  </a:lnTo>
                  <a:cubicBezTo>
                    <a:pt x="15345" y="180629"/>
                    <a:pt x="15111" y="178661"/>
                    <a:pt x="14778" y="176727"/>
                  </a:cubicBezTo>
                  <a:cubicBezTo>
                    <a:pt x="14411" y="174792"/>
                    <a:pt x="14077" y="172824"/>
                    <a:pt x="13811" y="170856"/>
                  </a:cubicBezTo>
                  <a:cubicBezTo>
                    <a:pt x="13677" y="169855"/>
                    <a:pt x="13544" y="168821"/>
                    <a:pt x="13377" y="167787"/>
                  </a:cubicBezTo>
                  <a:lnTo>
                    <a:pt x="10708" y="167787"/>
                  </a:lnTo>
                  <a:cubicBezTo>
                    <a:pt x="10108" y="167753"/>
                    <a:pt x="9507" y="167587"/>
                    <a:pt x="9174" y="167053"/>
                  </a:cubicBezTo>
                  <a:cubicBezTo>
                    <a:pt x="8640" y="166152"/>
                    <a:pt x="9241" y="165118"/>
                    <a:pt x="10341" y="164951"/>
                  </a:cubicBezTo>
                  <a:cubicBezTo>
                    <a:pt x="10725" y="164901"/>
                    <a:pt x="11109" y="164893"/>
                    <a:pt x="11496" y="164893"/>
                  </a:cubicBezTo>
                  <a:cubicBezTo>
                    <a:pt x="11690" y="164893"/>
                    <a:pt x="11885" y="164895"/>
                    <a:pt x="12082" y="164895"/>
                  </a:cubicBezTo>
                  <a:cubicBezTo>
                    <a:pt x="12278" y="164895"/>
                    <a:pt x="12476" y="164893"/>
                    <a:pt x="12676" y="164885"/>
                  </a:cubicBezTo>
                  <a:cubicBezTo>
                    <a:pt x="12843" y="164885"/>
                    <a:pt x="13043" y="164885"/>
                    <a:pt x="13177" y="164818"/>
                  </a:cubicBezTo>
                  <a:cubicBezTo>
                    <a:pt x="13077" y="162950"/>
                    <a:pt x="13610" y="161215"/>
                    <a:pt x="13944" y="159414"/>
                  </a:cubicBezTo>
                  <a:cubicBezTo>
                    <a:pt x="14211" y="158080"/>
                    <a:pt x="14378" y="156746"/>
                    <a:pt x="14511" y="155411"/>
                  </a:cubicBezTo>
                  <a:cubicBezTo>
                    <a:pt x="14578" y="154511"/>
                    <a:pt x="14811" y="153610"/>
                    <a:pt x="14945" y="152709"/>
                  </a:cubicBezTo>
                  <a:cubicBezTo>
                    <a:pt x="15145" y="151075"/>
                    <a:pt x="15245" y="149440"/>
                    <a:pt x="15712" y="147839"/>
                  </a:cubicBezTo>
                  <a:cubicBezTo>
                    <a:pt x="16446" y="145237"/>
                    <a:pt x="17080" y="142636"/>
                    <a:pt x="17613" y="140000"/>
                  </a:cubicBezTo>
                  <a:cubicBezTo>
                    <a:pt x="17947" y="138266"/>
                    <a:pt x="18180" y="136498"/>
                    <a:pt x="18247" y="134730"/>
                  </a:cubicBezTo>
                  <a:cubicBezTo>
                    <a:pt x="18280" y="133362"/>
                    <a:pt x="18314" y="131995"/>
                    <a:pt x="18247" y="130627"/>
                  </a:cubicBezTo>
                  <a:cubicBezTo>
                    <a:pt x="18114" y="127358"/>
                    <a:pt x="17813" y="124089"/>
                    <a:pt x="16813" y="120953"/>
                  </a:cubicBezTo>
                  <a:cubicBezTo>
                    <a:pt x="16312" y="119419"/>
                    <a:pt x="16212" y="117818"/>
                    <a:pt x="16012" y="116217"/>
                  </a:cubicBezTo>
                  <a:cubicBezTo>
                    <a:pt x="15712" y="114115"/>
                    <a:pt x="15712" y="111980"/>
                    <a:pt x="15779" y="109879"/>
                  </a:cubicBezTo>
                  <a:cubicBezTo>
                    <a:pt x="15812" y="108044"/>
                    <a:pt x="16012" y="106209"/>
                    <a:pt x="16146" y="104375"/>
                  </a:cubicBezTo>
                  <a:cubicBezTo>
                    <a:pt x="16146" y="104341"/>
                    <a:pt x="16146" y="104308"/>
                    <a:pt x="16146" y="104241"/>
                  </a:cubicBezTo>
                  <a:cubicBezTo>
                    <a:pt x="16146" y="104208"/>
                    <a:pt x="16146" y="104141"/>
                    <a:pt x="16146" y="104108"/>
                  </a:cubicBezTo>
                  <a:cubicBezTo>
                    <a:pt x="16012" y="102273"/>
                    <a:pt x="15812" y="100439"/>
                    <a:pt x="15779" y="98604"/>
                  </a:cubicBezTo>
                  <a:cubicBezTo>
                    <a:pt x="15712" y="96502"/>
                    <a:pt x="15712" y="94368"/>
                    <a:pt x="16012" y="92266"/>
                  </a:cubicBezTo>
                  <a:cubicBezTo>
                    <a:pt x="16212" y="90698"/>
                    <a:pt x="16312" y="89064"/>
                    <a:pt x="16813" y="87563"/>
                  </a:cubicBezTo>
                  <a:cubicBezTo>
                    <a:pt x="17813" y="84394"/>
                    <a:pt x="18114" y="81125"/>
                    <a:pt x="18247" y="77856"/>
                  </a:cubicBezTo>
                  <a:cubicBezTo>
                    <a:pt x="18314" y="76488"/>
                    <a:pt x="18280" y="75121"/>
                    <a:pt x="18247" y="73753"/>
                  </a:cubicBezTo>
                  <a:cubicBezTo>
                    <a:pt x="18180" y="71985"/>
                    <a:pt x="17947" y="70217"/>
                    <a:pt x="17613" y="68482"/>
                  </a:cubicBezTo>
                  <a:cubicBezTo>
                    <a:pt x="17080" y="65847"/>
                    <a:pt x="16446" y="63245"/>
                    <a:pt x="15712" y="60643"/>
                  </a:cubicBezTo>
                  <a:cubicBezTo>
                    <a:pt x="15245" y="59076"/>
                    <a:pt x="15145" y="57408"/>
                    <a:pt x="14945" y="55773"/>
                  </a:cubicBezTo>
                  <a:cubicBezTo>
                    <a:pt x="14811" y="54873"/>
                    <a:pt x="14578" y="53972"/>
                    <a:pt x="14511" y="53071"/>
                  </a:cubicBezTo>
                  <a:cubicBezTo>
                    <a:pt x="14378" y="51737"/>
                    <a:pt x="14211" y="50403"/>
                    <a:pt x="13944" y="49069"/>
                  </a:cubicBezTo>
                  <a:cubicBezTo>
                    <a:pt x="13610" y="47301"/>
                    <a:pt x="13077" y="45533"/>
                    <a:pt x="13177" y="43698"/>
                  </a:cubicBezTo>
                  <a:cubicBezTo>
                    <a:pt x="13043" y="43598"/>
                    <a:pt x="12843" y="43631"/>
                    <a:pt x="12676" y="43598"/>
                  </a:cubicBezTo>
                  <a:cubicBezTo>
                    <a:pt x="12276" y="43598"/>
                    <a:pt x="11884" y="43615"/>
                    <a:pt x="11496" y="43615"/>
                  </a:cubicBezTo>
                  <a:cubicBezTo>
                    <a:pt x="11109" y="43615"/>
                    <a:pt x="10725" y="43598"/>
                    <a:pt x="10341" y="43531"/>
                  </a:cubicBezTo>
                  <a:cubicBezTo>
                    <a:pt x="9241" y="43364"/>
                    <a:pt x="8640" y="42330"/>
                    <a:pt x="9174" y="41463"/>
                  </a:cubicBezTo>
                  <a:cubicBezTo>
                    <a:pt x="9507" y="40896"/>
                    <a:pt x="10108" y="40729"/>
                    <a:pt x="10708" y="40729"/>
                  </a:cubicBezTo>
                  <a:cubicBezTo>
                    <a:pt x="11609" y="40696"/>
                    <a:pt x="12510" y="40696"/>
                    <a:pt x="13377" y="40696"/>
                  </a:cubicBezTo>
                  <a:cubicBezTo>
                    <a:pt x="13544" y="39662"/>
                    <a:pt x="13677" y="38661"/>
                    <a:pt x="13811" y="37627"/>
                  </a:cubicBezTo>
                  <a:cubicBezTo>
                    <a:pt x="14077" y="35659"/>
                    <a:pt x="14411" y="33724"/>
                    <a:pt x="14778" y="31756"/>
                  </a:cubicBezTo>
                  <a:cubicBezTo>
                    <a:pt x="15111" y="29821"/>
                    <a:pt x="15345" y="27853"/>
                    <a:pt x="15578" y="25885"/>
                  </a:cubicBezTo>
                  <a:cubicBezTo>
                    <a:pt x="15679" y="24684"/>
                    <a:pt x="15879" y="23450"/>
                    <a:pt x="15679" y="22216"/>
                  </a:cubicBezTo>
                  <a:cubicBezTo>
                    <a:pt x="15612" y="21716"/>
                    <a:pt x="15512" y="21215"/>
                    <a:pt x="15545" y="20715"/>
                  </a:cubicBezTo>
                  <a:cubicBezTo>
                    <a:pt x="15645" y="18213"/>
                    <a:pt x="15679" y="15711"/>
                    <a:pt x="15145" y="13276"/>
                  </a:cubicBezTo>
                  <a:cubicBezTo>
                    <a:pt x="14911" y="12242"/>
                    <a:pt x="14611" y="11275"/>
                    <a:pt x="14511" y="10241"/>
                  </a:cubicBezTo>
                  <a:cubicBezTo>
                    <a:pt x="14344" y="7872"/>
                    <a:pt x="13877" y="5537"/>
                    <a:pt x="13043" y="3302"/>
                  </a:cubicBezTo>
                  <a:cubicBezTo>
                    <a:pt x="12977" y="3136"/>
                    <a:pt x="12943" y="2969"/>
                    <a:pt x="12943" y="2802"/>
                  </a:cubicBezTo>
                  <a:cubicBezTo>
                    <a:pt x="12877" y="1868"/>
                    <a:pt x="12810" y="934"/>
                    <a:pt x="1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89" name="Google Shape;13089;p23"/>
          <p:cNvSpPr/>
          <p:nvPr/>
        </p:nvSpPr>
        <p:spPr>
          <a:xfrm>
            <a:off x="349050" y="337675"/>
            <a:ext cx="8445900" cy="4468200"/>
          </a:xfrm>
          <a:prstGeom prst="roundRect">
            <a:avLst>
              <a:gd name="adj" fmla="val 363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59" r:id="rId4"/>
    <p:sldLayoutId id="214748366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5.mp4"/><Relationship Id="rId7" Type="http://schemas.openxmlformats.org/officeDocument/2006/relationships/image" Target="../media/image5.png"/><Relationship Id="rId2" Type="http://schemas.microsoft.com/office/2007/relationships/media" Target="../media/media5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m4a"/><Relationship Id="rId4" Type="http://schemas.microsoft.com/office/2007/relationships/media" Target="../media/media6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0" name="Google Shape;13100;p27"/>
          <p:cNvSpPr txBox="1">
            <a:spLocks noGrp="1"/>
          </p:cNvSpPr>
          <p:nvPr>
            <p:ph type="ctrTitle"/>
          </p:nvPr>
        </p:nvSpPr>
        <p:spPr>
          <a:xfrm>
            <a:off x="1184739" y="734643"/>
            <a:ext cx="64989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</a:rPr>
              <a:t>Infecciones respiratorias:</a:t>
            </a:r>
            <a:br>
              <a:rPr lang="en" sz="3500" dirty="0">
                <a:solidFill>
                  <a:schemeClr val="dk1"/>
                </a:solidFill>
              </a:rPr>
            </a:br>
            <a:r>
              <a:rPr lang="en" sz="3500" dirty="0">
                <a:solidFill>
                  <a:schemeClr val="tx2">
                    <a:lumMod val="50000"/>
                  </a:schemeClr>
                </a:solidFill>
              </a:rPr>
              <a:t>¿Que es el Coqueluche?</a:t>
            </a:r>
            <a:endParaRPr sz="3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101" name="Google Shape;13101;p27"/>
          <p:cNvSpPr txBox="1">
            <a:spLocks noGrp="1"/>
          </p:cNvSpPr>
          <p:nvPr>
            <p:ph type="subTitle" idx="1"/>
          </p:nvPr>
        </p:nvSpPr>
        <p:spPr>
          <a:xfrm>
            <a:off x="3476170" y="4408857"/>
            <a:ext cx="2302871" cy="6608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1" dirty="0"/>
              <a:t>Dra. Nicole Rosales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1" dirty="0"/>
              <a:t>Pediatra HSJD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1" dirty="0"/>
              <a:t>Universidad de Chile</a:t>
            </a:r>
            <a:endParaRPr sz="1100" b="1" dirty="0"/>
          </a:p>
        </p:txBody>
      </p:sp>
      <p:pic>
        <p:nvPicPr>
          <p:cNvPr id="1026" name="Picture 2" descr="Coqueluche, tos convulsa, pertussis - Artículos - IntraMed">
            <a:extLst>
              <a:ext uri="{FF2B5EF4-FFF2-40B4-BE49-F238E27FC236}">
                <a16:creationId xmlns:a16="http://schemas.microsoft.com/office/drawing/2014/main" id="{BC0A72FE-FBFC-63F2-78A8-8C3E01C3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72" y="1960891"/>
            <a:ext cx="2998233" cy="207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89D5A9-1BC8-4167-0C6E-4B34FFF58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5"/>
    </mc:Choice>
    <mc:Fallback>
      <p:transition spd="slow" advTm="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7F8179-7FFB-8BCE-D4D4-6AAE40CE7124}"/>
              </a:ext>
            </a:extLst>
          </p:cNvPr>
          <p:cNvSpPr txBox="1"/>
          <p:nvPr/>
        </p:nvSpPr>
        <p:spPr>
          <a:xfrm>
            <a:off x="2407559" y="1422274"/>
            <a:ext cx="478427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tx1"/>
                </a:solidFill>
                <a:latin typeface="Manrope" panose="020B0604020202020204" charset="0"/>
              </a:rPr>
              <a:t>SINDROME COQUELUCHOIDE </a:t>
            </a:r>
          </a:p>
          <a:p>
            <a:endParaRPr lang="es-CL" dirty="0">
              <a:latin typeface="Manrope" panose="020B0604020202020204" charset="0"/>
            </a:endParaRPr>
          </a:p>
          <a:p>
            <a:r>
              <a:rPr lang="es-CL" dirty="0">
                <a:latin typeface="Manrope" panose="020B0604020202020204" charset="0"/>
              </a:rPr>
              <a:t>Enfermedad clínicamente similar producida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200" dirty="0" err="1">
                <a:latin typeface="Manrope" panose="020B0604020202020204" charset="0"/>
              </a:rPr>
              <a:t>Bordetella</a:t>
            </a:r>
            <a:r>
              <a:rPr lang="es-CL" sz="1200" dirty="0">
                <a:latin typeface="Manrope" panose="020B0604020202020204" charset="0"/>
              </a:rPr>
              <a:t> </a:t>
            </a:r>
            <a:r>
              <a:rPr lang="es-CL" sz="1200" dirty="0" err="1">
                <a:latin typeface="Manrope" panose="020B0604020202020204" charset="0"/>
              </a:rPr>
              <a:t>parapertussis</a:t>
            </a:r>
            <a:endParaRPr lang="es-CL" sz="1200" dirty="0">
              <a:latin typeface="Manrope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200" dirty="0">
                <a:latin typeface="Manrope" panose="020B0604020202020204" charset="0"/>
              </a:rPr>
              <a:t>B. </a:t>
            </a:r>
            <a:r>
              <a:rPr lang="es-CL" sz="1200" dirty="0" err="1">
                <a:latin typeface="Manrope" panose="020B0604020202020204" charset="0"/>
              </a:rPr>
              <a:t>Bronchiseptica</a:t>
            </a:r>
            <a:endParaRPr lang="es-CL" sz="1200" dirty="0">
              <a:latin typeface="Manrope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200" dirty="0">
                <a:latin typeface="Manrope" panose="020B0604020202020204" charset="0"/>
              </a:rPr>
              <a:t>Micoplasma </a:t>
            </a:r>
            <a:r>
              <a:rPr lang="es-CL" sz="1200" dirty="0" err="1">
                <a:latin typeface="Manrope" panose="020B0604020202020204" charset="0"/>
              </a:rPr>
              <a:t>pneumoniae</a:t>
            </a:r>
            <a:endParaRPr lang="es-CL" sz="1200" dirty="0">
              <a:latin typeface="Manrope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200" dirty="0" err="1">
                <a:latin typeface="Manrope" panose="020B0604020202020204" charset="0"/>
              </a:rPr>
              <a:t>Clamydia</a:t>
            </a:r>
            <a:r>
              <a:rPr lang="es-CL" sz="1200" dirty="0">
                <a:latin typeface="Manrope" panose="020B0604020202020204" charset="0"/>
              </a:rPr>
              <a:t> </a:t>
            </a:r>
            <a:r>
              <a:rPr lang="es-CL" sz="1200" dirty="0" err="1">
                <a:latin typeface="Manrope" panose="020B0604020202020204" charset="0"/>
              </a:rPr>
              <a:t>trachomatis</a:t>
            </a:r>
            <a:endParaRPr lang="es-CL" sz="1200" dirty="0">
              <a:latin typeface="Manrope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200" dirty="0">
                <a:latin typeface="Manrope" panose="020B0604020202020204" charset="0"/>
              </a:rPr>
              <a:t> </a:t>
            </a:r>
            <a:r>
              <a:rPr lang="es-CL" sz="1200" dirty="0" err="1">
                <a:latin typeface="Manrope" panose="020B0604020202020204" charset="0"/>
              </a:rPr>
              <a:t>Clamydia</a:t>
            </a:r>
            <a:r>
              <a:rPr lang="es-CL" sz="1200" dirty="0">
                <a:latin typeface="Manrope" panose="020B0604020202020204" charset="0"/>
              </a:rPr>
              <a:t> </a:t>
            </a:r>
            <a:r>
              <a:rPr lang="es-CL" sz="1200" dirty="0" err="1">
                <a:latin typeface="Manrope" panose="020B0604020202020204" charset="0"/>
              </a:rPr>
              <a:t>pneumoniae</a:t>
            </a:r>
            <a:endParaRPr lang="es-CL" sz="1200" dirty="0">
              <a:latin typeface="Manrope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200" dirty="0">
                <a:latin typeface="Manrope" panose="020B0604020202020204" charset="0"/>
              </a:rPr>
              <a:t> Virus sincicial respiratorio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200" dirty="0">
                <a:latin typeface="Manrope" panose="020B0604020202020204" charset="0"/>
              </a:rPr>
              <a:t>Adenovirus.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77E5B3E-3139-7E90-5838-653692AC4FBF}"/>
              </a:ext>
            </a:extLst>
          </p:cNvPr>
          <p:cNvSpPr txBox="1">
            <a:spLocks/>
          </p:cNvSpPr>
          <p:nvPr/>
        </p:nvSpPr>
        <p:spPr>
          <a:xfrm>
            <a:off x="1560287" y="335921"/>
            <a:ext cx="6320971" cy="572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s-CL" sz="2800" dirty="0">
                <a:solidFill>
                  <a:schemeClr val="bg2">
                    <a:lumMod val="75000"/>
                  </a:schemeClr>
                </a:solidFill>
              </a:rPr>
              <a:t>DIAGNOSTICO DIFERENCIAL 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EF6312C0-7075-26F0-9A4C-4F4056C48CD2}"/>
              </a:ext>
            </a:extLst>
          </p:cNvPr>
          <p:cNvSpPr/>
          <p:nvPr/>
        </p:nvSpPr>
        <p:spPr>
          <a:xfrm>
            <a:off x="4259944" y="932591"/>
            <a:ext cx="399142" cy="464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170" name="Picture 2" descr="PEDIATRÍA] Coqueluche y Síndrome coqueluchoide: La tos de los cien días —  Steemit">
            <a:extLst>
              <a:ext uri="{FF2B5EF4-FFF2-40B4-BE49-F238E27FC236}">
                <a16:creationId xmlns:a16="http://schemas.microsoft.com/office/drawing/2014/main" id="{F8D54140-3E5D-7B57-17F2-9E7D4391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28" y="3585412"/>
            <a:ext cx="3149374" cy="97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049BCFE-4161-C558-87FA-889631DDD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342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45"/>
    </mc:Choice>
    <mc:Fallback>
      <p:transition spd="slow" advTm="37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77E5B3E-3139-7E90-5838-653692AC4FBF}"/>
              </a:ext>
            </a:extLst>
          </p:cNvPr>
          <p:cNvSpPr txBox="1">
            <a:spLocks/>
          </p:cNvSpPr>
          <p:nvPr/>
        </p:nvSpPr>
        <p:spPr>
          <a:xfrm>
            <a:off x="2335042" y="293985"/>
            <a:ext cx="4473915" cy="572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s-CL" sz="2800" dirty="0">
                <a:solidFill>
                  <a:schemeClr val="bg2">
                    <a:lumMod val="75000"/>
                  </a:schemeClr>
                </a:solidFill>
              </a:rPr>
              <a:t>TRATAMIENTO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C1E667-FA39-067F-EFDC-5809F4B8A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4" t="25961" r="28571" b="50000"/>
          <a:stretch/>
        </p:blipFill>
        <p:spPr>
          <a:xfrm>
            <a:off x="602343" y="1065862"/>
            <a:ext cx="4666818" cy="15058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E79439-9E96-2EE6-CDDD-C60ADE8C4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92" t="19471" r="28810" b="63739"/>
          <a:stretch/>
        </p:blipFill>
        <p:spPr>
          <a:xfrm>
            <a:off x="602344" y="2679506"/>
            <a:ext cx="4666817" cy="10514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E8FD0AF-B109-FCB0-77D3-0265F8EC0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59" t="55026" r="28889" b="35097"/>
          <a:stretch/>
        </p:blipFill>
        <p:spPr>
          <a:xfrm>
            <a:off x="1124467" y="3838670"/>
            <a:ext cx="3622570" cy="649404"/>
          </a:xfrm>
          <a:prstGeom prst="rect">
            <a:avLst/>
          </a:prstGeom>
        </p:spPr>
      </p:pic>
      <p:pic>
        <p:nvPicPr>
          <p:cNvPr id="9218" name="Picture 2" descr="El comienzo del tratamiento del VIH | The Well Project">
            <a:extLst>
              <a:ext uri="{FF2B5EF4-FFF2-40B4-BE49-F238E27FC236}">
                <a16:creationId xmlns:a16="http://schemas.microsoft.com/office/drawing/2014/main" id="{63F6E6E2-C817-B031-0368-77C9300D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13" y="1603947"/>
            <a:ext cx="2912369" cy="193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09C046F-3932-5E96-0093-1776E160C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018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20"/>
    </mc:Choice>
    <mc:Fallback>
      <p:transition spd="slow" advTm="5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0" name="Google Shape;13100;p27"/>
          <p:cNvSpPr txBox="1">
            <a:spLocks noGrp="1"/>
          </p:cNvSpPr>
          <p:nvPr>
            <p:ph type="ctrTitle"/>
          </p:nvPr>
        </p:nvSpPr>
        <p:spPr>
          <a:xfrm>
            <a:off x="1184739" y="734643"/>
            <a:ext cx="6498900" cy="20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</a:rPr>
              <a:t>Infecciones respiratorias:</a:t>
            </a:r>
            <a:br>
              <a:rPr lang="en" sz="3500" dirty="0">
                <a:solidFill>
                  <a:schemeClr val="dk1"/>
                </a:solidFill>
              </a:rPr>
            </a:br>
            <a:r>
              <a:rPr lang="en" sz="3500" dirty="0">
                <a:solidFill>
                  <a:schemeClr val="tx2">
                    <a:lumMod val="50000"/>
                  </a:schemeClr>
                </a:solidFill>
              </a:rPr>
              <a:t>¿Que es el Coqueluche?</a:t>
            </a:r>
            <a:endParaRPr sz="3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101" name="Google Shape;13101;p27"/>
          <p:cNvSpPr txBox="1">
            <a:spLocks noGrp="1"/>
          </p:cNvSpPr>
          <p:nvPr>
            <p:ph type="subTitle" idx="1"/>
          </p:nvPr>
        </p:nvSpPr>
        <p:spPr>
          <a:xfrm>
            <a:off x="3476170" y="4408857"/>
            <a:ext cx="2302871" cy="6608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1" dirty="0"/>
              <a:t>Dra. Nicole Rosales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1" dirty="0"/>
              <a:t>Pediatra HSJD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1" dirty="0"/>
              <a:t>Universidad de Chile</a:t>
            </a:r>
            <a:endParaRPr sz="1100" b="1" dirty="0"/>
          </a:p>
        </p:txBody>
      </p:sp>
      <p:pic>
        <p:nvPicPr>
          <p:cNvPr id="1026" name="Picture 2" descr="Coqueluche, tos convulsa, pertussis - Artículos - IntraMed">
            <a:extLst>
              <a:ext uri="{FF2B5EF4-FFF2-40B4-BE49-F238E27FC236}">
                <a16:creationId xmlns:a16="http://schemas.microsoft.com/office/drawing/2014/main" id="{BC0A72FE-FBFC-63F2-78A8-8C3E01C3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72" y="1960891"/>
            <a:ext cx="2998233" cy="207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423A13-6196-C025-DF88-FC958F5F9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410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49"/>
    </mc:Choice>
    <mc:Fallback>
      <p:transition spd="slow" advTm="2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5" name="Google Shape;13115;p29"/>
          <p:cNvSpPr txBox="1">
            <a:spLocks noGrp="1"/>
          </p:cNvSpPr>
          <p:nvPr>
            <p:ph type="subTitle" idx="9"/>
          </p:nvPr>
        </p:nvSpPr>
        <p:spPr>
          <a:xfrm>
            <a:off x="1211350" y="1937150"/>
            <a:ext cx="2811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DEFINICIÓN</a:t>
            </a:r>
            <a:endParaRPr dirty="0"/>
          </a:p>
        </p:txBody>
      </p:sp>
      <p:sp>
        <p:nvSpPr>
          <p:cNvPr id="13116" name="Google Shape;13116;p29"/>
          <p:cNvSpPr txBox="1">
            <a:spLocks noGrp="1"/>
          </p:cNvSpPr>
          <p:nvPr>
            <p:ph type="subTitle" idx="13"/>
          </p:nvPr>
        </p:nvSpPr>
        <p:spPr>
          <a:xfrm>
            <a:off x="5427676" y="1937164"/>
            <a:ext cx="2811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TRANSMISIÓN</a:t>
            </a:r>
            <a:endParaRPr dirty="0"/>
          </a:p>
        </p:txBody>
      </p:sp>
      <p:sp>
        <p:nvSpPr>
          <p:cNvPr id="13117" name="Google Shape;13117;p29"/>
          <p:cNvSpPr txBox="1">
            <a:spLocks noGrp="1"/>
          </p:cNvSpPr>
          <p:nvPr>
            <p:ph type="subTitle" idx="14"/>
          </p:nvPr>
        </p:nvSpPr>
        <p:spPr>
          <a:xfrm>
            <a:off x="1211350" y="3760500"/>
            <a:ext cx="2811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CUADRO CLINICO</a:t>
            </a:r>
            <a:endParaRPr dirty="0"/>
          </a:p>
        </p:txBody>
      </p:sp>
      <p:sp>
        <p:nvSpPr>
          <p:cNvPr id="13118" name="Google Shape;13118;p29"/>
          <p:cNvSpPr txBox="1">
            <a:spLocks noGrp="1"/>
          </p:cNvSpPr>
          <p:nvPr>
            <p:ph type="subTitle" idx="15"/>
          </p:nvPr>
        </p:nvSpPr>
        <p:spPr>
          <a:xfrm>
            <a:off x="5427676" y="3760504"/>
            <a:ext cx="2811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TRATAMIENTO</a:t>
            </a:r>
            <a:endParaRPr dirty="0"/>
          </a:p>
        </p:txBody>
      </p:sp>
      <p:sp>
        <p:nvSpPr>
          <p:cNvPr id="13119" name="Google Shape;13119;p29"/>
          <p:cNvSpPr txBox="1">
            <a:spLocks noGrp="1"/>
          </p:cNvSpPr>
          <p:nvPr>
            <p:ph type="title" idx="2"/>
          </p:nvPr>
        </p:nvSpPr>
        <p:spPr>
          <a:xfrm>
            <a:off x="1211324" y="1258671"/>
            <a:ext cx="709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120" name="Google Shape;13120;p29"/>
          <p:cNvSpPr txBox="1">
            <a:spLocks noGrp="1"/>
          </p:cNvSpPr>
          <p:nvPr>
            <p:ph type="title" idx="3"/>
          </p:nvPr>
        </p:nvSpPr>
        <p:spPr>
          <a:xfrm>
            <a:off x="5427682" y="1258671"/>
            <a:ext cx="709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121" name="Google Shape;13121;p29"/>
          <p:cNvSpPr txBox="1">
            <a:spLocks noGrp="1"/>
          </p:cNvSpPr>
          <p:nvPr>
            <p:ph type="subTitle" idx="4"/>
          </p:nvPr>
        </p:nvSpPr>
        <p:spPr>
          <a:xfrm>
            <a:off x="5427676" y="2227393"/>
            <a:ext cx="2811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22" name="Google Shape;13122;p29"/>
          <p:cNvSpPr txBox="1">
            <a:spLocks noGrp="1"/>
          </p:cNvSpPr>
          <p:nvPr>
            <p:ph type="title" idx="5"/>
          </p:nvPr>
        </p:nvSpPr>
        <p:spPr>
          <a:xfrm>
            <a:off x="1211324" y="3086446"/>
            <a:ext cx="709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123" name="Google Shape;13123;p29"/>
          <p:cNvSpPr txBox="1">
            <a:spLocks noGrp="1"/>
          </p:cNvSpPr>
          <p:nvPr>
            <p:ph type="subTitle" idx="6"/>
          </p:nvPr>
        </p:nvSpPr>
        <p:spPr>
          <a:xfrm>
            <a:off x="1211350" y="4050971"/>
            <a:ext cx="2811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24" name="Google Shape;13124;p29"/>
          <p:cNvSpPr txBox="1">
            <a:spLocks noGrp="1"/>
          </p:cNvSpPr>
          <p:nvPr>
            <p:ph type="title" idx="7"/>
          </p:nvPr>
        </p:nvSpPr>
        <p:spPr>
          <a:xfrm>
            <a:off x="5427682" y="3086448"/>
            <a:ext cx="709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3125" name="Google Shape;13125;p29"/>
          <p:cNvSpPr txBox="1">
            <a:spLocks noGrp="1"/>
          </p:cNvSpPr>
          <p:nvPr>
            <p:ph type="subTitle" idx="8"/>
          </p:nvPr>
        </p:nvSpPr>
        <p:spPr>
          <a:xfrm>
            <a:off x="5427676" y="4050973"/>
            <a:ext cx="2811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26" name="Google Shape;1312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CONTENIDOS</a:t>
            </a:r>
            <a:endParaRPr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A84894-34B6-1894-28B3-C5F83FF94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9"/>
    </mc:Choice>
    <mc:Fallback>
      <p:transition spd="slow" advTm="1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4D9D5AD-3FA5-390D-F4F8-1F1C652A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115" y="299882"/>
            <a:ext cx="6246857" cy="5727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CL" dirty="0">
                <a:solidFill>
                  <a:schemeClr val="bg2">
                    <a:lumMod val="75000"/>
                  </a:schemeClr>
                </a:solidFill>
              </a:rPr>
              <a:t>¿QUÉ ES EL COQUELUCHE?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15BC34-7E34-40FE-E58E-7989D1AF0D5F}"/>
              </a:ext>
            </a:extLst>
          </p:cNvPr>
          <p:cNvSpPr txBox="1"/>
          <p:nvPr/>
        </p:nvSpPr>
        <p:spPr>
          <a:xfrm>
            <a:off x="740228" y="1422400"/>
            <a:ext cx="46373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L" sz="1600" dirty="0">
                <a:latin typeface="Manrope" panose="020B0604020202020204" charset="0"/>
              </a:rPr>
              <a:t>Enfermedad respiratoria aguda provocada por </a:t>
            </a:r>
            <a:r>
              <a:rPr lang="es-CL" sz="1600" b="1" dirty="0" err="1">
                <a:solidFill>
                  <a:schemeClr val="tx1"/>
                </a:solidFill>
                <a:latin typeface="Manrope" panose="020B0604020202020204" charset="0"/>
              </a:rPr>
              <a:t>Bordetella</a:t>
            </a:r>
            <a:r>
              <a:rPr lang="es-CL" sz="1600" b="1" dirty="0">
                <a:solidFill>
                  <a:schemeClr val="tx1"/>
                </a:solidFill>
                <a:latin typeface="Manrope" panose="020B0604020202020204" charset="0"/>
              </a:rPr>
              <a:t> </a:t>
            </a:r>
            <a:r>
              <a:rPr lang="es-CL" sz="1600" b="1" dirty="0" err="1">
                <a:solidFill>
                  <a:schemeClr val="tx1"/>
                </a:solidFill>
                <a:latin typeface="Manrope" panose="020B0604020202020204" charset="0"/>
              </a:rPr>
              <a:t>Pertussis</a:t>
            </a:r>
            <a:endParaRPr lang="es-CL" sz="1600" b="1" dirty="0">
              <a:solidFill>
                <a:schemeClr val="tx1"/>
              </a:solidFill>
              <a:latin typeface="Manrope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CL" sz="1600" b="1" dirty="0">
              <a:solidFill>
                <a:schemeClr val="tx1"/>
              </a:solidFill>
              <a:latin typeface="Manrope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b="0" dirty="0" err="1">
                <a:solidFill>
                  <a:srgbClr val="232323"/>
                </a:solidFill>
                <a:effectLst/>
                <a:latin typeface="Manrope" panose="020B0604020202020204" charset="0"/>
              </a:rPr>
              <a:t>Bordetella</a:t>
            </a:r>
            <a:r>
              <a:rPr lang="es-MX" sz="1600" b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 </a:t>
            </a:r>
            <a:r>
              <a:rPr lang="es-MX" sz="1600" b="0" dirty="0" err="1">
                <a:solidFill>
                  <a:srgbClr val="232323"/>
                </a:solidFill>
                <a:effectLst/>
                <a:latin typeface="Manrope" panose="020B0604020202020204" charset="0"/>
              </a:rPr>
              <a:t>pertussis</a:t>
            </a:r>
            <a:r>
              <a:rPr lang="es-MX" sz="1600" b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 </a:t>
            </a:r>
            <a:r>
              <a:rPr lang="es-MX" sz="1600" b="0" dirty="0">
                <a:solidFill>
                  <a:srgbClr val="232323"/>
                </a:solidFill>
                <a:effectLst/>
                <a:latin typeface="Manrope" panose="020B0604020202020204" charset="0"/>
                <a:sym typeface="Wingdings" panose="05000000000000000000" pitchFamily="2" charset="2"/>
              </a:rPr>
              <a:t> </a:t>
            </a:r>
            <a:r>
              <a:rPr lang="es-MX" sz="1600" b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cocobacilo gramnegativo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dirty="0">
              <a:solidFill>
                <a:srgbClr val="232323"/>
              </a:solidFill>
              <a:latin typeface="Manrope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b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Afecta principalmente a &lt; 1 año de edad , con mayor riesgo de morbilidad y mortalidad.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600" dirty="0">
              <a:solidFill>
                <a:srgbClr val="232323"/>
              </a:solidFill>
              <a:latin typeface="Manrope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600" b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Es una enfermedad prevenible por vacunas.</a:t>
            </a:r>
          </a:p>
        </p:txBody>
      </p:sp>
      <p:pic>
        <p:nvPicPr>
          <p:cNvPr id="2050" name="Picture 2" descr="Bordetella pertussis tos ferina bacteria ciencia educación vector  ilustración | Vector Premium">
            <a:extLst>
              <a:ext uri="{FF2B5EF4-FFF2-40B4-BE49-F238E27FC236}">
                <a16:creationId xmlns:a16="http://schemas.microsoft.com/office/drawing/2014/main" id="{DDB1AB91-C20B-91D9-376D-9B2F15228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4"/>
          <a:stretch/>
        </p:blipFill>
        <p:spPr bwMode="auto">
          <a:xfrm>
            <a:off x="5563508" y="1701539"/>
            <a:ext cx="2891064" cy="224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9EC3D4C-5164-B0C9-5291-2421AF2E2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607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20"/>
    </mc:Choice>
    <mc:Fallback>
      <p:transition spd="slow" advTm="4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4D9D5AD-3FA5-390D-F4F8-1F1C652A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257" y="285368"/>
            <a:ext cx="3329485" cy="5727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CL" dirty="0">
                <a:solidFill>
                  <a:schemeClr val="bg2">
                    <a:lumMod val="75000"/>
                  </a:schemeClr>
                </a:solidFill>
              </a:rPr>
              <a:t>TRANSMISIÓN</a:t>
            </a:r>
          </a:p>
        </p:txBody>
      </p:sp>
      <p:pic>
        <p:nvPicPr>
          <p:cNvPr id="3074" name="Picture 2" descr="Pertusis (Tosferina) | Concise Medical Knowledge">
            <a:extLst>
              <a:ext uri="{FF2B5EF4-FFF2-40B4-BE49-F238E27FC236}">
                <a16:creationId xmlns:a16="http://schemas.microsoft.com/office/drawing/2014/main" id="{D02EB391-9290-E608-F926-A2E2ECC2A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36" y="1424415"/>
            <a:ext cx="3769566" cy="26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7338A2E-4B2B-6194-9EB6-7993B1E54DC0}"/>
              </a:ext>
            </a:extLst>
          </p:cNvPr>
          <p:cNvSpPr txBox="1"/>
          <p:nvPr/>
        </p:nvSpPr>
        <p:spPr>
          <a:xfrm>
            <a:off x="497113" y="1424415"/>
            <a:ext cx="4074886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Se propaga a través de gotitas respiratorias.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dirty="0">
              <a:solidFill>
                <a:srgbClr val="232323"/>
              </a:solidFill>
              <a:latin typeface="Noto Sans" panose="020B050204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Afecta vía aérea alta y baja.</a:t>
            </a:r>
          </a:p>
          <a:p>
            <a:pPr algn="just"/>
            <a:r>
              <a:rPr lang="es-MX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s-MX" dirty="0">
                <a:solidFill>
                  <a:srgbClr val="232323"/>
                </a:solidFill>
                <a:latin typeface="Noto Sans" panose="020B0502040504020204" pitchFamily="34" charset="0"/>
              </a:rPr>
              <a:t>S</a:t>
            </a:r>
            <a:r>
              <a:rPr lang="es-MX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 puede transmitir al toser, estornudar .</a:t>
            </a:r>
          </a:p>
          <a:p>
            <a:pPr algn="just"/>
            <a:endParaRPr lang="es-MX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b="1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El riesgo de transmisión es mayor durante la etapa catarral 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</a:t>
            </a:r>
            <a:r>
              <a:rPr lang="es-MX" dirty="0">
                <a:solidFill>
                  <a:srgbClr val="232323"/>
                </a:solidFill>
                <a:latin typeface="Noto Sans" panose="020B0502040504020204" pitchFamily="34" charset="0"/>
              </a:rPr>
              <a:t>E</a:t>
            </a:r>
            <a:r>
              <a:rPr lang="es-MX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l período de incubación promedio de </a:t>
            </a:r>
            <a:r>
              <a:rPr lang="es-MX" b="0" i="1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B. </a:t>
            </a:r>
            <a:r>
              <a:rPr lang="es-MX" b="0" i="1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pertussis</a:t>
            </a:r>
            <a:r>
              <a:rPr lang="es-MX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es de 7 a 10 días, con un rango de 6 a 20 días.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C8CC88D-D2E6-933E-FBE0-E3CFF855AC11}"/>
              </a:ext>
            </a:extLst>
          </p:cNvPr>
          <p:cNvSpPr txBox="1"/>
          <p:nvPr/>
        </p:nvSpPr>
        <p:spPr>
          <a:xfrm rot="21247729">
            <a:off x="5961743" y="4083233"/>
            <a:ext cx="4869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 charset="0"/>
              </a:rPr>
              <a:t>NOTIFICACION OBLIGATORIA</a:t>
            </a:r>
            <a:endParaRPr lang="es-MX" b="1" i="0" dirty="0">
              <a:solidFill>
                <a:schemeClr val="accent6">
                  <a:lumMod val="50000"/>
                </a:schemeClr>
              </a:solidFill>
              <a:effectLst/>
              <a:latin typeface="Noto Sans" panose="020B0502040504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9002E8-1EFC-D74A-7E9C-5C2237A2F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279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13"/>
    </mc:Choice>
    <mc:Fallback>
      <p:transition spd="slow" advTm="8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4D9D5AD-3FA5-390D-F4F8-1F1C652A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257" y="285368"/>
            <a:ext cx="4001543" cy="5727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CL" dirty="0">
                <a:solidFill>
                  <a:schemeClr val="bg2">
                    <a:lumMod val="75000"/>
                  </a:schemeClr>
                </a:solidFill>
              </a:rPr>
              <a:t>CUADRO CLINICO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D1460B-2A7E-834D-FA16-D12FF2D8CE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25" t="30213" r="21032" b="15061"/>
          <a:stretch/>
        </p:blipFill>
        <p:spPr>
          <a:xfrm>
            <a:off x="2907257" y="1164318"/>
            <a:ext cx="5435600" cy="2814864"/>
          </a:xfrm>
          <a:prstGeom prst="rect">
            <a:avLst/>
          </a:prstGeom>
        </p:spPr>
      </p:pic>
      <p:pic>
        <p:nvPicPr>
          <p:cNvPr id="6" name="Pertussisinfantvid">
            <a:hlinkClick r:id="" action="ppaction://media"/>
            <a:extLst>
              <a:ext uri="{FF2B5EF4-FFF2-40B4-BE49-F238E27FC236}">
                <a16:creationId xmlns:a16="http://schemas.microsoft.com/office/drawing/2014/main" id="{4F6C3CD8-6AE5-5368-2434-27DFCFC44A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286" y="1860549"/>
            <a:ext cx="2438400" cy="1828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5BF8205-311F-46A2-F617-CC51440F7DA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37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61"/>
    </mc:Choice>
    <mc:Fallback>
      <p:transition spd="slow" advTm="119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688" objId="6"/>
        <p14:stopEvt time="76756" objId="6"/>
        <p14:playEvt time="112220" objId="6"/>
        <p14:pauseEvt time="114589" objId="6"/>
        <p14:stopEvt time="119673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4D9D5AD-3FA5-390D-F4F8-1F1C652A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86" y="285368"/>
            <a:ext cx="4001543" cy="5727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CL" dirty="0">
                <a:solidFill>
                  <a:schemeClr val="bg2">
                    <a:lumMod val="75000"/>
                  </a:schemeClr>
                </a:solidFill>
              </a:rPr>
              <a:t>CUADRO CLINICO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868B00-C198-C731-5969-E209C7263274}"/>
              </a:ext>
            </a:extLst>
          </p:cNvPr>
          <p:cNvSpPr txBox="1"/>
          <p:nvPr/>
        </p:nvSpPr>
        <p:spPr>
          <a:xfrm>
            <a:off x="838200" y="1433851"/>
            <a:ext cx="3443515" cy="2462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b="0" i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La presentación clínica de la tos ferina </a:t>
            </a:r>
            <a:r>
              <a:rPr lang="es-MX" dirty="0">
                <a:solidFill>
                  <a:srgbClr val="232323"/>
                </a:solidFill>
                <a:latin typeface="Manrope" panose="020B0604020202020204" charset="0"/>
              </a:rPr>
              <a:t>en </a:t>
            </a:r>
            <a:r>
              <a:rPr lang="es-MX" b="0" i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los menores de cuatro meses, puede incluir :</a:t>
            </a:r>
            <a:endParaRPr lang="es-MX" dirty="0">
              <a:solidFill>
                <a:srgbClr val="232323"/>
              </a:solidFill>
              <a:latin typeface="Manrope" panose="020B0604020202020204" charset="0"/>
            </a:endParaRPr>
          </a:p>
          <a:p>
            <a:pPr algn="just"/>
            <a:endParaRPr lang="es-MX" b="0" i="0" dirty="0">
              <a:solidFill>
                <a:srgbClr val="232323"/>
              </a:solidFill>
              <a:effectLst/>
              <a:latin typeface="Manrope" panose="020B0604020202020204" charset="0"/>
            </a:endParaRPr>
          </a:p>
          <a:p>
            <a:pPr algn="just"/>
            <a:r>
              <a:rPr lang="es-MX" b="0" i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●Una etapa catarral corta o ausente </a:t>
            </a:r>
          </a:p>
          <a:p>
            <a:pPr algn="just"/>
            <a:endParaRPr lang="es-MX" b="0" i="0" dirty="0">
              <a:solidFill>
                <a:srgbClr val="232323"/>
              </a:solidFill>
              <a:effectLst/>
              <a:latin typeface="Manrope" panose="020B0604020202020204" charset="0"/>
            </a:endParaRPr>
          </a:p>
          <a:p>
            <a:pPr algn="just"/>
            <a:r>
              <a:rPr lang="es-MX" b="0" i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●Complicaciones, que incluyen </a:t>
            </a:r>
            <a:r>
              <a:rPr lang="es-MX" b="1" i="0" u="sng" dirty="0">
                <a:solidFill>
                  <a:schemeClr val="tx1"/>
                </a:solidFill>
                <a:effectLst/>
                <a:latin typeface="Manrope" panose="020B0604020202020204" charset="0"/>
              </a:rPr>
              <a:t>apnea, convulsiones, dificultad respiratoria</a:t>
            </a:r>
            <a:r>
              <a:rPr lang="es-MX" b="0" i="0" dirty="0">
                <a:solidFill>
                  <a:srgbClr val="232323"/>
                </a:solidFill>
                <a:effectLst/>
                <a:latin typeface="Manrope" panose="020B0604020202020204" charset="0"/>
              </a:rPr>
              <a:t>, neumonía e hipertensión pulmonar, hipotensión/shock.</a:t>
            </a:r>
          </a:p>
          <a:p>
            <a:pPr algn="l"/>
            <a:endParaRPr lang="es-MX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</p:txBody>
      </p:sp>
      <p:pic>
        <p:nvPicPr>
          <p:cNvPr id="5122" name="Picture 2" descr="Cómo reconocer el coqueluche o tos convulsiva? | Actualidad | Página 7">
            <a:extLst>
              <a:ext uri="{FF2B5EF4-FFF2-40B4-BE49-F238E27FC236}">
                <a16:creationId xmlns:a16="http://schemas.microsoft.com/office/drawing/2014/main" id="{2FD71395-9570-38E1-4998-7D13D9BB5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87" y="1433851"/>
            <a:ext cx="3706557" cy="24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03869D-51DF-0E38-CEBF-46968614A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500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44"/>
    </mc:Choice>
    <mc:Fallback>
      <p:transition spd="slow" advTm="2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4D9D5AD-3FA5-390D-F4F8-1F1C652A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658" y="292379"/>
            <a:ext cx="6640285" cy="5727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CL" sz="2800" dirty="0">
                <a:solidFill>
                  <a:schemeClr val="bg2">
                    <a:lumMod val="75000"/>
                  </a:schemeClr>
                </a:solidFill>
              </a:rPr>
              <a:t>CUADRO CLINICO: COMPLICACIONES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868B00-C198-C731-5969-E209C7263274}"/>
              </a:ext>
            </a:extLst>
          </p:cNvPr>
          <p:cNvSpPr txBox="1"/>
          <p:nvPr/>
        </p:nvSpPr>
        <p:spPr>
          <a:xfrm>
            <a:off x="772886" y="1258797"/>
            <a:ext cx="4474029" cy="2462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s-MX" dirty="0"/>
              <a:t></a:t>
            </a:r>
            <a:r>
              <a:rPr lang="es-MX" b="1" dirty="0"/>
              <a:t> NEUROLOGICAS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dirty="0"/>
              <a:t>Convulsiones:  secundarias a la hipoxia cerebral, por neurotoxicidad directa mediada por la Toxina </a:t>
            </a:r>
            <a:r>
              <a:rPr lang="es-MX" dirty="0" err="1"/>
              <a:t>Pertussis</a:t>
            </a:r>
            <a:endParaRPr lang="es-MX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dirty="0"/>
              <a:t>Hemorragia </a:t>
            </a:r>
            <a:r>
              <a:rPr lang="es-MX" dirty="0" err="1"/>
              <a:t>intracraneana</a:t>
            </a:r>
            <a:endParaRPr lang="es-MX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dirty="0" err="1"/>
              <a:t>Encefalopatia</a:t>
            </a:r>
            <a:r>
              <a:rPr lang="es-MX" dirty="0"/>
              <a:t> </a:t>
            </a:r>
          </a:p>
          <a:p>
            <a:pPr algn="l"/>
            <a:endParaRPr lang="es-MX" dirty="0"/>
          </a:p>
          <a:p>
            <a:pPr algn="l"/>
            <a:r>
              <a:rPr lang="es-MX" b="1" dirty="0"/>
              <a:t> NO NEUROLOGICAS </a:t>
            </a:r>
          </a:p>
          <a:p>
            <a:pPr algn="l"/>
            <a:r>
              <a:rPr lang="es-MX" dirty="0"/>
              <a:t>•     Otitis media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C00000"/>
                </a:solidFill>
              </a:rPr>
              <a:t>Neumonía </a:t>
            </a:r>
            <a:r>
              <a:rPr lang="es-MX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s-MX" b="1" dirty="0">
                <a:solidFill>
                  <a:srgbClr val="C00000"/>
                </a:solidFill>
              </a:rPr>
              <a:t>(6-15% de los casos)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dirty="0"/>
              <a:t>HTP</a:t>
            </a:r>
            <a:endParaRPr lang="es-MX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</p:txBody>
      </p:sp>
      <p:pic>
        <p:nvPicPr>
          <p:cNvPr id="4098" name="Picture 2" descr="Coqueluche (tos convulsa) | Bebé | Babysitio">
            <a:extLst>
              <a:ext uri="{FF2B5EF4-FFF2-40B4-BE49-F238E27FC236}">
                <a16:creationId xmlns:a16="http://schemas.microsoft.com/office/drawing/2014/main" id="{F6F9FD02-0470-1D9B-B078-1A4D092B8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27" y="1258797"/>
            <a:ext cx="3184071" cy="20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A882876-49A8-D4C3-081F-4A81382EF0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56" t="54039" r="36826" b="29631"/>
          <a:stretch/>
        </p:blipFill>
        <p:spPr>
          <a:xfrm>
            <a:off x="5435146" y="3264762"/>
            <a:ext cx="3344634" cy="94184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A40839-07F3-65AB-CC64-7274C4691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831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76"/>
    </mc:Choice>
    <mc:Fallback>
      <p:transition spd="slow" advTm="3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49F9F64-8AE8-17BC-0BAD-A7EA136405DE}"/>
              </a:ext>
            </a:extLst>
          </p:cNvPr>
          <p:cNvSpPr txBox="1"/>
          <p:nvPr/>
        </p:nvSpPr>
        <p:spPr>
          <a:xfrm>
            <a:off x="685798" y="1371688"/>
            <a:ext cx="5199743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dirty="0">
                <a:latin typeface="Manrope" panose="020B0604020202020204" charset="0"/>
              </a:rPr>
              <a:t>Mientras más pequeño sea el niño, mayores serán las probabilidades de que necesite tratamiento en un hospital. De los lactantes  que son hospitalizados por coqueluche: </a:t>
            </a:r>
          </a:p>
          <a:p>
            <a:endParaRPr lang="es-MX" sz="1600" dirty="0">
              <a:latin typeface="Manrope" panose="020B0604020202020204" charset="0"/>
            </a:endParaRPr>
          </a:p>
          <a:p>
            <a:r>
              <a:rPr lang="es-MX" sz="1600" b="1" dirty="0">
                <a:latin typeface="Manrope" panose="020B0604020202020204" charset="0"/>
              </a:rPr>
              <a:t>• 1 de cada 5 contrae neumonía </a:t>
            </a:r>
          </a:p>
          <a:p>
            <a:r>
              <a:rPr lang="es-MX" sz="1600" b="1" dirty="0">
                <a:latin typeface="Manrope" panose="020B0604020202020204" charset="0"/>
              </a:rPr>
              <a:t>• 1 de cada 100 tendrá convulsiones</a:t>
            </a:r>
          </a:p>
          <a:p>
            <a:r>
              <a:rPr lang="es-MX" sz="1600" b="1" dirty="0">
                <a:latin typeface="Manrope" panose="020B0604020202020204" charset="0"/>
              </a:rPr>
              <a:t> • La mitad tendrá apnea </a:t>
            </a:r>
          </a:p>
          <a:p>
            <a:r>
              <a:rPr lang="es-MX" sz="1600" b="1" dirty="0">
                <a:latin typeface="Manrope" panose="020B0604020202020204" charset="0"/>
              </a:rPr>
              <a:t>• 1 de cada 300 tendrá encefalopatía</a:t>
            </a:r>
          </a:p>
          <a:p>
            <a:r>
              <a:rPr lang="es-MX" sz="1600" b="1" dirty="0">
                <a:latin typeface="Manrope" panose="020B0604020202020204" charset="0"/>
              </a:rPr>
              <a:t> • 1 de cada 100 morirá</a:t>
            </a:r>
            <a:endParaRPr lang="es-CL" sz="1600" b="1" dirty="0">
              <a:latin typeface="Manrope" panose="020B0604020202020204" charset="0"/>
            </a:endParaRP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AC0D5897-0DC9-8F19-E58A-52BB91F46EDF}"/>
              </a:ext>
            </a:extLst>
          </p:cNvPr>
          <p:cNvSpPr txBox="1">
            <a:spLocks/>
          </p:cNvSpPr>
          <p:nvPr/>
        </p:nvSpPr>
        <p:spPr>
          <a:xfrm>
            <a:off x="1328058" y="292379"/>
            <a:ext cx="6640285" cy="572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s-CL" sz="2800" dirty="0">
                <a:solidFill>
                  <a:schemeClr val="bg2">
                    <a:lumMod val="75000"/>
                  </a:schemeClr>
                </a:solidFill>
              </a:rPr>
              <a:t>CUADRO CLINICO: COMPLICACIONES </a:t>
            </a:r>
          </a:p>
        </p:txBody>
      </p:sp>
      <p:pic>
        <p:nvPicPr>
          <p:cNvPr id="6150" name="Picture 6" descr="Importante - Iconos gratis de comunicaciones">
            <a:extLst>
              <a:ext uri="{FF2B5EF4-FFF2-40B4-BE49-F238E27FC236}">
                <a16:creationId xmlns:a16="http://schemas.microsoft.com/office/drawing/2014/main" id="{9F8BFE77-AB47-ABDF-780F-04134B83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71" y="1520474"/>
            <a:ext cx="2256971" cy="225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8F0F63A-AFE7-B22E-0D20-881246355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113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8"/>
    </mc:Choice>
    <mc:Fallback>
      <p:transition spd="slow" advTm="3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B3AE4BF-CAB7-6BAC-8AFC-F0D42B0EDB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48" t="74395" r="28889" b="17884"/>
          <a:stretch/>
        </p:blipFill>
        <p:spPr>
          <a:xfrm>
            <a:off x="1272087" y="1357084"/>
            <a:ext cx="6998969" cy="722701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8A07CD4E-F133-F0A0-C2BF-6E7B8280923F}"/>
              </a:ext>
            </a:extLst>
          </p:cNvPr>
          <p:cNvSpPr txBox="1">
            <a:spLocks/>
          </p:cNvSpPr>
          <p:nvPr/>
        </p:nvSpPr>
        <p:spPr>
          <a:xfrm>
            <a:off x="1560287" y="335921"/>
            <a:ext cx="6320971" cy="572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s-CL" sz="2800" dirty="0">
                <a:solidFill>
                  <a:schemeClr val="bg2">
                    <a:lumMod val="75000"/>
                  </a:schemeClr>
                </a:solidFill>
              </a:rPr>
              <a:t>EXÁMENES APOYO DIAGNOSTICO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90E9BA-624E-D605-0A91-A6827B52E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372" y="2318476"/>
            <a:ext cx="2960292" cy="19759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906A70-AAD1-390A-A59D-EC219AC43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377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33"/>
    </mc:Choice>
    <mc:Fallback>
      <p:transition spd="slow" advTm="4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2"/>
</p:tagLst>
</file>

<file path=ppt/theme/theme1.xml><?xml version="1.0" encoding="utf-8"?>
<a:theme xmlns:a="http://schemas.openxmlformats.org/drawingml/2006/main" name="Respiratory Diseases: Emphysema Breakthrough by Slidesgo">
  <a:themeElements>
    <a:clrScheme name="Simple Light">
      <a:dk1>
        <a:srgbClr val="355391"/>
      </a:dk1>
      <a:lt1>
        <a:srgbClr val="FFECE6"/>
      </a:lt1>
      <a:dk2>
        <a:srgbClr val="97BABB"/>
      </a:dk2>
      <a:lt2>
        <a:srgbClr val="C9E9F4"/>
      </a:lt2>
      <a:accent1>
        <a:srgbClr val="EEA2C6"/>
      </a:accent1>
      <a:accent2>
        <a:srgbClr val="F8EA87"/>
      </a:accent2>
      <a:accent3>
        <a:srgbClr val="7C94C0"/>
      </a:accent3>
      <a:accent4>
        <a:srgbClr val="FFF4B6"/>
      </a:accent4>
      <a:accent5>
        <a:srgbClr val="FFC2A1"/>
      </a:accent5>
      <a:accent6>
        <a:srgbClr val="FF7D7D"/>
      </a:accent6>
      <a:hlink>
        <a:srgbClr val="35539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Presentación en pantalla (16:9)</PresentationFormat>
  <Paragraphs>74</Paragraphs>
  <Slides>12</Slides>
  <Notes>3</Notes>
  <HiddenSlides>0</HiddenSlides>
  <MMClips>13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Manrope</vt:lpstr>
      <vt:lpstr>Arial</vt:lpstr>
      <vt:lpstr>Inter</vt:lpstr>
      <vt:lpstr>Bebas Neue</vt:lpstr>
      <vt:lpstr>Wingdings</vt:lpstr>
      <vt:lpstr>Noto Sans</vt:lpstr>
      <vt:lpstr>Respiratory Diseases: Emphysema Breakthrough by Slidesgo</vt:lpstr>
      <vt:lpstr>Infecciones respiratorias: ¿Que es el Coqueluche?</vt:lpstr>
      <vt:lpstr>01</vt:lpstr>
      <vt:lpstr>¿QUÉ ES EL COQUELUCHE?</vt:lpstr>
      <vt:lpstr>TRANSMISIÓN</vt:lpstr>
      <vt:lpstr>CUADRO CLINICO</vt:lpstr>
      <vt:lpstr>CUADRO CLINICO</vt:lpstr>
      <vt:lpstr>CUADRO CLINICO: COMPLICACIONES </vt:lpstr>
      <vt:lpstr>Presentación de PowerPoint</vt:lpstr>
      <vt:lpstr>Presentación de PowerPoint</vt:lpstr>
      <vt:lpstr>Presentación de PowerPoint</vt:lpstr>
      <vt:lpstr>Presentación de PowerPoint</vt:lpstr>
      <vt:lpstr>Infecciones respiratorias: ¿Que es el Coqueluche?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Infecciones respiratorias: ¿Que es el Coqueluche?</dc:title>
  <dc:creator>nicole rosales</dc:creator>
  <cp:lastModifiedBy>nicole rosales</cp:lastModifiedBy>
  <cp:revision>1</cp:revision>
  <dcterms:modified xsi:type="dcterms:W3CDTF">2023-04-01T19:25:48Z</dcterms:modified>
</cp:coreProperties>
</file>