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76" r:id="rId5"/>
    <p:sldId id="277" r:id="rId6"/>
    <p:sldId id="278" r:id="rId7"/>
    <p:sldId id="280" r:id="rId8"/>
    <p:sldId id="279" r:id="rId9"/>
    <p:sldId id="281" r:id="rId10"/>
    <p:sldId id="272" r:id="rId11"/>
    <p:sldId id="273" r:id="rId12"/>
    <p:sldId id="274" r:id="rId13"/>
    <p:sldId id="275" r:id="rId14"/>
    <p:sldId id="267" r:id="rId15"/>
    <p:sldId id="268" r:id="rId16"/>
    <p:sldId id="269" r:id="rId17"/>
    <p:sldId id="270" r:id="rId18"/>
    <p:sldId id="271" r:id="rId19"/>
    <p:sldId id="266" r:id="rId20"/>
  </p:sldIdLst>
  <p:sldSz cx="12192000" cy="6858000"/>
  <p:notesSz cx="6858000" cy="9144000"/>
  <p:custDataLst>
    <p:tags r:id="rId22"/>
  </p:custData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E70454-9917-4BB2-9116-8CCC65197527}" type="doc">
      <dgm:prSet loTypeId="urn:microsoft.com/office/officeart/2005/8/layout/hList3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s-CL"/>
        </a:p>
      </dgm:t>
    </dgm:pt>
    <dgm:pt modelId="{80B04077-38D6-42D4-8599-ECC4011CD1DB}">
      <dgm:prSet phldrT="[Texto]"/>
      <dgm:spPr/>
      <dgm:t>
        <a:bodyPr/>
        <a:lstStyle/>
        <a:p>
          <a:r>
            <a:rPr lang="es-CL" dirty="0" smtClean="0"/>
            <a:t>A.- Predominante insatisfacción por la cantidad, o calidad del sueño, asociada a uno o más de los siguientes: </a:t>
          </a:r>
          <a:endParaRPr lang="es-CL" dirty="0"/>
        </a:p>
      </dgm:t>
    </dgm:pt>
    <dgm:pt modelId="{0C815690-2001-4B63-AEB8-1DF4E7A09CFF}" type="parTrans" cxnId="{C51EF249-EFFE-490A-A753-9E09990E5D88}">
      <dgm:prSet/>
      <dgm:spPr/>
      <dgm:t>
        <a:bodyPr/>
        <a:lstStyle/>
        <a:p>
          <a:endParaRPr lang="es-CL"/>
        </a:p>
      </dgm:t>
    </dgm:pt>
    <dgm:pt modelId="{090FAFC8-19E9-48F8-8442-D2C1C0F183CD}" type="sibTrans" cxnId="{C51EF249-EFFE-490A-A753-9E09990E5D88}">
      <dgm:prSet/>
      <dgm:spPr/>
      <dgm:t>
        <a:bodyPr/>
        <a:lstStyle/>
        <a:p>
          <a:endParaRPr lang="es-CL"/>
        </a:p>
      </dgm:t>
    </dgm:pt>
    <dgm:pt modelId="{B91E42EB-D1F6-457D-8ED6-970281BC72AC}">
      <dgm:prSet phldrT="[Texto]"/>
      <dgm:spPr/>
      <dgm:t>
        <a:bodyPr/>
        <a:lstStyle/>
        <a:p>
          <a:r>
            <a:rPr lang="es-CL" dirty="0" smtClean="0"/>
            <a:t>Dificultad para iniciar el sueño</a:t>
          </a:r>
          <a:endParaRPr lang="es-CL" dirty="0"/>
        </a:p>
      </dgm:t>
    </dgm:pt>
    <dgm:pt modelId="{31A9C5C1-C806-4C8C-84B1-F8644A4CCB29}" type="parTrans" cxnId="{E4FAC35D-89BF-4FAD-BBA2-47E075B2CE24}">
      <dgm:prSet/>
      <dgm:spPr/>
      <dgm:t>
        <a:bodyPr/>
        <a:lstStyle/>
        <a:p>
          <a:endParaRPr lang="es-CL"/>
        </a:p>
      </dgm:t>
    </dgm:pt>
    <dgm:pt modelId="{F991415C-BF9D-41EB-853C-1F74A323A4B9}" type="sibTrans" cxnId="{E4FAC35D-89BF-4FAD-BBA2-47E075B2CE24}">
      <dgm:prSet/>
      <dgm:spPr/>
      <dgm:t>
        <a:bodyPr/>
        <a:lstStyle/>
        <a:p>
          <a:endParaRPr lang="es-CL"/>
        </a:p>
      </dgm:t>
    </dgm:pt>
    <dgm:pt modelId="{4A86E2B6-51EA-4D25-9486-81F71015AAA8}">
      <dgm:prSet phldrT="[Texto]"/>
      <dgm:spPr/>
      <dgm:t>
        <a:bodyPr/>
        <a:lstStyle/>
        <a:p>
          <a:r>
            <a:rPr lang="es-CL" dirty="0" smtClean="0"/>
            <a:t>Dificultad para mantener el sueño que se caracteriza por despertares frecuentes o problemas para volver a conciliar el sueño después de despertar</a:t>
          </a:r>
          <a:endParaRPr lang="es-CL" dirty="0"/>
        </a:p>
      </dgm:t>
    </dgm:pt>
    <dgm:pt modelId="{7AEFDE70-366B-4DCB-ADBE-9AB63146F481}" type="parTrans" cxnId="{41B8EAB0-3A2D-42B5-B2AF-00CF67E96778}">
      <dgm:prSet/>
      <dgm:spPr/>
      <dgm:t>
        <a:bodyPr/>
        <a:lstStyle/>
        <a:p>
          <a:endParaRPr lang="es-CL"/>
        </a:p>
      </dgm:t>
    </dgm:pt>
    <dgm:pt modelId="{F13B1FC5-8260-49CC-9B7E-5DF192637144}" type="sibTrans" cxnId="{41B8EAB0-3A2D-42B5-B2AF-00CF67E96778}">
      <dgm:prSet/>
      <dgm:spPr/>
      <dgm:t>
        <a:bodyPr/>
        <a:lstStyle/>
        <a:p>
          <a:endParaRPr lang="es-CL"/>
        </a:p>
      </dgm:t>
    </dgm:pt>
    <dgm:pt modelId="{E9E48F46-D9DF-4DD6-99E6-66FD9D728CCD}">
      <dgm:prSet phldrT="[Texto]"/>
      <dgm:spPr/>
      <dgm:t>
        <a:bodyPr/>
        <a:lstStyle/>
        <a:p>
          <a:r>
            <a:rPr lang="es-CL" dirty="0" smtClean="0"/>
            <a:t>Despertar pronto por la mañana con incapacidad para volver a dormir</a:t>
          </a:r>
          <a:endParaRPr lang="es-CL" dirty="0"/>
        </a:p>
      </dgm:t>
    </dgm:pt>
    <dgm:pt modelId="{64623690-A1BE-40C0-94B9-0FEBE7A782C3}" type="parTrans" cxnId="{8263F932-17B5-4359-B5A8-6650DCCD01D9}">
      <dgm:prSet/>
      <dgm:spPr/>
      <dgm:t>
        <a:bodyPr/>
        <a:lstStyle/>
        <a:p>
          <a:endParaRPr lang="es-CL"/>
        </a:p>
      </dgm:t>
    </dgm:pt>
    <dgm:pt modelId="{1605040C-6896-4631-9114-A6175869B81C}" type="sibTrans" cxnId="{8263F932-17B5-4359-B5A8-6650DCCD01D9}">
      <dgm:prSet/>
      <dgm:spPr/>
      <dgm:t>
        <a:bodyPr/>
        <a:lstStyle/>
        <a:p>
          <a:endParaRPr lang="es-CL"/>
        </a:p>
      </dgm:t>
    </dgm:pt>
    <dgm:pt modelId="{3BA739B9-B048-441E-8F28-0F252249AFD7}" type="pres">
      <dgm:prSet presAssocID="{D5E70454-9917-4BB2-9116-8CCC6519752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31064E91-F6FF-424B-8A50-9C167B9FF0E8}" type="pres">
      <dgm:prSet presAssocID="{80B04077-38D6-42D4-8599-ECC4011CD1DB}" presName="roof" presStyleLbl="dkBgShp" presStyleIdx="0" presStyleCnt="2"/>
      <dgm:spPr/>
      <dgm:t>
        <a:bodyPr/>
        <a:lstStyle/>
        <a:p>
          <a:endParaRPr lang="es-CL"/>
        </a:p>
      </dgm:t>
    </dgm:pt>
    <dgm:pt modelId="{A9F93CF8-648C-4457-A5BD-322A775350D3}" type="pres">
      <dgm:prSet presAssocID="{80B04077-38D6-42D4-8599-ECC4011CD1DB}" presName="pillars" presStyleCnt="0"/>
      <dgm:spPr/>
      <dgm:t>
        <a:bodyPr/>
        <a:lstStyle/>
        <a:p>
          <a:endParaRPr lang="es-ES"/>
        </a:p>
      </dgm:t>
    </dgm:pt>
    <dgm:pt modelId="{CFEDB916-0A31-4095-B160-44AA7EF6862C}" type="pres">
      <dgm:prSet presAssocID="{80B04077-38D6-42D4-8599-ECC4011CD1DB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3641323-3BBB-4CC7-B664-79664A5E2624}" type="pres">
      <dgm:prSet presAssocID="{4A86E2B6-51EA-4D25-9486-81F71015AAA8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82A88C4-4473-4CA9-BA44-B0F9A3F413B2}" type="pres">
      <dgm:prSet presAssocID="{E9E48F46-D9DF-4DD6-99E6-66FD9D728CCD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CAC1AF8-3E0A-4700-A8B8-66C509B82EE7}" type="pres">
      <dgm:prSet presAssocID="{80B04077-38D6-42D4-8599-ECC4011CD1DB}" presName="base" presStyleLbl="dkBgShp" presStyleIdx="1" presStyleCnt="2"/>
      <dgm:spPr/>
      <dgm:t>
        <a:bodyPr/>
        <a:lstStyle/>
        <a:p>
          <a:endParaRPr lang="es-ES"/>
        </a:p>
      </dgm:t>
    </dgm:pt>
  </dgm:ptLst>
  <dgm:cxnLst>
    <dgm:cxn modelId="{41B8EAB0-3A2D-42B5-B2AF-00CF67E96778}" srcId="{80B04077-38D6-42D4-8599-ECC4011CD1DB}" destId="{4A86E2B6-51EA-4D25-9486-81F71015AAA8}" srcOrd="1" destOrd="0" parTransId="{7AEFDE70-366B-4DCB-ADBE-9AB63146F481}" sibTransId="{F13B1FC5-8260-49CC-9B7E-5DF192637144}"/>
    <dgm:cxn modelId="{E4FAC35D-89BF-4FAD-BBA2-47E075B2CE24}" srcId="{80B04077-38D6-42D4-8599-ECC4011CD1DB}" destId="{B91E42EB-D1F6-457D-8ED6-970281BC72AC}" srcOrd="0" destOrd="0" parTransId="{31A9C5C1-C806-4C8C-84B1-F8644A4CCB29}" sibTransId="{F991415C-BF9D-41EB-853C-1F74A323A4B9}"/>
    <dgm:cxn modelId="{F7098062-7A3C-40C0-83F7-ADCF3DCF6511}" type="presOf" srcId="{E9E48F46-D9DF-4DD6-99E6-66FD9D728CCD}" destId="{982A88C4-4473-4CA9-BA44-B0F9A3F413B2}" srcOrd="0" destOrd="0" presId="urn:microsoft.com/office/officeart/2005/8/layout/hList3"/>
    <dgm:cxn modelId="{995DB591-2C0F-4D28-8067-F5F179E7CFE3}" type="presOf" srcId="{4A86E2B6-51EA-4D25-9486-81F71015AAA8}" destId="{83641323-3BBB-4CC7-B664-79664A5E2624}" srcOrd="0" destOrd="0" presId="urn:microsoft.com/office/officeart/2005/8/layout/hList3"/>
    <dgm:cxn modelId="{C51EF249-EFFE-490A-A753-9E09990E5D88}" srcId="{D5E70454-9917-4BB2-9116-8CCC65197527}" destId="{80B04077-38D6-42D4-8599-ECC4011CD1DB}" srcOrd="0" destOrd="0" parTransId="{0C815690-2001-4B63-AEB8-1DF4E7A09CFF}" sibTransId="{090FAFC8-19E9-48F8-8442-D2C1C0F183CD}"/>
    <dgm:cxn modelId="{811C2D25-C374-4137-9806-38C156C2F7BB}" type="presOf" srcId="{B91E42EB-D1F6-457D-8ED6-970281BC72AC}" destId="{CFEDB916-0A31-4095-B160-44AA7EF6862C}" srcOrd="0" destOrd="0" presId="urn:microsoft.com/office/officeart/2005/8/layout/hList3"/>
    <dgm:cxn modelId="{2F248E15-2B1D-42BA-A272-FE3CED9121FE}" type="presOf" srcId="{80B04077-38D6-42D4-8599-ECC4011CD1DB}" destId="{31064E91-F6FF-424B-8A50-9C167B9FF0E8}" srcOrd="0" destOrd="0" presId="urn:microsoft.com/office/officeart/2005/8/layout/hList3"/>
    <dgm:cxn modelId="{8263F932-17B5-4359-B5A8-6650DCCD01D9}" srcId="{80B04077-38D6-42D4-8599-ECC4011CD1DB}" destId="{E9E48F46-D9DF-4DD6-99E6-66FD9D728CCD}" srcOrd="2" destOrd="0" parTransId="{64623690-A1BE-40C0-94B9-0FEBE7A782C3}" sibTransId="{1605040C-6896-4631-9114-A6175869B81C}"/>
    <dgm:cxn modelId="{8EACBD7E-CE52-4055-9C97-4400A40C2AC0}" type="presOf" srcId="{D5E70454-9917-4BB2-9116-8CCC65197527}" destId="{3BA739B9-B048-441E-8F28-0F252249AFD7}" srcOrd="0" destOrd="0" presId="urn:microsoft.com/office/officeart/2005/8/layout/hList3"/>
    <dgm:cxn modelId="{F5033CD2-CBCA-435B-B384-2E2F6B1868A3}" type="presParOf" srcId="{3BA739B9-B048-441E-8F28-0F252249AFD7}" destId="{31064E91-F6FF-424B-8A50-9C167B9FF0E8}" srcOrd="0" destOrd="0" presId="urn:microsoft.com/office/officeart/2005/8/layout/hList3"/>
    <dgm:cxn modelId="{1017362D-B301-464F-9D94-8A4F5381669D}" type="presParOf" srcId="{3BA739B9-B048-441E-8F28-0F252249AFD7}" destId="{A9F93CF8-648C-4457-A5BD-322A775350D3}" srcOrd="1" destOrd="0" presId="urn:microsoft.com/office/officeart/2005/8/layout/hList3"/>
    <dgm:cxn modelId="{85062EFC-6219-4813-BE19-EA60BEE00EE8}" type="presParOf" srcId="{A9F93CF8-648C-4457-A5BD-322A775350D3}" destId="{CFEDB916-0A31-4095-B160-44AA7EF6862C}" srcOrd="0" destOrd="0" presId="urn:microsoft.com/office/officeart/2005/8/layout/hList3"/>
    <dgm:cxn modelId="{0C7CA603-DACF-4EBB-B537-2A3F081351D8}" type="presParOf" srcId="{A9F93CF8-648C-4457-A5BD-322A775350D3}" destId="{83641323-3BBB-4CC7-B664-79664A5E2624}" srcOrd="1" destOrd="0" presId="urn:microsoft.com/office/officeart/2005/8/layout/hList3"/>
    <dgm:cxn modelId="{C02306A4-690B-414F-B6CA-9599A9732097}" type="presParOf" srcId="{A9F93CF8-648C-4457-A5BD-322A775350D3}" destId="{982A88C4-4473-4CA9-BA44-B0F9A3F413B2}" srcOrd="2" destOrd="0" presId="urn:microsoft.com/office/officeart/2005/8/layout/hList3"/>
    <dgm:cxn modelId="{2402983A-0EB8-4D2B-BCA1-C651A9BCE2C5}" type="presParOf" srcId="{3BA739B9-B048-441E-8F28-0F252249AFD7}" destId="{2CAC1AF8-3E0A-4700-A8B8-66C509B82EE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D9C7B2-EE32-42C9-84CA-BE4A96B90A79}" type="doc">
      <dgm:prSet loTypeId="urn:microsoft.com/office/officeart/2005/8/layout/vList6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2619DE15-9872-42B1-A0DD-DAE212781D90}">
      <dgm:prSet phldrT="[Texto]"/>
      <dgm:spPr/>
      <dgm:t>
        <a:bodyPr/>
        <a:lstStyle/>
        <a:p>
          <a:r>
            <a:rPr lang="es-CL" dirty="0" smtClean="0"/>
            <a:t>Comorbilidad</a:t>
          </a:r>
          <a:endParaRPr lang="es-CL" dirty="0"/>
        </a:p>
      </dgm:t>
    </dgm:pt>
    <dgm:pt modelId="{4B6D31A4-7C81-45E8-80D8-BEE95B85802B}" type="parTrans" cxnId="{A0653599-9602-4CA7-B71D-5A2985BDFE72}">
      <dgm:prSet/>
      <dgm:spPr/>
      <dgm:t>
        <a:bodyPr/>
        <a:lstStyle/>
        <a:p>
          <a:endParaRPr lang="es-CL"/>
        </a:p>
      </dgm:t>
    </dgm:pt>
    <dgm:pt modelId="{65557F2E-B9F9-40BC-BCCF-1B1FC97BAF05}" type="sibTrans" cxnId="{A0653599-9602-4CA7-B71D-5A2985BDFE72}">
      <dgm:prSet/>
      <dgm:spPr/>
      <dgm:t>
        <a:bodyPr/>
        <a:lstStyle/>
        <a:p>
          <a:endParaRPr lang="es-CL"/>
        </a:p>
      </dgm:t>
    </dgm:pt>
    <dgm:pt modelId="{0BE38B60-5121-4BBD-A95A-DF25119BAB7B}">
      <dgm:prSet phldrT="[Texto]" custT="1"/>
      <dgm:spPr/>
      <dgm:t>
        <a:bodyPr/>
        <a:lstStyle/>
        <a:p>
          <a:r>
            <a:rPr lang="es-CL" sz="2000" dirty="0" smtClean="0"/>
            <a:t>Insuficiencia Cardiaca</a:t>
          </a:r>
          <a:endParaRPr lang="es-CL" sz="2000" dirty="0"/>
        </a:p>
      </dgm:t>
    </dgm:pt>
    <dgm:pt modelId="{20C94F61-B541-426E-87C4-47A42766017D}" type="parTrans" cxnId="{05EE23A4-CBD2-40BA-A4B7-E90896E99C72}">
      <dgm:prSet/>
      <dgm:spPr/>
      <dgm:t>
        <a:bodyPr/>
        <a:lstStyle/>
        <a:p>
          <a:endParaRPr lang="es-CL"/>
        </a:p>
      </dgm:t>
    </dgm:pt>
    <dgm:pt modelId="{C72534D5-3017-4DCB-B9EC-EDDE5A71F327}" type="sibTrans" cxnId="{05EE23A4-CBD2-40BA-A4B7-E90896E99C72}">
      <dgm:prSet/>
      <dgm:spPr/>
      <dgm:t>
        <a:bodyPr/>
        <a:lstStyle/>
        <a:p>
          <a:endParaRPr lang="es-CL"/>
        </a:p>
      </dgm:t>
    </dgm:pt>
    <dgm:pt modelId="{4FA9E525-C1F6-4CAA-92CF-B8C611D23625}">
      <dgm:prSet phldrT="[Texto]" custT="1"/>
      <dgm:spPr/>
      <dgm:t>
        <a:bodyPr/>
        <a:lstStyle/>
        <a:p>
          <a:r>
            <a:rPr lang="es-CL" sz="2000" dirty="0" smtClean="0"/>
            <a:t>Depresión</a:t>
          </a:r>
          <a:endParaRPr lang="es-CL" sz="2000" dirty="0"/>
        </a:p>
      </dgm:t>
    </dgm:pt>
    <dgm:pt modelId="{D59FD37B-19C9-4557-8F62-D0792AC40B35}" type="parTrans" cxnId="{EFCEAD9A-E083-4F00-951D-E1CEB2404654}">
      <dgm:prSet/>
      <dgm:spPr/>
      <dgm:t>
        <a:bodyPr/>
        <a:lstStyle/>
        <a:p>
          <a:endParaRPr lang="es-CL"/>
        </a:p>
      </dgm:t>
    </dgm:pt>
    <dgm:pt modelId="{69D386F7-DB9B-4F72-B460-EB0863764864}" type="sibTrans" cxnId="{EFCEAD9A-E083-4F00-951D-E1CEB2404654}">
      <dgm:prSet/>
      <dgm:spPr/>
      <dgm:t>
        <a:bodyPr/>
        <a:lstStyle/>
        <a:p>
          <a:endParaRPr lang="es-CL"/>
        </a:p>
      </dgm:t>
    </dgm:pt>
    <dgm:pt modelId="{0D9CB30E-BF91-40ED-BBA2-2889E994B9A6}">
      <dgm:prSet phldrT="[Texto]"/>
      <dgm:spPr/>
      <dgm:t>
        <a:bodyPr/>
        <a:lstStyle/>
        <a:p>
          <a:r>
            <a:rPr lang="es-CL" dirty="0" smtClean="0"/>
            <a:t>Fármacos</a:t>
          </a:r>
          <a:endParaRPr lang="es-CL" dirty="0"/>
        </a:p>
      </dgm:t>
    </dgm:pt>
    <dgm:pt modelId="{4CA3E0D2-0125-4956-8D2A-A2819FCD9C33}" type="parTrans" cxnId="{713514A2-C0A5-4616-AFD1-3418C9A8ED9A}">
      <dgm:prSet/>
      <dgm:spPr/>
      <dgm:t>
        <a:bodyPr/>
        <a:lstStyle/>
        <a:p>
          <a:endParaRPr lang="es-CL"/>
        </a:p>
      </dgm:t>
    </dgm:pt>
    <dgm:pt modelId="{183501BC-7C19-4670-8414-8CE20AE44FB3}" type="sibTrans" cxnId="{713514A2-C0A5-4616-AFD1-3418C9A8ED9A}">
      <dgm:prSet/>
      <dgm:spPr/>
      <dgm:t>
        <a:bodyPr/>
        <a:lstStyle/>
        <a:p>
          <a:endParaRPr lang="es-CL"/>
        </a:p>
      </dgm:t>
    </dgm:pt>
    <dgm:pt modelId="{A24BBE01-8B3A-4478-B29F-EA6D0A6025B5}">
      <dgm:prSet phldrT="[Texto]" custT="1"/>
      <dgm:spPr/>
      <dgm:t>
        <a:bodyPr/>
        <a:lstStyle/>
        <a:p>
          <a:r>
            <a:rPr lang="es-CL" sz="1400" dirty="0" smtClean="0"/>
            <a:t>Anticolinérgicos</a:t>
          </a:r>
          <a:endParaRPr lang="es-CL" sz="1400" dirty="0"/>
        </a:p>
      </dgm:t>
    </dgm:pt>
    <dgm:pt modelId="{E5F7DDBA-5790-4DDE-844F-B45B531C64D2}" type="parTrans" cxnId="{D215695D-D76C-4222-BB3B-4A63D30BB424}">
      <dgm:prSet/>
      <dgm:spPr/>
      <dgm:t>
        <a:bodyPr/>
        <a:lstStyle/>
        <a:p>
          <a:endParaRPr lang="es-CL"/>
        </a:p>
      </dgm:t>
    </dgm:pt>
    <dgm:pt modelId="{EF6E6918-D5C0-4EB8-82F6-ED6C7DAA0AFB}" type="sibTrans" cxnId="{D215695D-D76C-4222-BB3B-4A63D30BB424}">
      <dgm:prSet/>
      <dgm:spPr/>
      <dgm:t>
        <a:bodyPr/>
        <a:lstStyle/>
        <a:p>
          <a:endParaRPr lang="es-CL"/>
        </a:p>
      </dgm:t>
    </dgm:pt>
    <dgm:pt modelId="{37039179-B654-4871-94EE-B0EB63BFB27B}">
      <dgm:prSet phldrT="[Texto]" custT="1"/>
      <dgm:spPr/>
      <dgm:t>
        <a:bodyPr/>
        <a:lstStyle/>
        <a:p>
          <a:r>
            <a:rPr lang="es-CL" sz="1400" dirty="0" smtClean="0"/>
            <a:t>Antipsicóticos</a:t>
          </a:r>
          <a:endParaRPr lang="es-CL" sz="1400" dirty="0"/>
        </a:p>
      </dgm:t>
    </dgm:pt>
    <dgm:pt modelId="{7C125ACE-F38F-451C-A099-4DBB347330DF}" type="parTrans" cxnId="{99DDD242-08D1-4507-918D-857C5161F0BF}">
      <dgm:prSet/>
      <dgm:spPr/>
      <dgm:t>
        <a:bodyPr/>
        <a:lstStyle/>
        <a:p>
          <a:endParaRPr lang="es-CL"/>
        </a:p>
      </dgm:t>
    </dgm:pt>
    <dgm:pt modelId="{AFEB4967-5EE3-4337-9595-C3B248851068}" type="sibTrans" cxnId="{99DDD242-08D1-4507-918D-857C5161F0BF}">
      <dgm:prSet/>
      <dgm:spPr/>
      <dgm:t>
        <a:bodyPr/>
        <a:lstStyle/>
        <a:p>
          <a:endParaRPr lang="es-CL"/>
        </a:p>
      </dgm:t>
    </dgm:pt>
    <dgm:pt modelId="{9409DE2F-20A5-4852-B946-671F10F0F549}">
      <dgm:prSet phldrT="[Texto]" custT="1"/>
      <dgm:spPr/>
      <dgm:t>
        <a:bodyPr/>
        <a:lstStyle/>
        <a:p>
          <a:r>
            <a:rPr lang="es-CL" sz="2000" dirty="0" smtClean="0"/>
            <a:t>Demencia</a:t>
          </a:r>
          <a:endParaRPr lang="es-CL" sz="2000" dirty="0"/>
        </a:p>
      </dgm:t>
    </dgm:pt>
    <dgm:pt modelId="{6CCA0470-2A6D-4ACF-BEB2-9CE99075DF75}" type="parTrans" cxnId="{202C0347-38B9-48A2-8815-0C4DCC0D61D2}">
      <dgm:prSet/>
      <dgm:spPr/>
      <dgm:t>
        <a:bodyPr/>
        <a:lstStyle/>
        <a:p>
          <a:endParaRPr lang="es-CL"/>
        </a:p>
      </dgm:t>
    </dgm:pt>
    <dgm:pt modelId="{44BD3530-6F25-4FD4-BEB3-487BB0C527B2}" type="sibTrans" cxnId="{202C0347-38B9-48A2-8815-0C4DCC0D61D2}">
      <dgm:prSet/>
      <dgm:spPr/>
      <dgm:t>
        <a:bodyPr/>
        <a:lstStyle/>
        <a:p>
          <a:endParaRPr lang="es-CL"/>
        </a:p>
      </dgm:t>
    </dgm:pt>
    <dgm:pt modelId="{29E944A2-23C4-4FF3-A286-283D9A18DF40}">
      <dgm:prSet phldrT="[Texto]" custT="1"/>
      <dgm:spPr/>
      <dgm:t>
        <a:bodyPr/>
        <a:lstStyle/>
        <a:p>
          <a:r>
            <a:rPr lang="es-CL" sz="2000" dirty="0" smtClean="0"/>
            <a:t>EPOC</a:t>
          </a:r>
          <a:endParaRPr lang="es-CL" sz="2000" dirty="0"/>
        </a:p>
      </dgm:t>
    </dgm:pt>
    <dgm:pt modelId="{FD933C3A-37A9-4175-B2AA-AB7B0C3F02D6}" type="parTrans" cxnId="{EB58CFB1-0363-4DE0-967C-5C9E2D8D7FD6}">
      <dgm:prSet/>
      <dgm:spPr/>
      <dgm:t>
        <a:bodyPr/>
        <a:lstStyle/>
        <a:p>
          <a:endParaRPr lang="es-CL"/>
        </a:p>
      </dgm:t>
    </dgm:pt>
    <dgm:pt modelId="{C49959A1-C1DD-4236-A95A-A0782805C04F}" type="sibTrans" cxnId="{EB58CFB1-0363-4DE0-967C-5C9E2D8D7FD6}">
      <dgm:prSet/>
      <dgm:spPr/>
      <dgm:t>
        <a:bodyPr/>
        <a:lstStyle/>
        <a:p>
          <a:endParaRPr lang="es-CL"/>
        </a:p>
      </dgm:t>
    </dgm:pt>
    <dgm:pt modelId="{B9172004-8467-4020-9AB5-A16BBE4216B4}">
      <dgm:prSet phldrT="[Texto]" custT="1"/>
      <dgm:spPr/>
      <dgm:t>
        <a:bodyPr/>
        <a:lstStyle/>
        <a:p>
          <a:r>
            <a:rPr lang="es-CL" sz="2000" dirty="0" smtClean="0"/>
            <a:t>Dolor</a:t>
          </a:r>
          <a:endParaRPr lang="es-CL" sz="2000" dirty="0"/>
        </a:p>
      </dgm:t>
    </dgm:pt>
    <dgm:pt modelId="{A6E9BC66-453A-4F38-BAF7-8051FB333601}" type="parTrans" cxnId="{AA442CB8-BEC2-4095-8444-52EB5AC2E73B}">
      <dgm:prSet/>
      <dgm:spPr/>
      <dgm:t>
        <a:bodyPr/>
        <a:lstStyle/>
        <a:p>
          <a:endParaRPr lang="es-CL"/>
        </a:p>
      </dgm:t>
    </dgm:pt>
    <dgm:pt modelId="{FE96894D-D496-4159-AE5F-69A5D3BABBA2}" type="sibTrans" cxnId="{AA442CB8-BEC2-4095-8444-52EB5AC2E73B}">
      <dgm:prSet/>
      <dgm:spPr/>
      <dgm:t>
        <a:bodyPr/>
        <a:lstStyle/>
        <a:p>
          <a:endParaRPr lang="es-CL"/>
        </a:p>
      </dgm:t>
    </dgm:pt>
    <dgm:pt modelId="{23051824-96E6-4017-BF30-C74561B84F16}">
      <dgm:prSet phldrT="[Texto]" custT="1"/>
      <dgm:spPr/>
      <dgm:t>
        <a:bodyPr/>
        <a:lstStyle/>
        <a:p>
          <a:r>
            <a:rPr lang="es-CL" sz="1400" dirty="0" smtClean="0"/>
            <a:t>Anti parkinsonianos</a:t>
          </a:r>
          <a:endParaRPr lang="es-CL" sz="1400" dirty="0"/>
        </a:p>
      </dgm:t>
    </dgm:pt>
    <dgm:pt modelId="{EFEF1A44-28BA-41F9-833E-E547A4CFCFEC}" type="parTrans" cxnId="{E851F9A6-AAC7-4301-A762-63FA1FE52B26}">
      <dgm:prSet/>
      <dgm:spPr/>
      <dgm:t>
        <a:bodyPr/>
        <a:lstStyle/>
        <a:p>
          <a:endParaRPr lang="es-CL"/>
        </a:p>
      </dgm:t>
    </dgm:pt>
    <dgm:pt modelId="{CF4E3F7D-3779-4687-9EB8-DD8CE6BB00E5}" type="sibTrans" cxnId="{E851F9A6-AAC7-4301-A762-63FA1FE52B26}">
      <dgm:prSet/>
      <dgm:spPr/>
      <dgm:t>
        <a:bodyPr/>
        <a:lstStyle/>
        <a:p>
          <a:endParaRPr lang="es-CL"/>
        </a:p>
      </dgm:t>
    </dgm:pt>
    <dgm:pt modelId="{302D6A48-E167-46F6-BE06-A6BBAB0CE5F8}">
      <dgm:prSet phldrT="[Texto]" custT="1"/>
      <dgm:spPr/>
      <dgm:t>
        <a:bodyPr/>
        <a:lstStyle/>
        <a:p>
          <a:r>
            <a:rPr lang="es-CL" sz="1400" dirty="0" smtClean="0"/>
            <a:t>Teofilina</a:t>
          </a:r>
          <a:endParaRPr lang="es-CL" sz="1400" dirty="0"/>
        </a:p>
      </dgm:t>
    </dgm:pt>
    <dgm:pt modelId="{902CD31C-FC33-41F1-B6BF-AEC8DA90730F}" type="parTrans" cxnId="{1C7BA19C-B74C-455D-8CA1-58B7722431BD}">
      <dgm:prSet/>
      <dgm:spPr/>
      <dgm:t>
        <a:bodyPr/>
        <a:lstStyle/>
        <a:p>
          <a:endParaRPr lang="es-CL"/>
        </a:p>
      </dgm:t>
    </dgm:pt>
    <dgm:pt modelId="{860B97B7-A372-4513-94CD-D440C86863B9}" type="sibTrans" cxnId="{1C7BA19C-B74C-455D-8CA1-58B7722431BD}">
      <dgm:prSet/>
      <dgm:spPr/>
      <dgm:t>
        <a:bodyPr/>
        <a:lstStyle/>
        <a:p>
          <a:endParaRPr lang="es-CL"/>
        </a:p>
      </dgm:t>
    </dgm:pt>
    <dgm:pt modelId="{19B2D8B3-B0D4-4C50-A776-F1E6B5437242}">
      <dgm:prSet phldrT="[Texto]" custT="1"/>
      <dgm:spPr/>
      <dgm:t>
        <a:bodyPr/>
        <a:lstStyle/>
        <a:p>
          <a:r>
            <a:rPr lang="es-CL" sz="1400" dirty="0" smtClean="0"/>
            <a:t>Metilfenidato</a:t>
          </a:r>
          <a:endParaRPr lang="es-CL" sz="1400" dirty="0"/>
        </a:p>
      </dgm:t>
    </dgm:pt>
    <dgm:pt modelId="{03A2782C-D2DA-4E6D-8C29-DEDA0ACE8A28}" type="parTrans" cxnId="{0B548141-231E-41A0-8C78-E81AF25C4E0C}">
      <dgm:prSet/>
      <dgm:spPr/>
      <dgm:t>
        <a:bodyPr/>
        <a:lstStyle/>
        <a:p>
          <a:endParaRPr lang="es-CL"/>
        </a:p>
      </dgm:t>
    </dgm:pt>
    <dgm:pt modelId="{6D2A4377-2996-412D-81F4-3190992EE051}" type="sibTrans" cxnId="{0B548141-231E-41A0-8C78-E81AF25C4E0C}">
      <dgm:prSet/>
      <dgm:spPr/>
      <dgm:t>
        <a:bodyPr/>
        <a:lstStyle/>
        <a:p>
          <a:endParaRPr lang="es-CL"/>
        </a:p>
      </dgm:t>
    </dgm:pt>
    <dgm:pt modelId="{453A3535-A977-48B6-9FF0-7F094638A275}">
      <dgm:prSet phldrT="[Texto]" custT="1"/>
      <dgm:spPr/>
      <dgm:t>
        <a:bodyPr/>
        <a:lstStyle/>
        <a:p>
          <a:r>
            <a:rPr lang="es-CL" sz="1400" dirty="0" smtClean="0"/>
            <a:t>Antieméticos</a:t>
          </a:r>
          <a:endParaRPr lang="es-CL" sz="1400" dirty="0"/>
        </a:p>
      </dgm:t>
    </dgm:pt>
    <dgm:pt modelId="{3981A58A-28B4-478A-81B9-4B24E1FCEFE2}" type="parTrans" cxnId="{CDADEE0A-E2EF-4726-A630-320196915B42}">
      <dgm:prSet/>
      <dgm:spPr/>
      <dgm:t>
        <a:bodyPr/>
        <a:lstStyle/>
        <a:p>
          <a:endParaRPr lang="es-CL"/>
        </a:p>
      </dgm:t>
    </dgm:pt>
    <dgm:pt modelId="{5659D402-E025-455B-9923-422E5EC2F4DB}" type="sibTrans" cxnId="{CDADEE0A-E2EF-4726-A630-320196915B42}">
      <dgm:prSet/>
      <dgm:spPr/>
      <dgm:t>
        <a:bodyPr/>
        <a:lstStyle/>
        <a:p>
          <a:endParaRPr lang="es-CL"/>
        </a:p>
      </dgm:t>
    </dgm:pt>
    <dgm:pt modelId="{219268E5-9D6C-4E26-89E5-FA80EA4E833F}">
      <dgm:prSet phldrT="[Texto]" custT="1"/>
      <dgm:spPr/>
      <dgm:t>
        <a:bodyPr/>
        <a:lstStyle/>
        <a:p>
          <a:r>
            <a:rPr lang="es-CL" sz="1400" dirty="0" smtClean="0"/>
            <a:t>Antidepresivos</a:t>
          </a:r>
          <a:endParaRPr lang="es-CL" sz="1400" dirty="0"/>
        </a:p>
      </dgm:t>
    </dgm:pt>
    <dgm:pt modelId="{1C88AD12-58BB-4FF3-8BCA-0C377485D768}" type="parTrans" cxnId="{7F6AF44C-9033-4C9B-AE04-657C88D0B986}">
      <dgm:prSet/>
      <dgm:spPr/>
      <dgm:t>
        <a:bodyPr/>
        <a:lstStyle/>
        <a:p>
          <a:endParaRPr lang="es-CL"/>
        </a:p>
      </dgm:t>
    </dgm:pt>
    <dgm:pt modelId="{7AF61887-CB85-40F1-98B6-A8AF72D0ECDF}" type="sibTrans" cxnId="{7F6AF44C-9033-4C9B-AE04-657C88D0B986}">
      <dgm:prSet/>
      <dgm:spPr/>
      <dgm:t>
        <a:bodyPr/>
        <a:lstStyle/>
        <a:p>
          <a:endParaRPr lang="es-CL"/>
        </a:p>
      </dgm:t>
    </dgm:pt>
    <dgm:pt modelId="{719023D1-7618-4EC8-B327-E0A79C1559BB}">
      <dgm:prSet phldrT="[Texto]" custT="1"/>
      <dgm:spPr/>
      <dgm:t>
        <a:bodyPr/>
        <a:lstStyle/>
        <a:p>
          <a:r>
            <a:rPr lang="es-CL" sz="1400" dirty="0" smtClean="0"/>
            <a:t>Corticoides</a:t>
          </a:r>
          <a:endParaRPr lang="es-CL" sz="1400" dirty="0"/>
        </a:p>
      </dgm:t>
    </dgm:pt>
    <dgm:pt modelId="{CDA41623-A2C8-4EEA-8C28-7E6C2EC875E7}" type="parTrans" cxnId="{2E21A0C1-7926-4C65-A235-35C2188856C7}">
      <dgm:prSet/>
      <dgm:spPr/>
      <dgm:t>
        <a:bodyPr/>
        <a:lstStyle/>
        <a:p>
          <a:endParaRPr lang="es-CL"/>
        </a:p>
      </dgm:t>
    </dgm:pt>
    <dgm:pt modelId="{08A9ACA5-BD83-470C-BE98-9B10028D85A9}" type="sibTrans" cxnId="{2E21A0C1-7926-4C65-A235-35C2188856C7}">
      <dgm:prSet/>
      <dgm:spPr/>
      <dgm:t>
        <a:bodyPr/>
        <a:lstStyle/>
        <a:p>
          <a:endParaRPr lang="es-CL"/>
        </a:p>
      </dgm:t>
    </dgm:pt>
    <dgm:pt modelId="{4C926C3F-2A61-4D36-8467-31F7B6EA60D7}">
      <dgm:prSet phldrT="[Texto]" custT="1"/>
      <dgm:spPr/>
      <dgm:t>
        <a:bodyPr/>
        <a:lstStyle/>
        <a:p>
          <a:r>
            <a:rPr lang="es-CL" sz="1400" dirty="0" smtClean="0"/>
            <a:t>Cafeína</a:t>
          </a:r>
          <a:endParaRPr lang="es-CL" sz="1400" dirty="0"/>
        </a:p>
      </dgm:t>
    </dgm:pt>
    <dgm:pt modelId="{2AD4E3A7-2E84-4D88-A1ED-133F061E2744}" type="parTrans" cxnId="{1A12932E-54B7-455D-AF2C-103DE74B4332}">
      <dgm:prSet/>
      <dgm:spPr/>
      <dgm:t>
        <a:bodyPr/>
        <a:lstStyle/>
        <a:p>
          <a:endParaRPr lang="es-CL"/>
        </a:p>
      </dgm:t>
    </dgm:pt>
    <dgm:pt modelId="{B87924A4-65E3-448A-9599-58FB5C8700CC}" type="sibTrans" cxnId="{1A12932E-54B7-455D-AF2C-103DE74B4332}">
      <dgm:prSet/>
      <dgm:spPr/>
      <dgm:t>
        <a:bodyPr/>
        <a:lstStyle/>
        <a:p>
          <a:endParaRPr lang="es-CL"/>
        </a:p>
      </dgm:t>
    </dgm:pt>
    <dgm:pt modelId="{26B8123D-BCAA-432A-B75F-E99F38274B96}" type="pres">
      <dgm:prSet presAssocID="{E6D9C7B2-EE32-42C9-84CA-BE4A96B90A7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35055C52-3483-433A-B0FC-D42AE6532E1B}" type="pres">
      <dgm:prSet presAssocID="{2619DE15-9872-42B1-A0DD-DAE212781D90}" presName="linNode" presStyleCnt="0"/>
      <dgm:spPr/>
    </dgm:pt>
    <dgm:pt modelId="{25A93659-D3ED-431C-A390-FEF97C7F9B77}" type="pres">
      <dgm:prSet presAssocID="{2619DE15-9872-42B1-A0DD-DAE212781D90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5187371-5C32-4E0F-BAAA-4F27C61A6986}" type="pres">
      <dgm:prSet presAssocID="{2619DE15-9872-42B1-A0DD-DAE212781D90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8AAAE85-E17B-48C2-855A-9A6F40A8A49A}" type="pres">
      <dgm:prSet presAssocID="{65557F2E-B9F9-40BC-BCCF-1B1FC97BAF05}" presName="spacing" presStyleCnt="0"/>
      <dgm:spPr/>
    </dgm:pt>
    <dgm:pt modelId="{919D266C-8886-4BB3-8CC4-11D11180A593}" type="pres">
      <dgm:prSet presAssocID="{0D9CB30E-BF91-40ED-BBA2-2889E994B9A6}" presName="linNode" presStyleCnt="0"/>
      <dgm:spPr/>
    </dgm:pt>
    <dgm:pt modelId="{31625E94-E554-4501-8D66-FA1C70316751}" type="pres">
      <dgm:prSet presAssocID="{0D9CB30E-BF91-40ED-BBA2-2889E994B9A6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0AF6634-6015-48DA-B90D-25486529A0D1}" type="pres">
      <dgm:prSet presAssocID="{0D9CB30E-BF91-40ED-BBA2-2889E994B9A6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B4141EAF-84B6-4259-874F-D094C185F24F}" type="presOf" srcId="{4C926C3F-2A61-4D36-8467-31F7B6EA60D7}" destId="{50AF6634-6015-48DA-B90D-25486529A0D1}" srcOrd="0" destOrd="8" presId="urn:microsoft.com/office/officeart/2005/8/layout/vList6"/>
    <dgm:cxn modelId="{E50C599E-B4EC-4BB9-9774-27BBB62DD0A6}" type="presOf" srcId="{719023D1-7618-4EC8-B327-E0A79C1559BB}" destId="{50AF6634-6015-48DA-B90D-25486529A0D1}" srcOrd="0" destOrd="7" presId="urn:microsoft.com/office/officeart/2005/8/layout/vList6"/>
    <dgm:cxn modelId="{1A12932E-54B7-455D-AF2C-103DE74B4332}" srcId="{0D9CB30E-BF91-40ED-BBA2-2889E994B9A6}" destId="{4C926C3F-2A61-4D36-8467-31F7B6EA60D7}" srcOrd="8" destOrd="0" parTransId="{2AD4E3A7-2E84-4D88-A1ED-133F061E2744}" sibTransId="{B87924A4-65E3-448A-9599-58FB5C8700CC}"/>
    <dgm:cxn modelId="{CDADEE0A-E2EF-4726-A630-320196915B42}" srcId="{0D9CB30E-BF91-40ED-BBA2-2889E994B9A6}" destId="{453A3535-A977-48B6-9FF0-7F094638A275}" srcOrd="5" destOrd="0" parTransId="{3981A58A-28B4-478A-81B9-4B24E1FCEFE2}" sibTransId="{5659D402-E025-455B-9923-422E5EC2F4DB}"/>
    <dgm:cxn modelId="{023AB415-AE7E-4F47-98E1-74779AA0E9DC}" type="presOf" srcId="{4FA9E525-C1F6-4CAA-92CF-B8C611D23625}" destId="{C5187371-5C32-4E0F-BAAA-4F27C61A6986}" srcOrd="0" destOrd="1" presId="urn:microsoft.com/office/officeart/2005/8/layout/vList6"/>
    <dgm:cxn modelId="{D215695D-D76C-4222-BB3B-4A63D30BB424}" srcId="{0D9CB30E-BF91-40ED-BBA2-2889E994B9A6}" destId="{A24BBE01-8B3A-4478-B29F-EA6D0A6025B5}" srcOrd="0" destOrd="0" parTransId="{E5F7DDBA-5790-4DDE-844F-B45B531C64D2}" sibTransId="{EF6E6918-D5C0-4EB8-82F6-ED6C7DAA0AFB}"/>
    <dgm:cxn modelId="{EFCEAD9A-E083-4F00-951D-E1CEB2404654}" srcId="{2619DE15-9872-42B1-A0DD-DAE212781D90}" destId="{4FA9E525-C1F6-4CAA-92CF-B8C611D23625}" srcOrd="1" destOrd="0" parTransId="{D59FD37B-19C9-4557-8F62-D0792AC40B35}" sibTransId="{69D386F7-DB9B-4F72-B460-EB0863764864}"/>
    <dgm:cxn modelId="{0B548141-231E-41A0-8C78-E81AF25C4E0C}" srcId="{0D9CB30E-BF91-40ED-BBA2-2889E994B9A6}" destId="{19B2D8B3-B0D4-4C50-A776-F1E6B5437242}" srcOrd="4" destOrd="0" parTransId="{03A2782C-D2DA-4E6D-8C29-DEDA0ACE8A28}" sibTransId="{6D2A4377-2996-412D-81F4-3190992EE051}"/>
    <dgm:cxn modelId="{E1CA68E0-1B57-4135-A884-B181BBFE7128}" type="presOf" srcId="{A24BBE01-8B3A-4478-B29F-EA6D0A6025B5}" destId="{50AF6634-6015-48DA-B90D-25486529A0D1}" srcOrd="0" destOrd="0" presId="urn:microsoft.com/office/officeart/2005/8/layout/vList6"/>
    <dgm:cxn modelId="{D06E3AEC-4BF7-4AAA-8DA3-7172172A5A7C}" type="presOf" srcId="{0BE38B60-5121-4BBD-A95A-DF25119BAB7B}" destId="{C5187371-5C32-4E0F-BAAA-4F27C61A6986}" srcOrd="0" destOrd="0" presId="urn:microsoft.com/office/officeart/2005/8/layout/vList6"/>
    <dgm:cxn modelId="{1C7BA19C-B74C-455D-8CA1-58B7722431BD}" srcId="{0D9CB30E-BF91-40ED-BBA2-2889E994B9A6}" destId="{302D6A48-E167-46F6-BE06-A6BBAB0CE5F8}" srcOrd="3" destOrd="0" parTransId="{902CD31C-FC33-41F1-B6BF-AEC8DA90730F}" sibTransId="{860B97B7-A372-4513-94CD-D440C86863B9}"/>
    <dgm:cxn modelId="{05EE23A4-CBD2-40BA-A4B7-E90896E99C72}" srcId="{2619DE15-9872-42B1-A0DD-DAE212781D90}" destId="{0BE38B60-5121-4BBD-A95A-DF25119BAB7B}" srcOrd="0" destOrd="0" parTransId="{20C94F61-B541-426E-87C4-47A42766017D}" sibTransId="{C72534D5-3017-4DCB-B9EC-EDDE5A71F327}"/>
    <dgm:cxn modelId="{0E0962CB-1478-47A1-B931-0879FA2E8962}" type="presOf" srcId="{19B2D8B3-B0D4-4C50-A776-F1E6B5437242}" destId="{50AF6634-6015-48DA-B90D-25486529A0D1}" srcOrd="0" destOrd="4" presId="urn:microsoft.com/office/officeart/2005/8/layout/vList6"/>
    <dgm:cxn modelId="{7DEECD59-BDAD-4854-BAEE-1EF1DDB86095}" type="presOf" srcId="{23051824-96E6-4017-BF30-C74561B84F16}" destId="{50AF6634-6015-48DA-B90D-25486529A0D1}" srcOrd="0" destOrd="2" presId="urn:microsoft.com/office/officeart/2005/8/layout/vList6"/>
    <dgm:cxn modelId="{6C2A1FB1-61F1-4518-97CB-761AEF186A2A}" type="presOf" srcId="{302D6A48-E167-46F6-BE06-A6BBAB0CE5F8}" destId="{50AF6634-6015-48DA-B90D-25486529A0D1}" srcOrd="0" destOrd="3" presId="urn:microsoft.com/office/officeart/2005/8/layout/vList6"/>
    <dgm:cxn modelId="{38A55C25-D084-45B0-9261-647AAC3EB90E}" type="presOf" srcId="{219268E5-9D6C-4E26-89E5-FA80EA4E833F}" destId="{50AF6634-6015-48DA-B90D-25486529A0D1}" srcOrd="0" destOrd="6" presId="urn:microsoft.com/office/officeart/2005/8/layout/vList6"/>
    <dgm:cxn modelId="{605E4D60-FCD3-4162-AED7-F635A266B0EB}" type="presOf" srcId="{453A3535-A977-48B6-9FF0-7F094638A275}" destId="{50AF6634-6015-48DA-B90D-25486529A0D1}" srcOrd="0" destOrd="5" presId="urn:microsoft.com/office/officeart/2005/8/layout/vList6"/>
    <dgm:cxn modelId="{2E21A0C1-7926-4C65-A235-35C2188856C7}" srcId="{0D9CB30E-BF91-40ED-BBA2-2889E994B9A6}" destId="{719023D1-7618-4EC8-B327-E0A79C1559BB}" srcOrd="7" destOrd="0" parTransId="{CDA41623-A2C8-4EEA-8C28-7E6C2EC875E7}" sibTransId="{08A9ACA5-BD83-470C-BE98-9B10028D85A9}"/>
    <dgm:cxn modelId="{4070CA3F-DE9F-4940-88D1-AED2F923BFD1}" type="presOf" srcId="{37039179-B654-4871-94EE-B0EB63BFB27B}" destId="{50AF6634-6015-48DA-B90D-25486529A0D1}" srcOrd="0" destOrd="1" presId="urn:microsoft.com/office/officeart/2005/8/layout/vList6"/>
    <dgm:cxn modelId="{160B98A0-B051-4E2C-81D6-5CDD77D7F486}" type="presOf" srcId="{B9172004-8467-4020-9AB5-A16BBE4216B4}" destId="{C5187371-5C32-4E0F-BAAA-4F27C61A6986}" srcOrd="0" destOrd="4" presId="urn:microsoft.com/office/officeart/2005/8/layout/vList6"/>
    <dgm:cxn modelId="{202C0347-38B9-48A2-8815-0C4DCC0D61D2}" srcId="{2619DE15-9872-42B1-A0DD-DAE212781D90}" destId="{9409DE2F-20A5-4852-B946-671F10F0F549}" srcOrd="2" destOrd="0" parTransId="{6CCA0470-2A6D-4ACF-BEB2-9CE99075DF75}" sibTransId="{44BD3530-6F25-4FD4-BEB3-487BB0C527B2}"/>
    <dgm:cxn modelId="{E851F9A6-AAC7-4301-A762-63FA1FE52B26}" srcId="{0D9CB30E-BF91-40ED-BBA2-2889E994B9A6}" destId="{23051824-96E6-4017-BF30-C74561B84F16}" srcOrd="2" destOrd="0" parTransId="{EFEF1A44-28BA-41F9-833E-E547A4CFCFEC}" sibTransId="{CF4E3F7D-3779-4687-9EB8-DD8CE6BB00E5}"/>
    <dgm:cxn modelId="{7F6AF44C-9033-4C9B-AE04-657C88D0B986}" srcId="{0D9CB30E-BF91-40ED-BBA2-2889E994B9A6}" destId="{219268E5-9D6C-4E26-89E5-FA80EA4E833F}" srcOrd="6" destOrd="0" parTransId="{1C88AD12-58BB-4FF3-8BCA-0C377485D768}" sibTransId="{7AF61887-CB85-40F1-98B6-A8AF72D0ECDF}"/>
    <dgm:cxn modelId="{65EC4FE0-82E1-4F10-BFB6-41D901C6DAE5}" type="presOf" srcId="{E6D9C7B2-EE32-42C9-84CA-BE4A96B90A79}" destId="{26B8123D-BCAA-432A-B75F-E99F38274B96}" srcOrd="0" destOrd="0" presId="urn:microsoft.com/office/officeart/2005/8/layout/vList6"/>
    <dgm:cxn modelId="{A0653599-9602-4CA7-B71D-5A2985BDFE72}" srcId="{E6D9C7B2-EE32-42C9-84CA-BE4A96B90A79}" destId="{2619DE15-9872-42B1-A0DD-DAE212781D90}" srcOrd="0" destOrd="0" parTransId="{4B6D31A4-7C81-45E8-80D8-BEE95B85802B}" sibTransId="{65557F2E-B9F9-40BC-BCCF-1B1FC97BAF05}"/>
    <dgm:cxn modelId="{713514A2-C0A5-4616-AFD1-3418C9A8ED9A}" srcId="{E6D9C7B2-EE32-42C9-84CA-BE4A96B90A79}" destId="{0D9CB30E-BF91-40ED-BBA2-2889E994B9A6}" srcOrd="1" destOrd="0" parTransId="{4CA3E0D2-0125-4956-8D2A-A2819FCD9C33}" sibTransId="{183501BC-7C19-4670-8414-8CE20AE44FB3}"/>
    <dgm:cxn modelId="{E0D9522D-5650-4BDE-A0EB-F0F879F06328}" type="presOf" srcId="{9409DE2F-20A5-4852-B946-671F10F0F549}" destId="{C5187371-5C32-4E0F-BAAA-4F27C61A6986}" srcOrd="0" destOrd="2" presId="urn:microsoft.com/office/officeart/2005/8/layout/vList6"/>
    <dgm:cxn modelId="{AC330A18-013A-4EAD-B337-6DA0C06F9550}" type="presOf" srcId="{29E944A2-23C4-4FF3-A286-283D9A18DF40}" destId="{C5187371-5C32-4E0F-BAAA-4F27C61A6986}" srcOrd="0" destOrd="3" presId="urn:microsoft.com/office/officeart/2005/8/layout/vList6"/>
    <dgm:cxn modelId="{99DDD242-08D1-4507-918D-857C5161F0BF}" srcId="{0D9CB30E-BF91-40ED-BBA2-2889E994B9A6}" destId="{37039179-B654-4871-94EE-B0EB63BFB27B}" srcOrd="1" destOrd="0" parTransId="{7C125ACE-F38F-451C-A099-4DBB347330DF}" sibTransId="{AFEB4967-5EE3-4337-9595-C3B248851068}"/>
    <dgm:cxn modelId="{5A58D7EA-CDF9-46A1-8C1F-E4C9926CC9E4}" type="presOf" srcId="{2619DE15-9872-42B1-A0DD-DAE212781D90}" destId="{25A93659-D3ED-431C-A390-FEF97C7F9B77}" srcOrd="0" destOrd="0" presId="urn:microsoft.com/office/officeart/2005/8/layout/vList6"/>
    <dgm:cxn modelId="{AA442CB8-BEC2-4095-8444-52EB5AC2E73B}" srcId="{2619DE15-9872-42B1-A0DD-DAE212781D90}" destId="{B9172004-8467-4020-9AB5-A16BBE4216B4}" srcOrd="4" destOrd="0" parTransId="{A6E9BC66-453A-4F38-BAF7-8051FB333601}" sibTransId="{FE96894D-D496-4159-AE5F-69A5D3BABBA2}"/>
    <dgm:cxn modelId="{95B61CAE-D74F-4616-A63B-A97E4B8F3109}" type="presOf" srcId="{0D9CB30E-BF91-40ED-BBA2-2889E994B9A6}" destId="{31625E94-E554-4501-8D66-FA1C70316751}" srcOrd="0" destOrd="0" presId="urn:microsoft.com/office/officeart/2005/8/layout/vList6"/>
    <dgm:cxn modelId="{EB58CFB1-0363-4DE0-967C-5C9E2D8D7FD6}" srcId="{2619DE15-9872-42B1-A0DD-DAE212781D90}" destId="{29E944A2-23C4-4FF3-A286-283D9A18DF40}" srcOrd="3" destOrd="0" parTransId="{FD933C3A-37A9-4175-B2AA-AB7B0C3F02D6}" sibTransId="{C49959A1-C1DD-4236-A95A-A0782805C04F}"/>
    <dgm:cxn modelId="{BE907042-3579-4824-B22B-CAAC5CA2047A}" type="presParOf" srcId="{26B8123D-BCAA-432A-B75F-E99F38274B96}" destId="{35055C52-3483-433A-B0FC-D42AE6532E1B}" srcOrd="0" destOrd="0" presId="urn:microsoft.com/office/officeart/2005/8/layout/vList6"/>
    <dgm:cxn modelId="{BF5409B3-3CF5-4B28-A77A-5A4834532159}" type="presParOf" srcId="{35055C52-3483-433A-B0FC-D42AE6532E1B}" destId="{25A93659-D3ED-431C-A390-FEF97C7F9B77}" srcOrd="0" destOrd="0" presId="urn:microsoft.com/office/officeart/2005/8/layout/vList6"/>
    <dgm:cxn modelId="{BF2501E6-94F9-41FC-918C-8FD8FF8861B4}" type="presParOf" srcId="{35055C52-3483-433A-B0FC-D42AE6532E1B}" destId="{C5187371-5C32-4E0F-BAAA-4F27C61A6986}" srcOrd="1" destOrd="0" presId="urn:microsoft.com/office/officeart/2005/8/layout/vList6"/>
    <dgm:cxn modelId="{5EFFD1A8-14D5-4FAC-BC0B-B1C75D02AF2E}" type="presParOf" srcId="{26B8123D-BCAA-432A-B75F-E99F38274B96}" destId="{38AAAE85-E17B-48C2-855A-9A6F40A8A49A}" srcOrd="1" destOrd="0" presId="urn:microsoft.com/office/officeart/2005/8/layout/vList6"/>
    <dgm:cxn modelId="{4C6981AF-6328-4F68-A196-F109D81804EA}" type="presParOf" srcId="{26B8123D-BCAA-432A-B75F-E99F38274B96}" destId="{919D266C-8886-4BB3-8CC4-11D11180A593}" srcOrd="2" destOrd="0" presId="urn:microsoft.com/office/officeart/2005/8/layout/vList6"/>
    <dgm:cxn modelId="{6A8A2381-E21A-40F3-BF59-A39BAFAA0996}" type="presParOf" srcId="{919D266C-8886-4BB3-8CC4-11D11180A593}" destId="{31625E94-E554-4501-8D66-FA1C70316751}" srcOrd="0" destOrd="0" presId="urn:microsoft.com/office/officeart/2005/8/layout/vList6"/>
    <dgm:cxn modelId="{6A4A4F47-2231-4A88-AAE8-609857B71D36}" type="presParOf" srcId="{919D266C-8886-4BB3-8CC4-11D11180A593}" destId="{50AF6634-6015-48DA-B90D-25486529A0D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478F8F-C6D5-4757-89DA-998D6E2D4218}" type="doc">
      <dgm:prSet loTypeId="urn:microsoft.com/office/officeart/2005/8/layout/hList9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F0C7D439-4C34-4AB4-8388-97C4BE28299C}">
      <dgm:prSet phldrT="[Texto]"/>
      <dgm:spPr/>
      <dgm:t>
        <a:bodyPr/>
        <a:lstStyle/>
        <a:p>
          <a:r>
            <a:rPr lang="es-CL" dirty="0" smtClean="0"/>
            <a:t>Higiene del sueño</a:t>
          </a:r>
          <a:endParaRPr lang="es-CL" dirty="0"/>
        </a:p>
      </dgm:t>
    </dgm:pt>
    <dgm:pt modelId="{50014DCC-6AB4-4AB7-AE6B-0A09EFDCC186}" type="parTrans" cxnId="{413E5441-5DB0-46CF-8A49-86ABFE8609EF}">
      <dgm:prSet/>
      <dgm:spPr/>
      <dgm:t>
        <a:bodyPr/>
        <a:lstStyle/>
        <a:p>
          <a:endParaRPr lang="es-CL"/>
        </a:p>
      </dgm:t>
    </dgm:pt>
    <dgm:pt modelId="{CD095FF2-6B5D-4B2D-8F5A-2D6D2D0D55FB}" type="sibTrans" cxnId="{413E5441-5DB0-46CF-8A49-86ABFE8609EF}">
      <dgm:prSet/>
      <dgm:spPr/>
      <dgm:t>
        <a:bodyPr/>
        <a:lstStyle/>
        <a:p>
          <a:endParaRPr lang="es-CL"/>
        </a:p>
      </dgm:t>
    </dgm:pt>
    <dgm:pt modelId="{91D75C82-653C-43C6-A7AB-6F87AE012847}">
      <dgm:prSet phldrT="[Texto]"/>
      <dgm:spPr/>
      <dgm:t>
        <a:bodyPr/>
        <a:lstStyle/>
        <a:p>
          <a:r>
            <a:rPr lang="es-CL" dirty="0" smtClean="0"/>
            <a:t>Dormir solo tanto como usted necesite, para sentirse descansado y luego salir de la cama</a:t>
          </a:r>
          <a:endParaRPr lang="es-CL" dirty="0"/>
        </a:p>
      </dgm:t>
    </dgm:pt>
    <dgm:pt modelId="{054DB5DB-813C-45BB-AFA1-917482C2129A}" type="parTrans" cxnId="{4A76B394-3636-47B6-926F-059407D867E4}">
      <dgm:prSet/>
      <dgm:spPr/>
      <dgm:t>
        <a:bodyPr/>
        <a:lstStyle/>
        <a:p>
          <a:endParaRPr lang="es-CL"/>
        </a:p>
      </dgm:t>
    </dgm:pt>
    <dgm:pt modelId="{7A3094B3-D66B-4C7B-925D-EC907565D108}" type="sibTrans" cxnId="{4A76B394-3636-47B6-926F-059407D867E4}">
      <dgm:prSet/>
      <dgm:spPr/>
      <dgm:t>
        <a:bodyPr/>
        <a:lstStyle/>
        <a:p>
          <a:endParaRPr lang="es-CL"/>
        </a:p>
      </dgm:t>
    </dgm:pt>
    <dgm:pt modelId="{6D5C81DE-0523-4009-80E4-78242C60441A}">
      <dgm:prSet phldrT="[Texto]"/>
      <dgm:spPr/>
      <dgm:t>
        <a:bodyPr/>
        <a:lstStyle/>
        <a:p>
          <a:r>
            <a:rPr lang="es-CL" dirty="0" smtClean="0"/>
            <a:t>Mantenga un horario regular de sueño</a:t>
          </a:r>
          <a:endParaRPr lang="es-CL" dirty="0"/>
        </a:p>
      </dgm:t>
    </dgm:pt>
    <dgm:pt modelId="{2B928173-2040-4CAA-86EF-1B7125BFA0BB}" type="parTrans" cxnId="{E2187310-A57E-49A7-844A-3747021D7569}">
      <dgm:prSet/>
      <dgm:spPr/>
      <dgm:t>
        <a:bodyPr/>
        <a:lstStyle/>
        <a:p>
          <a:endParaRPr lang="es-CL"/>
        </a:p>
      </dgm:t>
    </dgm:pt>
    <dgm:pt modelId="{5B84E305-0CA7-4489-B76F-26A9F5D9F6BA}" type="sibTrans" cxnId="{E2187310-A57E-49A7-844A-3747021D7569}">
      <dgm:prSet/>
      <dgm:spPr/>
      <dgm:t>
        <a:bodyPr/>
        <a:lstStyle/>
        <a:p>
          <a:endParaRPr lang="es-CL"/>
        </a:p>
      </dgm:t>
    </dgm:pt>
    <dgm:pt modelId="{A507DCF8-B9B4-4A89-B3EF-F8B68DDFE58C}">
      <dgm:prSet phldrT="[Texto]"/>
      <dgm:spPr/>
      <dgm:t>
        <a:bodyPr/>
        <a:lstStyle/>
        <a:p>
          <a:r>
            <a:rPr lang="es-CL" dirty="0" smtClean="0"/>
            <a:t>Reglas básicas para dormir bien</a:t>
          </a:r>
          <a:endParaRPr lang="es-CL" dirty="0"/>
        </a:p>
      </dgm:t>
    </dgm:pt>
    <dgm:pt modelId="{BF852518-0833-4952-9051-9982A2547CD3}" type="parTrans" cxnId="{02267939-8683-46B3-8732-574CED953150}">
      <dgm:prSet/>
      <dgm:spPr/>
      <dgm:t>
        <a:bodyPr/>
        <a:lstStyle/>
        <a:p>
          <a:endParaRPr lang="es-CL"/>
        </a:p>
      </dgm:t>
    </dgm:pt>
    <dgm:pt modelId="{0798AF2C-15DF-48F1-856C-82D35421B7E4}" type="sibTrans" cxnId="{02267939-8683-46B3-8732-574CED953150}">
      <dgm:prSet/>
      <dgm:spPr/>
      <dgm:t>
        <a:bodyPr/>
        <a:lstStyle/>
        <a:p>
          <a:endParaRPr lang="es-CL"/>
        </a:p>
      </dgm:t>
    </dgm:pt>
    <dgm:pt modelId="{F045C34C-06B9-4C7A-92ED-EE5C86FB94BA}">
      <dgm:prSet/>
      <dgm:spPr/>
      <dgm:t>
        <a:bodyPr/>
        <a:lstStyle/>
        <a:p>
          <a:r>
            <a:rPr lang="es-ES" dirty="0" smtClean="0"/>
            <a:t>Haga ejercicio con regularidad durante al menos 20 minutos, preferiblemente 4 a 5 horas antes de acostarse</a:t>
          </a:r>
          <a:endParaRPr lang="es-CL" dirty="0"/>
        </a:p>
      </dgm:t>
    </dgm:pt>
    <dgm:pt modelId="{CFAB46B7-3152-4744-95A5-FCD194D364E9}" type="parTrans" cxnId="{9A8703CA-6B1B-4644-BA83-E9E889B5C1D9}">
      <dgm:prSet/>
      <dgm:spPr/>
      <dgm:t>
        <a:bodyPr/>
        <a:lstStyle/>
        <a:p>
          <a:endParaRPr lang="es-CL"/>
        </a:p>
      </dgm:t>
    </dgm:pt>
    <dgm:pt modelId="{BEC3C7EE-7EB7-4E19-AE4F-6C9D373C8676}" type="sibTrans" cxnId="{9A8703CA-6B1B-4644-BA83-E9E889B5C1D9}">
      <dgm:prSet/>
      <dgm:spPr/>
      <dgm:t>
        <a:bodyPr/>
        <a:lstStyle/>
        <a:p>
          <a:endParaRPr lang="es-CL"/>
        </a:p>
      </dgm:t>
    </dgm:pt>
    <dgm:pt modelId="{78F9C93A-74F6-448C-8C05-DDD245B69FFA}">
      <dgm:prSet/>
      <dgm:spPr/>
      <dgm:t>
        <a:bodyPr/>
        <a:lstStyle/>
        <a:p>
          <a:r>
            <a:rPr lang="es-CL" dirty="0" smtClean="0"/>
            <a:t>Evite forzar el sueño</a:t>
          </a:r>
          <a:endParaRPr lang="es-CL" dirty="0"/>
        </a:p>
      </dgm:t>
    </dgm:pt>
    <dgm:pt modelId="{32E183A4-978F-4869-8429-BF31E957CFE3}" type="parTrans" cxnId="{BDBD0E6B-9197-4136-A333-21E8C7EDC0BD}">
      <dgm:prSet/>
      <dgm:spPr/>
      <dgm:t>
        <a:bodyPr/>
        <a:lstStyle/>
        <a:p>
          <a:endParaRPr lang="es-CL"/>
        </a:p>
      </dgm:t>
    </dgm:pt>
    <dgm:pt modelId="{40DE4B4E-B0F5-45E6-BC00-C4D9929D9A15}" type="sibTrans" cxnId="{BDBD0E6B-9197-4136-A333-21E8C7EDC0BD}">
      <dgm:prSet/>
      <dgm:spPr/>
      <dgm:t>
        <a:bodyPr/>
        <a:lstStyle/>
        <a:p>
          <a:endParaRPr lang="es-CL"/>
        </a:p>
      </dgm:t>
    </dgm:pt>
    <dgm:pt modelId="{98D9B837-2EC6-4726-A9FF-4A1CA185AA76}">
      <dgm:prSet/>
      <dgm:spPr/>
      <dgm:t>
        <a:bodyPr/>
        <a:lstStyle/>
        <a:p>
          <a:r>
            <a:rPr lang="es-ES" dirty="0" smtClean="0"/>
            <a:t>Evite las bebidas con cafeína después del almuerzo</a:t>
          </a:r>
          <a:endParaRPr lang="es-CL" dirty="0"/>
        </a:p>
      </dgm:t>
    </dgm:pt>
    <dgm:pt modelId="{AE9D95FF-104D-4110-AAFB-AD0D732E87F9}" type="parTrans" cxnId="{40E226FC-6BE0-4711-9E65-E277201FC7B4}">
      <dgm:prSet/>
      <dgm:spPr/>
      <dgm:t>
        <a:bodyPr/>
        <a:lstStyle/>
        <a:p>
          <a:endParaRPr lang="es-CL"/>
        </a:p>
      </dgm:t>
    </dgm:pt>
    <dgm:pt modelId="{24A6DFE6-FAE7-422E-9333-1D8916B315EB}" type="sibTrans" cxnId="{40E226FC-6BE0-4711-9E65-E277201FC7B4}">
      <dgm:prSet/>
      <dgm:spPr/>
      <dgm:t>
        <a:bodyPr/>
        <a:lstStyle/>
        <a:p>
          <a:endParaRPr lang="es-CL"/>
        </a:p>
      </dgm:t>
    </dgm:pt>
    <dgm:pt modelId="{94CCA4F8-25CC-473D-B2EC-9828D921A5D7}">
      <dgm:prSet/>
      <dgm:spPr/>
      <dgm:t>
        <a:bodyPr/>
        <a:lstStyle/>
        <a:p>
          <a:r>
            <a:rPr lang="es-ES" dirty="0" smtClean="0"/>
            <a:t>Evite el alcohol cerca de la hora de acostarse: ninguna "tapa de la noche"</a:t>
          </a:r>
          <a:endParaRPr lang="es-CL" dirty="0"/>
        </a:p>
      </dgm:t>
    </dgm:pt>
    <dgm:pt modelId="{19E5DA3F-D3A4-4593-868A-EDE37101D1B9}" type="parTrans" cxnId="{13C9B716-5B77-448F-9D76-CFDE50FF0F45}">
      <dgm:prSet/>
      <dgm:spPr/>
      <dgm:t>
        <a:bodyPr/>
        <a:lstStyle/>
        <a:p>
          <a:endParaRPr lang="es-CL"/>
        </a:p>
      </dgm:t>
    </dgm:pt>
    <dgm:pt modelId="{7EEE2E19-41D7-4EA7-88B5-EE3B4C3B16BA}" type="sibTrans" cxnId="{13C9B716-5B77-448F-9D76-CFDE50FF0F45}">
      <dgm:prSet/>
      <dgm:spPr/>
      <dgm:t>
        <a:bodyPr/>
        <a:lstStyle/>
        <a:p>
          <a:endParaRPr lang="es-CL"/>
        </a:p>
      </dgm:t>
    </dgm:pt>
    <dgm:pt modelId="{1DF61CEF-124A-4C85-82AC-48075910B641}" type="pres">
      <dgm:prSet presAssocID="{40478F8F-C6D5-4757-89DA-998D6E2D4218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CL"/>
        </a:p>
      </dgm:t>
    </dgm:pt>
    <dgm:pt modelId="{D927CCC2-6F5D-4822-B1AB-323055F70873}" type="pres">
      <dgm:prSet presAssocID="{F0C7D439-4C34-4AB4-8388-97C4BE28299C}" presName="posSpace" presStyleCnt="0"/>
      <dgm:spPr/>
    </dgm:pt>
    <dgm:pt modelId="{1170B380-0D78-47EE-AB40-E4B0E215B01B}" type="pres">
      <dgm:prSet presAssocID="{F0C7D439-4C34-4AB4-8388-97C4BE28299C}" presName="vertFlow" presStyleCnt="0"/>
      <dgm:spPr/>
    </dgm:pt>
    <dgm:pt modelId="{CF5DACF7-38DF-4A58-9DB0-FF0B8C7C8F2A}" type="pres">
      <dgm:prSet presAssocID="{F0C7D439-4C34-4AB4-8388-97C4BE28299C}" presName="topSpace" presStyleCnt="0"/>
      <dgm:spPr/>
    </dgm:pt>
    <dgm:pt modelId="{5C452EA3-3AC1-40C6-B086-5A826C551C90}" type="pres">
      <dgm:prSet presAssocID="{F0C7D439-4C34-4AB4-8388-97C4BE28299C}" presName="firstComp" presStyleCnt="0"/>
      <dgm:spPr/>
    </dgm:pt>
    <dgm:pt modelId="{90EFBD7A-425C-4687-B4D6-D3060713482D}" type="pres">
      <dgm:prSet presAssocID="{F0C7D439-4C34-4AB4-8388-97C4BE28299C}" presName="firstChild" presStyleLbl="bgAccFollowNode1" presStyleIdx="0" presStyleCnt="6"/>
      <dgm:spPr/>
      <dgm:t>
        <a:bodyPr/>
        <a:lstStyle/>
        <a:p>
          <a:endParaRPr lang="es-CL"/>
        </a:p>
      </dgm:t>
    </dgm:pt>
    <dgm:pt modelId="{BEC03EDE-0412-4D96-96A1-AD050C5666F2}" type="pres">
      <dgm:prSet presAssocID="{F0C7D439-4C34-4AB4-8388-97C4BE28299C}" presName="firstChildTx" presStyleLbl="b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5197821-428D-43CB-A623-92A75056693D}" type="pres">
      <dgm:prSet presAssocID="{6D5C81DE-0523-4009-80E4-78242C60441A}" presName="comp" presStyleCnt="0"/>
      <dgm:spPr/>
    </dgm:pt>
    <dgm:pt modelId="{62F22A7F-2186-41A4-86F3-A12F12659A68}" type="pres">
      <dgm:prSet presAssocID="{6D5C81DE-0523-4009-80E4-78242C60441A}" presName="child" presStyleLbl="bgAccFollowNode1" presStyleIdx="1" presStyleCnt="6"/>
      <dgm:spPr/>
      <dgm:t>
        <a:bodyPr/>
        <a:lstStyle/>
        <a:p>
          <a:endParaRPr lang="es-CL"/>
        </a:p>
      </dgm:t>
    </dgm:pt>
    <dgm:pt modelId="{6FAADE79-4F09-49F2-9DB5-DAE21185DFA8}" type="pres">
      <dgm:prSet presAssocID="{6D5C81DE-0523-4009-80E4-78242C60441A}" presName="childTx" presStyleLbl="b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782EE4E-BAA3-4910-B7FE-0BE1FCB1762A}" type="pres">
      <dgm:prSet presAssocID="{78F9C93A-74F6-448C-8C05-DDD245B69FFA}" presName="comp" presStyleCnt="0"/>
      <dgm:spPr/>
    </dgm:pt>
    <dgm:pt modelId="{393536F8-61DE-46DD-98F9-0684C686A71F}" type="pres">
      <dgm:prSet presAssocID="{78F9C93A-74F6-448C-8C05-DDD245B69FFA}" presName="child" presStyleLbl="bgAccFollowNode1" presStyleIdx="2" presStyleCnt="6"/>
      <dgm:spPr/>
      <dgm:t>
        <a:bodyPr/>
        <a:lstStyle/>
        <a:p>
          <a:endParaRPr lang="es-CL"/>
        </a:p>
      </dgm:t>
    </dgm:pt>
    <dgm:pt modelId="{90E15F25-836A-40D0-A4F2-EBC000E7D8AF}" type="pres">
      <dgm:prSet presAssocID="{78F9C93A-74F6-448C-8C05-DDD245B69FFA}" presName="childTx" presStyleLbl="b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33B36C6-3D6F-4BD6-932E-6C0308C3477B}" type="pres">
      <dgm:prSet presAssocID="{F0C7D439-4C34-4AB4-8388-97C4BE28299C}" presName="negSpace" presStyleCnt="0"/>
      <dgm:spPr/>
    </dgm:pt>
    <dgm:pt modelId="{40D94A6C-CFDE-4690-9C6C-1A03F05C31FA}" type="pres">
      <dgm:prSet presAssocID="{F0C7D439-4C34-4AB4-8388-97C4BE28299C}" presName="circle" presStyleLbl="node1" presStyleIdx="0" presStyleCnt="2"/>
      <dgm:spPr/>
      <dgm:t>
        <a:bodyPr/>
        <a:lstStyle/>
        <a:p>
          <a:endParaRPr lang="es-CL"/>
        </a:p>
      </dgm:t>
    </dgm:pt>
    <dgm:pt modelId="{B4910185-B77E-4C44-8CF9-9C8E134792BC}" type="pres">
      <dgm:prSet presAssocID="{CD095FF2-6B5D-4B2D-8F5A-2D6D2D0D55FB}" presName="transSpace" presStyleCnt="0"/>
      <dgm:spPr/>
    </dgm:pt>
    <dgm:pt modelId="{516FC55B-7178-4F7D-992F-E3F6836BB57D}" type="pres">
      <dgm:prSet presAssocID="{A507DCF8-B9B4-4A89-B3EF-F8B68DDFE58C}" presName="posSpace" presStyleCnt="0"/>
      <dgm:spPr/>
    </dgm:pt>
    <dgm:pt modelId="{B9243A79-FD1E-4434-9326-79EC143F3E99}" type="pres">
      <dgm:prSet presAssocID="{A507DCF8-B9B4-4A89-B3EF-F8B68DDFE58C}" presName="vertFlow" presStyleCnt="0"/>
      <dgm:spPr/>
    </dgm:pt>
    <dgm:pt modelId="{1524118F-F961-44C4-BCCF-428F642450DE}" type="pres">
      <dgm:prSet presAssocID="{A507DCF8-B9B4-4A89-B3EF-F8B68DDFE58C}" presName="topSpace" presStyleCnt="0"/>
      <dgm:spPr/>
    </dgm:pt>
    <dgm:pt modelId="{1D55D26C-CB2B-4670-A5EE-854ED7153787}" type="pres">
      <dgm:prSet presAssocID="{A507DCF8-B9B4-4A89-B3EF-F8B68DDFE58C}" presName="firstComp" presStyleCnt="0"/>
      <dgm:spPr/>
    </dgm:pt>
    <dgm:pt modelId="{B5A1BE1B-BF53-4EFA-AA4F-530F589B2298}" type="pres">
      <dgm:prSet presAssocID="{A507DCF8-B9B4-4A89-B3EF-F8B68DDFE58C}" presName="firstChild" presStyleLbl="bgAccFollowNode1" presStyleIdx="3" presStyleCnt="6"/>
      <dgm:spPr/>
      <dgm:t>
        <a:bodyPr/>
        <a:lstStyle/>
        <a:p>
          <a:endParaRPr lang="es-CL"/>
        </a:p>
      </dgm:t>
    </dgm:pt>
    <dgm:pt modelId="{984BCEB3-104A-46CA-B29C-3B4C3B0814E8}" type="pres">
      <dgm:prSet presAssocID="{A507DCF8-B9B4-4A89-B3EF-F8B68DDFE58C}" presName="firstChildTx" presStyleLbl="b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43A2DA9-4794-417D-8D65-3D2B65913721}" type="pres">
      <dgm:prSet presAssocID="{98D9B837-2EC6-4726-A9FF-4A1CA185AA76}" presName="comp" presStyleCnt="0"/>
      <dgm:spPr/>
    </dgm:pt>
    <dgm:pt modelId="{810CD19C-4A87-4A4E-A61B-7D3777B84E66}" type="pres">
      <dgm:prSet presAssocID="{98D9B837-2EC6-4726-A9FF-4A1CA185AA76}" presName="child" presStyleLbl="bgAccFollowNode1" presStyleIdx="4" presStyleCnt="6"/>
      <dgm:spPr/>
      <dgm:t>
        <a:bodyPr/>
        <a:lstStyle/>
        <a:p>
          <a:endParaRPr lang="es-CL"/>
        </a:p>
      </dgm:t>
    </dgm:pt>
    <dgm:pt modelId="{C050F4C7-70C2-4E88-B239-E8A6D4B3C802}" type="pres">
      <dgm:prSet presAssocID="{98D9B837-2EC6-4726-A9FF-4A1CA185AA76}" presName="childTx" presStyleLbl="b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E41B251-7001-4809-AAB9-C88883BC76F6}" type="pres">
      <dgm:prSet presAssocID="{94CCA4F8-25CC-473D-B2EC-9828D921A5D7}" presName="comp" presStyleCnt="0"/>
      <dgm:spPr/>
    </dgm:pt>
    <dgm:pt modelId="{B1F6C515-DF1F-406B-9CF3-76E193EF868E}" type="pres">
      <dgm:prSet presAssocID="{94CCA4F8-25CC-473D-B2EC-9828D921A5D7}" presName="child" presStyleLbl="bgAccFollowNode1" presStyleIdx="5" presStyleCnt="6"/>
      <dgm:spPr/>
      <dgm:t>
        <a:bodyPr/>
        <a:lstStyle/>
        <a:p>
          <a:endParaRPr lang="es-CL"/>
        </a:p>
      </dgm:t>
    </dgm:pt>
    <dgm:pt modelId="{8DFC22F7-D8FF-4695-BDA6-38B6F2CD4374}" type="pres">
      <dgm:prSet presAssocID="{94CCA4F8-25CC-473D-B2EC-9828D921A5D7}" presName="childTx" presStyleLbl="b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4D9627D-6395-456E-B961-70EBE57763A9}" type="pres">
      <dgm:prSet presAssocID="{A507DCF8-B9B4-4A89-B3EF-F8B68DDFE58C}" presName="negSpace" presStyleCnt="0"/>
      <dgm:spPr/>
    </dgm:pt>
    <dgm:pt modelId="{CBB8815D-4504-4E7D-8ACF-C9A3C37A18B7}" type="pres">
      <dgm:prSet presAssocID="{A507DCF8-B9B4-4A89-B3EF-F8B68DDFE58C}" presName="circle" presStyleLbl="node1" presStyleIdx="1" presStyleCnt="2"/>
      <dgm:spPr/>
      <dgm:t>
        <a:bodyPr/>
        <a:lstStyle/>
        <a:p>
          <a:endParaRPr lang="es-CL"/>
        </a:p>
      </dgm:t>
    </dgm:pt>
  </dgm:ptLst>
  <dgm:cxnLst>
    <dgm:cxn modelId="{9865212D-A441-4300-80D8-2134920610E0}" type="presOf" srcId="{94CCA4F8-25CC-473D-B2EC-9828D921A5D7}" destId="{B1F6C515-DF1F-406B-9CF3-76E193EF868E}" srcOrd="0" destOrd="0" presId="urn:microsoft.com/office/officeart/2005/8/layout/hList9"/>
    <dgm:cxn modelId="{13C9B716-5B77-448F-9D76-CFDE50FF0F45}" srcId="{A507DCF8-B9B4-4A89-B3EF-F8B68DDFE58C}" destId="{94CCA4F8-25CC-473D-B2EC-9828D921A5D7}" srcOrd="2" destOrd="0" parTransId="{19E5DA3F-D3A4-4593-868A-EDE37101D1B9}" sibTransId="{7EEE2E19-41D7-4EA7-88B5-EE3B4C3B16BA}"/>
    <dgm:cxn modelId="{9A8703CA-6B1B-4644-BA83-E9E889B5C1D9}" srcId="{A507DCF8-B9B4-4A89-B3EF-F8B68DDFE58C}" destId="{F045C34C-06B9-4C7A-92ED-EE5C86FB94BA}" srcOrd="0" destOrd="0" parTransId="{CFAB46B7-3152-4744-95A5-FCD194D364E9}" sibTransId="{BEC3C7EE-7EB7-4E19-AE4F-6C9D373C8676}"/>
    <dgm:cxn modelId="{051A5DBD-A4E2-40BA-A502-B18FA6B90BAF}" type="presOf" srcId="{91D75C82-653C-43C6-A7AB-6F87AE012847}" destId="{90EFBD7A-425C-4687-B4D6-D3060713482D}" srcOrd="0" destOrd="0" presId="urn:microsoft.com/office/officeart/2005/8/layout/hList9"/>
    <dgm:cxn modelId="{4C53F701-F4F1-4B7E-9472-0E7E7E70930E}" type="presOf" srcId="{94CCA4F8-25CC-473D-B2EC-9828D921A5D7}" destId="{8DFC22F7-D8FF-4695-BDA6-38B6F2CD4374}" srcOrd="1" destOrd="0" presId="urn:microsoft.com/office/officeart/2005/8/layout/hList9"/>
    <dgm:cxn modelId="{3CBC522F-D5EF-4721-B398-713EFB2B22E4}" type="presOf" srcId="{A507DCF8-B9B4-4A89-B3EF-F8B68DDFE58C}" destId="{CBB8815D-4504-4E7D-8ACF-C9A3C37A18B7}" srcOrd="0" destOrd="0" presId="urn:microsoft.com/office/officeart/2005/8/layout/hList9"/>
    <dgm:cxn modelId="{460F2124-7B16-4772-B357-EACDEAE9829D}" type="presOf" srcId="{6D5C81DE-0523-4009-80E4-78242C60441A}" destId="{62F22A7F-2186-41A4-86F3-A12F12659A68}" srcOrd="0" destOrd="0" presId="urn:microsoft.com/office/officeart/2005/8/layout/hList9"/>
    <dgm:cxn modelId="{C7CEEAA6-6747-494C-BD73-A742754C73D6}" type="presOf" srcId="{91D75C82-653C-43C6-A7AB-6F87AE012847}" destId="{BEC03EDE-0412-4D96-96A1-AD050C5666F2}" srcOrd="1" destOrd="0" presId="urn:microsoft.com/office/officeart/2005/8/layout/hList9"/>
    <dgm:cxn modelId="{02267939-8683-46B3-8732-574CED953150}" srcId="{40478F8F-C6D5-4757-89DA-998D6E2D4218}" destId="{A507DCF8-B9B4-4A89-B3EF-F8B68DDFE58C}" srcOrd="1" destOrd="0" parTransId="{BF852518-0833-4952-9051-9982A2547CD3}" sibTransId="{0798AF2C-15DF-48F1-856C-82D35421B7E4}"/>
    <dgm:cxn modelId="{BDBD0E6B-9197-4136-A333-21E8C7EDC0BD}" srcId="{F0C7D439-4C34-4AB4-8388-97C4BE28299C}" destId="{78F9C93A-74F6-448C-8C05-DDD245B69FFA}" srcOrd="2" destOrd="0" parTransId="{32E183A4-978F-4869-8429-BF31E957CFE3}" sibTransId="{40DE4B4E-B0F5-45E6-BC00-C4D9929D9A15}"/>
    <dgm:cxn modelId="{CC4A4CFE-CF63-4146-B825-9234DB24C008}" type="presOf" srcId="{F045C34C-06B9-4C7A-92ED-EE5C86FB94BA}" destId="{984BCEB3-104A-46CA-B29C-3B4C3B0814E8}" srcOrd="1" destOrd="0" presId="urn:microsoft.com/office/officeart/2005/8/layout/hList9"/>
    <dgm:cxn modelId="{40E226FC-6BE0-4711-9E65-E277201FC7B4}" srcId="{A507DCF8-B9B4-4A89-B3EF-F8B68DDFE58C}" destId="{98D9B837-2EC6-4726-A9FF-4A1CA185AA76}" srcOrd="1" destOrd="0" parTransId="{AE9D95FF-104D-4110-AAFB-AD0D732E87F9}" sibTransId="{24A6DFE6-FAE7-422E-9333-1D8916B315EB}"/>
    <dgm:cxn modelId="{F129A040-D9B2-44D2-8981-1976683107F2}" type="presOf" srcId="{98D9B837-2EC6-4726-A9FF-4A1CA185AA76}" destId="{C050F4C7-70C2-4E88-B239-E8A6D4B3C802}" srcOrd="1" destOrd="0" presId="urn:microsoft.com/office/officeart/2005/8/layout/hList9"/>
    <dgm:cxn modelId="{471452D1-EFD0-4B62-9D1F-BDD02BFE7E2E}" type="presOf" srcId="{F045C34C-06B9-4C7A-92ED-EE5C86FB94BA}" destId="{B5A1BE1B-BF53-4EFA-AA4F-530F589B2298}" srcOrd="0" destOrd="0" presId="urn:microsoft.com/office/officeart/2005/8/layout/hList9"/>
    <dgm:cxn modelId="{B9EEFC77-5F29-4F13-9938-7139909FFF74}" type="presOf" srcId="{40478F8F-C6D5-4757-89DA-998D6E2D4218}" destId="{1DF61CEF-124A-4C85-82AC-48075910B641}" srcOrd="0" destOrd="0" presId="urn:microsoft.com/office/officeart/2005/8/layout/hList9"/>
    <dgm:cxn modelId="{E2187310-A57E-49A7-844A-3747021D7569}" srcId="{F0C7D439-4C34-4AB4-8388-97C4BE28299C}" destId="{6D5C81DE-0523-4009-80E4-78242C60441A}" srcOrd="1" destOrd="0" parTransId="{2B928173-2040-4CAA-86EF-1B7125BFA0BB}" sibTransId="{5B84E305-0CA7-4489-B76F-26A9F5D9F6BA}"/>
    <dgm:cxn modelId="{413E5441-5DB0-46CF-8A49-86ABFE8609EF}" srcId="{40478F8F-C6D5-4757-89DA-998D6E2D4218}" destId="{F0C7D439-4C34-4AB4-8388-97C4BE28299C}" srcOrd="0" destOrd="0" parTransId="{50014DCC-6AB4-4AB7-AE6B-0A09EFDCC186}" sibTransId="{CD095FF2-6B5D-4B2D-8F5A-2D6D2D0D55FB}"/>
    <dgm:cxn modelId="{F28B6803-820F-413B-A070-F39C20842946}" type="presOf" srcId="{F0C7D439-4C34-4AB4-8388-97C4BE28299C}" destId="{40D94A6C-CFDE-4690-9C6C-1A03F05C31FA}" srcOrd="0" destOrd="0" presId="urn:microsoft.com/office/officeart/2005/8/layout/hList9"/>
    <dgm:cxn modelId="{ED5FCCBF-C84B-4253-9D5C-DD168080DC31}" type="presOf" srcId="{78F9C93A-74F6-448C-8C05-DDD245B69FFA}" destId="{393536F8-61DE-46DD-98F9-0684C686A71F}" srcOrd="0" destOrd="0" presId="urn:microsoft.com/office/officeart/2005/8/layout/hList9"/>
    <dgm:cxn modelId="{CA5C0619-4289-49E3-8FE1-5E1E6F906DE9}" type="presOf" srcId="{78F9C93A-74F6-448C-8C05-DDD245B69FFA}" destId="{90E15F25-836A-40D0-A4F2-EBC000E7D8AF}" srcOrd="1" destOrd="0" presId="urn:microsoft.com/office/officeart/2005/8/layout/hList9"/>
    <dgm:cxn modelId="{4A76B394-3636-47B6-926F-059407D867E4}" srcId="{F0C7D439-4C34-4AB4-8388-97C4BE28299C}" destId="{91D75C82-653C-43C6-A7AB-6F87AE012847}" srcOrd="0" destOrd="0" parTransId="{054DB5DB-813C-45BB-AFA1-917482C2129A}" sibTransId="{7A3094B3-D66B-4C7B-925D-EC907565D108}"/>
    <dgm:cxn modelId="{0CC31EC2-B6AF-4172-A2F6-39EA63C480A1}" type="presOf" srcId="{98D9B837-2EC6-4726-A9FF-4A1CA185AA76}" destId="{810CD19C-4A87-4A4E-A61B-7D3777B84E66}" srcOrd="0" destOrd="0" presId="urn:microsoft.com/office/officeart/2005/8/layout/hList9"/>
    <dgm:cxn modelId="{2B010EA6-F417-4E20-A73A-6A23CD875221}" type="presOf" srcId="{6D5C81DE-0523-4009-80E4-78242C60441A}" destId="{6FAADE79-4F09-49F2-9DB5-DAE21185DFA8}" srcOrd="1" destOrd="0" presId="urn:microsoft.com/office/officeart/2005/8/layout/hList9"/>
    <dgm:cxn modelId="{16F8EDAD-6E81-4D79-9162-A12A1F51D44E}" type="presParOf" srcId="{1DF61CEF-124A-4C85-82AC-48075910B641}" destId="{D927CCC2-6F5D-4822-B1AB-323055F70873}" srcOrd="0" destOrd="0" presId="urn:microsoft.com/office/officeart/2005/8/layout/hList9"/>
    <dgm:cxn modelId="{6AB638D1-A9FE-4651-A074-9EC06626736B}" type="presParOf" srcId="{1DF61CEF-124A-4C85-82AC-48075910B641}" destId="{1170B380-0D78-47EE-AB40-E4B0E215B01B}" srcOrd="1" destOrd="0" presId="urn:microsoft.com/office/officeart/2005/8/layout/hList9"/>
    <dgm:cxn modelId="{D7884DBF-9E1E-4EED-947C-F4C82C7D6F9F}" type="presParOf" srcId="{1170B380-0D78-47EE-AB40-E4B0E215B01B}" destId="{CF5DACF7-38DF-4A58-9DB0-FF0B8C7C8F2A}" srcOrd="0" destOrd="0" presId="urn:microsoft.com/office/officeart/2005/8/layout/hList9"/>
    <dgm:cxn modelId="{B38CD16E-39CF-41CC-9611-3EDAFC9F1AB7}" type="presParOf" srcId="{1170B380-0D78-47EE-AB40-E4B0E215B01B}" destId="{5C452EA3-3AC1-40C6-B086-5A826C551C90}" srcOrd="1" destOrd="0" presId="urn:microsoft.com/office/officeart/2005/8/layout/hList9"/>
    <dgm:cxn modelId="{47195C54-4366-453C-8430-02E3613119DD}" type="presParOf" srcId="{5C452EA3-3AC1-40C6-B086-5A826C551C90}" destId="{90EFBD7A-425C-4687-B4D6-D3060713482D}" srcOrd="0" destOrd="0" presId="urn:microsoft.com/office/officeart/2005/8/layout/hList9"/>
    <dgm:cxn modelId="{448DC8E4-324E-47C4-980A-355439DE6307}" type="presParOf" srcId="{5C452EA3-3AC1-40C6-B086-5A826C551C90}" destId="{BEC03EDE-0412-4D96-96A1-AD050C5666F2}" srcOrd="1" destOrd="0" presId="urn:microsoft.com/office/officeart/2005/8/layout/hList9"/>
    <dgm:cxn modelId="{DF0A562D-0DE0-456F-9CB9-320656CF417C}" type="presParOf" srcId="{1170B380-0D78-47EE-AB40-E4B0E215B01B}" destId="{65197821-428D-43CB-A623-92A75056693D}" srcOrd="2" destOrd="0" presId="urn:microsoft.com/office/officeart/2005/8/layout/hList9"/>
    <dgm:cxn modelId="{D1DBE4CC-6DFD-471C-8887-E1FC4B05AD04}" type="presParOf" srcId="{65197821-428D-43CB-A623-92A75056693D}" destId="{62F22A7F-2186-41A4-86F3-A12F12659A68}" srcOrd="0" destOrd="0" presId="urn:microsoft.com/office/officeart/2005/8/layout/hList9"/>
    <dgm:cxn modelId="{D6A6357A-8D53-4D3D-B982-E8E7327DDEA6}" type="presParOf" srcId="{65197821-428D-43CB-A623-92A75056693D}" destId="{6FAADE79-4F09-49F2-9DB5-DAE21185DFA8}" srcOrd="1" destOrd="0" presId="urn:microsoft.com/office/officeart/2005/8/layout/hList9"/>
    <dgm:cxn modelId="{1E2FDBCA-1BBB-48E9-A8E5-77FA291393D2}" type="presParOf" srcId="{1170B380-0D78-47EE-AB40-E4B0E215B01B}" destId="{7782EE4E-BAA3-4910-B7FE-0BE1FCB1762A}" srcOrd="3" destOrd="0" presId="urn:microsoft.com/office/officeart/2005/8/layout/hList9"/>
    <dgm:cxn modelId="{927AB4D2-A824-4DB0-A0A1-0DAFF445948A}" type="presParOf" srcId="{7782EE4E-BAA3-4910-B7FE-0BE1FCB1762A}" destId="{393536F8-61DE-46DD-98F9-0684C686A71F}" srcOrd="0" destOrd="0" presId="urn:microsoft.com/office/officeart/2005/8/layout/hList9"/>
    <dgm:cxn modelId="{7BB431EF-9415-4183-942F-60967C6A4554}" type="presParOf" srcId="{7782EE4E-BAA3-4910-B7FE-0BE1FCB1762A}" destId="{90E15F25-836A-40D0-A4F2-EBC000E7D8AF}" srcOrd="1" destOrd="0" presId="urn:microsoft.com/office/officeart/2005/8/layout/hList9"/>
    <dgm:cxn modelId="{3AA6319A-B930-4650-9F76-44CCBD451078}" type="presParOf" srcId="{1DF61CEF-124A-4C85-82AC-48075910B641}" destId="{433B36C6-3D6F-4BD6-932E-6C0308C3477B}" srcOrd="2" destOrd="0" presId="urn:microsoft.com/office/officeart/2005/8/layout/hList9"/>
    <dgm:cxn modelId="{D0FF63C4-AAB4-445F-A520-B68226EE4FD2}" type="presParOf" srcId="{1DF61CEF-124A-4C85-82AC-48075910B641}" destId="{40D94A6C-CFDE-4690-9C6C-1A03F05C31FA}" srcOrd="3" destOrd="0" presId="urn:microsoft.com/office/officeart/2005/8/layout/hList9"/>
    <dgm:cxn modelId="{D9BA52F7-18F3-4456-916B-6D514F5775C1}" type="presParOf" srcId="{1DF61CEF-124A-4C85-82AC-48075910B641}" destId="{B4910185-B77E-4C44-8CF9-9C8E134792BC}" srcOrd="4" destOrd="0" presId="urn:microsoft.com/office/officeart/2005/8/layout/hList9"/>
    <dgm:cxn modelId="{B94301BD-830B-493D-B60D-0F8CFD71B261}" type="presParOf" srcId="{1DF61CEF-124A-4C85-82AC-48075910B641}" destId="{516FC55B-7178-4F7D-992F-E3F6836BB57D}" srcOrd="5" destOrd="0" presId="urn:microsoft.com/office/officeart/2005/8/layout/hList9"/>
    <dgm:cxn modelId="{F914038D-8F52-4A2F-9B3E-A18E59CF3672}" type="presParOf" srcId="{1DF61CEF-124A-4C85-82AC-48075910B641}" destId="{B9243A79-FD1E-4434-9326-79EC143F3E99}" srcOrd="6" destOrd="0" presId="urn:microsoft.com/office/officeart/2005/8/layout/hList9"/>
    <dgm:cxn modelId="{8C0F2CFD-0CA1-40ED-B8B7-2F3E95F0D067}" type="presParOf" srcId="{B9243A79-FD1E-4434-9326-79EC143F3E99}" destId="{1524118F-F961-44C4-BCCF-428F642450DE}" srcOrd="0" destOrd="0" presId="urn:microsoft.com/office/officeart/2005/8/layout/hList9"/>
    <dgm:cxn modelId="{EA68073A-4FC2-465E-B455-4A05686B648C}" type="presParOf" srcId="{B9243A79-FD1E-4434-9326-79EC143F3E99}" destId="{1D55D26C-CB2B-4670-A5EE-854ED7153787}" srcOrd="1" destOrd="0" presId="urn:microsoft.com/office/officeart/2005/8/layout/hList9"/>
    <dgm:cxn modelId="{D5337F44-619D-442F-963A-3B1882D06C36}" type="presParOf" srcId="{1D55D26C-CB2B-4670-A5EE-854ED7153787}" destId="{B5A1BE1B-BF53-4EFA-AA4F-530F589B2298}" srcOrd="0" destOrd="0" presId="urn:microsoft.com/office/officeart/2005/8/layout/hList9"/>
    <dgm:cxn modelId="{81FAEEE0-24D6-407E-A620-21BE301C7E16}" type="presParOf" srcId="{1D55D26C-CB2B-4670-A5EE-854ED7153787}" destId="{984BCEB3-104A-46CA-B29C-3B4C3B0814E8}" srcOrd="1" destOrd="0" presId="urn:microsoft.com/office/officeart/2005/8/layout/hList9"/>
    <dgm:cxn modelId="{EAD66298-4BB3-4D52-AF66-845619218ED8}" type="presParOf" srcId="{B9243A79-FD1E-4434-9326-79EC143F3E99}" destId="{E43A2DA9-4794-417D-8D65-3D2B65913721}" srcOrd="2" destOrd="0" presId="urn:microsoft.com/office/officeart/2005/8/layout/hList9"/>
    <dgm:cxn modelId="{D0A082B8-D57F-4336-90D2-65FC1DFE4DAD}" type="presParOf" srcId="{E43A2DA9-4794-417D-8D65-3D2B65913721}" destId="{810CD19C-4A87-4A4E-A61B-7D3777B84E66}" srcOrd="0" destOrd="0" presId="urn:microsoft.com/office/officeart/2005/8/layout/hList9"/>
    <dgm:cxn modelId="{CB2A7462-748D-4C8C-B361-C265FAA0068C}" type="presParOf" srcId="{E43A2DA9-4794-417D-8D65-3D2B65913721}" destId="{C050F4C7-70C2-4E88-B239-E8A6D4B3C802}" srcOrd="1" destOrd="0" presId="urn:microsoft.com/office/officeart/2005/8/layout/hList9"/>
    <dgm:cxn modelId="{9FE97C67-54A4-4CE4-B83E-A9B371F91CDF}" type="presParOf" srcId="{B9243A79-FD1E-4434-9326-79EC143F3E99}" destId="{6E41B251-7001-4809-AAB9-C88883BC76F6}" srcOrd="3" destOrd="0" presId="urn:microsoft.com/office/officeart/2005/8/layout/hList9"/>
    <dgm:cxn modelId="{13A1288A-69ED-4AE5-B355-82C641F0088D}" type="presParOf" srcId="{6E41B251-7001-4809-AAB9-C88883BC76F6}" destId="{B1F6C515-DF1F-406B-9CF3-76E193EF868E}" srcOrd="0" destOrd="0" presId="urn:microsoft.com/office/officeart/2005/8/layout/hList9"/>
    <dgm:cxn modelId="{0F1194DD-C4C5-4F3C-A846-1476F2CB8179}" type="presParOf" srcId="{6E41B251-7001-4809-AAB9-C88883BC76F6}" destId="{8DFC22F7-D8FF-4695-BDA6-38B6F2CD4374}" srcOrd="1" destOrd="0" presId="urn:microsoft.com/office/officeart/2005/8/layout/hList9"/>
    <dgm:cxn modelId="{F3AC9E97-77F0-437F-9B78-C9A67ED06FCF}" type="presParOf" srcId="{1DF61CEF-124A-4C85-82AC-48075910B641}" destId="{04D9627D-6395-456E-B961-70EBE57763A9}" srcOrd="7" destOrd="0" presId="urn:microsoft.com/office/officeart/2005/8/layout/hList9"/>
    <dgm:cxn modelId="{93A62D7B-A55E-4443-81CC-5790F0227D9F}" type="presParOf" srcId="{1DF61CEF-124A-4C85-82AC-48075910B641}" destId="{CBB8815D-4504-4E7D-8ACF-C9A3C37A18B7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E71E21-CB50-4684-878F-A5BB4FB018A7}" type="doc">
      <dgm:prSet loTypeId="urn:microsoft.com/office/officeart/2005/8/layout/hList9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E368932E-2C4D-4DDA-B717-B0EB3C1EC1AE}">
      <dgm:prSet phldrT="[Texto]"/>
      <dgm:spPr/>
      <dgm:t>
        <a:bodyPr/>
        <a:lstStyle/>
        <a:p>
          <a:r>
            <a:rPr lang="es-CL" dirty="0" smtClean="0"/>
            <a:t>Higiene del sueño</a:t>
          </a:r>
          <a:endParaRPr lang="es-CL" dirty="0"/>
        </a:p>
      </dgm:t>
    </dgm:pt>
    <dgm:pt modelId="{F3D29B35-CE1F-4901-8170-AD533ED4EEBE}" type="parTrans" cxnId="{102ADF05-B2BC-4676-AB15-4F0960CC8961}">
      <dgm:prSet/>
      <dgm:spPr/>
      <dgm:t>
        <a:bodyPr/>
        <a:lstStyle/>
        <a:p>
          <a:endParaRPr lang="es-CL"/>
        </a:p>
      </dgm:t>
    </dgm:pt>
    <dgm:pt modelId="{8ADB7A6D-12FF-4C1F-8B02-B6F98174B846}" type="sibTrans" cxnId="{102ADF05-B2BC-4676-AB15-4F0960CC8961}">
      <dgm:prSet/>
      <dgm:spPr/>
      <dgm:t>
        <a:bodyPr/>
        <a:lstStyle/>
        <a:p>
          <a:endParaRPr lang="es-CL"/>
        </a:p>
      </dgm:t>
    </dgm:pt>
    <dgm:pt modelId="{04BCB56A-4967-408F-B681-5FDD4A871496}">
      <dgm:prSet phldrT="[Texto]"/>
      <dgm:spPr/>
      <dgm:t>
        <a:bodyPr/>
        <a:lstStyle/>
        <a:p>
          <a:r>
            <a:rPr lang="es-ES" dirty="0" smtClean="0"/>
            <a:t>Evite fumar, especialmente en la noche</a:t>
          </a:r>
          <a:endParaRPr lang="es-CL" dirty="0"/>
        </a:p>
      </dgm:t>
    </dgm:pt>
    <dgm:pt modelId="{B33BDD4E-77BD-44A9-821B-825C848FFA3C}" type="parTrans" cxnId="{F5958F90-E98F-4594-B761-9474A0FF7730}">
      <dgm:prSet/>
      <dgm:spPr/>
      <dgm:t>
        <a:bodyPr/>
        <a:lstStyle/>
        <a:p>
          <a:endParaRPr lang="es-CL"/>
        </a:p>
      </dgm:t>
    </dgm:pt>
    <dgm:pt modelId="{19C36C2B-5E99-46E3-A25E-0D44DD831D04}" type="sibTrans" cxnId="{F5958F90-E98F-4594-B761-9474A0FF7730}">
      <dgm:prSet/>
      <dgm:spPr/>
      <dgm:t>
        <a:bodyPr/>
        <a:lstStyle/>
        <a:p>
          <a:endParaRPr lang="es-CL"/>
        </a:p>
      </dgm:t>
    </dgm:pt>
    <dgm:pt modelId="{64FB22A2-E4F8-41E7-8D57-3C4055FD183B}">
      <dgm:prSet phldrT="[Texto]"/>
      <dgm:spPr/>
      <dgm:t>
        <a:bodyPr/>
        <a:lstStyle/>
        <a:p>
          <a:r>
            <a:rPr lang="es-ES" dirty="0" smtClean="0"/>
            <a:t>No te vayas a la cama con hambre</a:t>
          </a:r>
          <a:endParaRPr lang="es-CL" dirty="0"/>
        </a:p>
      </dgm:t>
    </dgm:pt>
    <dgm:pt modelId="{04D2D1BD-E25A-4D0E-A09F-E57D93767261}" type="parTrans" cxnId="{30A3FF76-F590-46B9-B6AB-873C55876B6F}">
      <dgm:prSet/>
      <dgm:spPr/>
      <dgm:t>
        <a:bodyPr/>
        <a:lstStyle/>
        <a:p>
          <a:endParaRPr lang="es-CL"/>
        </a:p>
      </dgm:t>
    </dgm:pt>
    <dgm:pt modelId="{3EAC1702-56B3-4B04-812D-6E3F74FC4817}" type="sibTrans" cxnId="{30A3FF76-F590-46B9-B6AB-873C55876B6F}">
      <dgm:prSet/>
      <dgm:spPr/>
      <dgm:t>
        <a:bodyPr/>
        <a:lstStyle/>
        <a:p>
          <a:endParaRPr lang="es-CL"/>
        </a:p>
      </dgm:t>
    </dgm:pt>
    <dgm:pt modelId="{618FCFAE-D2FD-45FC-8135-F3239CF34A77}">
      <dgm:prSet phldrT="[Texto]"/>
      <dgm:spPr/>
      <dgm:t>
        <a:bodyPr/>
        <a:lstStyle/>
        <a:p>
          <a:r>
            <a:rPr lang="es-CL" dirty="0" smtClean="0"/>
            <a:t>Regles básicas para dormir bien</a:t>
          </a:r>
          <a:endParaRPr lang="es-CL" dirty="0"/>
        </a:p>
      </dgm:t>
    </dgm:pt>
    <dgm:pt modelId="{5B2F9AAB-9B27-4E07-8679-87E0569E50F2}" type="parTrans" cxnId="{4823C7E5-3813-4F8B-A6F2-9957B7E2F92B}">
      <dgm:prSet/>
      <dgm:spPr/>
      <dgm:t>
        <a:bodyPr/>
        <a:lstStyle/>
        <a:p>
          <a:endParaRPr lang="es-CL"/>
        </a:p>
      </dgm:t>
    </dgm:pt>
    <dgm:pt modelId="{17A4B01D-884E-49A0-8317-E5DF5996435F}" type="sibTrans" cxnId="{4823C7E5-3813-4F8B-A6F2-9957B7E2F92B}">
      <dgm:prSet/>
      <dgm:spPr/>
      <dgm:t>
        <a:bodyPr/>
        <a:lstStyle/>
        <a:p>
          <a:endParaRPr lang="es-CL"/>
        </a:p>
      </dgm:t>
    </dgm:pt>
    <dgm:pt modelId="{89B30D36-9D58-4A81-B388-A8C200CF3EEF}">
      <dgm:prSet phldrT="[Texto]"/>
      <dgm:spPr/>
      <dgm:t>
        <a:bodyPr/>
        <a:lstStyle/>
        <a:p>
          <a:r>
            <a:rPr lang="es-ES" dirty="0" smtClean="0"/>
            <a:t>Evite el uso prolongado de pantallas emisoras de luz antes de acostarse</a:t>
          </a:r>
          <a:endParaRPr lang="es-CL" dirty="0"/>
        </a:p>
      </dgm:t>
    </dgm:pt>
    <dgm:pt modelId="{442C0AAF-0158-4B05-8D3E-431850292163}" type="parTrans" cxnId="{9AF04FD9-EF38-4C93-9FF3-FA89D8107883}">
      <dgm:prSet/>
      <dgm:spPr/>
      <dgm:t>
        <a:bodyPr/>
        <a:lstStyle/>
        <a:p>
          <a:endParaRPr lang="es-CL"/>
        </a:p>
      </dgm:t>
    </dgm:pt>
    <dgm:pt modelId="{A61B61C5-48D3-4726-9864-69BFDAF5BCE3}" type="sibTrans" cxnId="{9AF04FD9-EF38-4C93-9FF3-FA89D8107883}">
      <dgm:prSet/>
      <dgm:spPr/>
      <dgm:t>
        <a:bodyPr/>
        <a:lstStyle/>
        <a:p>
          <a:endParaRPr lang="es-CL"/>
        </a:p>
      </dgm:t>
    </dgm:pt>
    <dgm:pt modelId="{773EAA91-EB43-44B6-92E9-5D6C8D577048}">
      <dgm:prSet phldrT="[Texto]"/>
      <dgm:spPr/>
      <dgm:t>
        <a:bodyPr/>
        <a:lstStyle/>
        <a:p>
          <a:r>
            <a:rPr lang="es-ES" dirty="0" smtClean="0"/>
            <a:t>Tratar con sus preocupaciones antes de acostarse</a:t>
          </a:r>
          <a:endParaRPr lang="es-CL" dirty="0"/>
        </a:p>
      </dgm:t>
    </dgm:pt>
    <dgm:pt modelId="{244EE8EC-9CFE-4FDA-81A1-FD7440879EF1}" type="parTrans" cxnId="{2BB5D238-7CDD-4CFE-A088-E11747993031}">
      <dgm:prSet/>
      <dgm:spPr/>
      <dgm:t>
        <a:bodyPr/>
        <a:lstStyle/>
        <a:p>
          <a:endParaRPr lang="es-CL"/>
        </a:p>
      </dgm:t>
    </dgm:pt>
    <dgm:pt modelId="{C5860BD8-6439-4CFD-9B38-8CBA6F4F3301}" type="sibTrans" cxnId="{2BB5D238-7CDD-4CFE-A088-E11747993031}">
      <dgm:prSet/>
      <dgm:spPr/>
      <dgm:t>
        <a:bodyPr/>
        <a:lstStyle/>
        <a:p>
          <a:endParaRPr lang="es-CL"/>
        </a:p>
      </dgm:t>
    </dgm:pt>
    <dgm:pt modelId="{A27BCD0C-A0D7-4B0A-A198-6CA5A01CEF6F}">
      <dgm:prSet phldrT="[Texto]"/>
      <dgm:spPr/>
      <dgm:t>
        <a:bodyPr/>
        <a:lstStyle/>
        <a:p>
          <a:r>
            <a:rPr lang="es-ES" dirty="0" smtClean="0"/>
            <a:t>Ajustar el ambiente del dormitorio</a:t>
          </a:r>
          <a:endParaRPr lang="es-CL" dirty="0"/>
        </a:p>
      </dgm:t>
    </dgm:pt>
    <dgm:pt modelId="{CC70B5E8-28FD-49D9-9D88-6C3B99B28DD4}" type="parTrans" cxnId="{A38BC06C-90E6-4FC4-A898-4E2045FD9BF7}">
      <dgm:prSet/>
      <dgm:spPr/>
      <dgm:t>
        <a:bodyPr/>
        <a:lstStyle/>
        <a:p>
          <a:endParaRPr lang="es-CL"/>
        </a:p>
      </dgm:t>
    </dgm:pt>
    <dgm:pt modelId="{A71297D1-88DE-4F26-A0F3-FEFEA959C4B2}" type="sibTrans" cxnId="{A38BC06C-90E6-4FC4-A898-4E2045FD9BF7}">
      <dgm:prSet/>
      <dgm:spPr/>
      <dgm:t>
        <a:bodyPr/>
        <a:lstStyle/>
        <a:p>
          <a:endParaRPr lang="es-CL"/>
        </a:p>
      </dgm:t>
    </dgm:pt>
    <dgm:pt modelId="{8CF81E0A-90B9-4C19-9D39-8B8B8A672A10}">
      <dgm:prSet phldrT="[Texto]"/>
      <dgm:spPr/>
      <dgm:t>
        <a:bodyPr/>
        <a:lstStyle/>
        <a:p>
          <a:r>
            <a:rPr lang="es-ES" dirty="0" smtClean="0"/>
            <a:t>Evite las siestas diurnas, especialmente si tienen más de 20 a 30 minutos o ocurren al final del día</a:t>
          </a:r>
          <a:endParaRPr lang="es-CL" dirty="0"/>
        </a:p>
      </dgm:t>
    </dgm:pt>
    <dgm:pt modelId="{D4965F87-216C-4CC9-A44F-5873D364165D}" type="parTrans" cxnId="{567BA005-2B99-4C5F-8F89-B9F76212C105}">
      <dgm:prSet/>
      <dgm:spPr/>
      <dgm:t>
        <a:bodyPr/>
        <a:lstStyle/>
        <a:p>
          <a:endParaRPr lang="es-CL"/>
        </a:p>
      </dgm:t>
    </dgm:pt>
    <dgm:pt modelId="{02257A1A-5099-45D7-8F56-DCA4AA7BBCEC}" type="sibTrans" cxnId="{567BA005-2B99-4C5F-8F89-B9F76212C105}">
      <dgm:prSet/>
      <dgm:spPr/>
      <dgm:t>
        <a:bodyPr/>
        <a:lstStyle/>
        <a:p>
          <a:endParaRPr lang="es-CL"/>
        </a:p>
      </dgm:t>
    </dgm:pt>
    <dgm:pt modelId="{60CD176C-F9A7-4378-8B17-94191FD6469B}" type="pres">
      <dgm:prSet presAssocID="{BAE71E21-CB50-4684-878F-A5BB4FB018A7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CL"/>
        </a:p>
      </dgm:t>
    </dgm:pt>
    <dgm:pt modelId="{21E179CF-2FC0-42BA-AF22-C6354F8C7DB1}" type="pres">
      <dgm:prSet presAssocID="{E368932E-2C4D-4DDA-B717-B0EB3C1EC1AE}" presName="posSpace" presStyleCnt="0"/>
      <dgm:spPr/>
    </dgm:pt>
    <dgm:pt modelId="{29DCD1F6-ABF7-4755-A8AE-03F8EC11C920}" type="pres">
      <dgm:prSet presAssocID="{E368932E-2C4D-4DDA-B717-B0EB3C1EC1AE}" presName="vertFlow" presStyleCnt="0"/>
      <dgm:spPr/>
    </dgm:pt>
    <dgm:pt modelId="{8FBEF000-3DFF-4C58-930C-9BE466BD87E1}" type="pres">
      <dgm:prSet presAssocID="{E368932E-2C4D-4DDA-B717-B0EB3C1EC1AE}" presName="topSpace" presStyleCnt="0"/>
      <dgm:spPr/>
    </dgm:pt>
    <dgm:pt modelId="{F71F7A85-9688-402C-AB23-677361C85ACF}" type="pres">
      <dgm:prSet presAssocID="{E368932E-2C4D-4DDA-B717-B0EB3C1EC1AE}" presName="firstComp" presStyleCnt="0"/>
      <dgm:spPr/>
    </dgm:pt>
    <dgm:pt modelId="{BD0746B2-EBD9-4C9F-88E4-F85D838F26BB}" type="pres">
      <dgm:prSet presAssocID="{E368932E-2C4D-4DDA-B717-B0EB3C1EC1AE}" presName="firstChild" presStyleLbl="bgAccFollowNode1" presStyleIdx="0" presStyleCnt="6"/>
      <dgm:spPr/>
      <dgm:t>
        <a:bodyPr/>
        <a:lstStyle/>
        <a:p>
          <a:endParaRPr lang="es-CL"/>
        </a:p>
      </dgm:t>
    </dgm:pt>
    <dgm:pt modelId="{3A738839-4DB1-4D88-B175-4C689F2FDE0E}" type="pres">
      <dgm:prSet presAssocID="{E368932E-2C4D-4DDA-B717-B0EB3C1EC1AE}" presName="firstChildTx" presStyleLbl="b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0C645DF-6FEA-459C-9236-83A943AADC7B}" type="pres">
      <dgm:prSet presAssocID="{64FB22A2-E4F8-41E7-8D57-3C4055FD183B}" presName="comp" presStyleCnt="0"/>
      <dgm:spPr/>
    </dgm:pt>
    <dgm:pt modelId="{03E213DA-79C9-4555-B78F-8ED7FB273592}" type="pres">
      <dgm:prSet presAssocID="{64FB22A2-E4F8-41E7-8D57-3C4055FD183B}" presName="child" presStyleLbl="bgAccFollowNode1" presStyleIdx="1" presStyleCnt="6"/>
      <dgm:spPr/>
      <dgm:t>
        <a:bodyPr/>
        <a:lstStyle/>
        <a:p>
          <a:endParaRPr lang="es-CL"/>
        </a:p>
      </dgm:t>
    </dgm:pt>
    <dgm:pt modelId="{7EB7D3EE-15B3-4686-A39D-AD5D1CACA225}" type="pres">
      <dgm:prSet presAssocID="{64FB22A2-E4F8-41E7-8D57-3C4055FD183B}" presName="childTx" presStyleLbl="b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FA4C305-D198-4E25-AFDD-D13F5315D33E}" type="pres">
      <dgm:prSet presAssocID="{A27BCD0C-A0D7-4B0A-A198-6CA5A01CEF6F}" presName="comp" presStyleCnt="0"/>
      <dgm:spPr/>
    </dgm:pt>
    <dgm:pt modelId="{513E2802-38B2-45DF-B795-587772545DF6}" type="pres">
      <dgm:prSet presAssocID="{A27BCD0C-A0D7-4B0A-A198-6CA5A01CEF6F}" presName="child" presStyleLbl="bgAccFollowNode1" presStyleIdx="2" presStyleCnt="6"/>
      <dgm:spPr/>
      <dgm:t>
        <a:bodyPr/>
        <a:lstStyle/>
        <a:p>
          <a:endParaRPr lang="es-CL"/>
        </a:p>
      </dgm:t>
    </dgm:pt>
    <dgm:pt modelId="{17F70A43-6841-48D2-8D96-CDD82E4EC8D0}" type="pres">
      <dgm:prSet presAssocID="{A27BCD0C-A0D7-4B0A-A198-6CA5A01CEF6F}" presName="childTx" presStyleLbl="b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B9DEDB0-806C-4F6F-A6A8-47B87C025962}" type="pres">
      <dgm:prSet presAssocID="{E368932E-2C4D-4DDA-B717-B0EB3C1EC1AE}" presName="negSpace" presStyleCnt="0"/>
      <dgm:spPr/>
    </dgm:pt>
    <dgm:pt modelId="{136E6C5A-A301-4461-B685-577870A153A2}" type="pres">
      <dgm:prSet presAssocID="{E368932E-2C4D-4DDA-B717-B0EB3C1EC1AE}" presName="circle" presStyleLbl="node1" presStyleIdx="0" presStyleCnt="2"/>
      <dgm:spPr/>
      <dgm:t>
        <a:bodyPr/>
        <a:lstStyle/>
        <a:p>
          <a:endParaRPr lang="es-CL"/>
        </a:p>
      </dgm:t>
    </dgm:pt>
    <dgm:pt modelId="{CFC0475C-1203-4B7F-B8D3-291542A902E2}" type="pres">
      <dgm:prSet presAssocID="{8ADB7A6D-12FF-4C1F-8B02-B6F98174B846}" presName="transSpace" presStyleCnt="0"/>
      <dgm:spPr/>
    </dgm:pt>
    <dgm:pt modelId="{FF154510-FDFE-4EB2-B45B-FE14CA6F2250}" type="pres">
      <dgm:prSet presAssocID="{618FCFAE-D2FD-45FC-8135-F3239CF34A77}" presName="posSpace" presStyleCnt="0"/>
      <dgm:spPr/>
    </dgm:pt>
    <dgm:pt modelId="{88BA4442-3F59-4114-AF66-3F4FADB1C38B}" type="pres">
      <dgm:prSet presAssocID="{618FCFAE-D2FD-45FC-8135-F3239CF34A77}" presName="vertFlow" presStyleCnt="0"/>
      <dgm:spPr/>
    </dgm:pt>
    <dgm:pt modelId="{A432B882-045B-46A1-AB14-536328A239A3}" type="pres">
      <dgm:prSet presAssocID="{618FCFAE-D2FD-45FC-8135-F3239CF34A77}" presName="topSpace" presStyleCnt="0"/>
      <dgm:spPr/>
    </dgm:pt>
    <dgm:pt modelId="{BDDAD574-FEF7-4617-89A2-5D6B3B37A7E9}" type="pres">
      <dgm:prSet presAssocID="{618FCFAE-D2FD-45FC-8135-F3239CF34A77}" presName="firstComp" presStyleCnt="0"/>
      <dgm:spPr/>
    </dgm:pt>
    <dgm:pt modelId="{11169B91-8044-497B-86A3-C5CD1C529AF5}" type="pres">
      <dgm:prSet presAssocID="{618FCFAE-D2FD-45FC-8135-F3239CF34A77}" presName="firstChild" presStyleLbl="bgAccFollowNode1" presStyleIdx="3" presStyleCnt="6"/>
      <dgm:spPr/>
      <dgm:t>
        <a:bodyPr/>
        <a:lstStyle/>
        <a:p>
          <a:endParaRPr lang="es-CL"/>
        </a:p>
      </dgm:t>
    </dgm:pt>
    <dgm:pt modelId="{154E4F13-8360-4B7B-A1EA-2017141CA8E0}" type="pres">
      <dgm:prSet presAssocID="{618FCFAE-D2FD-45FC-8135-F3239CF34A77}" presName="firstChildTx" presStyleLbl="b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9E00091-4745-44C6-9FB6-5F89D6A7A543}" type="pres">
      <dgm:prSet presAssocID="{773EAA91-EB43-44B6-92E9-5D6C8D577048}" presName="comp" presStyleCnt="0"/>
      <dgm:spPr/>
    </dgm:pt>
    <dgm:pt modelId="{8086DA53-3004-4203-8CCD-4DF8B9842CE8}" type="pres">
      <dgm:prSet presAssocID="{773EAA91-EB43-44B6-92E9-5D6C8D577048}" presName="child" presStyleLbl="bgAccFollowNode1" presStyleIdx="4" presStyleCnt="6"/>
      <dgm:spPr/>
      <dgm:t>
        <a:bodyPr/>
        <a:lstStyle/>
        <a:p>
          <a:endParaRPr lang="es-CL"/>
        </a:p>
      </dgm:t>
    </dgm:pt>
    <dgm:pt modelId="{1B30C411-7A1E-4D4C-A3D0-2C18C853C6B3}" type="pres">
      <dgm:prSet presAssocID="{773EAA91-EB43-44B6-92E9-5D6C8D577048}" presName="childTx" presStyleLbl="b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25E1B78-3092-462C-AF26-458109F3C196}" type="pres">
      <dgm:prSet presAssocID="{8CF81E0A-90B9-4C19-9D39-8B8B8A672A10}" presName="comp" presStyleCnt="0"/>
      <dgm:spPr/>
    </dgm:pt>
    <dgm:pt modelId="{BC27AE67-E975-4A09-87C8-C4F6A482CD20}" type="pres">
      <dgm:prSet presAssocID="{8CF81E0A-90B9-4C19-9D39-8B8B8A672A10}" presName="child" presStyleLbl="bgAccFollowNode1" presStyleIdx="5" presStyleCnt="6"/>
      <dgm:spPr/>
      <dgm:t>
        <a:bodyPr/>
        <a:lstStyle/>
        <a:p>
          <a:endParaRPr lang="es-CL"/>
        </a:p>
      </dgm:t>
    </dgm:pt>
    <dgm:pt modelId="{2E0C7DE8-4814-4DB9-8504-7A8AF1BE3FCD}" type="pres">
      <dgm:prSet presAssocID="{8CF81E0A-90B9-4C19-9D39-8B8B8A672A10}" presName="childTx" presStyleLbl="b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09CEE4A-59FC-4F61-A8B2-32FB657119EB}" type="pres">
      <dgm:prSet presAssocID="{618FCFAE-D2FD-45FC-8135-F3239CF34A77}" presName="negSpace" presStyleCnt="0"/>
      <dgm:spPr/>
    </dgm:pt>
    <dgm:pt modelId="{0EE35F80-421D-4546-BAA0-4E1A20C68984}" type="pres">
      <dgm:prSet presAssocID="{618FCFAE-D2FD-45FC-8135-F3239CF34A77}" presName="circle" presStyleLbl="node1" presStyleIdx="1" presStyleCnt="2"/>
      <dgm:spPr/>
      <dgm:t>
        <a:bodyPr/>
        <a:lstStyle/>
        <a:p>
          <a:endParaRPr lang="es-CL"/>
        </a:p>
      </dgm:t>
    </dgm:pt>
  </dgm:ptLst>
  <dgm:cxnLst>
    <dgm:cxn modelId="{9E4988FA-048A-45B4-A0A1-80C36DDC2BCF}" type="presOf" srcId="{618FCFAE-D2FD-45FC-8135-F3239CF34A77}" destId="{0EE35F80-421D-4546-BAA0-4E1A20C68984}" srcOrd="0" destOrd="0" presId="urn:microsoft.com/office/officeart/2005/8/layout/hList9"/>
    <dgm:cxn modelId="{4823C7E5-3813-4F8B-A6F2-9957B7E2F92B}" srcId="{BAE71E21-CB50-4684-878F-A5BB4FB018A7}" destId="{618FCFAE-D2FD-45FC-8135-F3239CF34A77}" srcOrd="1" destOrd="0" parTransId="{5B2F9AAB-9B27-4E07-8679-87E0569E50F2}" sibTransId="{17A4B01D-884E-49A0-8317-E5DF5996435F}"/>
    <dgm:cxn modelId="{F5958F90-E98F-4594-B761-9474A0FF7730}" srcId="{E368932E-2C4D-4DDA-B717-B0EB3C1EC1AE}" destId="{04BCB56A-4967-408F-B681-5FDD4A871496}" srcOrd="0" destOrd="0" parTransId="{B33BDD4E-77BD-44A9-821B-825C848FFA3C}" sibTransId="{19C36C2B-5E99-46E3-A25E-0D44DD831D04}"/>
    <dgm:cxn modelId="{B7100BA3-F244-4AE5-9371-66E6794E3226}" type="presOf" srcId="{89B30D36-9D58-4A81-B388-A8C200CF3EEF}" destId="{154E4F13-8360-4B7B-A1EA-2017141CA8E0}" srcOrd="1" destOrd="0" presId="urn:microsoft.com/office/officeart/2005/8/layout/hList9"/>
    <dgm:cxn modelId="{AF9E7B8F-2681-4112-9630-491AFF7D1E01}" type="presOf" srcId="{773EAA91-EB43-44B6-92E9-5D6C8D577048}" destId="{8086DA53-3004-4203-8CCD-4DF8B9842CE8}" srcOrd="0" destOrd="0" presId="urn:microsoft.com/office/officeart/2005/8/layout/hList9"/>
    <dgm:cxn modelId="{9B44F3F9-697F-4FB8-A733-3FEBA5E1F5A5}" type="presOf" srcId="{8CF81E0A-90B9-4C19-9D39-8B8B8A672A10}" destId="{BC27AE67-E975-4A09-87C8-C4F6A482CD20}" srcOrd="0" destOrd="0" presId="urn:microsoft.com/office/officeart/2005/8/layout/hList9"/>
    <dgm:cxn modelId="{30A3FF76-F590-46B9-B6AB-873C55876B6F}" srcId="{E368932E-2C4D-4DDA-B717-B0EB3C1EC1AE}" destId="{64FB22A2-E4F8-41E7-8D57-3C4055FD183B}" srcOrd="1" destOrd="0" parTransId="{04D2D1BD-E25A-4D0E-A09F-E57D93767261}" sibTransId="{3EAC1702-56B3-4B04-812D-6E3F74FC4817}"/>
    <dgm:cxn modelId="{D824EEE0-3C52-4C52-9226-B9CCA87CA033}" type="presOf" srcId="{A27BCD0C-A0D7-4B0A-A198-6CA5A01CEF6F}" destId="{513E2802-38B2-45DF-B795-587772545DF6}" srcOrd="0" destOrd="0" presId="urn:microsoft.com/office/officeart/2005/8/layout/hList9"/>
    <dgm:cxn modelId="{07FBAF04-E073-4648-8C50-60CF9B17E572}" type="presOf" srcId="{64FB22A2-E4F8-41E7-8D57-3C4055FD183B}" destId="{03E213DA-79C9-4555-B78F-8ED7FB273592}" srcOrd="0" destOrd="0" presId="urn:microsoft.com/office/officeart/2005/8/layout/hList9"/>
    <dgm:cxn modelId="{567BA005-2B99-4C5F-8F89-B9F76212C105}" srcId="{618FCFAE-D2FD-45FC-8135-F3239CF34A77}" destId="{8CF81E0A-90B9-4C19-9D39-8B8B8A672A10}" srcOrd="2" destOrd="0" parTransId="{D4965F87-216C-4CC9-A44F-5873D364165D}" sibTransId="{02257A1A-5099-45D7-8F56-DCA4AA7BBCEC}"/>
    <dgm:cxn modelId="{502E0BB6-7E03-4FC2-ACCF-8C8180A0A8F8}" type="presOf" srcId="{8CF81E0A-90B9-4C19-9D39-8B8B8A672A10}" destId="{2E0C7DE8-4814-4DB9-8504-7A8AF1BE3FCD}" srcOrd="1" destOrd="0" presId="urn:microsoft.com/office/officeart/2005/8/layout/hList9"/>
    <dgm:cxn modelId="{07271377-8D77-477C-8F02-9B7A55168412}" type="presOf" srcId="{89B30D36-9D58-4A81-B388-A8C200CF3EEF}" destId="{11169B91-8044-497B-86A3-C5CD1C529AF5}" srcOrd="0" destOrd="0" presId="urn:microsoft.com/office/officeart/2005/8/layout/hList9"/>
    <dgm:cxn modelId="{78698C64-7430-4748-BB46-F4632FCB8B5E}" type="presOf" srcId="{04BCB56A-4967-408F-B681-5FDD4A871496}" destId="{BD0746B2-EBD9-4C9F-88E4-F85D838F26BB}" srcOrd="0" destOrd="0" presId="urn:microsoft.com/office/officeart/2005/8/layout/hList9"/>
    <dgm:cxn modelId="{9212E58C-26C0-4AC8-94D7-8CAF00330DBE}" type="presOf" srcId="{BAE71E21-CB50-4684-878F-A5BB4FB018A7}" destId="{60CD176C-F9A7-4378-8B17-94191FD6469B}" srcOrd="0" destOrd="0" presId="urn:microsoft.com/office/officeart/2005/8/layout/hList9"/>
    <dgm:cxn modelId="{2BB5D238-7CDD-4CFE-A088-E11747993031}" srcId="{618FCFAE-D2FD-45FC-8135-F3239CF34A77}" destId="{773EAA91-EB43-44B6-92E9-5D6C8D577048}" srcOrd="1" destOrd="0" parTransId="{244EE8EC-9CFE-4FDA-81A1-FD7440879EF1}" sibTransId="{C5860BD8-6439-4CFD-9B38-8CBA6F4F3301}"/>
    <dgm:cxn modelId="{D754E2C0-B8F5-4F3E-8E99-8D04D44785B9}" type="presOf" srcId="{A27BCD0C-A0D7-4B0A-A198-6CA5A01CEF6F}" destId="{17F70A43-6841-48D2-8D96-CDD82E4EC8D0}" srcOrd="1" destOrd="0" presId="urn:microsoft.com/office/officeart/2005/8/layout/hList9"/>
    <dgm:cxn modelId="{3D1EE23B-621C-46B8-AEB4-6D0CBE4FE829}" type="presOf" srcId="{64FB22A2-E4F8-41E7-8D57-3C4055FD183B}" destId="{7EB7D3EE-15B3-4686-A39D-AD5D1CACA225}" srcOrd="1" destOrd="0" presId="urn:microsoft.com/office/officeart/2005/8/layout/hList9"/>
    <dgm:cxn modelId="{59C4E817-1E05-4F22-AD33-861C5C57A780}" type="presOf" srcId="{773EAA91-EB43-44B6-92E9-5D6C8D577048}" destId="{1B30C411-7A1E-4D4C-A3D0-2C18C853C6B3}" srcOrd="1" destOrd="0" presId="urn:microsoft.com/office/officeart/2005/8/layout/hList9"/>
    <dgm:cxn modelId="{A38BC06C-90E6-4FC4-A898-4E2045FD9BF7}" srcId="{E368932E-2C4D-4DDA-B717-B0EB3C1EC1AE}" destId="{A27BCD0C-A0D7-4B0A-A198-6CA5A01CEF6F}" srcOrd="2" destOrd="0" parTransId="{CC70B5E8-28FD-49D9-9D88-6C3B99B28DD4}" sibTransId="{A71297D1-88DE-4F26-A0F3-FEFEA959C4B2}"/>
    <dgm:cxn modelId="{9AF04FD9-EF38-4C93-9FF3-FA89D8107883}" srcId="{618FCFAE-D2FD-45FC-8135-F3239CF34A77}" destId="{89B30D36-9D58-4A81-B388-A8C200CF3EEF}" srcOrd="0" destOrd="0" parTransId="{442C0AAF-0158-4B05-8D3E-431850292163}" sibTransId="{A61B61C5-48D3-4726-9864-69BFDAF5BCE3}"/>
    <dgm:cxn modelId="{2E1A1C13-2FC7-466A-9E70-1B8DFE99C4F7}" type="presOf" srcId="{04BCB56A-4967-408F-B681-5FDD4A871496}" destId="{3A738839-4DB1-4D88-B175-4C689F2FDE0E}" srcOrd="1" destOrd="0" presId="urn:microsoft.com/office/officeart/2005/8/layout/hList9"/>
    <dgm:cxn modelId="{6E821B56-8A38-478E-903E-9D37EA596489}" type="presOf" srcId="{E368932E-2C4D-4DDA-B717-B0EB3C1EC1AE}" destId="{136E6C5A-A301-4461-B685-577870A153A2}" srcOrd="0" destOrd="0" presId="urn:microsoft.com/office/officeart/2005/8/layout/hList9"/>
    <dgm:cxn modelId="{102ADF05-B2BC-4676-AB15-4F0960CC8961}" srcId="{BAE71E21-CB50-4684-878F-A5BB4FB018A7}" destId="{E368932E-2C4D-4DDA-B717-B0EB3C1EC1AE}" srcOrd="0" destOrd="0" parTransId="{F3D29B35-CE1F-4901-8170-AD533ED4EEBE}" sibTransId="{8ADB7A6D-12FF-4C1F-8B02-B6F98174B846}"/>
    <dgm:cxn modelId="{5F7098D0-2046-4EA7-9AFF-7A30F2E610A1}" type="presParOf" srcId="{60CD176C-F9A7-4378-8B17-94191FD6469B}" destId="{21E179CF-2FC0-42BA-AF22-C6354F8C7DB1}" srcOrd="0" destOrd="0" presId="urn:microsoft.com/office/officeart/2005/8/layout/hList9"/>
    <dgm:cxn modelId="{E79F9E3A-E544-4828-B2A5-FA379C7D0504}" type="presParOf" srcId="{60CD176C-F9A7-4378-8B17-94191FD6469B}" destId="{29DCD1F6-ABF7-4755-A8AE-03F8EC11C920}" srcOrd="1" destOrd="0" presId="urn:microsoft.com/office/officeart/2005/8/layout/hList9"/>
    <dgm:cxn modelId="{0BF703E6-97B8-4E25-8429-C7C745D9F317}" type="presParOf" srcId="{29DCD1F6-ABF7-4755-A8AE-03F8EC11C920}" destId="{8FBEF000-3DFF-4C58-930C-9BE466BD87E1}" srcOrd="0" destOrd="0" presId="urn:microsoft.com/office/officeart/2005/8/layout/hList9"/>
    <dgm:cxn modelId="{3EBFFAB8-B686-456A-83B5-5BD6F08A7C3B}" type="presParOf" srcId="{29DCD1F6-ABF7-4755-A8AE-03F8EC11C920}" destId="{F71F7A85-9688-402C-AB23-677361C85ACF}" srcOrd="1" destOrd="0" presId="urn:microsoft.com/office/officeart/2005/8/layout/hList9"/>
    <dgm:cxn modelId="{ECFBE85B-C2C8-4C0E-8038-32B29FA2530A}" type="presParOf" srcId="{F71F7A85-9688-402C-AB23-677361C85ACF}" destId="{BD0746B2-EBD9-4C9F-88E4-F85D838F26BB}" srcOrd="0" destOrd="0" presId="urn:microsoft.com/office/officeart/2005/8/layout/hList9"/>
    <dgm:cxn modelId="{818AF100-0929-4A38-9555-04C008DEE201}" type="presParOf" srcId="{F71F7A85-9688-402C-AB23-677361C85ACF}" destId="{3A738839-4DB1-4D88-B175-4C689F2FDE0E}" srcOrd="1" destOrd="0" presId="urn:microsoft.com/office/officeart/2005/8/layout/hList9"/>
    <dgm:cxn modelId="{7ADD0242-24D9-40AC-8B2F-35FBBF7742AC}" type="presParOf" srcId="{29DCD1F6-ABF7-4755-A8AE-03F8EC11C920}" destId="{A0C645DF-6FEA-459C-9236-83A943AADC7B}" srcOrd="2" destOrd="0" presId="urn:microsoft.com/office/officeart/2005/8/layout/hList9"/>
    <dgm:cxn modelId="{51077948-5A3F-4804-AE64-923CB8EF8DF8}" type="presParOf" srcId="{A0C645DF-6FEA-459C-9236-83A943AADC7B}" destId="{03E213DA-79C9-4555-B78F-8ED7FB273592}" srcOrd="0" destOrd="0" presId="urn:microsoft.com/office/officeart/2005/8/layout/hList9"/>
    <dgm:cxn modelId="{3E0138F5-3E2E-41C8-9750-8F49E734DE1E}" type="presParOf" srcId="{A0C645DF-6FEA-459C-9236-83A943AADC7B}" destId="{7EB7D3EE-15B3-4686-A39D-AD5D1CACA225}" srcOrd="1" destOrd="0" presId="urn:microsoft.com/office/officeart/2005/8/layout/hList9"/>
    <dgm:cxn modelId="{4461FB45-DC23-4F29-80A3-8D77693FBB0F}" type="presParOf" srcId="{29DCD1F6-ABF7-4755-A8AE-03F8EC11C920}" destId="{4FA4C305-D198-4E25-AFDD-D13F5315D33E}" srcOrd="3" destOrd="0" presId="urn:microsoft.com/office/officeart/2005/8/layout/hList9"/>
    <dgm:cxn modelId="{CBB3CEE7-3D92-470D-92DA-D8D5E00AC38B}" type="presParOf" srcId="{4FA4C305-D198-4E25-AFDD-D13F5315D33E}" destId="{513E2802-38B2-45DF-B795-587772545DF6}" srcOrd="0" destOrd="0" presId="urn:microsoft.com/office/officeart/2005/8/layout/hList9"/>
    <dgm:cxn modelId="{7E34C90F-A8C9-482B-9469-CF9D43EB4651}" type="presParOf" srcId="{4FA4C305-D198-4E25-AFDD-D13F5315D33E}" destId="{17F70A43-6841-48D2-8D96-CDD82E4EC8D0}" srcOrd="1" destOrd="0" presId="urn:microsoft.com/office/officeart/2005/8/layout/hList9"/>
    <dgm:cxn modelId="{3B689086-63DE-4EBC-83EE-4160C7260439}" type="presParOf" srcId="{60CD176C-F9A7-4378-8B17-94191FD6469B}" destId="{7B9DEDB0-806C-4F6F-A6A8-47B87C025962}" srcOrd="2" destOrd="0" presId="urn:microsoft.com/office/officeart/2005/8/layout/hList9"/>
    <dgm:cxn modelId="{8EA3539A-F2FC-49F7-A516-328634583C2B}" type="presParOf" srcId="{60CD176C-F9A7-4378-8B17-94191FD6469B}" destId="{136E6C5A-A301-4461-B685-577870A153A2}" srcOrd="3" destOrd="0" presId="urn:microsoft.com/office/officeart/2005/8/layout/hList9"/>
    <dgm:cxn modelId="{FCD2EB47-0356-42EA-B6D7-34F53CBF2DBD}" type="presParOf" srcId="{60CD176C-F9A7-4378-8B17-94191FD6469B}" destId="{CFC0475C-1203-4B7F-B8D3-291542A902E2}" srcOrd="4" destOrd="0" presId="urn:microsoft.com/office/officeart/2005/8/layout/hList9"/>
    <dgm:cxn modelId="{1C442F9E-A156-45AF-9E1F-23DF05B402E4}" type="presParOf" srcId="{60CD176C-F9A7-4378-8B17-94191FD6469B}" destId="{FF154510-FDFE-4EB2-B45B-FE14CA6F2250}" srcOrd="5" destOrd="0" presId="urn:microsoft.com/office/officeart/2005/8/layout/hList9"/>
    <dgm:cxn modelId="{6F562261-8116-4538-B1F3-4D899AEA93FA}" type="presParOf" srcId="{60CD176C-F9A7-4378-8B17-94191FD6469B}" destId="{88BA4442-3F59-4114-AF66-3F4FADB1C38B}" srcOrd="6" destOrd="0" presId="urn:microsoft.com/office/officeart/2005/8/layout/hList9"/>
    <dgm:cxn modelId="{CEAAABC6-40D6-483C-A8DE-A3B8371EE5E8}" type="presParOf" srcId="{88BA4442-3F59-4114-AF66-3F4FADB1C38B}" destId="{A432B882-045B-46A1-AB14-536328A239A3}" srcOrd="0" destOrd="0" presId="urn:microsoft.com/office/officeart/2005/8/layout/hList9"/>
    <dgm:cxn modelId="{CE46C287-59EB-4EE5-B56D-3E7BCB1F1C5F}" type="presParOf" srcId="{88BA4442-3F59-4114-AF66-3F4FADB1C38B}" destId="{BDDAD574-FEF7-4617-89A2-5D6B3B37A7E9}" srcOrd="1" destOrd="0" presId="urn:microsoft.com/office/officeart/2005/8/layout/hList9"/>
    <dgm:cxn modelId="{829FFEFA-BA40-4401-9F51-AB783F8D7024}" type="presParOf" srcId="{BDDAD574-FEF7-4617-89A2-5D6B3B37A7E9}" destId="{11169B91-8044-497B-86A3-C5CD1C529AF5}" srcOrd="0" destOrd="0" presId="urn:microsoft.com/office/officeart/2005/8/layout/hList9"/>
    <dgm:cxn modelId="{302A0447-9896-40D1-8500-C3E09F6A13B3}" type="presParOf" srcId="{BDDAD574-FEF7-4617-89A2-5D6B3B37A7E9}" destId="{154E4F13-8360-4B7B-A1EA-2017141CA8E0}" srcOrd="1" destOrd="0" presId="urn:microsoft.com/office/officeart/2005/8/layout/hList9"/>
    <dgm:cxn modelId="{42A84505-6993-49B3-AAC0-E1018E25DE23}" type="presParOf" srcId="{88BA4442-3F59-4114-AF66-3F4FADB1C38B}" destId="{39E00091-4745-44C6-9FB6-5F89D6A7A543}" srcOrd="2" destOrd="0" presId="urn:microsoft.com/office/officeart/2005/8/layout/hList9"/>
    <dgm:cxn modelId="{D20516EE-2CBC-4590-82F1-C3FB8F2262E3}" type="presParOf" srcId="{39E00091-4745-44C6-9FB6-5F89D6A7A543}" destId="{8086DA53-3004-4203-8CCD-4DF8B9842CE8}" srcOrd="0" destOrd="0" presId="urn:microsoft.com/office/officeart/2005/8/layout/hList9"/>
    <dgm:cxn modelId="{70314BB2-8BFC-4379-9F25-6F5B4A5E46EA}" type="presParOf" srcId="{39E00091-4745-44C6-9FB6-5F89D6A7A543}" destId="{1B30C411-7A1E-4D4C-A3D0-2C18C853C6B3}" srcOrd="1" destOrd="0" presId="urn:microsoft.com/office/officeart/2005/8/layout/hList9"/>
    <dgm:cxn modelId="{4D867329-F37B-4A0A-BB64-D60FFDBCC667}" type="presParOf" srcId="{88BA4442-3F59-4114-AF66-3F4FADB1C38B}" destId="{C25E1B78-3092-462C-AF26-458109F3C196}" srcOrd="3" destOrd="0" presId="urn:microsoft.com/office/officeart/2005/8/layout/hList9"/>
    <dgm:cxn modelId="{2BD701D4-015B-4263-B89E-5AEE206D5F0E}" type="presParOf" srcId="{C25E1B78-3092-462C-AF26-458109F3C196}" destId="{BC27AE67-E975-4A09-87C8-C4F6A482CD20}" srcOrd="0" destOrd="0" presId="urn:microsoft.com/office/officeart/2005/8/layout/hList9"/>
    <dgm:cxn modelId="{B3FC3269-A2B5-487B-99BF-38D7530B9CFC}" type="presParOf" srcId="{C25E1B78-3092-462C-AF26-458109F3C196}" destId="{2E0C7DE8-4814-4DB9-8504-7A8AF1BE3FCD}" srcOrd="1" destOrd="0" presId="urn:microsoft.com/office/officeart/2005/8/layout/hList9"/>
    <dgm:cxn modelId="{50ABB83F-5771-4263-98EA-AE111177F4E7}" type="presParOf" srcId="{60CD176C-F9A7-4378-8B17-94191FD6469B}" destId="{D09CEE4A-59FC-4F61-A8B2-32FB657119EB}" srcOrd="7" destOrd="0" presId="urn:microsoft.com/office/officeart/2005/8/layout/hList9"/>
    <dgm:cxn modelId="{0CD4F533-7482-40A8-AE0C-CC4AAA2A8D3F}" type="presParOf" srcId="{60CD176C-F9A7-4378-8B17-94191FD6469B}" destId="{0EE35F80-421D-4546-BAA0-4E1A20C68984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D01657-F627-481D-AA2E-D22FCF5667E9}" type="doc">
      <dgm:prSet loTypeId="urn:microsoft.com/office/officeart/2005/8/layout/hList3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69BF6B56-2E34-4014-A41A-668CB5E497F3}">
      <dgm:prSet phldrT="[Texto]"/>
      <dgm:spPr/>
      <dgm:t>
        <a:bodyPr/>
        <a:lstStyle/>
        <a:p>
          <a:r>
            <a:rPr lang="es-CL" dirty="0" smtClean="0"/>
            <a:t>Terapia cognitivo conductual</a:t>
          </a:r>
        </a:p>
        <a:p>
          <a:r>
            <a:rPr lang="es-CL" dirty="0" smtClean="0"/>
            <a:t>(Pautas de la terapia de control de estímulos)</a:t>
          </a:r>
          <a:endParaRPr lang="es-CL" dirty="0"/>
        </a:p>
      </dgm:t>
    </dgm:pt>
    <dgm:pt modelId="{5BEF2B4F-9506-482B-A7D3-BB36F789DFDB}" type="parTrans" cxnId="{ACAFEDF0-AB68-45DB-8798-D8AB2C080208}">
      <dgm:prSet/>
      <dgm:spPr/>
      <dgm:t>
        <a:bodyPr/>
        <a:lstStyle/>
        <a:p>
          <a:endParaRPr lang="es-CL"/>
        </a:p>
      </dgm:t>
    </dgm:pt>
    <dgm:pt modelId="{3F32483E-E5C6-4320-9562-D936783030E7}" type="sibTrans" cxnId="{ACAFEDF0-AB68-45DB-8798-D8AB2C080208}">
      <dgm:prSet/>
      <dgm:spPr/>
      <dgm:t>
        <a:bodyPr/>
        <a:lstStyle/>
        <a:p>
          <a:endParaRPr lang="es-CL"/>
        </a:p>
      </dgm:t>
    </dgm:pt>
    <dgm:pt modelId="{6A691847-4512-40C0-BBE5-5DD7BDEEAE1A}">
      <dgm:prSet phldrT="[Texto]"/>
      <dgm:spPr/>
      <dgm:t>
        <a:bodyPr/>
        <a:lstStyle/>
        <a:p>
          <a:r>
            <a:rPr lang="es-CL" dirty="0" smtClean="0"/>
            <a:t>Acostarse solo cuando se sienta soñoliento</a:t>
          </a:r>
          <a:endParaRPr lang="es-CL" dirty="0"/>
        </a:p>
      </dgm:t>
    </dgm:pt>
    <dgm:pt modelId="{8F337A73-1F94-47FA-AC2D-8257C909950C}" type="parTrans" cxnId="{F0B4CCA5-716C-405A-839E-8E6303A8E194}">
      <dgm:prSet/>
      <dgm:spPr/>
      <dgm:t>
        <a:bodyPr/>
        <a:lstStyle/>
        <a:p>
          <a:endParaRPr lang="es-CL"/>
        </a:p>
      </dgm:t>
    </dgm:pt>
    <dgm:pt modelId="{809386BD-4644-4371-9BB4-12D18BE93BF8}" type="sibTrans" cxnId="{F0B4CCA5-716C-405A-839E-8E6303A8E194}">
      <dgm:prSet/>
      <dgm:spPr/>
      <dgm:t>
        <a:bodyPr/>
        <a:lstStyle/>
        <a:p>
          <a:endParaRPr lang="es-CL"/>
        </a:p>
      </dgm:t>
    </dgm:pt>
    <dgm:pt modelId="{DF33418C-26FB-4DC4-9557-FAE22F0E490A}">
      <dgm:prSet phldrT="[Texto]"/>
      <dgm:spPr/>
      <dgm:t>
        <a:bodyPr/>
        <a:lstStyle/>
        <a:p>
          <a:r>
            <a:rPr lang="es-CL" dirty="0" smtClean="0"/>
            <a:t>Evitar cualquier comportamiento en la cama excepto «sueño o sexo»</a:t>
          </a:r>
          <a:endParaRPr lang="es-CL" dirty="0"/>
        </a:p>
      </dgm:t>
    </dgm:pt>
    <dgm:pt modelId="{A33463CD-A1A1-4E7A-AEC7-6CBF6D980F48}" type="parTrans" cxnId="{DC7DD0E6-06C6-4A8C-9E2C-A85FD2A55C20}">
      <dgm:prSet/>
      <dgm:spPr/>
      <dgm:t>
        <a:bodyPr/>
        <a:lstStyle/>
        <a:p>
          <a:endParaRPr lang="es-CL"/>
        </a:p>
      </dgm:t>
    </dgm:pt>
    <dgm:pt modelId="{F1B16D87-2556-4027-9CD8-8F13DF23C73B}" type="sibTrans" cxnId="{DC7DD0E6-06C6-4A8C-9E2C-A85FD2A55C20}">
      <dgm:prSet/>
      <dgm:spPr/>
      <dgm:t>
        <a:bodyPr/>
        <a:lstStyle/>
        <a:p>
          <a:endParaRPr lang="es-CL"/>
        </a:p>
      </dgm:t>
    </dgm:pt>
    <dgm:pt modelId="{A3BE80E9-BB26-41A7-9FE0-FB35CB63C8FE}">
      <dgm:prSet phldrT="[Texto]"/>
      <dgm:spPr/>
      <dgm:t>
        <a:bodyPr/>
        <a:lstStyle/>
        <a:p>
          <a:r>
            <a:rPr lang="es-CL" dirty="0" smtClean="0"/>
            <a:t>Si no puede dormir (en 15 minutos) levantarse y hacer una actividad relajante, luz escasa e ir de nuevo a la cama cuando sienta sueño</a:t>
          </a:r>
          <a:endParaRPr lang="es-CL" dirty="0"/>
        </a:p>
      </dgm:t>
    </dgm:pt>
    <dgm:pt modelId="{7C222528-BA88-4A37-BC86-FAF1B7527365}" type="parTrans" cxnId="{F43B34D3-6E64-4B92-BFFB-FCB40887C122}">
      <dgm:prSet/>
      <dgm:spPr/>
      <dgm:t>
        <a:bodyPr/>
        <a:lstStyle/>
        <a:p>
          <a:endParaRPr lang="es-CL"/>
        </a:p>
      </dgm:t>
    </dgm:pt>
    <dgm:pt modelId="{EB42613E-FAAD-444C-AC94-7FF58AC46677}" type="sibTrans" cxnId="{F43B34D3-6E64-4B92-BFFB-FCB40887C122}">
      <dgm:prSet/>
      <dgm:spPr/>
      <dgm:t>
        <a:bodyPr/>
        <a:lstStyle/>
        <a:p>
          <a:endParaRPr lang="es-CL"/>
        </a:p>
      </dgm:t>
    </dgm:pt>
    <dgm:pt modelId="{F5A14CFA-1C8B-4A87-AF84-83B1F73E116E}">
      <dgm:prSet phldrT="[Texto]"/>
      <dgm:spPr/>
      <dgm:t>
        <a:bodyPr/>
        <a:lstStyle/>
        <a:p>
          <a:r>
            <a:rPr lang="es-CL" dirty="0" smtClean="0"/>
            <a:t>Fijar una hora para levantarse todos los días de la semana (independiente de las horas dormidas)</a:t>
          </a:r>
          <a:endParaRPr lang="es-CL" dirty="0"/>
        </a:p>
      </dgm:t>
    </dgm:pt>
    <dgm:pt modelId="{7CFAD1DE-1441-4A99-B943-4C85F7827910}" type="parTrans" cxnId="{5BE0D2F2-138C-4B24-89EA-07393A8D9625}">
      <dgm:prSet/>
      <dgm:spPr/>
      <dgm:t>
        <a:bodyPr/>
        <a:lstStyle/>
        <a:p>
          <a:endParaRPr lang="es-CL"/>
        </a:p>
      </dgm:t>
    </dgm:pt>
    <dgm:pt modelId="{81A73225-DFED-4FD8-932A-FB42DEAC02F2}" type="sibTrans" cxnId="{5BE0D2F2-138C-4B24-89EA-07393A8D9625}">
      <dgm:prSet/>
      <dgm:spPr/>
      <dgm:t>
        <a:bodyPr/>
        <a:lstStyle/>
        <a:p>
          <a:endParaRPr lang="es-CL"/>
        </a:p>
      </dgm:t>
    </dgm:pt>
    <dgm:pt modelId="{E4DB05DC-3148-4501-B1DE-53793E49EF08}">
      <dgm:prSet phldrT="[Texto]"/>
      <dgm:spPr/>
      <dgm:t>
        <a:bodyPr/>
        <a:lstStyle/>
        <a:p>
          <a:r>
            <a:rPr lang="es-CL" dirty="0" smtClean="0"/>
            <a:t>No dormir siesta, ni dormir durante el día</a:t>
          </a:r>
          <a:endParaRPr lang="es-CL" dirty="0"/>
        </a:p>
      </dgm:t>
    </dgm:pt>
    <dgm:pt modelId="{1BA30430-FE0F-4500-B839-6FE596861BEC}" type="parTrans" cxnId="{74A89BB4-DFB2-4770-A9B5-C88B52B13D67}">
      <dgm:prSet/>
      <dgm:spPr/>
      <dgm:t>
        <a:bodyPr/>
        <a:lstStyle/>
        <a:p>
          <a:endParaRPr lang="es-CL"/>
        </a:p>
      </dgm:t>
    </dgm:pt>
    <dgm:pt modelId="{B4AA02BA-B42A-4DF7-B57C-A220AEAE978D}" type="sibTrans" cxnId="{74A89BB4-DFB2-4770-A9B5-C88B52B13D67}">
      <dgm:prSet/>
      <dgm:spPr/>
      <dgm:t>
        <a:bodyPr/>
        <a:lstStyle/>
        <a:p>
          <a:endParaRPr lang="es-CL"/>
        </a:p>
      </dgm:t>
    </dgm:pt>
    <dgm:pt modelId="{096C418A-793B-491A-8762-DCE2928274D0}">
      <dgm:prSet phldrT="[Texto]"/>
      <dgm:spPr/>
      <dgm:t>
        <a:bodyPr/>
        <a:lstStyle/>
        <a:p>
          <a:r>
            <a:rPr lang="es-CL" dirty="0" smtClean="0"/>
            <a:t>Restringir tecnología con pantallas iluminadas</a:t>
          </a:r>
          <a:endParaRPr lang="es-CL" dirty="0"/>
        </a:p>
      </dgm:t>
    </dgm:pt>
    <dgm:pt modelId="{E6D1566A-851F-4384-9FF9-59EF18BD7BBD}" type="parTrans" cxnId="{BB1D7706-0AA0-4A7C-BCE8-5213E2646B14}">
      <dgm:prSet/>
      <dgm:spPr/>
      <dgm:t>
        <a:bodyPr/>
        <a:lstStyle/>
        <a:p>
          <a:endParaRPr lang="es-CL"/>
        </a:p>
      </dgm:t>
    </dgm:pt>
    <dgm:pt modelId="{E93468E6-25F3-4F64-9406-558D4DF64F08}" type="sibTrans" cxnId="{BB1D7706-0AA0-4A7C-BCE8-5213E2646B14}">
      <dgm:prSet/>
      <dgm:spPr/>
      <dgm:t>
        <a:bodyPr/>
        <a:lstStyle/>
        <a:p>
          <a:endParaRPr lang="es-CL"/>
        </a:p>
      </dgm:t>
    </dgm:pt>
    <dgm:pt modelId="{09EA5545-624F-4932-A5E9-797595F42A2C}" type="pres">
      <dgm:prSet presAssocID="{15D01657-F627-481D-AA2E-D22FCF5667E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6D02EB2B-46AF-43DE-97D3-5A70BEF05A09}" type="pres">
      <dgm:prSet presAssocID="{69BF6B56-2E34-4014-A41A-668CB5E497F3}" presName="roof" presStyleLbl="dkBgShp" presStyleIdx="0" presStyleCnt="2"/>
      <dgm:spPr/>
      <dgm:t>
        <a:bodyPr/>
        <a:lstStyle/>
        <a:p>
          <a:endParaRPr lang="es-CL"/>
        </a:p>
      </dgm:t>
    </dgm:pt>
    <dgm:pt modelId="{6AD72855-8399-43A9-A214-574BF06C60E0}" type="pres">
      <dgm:prSet presAssocID="{69BF6B56-2E34-4014-A41A-668CB5E497F3}" presName="pillars" presStyleCnt="0"/>
      <dgm:spPr/>
    </dgm:pt>
    <dgm:pt modelId="{A2BF3976-1917-4D9F-9DDD-D98387DE422B}" type="pres">
      <dgm:prSet presAssocID="{69BF6B56-2E34-4014-A41A-668CB5E497F3}" presName="pillar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2F48195-500C-419E-8573-BA1444884717}" type="pres">
      <dgm:prSet presAssocID="{DF33418C-26FB-4DC4-9557-FAE22F0E490A}" presName="pillar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F6A49E0-A6A4-4862-9455-7DA65A4BE72D}" type="pres">
      <dgm:prSet presAssocID="{A3BE80E9-BB26-41A7-9FE0-FB35CB63C8FE}" presName="pillar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3227C1A-D417-405A-B43F-C1F5C1ECEE29}" type="pres">
      <dgm:prSet presAssocID="{F5A14CFA-1C8B-4A87-AF84-83B1F73E116E}" presName="pillar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A3B0134-ED9A-401F-8CB3-E90432408375}" type="pres">
      <dgm:prSet presAssocID="{E4DB05DC-3148-4501-B1DE-53793E49EF08}" presName="pillar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00264D9-3D3E-4BF5-A60A-E03FA5B755D6}" type="pres">
      <dgm:prSet presAssocID="{096C418A-793B-491A-8762-DCE2928274D0}" presName="pillar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CE64C66-2D0D-4DC1-9871-212EEC79E58B}" type="pres">
      <dgm:prSet presAssocID="{69BF6B56-2E34-4014-A41A-668CB5E497F3}" presName="base" presStyleLbl="dkBgShp" presStyleIdx="1" presStyleCnt="2"/>
      <dgm:spPr/>
    </dgm:pt>
  </dgm:ptLst>
  <dgm:cxnLst>
    <dgm:cxn modelId="{74A89BB4-DFB2-4770-A9B5-C88B52B13D67}" srcId="{69BF6B56-2E34-4014-A41A-668CB5E497F3}" destId="{E4DB05DC-3148-4501-B1DE-53793E49EF08}" srcOrd="4" destOrd="0" parTransId="{1BA30430-FE0F-4500-B839-6FE596861BEC}" sibTransId="{B4AA02BA-B42A-4DF7-B57C-A220AEAE978D}"/>
    <dgm:cxn modelId="{83DE5E87-191B-4E0B-927C-FC64CF3AF21D}" type="presOf" srcId="{A3BE80E9-BB26-41A7-9FE0-FB35CB63C8FE}" destId="{5F6A49E0-A6A4-4862-9455-7DA65A4BE72D}" srcOrd="0" destOrd="0" presId="urn:microsoft.com/office/officeart/2005/8/layout/hList3"/>
    <dgm:cxn modelId="{6820742B-BD0E-4B44-A405-F6C4CC93AAB5}" type="presOf" srcId="{E4DB05DC-3148-4501-B1DE-53793E49EF08}" destId="{9A3B0134-ED9A-401F-8CB3-E90432408375}" srcOrd="0" destOrd="0" presId="urn:microsoft.com/office/officeart/2005/8/layout/hList3"/>
    <dgm:cxn modelId="{A716F51D-6CDF-4C68-8B02-15172AE80DC9}" type="presOf" srcId="{DF33418C-26FB-4DC4-9557-FAE22F0E490A}" destId="{02F48195-500C-419E-8573-BA1444884717}" srcOrd="0" destOrd="0" presId="urn:microsoft.com/office/officeart/2005/8/layout/hList3"/>
    <dgm:cxn modelId="{DC7DD0E6-06C6-4A8C-9E2C-A85FD2A55C20}" srcId="{69BF6B56-2E34-4014-A41A-668CB5E497F3}" destId="{DF33418C-26FB-4DC4-9557-FAE22F0E490A}" srcOrd="1" destOrd="0" parTransId="{A33463CD-A1A1-4E7A-AEC7-6CBF6D980F48}" sibTransId="{F1B16D87-2556-4027-9CD8-8F13DF23C73B}"/>
    <dgm:cxn modelId="{DB73AB67-F90A-49D4-9A76-D729AA4FA148}" type="presOf" srcId="{69BF6B56-2E34-4014-A41A-668CB5E497F3}" destId="{6D02EB2B-46AF-43DE-97D3-5A70BEF05A09}" srcOrd="0" destOrd="0" presId="urn:microsoft.com/office/officeart/2005/8/layout/hList3"/>
    <dgm:cxn modelId="{9B7AC253-CD81-40D4-968D-DFF68CC0BE60}" type="presOf" srcId="{6A691847-4512-40C0-BBE5-5DD7BDEEAE1A}" destId="{A2BF3976-1917-4D9F-9DDD-D98387DE422B}" srcOrd="0" destOrd="0" presId="urn:microsoft.com/office/officeart/2005/8/layout/hList3"/>
    <dgm:cxn modelId="{F0B4CCA5-716C-405A-839E-8E6303A8E194}" srcId="{69BF6B56-2E34-4014-A41A-668CB5E497F3}" destId="{6A691847-4512-40C0-BBE5-5DD7BDEEAE1A}" srcOrd="0" destOrd="0" parTransId="{8F337A73-1F94-47FA-AC2D-8257C909950C}" sibTransId="{809386BD-4644-4371-9BB4-12D18BE93BF8}"/>
    <dgm:cxn modelId="{BB1D7706-0AA0-4A7C-BCE8-5213E2646B14}" srcId="{69BF6B56-2E34-4014-A41A-668CB5E497F3}" destId="{096C418A-793B-491A-8762-DCE2928274D0}" srcOrd="5" destOrd="0" parTransId="{E6D1566A-851F-4384-9FF9-59EF18BD7BBD}" sibTransId="{E93468E6-25F3-4F64-9406-558D4DF64F08}"/>
    <dgm:cxn modelId="{5C1F83D1-F94E-4EFD-A4C2-3B6B15ED10B5}" type="presOf" srcId="{096C418A-793B-491A-8762-DCE2928274D0}" destId="{E00264D9-3D3E-4BF5-A60A-E03FA5B755D6}" srcOrd="0" destOrd="0" presId="urn:microsoft.com/office/officeart/2005/8/layout/hList3"/>
    <dgm:cxn modelId="{F43B34D3-6E64-4B92-BFFB-FCB40887C122}" srcId="{69BF6B56-2E34-4014-A41A-668CB5E497F3}" destId="{A3BE80E9-BB26-41A7-9FE0-FB35CB63C8FE}" srcOrd="2" destOrd="0" parTransId="{7C222528-BA88-4A37-BC86-FAF1B7527365}" sibTransId="{EB42613E-FAAD-444C-AC94-7FF58AC46677}"/>
    <dgm:cxn modelId="{5BE0D2F2-138C-4B24-89EA-07393A8D9625}" srcId="{69BF6B56-2E34-4014-A41A-668CB5E497F3}" destId="{F5A14CFA-1C8B-4A87-AF84-83B1F73E116E}" srcOrd="3" destOrd="0" parTransId="{7CFAD1DE-1441-4A99-B943-4C85F7827910}" sibTransId="{81A73225-DFED-4FD8-932A-FB42DEAC02F2}"/>
    <dgm:cxn modelId="{38340922-680F-40F3-8B6D-A10EC6CE6D0A}" type="presOf" srcId="{F5A14CFA-1C8B-4A87-AF84-83B1F73E116E}" destId="{B3227C1A-D417-405A-B43F-C1F5C1ECEE29}" srcOrd="0" destOrd="0" presId="urn:microsoft.com/office/officeart/2005/8/layout/hList3"/>
    <dgm:cxn modelId="{ACAFEDF0-AB68-45DB-8798-D8AB2C080208}" srcId="{15D01657-F627-481D-AA2E-D22FCF5667E9}" destId="{69BF6B56-2E34-4014-A41A-668CB5E497F3}" srcOrd="0" destOrd="0" parTransId="{5BEF2B4F-9506-482B-A7D3-BB36F789DFDB}" sibTransId="{3F32483E-E5C6-4320-9562-D936783030E7}"/>
    <dgm:cxn modelId="{20745EEC-4FE1-4C52-96A9-882D81B4DBF6}" type="presOf" srcId="{15D01657-F627-481D-AA2E-D22FCF5667E9}" destId="{09EA5545-624F-4932-A5E9-797595F42A2C}" srcOrd="0" destOrd="0" presId="urn:microsoft.com/office/officeart/2005/8/layout/hList3"/>
    <dgm:cxn modelId="{C3EBBA69-3E00-4CE0-9AE0-2A24C342F843}" type="presParOf" srcId="{09EA5545-624F-4932-A5E9-797595F42A2C}" destId="{6D02EB2B-46AF-43DE-97D3-5A70BEF05A09}" srcOrd="0" destOrd="0" presId="urn:microsoft.com/office/officeart/2005/8/layout/hList3"/>
    <dgm:cxn modelId="{430D7959-72CE-4BAE-B3A1-7AFF08C79CDB}" type="presParOf" srcId="{09EA5545-624F-4932-A5E9-797595F42A2C}" destId="{6AD72855-8399-43A9-A214-574BF06C60E0}" srcOrd="1" destOrd="0" presId="urn:microsoft.com/office/officeart/2005/8/layout/hList3"/>
    <dgm:cxn modelId="{16187181-C0AF-466F-8A79-CA1944263FE3}" type="presParOf" srcId="{6AD72855-8399-43A9-A214-574BF06C60E0}" destId="{A2BF3976-1917-4D9F-9DDD-D98387DE422B}" srcOrd="0" destOrd="0" presId="urn:microsoft.com/office/officeart/2005/8/layout/hList3"/>
    <dgm:cxn modelId="{1669646C-0AE0-46E2-A9B2-7ECE0234A237}" type="presParOf" srcId="{6AD72855-8399-43A9-A214-574BF06C60E0}" destId="{02F48195-500C-419E-8573-BA1444884717}" srcOrd="1" destOrd="0" presId="urn:microsoft.com/office/officeart/2005/8/layout/hList3"/>
    <dgm:cxn modelId="{FDEC0E13-9276-4D48-95A2-843F03E374A2}" type="presParOf" srcId="{6AD72855-8399-43A9-A214-574BF06C60E0}" destId="{5F6A49E0-A6A4-4862-9455-7DA65A4BE72D}" srcOrd="2" destOrd="0" presId="urn:microsoft.com/office/officeart/2005/8/layout/hList3"/>
    <dgm:cxn modelId="{F0B9D887-9EE7-40D1-8966-74DDA02A0814}" type="presParOf" srcId="{6AD72855-8399-43A9-A214-574BF06C60E0}" destId="{B3227C1A-D417-405A-B43F-C1F5C1ECEE29}" srcOrd="3" destOrd="0" presId="urn:microsoft.com/office/officeart/2005/8/layout/hList3"/>
    <dgm:cxn modelId="{B33583E9-12F8-4C76-9EF8-73C8540C5EE1}" type="presParOf" srcId="{6AD72855-8399-43A9-A214-574BF06C60E0}" destId="{9A3B0134-ED9A-401F-8CB3-E90432408375}" srcOrd="4" destOrd="0" presId="urn:microsoft.com/office/officeart/2005/8/layout/hList3"/>
    <dgm:cxn modelId="{A3443F51-7EB9-4E8C-A839-20C896F6D3AB}" type="presParOf" srcId="{6AD72855-8399-43A9-A214-574BF06C60E0}" destId="{E00264D9-3D3E-4BF5-A60A-E03FA5B755D6}" srcOrd="5" destOrd="0" presId="urn:microsoft.com/office/officeart/2005/8/layout/hList3"/>
    <dgm:cxn modelId="{5B7B2609-B535-48FF-805A-7734C6AB3B7F}" type="presParOf" srcId="{09EA5545-624F-4932-A5E9-797595F42A2C}" destId="{6CE64C66-2D0D-4DC1-9871-212EEC79E58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E72997-13EB-4239-9779-E7224671E236}" type="doc">
      <dgm:prSet loTypeId="urn:microsoft.com/office/officeart/2005/8/layout/cycle7" loCatId="cycle" qsTypeId="urn:microsoft.com/office/officeart/2005/8/quickstyle/simple5" qsCatId="simple" csTypeId="urn:microsoft.com/office/officeart/2005/8/colors/accent2_2" csCatId="accent2" phldr="1"/>
      <dgm:spPr/>
    </dgm:pt>
    <dgm:pt modelId="{941182C8-97DC-412C-A55F-6BBEA871832D}">
      <dgm:prSet phldrT="[Texto]"/>
      <dgm:spPr/>
      <dgm:t>
        <a:bodyPr/>
        <a:lstStyle/>
        <a:p>
          <a:r>
            <a:rPr lang="es-CL" dirty="0" smtClean="0"/>
            <a:t>Benzodiacepinas</a:t>
          </a:r>
          <a:endParaRPr lang="es-CL" dirty="0"/>
        </a:p>
      </dgm:t>
    </dgm:pt>
    <dgm:pt modelId="{CD5B05E1-52CA-458C-8DB7-D71CA2E0FBD1}" type="parTrans" cxnId="{0D512B6E-7939-4336-B9FB-99791C82AFE2}">
      <dgm:prSet/>
      <dgm:spPr/>
      <dgm:t>
        <a:bodyPr/>
        <a:lstStyle/>
        <a:p>
          <a:endParaRPr lang="es-CL"/>
        </a:p>
      </dgm:t>
    </dgm:pt>
    <dgm:pt modelId="{DA770091-5F86-4F5D-937E-AA9F51685C8C}" type="sibTrans" cxnId="{0D512B6E-7939-4336-B9FB-99791C82AFE2}">
      <dgm:prSet/>
      <dgm:spPr/>
      <dgm:t>
        <a:bodyPr/>
        <a:lstStyle/>
        <a:p>
          <a:endParaRPr lang="es-CL"/>
        </a:p>
      </dgm:t>
    </dgm:pt>
    <dgm:pt modelId="{FE912421-7691-4D2A-B462-C3A862CD559E}">
      <dgm:prSet phldrT="[Texto]"/>
      <dgm:spPr/>
      <dgm:t>
        <a:bodyPr/>
        <a:lstStyle/>
        <a:p>
          <a:r>
            <a:rPr lang="es-CL" dirty="0" smtClean="0"/>
            <a:t>Neurolépticos</a:t>
          </a:r>
          <a:endParaRPr lang="es-CL" dirty="0"/>
        </a:p>
      </dgm:t>
    </dgm:pt>
    <dgm:pt modelId="{E3DDDD9F-4900-4AB2-918E-EA1B1160E34F}" type="parTrans" cxnId="{C6E61398-7D10-456E-97CD-9AB07B2703AB}">
      <dgm:prSet/>
      <dgm:spPr/>
      <dgm:t>
        <a:bodyPr/>
        <a:lstStyle/>
        <a:p>
          <a:endParaRPr lang="es-CL"/>
        </a:p>
      </dgm:t>
    </dgm:pt>
    <dgm:pt modelId="{6A92721C-DCA8-43E6-A08D-4A9EA9CC0183}" type="sibTrans" cxnId="{C6E61398-7D10-456E-97CD-9AB07B2703AB}">
      <dgm:prSet/>
      <dgm:spPr/>
      <dgm:t>
        <a:bodyPr/>
        <a:lstStyle/>
        <a:p>
          <a:endParaRPr lang="es-CL"/>
        </a:p>
      </dgm:t>
    </dgm:pt>
    <dgm:pt modelId="{C050B760-78B2-4EB0-9AAA-9AB12A15C63D}">
      <dgm:prSet phldrT="[Texto]"/>
      <dgm:spPr/>
      <dgm:t>
        <a:bodyPr/>
        <a:lstStyle/>
        <a:p>
          <a:r>
            <a:rPr lang="es-CL" dirty="0" smtClean="0"/>
            <a:t>Antidepresivos Tricíclicos </a:t>
          </a:r>
          <a:endParaRPr lang="es-CL" dirty="0"/>
        </a:p>
      </dgm:t>
    </dgm:pt>
    <dgm:pt modelId="{E311FAF0-8BC0-466B-BE48-B07644F775AF}" type="parTrans" cxnId="{DDEDE6E9-F400-42F7-A7A5-E966A2A4C05B}">
      <dgm:prSet/>
      <dgm:spPr/>
      <dgm:t>
        <a:bodyPr/>
        <a:lstStyle/>
        <a:p>
          <a:endParaRPr lang="es-CL"/>
        </a:p>
      </dgm:t>
    </dgm:pt>
    <dgm:pt modelId="{1A0F5EE6-AE6E-49C9-9CDD-1F9736D95B74}" type="sibTrans" cxnId="{DDEDE6E9-F400-42F7-A7A5-E966A2A4C05B}">
      <dgm:prSet/>
      <dgm:spPr/>
      <dgm:t>
        <a:bodyPr/>
        <a:lstStyle/>
        <a:p>
          <a:endParaRPr lang="es-CL"/>
        </a:p>
      </dgm:t>
    </dgm:pt>
    <dgm:pt modelId="{734C1BAA-56B3-44EA-844B-5BC2E9950F57}" type="pres">
      <dgm:prSet presAssocID="{DEE72997-13EB-4239-9779-E7224671E236}" presName="Name0" presStyleCnt="0">
        <dgm:presLayoutVars>
          <dgm:dir/>
          <dgm:resizeHandles val="exact"/>
        </dgm:presLayoutVars>
      </dgm:prSet>
      <dgm:spPr/>
    </dgm:pt>
    <dgm:pt modelId="{9CAAB83D-3EAE-45BB-A2EE-038EFB190C98}" type="pres">
      <dgm:prSet presAssocID="{941182C8-97DC-412C-A55F-6BBEA871832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5B99AD6-F272-477E-99F0-223FDB6CD664}" type="pres">
      <dgm:prSet presAssocID="{DA770091-5F86-4F5D-937E-AA9F51685C8C}" presName="sibTrans" presStyleLbl="sibTrans2D1" presStyleIdx="0" presStyleCnt="3"/>
      <dgm:spPr/>
      <dgm:t>
        <a:bodyPr/>
        <a:lstStyle/>
        <a:p>
          <a:endParaRPr lang="es-CL"/>
        </a:p>
      </dgm:t>
    </dgm:pt>
    <dgm:pt modelId="{1D0958EB-404B-47FF-83F7-26EC17EECCA1}" type="pres">
      <dgm:prSet presAssocID="{DA770091-5F86-4F5D-937E-AA9F51685C8C}" presName="connectorText" presStyleLbl="sibTrans2D1" presStyleIdx="0" presStyleCnt="3"/>
      <dgm:spPr/>
      <dgm:t>
        <a:bodyPr/>
        <a:lstStyle/>
        <a:p>
          <a:endParaRPr lang="es-CL"/>
        </a:p>
      </dgm:t>
    </dgm:pt>
    <dgm:pt modelId="{480D0BF3-74B6-4937-B998-C9887570BE56}" type="pres">
      <dgm:prSet presAssocID="{FE912421-7691-4D2A-B462-C3A862CD559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5A15D3F-153A-4008-B45A-49AF36B30C49}" type="pres">
      <dgm:prSet presAssocID="{6A92721C-DCA8-43E6-A08D-4A9EA9CC0183}" presName="sibTrans" presStyleLbl="sibTrans2D1" presStyleIdx="1" presStyleCnt="3"/>
      <dgm:spPr/>
      <dgm:t>
        <a:bodyPr/>
        <a:lstStyle/>
        <a:p>
          <a:endParaRPr lang="es-CL"/>
        </a:p>
      </dgm:t>
    </dgm:pt>
    <dgm:pt modelId="{60CB6993-7316-4070-9BB2-7820D2B37100}" type="pres">
      <dgm:prSet presAssocID="{6A92721C-DCA8-43E6-A08D-4A9EA9CC0183}" presName="connectorText" presStyleLbl="sibTrans2D1" presStyleIdx="1" presStyleCnt="3"/>
      <dgm:spPr/>
      <dgm:t>
        <a:bodyPr/>
        <a:lstStyle/>
        <a:p>
          <a:endParaRPr lang="es-CL"/>
        </a:p>
      </dgm:t>
    </dgm:pt>
    <dgm:pt modelId="{AC5C196C-6AE8-4A5F-9FAA-BCBA59BD40BA}" type="pres">
      <dgm:prSet presAssocID="{C050B760-78B2-4EB0-9AAA-9AB12A15C63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6FD39DD-64B4-4662-B542-8AA0DB97403F}" type="pres">
      <dgm:prSet presAssocID="{1A0F5EE6-AE6E-49C9-9CDD-1F9736D95B74}" presName="sibTrans" presStyleLbl="sibTrans2D1" presStyleIdx="2" presStyleCnt="3"/>
      <dgm:spPr/>
      <dgm:t>
        <a:bodyPr/>
        <a:lstStyle/>
        <a:p>
          <a:endParaRPr lang="es-CL"/>
        </a:p>
      </dgm:t>
    </dgm:pt>
    <dgm:pt modelId="{E1497ECA-F73D-4E7D-9439-8D3F380047D2}" type="pres">
      <dgm:prSet presAssocID="{1A0F5EE6-AE6E-49C9-9CDD-1F9736D95B74}" presName="connectorText" presStyleLbl="sibTrans2D1" presStyleIdx="2" presStyleCnt="3"/>
      <dgm:spPr/>
      <dgm:t>
        <a:bodyPr/>
        <a:lstStyle/>
        <a:p>
          <a:endParaRPr lang="es-CL"/>
        </a:p>
      </dgm:t>
    </dgm:pt>
  </dgm:ptLst>
  <dgm:cxnLst>
    <dgm:cxn modelId="{1365A020-F5FD-439E-A112-DAF390F04308}" type="presOf" srcId="{941182C8-97DC-412C-A55F-6BBEA871832D}" destId="{9CAAB83D-3EAE-45BB-A2EE-038EFB190C98}" srcOrd="0" destOrd="0" presId="urn:microsoft.com/office/officeart/2005/8/layout/cycle7"/>
    <dgm:cxn modelId="{2D5931EF-149C-4DAD-AD37-6464C8166590}" type="presOf" srcId="{C050B760-78B2-4EB0-9AAA-9AB12A15C63D}" destId="{AC5C196C-6AE8-4A5F-9FAA-BCBA59BD40BA}" srcOrd="0" destOrd="0" presId="urn:microsoft.com/office/officeart/2005/8/layout/cycle7"/>
    <dgm:cxn modelId="{C6E61398-7D10-456E-97CD-9AB07B2703AB}" srcId="{DEE72997-13EB-4239-9779-E7224671E236}" destId="{FE912421-7691-4D2A-B462-C3A862CD559E}" srcOrd="1" destOrd="0" parTransId="{E3DDDD9F-4900-4AB2-918E-EA1B1160E34F}" sibTransId="{6A92721C-DCA8-43E6-A08D-4A9EA9CC0183}"/>
    <dgm:cxn modelId="{DDEDE6E9-F400-42F7-A7A5-E966A2A4C05B}" srcId="{DEE72997-13EB-4239-9779-E7224671E236}" destId="{C050B760-78B2-4EB0-9AAA-9AB12A15C63D}" srcOrd="2" destOrd="0" parTransId="{E311FAF0-8BC0-466B-BE48-B07644F775AF}" sibTransId="{1A0F5EE6-AE6E-49C9-9CDD-1F9736D95B74}"/>
    <dgm:cxn modelId="{9617680B-C493-4D39-8989-493E80A2869E}" type="presOf" srcId="{DEE72997-13EB-4239-9779-E7224671E236}" destId="{734C1BAA-56B3-44EA-844B-5BC2E9950F57}" srcOrd="0" destOrd="0" presId="urn:microsoft.com/office/officeart/2005/8/layout/cycle7"/>
    <dgm:cxn modelId="{0D512B6E-7939-4336-B9FB-99791C82AFE2}" srcId="{DEE72997-13EB-4239-9779-E7224671E236}" destId="{941182C8-97DC-412C-A55F-6BBEA871832D}" srcOrd="0" destOrd="0" parTransId="{CD5B05E1-52CA-458C-8DB7-D71CA2E0FBD1}" sibTransId="{DA770091-5F86-4F5D-937E-AA9F51685C8C}"/>
    <dgm:cxn modelId="{1016D6C8-CD2C-4B7A-BE33-70816CE94DD1}" type="presOf" srcId="{1A0F5EE6-AE6E-49C9-9CDD-1F9736D95B74}" destId="{06FD39DD-64B4-4662-B542-8AA0DB97403F}" srcOrd="0" destOrd="0" presId="urn:microsoft.com/office/officeart/2005/8/layout/cycle7"/>
    <dgm:cxn modelId="{5571F642-40EC-4E55-BFB7-6606FCB1D83E}" type="presOf" srcId="{1A0F5EE6-AE6E-49C9-9CDD-1F9736D95B74}" destId="{E1497ECA-F73D-4E7D-9439-8D3F380047D2}" srcOrd="1" destOrd="0" presId="urn:microsoft.com/office/officeart/2005/8/layout/cycle7"/>
    <dgm:cxn modelId="{B035CB59-4B8B-4D6C-9713-B96242158306}" type="presOf" srcId="{DA770091-5F86-4F5D-937E-AA9F51685C8C}" destId="{1D0958EB-404B-47FF-83F7-26EC17EECCA1}" srcOrd="1" destOrd="0" presId="urn:microsoft.com/office/officeart/2005/8/layout/cycle7"/>
    <dgm:cxn modelId="{2D2B7CAA-238F-40E0-9E96-590BE16E5086}" type="presOf" srcId="{6A92721C-DCA8-43E6-A08D-4A9EA9CC0183}" destId="{D5A15D3F-153A-4008-B45A-49AF36B30C49}" srcOrd="0" destOrd="0" presId="urn:microsoft.com/office/officeart/2005/8/layout/cycle7"/>
    <dgm:cxn modelId="{CA790D76-A59F-4099-ADB5-B5C6D92342D4}" type="presOf" srcId="{DA770091-5F86-4F5D-937E-AA9F51685C8C}" destId="{35B99AD6-F272-477E-99F0-223FDB6CD664}" srcOrd="0" destOrd="0" presId="urn:microsoft.com/office/officeart/2005/8/layout/cycle7"/>
    <dgm:cxn modelId="{6297EC81-1152-4DA0-BB81-065C985AC3E3}" type="presOf" srcId="{FE912421-7691-4D2A-B462-C3A862CD559E}" destId="{480D0BF3-74B6-4937-B998-C9887570BE56}" srcOrd="0" destOrd="0" presId="urn:microsoft.com/office/officeart/2005/8/layout/cycle7"/>
    <dgm:cxn modelId="{41AC9B33-E84A-4335-BC3B-BBDDE408E027}" type="presOf" srcId="{6A92721C-DCA8-43E6-A08D-4A9EA9CC0183}" destId="{60CB6993-7316-4070-9BB2-7820D2B37100}" srcOrd="1" destOrd="0" presId="urn:microsoft.com/office/officeart/2005/8/layout/cycle7"/>
    <dgm:cxn modelId="{6A09F103-CCC9-474F-8A66-052F94415C65}" type="presParOf" srcId="{734C1BAA-56B3-44EA-844B-5BC2E9950F57}" destId="{9CAAB83D-3EAE-45BB-A2EE-038EFB190C98}" srcOrd="0" destOrd="0" presId="urn:microsoft.com/office/officeart/2005/8/layout/cycle7"/>
    <dgm:cxn modelId="{A495219A-61C9-4314-8E85-F6C244F32ABD}" type="presParOf" srcId="{734C1BAA-56B3-44EA-844B-5BC2E9950F57}" destId="{35B99AD6-F272-477E-99F0-223FDB6CD664}" srcOrd="1" destOrd="0" presId="urn:microsoft.com/office/officeart/2005/8/layout/cycle7"/>
    <dgm:cxn modelId="{C8C0416A-AE97-4053-A37A-D791752D342F}" type="presParOf" srcId="{35B99AD6-F272-477E-99F0-223FDB6CD664}" destId="{1D0958EB-404B-47FF-83F7-26EC17EECCA1}" srcOrd="0" destOrd="0" presId="urn:microsoft.com/office/officeart/2005/8/layout/cycle7"/>
    <dgm:cxn modelId="{63E88DCA-FA5D-4440-A69D-39416E065427}" type="presParOf" srcId="{734C1BAA-56B3-44EA-844B-5BC2E9950F57}" destId="{480D0BF3-74B6-4937-B998-C9887570BE56}" srcOrd="2" destOrd="0" presId="urn:microsoft.com/office/officeart/2005/8/layout/cycle7"/>
    <dgm:cxn modelId="{474EF034-D544-44CB-86DB-252B66C71D94}" type="presParOf" srcId="{734C1BAA-56B3-44EA-844B-5BC2E9950F57}" destId="{D5A15D3F-153A-4008-B45A-49AF36B30C49}" srcOrd="3" destOrd="0" presId="urn:microsoft.com/office/officeart/2005/8/layout/cycle7"/>
    <dgm:cxn modelId="{5A86F041-E398-44D5-ACA9-C6F91F71E49E}" type="presParOf" srcId="{D5A15D3F-153A-4008-B45A-49AF36B30C49}" destId="{60CB6993-7316-4070-9BB2-7820D2B37100}" srcOrd="0" destOrd="0" presId="urn:microsoft.com/office/officeart/2005/8/layout/cycle7"/>
    <dgm:cxn modelId="{CF89E96C-49AB-4FCD-99E6-39CF96A851D7}" type="presParOf" srcId="{734C1BAA-56B3-44EA-844B-5BC2E9950F57}" destId="{AC5C196C-6AE8-4A5F-9FAA-BCBA59BD40BA}" srcOrd="4" destOrd="0" presId="urn:microsoft.com/office/officeart/2005/8/layout/cycle7"/>
    <dgm:cxn modelId="{9C07D1AB-0E0A-4FAD-8CA7-0805F99812D5}" type="presParOf" srcId="{734C1BAA-56B3-44EA-844B-5BC2E9950F57}" destId="{06FD39DD-64B4-4662-B542-8AA0DB97403F}" srcOrd="5" destOrd="0" presId="urn:microsoft.com/office/officeart/2005/8/layout/cycle7"/>
    <dgm:cxn modelId="{2F518144-FDAE-4D14-899D-E17FA6A0C45A}" type="presParOf" srcId="{06FD39DD-64B4-4662-B542-8AA0DB97403F}" destId="{E1497ECA-F73D-4E7D-9439-8D3F380047D2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28E911-1D4C-449E-BB71-5E19486343A7}" type="doc">
      <dgm:prSet loTypeId="urn:microsoft.com/office/officeart/2005/8/layout/vList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458D7F54-34B5-41E5-BBBD-2A82E1E49388}">
      <dgm:prSet phldrT="[Texto]"/>
      <dgm:spPr/>
      <dgm:t>
        <a:bodyPr/>
        <a:lstStyle/>
        <a:p>
          <a:r>
            <a:rPr lang="es-CL" dirty="0" smtClean="0"/>
            <a:t>Melatonina de liberación prolongada (2mg)</a:t>
          </a:r>
          <a:endParaRPr lang="es-CL" dirty="0"/>
        </a:p>
      </dgm:t>
    </dgm:pt>
    <dgm:pt modelId="{E68B41D7-3EB5-4DCF-BF58-31F6AA69FC6D}" type="parTrans" cxnId="{32541873-CBBA-453A-B540-E3DDFAEA6092}">
      <dgm:prSet/>
      <dgm:spPr/>
      <dgm:t>
        <a:bodyPr/>
        <a:lstStyle/>
        <a:p>
          <a:endParaRPr lang="es-CL"/>
        </a:p>
      </dgm:t>
    </dgm:pt>
    <dgm:pt modelId="{7A2F6616-4D00-4416-A643-57F113EF56E4}" type="sibTrans" cxnId="{32541873-CBBA-453A-B540-E3DDFAEA6092}">
      <dgm:prSet/>
      <dgm:spPr/>
      <dgm:t>
        <a:bodyPr/>
        <a:lstStyle/>
        <a:p>
          <a:endParaRPr lang="es-CL"/>
        </a:p>
      </dgm:t>
    </dgm:pt>
    <dgm:pt modelId="{17E30B17-6187-40A6-A5D8-D7B317BC6B55}">
      <dgm:prSet phldrT="[Texto]"/>
      <dgm:spPr/>
      <dgm:t>
        <a:bodyPr/>
        <a:lstStyle/>
        <a:p>
          <a:r>
            <a:rPr lang="es-CL" dirty="0" smtClean="0"/>
            <a:t>Mejoría del tiempo de latencia de inicio del sueño</a:t>
          </a:r>
          <a:endParaRPr lang="es-CL" dirty="0"/>
        </a:p>
      </dgm:t>
    </dgm:pt>
    <dgm:pt modelId="{E0727470-A038-4913-9E0A-A55DACAC4241}" type="parTrans" cxnId="{299AFF1A-640A-496B-8189-2B9F130270B6}">
      <dgm:prSet/>
      <dgm:spPr/>
      <dgm:t>
        <a:bodyPr/>
        <a:lstStyle/>
        <a:p>
          <a:endParaRPr lang="es-CL"/>
        </a:p>
      </dgm:t>
    </dgm:pt>
    <dgm:pt modelId="{9E1E1302-1E7D-48F4-B5E9-BB839F94C4BC}" type="sibTrans" cxnId="{299AFF1A-640A-496B-8189-2B9F130270B6}">
      <dgm:prSet/>
      <dgm:spPr/>
      <dgm:t>
        <a:bodyPr/>
        <a:lstStyle/>
        <a:p>
          <a:endParaRPr lang="es-CL"/>
        </a:p>
      </dgm:t>
    </dgm:pt>
    <dgm:pt modelId="{84FCD1AD-534E-4186-8E5F-276964E54C4E}">
      <dgm:prSet phldrT="[Texto]"/>
      <dgm:spPr/>
      <dgm:t>
        <a:bodyPr/>
        <a:lstStyle/>
        <a:p>
          <a:r>
            <a:rPr lang="es-CL" dirty="0" smtClean="0"/>
            <a:t>Drogas Z: Zopiclona, Eszopiclona, Zolpidem</a:t>
          </a:r>
          <a:endParaRPr lang="es-CL" dirty="0"/>
        </a:p>
      </dgm:t>
    </dgm:pt>
    <dgm:pt modelId="{9FA38B73-44E4-4E26-91BE-0AEC7B3D36C6}" type="parTrans" cxnId="{6770C8C0-AFD9-484E-A730-143DC3EB6A67}">
      <dgm:prSet/>
      <dgm:spPr/>
      <dgm:t>
        <a:bodyPr/>
        <a:lstStyle/>
        <a:p>
          <a:endParaRPr lang="es-CL"/>
        </a:p>
      </dgm:t>
    </dgm:pt>
    <dgm:pt modelId="{4B3FA491-252F-4894-9CAE-8AF625FC1941}" type="sibTrans" cxnId="{6770C8C0-AFD9-484E-A730-143DC3EB6A67}">
      <dgm:prSet/>
      <dgm:spPr/>
      <dgm:t>
        <a:bodyPr/>
        <a:lstStyle/>
        <a:p>
          <a:endParaRPr lang="es-CL"/>
        </a:p>
      </dgm:t>
    </dgm:pt>
    <dgm:pt modelId="{9716A742-E762-4744-8668-33B09B2943FC}">
      <dgm:prSet phldrT="[Texto]"/>
      <dgm:spPr/>
      <dgm:t>
        <a:bodyPr/>
        <a:lstStyle/>
        <a:p>
          <a:r>
            <a:rPr lang="es-CL" dirty="0" smtClean="0"/>
            <a:t>Fármacos potencialmente inapropiados (AGS Beers 2015)</a:t>
          </a:r>
          <a:endParaRPr lang="es-CL" dirty="0"/>
        </a:p>
      </dgm:t>
    </dgm:pt>
    <dgm:pt modelId="{A02E5F59-C4C7-4D60-BBD2-9EC94C189987}" type="parTrans" cxnId="{DD4A90E3-50DA-4970-BA5C-636A444EC29D}">
      <dgm:prSet/>
      <dgm:spPr/>
      <dgm:t>
        <a:bodyPr/>
        <a:lstStyle/>
        <a:p>
          <a:endParaRPr lang="es-CL"/>
        </a:p>
      </dgm:t>
    </dgm:pt>
    <dgm:pt modelId="{B4C0F0CC-0051-47A8-9671-A6B5AD7D8E90}" type="sibTrans" cxnId="{DD4A90E3-50DA-4970-BA5C-636A444EC29D}">
      <dgm:prSet/>
      <dgm:spPr/>
      <dgm:t>
        <a:bodyPr/>
        <a:lstStyle/>
        <a:p>
          <a:endParaRPr lang="es-CL"/>
        </a:p>
      </dgm:t>
    </dgm:pt>
    <dgm:pt modelId="{4205E1B3-0200-43B2-B466-A63C34F05655}">
      <dgm:prSet phldrT="[Texto]"/>
      <dgm:spPr/>
      <dgm:t>
        <a:bodyPr/>
        <a:lstStyle/>
        <a:p>
          <a:r>
            <a:rPr lang="es-CL" dirty="0" smtClean="0"/>
            <a:t>Calidad de sueño y calidad de vida y sin alterar estructura del sueño (Lemoine et al, 2007)</a:t>
          </a:r>
          <a:endParaRPr lang="es-CL" dirty="0"/>
        </a:p>
      </dgm:t>
    </dgm:pt>
    <dgm:pt modelId="{54970DC4-A977-4407-9BD9-6CA105FC071C}" type="parTrans" cxnId="{0CEDDB4E-FC3A-419D-BAB9-2AB7D39CBC9F}">
      <dgm:prSet/>
      <dgm:spPr/>
      <dgm:t>
        <a:bodyPr/>
        <a:lstStyle/>
        <a:p>
          <a:endParaRPr lang="es-CL"/>
        </a:p>
      </dgm:t>
    </dgm:pt>
    <dgm:pt modelId="{D1970E9F-A178-4948-8E75-7CB0B3D05958}" type="sibTrans" cxnId="{0CEDDB4E-FC3A-419D-BAB9-2AB7D39CBC9F}">
      <dgm:prSet/>
      <dgm:spPr/>
      <dgm:t>
        <a:bodyPr/>
        <a:lstStyle/>
        <a:p>
          <a:endParaRPr lang="es-CL"/>
        </a:p>
      </dgm:t>
    </dgm:pt>
    <dgm:pt modelId="{B10AF672-B637-4539-812A-9E1F84C43292}">
      <dgm:prSet phldrT="[Texto]"/>
      <dgm:spPr/>
      <dgm:t>
        <a:bodyPr/>
        <a:lstStyle/>
        <a:p>
          <a:r>
            <a:rPr lang="es-CL" dirty="0" smtClean="0"/>
            <a:t>Mejor estado de alerta y rendimiento psicomotor a la mañana siguiente (Wade et al, 2007)</a:t>
          </a:r>
          <a:endParaRPr lang="es-CL" dirty="0"/>
        </a:p>
      </dgm:t>
    </dgm:pt>
    <dgm:pt modelId="{3151760F-C492-4667-A0E3-B4923381B8EA}" type="parTrans" cxnId="{E7B501B4-CCAB-4AC6-8629-5B77D798909A}">
      <dgm:prSet/>
      <dgm:spPr/>
      <dgm:t>
        <a:bodyPr/>
        <a:lstStyle/>
        <a:p>
          <a:endParaRPr lang="es-CL"/>
        </a:p>
      </dgm:t>
    </dgm:pt>
    <dgm:pt modelId="{6153109B-7E67-4464-A454-C1FF78BD8C95}" type="sibTrans" cxnId="{E7B501B4-CCAB-4AC6-8629-5B77D798909A}">
      <dgm:prSet/>
      <dgm:spPr/>
      <dgm:t>
        <a:bodyPr/>
        <a:lstStyle/>
        <a:p>
          <a:endParaRPr lang="es-CL"/>
        </a:p>
      </dgm:t>
    </dgm:pt>
    <dgm:pt modelId="{FAB94F95-673B-4C28-B6E2-A291770A5935}">
      <dgm:prSet phldrT="[Texto]"/>
      <dgm:spPr/>
      <dgm:t>
        <a:bodyPr/>
        <a:lstStyle/>
        <a:p>
          <a:r>
            <a:rPr lang="es-CL" dirty="0" smtClean="0"/>
            <a:t>Puede continuarse hasta 13 semanas (Wilson et al, 2010)</a:t>
          </a:r>
          <a:endParaRPr lang="es-CL" dirty="0"/>
        </a:p>
      </dgm:t>
    </dgm:pt>
    <dgm:pt modelId="{D4516A27-0D04-41C1-AD1F-D5A73F7A5791}" type="parTrans" cxnId="{E14BAEA3-1AB8-41DD-B3F0-163CD4027879}">
      <dgm:prSet/>
      <dgm:spPr/>
      <dgm:t>
        <a:bodyPr/>
        <a:lstStyle/>
        <a:p>
          <a:endParaRPr lang="es-CL"/>
        </a:p>
      </dgm:t>
    </dgm:pt>
    <dgm:pt modelId="{402B97EE-D20F-4CAA-B276-85FE67D0802E}" type="sibTrans" cxnId="{E14BAEA3-1AB8-41DD-B3F0-163CD4027879}">
      <dgm:prSet/>
      <dgm:spPr/>
      <dgm:t>
        <a:bodyPr/>
        <a:lstStyle/>
        <a:p>
          <a:endParaRPr lang="es-CL"/>
        </a:p>
      </dgm:t>
    </dgm:pt>
    <dgm:pt modelId="{0FF8F519-8E52-4A51-B798-9F89359BCA0F}">
      <dgm:prSet phldrT="[Texto]"/>
      <dgm:spPr/>
      <dgm:t>
        <a:bodyPr/>
        <a:lstStyle/>
        <a:p>
          <a:r>
            <a:rPr lang="es-CL" dirty="0" smtClean="0"/>
            <a:t>En relación a riesgo de caída y/o fractura cadera Eszopiclona es una alternativa mejor que zolpidem (</a:t>
          </a:r>
          <a:r>
            <a:rPr lang="es-CL" b="0" i="1" dirty="0" smtClean="0"/>
            <a:t>SLEEP </a:t>
          </a:r>
          <a:r>
            <a:rPr lang="es-CL" b="0" i="0" dirty="0" smtClean="0"/>
            <a:t>2016;39(5):1009–1014)</a:t>
          </a:r>
          <a:endParaRPr lang="es-CL" dirty="0"/>
        </a:p>
      </dgm:t>
    </dgm:pt>
    <dgm:pt modelId="{DCA9FF6D-9ADF-4BCD-AA71-9275AA44C21B}" type="parTrans" cxnId="{49943E95-CCA7-43C0-90FE-DD177FCE96BF}">
      <dgm:prSet/>
      <dgm:spPr/>
    </dgm:pt>
    <dgm:pt modelId="{46FDF58A-407E-4A54-959F-142DE1126028}" type="sibTrans" cxnId="{49943E95-CCA7-43C0-90FE-DD177FCE96BF}">
      <dgm:prSet/>
      <dgm:spPr/>
    </dgm:pt>
    <dgm:pt modelId="{85B004FF-CC55-47E6-B82D-661E1A6C80BC}">
      <dgm:prSet phldrT="[Texto]"/>
      <dgm:spPr/>
      <dgm:t>
        <a:bodyPr/>
        <a:lstStyle/>
        <a:p>
          <a:r>
            <a:rPr lang="es-CL" dirty="0" smtClean="0"/>
            <a:t>Mínima dosis eficaz. No más de cuatro semanas. (Wilson et al, 2010)</a:t>
          </a:r>
          <a:endParaRPr lang="es-CL" dirty="0"/>
        </a:p>
      </dgm:t>
    </dgm:pt>
    <dgm:pt modelId="{F7AE9D88-3B93-4F0F-9C5A-632105C164F7}" type="parTrans" cxnId="{27B2CDA5-A2C0-4F20-A78D-3700B92AA2E7}">
      <dgm:prSet/>
      <dgm:spPr/>
    </dgm:pt>
    <dgm:pt modelId="{694E376E-F29A-4C89-87F1-B2394AA2D6AE}" type="sibTrans" cxnId="{27B2CDA5-A2C0-4F20-A78D-3700B92AA2E7}">
      <dgm:prSet/>
      <dgm:spPr/>
    </dgm:pt>
    <dgm:pt modelId="{572D916E-C437-4B88-8490-5367558F3E41}" type="pres">
      <dgm:prSet presAssocID="{8E28E911-1D4C-449E-BB71-5E19486343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15EB2B0C-711F-4B16-B3E1-AD28F3AFC82C}" type="pres">
      <dgm:prSet presAssocID="{458D7F54-34B5-41E5-BBBD-2A82E1E4938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2B3EAFE-036C-401D-8EF7-D59DEE3BCDD2}" type="pres">
      <dgm:prSet presAssocID="{458D7F54-34B5-41E5-BBBD-2A82E1E49388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5989596-ABE3-4220-A2EF-1A9B56845B9F}" type="pres">
      <dgm:prSet presAssocID="{84FCD1AD-534E-4186-8E5F-276964E54C4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18CA3E9-E2CE-4F2F-A481-B31C6CDFE67D}" type="pres">
      <dgm:prSet presAssocID="{84FCD1AD-534E-4186-8E5F-276964E54C4E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E7B501B4-CCAB-4AC6-8629-5B77D798909A}" srcId="{458D7F54-34B5-41E5-BBBD-2A82E1E49388}" destId="{B10AF672-B637-4539-812A-9E1F84C43292}" srcOrd="2" destOrd="0" parTransId="{3151760F-C492-4667-A0E3-B4923381B8EA}" sibTransId="{6153109B-7E67-4464-A454-C1FF78BD8C95}"/>
    <dgm:cxn modelId="{32541873-CBBA-453A-B540-E3DDFAEA6092}" srcId="{8E28E911-1D4C-449E-BB71-5E19486343A7}" destId="{458D7F54-34B5-41E5-BBBD-2A82E1E49388}" srcOrd="0" destOrd="0" parTransId="{E68B41D7-3EB5-4DCF-BF58-31F6AA69FC6D}" sibTransId="{7A2F6616-4D00-4416-A643-57F113EF56E4}"/>
    <dgm:cxn modelId="{2CB6CCA5-B98E-4F91-8331-6410CF6A0FB4}" type="presOf" srcId="{458D7F54-34B5-41E5-BBBD-2A82E1E49388}" destId="{15EB2B0C-711F-4B16-B3E1-AD28F3AFC82C}" srcOrd="0" destOrd="0" presId="urn:microsoft.com/office/officeart/2005/8/layout/vList2"/>
    <dgm:cxn modelId="{E44C283D-D5F2-4DE2-B66D-BD3F4F41235A}" type="presOf" srcId="{9716A742-E762-4744-8668-33B09B2943FC}" destId="{D18CA3E9-E2CE-4F2F-A481-B31C6CDFE67D}" srcOrd="0" destOrd="0" presId="urn:microsoft.com/office/officeart/2005/8/layout/vList2"/>
    <dgm:cxn modelId="{DD4A90E3-50DA-4970-BA5C-636A444EC29D}" srcId="{84FCD1AD-534E-4186-8E5F-276964E54C4E}" destId="{9716A742-E762-4744-8668-33B09B2943FC}" srcOrd="0" destOrd="0" parTransId="{A02E5F59-C4C7-4D60-BBD2-9EC94C189987}" sibTransId="{B4C0F0CC-0051-47A8-9671-A6B5AD7D8E90}"/>
    <dgm:cxn modelId="{6770C8C0-AFD9-484E-A730-143DC3EB6A67}" srcId="{8E28E911-1D4C-449E-BB71-5E19486343A7}" destId="{84FCD1AD-534E-4186-8E5F-276964E54C4E}" srcOrd="1" destOrd="0" parTransId="{9FA38B73-44E4-4E26-91BE-0AEC7B3D36C6}" sibTransId="{4B3FA491-252F-4894-9CAE-8AF625FC1941}"/>
    <dgm:cxn modelId="{0CEDDB4E-FC3A-419D-BAB9-2AB7D39CBC9F}" srcId="{458D7F54-34B5-41E5-BBBD-2A82E1E49388}" destId="{4205E1B3-0200-43B2-B466-A63C34F05655}" srcOrd="1" destOrd="0" parTransId="{54970DC4-A977-4407-9BD9-6CA105FC071C}" sibTransId="{D1970E9F-A178-4948-8E75-7CB0B3D05958}"/>
    <dgm:cxn modelId="{299AFF1A-640A-496B-8189-2B9F130270B6}" srcId="{458D7F54-34B5-41E5-BBBD-2A82E1E49388}" destId="{17E30B17-6187-40A6-A5D8-D7B317BC6B55}" srcOrd="0" destOrd="0" parTransId="{E0727470-A038-4913-9E0A-A55DACAC4241}" sibTransId="{9E1E1302-1E7D-48F4-B5E9-BB839F94C4BC}"/>
    <dgm:cxn modelId="{E8649811-DA0E-4CEE-8CD5-09D50D5D50A6}" type="presOf" srcId="{84FCD1AD-534E-4186-8E5F-276964E54C4E}" destId="{25989596-ABE3-4220-A2EF-1A9B56845B9F}" srcOrd="0" destOrd="0" presId="urn:microsoft.com/office/officeart/2005/8/layout/vList2"/>
    <dgm:cxn modelId="{2AC4C102-EB74-4A89-B321-8596ABC5FA97}" type="presOf" srcId="{B10AF672-B637-4539-812A-9E1F84C43292}" destId="{32B3EAFE-036C-401D-8EF7-D59DEE3BCDD2}" srcOrd="0" destOrd="2" presId="urn:microsoft.com/office/officeart/2005/8/layout/vList2"/>
    <dgm:cxn modelId="{B2813257-3215-42F6-8A93-34FE2D71ECC8}" type="presOf" srcId="{0FF8F519-8E52-4A51-B798-9F89359BCA0F}" destId="{D18CA3E9-E2CE-4F2F-A481-B31C6CDFE67D}" srcOrd="0" destOrd="1" presId="urn:microsoft.com/office/officeart/2005/8/layout/vList2"/>
    <dgm:cxn modelId="{27B2CDA5-A2C0-4F20-A78D-3700B92AA2E7}" srcId="{84FCD1AD-534E-4186-8E5F-276964E54C4E}" destId="{85B004FF-CC55-47E6-B82D-661E1A6C80BC}" srcOrd="2" destOrd="0" parTransId="{F7AE9D88-3B93-4F0F-9C5A-632105C164F7}" sibTransId="{694E376E-F29A-4C89-87F1-B2394AA2D6AE}"/>
    <dgm:cxn modelId="{9B6E92DA-4A07-490F-BB36-18A0E8B2F96D}" type="presOf" srcId="{17E30B17-6187-40A6-A5D8-D7B317BC6B55}" destId="{32B3EAFE-036C-401D-8EF7-D59DEE3BCDD2}" srcOrd="0" destOrd="0" presId="urn:microsoft.com/office/officeart/2005/8/layout/vList2"/>
    <dgm:cxn modelId="{D0426A89-DEB2-4234-9F4F-E52DA0E2A6A8}" type="presOf" srcId="{4205E1B3-0200-43B2-B466-A63C34F05655}" destId="{32B3EAFE-036C-401D-8EF7-D59DEE3BCDD2}" srcOrd="0" destOrd="1" presId="urn:microsoft.com/office/officeart/2005/8/layout/vList2"/>
    <dgm:cxn modelId="{49943E95-CCA7-43C0-90FE-DD177FCE96BF}" srcId="{84FCD1AD-534E-4186-8E5F-276964E54C4E}" destId="{0FF8F519-8E52-4A51-B798-9F89359BCA0F}" srcOrd="1" destOrd="0" parTransId="{DCA9FF6D-9ADF-4BCD-AA71-9275AA44C21B}" sibTransId="{46FDF58A-407E-4A54-959F-142DE1126028}"/>
    <dgm:cxn modelId="{9BA21CA5-E97C-4936-8C3B-1DEF61D6ADCC}" type="presOf" srcId="{85B004FF-CC55-47E6-B82D-661E1A6C80BC}" destId="{D18CA3E9-E2CE-4F2F-A481-B31C6CDFE67D}" srcOrd="0" destOrd="2" presId="urn:microsoft.com/office/officeart/2005/8/layout/vList2"/>
    <dgm:cxn modelId="{E14BAEA3-1AB8-41DD-B3F0-163CD4027879}" srcId="{458D7F54-34B5-41E5-BBBD-2A82E1E49388}" destId="{FAB94F95-673B-4C28-B6E2-A291770A5935}" srcOrd="3" destOrd="0" parTransId="{D4516A27-0D04-41C1-AD1F-D5A73F7A5791}" sibTransId="{402B97EE-D20F-4CAA-B276-85FE67D0802E}"/>
    <dgm:cxn modelId="{E7887E5C-0742-464C-80DD-D3F050DDE885}" type="presOf" srcId="{FAB94F95-673B-4C28-B6E2-A291770A5935}" destId="{32B3EAFE-036C-401D-8EF7-D59DEE3BCDD2}" srcOrd="0" destOrd="3" presId="urn:microsoft.com/office/officeart/2005/8/layout/vList2"/>
    <dgm:cxn modelId="{D1DB3C37-4247-4A55-AD04-AB54A893F698}" type="presOf" srcId="{8E28E911-1D4C-449E-BB71-5E19486343A7}" destId="{572D916E-C437-4B88-8490-5367558F3E41}" srcOrd="0" destOrd="0" presId="urn:microsoft.com/office/officeart/2005/8/layout/vList2"/>
    <dgm:cxn modelId="{8074684F-E713-42EC-A74E-A66C883B278B}" type="presParOf" srcId="{572D916E-C437-4B88-8490-5367558F3E41}" destId="{15EB2B0C-711F-4B16-B3E1-AD28F3AFC82C}" srcOrd="0" destOrd="0" presId="urn:microsoft.com/office/officeart/2005/8/layout/vList2"/>
    <dgm:cxn modelId="{BEBF348A-8C10-4859-A87C-1CA2394AA2D9}" type="presParOf" srcId="{572D916E-C437-4B88-8490-5367558F3E41}" destId="{32B3EAFE-036C-401D-8EF7-D59DEE3BCDD2}" srcOrd="1" destOrd="0" presId="urn:microsoft.com/office/officeart/2005/8/layout/vList2"/>
    <dgm:cxn modelId="{CC130D9C-3978-4CE1-B9EF-E35BDA9EF597}" type="presParOf" srcId="{572D916E-C437-4B88-8490-5367558F3E41}" destId="{25989596-ABE3-4220-A2EF-1A9B56845B9F}" srcOrd="2" destOrd="0" presId="urn:microsoft.com/office/officeart/2005/8/layout/vList2"/>
    <dgm:cxn modelId="{C5ED8DBF-0C2F-4C31-90DB-7F0BD883B933}" type="presParOf" srcId="{572D916E-C437-4B88-8490-5367558F3E41}" destId="{D18CA3E9-E2CE-4F2F-A481-B31C6CDFE67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D244FA6-3F2F-4EF4-AD84-7423C45E14C7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24CFDB51-446A-44AF-BCB4-D3B1B7B8DF98}">
      <dgm:prSet phldrT="[Texto]"/>
      <dgm:spPr/>
      <dgm:t>
        <a:bodyPr/>
        <a:lstStyle/>
        <a:p>
          <a:r>
            <a:rPr lang="es-CL" dirty="0" smtClean="0"/>
            <a:t>Antidepresivos: Mirtazapina</a:t>
          </a:r>
          <a:endParaRPr lang="es-CL" dirty="0"/>
        </a:p>
      </dgm:t>
    </dgm:pt>
    <dgm:pt modelId="{49895267-D604-4379-9FAE-8ACF04CFBA1A}" type="parTrans" cxnId="{4667F9AC-310F-4F5D-A499-464C4C60C73C}">
      <dgm:prSet/>
      <dgm:spPr/>
      <dgm:t>
        <a:bodyPr/>
        <a:lstStyle/>
        <a:p>
          <a:endParaRPr lang="es-CL"/>
        </a:p>
      </dgm:t>
    </dgm:pt>
    <dgm:pt modelId="{BC9F2F65-7F0F-4375-8A2B-A307700E5F0D}" type="sibTrans" cxnId="{4667F9AC-310F-4F5D-A499-464C4C60C73C}">
      <dgm:prSet/>
      <dgm:spPr/>
      <dgm:t>
        <a:bodyPr/>
        <a:lstStyle/>
        <a:p>
          <a:endParaRPr lang="es-CL"/>
        </a:p>
      </dgm:t>
    </dgm:pt>
    <dgm:pt modelId="{8E8200D1-D86E-45D7-8E25-B8000E256415}">
      <dgm:prSet phldrT="[Texto]"/>
      <dgm:spPr/>
      <dgm:t>
        <a:bodyPr/>
        <a:lstStyle/>
        <a:p>
          <a:r>
            <a:rPr lang="es-CL" dirty="0" smtClean="0"/>
            <a:t>En paciente con diagnóstico de depresión y que puede beneficiarse del aumento de peso</a:t>
          </a:r>
          <a:endParaRPr lang="es-CL" dirty="0"/>
        </a:p>
      </dgm:t>
    </dgm:pt>
    <dgm:pt modelId="{DB7A057F-3BC4-4086-9BA8-33E13AF8D8D2}" type="parTrans" cxnId="{6B7B1A99-55FA-4DFD-A8A1-52E375D74665}">
      <dgm:prSet/>
      <dgm:spPr/>
      <dgm:t>
        <a:bodyPr/>
        <a:lstStyle/>
        <a:p>
          <a:endParaRPr lang="es-CL"/>
        </a:p>
      </dgm:t>
    </dgm:pt>
    <dgm:pt modelId="{CAD7C7D5-93FE-47B1-B92E-6746E49B9DB5}" type="sibTrans" cxnId="{6B7B1A99-55FA-4DFD-A8A1-52E375D74665}">
      <dgm:prSet/>
      <dgm:spPr/>
      <dgm:t>
        <a:bodyPr/>
        <a:lstStyle/>
        <a:p>
          <a:endParaRPr lang="es-CL"/>
        </a:p>
      </dgm:t>
    </dgm:pt>
    <dgm:pt modelId="{CC8AA221-157A-4C3F-89D4-6791409F0B4A}">
      <dgm:prSet phldrT="[Texto]"/>
      <dgm:spPr/>
      <dgm:t>
        <a:bodyPr/>
        <a:lstStyle/>
        <a:p>
          <a:r>
            <a:rPr lang="es-CL" dirty="0" smtClean="0"/>
            <a:t>Antidepresivos: Trazodona (Off Label)</a:t>
          </a:r>
          <a:endParaRPr lang="es-CL" dirty="0"/>
        </a:p>
      </dgm:t>
    </dgm:pt>
    <dgm:pt modelId="{E0E34CAD-4113-4076-A875-912A0CFD5D70}" type="parTrans" cxnId="{26267CBF-D2A9-400B-A7B1-7F8C300FFFEE}">
      <dgm:prSet/>
      <dgm:spPr/>
      <dgm:t>
        <a:bodyPr/>
        <a:lstStyle/>
        <a:p>
          <a:endParaRPr lang="es-CL"/>
        </a:p>
      </dgm:t>
    </dgm:pt>
    <dgm:pt modelId="{D184BDB4-F9D6-407E-955B-EAA4177C1AF1}" type="sibTrans" cxnId="{26267CBF-D2A9-400B-A7B1-7F8C300FFFEE}">
      <dgm:prSet/>
      <dgm:spPr/>
      <dgm:t>
        <a:bodyPr/>
        <a:lstStyle/>
        <a:p>
          <a:endParaRPr lang="es-CL"/>
        </a:p>
      </dgm:t>
    </dgm:pt>
    <dgm:pt modelId="{3A6D2B33-AFC6-4E72-8AF4-10079522DB4C}">
      <dgm:prSet phldrT="[Texto]"/>
      <dgm:spPr/>
      <dgm:t>
        <a:bodyPr/>
        <a:lstStyle/>
        <a:p>
          <a:r>
            <a:rPr lang="es-CL" dirty="0" smtClean="0"/>
            <a:t>Debiese limitarse a pacientes con sintomatología depresiva o insomnio como síntoma prodrómico</a:t>
          </a:r>
          <a:endParaRPr lang="es-CL" dirty="0"/>
        </a:p>
      </dgm:t>
    </dgm:pt>
    <dgm:pt modelId="{0447B42C-062F-4C3F-A1D7-668C57DD7560}" type="parTrans" cxnId="{972EFAA9-7AA5-470C-BD87-8C570B4BCF65}">
      <dgm:prSet/>
      <dgm:spPr/>
      <dgm:t>
        <a:bodyPr/>
        <a:lstStyle/>
        <a:p>
          <a:endParaRPr lang="es-CL"/>
        </a:p>
      </dgm:t>
    </dgm:pt>
    <dgm:pt modelId="{C51387D8-7337-46CB-9123-1151802C0621}" type="sibTrans" cxnId="{972EFAA9-7AA5-470C-BD87-8C570B4BCF65}">
      <dgm:prSet/>
      <dgm:spPr/>
      <dgm:t>
        <a:bodyPr/>
        <a:lstStyle/>
        <a:p>
          <a:endParaRPr lang="es-CL"/>
        </a:p>
      </dgm:t>
    </dgm:pt>
    <dgm:pt modelId="{DE300C6A-DB2A-4F45-B1E4-7812D64CC4A4}">
      <dgm:prSet phldrT="[Texto]"/>
      <dgm:spPr/>
      <dgm:t>
        <a:bodyPr/>
        <a:lstStyle/>
        <a:p>
          <a:r>
            <a:rPr lang="es-CL" dirty="0" smtClean="0"/>
            <a:t>Eficacia como hipnótico a dosis bajas (15mg)</a:t>
          </a:r>
          <a:endParaRPr lang="es-CL" dirty="0"/>
        </a:p>
      </dgm:t>
    </dgm:pt>
    <dgm:pt modelId="{199F17FC-FADF-4D53-95AF-2BE6303B4390}" type="parTrans" cxnId="{6F343384-4B22-4DBF-BFB5-DC2CC7EA7737}">
      <dgm:prSet/>
      <dgm:spPr/>
    </dgm:pt>
    <dgm:pt modelId="{BFF238E1-3364-4FED-A7CA-03C08F957572}" type="sibTrans" cxnId="{6F343384-4B22-4DBF-BFB5-DC2CC7EA7737}">
      <dgm:prSet/>
      <dgm:spPr/>
    </dgm:pt>
    <dgm:pt modelId="{0167510F-B904-4AE0-B0DD-6366C5A66AF8}">
      <dgm:prSet phldrT="[Texto]"/>
      <dgm:spPr/>
      <dgm:t>
        <a:bodyPr/>
        <a:lstStyle/>
        <a:p>
          <a:r>
            <a:rPr lang="es-CL" dirty="0" smtClean="0"/>
            <a:t>Dosis bajas 25 a 50mg/noche</a:t>
          </a:r>
          <a:endParaRPr lang="es-CL" dirty="0"/>
        </a:p>
      </dgm:t>
    </dgm:pt>
    <dgm:pt modelId="{460BAA41-5248-46B6-9B62-408BA1366C88}" type="parTrans" cxnId="{BB19AE0F-BFB8-472D-AA65-EDB49625625D}">
      <dgm:prSet/>
      <dgm:spPr/>
    </dgm:pt>
    <dgm:pt modelId="{AF569594-CCC7-442B-A026-BEB3D8A3999E}" type="sibTrans" cxnId="{BB19AE0F-BFB8-472D-AA65-EDB49625625D}">
      <dgm:prSet/>
      <dgm:spPr/>
    </dgm:pt>
    <dgm:pt modelId="{B995D286-B16C-4E53-9BA3-472645F9D040}" type="pres">
      <dgm:prSet presAssocID="{8D244FA6-3F2F-4EF4-AD84-7423C45E14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EBBC0372-1B40-427B-88B5-14E50A498B66}" type="pres">
      <dgm:prSet presAssocID="{24CFDB51-446A-44AF-BCB4-D3B1B7B8DF9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2FE9952-2F91-4C80-B9D6-2F2134F0D550}" type="pres">
      <dgm:prSet presAssocID="{24CFDB51-446A-44AF-BCB4-D3B1B7B8DF98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8E5D648-EC3D-47A9-B87A-9BF518C1FD4F}" type="pres">
      <dgm:prSet presAssocID="{CC8AA221-157A-4C3F-89D4-6791409F0B4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0AC6707-5A33-4A26-9F51-C7C665BAECF5}" type="pres">
      <dgm:prSet presAssocID="{CC8AA221-157A-4C3F-89D4-6791409F0B4A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BB19AE0F-BFB8-472D-AA65-EDB49625625D}" srcId="{CC8AA221-157A-4C3F-89D4-6791409F0B4A}" destId="{0167510F-B904-4AE0-B0DD-6366C5A66AF8}" srcOrd="1" destOrd="0" parTransId="{460BAA41-5248-46B6-9B62-408BA1366C88}" sibTransId="{AF569594-CCC7-442B-A026-BEB3D8A3999E}"/>
    <dgm:cxn modelId="{4667F9AC-310F-4F5D-A499-464C4C60C73C}" srcId="{8D244FA6-3F2F-4EF4-AD84-7423C45E14C7}" destId="{24CFDB51-446A-44AF-BCB4-D3B1B7B8DF98}" srcOrd="0" destOrd="0" parTransId="{49895267-D604-4379-9FAE-8ACF04CFBA1A}" sibTransId="{BC9F2F65-7F0F-4375-8A2B-A307700E5F0D}"/>
    <dgm:cxn modelId="{6F343384-4B22-4DBF-BFB5-DC2CC7EA7737}" srcId="{24CFDB51-446A-44AF-BCB4-D3B1B7B8DF98}" destId="{DE300C6A-DB2A-4F45-B1E4-7812D64CC4A4}" srcOrd="1" destOrd="0" parTransId="{199F17FC-FADF-4D53-95AF-2BE6303B4390}" sibTransId="{BFF238E1-3364-4FED-A7CA-03C08F957572}"/>
    <dgm:cxn modelId="{26267CBF-D2A9-400B-A7B1-7F8C300FFFEE}" srcId="{8D244FA6-3F2F-4EF4-AD84-7423C45E14C7}" destId="{CC8AA221-157A-4C3F-89D4-6791409F0B4A}" srcOrd="1" destOrd="0" parTransId="{E0E34CAD-4113-4076-A875-912A0CFD5D70}" sibTransId="{D184BDB4-F9D6-407E-955B-EAA4177C1AF1}"/>
    <dgm:cxn modelId="{B75B6BAF-0C52-4835-BEA4-273A6840733B}" type="presOf" srcId="{DE300C6A-DB2A-4F45-B1E4-7812D64CC4A4}" destId="{B2FE9952-2F91-4C80-B9D6-2F2134F0D550}" srcOrd="0" destOrd="1" presId="urn:microsoft.com/office/officeart/2005/8/layout/vList2"/>
    <dgm:cxn modelId="{FFD94BF0-7921-4FD5-990B-407623AC997B}" type="presOf" srcId="{8D244FA6-3F2F-4EF4-AD84-7423C45E14C7}" destId="{B995D286-B16C-4E53-9BA3-472645F9D040}" srcOrd="0" destOrd="0" presId="urn:microsoft.com/office/officeart/2005/8/layout/vList2"/>
    <dgm:cxn modelId="{B595A273-0B0D-4C4D-A845-7126F8E22714}" type="presOf" srcId="{0167510F-B904-4AE0-B0DD-6366C5A66AF8}" destId="{80AC6707-5A33-4A26-9F51-C7C665BAECF5}" srcOrd="0" destOrd="1" presId="urn:microsoft.com/office/officeart/2005/8/layout/vList2"/>
    <dgm:cxn modelId="{972EFAA9-7AA5-470C-BD87-8C570B4BCF65}" srcId="{CC8AA221-157A-4C3F-89D4-6791409F0B4A}" destId="{3A6D2B33-AFC6-4E72-8AF4-10079522DB4C}" srcOrd="0" destOrd="0" parTransId="{0447B42C-062F-4C3F-A1D7-668C57DD7560}" sibTransId="{C51387D8-7337-46CB-9123-1151802C0621}"/>
    <dgm:cxn modelId="{6B7B1A99-55FA-4DFD-A8A1-52E375D74665}" srcId="{24CFDB51-446A-44AF-BCB4-D3B1B7B8DF98}" destId="{8E8200D1-D86E-45D7-8E25-B8000E256415}" srcOrd="0" destOrd="0" parTransId="{DB7A057F-3BC4-4086-9BA8-33E13AF8D8D2}" sibTransId="{CAD7C7D5-93FE-47B1-B92E-6746E49B9DB5}"/>
    <dgm:cxn modelId="{2E810307-434F-4059-A563-36DF5F22567B}" type="presOf" srcId="{24CFDB51-446A-44AF-BCB4-D3B1B7B8DF98}" destId="{EBBC0372-1B40-427B-88B5-14E50A498B66}" srcOrd="0" destOrd="0" presId="urn:microsoft.com/office/officeart/2005/8/layout/vList2"/>
    <dgm:cxn modelId="{2B64315F-644F-423A-9EA8-F66351DE6B88}" type="presOf" srcId="{3A6D2B33-AFC6-4E72-8AF4-10079522DB4C}" destId="{80AC6707-5A33-4A26-9F51-C7C665BAECF5}" srcOrd="0" destOrd="0" presId="urn:microsoft.com/office/officeart/2005/8/layout/vList2"/>
    <dgm:cxn modelId="{CA665918-6B87-402C-BD1F-BD80188090CE}" type="presOf" srcId="{CC8AA221-157A-4C3F-89D4-6791409F0B4A}" destId="{D8E5D648-EC3D-47A9-B87A-9BF518C1FD4F}" srcOrd="0" destOrd="0" presId="urn:microsoft.com/office/officeart/2005/8/layout/vList2"/>
    <dgm:cxn modelId="{2BC57FF0-AE3C-4E03-9541-35C9653479FD}" type="presOf" srcId="{8E8200D1-D86E-45D7-8E25-B8000E256415}" destId="{B2FE9952-2F91-4C80-B9D6-2F2134F0D550}" srcOrd="0" destOrd="0" presId="urn:microsoft.com/office/officeart/2005/8/layout/vList2"/>
    <dgm:cxn modelId="{0C791F14-9469-4F17-B0BC-D529218E5135}" type="presParOf" srcId="{B995D286-B16C-4E53-9BA3-472645F9D040}" destId="{EBBC0372-1B40-427B-88B5-14E50A498B66}" srcOrd="0" destOrd="0" presId="urn:microsoft.com/office/officeart/2005/8/layout/vList2"/>
    <dgm:cxn modelId="{8921F199-DEC9-49E6-BBBD-14CF42105A86}" type="presParOf" srcId="{B995D286-B16C-4E53-9BA3-472645F9D040}" destId="{B2FE9952-2F91-4C80-B9D6-2F2134F0D550}" srcOrd="1" destOrd="0" presId="urn:microsoft.com/office/officeart/2005/8/layout/vList2"/>
    <dgm:cxn modelId="{236B76C7-E2D8-4A23-B2FD-C2D5B360CD7E}" type="presParOf" srcId="{B995D286-B16C-4E53-9BA3-472645F9D040}" destId="{D8E5D648-EC3D-47A9-B87A-9BF518C1FD4F}" srcOrd="2" destOrd="0" presId="urn:microsoft.com/office/officeart/2005/8/layout/vList2"/>
    <dgm:cxn modelId="{247B06C7-E4A4-4517-B292-BDAF9F0F1994}" type="presParOf" srcId="{B995D286-B16C-4E53-9BA3-472645F9D040}" destId="{80AC6707-5A33-4A26-9F51-C7C665BAECF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64E91-F6FF-424B-8A50-9C167B9FF0E8}">
      <dsp:nvSpPr>
        <dsp:cNvPr id="0" name=""/>
        <dsp:cNvSpPr/>
      </dsp:nvSpPr>
      <dsp:spPr>
        <a:xfrm>
          <a:off x="0" y="0"/>
          <a:ext cx="8229600" cy="1357788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700" kern="1200" dirty="0" smtClean="0"/>
            <a:t>A.- Predominante insatisfacción por la cantidad, o calidad del sueño, asociada a uno o más de los siguientes: </a:t>
          </a:r>
          <a:endParaRPr lang="es-CL" sz="2700" kern="1200" dirty="0"/>
        </a:p>
      </dsp:txBody>
      <dsp:txXfrm>
        <a:off x="0" y="0"/>
        <a:ext cx="8229600" cy="1357788"/>
      </dsp:txXfrm>
    </dsp:sp>
    <dsp:sp modelId="{CFEDB916-0A31-4095-B160-44AA7EF6862C}">
      <dsp:nvSpPr>
        <dsp:cNvPr id="0" name=""/>
        <dsp:cNvSpPr/>
      </dsp:nvSpPr>
      <dsp:spPr>
        <a:xfrm>
          <a:off x="4018" y="1357788"/>
          <a:ext cx="2740521" cy="285135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/>
            <a:t>Dificultad para iniciar el sueño</a:t>
          </a:r>
          <a:endParaRPr lang="es-CL" sz="2200" kern="1200" dirty="0"/>
        </a:p>
      </dsp:txBody>
      <dsp:txXfrm>
        <a:off x="4018" y="1357788"/>
        <a:ext cx="2740521" cy="2851356"/>
      </dsp:txXfrm>
    </dsp:sp>
    <dsp:sp modelId="{83641323-3BBB-4CC7-B664-79664A5E2624}">
      <dsp:nvSpPr>
        <dsp:cNvPr id="0" name=""/>
        <dsp:cNvSpPr/>
      </dsp:nvSpPr>
      <dsp:spPr>
        <a:xfrm>
          <a:off x="2744539" y="1357788"/>
          <a:ext cx="2740521" cy="285135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/>
            <a:t>Dificultad para mantener el sueño que se caracteriza por despertares frecuentes o problemas para volver a conciliar el sueño después de despertar</a:t>
          </a:r>
          <a:endParaRPr lang="es-CL" sz="2200" kern="1200" dirty="0"/>
        </a:p>
      </dsp:txBody>
      <dsp:txXfrm>
        <a:off x="2744539" y="1357788"/>
        <a:ext cx="2740521" cy="2851356"/>
      </dsp:txXfrm>
    </dsp:sp>
    <dsp:sp modelId="{982A88C4-4473-4CA9-BA44-B0F9A3F413B2}">
      <dsp:nvSpPr>
        <dsp:cNvPr id="0" name=""/>
        <dsp:cNvSpPr/>
      </dsp:nvSpPr>
      <dsp:spPr>
        <a:xfrm>
          <a:off x="5485060" y="1357788"/>
          <a:ext cx="2740521" cy="285135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/>
            <a:t>Despertar pronto por la mañana con incapacidad para volver a dormir</a:t>
          </a:r>
          <a:endParaRPr lang="es-CL" sz="2200" kern="1200" dirty="0"/>
        </a:p>
      </dsp:txBody>
      <dsp:txXfrm>
        <a:off x="5485060" y="1357788"/>
        <a:ext cx="2740521" cy="2851356"/>
      </dsp:txXfrm>
    </dsp:sp>
    <dsp:sp modelId="{2CAC1AF8-3E0A-4700-A8B8-66C509B82EE7}">
      <dsp:nvSpPr>
        <dsp:cNvPr id="0" name=""/>
        <dsp:cNvSpPr/>
      </dsp:nvSpPr>
      <dsp:spPr>
        <a:xfrm>
          <a:off x="0" y="4209145"/>
          <a:ext cx="8229600" cy="316817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87371-5C32-4E0F-BAAA-4F27C61A6986}">
      <dsp:nvSpPr>
        <dsp:cNvPr id="0" name=""/>
        <dsp:cNvSpPr/>
      </dsp:nvSpPr>
      <dsp:spPr>
        <a:xfrm>
          <a:off x="3291839" y="659"/>
          <a:ext cx="4937760" cy="257108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2000" kern="1200" dirty="0" smtClean="0"/>
            <a:t>Insuficiencia Cardiaca</a:t>
          </a:r>
          <a:endParaRPr lang="es-C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2000" kern="1200" dirty="0" smtClean="0"/>
            <a:t>Depresión</a:t>
          </a:r>
          <a:endParaRPr lang="es-C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2000" kern="1200" dirty="0" smtClean="0"/>
            <a:t>Demencia</a:t>
          </a:r>
          <a:endParaRPr lang="es-C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2000" kern="1200" dirty="0" smtClean="0"/>
            <a:t>EPOC</a:t>
          </a:r>
          <a:endParaRPr lang="es-C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2000" kern="1200" dirty="0" smtClean="0"/>
            <a:t>Dolor</a:t>
          </a:r>
          <a:endParaRPr lang="es-CL" sz="2000" kern="1200" dirty="0"/>
        </a:p>
      </dsp:txBody>
      <dsp:txXfrm>
        <a:off x="3291839" y="322045"/>
        <a:ext cx="3973603" cy="1928314"/>
      </dsp:txXfrm>
    </dsp:sp>
    <dsp:sp modelId="{25A93659-D3ED-431C-A390-FEF97C7F9B77}">
      <dsp:nvSpPr>
        <dsp:cNvPr id="0" name=""/>
        <dsp:cNvSpPr/>
      </dsp:nvSpPr>
      <dsp:spPr>
        <a:xfrm>
          <a:off x="0" y="659"/>
          <a:ext cx="3291840" cy="25710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800" kern="1200" dirty="0" smtClean="0"/>
            <a:t>Comorbilidad</a:t>
          </a:r>
          <a:endParaRPr lang="es-CL" sz="3800" kern="1200" dirty="0"/>
        </a:p>
      </dsp:txBody>
      <dsp:txXfrm>
        <a:off x="125510" y="126169"/>
        <a:ext cx="3040820" cy="2320066"/>
      </dsp:txXfrm>
    </dsp:sp>
    <dsp:sp modelId="{50AF6634-6015-48DA-B90D-25486529A0D1}">
      <dsp:nvSpPr>
        <dsp:cNvPr id="0" name=""/>
        <dsp:cNvSpPr/>
      </dsp:nvSpPr>
      <dsp:spPr>
        <a:xfrm>
          <a:off x="3291839" y="2828854"/>
          <a:ext cx="4937760" cy="257108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400" kern="1200" dirty="0" smtClean="0"/>
            <a:t>Anticolinérgicos</a:t>
          </a:r>
          <a:endParaRPr lang="es-C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400" kern="1200" dirty="0" smtClean="0"/>
            <a:t>Antipsicóticos</a:t>
          </a:r>
          <a:endParaRPr lang="es-C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400" kern="1200" dirty="0" smtClean="0"/>
            <a:t>Anti parkinsonianos</a:t>
          </a:r>
          <a:endParaRPr lang="es-C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400" kern="1200" dirty="0" smtClean="0"/>
            <a:t>Teofilina</a:t>
          </a:r>
          <a:endParaRPr lang="es-C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400" kern="1200" dirty="0" smtClean="0"/>
            <a:t>Metilfenidato</a:t>
          </a:r>
          <a:endParaRPr lang="es-C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400" kern="1200" dirty="0" smtClean="0"/>
            <a:t>Antieméticos</a:t>
          </a:r>
          <a:endParaRPr lang="es-C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400" kern="1200" dirty="0" smtClean="0"/>
            <a:t>Antidepresivos</a:t>
          </a:r>
          <a:endParaRPr lang="es-C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400" kern="1200" dirty="0" smtClean="0"/>
            <a:t>Corticoides</a:t>
          </a:r>
          <a:endParaRPr lang="es-C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400" kern="1200" dirty="0" smtClean="0"/>
            <a:t>Cafeína</a:t>
          </a:r>
          <a:endParaRPr lang="es-CL" sz="1400" kern="1200" dirty="0"/>
        </a:p>
      </dsp:txBody>
      <dsp:txXfrm>
        <a:off x="3291839" y="3150240"/>
        <a:ext cx="3973603" cy="1928314"/>
      </dsp:txXfrm>
    </dsp:sp>
    <dsp:sp modelId="{31625E94-E554-4501-8D66-FA1C70316751}">
      <dsp:nvSpPr>
        <dsp:cNvPr id="0" name=""/>
        <dsp:cNvSpPr/>
      </dsp:nvSpPr>
      <dsp:spPr>
        <a:xfrm>
          <a:off x="0" y="2828854"/>
          <a:ext cx="3291840" cy="25710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800" kern="1200" dirty="0" smtClean="0"/>
            <a:t>Fármacos</a:t>
          </a:r>
          <a:endParaRPr lang="es-CL" sz="3800" kern="1200" dirty="0"/>
        </a:p>
      </dsp:txBody>
      <dsp:txXfrm>
        <a:off x="125510" y="2954364"/>
        <a:ext cx="3040820" cy="23200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EFBD7A-425C-4687-B4D6-D3060713482D}">
      <dsp:nvSpPr>
        <dsp:cNvPr id="0" name=""/>
        <dsp:cNvSpPr/>
      </dsp:nvSpPr>
      <dsp:spPr>
        <a:xfrm>
          <a:off x="1697355" y="607410"/>
          <a:ext cx="2266354" cy="151165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500" kern="1200" dirty="0" smtClean="0"/>
            <a:t>Dormir solo tanto como usted necesite, para sentirse descansado y luego salir de la cama</a:t>
          </a:r>
          <a:endParaRPr lang="es-CL" sz="1500" kern="1200" dirty="0"/>
        </a:p>
      </dsp:txBody>
      <dsp:txXfrm>
        <a:off x="2059971" y="607410"/>
        <a:ext cx="1903737" cy="1511658"/>
      </dsp:txXfrm>
    </dsp:sp>
    <dsp:sp modelId="{62F22A7F-2186-41A4-86F3-A12F12659A68}">
      <dsp:nvSpPr>
        <dsp:cNvPr id="0" name=""/>
        <dsp:cNvSpPr/>
      </dsp:nvSpPr>
      <dsp:spPr>
        <a:xfrm>
          <a:off x="1697355" y="2119068"/>
          <a:ext cx="2266354" cy="151165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500" kern="1200" dirty="0" smtClean="0"/>
            <a:t>Mantenga un horario regular de sueño</a:t>
          </a:r>
          <a:endParaRPr lang="es-CL" sz="1500" kern="1200" dirty="0"/>
        </a:p>
      </dsp:txBody>
      <dsp:txXfrm>
        <a:off x="2059971" y="2119068"/>
        <a:ext cx="1903737" cy="1511658"/>
      </dsp:txXfrm>
    </dsp:sp>
    <dsp:sp modelId="{393536F8-61DE-46DD-98F9-0684C686A71F}">
      <dsp:nvSpPr>
        <dsp:cNvPr id="0" name=""/>
        <dsp:cNvSpPr/>
      </dsp:nvSpPr>
      <dsp:spPr>
        <a:xfrm>
          <a:off x="1697355" y="3630727"/>
          <a:ext cx="2266354" cy="151165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500" kern="1200" dirty="0" smtClean="0"/>
            <a:t>Evite forzar el sueño</a:t>
          </a:r>
          <a:endParaRPr lang="es-CL" sz="1500" kern="1200" dirty="0"/>
        </a:p>
      </dsp:txBody>
      <dsp:txXfrm>
        <a:off x="2059971" y="3630727"/>
        <a:ext cx="1903737" cy="1511658"/>
      </dsp:txXfrm>
    </dsp:sp>
    <dsp:sp modelId="{40D94A6C-CFDE-4690-9C6C-1A03F05C31FA}">
      <dsp:nvSpPr>
        <dsp:cNvPr id="0" name=""/>
        <dsp:cNvSpPr/>
      </dsp:nvSpPr>
      <dsp:spPr>
        <a:xfrm>
          <a:off x="488632" y="3049"/>
          <a:ext cx="1510903" cy="151090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/>
            <a:t>Higiene del sueño</a:t>
          </a:r>
          <a:endParaRPr lang="es-CL" sz="1700" kern="1200" dirty="0"/>
        </a:p>
      </dsp:txBody>
      <dsp:txXfrm>
        <a:off x="709899" y="224316"/>
        <a:ext cx="1068369" cy="1068369"/>
      </dsp:txXfrm>
    </dsp:sp>
    <dsp:sp modelId="{B5A1BE1B-BF53-4EFA-AA4F-530F589B2298}">
      <dsp:nvSpPr>
        <dsp:cNvPr id="0" name=""/>
        <dsp:cNvSpPr/>
      </dsp:nvSpPr>
      <dsp:spPr>
        <a:xfrm>
          <a:off x="5474612" y="607410"/>
          <a:ext cx="2266354" cy="151165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Haga ejercicio con regularidad durante al menos 20 minutos, preferiblemente 4 a 5 horas antes de acostarse</a:t>
          </a:r>
          <a:endParaRPr lang="es-CL" sz="1500" kern="1200" dirty="0"/>
        </a:p>
      </dsp:txBody>
      <dsp:txXfrm>
        <a:off x="5837229" y="607410"/>
        <a:ext cx="1903737" cy="1511658"/>
      </dsp:txXfrm>
    </dsp:sp>
    <dsp:sp modelId="{810CD19C-4A87-4A4E-A61B-7D3777B84E66}">
      <dsp:nvSpPr>
        <dsp:cNvPr id="0" name=""/>
        <dsp:cNvSpPr/>
      </dsp:nvSpPr>
      <dsp:spPr>
        <a:xfrm>
          <a:off x="5474612" y="2119068"/>
          <a:ext cx="2266354" cy="151165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Evite las bebidas con cafeína después del almuerzo</a:t>
          </a:r>
          <a:endParaRPr lang="es-CL" sz="1500" kern="1200" dirty="0"/>
        </a:p>
      </dsp:txBody>
      <dsp:txXfrm>
        <a:off x="5837229" y="2119068"/>
        <a:ext cx="1903737" cy="1511658"/>
      </dsp:txXfrm>
    </dsp:sp>
    <dsp:sp modelId="{B1F6C515-DF1F-406B-9CF3-76E193EF868E}">
      <dsp:nvSpPr>
        <dsp:cNvPr id="0" name=""/>
        <dsp:cNvSpPr/>
      </dsp:nvSpPr>
      <dsp:spPr>
        <a:xfrm>
          <a:off x="5474612" y="3630727"/>
          <a:ext cx="2266354" cy="151165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Evite el alcohol cerca de la hora de acostarse: ninguna "tapa de la noche"</a:t>
          </a:r>
          <a:endParaRPr lang="es-CL" sz="1500" kern="1200" dirty="0"/>
        </a:p>
      </dsp:txBody>
      <dsp:txXfrm>
        <a:off x="5837229" y="3630727"/>
        <a:ext cx="1903737" cy="1511658"/>
      </dsp:txXfrm>
    </dsp:sp>
    <dsp:sp modelId="{CBB8815D-4504-4E7D-8ACF-C9A3C37A18B7}">
      <dsp:nvSpPr>
        <dsp:cNvPr id="0" name=""/>
        <dsp:cNvSpPr/>
      </dsp:nvSpPr>
      <dsp:spPr>
        <a:xfrm>
          <a:off x="4265890" y="3049"/>
          <a:ext cx="1510903" cy="151090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/>
            <a:t>Reglas básicas para dormir bien</a:t>
          </a:r>
          <a:endParaRPr lang="es-CL" sz="1700" kern="1200" dirty="0"/>
        </a:p>
      </dsp:txBody>
      <dsp:txXfrm>
        <a:off x="4487157" y="224316"/>
        <a:ext cx="1068369" cy="10683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0746B2-EBD9-4C9F-88E4-F85D838F26BB}">
      <dsp:nvSpPr>
        <dsp:cNvPr id="0" name=""/>
        <dsp:cNvSpPr/>
      </dsp:nvSpPr>
      <dsp:spPr>
        <a:xfrm>
          <a:off x="1729501" y="597540"/>
          <a:ext cx="2236216" cy="149155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Evite fumar, especialmente en la noche</a:t>
          </a:r>
          <a:endParaRPr lang="es-CL" sz="1500" kern="1200" dirty="0"/>
        </a:p>
      </dsp:txBody>
      <dsp:txXfrm>
        <a:off x="2087296" y="597540"/>
        <a:ext cx="1878422" cy="1491556"/>
      </dsp:txXfrm>
    </dsp:sp>
    <dsp:sp modelId="{03E213DA-79C9-4555-B78F-8ED7FB273592}">
      <dsp:nvSpPr>
        <dsp:cNvPr id="0" name=""/>
        <dsp:cNvSpPr/>
      </dsp:nvSpPr>
      <dsp:spPr>
        <a:xfrm>
          <a:off x="1729501" y="2089097"/>
          <a:ext cx="2236216" cy="149155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No te vayas a la cama con hambre</a:t>
          </a:r>
          <a:endParaRPr lang="es-CL" sz="1500" kern="1200" dirty="0"/>
        </a:p>
      </dsp:txBody>
      <dsp:txXfrm>
        <a:off x="2087296" y="2089097"/>
        <a:ext cx="1878422" cy="1491556"/>
      </dsp:txXfrm>
    </dsp:sp>
    <dsp:sp modelId="{513E2802-38B2-45DF-B795-587772545DF6}">
      <dsp:nvSpPr>
        <dsp:cNvPr id="0" name=""/>
        <dsp:cNvSpPr/>
      </dsp:nvSpPr>
      <dsp:spPr>
        <a:xfrm>
          <a:off x="1729501" y="3580654"/>
          <a:ext cx="2236216" cy="149155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Ajustar el ambiente del dormitorio</a:t>
          </a:r>
          <a:endParaRPr lang="es-CL" sz="1500" kern="1200" dirty="0"/>
        </a:p>
      </dsp:txBody>
      <dsp:txXfrm>
        <a:off x="2087296" y="3580654"/>
        <a:ext cx="1878422" cy="1491556"/>
      </dsp:txXfrm>
    </dsp:sp>
    <dsp:sp modelId="{136E6C5A-A301-4461-B685-577870A153A2}">
      <dsp:nvSpPr>
        <dsp:cNvPr id="0" name=""/>
        <dsp:cNvSpPr/>
      </dsp:nvSpPr>
      <dsp:spPr>
        <a:xfrm>
          <a:off x="536852" y="1216"/>
          <a:ext cx="1490811" cy="149081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/>
            <a:t>Higiene del sueño</a:t>
          </a:r>
          <a:endParaRPr lang="es-CL" sz="1700" kern="1200" dirty="0"/>
        </a:p>
      </dsp:txBody>
      <dsp:txXfrm>
        <a:off x="755176" y="219540"/>
        <a:ext cx="1054163" cy="1054163"/>
      </dsp:txXfrm>
    </dsp:sp>
    <dsp:sp modelId="{11169B91-8044-497B-86A3-C5CD1C529AF5}">
      <dsp:nvSpPr>
        <dsp:cNvPr id="0" name=""/>
        <dsp:cNvSpPr/>
      </dsp:nvSpPr>
      <dsp:spPr>
        <a:xfrm>
          <a:off x="5456530" y="597540"/>
          <a:ext cx="2236216" cy="149155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Evite el uso prolongado de pantallas emisoras de luz antes de acostarse</a:t>
          </a:r>
          <a:endParaRPr lang="es-CL" sz="1500" kern="1200" dirty="0"/>
        </a:p>
      </dsp:txBody>
      <dsp:txXfrm>
        <a:off x="5814324" y="597540"/>
        <a:ext cx="1878422" cy="1491556"/>
      </dsp:txXfrm>
    </dsp:sp>
    <dsp:sp modelId="{8086DA53-3004-4203-8CCD-4DF8B9842CE8}">
      <dsp:nvSpPr>
        <dsp:cNvPr id="0" name=""/>
        <dsp:cNvSpPr/>
      </dsp:nvSpPr>
      <dsp:spPr>
        <a:xfrm>
          <a:off x="5456530" y="2089097"/>
          <a:ext cx="2236216" cy="149155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Tratar con sus preocupaciones antes de acostarse</a:t>
          </a:r>
          <a:endParaRPr lang="es-CL" sz="1500" kern="1200" dirty="0"/>
        </a:p>
      </dsp:txBody>
      <dsp:txXfrm>
        <a:off x="5814324" y="2089097"/>
        <a:ext cx="1878422" cy="1491556"/>
      </dsp:txXfrm>
    </dsp:sp>
    <dsp:sp modelId="{BC27AE67-E975-4A09-87C8-C4F6A482CD20}">
      <dsp:nvSpPr>
        <dsp:cNvPr id="0" name=""/>
        <dsp:cNvSpPr/>
      </dsp:nvSpPr>
      <dsp:spPr>
        <a:xfrm>
          <a:off x="5456530" y="3580654"/>
          <a:ext cx="2236216" cy="149155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Evite las siestas diurnas, especialmente si tienen más de 20 a 30 minutos o ocurren al final del día</a:t>
          </a:r>
          <a:endParaRPr lang="es-CL" sz="1500" kern="1200" dirty="0"/>
        </a:p>
      </dsp:txBody>
      <dsp:txXfrm>
        <a:off x="5814324" y="3580654"/>
        <a:ext cx="1878422" cy="1491556"/>
      </dsp:txXfrm>
    </dsp:sp>
    <dsp:sp modelId="{0EE35F80-421D-4546-BAA0-4E1A20C68984}">
      <dsp:nvSpPr>
        <dsp:cNvPr id="0" name=""/>
        <dsp:cNvSpPr/>
      </dsp:nvSpPr>
      <dsp:spPr>
        <a:xfrm>
          <a:off x="4263881" y="1216"/>
          <a:ext cx="1490811" cy="149081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/>
            <a:t>Regles básicas para dormir bien</a:t>
          </a:r>
          <a:endParaRPr lang="es-CL" sz="1700" kern="1200" dirty="0"/>
        </a:p>
      </dsp:txBody>
      <dsp:txXfrm>
        <a:off x="4482205" y="219540"/>
        <a:ext cx="1054163" cy="10541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2EB2B-46AF-43DE-97D3-5A70BEF05A09}">
      <dsp:nvSpPr>
        <dsp:cNvPr id="0" name=""/>
        <dsp:cNvSpPr/>
      </dsp:nvSpPr>
      <dsp:spPr>
        <a:xfrm>
          <a:off x="0" y="0"/>
          <a:ext cx="8229600" cy="1457220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400" kern="1200" dirty="0" smtClean="0"/>
            <a:t>Terapia cognitivo conductual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400" kern="1200" dirty="0" smtClean="0"/>
            <a:t>(Pautas de la terapia de control de estímulos)</a:t>
          </a:r>
          <a:endParaRPr lang="es-CL" sz="3400" kern="1200" dirty="0"/>
        </a:p>
      </dsp:txBody>
      <dsp:txXfrm>
        <a:off x="0" y="0"/>
        <a:ext cx="8229600" cy="1457220"/>
      </dsp:txXfrm>
    </dsp:sp>
    <dsp:sp modelId="{A2BF3976-1917-4D9F-9DDD-D98387DE422B}">
      <dsp:nvSpPr>
        <dsp:cNvPr id="0" name=""/>
        <dsp:cNvSpPr/>
      </dsp:nvSpPr>
      <dsp:spPr>
        <a:xfrm>
          <a:off x="4018" y="1457220"/>
          <a:ext cx="1370260" cy="30601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Acostarse solo cuando se sienta soñoliento</a:t>
          </a:r>
          <a:endParaRPr lang="es-CL" sz="1400" kern="1200" dirty="0"/>
        </a:p>
      </dsp:txBody>
      <dsp:txXfrm>
        <a:off x="4018" y="1457220"/>
        <a:ext cx="1370260" cy="3060163"/>
      </dsp:txXfrm>
    </dsp:sp>
    <dsp:sp modelId="{02F48195-500C-419E-8573-BA1444884717}">
      <dsp:nvSpPr>
        <dsp:cNvPr id="0" name=""/>
        <dsp:cNvSpPr/>
      </dsp:nvSpPr>
      <dsp:spPr>
        <a:xfrm>
          <a:off x="1374278" y="1457220"/>
          <a:ext cx="1370260" cy="30601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Evitar cualquier comportamiento en la cama excepto «sueño o sexo»</a:t>
          </a:r>
          <a:endParaRPr lang="es-CL" sz="1400" kern="1200" dirty="0"/>
        </a:p>
      </dsp:txBody>
      <dsp:txXfrm>
        <a:off x="1374278" y="1457220"/>
        <a:ext cx="1370260" cy="3060163"/>
      </dsp:txXfrm>
    </dsp:sp>
    <dsp:sp modelId="{5F6A49E0-A6A4-4862-9455-7DA65A4BE72D}">
      <dsp:nvSpPr>
        <dsp:cNvPr id="0" name=""/>
        <dsp:cNvSpPr/>
      </dsp:nvSpPr>
      <dsp:spPr>
        <a:xfrm>
          <a:off x="2744539" y="1457220"/>
          <a:ext cx="1370260" cy="30601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Si no puede dormir (en 15 minutos) levantarse y hacer una actividad relajante, luz escasa e ir de nuevo a la cama cuando sienta sueño</a:t>
          </a:r>
          <a:endParaRPr lang="es-CL" sz="1400" kern="1200" dirty="0"/>
        </a:p>
      </dsp:txBody>
      <dsp:txXfrm>
        <a:off x="2744539" y="1457220"/>
        <a:ext cx="1370260" cy="3060163"/>
      </dsp:txXfrm>
    </dsp:sp>
    <dsp:sp modelId="{B3227C1A-D417-405A-B43F-C1F5C1ECEE29}">
      <dsp:nvSpPr>
        <dsp:cNvPr id="0" name=""/>
        <dsp:cNvSpPr/>
      </dsp:nvSpPr>
      <dsp:spPr>
        <a:xfrm>
          <a:off x="4114800" y="1457220"/>
          <a:ext cx="1370260" cy="30601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Fijar una hora para levantarse todos los días de la semana (independiente de las horas dormidas)</a:t>
          </a:r>
          <a:endParaRPr lang="es-CL" sz="1400" kern="1200" dirty="0"/>
        </a:p>
      </dsp:txBody>
      <dsp:txXfrm>
        <a:off x="4114800" y="1457220"/>
        <a:ext cx="1370260" cy="3060163"/>
      </dsp:txXfrm>
    </dsp:sp>
    <dsp:sp modelId="{9A3B0134-ED9A-401F-8CB3-E90432408375}">
      <dsp:nvSpPr>
        <dsp:cNvPr id="0" name=""/>
        <dsp:cNvSpPr/>
      </dsp:nvSpPr>
      <dsp:spPr>
        <a:xfrm>
          <a:off x="5485060" y="1457220"/>
          <a:ext cx="1370260" cy="30601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No dormir siesta, ni dormir durante el día</a:t>
          </a:r>
          <a:endParaRPr lang="es-CL" sz="1400" kern="1200" dirty="0"/>
        </a:p>
      </dsp:txBody>
      <dsp:txXfrm>
        <a:off x="5485060" y="1457220"/>
        <a:ext cx="1370260" cy="3060163"/>
      </dsp:txXfrm>
    </dsp:sp>
    <dsp:sp modelId="{E00264D9-3D3E-4BF5-A60A-E03FA5B755D6}">
      <dsp:nvSpPr>
        <dsp:cNvPr id="0" name=""/>
        <dsp:cNvSpPr/>
      </dsp:nvSpPr>
      <dsp:spPr>
        <a:xfrm>
          <a:off x="6855321" y="1457220"/>
          <a:ext cx="1370260" cy="30601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Restringir tecnología con pantallas iluminadas</a:t>
          </a:r>
          <a:endParaRPr lang="es-CL" sz="1400" kern="1200" dirty="0"/>
        </a:p>
      </dsp:txBody>
      <dsp:txXfrm>
        <a:off x="6855321" y="1457220"/>
        <a:ext cx="1370260" cy="3060163"/>
      </dsp:txXfrm>
    </dsp:sp>
    <dsp:sp modelId="{6CE64C66-2D0D-4DC1-9871-212EEC79E58B}">
      <dsp:nvSpPr>
        <dsp:cNvPr id="0" name=""/>
        <dsp:cNvSpPr/>
      </dsp:nvSpPr>
      <dsp:spPr>
        <a:xfrm>
          <a:off x="0" y="4517384"/>
          <a:ext cx="8229600" cy="340018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AAB83D-3EAE-45BB-A2EE-038EFB190C98}">
      <dsp:nvSpPr>
        <dsp:cNvPr id="0" name=""/>
        <dsp:cNvSpPr/>
      </dsp:nvSpPr>
      <dsp:spPr>
        <a:xfrm>
          <a:off x="2943448" y="1529"/>
          <a:ext cx="2342703" cy="1171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/>
            <a:t>Benzodiacepinas</a:t>
          </a:r>
          <a:endParaRPr lang="es-CL" sz="2400" kern="1200" dirty="0"/>
        </a:p>
      </dsp:txBody>
      <dsp:txXfrm>
        <a:off x="2977756" y="35837"/>
        <a:ext cx="2274087" cy="1102735"/>
      </dsp:txXfrm>
    </dsp:sp>
    <dsp:sp modelId="{35B99AD6-F272-477E-99F0-223FDB6CD664}">
      <dsp:nvSpPr>
        <dsp:cNvPr id="0" name=""/>
        <dsp:cNvSpPr/>
      </dsp:nvSpPr>
      <dsp:spPr>
        <a:xfrm rot="3600000">
          <a:off x="4471375" y="2057994"/>
          <a:ext cx="1221869" cy="40997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700" kern="1200"/>
        </a:p>
      </dsp:txBody>
      <dsp:txXfrm>
        <a:off x="4594367" y="2139989"/>
        <a:ext cx="975885" cy="245983"/>
      </dsp:txXfrm>
    </dsp:sp>
    <dsp:sp modelId="{480D0BF3-74B6-4937-B998-C9887570BE56}">
      <dsp:nvSpPr>
        <dsp:cNvPr id="0" name=""/>
        <dsp:cNvSpPr/>
      </dsp:nvSpPr>
      <dsp:spPr>
        <a:xfrm>
          <a:off x="4878468" y="3353082"/>
          <a:ext cx="2342703" cy="1171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/>
            <a:t>Neurolépticos</a:t>
          </a:r>
          <a:endParaRPr lang="es-CL" sz="2400" kern="1200" dirty="0"/>
        </a:p>
      </dsp:txBody>
      <dsp:txXfrm>
        <a:off x="4912776" y="3387390"/>
        <a:ext cx="2274087" cy="1102735"/>
      </dsp:txXfrm>
    </dsp:sp>
    <dsp:sp modelId="{D5A15D3F-153A-4008-B45A-49AF36B30C49}">
      <dsp:nvSpPr>
        <dsp:cNvPr id="0" name=""/>
        <dsp:cNvSpPr/>
      </dsp:nvSpPr>
      <dsp:spPr>
        <a:xfrm rot="10800000">
          <a:off x="3503865" y="3733771"/>
          <a:ext cx="1221869" cy="40997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700" kern="1200"/>
        </a:p>
      </dsp:txBody>
      <dsp:txXfrm rot="10800000">
        <a:off x="3626857" y="3815766"/>
        <a:ext cx="975885" cy="245983"/>
      </dsp:txXfrm>
    </dsp:sp>
    <dsp:sp modelId="{AC5C196C-6AE8-4A5F-9FAA-BCBA59BD40BA}">
      <dsp:nvSpPr>
        <dsp:cNvPr id="0" name=""/>
        <dsp:cNvSpPr/>
      </dsp:nvSpPr>
      <dsp:spPr>
        <a:xfrm>
          <a:off x="1008428" y="3353082"/>
          <a:ext cx="2342703" cy="1171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/>
            <a:t>Antidepresivos Tricíclicos </a:t>
          </a:r>
          <a:endParaRPr lang="es-CL" sz="2400" kern="1200" dirty="0"/>
        </a:p>
      </dsp:txBody>
      <dsp:txXfrm>
        <a:off x="1042736" y="3387390"/>
        <a:ext cx="2274087" cy="1102735"/>
      </dsp:txXfrm>
    </dsp:sp>
    <dsp:sp modelId="{06FD39DD-64B4-4662-B542-8AA0DB97403F}">
      <dsp:nvSpPr>
        <dsp:cNvPr id="0" name=""/>
        <dsp:cNvSpPr/>
      </dsp:nvSpPr>
      <dsp:spPr>
        <a:xfrm rot="18000000">
          <a:off x="2536355" y="2057994"/>
          <a:ext cx="1221869" cy="40997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700" kern="1200"/>
        </a:p>
      </dsp:txBody>
      <dsp:txXfrm>
        <a:off x="2659347" y="2139989"/>
        <a:ext cx="975885" cy="2459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EB2B0C-711F-4B16-B3E1-AD28F3AFC82C}">
      <dsp:nvSpPr>
        <dsp:cNvPr id="0" name=""/>
        <dsp:cNvSpPr/>
      </dsp:nvSpPr>
      <dsp:spPr>
        <a:xfrm>
          <a:off x="0" y="11316"/>
          <a:ext cx="8229600" cy="6236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600" kern="1200" dirty="0" smtClean="0"/>
            <a:t>Melatonina de liberación prolongada (2mg)</a:t>
          </a:r>
          <a:endParaRPr lang="es-CL" sz="2600" kern="1200" dirty="0"/>
        </a:p>
      </dsp:txBody>
      <dsp:txXfrm>
        <a:off x="30442" y="41758"/>
        <a:ext cx="8168716" cy="562726"/>
      </dsp:txXfrm>
    </dsp:sp>
    <dsp:sp modelId="{32B3EAFE-036C-401D-8EF7-D59DEE3BCDD2}">
      <dsp:nvSpPr>
        <dsp:cNvPr id="0" name=""/>
        <dsp:cNvSpPr/>
      </dsp:nvSpPr>
      <dsp:spPr>
        <a:xfrm>
          <a:off x="0" y="634926"/>
          <a:ext cx="8229600" cy="1937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L" sz="2000" kern="1200" dirty="0" smtClean="0"/>
            <a:t>Mejoría del tiempo de latencia de inicio del sueño</a:t>
          </a:r>
          <a:endParaRPr lang="es-C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L" sz="2000" kern="1200" dirty="0" smtClean="0"/>
            <a:t>Calidad de sueño y calidad de vida y sin alterar estructura del sueño (Lemoine et al, 2007)</a:t>
          </a:r>
          <a:endParaRPr lang="es-C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L" sz="2000" kern="1200" dirty="0" smtClean="0"/>
            <a:t>Mejor estado de alerta y rendimiento psicomotor a la mañana siguiente (Wade et al, 2007)</a:t>
          </a:r>
          <a:endParaRPr lang="es-C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L" sz="2000" kern="1200" dirty="0" smtClean="0"/>
            <a:t>Puede continuarse hasta 13 semanas (Wilson et al, 2010)</a:t>
          </a:r>
          <a:endParaRPr lang="es-CL" sz="2000" kern="1200" dirty="0"/>
        </a:p>
      </dsp:txBody>
      <dsp:txXfrm>
        <a:off x="0" y="634926"/>
        <a:ext cx="8229600" cy="1937520"/>
      </dsp:txXfrm>
    </dsp:sp>
    <dsp:sp modelId="{25989596-ABE3-4220-A2EF-1A9B56845B9F}">
      <dsp:nvSpPr>
        <dsp:cNvPr id="0" name=""/>
        <dsp:cNvSpPr/>
      </dsp:nvSpPr>
      <dsp:spPr>
        <a:xfrm>
          <a:off x="0" y="2572446"/>
          <a:ext cx="8229600" cy="6236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600" kern="1200" dirty="0" smtClean="0"/>
            <a:t>Drogas Z: Zopiclona, Eszopiclona, Zolpidem</a:t>
          </a:r>
          <a:endParaRPr lang="es-CL" sz="2600" kern="1200" dirty="0"/>
        </a:p>
      </dsp:txBody>
      <dsp:txXfrm>
        <a:off x="30442" y="2602888"/>
        <a:ext cx="8168716" cy="562726"/>
      </dsp:txXfrm>
    </dsp:sp>
    <dsp:sp modelId="{D18CA3E9-E2CE-4F2F-A481-B31C6CDFE67D}">
      <dsp:nvSpPr>
        <dsp:cNvPr id="0" name=""/>
        <dsp:cNvSpPr/>
      </dsp:nvSpPr>
      <dsp:spPr>
        <a:xfrm>
          <a:off x="0" y="3196056"/>
          <a:ext cx="8229600" cy="1318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L" sz="2000" kern="1200" dirty="0" smtClean="0"/>
            <a:t>Fármacos potencialmente inapropiados (AGS Beers 2015)</a:t>
          </a:r>
          <a:endParaRPr lang="es-C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L" sz="2000" kern="1200" dirty="0" smtClean="0"/>
            <a:t>En relación a riesgo de caída y/o fractura cadera Eszopiclona es una alternativa mejor que zolpidem (</a:t>
          </a:r>
          <a:r>
            <a:rPr lang="es-CL" sz="2000" b="0" i="1" kern="1200" dirty="0" smtClean="0"/>
            <a:t>SLEEP </a:t>
          </a:r>
          <a:r>
            <a:rPr lang="es-CL" sz="2000" b="0" i="0" kern="1200" dirty="0" smtClean="0"/>
            <a:t>2016;39(5):1009–1014)</a:t>
          </a:r>
          <a:endParaRPr lang="es-C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L" sz="2000" kern="1200" dirty="0" smtClean="0"/>
            <a:t>Mínima dosis eficaz. No más de cuatro semanas. (Wilson et al, 2010)</a:t>
          </a:r>
          <a:endParaRPr lang="es-CL" sz="2000" kern="1200" dirty="0"/>
        </a:p>
      </dsp:txBody>
      <dsp:txXfrm>
        <a:off x="0" y="3196056"/>
        <a:ext cx="8229600" cy="13185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C0372-1B40-427B-88B5-14E50A498B66}">
      <dsp:nvSpPr>
        <dsp:cNvPr id="0" name=""/>
        <dsp:cNvSpPr/>
      </dsp:nvSpPr>
      <dsp:spPr>
        <a:xfrm>
          <a:off x="0" y="20901"/>
          <a:ext cx="8229600" cy="8634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600" kern="1200" dirty="0" smtClean="0"/>
            <a:t>Antidepresivos: Mirtazapina</a:t>
          </a:r>
          <a:endParaRPr lang="es-CL" sz="3600" kern="1200" dirty="0"/>
        </a:p>
      </dsp:txBody>
      <dsp:txXfrm>
        <a:off x="42151" y="63052"/>
        <a:ext cx="8145298" cy="779158"/>
      </dsp:txXfrm>
    </dsp:sp>
    <dsp:sp modelId="{B2FE9952-2F91-4C80-B9D6-2F2134F0D550}">
      <dsp:nvSpPr>
        <dsp:cNvPr id="0" name=""/>
        <dsp:cNvSpPr/>
      </dsp:nvSpPr>
      <dsp:spPr>
        <a:xfrm>
          <a:off x="0" y="884361"/>
          <a:ext cx="8229600" cy="1378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L" sz="2800" kern="1200" dirty="0" smtClean="0"/>
            <a:t>En paciente con diagnóstico de depresión y que puede beneficiarse del aumento de peso</a:t>
          </a:r>
          <a:endParaRPr lang="es-CL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L" sz="2800" kern="1200" dirty="0" smtClean="0"/>
            <a:t>Eficacia como hipnótico a dosis bajas (15mg)</a:t>
          </a:r>
          <a:endParaRPr lang="es-CL" sz="2800" kern="1200" dirty="0"/>
        </a:p>
      </dsp:txBody>
      <dsp:txXfrm>
        <a:off x="0" y="884361"/>
        <a:ext cx="8229600" cy="1378620"/>
      </dsp:txXfrm>
    </dsp:sp>
    <dsp:sp modelId="{D8E5D648-EC3D-47A9-B87A-9BF518C1FD4F}">
      <dsp:nvSpPr>
        <dsp:cNvPr id="0" name=""/>
        <dsp:cNvSpPr/>
      </dsp:nvSpPr>
      <dsp:spPr>
        <a:xfrm>
          <a:off x="0" y="2262981"/>
          <a:ext cx="8229600" cy="8634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600" kern="1200" dirty="0" smtClean="0"/>
            <a:t>Antidepresivos: Trazodona (Off Label)</a:t>
          </a:r>
          <a:endParaRPr lang="es-CL" sz="3600" kern="1200" dirty="0"/>
        </a:p>
      </dsp:txBody>
      <dsp:txXfrm>
        <a:off x="42151" y="2305132"/>
        <a:ext cx="8145298" cy="779158"/>
      </dsp:txXfrm>
    </dsp:sp>
    <dsp:sp modelId="{80AC6707-5A33-4A26-9F51-C7C665BAECF5}">
      <dsp:nvSpPr>
        <dsp:cNvPr id="0" name=""/>
        <dsp:cNvSpPr/>
      </dsp:nvSpPr>
      <dsp:spPr>
        <a:xfrm>
          <a:off x="0" y="3126441"/>
          <a:ext cx="8229600" cy="1378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L" sz="2800" kern="1200" dirty="0" smtClean="0"/>
            <a:t>Debiese limitarse a pacientes con sintomatología depresiva o insomnio como síntoma prodrómico</a:t>
          </a:r>
          <a:endParaRPr lang="es-CL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L" sz="2800" kern="1200" dirty="0" smtClean="0"/>
            <a:t>Dosis bajas 25 a 50mg/noche</a:t>
          </a:r>
          <a:endParaRPr lang="es-CL" sz="2800" kern="1200" dirty="0"/>
        </a:p>
      </dsp:txBody>
      <dsp:txXfrm>
        <a:off x="0" y="3126441"/>
        <a:ext cx="8229600" cy="1378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4BDD9-9FB4-4E7B-B207-98C6332760D5}" type="datetimeFigureOut">
              <a:rPr lang="es-CL" smtClean="0"/>
              <a:t>21-08-2019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828AC-8BD7-451D-8B46-B80A78C2742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374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8AC-8BD7-451D-8B46-B80A78C2742A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3801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8AC-8BD7-451D-8B46-B80A78C2742A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9164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8AC-8BD7-451D-8B46-B80A78C2742A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64880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8AC-8BD7-451D-8B46-B80A78C2742A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3872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8AC-8BD7-451D-8B46-B80A78C2742A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3370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8AC-8BD7-451D-8B46-B80A78C2742A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0006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8AC-8BD7-451D-8B46-B80A78C2742A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2527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8AC-8BD7-451D-8B46-B80A78C2742A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7643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8AC-8BD7-451D-8B46-B80A78C2742A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0363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8AC-8BD7-451D-8B46-B80A78C2742A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4043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8AC-8BD7-451D-8B46-B80A78C2742A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578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8AC-8BD7-451D-8B46-B80A78C2742A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15765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8AC-8BD7-451D-8B46-B80A78C2742A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3254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8AC-8BD7-451D-8B46-B80A78C2742A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0458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8AC-8BD7-451D-8B46-B80A78C2742A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1947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8AC-8BD7-451D-8B46-B80A78C2742A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27417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8AC-8BD7-451D-8B46-B80A78C2742A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0626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8AC-8BD7-451D-8B46-B80A78C2742A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1028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8AC-8BD7-451D-8B46-B80A78C2742A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6957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E8ED7-22E2-4874-ABDF-8723C8D67C37}" type="datetimeFigureOut">
              <a:rPr lang="es-CL" smtClean="0"/>
              <a:t>21-08-2019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7D14-DE95-4DE6-896A-D8B26BF46C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944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E8ED7-22E2-4874-ABDF-8723C8D67C37}" type="datetimeFigureOut">
              <a:rPr lang="es-CL" smtClean="0"/>
              <a:t>21-08-2019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7D14-DE95-4DE6-896A-D8B26BF46C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1739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E8ED7-22E2-4874-ABDF-8723C8D67C37}" type="datetimeFigureOut">
              <a:rPr lang="es-CL" smtClean="0"/>
              <a:t>21-08-2019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7D14-DE95-4DE6-896A-D8B26BF46C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3475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03201" y="6477001"/>
            <a:ext cx="10518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Copyrights apply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47711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E8ED7-22E2-4874-ABDF-8723C8D67C37}" type="datetimeFigureOut">
              <a:rPr lang="es-CL" smtClean="0"/>
              <a:t>21-08-2019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7D14-DE95-4DE6-896A-D8B26BF46C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34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E8ED7-22E2-4874-ABDF-8723C8D67C37}" type="datetimeFigureOut">
              <a:rPr lang="es-CL" smtClean="0"/>
              <a:t>21-08-2019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7D14-DE95-4DE6-896A-D8B26BF46C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7484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E8ED7-22E2-4874-ABDF-8723C8D67C37}" type="datetimeFigureOut">
              <a:rPr lang="es-CL" smtClean="0"/>
              <a:t>21-08-2019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7D14-DE95-4DE6-896A-D8B26BF46C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2599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E8ED7-22E2-4874-ABDF-8723C8D67C37}" type="datetimeFigureOut">
              <a:rPr lang="es-CL" smtClean="0"/>
              <a:t>21-08-2019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7D14-DE95-4DE6-896A-D8B26BF46C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3626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E8ED7-22E2-4874-ABDF-8723C8D67C37}" type="datetimeFigureOut">
              <a:rPr lang="es-CL" smtClean="0"/>
              <a:t>21-08-2019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7D14-DE95-4DE6-896A-D8B26BF46C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031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E8ED7-22E2-4874-ABDF-8723C8D67C37}" type="datetimeFigureOut">
              <a:rPr lang="es-CL" smtClean="0"/>
              <a:t>21-08-2019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7D14-DE95-4DE6-896A-D8B26BF46C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8724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E8ED7-22E2-4874-ABDF-8723C8D67C37}" type="datetimeFigureOut">
              <a:rPr lang="es-CL" smtClean="0"/>
              <a:t>21-08-2019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7D14-DE95-4DE6-896A-D8B26BF46C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1239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E8ED7-22E2-4874-ABDF-8723C8D67C37}" type="datetimeFigureOut">
              <a:rPr lang="es-CL" smtClean="0"/>
              <a:t>21-08-2019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7D14-DE95-4DE6-896A-D8B26BF46C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7279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E8ED7-22E2-4874-ABDF-8723C8D67C37}" type="datetimeFigureOut">
              <a:rPr lang="es-CL" smtClean="0"/>
              <a:t>21-08-2019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87D14-DE95-4DE6-896A-D8B26BF46C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6333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0.xml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9" Type="http://schemas.microsoft.com/office/2007/relationships/diagramDrawing" Target="../diagrams/drawing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9" Type="http://schemas.microsoft.com/office/2007/relationships/diagramDrawing" Target="../diagrams/drawin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9" Type="http://schemas.microsoft.com/office/2007/relationships/diagramDrawing" Target="../diagrams/drawing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9" Type="http://schemas.microsoft.com/office/2007/relationships/diagramDrawing" Target="../diagrams/drawing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8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8.xml"/><Relationship Id="rId9" Type="http://schemas.microsoft.com/office/2007/relationships/diagramDrawing" Target="../diagrams/drawing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922318"/>
            <a:ext cx="7803573" cy="1691553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Trastornos del sueño en Personas Mayores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76200" y="3664383"/>
            <a:ext cx="7931727" cy="16557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s-CL" sz="2000" dirty="0" smtClean="0"/>
              <a:t>Ademir Estrada Fuentes</a:t>
            </a:r>
          </a:p>
          <a:p>
            <a:pPr>
              <a:spcBef>
                <a:spcPts val="0"/>
              </a:spcBef>
            </a:pPr>
            <a:r>
              <a:rPr lang="es-CL" sz="2000" dirty="0" smtClean="0"/>
              <a:t>Medicina Interna</a:t>
            </a:r>
          </a:p>
          <a:p>
            <a:pPr>
              <a:spcBef>
                <a:spcPts val="0"/>
              </a:spcBef>
            </a:pPr>
            <a:r>
              <a:rPr lang="es-CL" sz="2000" dirty="0" smtClean="0"/>
              <a:t>Geriatría</a:t>
            </a:r>
          </a:p>
          <a:p>
            <a:pPr>
              <a:spcBef>
                <a:spcPts val="0"/>
              </a:spcBef>
            </a:pPr>
            <a:r>
              <a:rPr lang="es-CL" sz="2000" dirty="0" smtClean="0"/>
              <a:t>Hospital Clínico Universidad de Chile</a:t>
            </a:r>
            <a:endParaRPr lang="es-CL" sz="2000" dirty="0"/>
          </a:p>
        </p:txBody>
      </p:sp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4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75"/>
    </mc:Choice>
    <mc:Fallback xmlns="">
      <p:transition spd="slow" advTm="25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/>
          <a:lstStyle/>
          <a:p>
            <a:r>
              <a:rPr lang="es-CL" dirty="0" smtClean="0"/>
              <a:t>Evaluación</a:t>
            </a:r>
            <a:endParaRPr lang="es-CL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980728"/>
          <a:ext cx="82296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6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9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74"/>
    </mc:Choice>
    <mc:Fallback xmlns="">
      <p:transition spd="slow" advTm="12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/>
          <a:lstStyle/>
          <a:p>
            <a:r>
              <a:rPr lang="es-CL" dirty="0" smtClean="0"/>
              <a:t>Terapia no farmacológica</a:t>
            </a:r>
            <a:endParaRPr lang="es-CL" dirty="0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980729"/>
          <a:ext cx="8229600" cy="51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Sleep Medicine Reviews, Vol. 7, No. 3, pp 215-225, 2003</a:t>
            </a:r>
            <a:endParaRPr lang="es-CL"/>
          </a:p>
        </p:txBody>
      </p:sp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4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86"/>
    </mc:Choice>
    <mc:Fallback xmlns="">
      <p:transition spd="slow" advTm="89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/>
          <a:lstStyle/>
          <a:p>
            <a:r>
              <a:rPr lang="es-CL" dirty="0" smtClean="0"/>
              <a:t>Terapia no farmacológica</a:t>
            </a:r>
            <a:endParaRPr lang="es-CL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052737"/>
          <a:ext cx="8229600" cy="507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Sleep Medicine Reviews, Vol. 7, No. 3, pp 215-225, 2003</a:t>
            </a:r>
            <a:endParaRPr lang="es-CL"/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50"/>
    </mc:Choice>
    <mc:Fallback xmlns="">
      <p:transition spd="slow" advTm="30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05791" y="323561"/>
            <a:ext cx="10515600" cy="1325563"/>
          </a:xfrm>
        </p:spPr>
        <p:txBody>
          <a:bodyPr/>
          <a:lstStyle/>
          <a:p>
            <a:r>
              <a:rPr lang="es-CL" dirty="0" smtClean="0"/>
              <a:t>Terapia no farmacológica</a:t>
            </a:r>
            <a:endParaRPr lang="es-CL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268761"/>
          <a:ext cx="8229600" cy="485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Ribeiro et al 2010</a:t>
            </a:r>
            <a:endParaRPr lang="es-CL"/>
          </a:p>
        </p:txBody>
      </p:sp>
      <p:pic>
        <p:nvPicPr>
          <p:cNvPr id="7" name="6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22"/>
    </mc:Choice>
    <mc:Fallback xmlns="">
      <p:transition spd="slow" advTm="58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3112"/>
          </a:xfrm>
        </p:spPr>
        <p:txBody>
          <a:bodyPr/>
          <a:lstStyle/>
          <a:p>
            <a:r>
              <a:rPr lang="es-CL" dirty="0" smtClean="0"/>
              <a:t>Terapia Farmacológica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047750"/>
            <a:ext cx="7416824" cy="504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J Psychopharmacol 2010; 24: 1577 - 1601</a:t>
            </a:r>
            <a:endParaRPr lang="es-CL"/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2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80"/>
    </mc:Choice>
    <mc:Fallback xmlns="">
      <p:transition spd="slow" advTm="54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6964" y="240434"/>
            <a:ext cx="10515600" cy="1325563"/>
          </a:xfrm>
        </p:spPr>
        <p:txBody>
          <a:bodyPr/>
          <a:lstStyle/>
          <a:p>
            <a:r>
              <a:rPr lang="es-CL" dirty="0" smtClean="0"/>
              <a:t>Terapia Farmacológica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s-ES" sz="2000" dirty="0"/>
              <a:t>En personas mayores de 60 años, los beneficios de estos fármacos </a:t>
            </a:r>
            <a:r>
              <a:rPr lang="es-ES" sz="2000" b="1" i="1" dirty="0"/>
              <a:t>pueden no justificar el aumento del riesgo, especialmente si el paciente tiene factores de riesgo adicionales para eventos adversos cognitivos o psicomotores</a:t>
            </a:r>
            <a:r>
              <a:rPr lang="es-ES" sz="2000" dirty="0"/>
              <a:t> (Glass et al, 2005)</a:t>
            </a:r>
          </a:p>
          <a:p>
            <a:pPr algn="just"/>
            <a:r>
              <a:rPr lang="es-CL" sz="2000" dirty="0"/>
              <a:t>Riesgo particularmente alto de efectos adversos de fármacos hipnóticos: </a:t>
            </a:r>
            <a:r>
              <a:rPr lang="es-ES" sz="2000" b="1" i="1" dirty="0"/>
              <a:t>sedación excesiva, deterioro cognitivo, delirio, vagabundeo nocturno, agitación, confusión postoperatoria, problemas de equilibrio y deterioro en el desempeño de las actividades diarias </a:t>
            </a:r>
            <a:r>
              <a:rPr lang="es-ES" sz="2000" dirty="0"/>
              <a:t>(Grey et al 2006)</a:t>
            </a:r>
          </a:p>
          <a:p>
            <a:pPr algn="just"/>
            <a:r>
              <a:rPr lang="es-ES" sz="2000" dirty="0"/>
              <a:t>Se ha observado un aumento del </a:t>
            </a:r>
            <a:r>
              <a:rPr lang="es-ES" sz="2000" b="1" i="1" dirty="0"/>
              <a:t>riesgo de caídas </a:t>
            </a:r>
            <a:r>
              <a:rPr lang="es-ES" sz="2000" dirty="0"/>
              <a:t>con graves consecuencias, como lesión cerebral traumática y </a:t>
            </a:r>
            <a:r>
              <a:rPr lang="es-ES" sz="2000" b="1" i="1" dirty="0"/>
              <a:t>fractura de cadera</a:t>
            </a:r>
            <a:r>
              <a:rPr lang="es-ES" sz="2000" dirty="0"/>
              <a:t>, en asociación con </a:t>
            </a:r>
            <a:r>
              <a:rPr lang="es-ES" sz="2000" b="1" i="1" dirty="0"/>
              <a:t>benzodiacepinas y no-benzodiacepinas como el zolpidem </a:t>
            </a:r>
            <a:r>
              <a:rPr lang="es-ES" sz="2000" dirty="0"/>
              <a:t>(Cumming et al, 2003)</a:t>
            </a:r>
            <a:endParaRPr lang="es-CL" sz="2000" dirty="0"/>
          </a:p>
          <a:p>
            <a:pPr algn="just"/>
            <a:endParaRPr lang="es-ES" sz="2000" dirty="0"/>
          </a:p>
          <a:p>
            <a:pPr algn="just"/>
            <a:endParaRPr lang="es-CL" sz="200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BMJ. 2005;331(7526):1169</a:t>
            </a:r>
            <a:endParaRPr lang="es-CL"/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83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42"/>
    </mc:Choice>
    <mc:Fallback xmlns="">
      <p:transition spd="slow" advTm="131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57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CL" dirty="0" smtClean="0"/>
              <a:t>Fármacos potencialmente Inapropiados (AGS Beers 2015)</a:t>
            </a:r>
            <a:endParaRPr lang="es-CL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8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45"/>
    </mc:Choice>
    <mc:Fallback xmlns="">
      <p:transition spd="slow" advTm="83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60500" y="292389"/>
            <a:ext cx="10515600" cy="1325563"/>
          </a:xfrm>
        </p:spPr>
        <p:txBody>
          <a:bodyPr/>
          <a:lstStyle/>
          <a:p>
            <a:r>
              <a:rPr lang="es-CL" dirty="0" smtClean="0"/>
              <a:t>Terapia Farmacológica</a:t>
            </a:r>
            <a:endParaRPr lang="es-CL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5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51"/>
    </mc:Choice>
    <mc:Fallback xmlns="">
      <p:transition spd="slow" advTm="118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60500" y="261216"/>
            <a:ext cx="10515600" cy="1325563"/>
          </a:xfrm>
        </p:spPr>
        <p:txBody>
          <a:bodyPr/>
          <a:lstStyle/>
          <a:p>
            <a:r>
              <a:rPr lang="es-CL" dirty="0" smtClean="0"/>
              <a:t>Terapia farmacológica</a:t>
            </a:r>
            <a:endParaRPr lang="es-CL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9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05"/>
    </mc:Choice>
    <mc:Fallback xmlns="">
      <p:transition spd="slow" advTm="140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Gracias</a:t>
            </a:r>
            <a:endParaRPr lang="es-CL" dirty="0"/>
          </a:p>
        </p:txBody>
      </p:sp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8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5"/>
    </mc:Choice>
    <mc:Fallback xmlns="">
      <p:transition spd="slow" advTm="5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7354" y="365125"/>
            <a:ext cx="10515600" cy="1325563"/>
          </a:xfrm>
        </p:spPr>
        <p:txBody>
          <a:bodyPr/>
          <a:lstStyle/>
          <a:p>
            <a:r>
              <a:rPr lang="es-CL" dirty="0" smtClean="0"/>
              <a:t>Sumario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Introducción</a:t>
            </a:r>
          </a:p>
          <a:p>
            <a:r>
              <a:rPr lang="es-CL" dirty="0" smtClean="0"/>
              <a:t>Definición Insomnio</a:t>
            </a:r>
          </a:p>
          <a:p>
            <a:r>
              <a:rPr lang="es-CL" dirty="0" smtClean="0"/>
              <a:t>Epidemiología</a:t>
            </a:r>
          </a:p>
          <a:p>
            <a:r>
              <a:rPr lang="es-CL" dirty="0" smtClean="0"/>
              <a:t>Fisiología del sueño</a:t>
            </a:r>
          </a:p>
          <a:p>
            <a:r>
              <a:rPr lang="es-CL" dirty="0" smtClean="0"/>
              <a:t>Evaluación</a:t>
            </a:r>
          </a:p>
          <a:p>
            <a:r>
              <a:rPr lang="es-CL" dirty="0" smtClean="0"/>
              <a:t>Terapia No Farmacológica</a:t>
            </a:r>
          </a:p>
          <a:p>
            <a:r>
              <a:rPr lang="es-CL" dirty="0" smtClean="0"/>
              <a:t>Terapia Farmacológica</a:t>
            </a:r>
          </a:p>
          <a:p>
            <a:endParaRPr lang="es-CL" dirty="0"/>
          </a:p>
        </p:txBody>
      </p:sp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5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43"/>
    </mc:Choice>
    <mc:Fallback xmlns="">
      <p:transition spd="slow" advTm="22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4618" y="320675"/>
            <a:ext cx="10515600" cy="1325563"/>
          </a:xfrm>
        </p:spPr>
        <p:txBody>
          <a:bodyPr/>
          <a:lstStyle/>
          <a:p>
            <a:r>
              <a:rPr lang="es-CL" dirty="0" smtClean="0"/>
              <a:t>Introducción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Insomnio</a:t>
            </a:r>
            <a:endParaRPr lang="es-CL" dirty="0"/>
          </a:p>
          <a:p>
            <a:r>
              <a:rPr lang="es-CL" dirty="0" smtClean="0"/>
              <a:t>Trastornos respiratorios relacionados con el sueño</a:t>
            </a:r>
            <a:endParaRPr lang="es-CL" dirty="0"/>
          </a:p>
          <a:p>
            <a:r>
              <a:rPr lang="es-CL" dirty="0" smtClean="0"/>
              <a:t>Trastornos centrales de Hipersomnolencia</a:t>
            </a:r>
            <a:endParaRPr lang="es-CL" dirty="0"/>
          </a:p>
          <a:p>
            <a:r>
              <a:rPr lang="es-CL" dirty="0" smtClean="0"/>
              <a:t>Trastornos circadianos del sueño - vigilia</a:t>
            </a:r>
            <a:endParaRPr lang="es-CL" dirty="0"/>
          </a:p>
          <a:p>
            <a:r>
              <a:rPr lang="es-CL" dirty="0" smtClean="0"/>
              <a:t>Parasomnias</a:t>
            </a:r>
            <a:endParaRPr lang="es-CL" dirty="0"/>
          </a:p>
          <a:p>
            <a:r>
              <a:rPr lang="es-CL" dirty="0" smtClean="0"/>
              <a:t>Trastornos del movimiento relacionados con el sueño</a:t>
            </a:r>
            <a:endParaRPr lang="es-CL" dirty="0"/>
          </a:p>
          <a:p>
            <a:r>
              <a:rPr lang="es-CL" dirty="0" smtClean="0"/>
              <a:t>Otros trastornos del sueño</a:t>
            </a:r>
            <a:endParaRPr lang="es-CL" dirty="0"/>
          </a:p>
          <a:p>
            <a:endParaRPr lang="es-C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Classification of Sleep Disorder, ICSD 3. 2014</a:t>
            </a:r>
            <a:endParaRPr lang="es-CL"/>
          </a:p>
        </p:txBody>
      </p:sp>
      <p:sp>
        <p:nvSpPr>
          <p:cNvPr id="5" name="Elipse 4"/>
          <p:cNvSpPr/>
          <p:nvPr/>
        </p:nvSpPr>
        <p:spPr>
          <a:xfrm>
            <a:off x="838200" y="1646238"/>
            <a:ext cx="1813560" cy="7834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78"/>
    </mc:Choice>
    <mc:Fallback xmlns="">
      <p:transition spd="slow" advTm="31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3836" y="365125"/>
            <a:ext cx="10515600" cy="1325563"/>
          </a:xfrm>
        </p:spPr>
        <p:txBody>
          <a:bodyPr/>
          <a:lstStyle/>
          <a:p>
            <a:r>
              <a:rPr lang="es-CL" dirty="0" smtClean="0"/>
              <a:t>Definición</a:t>
            </a:r>
            <a:endParaRPr lang="es-CL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Criterios diagnósticos para el trastorno de insomnio, según el DSM V</a:t>
            </a:r>
            <a:endParaRPr lang="es-CL"/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4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23"/>
    </mc:Choice>
    <mc:Fallback xmlns="">
      <p:transition spd="slow" advTm="32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95400" y="333952"/>
            <a:ext cx="10515600" cy="1325563"/>
          </a:xfrm>
        </p:spPr>
        <p:txBody>
          <a:bodyPr/>
          <a:lstStyle/>
          <a:p>
            <a:r>
              <a:rPr lang="es-CL" dirty="0" smtClean="0"/>
              <a:t>Definición</a:t>
            </a:r>
            <a:endParaRPr lang="es-CL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268762"/>
          <a:ext cx="8229600" cy="49685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229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27213">
                <a:tc>
                  <a:txBody>
                    <a:bodyPr/>
                    <a:lstStyle/>
                    <a:p>
                      <a:r>
                        <a:rPr lang="es-CL" dirty="0" smtClean="0"/>
                        <a:t>Criterios</a:t>
                      </a:r>
                      <a:r>
                        <a:rPr lang="es-CL" baseline="0" dirty="0" smtClean="0"/>
                        <a:t> diagnósticos para el Trastorno de Insomnio , según el DSM V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7382">
                <a:tc>
                  <a:txBody>
                    <a:bodyPr/>
                    <a:lstStyle/>
                    <a:p>
                      <a:r>
                        <a:rPr lang="es-CL" dirty="0" smtClean="0"/>
                        <a:t>B.- La alteración</a:t>
                      </a:r>
                      <a:r>
                        <a:rPr lang="es-CL" baseline="0" dirty="0" smtClean="0"/>
                        <a:t> del sueño provoca malestar clínicamente significativo o deterioro social, laboral o de otras áreas importantes de la actividad del individuo</a:t>
                      </a:r>
                      <a:endParaRPr lang="es-CL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7213">
                <a:tc>
                  <a:txBody>
                    <a:bodyPr/>
                    <a:lstStyle/>
                    <a:p>
                      <a:r>
                        <a:rPr lang="es-CL" dirty="0" smtClean="0"/>
                        <a:t>C.- La dificultad del sueño se produce al menos tres noches por semana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7213">
                <a:tc>
                  <a:txBody>
                    <a:bodyPr/>
                    <a:lstStyle/>
                    <a:p>
                      <a:r>
                        <a:rPr lang="es-CL" dirty="0" smtClean="0"/>
                        <a:t>D.- La dificultad del sueño está</a:t>
                      </a:r>
                      <a:r>
                        <a:rPr lang="es-CL" baseline="0" dirty="0" smtClean="0"/>
                        <a:t> presente  durante un mínimo de tres meses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7382">
                <a:tc>
                  <a:txBody>
                    <a:bodyPr/>
                    <a:lstStyle/>
                    <a:p>
                      <a:r>
                        <a:rPr lang="es-CL" dirty="0" smtClean="0"/>
                        <a:t>E.- La dificultad del sueño se produce a pesar de</a:t>
                      </a:r>
                      <a:r>
                        <a:rPr lang="es-CL" baseline="0" dirty="0" smtClean="0"/>
                        <a:t> las condiciones favorables para dormir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7382">
                <a:tc>
                  <a:txBody>
                    <a:bodyPr/>
                    <a:lstStyle/>
                    <a:p>
                      <a:r>
                        <a:rPr lang="es-CL" dirty="0" smtClean="0"/>
                        <a:t>F.- El insomnio no se explica mejor por otro</a:t>
                      </a:r>
                      <a:r>
                        <a:rPr lang="es-CL" baseline="0" dirty="0" smtClean="0"/>
                        <a:t> trastorno del sueño vigilia y  no se produce exclusivamente en el curso de otro trastorno del sueño-vigilia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37382">
                <a:tc>
                  <a:txBody>
                    <a:bodyPr/>
                    <a:lstStyle/>
                    <a:p>
                      <a:r>
                        <a:rPr lang="es-CL" dirty="0" smtClean="0"/>
                        <a:t>G.- El insomnio no se puede atribuir a los efectos fisiológicos de una sustancia (Droga o medicamento)</a:t>
                      </a:r>
                      <a:endParaRPr lang="es-CL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37382">
                <a:tc>
                  <a:txBody>
                    <a:bodyPr/>
                    <a:lstStyle/>
                    <a:p>
                      <a:r>
                        <a:rPr lang="es-CL" dirty="0" smtClean="0"/>
                        <a:t>H.-</a:t>
                      </a:r>
                      <a:r>
                        <a:rPr lang="es-CL" baseline="0" dirty="0" smtClean="0"/>
                        <a:t> La coexistencia de trastornos mentales y afecciones medicas no explica adecuadamente la presencia predominante de insomnio</a:t>
                      </a:r>
                      <a:endParaRPr lang="es-CL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4 Elipse"/>
          <p:cNvSpPr/>
          <p:nvPr/>
        </p:nvSpPr>
        <p:spPr>
          <a:xfrm>
            <a:off x="1775520" y="1196752"/>
            <a:ext cx="8568952" cy="259228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mtClean="0"/>
              <a:t>DSM V</a:t>
            </a:r>
            <a:endParaRPr lang="es-CL"/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8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49"/>
    </mc:Choice>
    <mc:Fallback xmlns="">
      <p:transition spd="slow" advTm="43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5700" y="365125"/>
            <a:ext cx="10515600" cy="1325563"/>
          </a:xfrm>
        </p:spPr>
        <p:txBody>
          <a:bodyPr/>
          <a:lstStyle/>
          <a:p>
            <a:r>
              <a:rPr lang="es-CL" dirty="0" smtClean="0"/>
              <a:t>Algo de Epidemiología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457325"/>
            <a:ext cx="6624736" cy="463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Sleep Medicine Reviews, Vol. 6, No. 2, pp 97–111, 2002</a:t>
            </a:r>
            <a:endParaRPr lang="es-CL"/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50"/>
    </mc:Choice>
    <mc:Fallback xmlns="">
      <p:transition spd="slow" advTm="71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223" y="1489166"/>
            <a:ext cx="9640388" cy="3971108"/>
          </a:xfrm>
          <a:prstGeom prst="rect">
            <a:avLst/>
          </a:prstGeom>
        </p:spPr>
      </p:pic>
      <p:pic>
        <p:nvPicPr>
          <p:cNvPr id="8" name="7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5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38"/>
    </mc:Choice>
    <mc:Fallback xmlns="">
      <p:transition spd="slow" advTm="60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954087"/>
          </a:xfrm>
        </p:spPr>
        <p:txBody>
          <a:bodyPr/>
          <a:lstStyle/>
          <a:p>
            <a:r>
              <a:rPr lang="es-CL" dirty="0" smtClean="0"/>
              <a:t>Algo de fisiología del sueño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228725"/>
            <a:ext cx="8424936" cy="486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SLEEP, Vol. 27, No. 7, 2004</a:t>
            </a:r>
            <a:endParaRPr lang="es-CL"/>
          </a:p>
        </p:txBody>
      </p:sp>
      <p:pic>
        <p:nvPicPr>
          <p:cNvPr id="8" name="7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57"/>
    </mc:Choice>
    <mc:Fallback xmlns="">
      <p:transition spd="slow" advTm="89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4228" y="292388"/>
            <a:ext cx="10515600" cy="1325563"/>
          </a:xfrm>
        </p:spPr>
        <p:txBody>
          <a:bodyPr/>
          <a:lstStyle/>
          <a:p>
            <a:r>
              <a:rPr lang="es-CL" dirty="0" smtClean="0"/>
              <a:t>Arquitectura del Sueño Adulto Mayor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CL" b="1" dirty="0" smtClean="0"/>
              <a:t>Se </a:t>
            </a:r>
            <a:r>
              <a:rPr lang="es-CL" b="1" dirty="0"/>
              <a:t>observa una disminución en la eficiencia del sueño </a:t>
            </a:r>
            <a:r>
              <a:rPr lang="es-CL" b="1" dirty="0" smtClean="0"/>
              <a:t>- disminución </a:t>
            </a:r>
            <a:r>
              <a:rPr lang="es-CL" b="1" dirty="0"/>
              <a:t>del tiempo total de </a:t>
            </a:r>
            <a:r>
              <a:rPr lang="es-CL" b="1" dirty="0" smtClean="0"/>
              <a:t>sueño</a:t>
            </a:r>
            <a:r>
              <a:rPr lang="es-CL" b="1" dirty="0"/>
              <a:t>-</a:t>
            </a:r>
            <a:r>
              <a:rPr lang="es-CL" b="1" dirty="0" smtClean="0"/>
              <a:t> </a:t>
            </a:r>
            <a:r>
              <a:rPr lang="es-CL" b="1" dirty="0"/>
              <a:t>dado </a:t>
            </a:r>
            <a:r>
              <a:rPr lang="es-CL" b="1" dirty="0" smtClean="0"/>
              <a:t>por:</a:t>
            </a:r>
          </a:p>
          <a:p>
            <a:pPr algn="just"/>
            <a:r>
              <a:rPr lang="es-CL" dirty="0"/>
              <a:t>U</a:t>
            </a:r>
            <a:r>
              <a:rPr lang="es-CL" dirty="0" smtClean="0"/>
              <a:t>na </a:t>
            </a:r>
            <a:r>
              <a:rPr lang="es-CL" dirty="0"/>
              <a:t>mayor dificultad para conciliar y mantener el </a:t>
            </a:r>
            <a:r>
              <a:rPr lang="es-CL" dirty="0" smtClean="0"/>
              <a:t>sueño</a:t>
            </a:r>
          </a:p>
          <a:p>
            <a:pPr algn="just"/>
            <a:r>
              <a:rPr lang="es-CL" dirty="0"/>
              <a:t>U</a:t>
            </a:r>
            <a:r>
              <a:rPr lang="es-CL" dirty="0" smtClean="0"/>
              <a:t>n </a:t>
            </a:r>
            <a:r>
              <a:rPr lang="es-CL" dirty="0"/>
              <a:t>aumento de los despertares </a:t>
            </a:r>
            <a:r>
              <a:rPr lang="es-CL" dirty="0" smtClean="0"/>
              <a:t>nocturnos</a:t>
            </a:r>
          </a:p>
          <a:p>
            <a:pPr algn="just"/>
            <a:r>
              <a:rPr lang="es-CL" dirty="0"/>
              <a:t>U</a:t>
            </a:r>
            <a:r>
              <a:rPr lang="es-CL" dirty="0" smtClean="0"/>
              <a:t>na </a:t>
            </a:r>
            <a:r>
              <a:rPr lang="es-CL" dirty="0"/>
              <a:t>reducción del sueño profundo en fase N3 y, en menor grado, por una reducción del sueño en fase </a:t>
            </a:r>
            <a:r>
              <a:rPr lang="es-CL" dirty="0" smtClean="0"/>
              <a:t>R.</a:t>
            </a:r>
          </a:p>
          <a:p>
            <a:pPr algn="just"/>
            <a:r>
              <a:rPr lang="es-CL" dirty="0" smtClean="0"/>
              <a:t>En </a:t>
            </a:r>
            <a:r>
              <a:rPr lang="es-CL" dirty="0"/>
              <a:t>forma compensatoria, se ve un aumento del sueño en etapa </a:t>
            </a:r>
            <a:r>
              <a:rPr lang="es-CL" dirty="0" smtClean="0"/>
              <a:t>N2</a:t>
            </a:r>
            <a:endParaRPr lang="es-CL" dirty="0"/>
          </a:p>
        </p:txBody>
      </p:sp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19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71"/>
    </mc:Choice>
    <mc:Fallback xmlns="">
      <p:transition spd="slow" advTm="36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trastorno_sueno_estrad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29.9|39.4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1051</Words>
  <Application>Microsoft Office PowerPoint</Application>
  <PresentationFormat>Personalizado</PresentationFormat>
  <Paragraphs>143</Paragraphs>
  <Slides>19</Slides>
  <Notes>19</Notes>
  <HiddenSlides>0</HiddenSlides>
  <MMClips>19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Trastornos del sueño en Personas Mayores</vt:lpstr>
      <vt:lpstr>Sumario</vt:lpstr>
      <vt:lpstr>Introducción</vt:lpstr>
      <vt:lpstr>Definición</vt:lpstr>
      <vt:lpstr>Definición</vt:lpstr>
      <vt:lpstr>Algo de Epidemiología</vt:lpstr>
      <vt:lpstr>Presentación de PowerPoint</vt:lpstr>
      <vt:lpstr>Algo de fisiología del sueño</vt:lpstr>
      <vt:lpstr>Arquitectura del Sueño Adulto Mayor</vt:lpstr>
      <vt:lpstr>Evaluación</vt:lpstr>
      <vt:lpstr>Terapia no farmacológica</vt:lpstr>
      <vt:lpstr>Terapia no farmacológica</vt:lpstr>
      <vt:lpstr>Terapia no farmacológica</vt:lpstr>
      <vt:lpstr>Terapia Farmacológica</vt:lpstr>
      <vt:lpstr>Terapia Farmacológica</vt:lpstr>
      <vt:lpstr>Fármacos potencialmente Inapropiados (AGS Beers 2015)</vt:lpstr>
      <vt:lpstr>Terapia Farmacológica</vt:lpstr>
      <vt:lpstr>Terapia farmacológica</vt:lpstr>
      <vt:lpstr>Presentación de PowerPoint</vt:lpstr>
    </vt:vector>
  </TitlesOfParts>
  <Company>InKulpado666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trastorno_sueno_estrada</dc:title>
  <dc:creator>Hp</dc:creator>
  <cp:lastModifiedBy>Jacqueline Poblete</cp:lastModifiedBy>
  <cp:revision>17</cp:revision>
  <dcterms:created xsi:type="dcterms:W3CDTF">2019-04-06T23:48:10Z</dcterms:created>
  <dcterms:modified xsi:type="dcterms:W3CDTF">2019-08-21T21:05:41Z</dcterms:modified>
</cp:coreProperties>
</file>