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2" r:id="rId2"/>
    <p:sldId id="343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84" y="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17FF9-5CBC-4C9B-B0FB-D0EF1C75866D}" type="datetimeFigureOut">
              <a:rPr lang="es-CL" smtClean="0"/>
              <a:t>31-03-2023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61F75-46C8-440C-92AD-69D39E9283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646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1DF58-C3AB-4C6F-AA86-2677C02F67A4}" type="datetimeFigureOut">
              <a:rPr lang="es-ES" smtClean="0"/>
              <a:pPr/>
              <a:t>31/03/2023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4367E-3652-4BE7-8EC8-D1B2EFD7AF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l 60% de las personas que recurren a Urgencias no tienen ...">
            <a:extLst>
              <a:ext uri="{FF2B5EF4-FFF2-40B4-BE49-F238E27FC236}">
                <a16:creationId xmlns:a16="http://schemas.microsoft.com/office/drawing/2014/main" id="{EE484887-1971-496D-9909-F99BC9DB6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053" y="4040108"/>
            <a:ext cx="2985120" cy="1723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C9B8385-8633-4FF2-ADDA-58661785E259}"/>
              </a:ext>
            </a:extLst>
          </p:cNvPr>
          <p:cNvSpPr txBox="1"/>
          <p:nvPr/>
        </p:nvSpPr>
        <p:spPr>
          <a:xfrm>
            <a:off x="539552" y="1177786"/>
            <a:ext cx="82671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On the next slides you will find: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chemeClr val="bg1"/>
                </a:solidFill>
              </a:rPr>
              <a:t>SLIDE 3: A personal information form. Notice that every field/box has a number. Example:</a:t>
            </a:r>
          </a:p>
          <a:p>
            <a:pPr marL="342900" indent="-342900">
              <a:buAutoNum type="arabicParenR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US" dirty="0">
                <a:solidFill>
                  <a:schemeClr val="bg1"/>
                </a:solidFill>
              </a:rPr>
              <a:t>SILDE 4: A list of questions you can use to retrieve the needed information from your patients and complete the form: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710DF02-9974-4B34-934C-11E5F9A46F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375" t="17240" r="49079" b="73002"/>
          <a:stretch/>
        </p:blipFill>
        <p:spPr>
          <a:xfrm>
            <a:off x="819827" y="2140252"/>
            <a:ext cx="5119435" cy="1144732"/>
          </a:xfrm>
          <a:prstGeom prst="rect">
            <a:avLst/>
          </a:prstGeom>
        </p:spPr>
      </p:pic>
      <p:sp>
        <p:nvSpPr>
          <p:cNvPr id="5" name="Elipse 4">
            <a:extLst>
              <a:ext uri="{FF2B5EF4-FFF2-40B4-BE49-F238E27FC236}">
                <a16:creationId xmlns:a16="http://schemas.microsoft.com/office/drawing/2014/main" id="{D3F9B6E9-F694-44F4-B621-7D9EBFAB29DC}"/>
              </a:ext>
            </a:extLst>
          </p:cNvPr>
          <p:cNvSpPr/>
          <p:nvPr/>
        </p:nvSpPr>
        <p:spPr>
          <a:xfrm>
            <a:off x="1835696" y="2060848"/>
            <a:ext cx="360040" cy="3441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F90ACF8F-475E-4167-9E57-C3F97287C124}"/>
              </a:ext>
            </a:extLst>
          </p:cNvPr>
          <p:cNvSpPr/>
          <p:nvPr/>
        </p:nvSpPr>
        <p:spPr>
          <a:xfrm>
            <a:off x="5141158" y="2060848"/>
            <a:ext cx="360040" cy="3441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1205BAC8-7556-4811-BD69-5FDA79D0F601}"/>
              </a:ext>
            </a:extLst>
          </p:cNvPr>
          <p:cNvSpPr/>
          <p:nvPr/>
        </p:nvSpPr>
        <p:spPr>
          <a:xfrm>
            <a:off x="1681763" y="2672916"/>
            <a:ext cx="360040" cy="3441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645DAB8-513C-4948-B126-C22822E0431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518" t="18920" r="45925" b="66518"/>
          <a:stretch/>
        </p:blipFill>
        <p:spPr>
          <a:xfrm>
            <a:off x="819827" y="4040108"/>
            <a:ext cx="4025542" cy="1353792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1E9F8FB9-F9FB-446D-B44A-A3ECB13FCF81}"/>
              </a:ext>
            </a:extLst>
          </p:cNvPr>
          <p:cNvSpPr/>
          <p:nvPr/>
        </p:nvSpPr>
        <p:spPr>
          <a:xfrm>
            <a:off x="4208015" y="4932235"/>
            <a:ext cx="63735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39424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7685D61-369C-D5FE-3D9C-E076DFC476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70" t="19200" r="48900" b="9102"/>
          <a:stretch/>
        </p:blipFill>
        <p:spPr>
          <a:xfrm>
            <a:off x="4499992" y="654283"/>
            <a:ext cx="4563854" cy="585610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96EE950-BC4F-4F18-8CDC-52F0EBC9BD97}"/>
              </a:ext>
            </a:extLst>
          </p:cNvPr>
          <p:cNvSpPr txBox="1"/>
          <p:nvPr/>
        </p:nvSpPr>
        <p:spPr>
          <a:xfrm>
            <a:off x="348238" y="193042"/>
            <a:ext cx="8267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Using the numbers, complete all corresponding questions on the next page: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93C13CD-841F-4A67-8C94-7A0C82675F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375" t="17240" r="26848" b="6322"/>
          <a:stretch/>
        </p:blipFill>
        <p:spPr>
          <a:xfrm>
            <a:off x="251520" y="1644150"/>
            <a:ext cx="4230273" cy="3888432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01A2BA7B-EC31-4775-BCA8-A50ECFD6F912}"/>
              </a:ext>
            </a:extLst>
          </p:cNvPr>
          <p:cNvSpPr/>
          <p:nvPr/>
        </p:nvSpPr>
        <p:spPr>
          <a:xfrm>
            <a:off x="4932474" y="3198167"/>
            <a:ext cx="48763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0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N°</a:t>
            </a:r>
            <a:endParaRPr lang="es-E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2D8DAFE-C32F-4589-AF52-C8C70C0D7C05}"/>
              </a:ext>
            </a:extLst>
          </p:cNvPr>
          <p:cNvSpPr/>
          <p:nvPr/>
        </p:nvSpPr>
        <p:spPr>
          <a:xfrm>
            <a:off x="4788024" y="836712"/>
            <a:ext cx="648072" cy="585610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A87C45C-A1B8-4DDE-823D-794FA06E407F}"/>
              </a:ext>
            </a:extLst>
          </p:cNvPr>
          <p:cNvSpPr txBox="1"/>
          <p:nvPr/>
        </p:nvSpPr>
        <p:spPr>
          <a:xfrm>
            <a:off x="158438" y="5875694"/>
            <a:ext cx="8267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Then check some possibilities on the SLIDE 5.</a:t>
            </a:r>
          </a:p>
        </p:txBody>
      </p:sp>
      <p:pic>
        <p:nvPicPr>
          <p:cNvPr id="2050" name="Picture 2" descr="Free Png Download Arrow Png Images Background Png Images ...">
            <a:extLst>
              <a:ext uri="{FF2B5EF4-FFF2-40B4-BE49-F238E27FC236}">
                <a16:creationId xmlns:a16="http://schemas.microsoft.com/office/drawing/2014/main" id="{AACC85E4-5FE4-42F2-A2E5-CCF7F4F0C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018" y="2630410"/>
            <a:ext cx="1203548" cy="798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43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6375" t="17240" r="26848" b="6322"/>
          <a:stretch/>
        </p:blipFill>
        <p:spPr>
          <a:xfrm>
            <a:off x="971600" y="44624"/>
            <a:ext cx="7272808" cy="668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816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6BF38E5-224D-E2D6-FB19-A367EA0BD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244" y="185647"/>
            <a:ext cx="4895512" cy="6486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501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18273" t="20616" r="22060" b="12660"/>
          <a:stretch/>
        </p:blipFill>
        <p:spPr>
          <a:xfrm>
            <a:off x="107503" y="836712"/>
            <a:ext cx="8928993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5342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2260</TotalTime>
  <Words>77</Words>
  <Application>Microsoft Office PowerPoint</Application>
  <PresentationFormat>Presentación en pantalla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Claudio</dc:creator>
  <cp:lastModifiedBy>CLAUDIO SOTO (clausoto)</cp:lastModifiedBy>
  <cp:revision>46</cp:revision>
  <dcterms:created xsi:type="dcterms:W3CDTF">2016-03-21T15:13:20Z</dcterms:created>
  <dcterms:modified xsi:type="dcterms:W3CDTF">2023-03-31T13:58:35Z</dcterms:modified>
</cp:coreProperties>
</file>