
<file path=[Content_Types].xml><?xml version="1.0" encoding="utf-8"?>
<Types xmlns="http://schemas.openxmlformats.org/package/2006/content-types">
  <Default Extension="bin" ContentType="application/vnd.ms-office.activeX"/>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32"/>
  </p:notesMasterIdLst>
  <p:sldIdLst>
    <p:sldId id="256" r:id="rId2"/>
    <p:sldId id="258" r:id="rId3"/>
    <p:sldId id="457" r:id="rId4"/>
    <p:sldId id="493" r:id="rId5"/>
    <p:sldId id="494" r:id="rId6"/>
    <p:sldId id="500" r:id="rId7"/>
    <p:sldId id="492" r:id="rId8"/>
    <p:sldId id="502" r:id="rId9"/>
    <p:sldId id="499" r:id="rId10"/>
    <p:sldId id="490" r:id="rId11"/>
    <p:sldId id="501" r:id="rId12"/>
    <p:sldId id="516" r:id="rId13"/>
    <p:sldId id="491" r:id="rId14"/>
    <p:sldId id="503" r:id="rId15"/>
    <p:sldId id="504" r:id="rId16"/>
    <p:sldId id="514" r:id="rId17"/>
    <p:sldId id="515" r:id="rId18"/>
    <p:sldId id="459" r:id="rId19"/>
    <p:sldId id="485" r:id="rId20"/>
    <p:sldId id="512" r:id="rId21"/>
    <p:sldId id="517" r:id="rId22"/>
    <p:sldId id="496" r:id="rId23"/>
    <p:sldId id="506" r:id="rId24"/>
    <p:sldId id="498" r:id="rId25"/>
    <p:sldId id="510" r:id="rId26"/>
    <p:sldId id="508" r:id="rId27"/>
    <p:sldId id="509" r:id="rId28"/>
    <p:sldId id="511" r:id="rId29"/>
    <p:sldId id="505" r:id="rId30"/>
    <p:sldId id="445" r:id="rId31"/>
  </p:sldIdLst>
  <p:sldSz cx="9144000" cy="5143500" type="screen16x9"/>
  <p:notesSz cx="6858000" cy="9144000"/>
  <p:embeddedFontLst>
    <p:embeddedFont>
      <p:font typeface="Tw Cen MT Condensed" panose="020B0606020104020203" pitchFamily="34" charset="0"/>
      <p:regular r:id="rId33"/>
      <p:bold r:id="rId34"/>
    </p:embeddedFont>
    <p:embeddedFont>
      <p:font typeface="Tw Cen MT" panose="020B0602020104020603" pitchFamily="3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Verdana" panose="020B0604030504040204" pitchFamily="34" charset="0"/>
      <p:regular r:id="rId43"/>
      <p:bold r:id="rId44"/>
      <p:italic r:id="rId45"/>
      <p:boldItalic r:id="rId46"/>
    </p:embeddedFont>
    <p:embeddedFont>
      <p:font typeface="Wingdings 3" panose="05040102010807070707" pitchFamily="18" charset="2"/>
      <p:regular r:id="rId47"/>
    </p:embeddedFont>
    <p:embeddedFont>
      <p:font typeface="Century Gothic" panose="020B0502020202020204" pitchFamily="3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57">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isMv7xnVKltKkDcxIZV4i5ToYNk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4EE2C8A-F042-4330-B458-C269E026F8B9}">
  <a:tblStyle styleId="{54EE2C8A-F042-4330-B458-C269E026F8B9}"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F1FA"/>
          </a:solidFill>
        </a:fill>
      </a:tcStyle>
    </a:wholeTbl>
    <a:band1H>
      <a:tcTxStyle b="off" i="off"/>
      <a:tcStyle>
        <a:tcBdr/>
        <a:fill>
          <a:solidFill>
            <a:srgbClr val="CBE2F5"/>
          </a:solidFill>
        </a:fill>
      </a:tcStyle>
    </a:band1H>
    <a:band2H>
      <a:tcTxStyle b="off" i="off"/>
      <a:tcStyle>
        <a:tcBdr/>
      </a:tcStyle>
    </a:band2H>
    <a:band1V>
      <a:tcTxStyle b="off" i="off"/>
      <a:tcStyle>
        <a:tcBdr/>
        <a:fill>
          <a:solidFill>
            <a:srgbClr val="CBE2F5"/>
          </a:solidFill>
        </a:fill>
      </a:tcStyle>
    </a:band1V>
    <a:band2V>
      <a:tcTxStyle b="off" i="off"/>
      <a:tcStyle>
        <a:tcBdr/>
      </a:tcStyle>
    </a:band2V>
    <a:lastCol>
      <a:tcTxStyle b="on" i="off">
        <a:font>
          <a:latin typeface="Century Gothic"/>
          <a:ea typeface="Century Gothic"/>
          <a:cs typeface="Century Gothic"/>
        </a:font>
        <a:schemeClr val="lt1"/>
      </a:tcTxStyle>
      <a:tcStyle>
        <a:tcBdr/>
        <a:fill>
          <a:solidFill>
            <a:schemeClr val="accent1"/>
          </a:solidFill>
        </a:fill>
      </a:tcStyle>
    </a:lastCol>
    <a:firstCol>
      <a:tcTxStyle b="on" i="off">
        <a:font>
          <a:latin typeface="Century Gothic"/>
          <a:ea typeface="Century Gothic"/>
          <a:cs typeface="Century Gothic"/>
        </a:font>
        <a:schemeClr val="lt1"/>
      </a:tcTxStyle>
      <a:tcStyle>
        <a:tcBdr/>
        <a:fill>
          <a:solidFill>
            <a:schemeClr val="accent1"/>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29" autoAdjust="0"/>
    <p:restoredTop sz="94660"/>
  </p:normalViewPr>
  <p:slideViewPr>
    <p:cSldViewPr snapToGrid="0">
      <p:cViewPr varScale="1">
        <p:scale>
          <a:sx n="90" d="100"/>
          <a:sy n="90" d="100"/>
        </p:scale>
        <p:origin x="280" y="52"/>
      </p:cViewPr>
      <p:guideLst>
        <p:guide orient="horz" pos="1620"/>
        <p:guide pos="28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74"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font" Target="fonts/font19.fntdata"/><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5512D11A-5CC6-11CF-8D67-00AA00BDCE1D}" ax:persistence="persistStream" r:id="rId1"/>
</file>

<file path=ppt/activeX/activeX2.xml><?xml version="1.0" encoding="utf-8"?>
<ax:ocx xmlns:ax="http://schemas.microsoft.com/office/2006/activeX" xmlns:r="http://schemas.openxmlformats.org/officeDocument/2006/relationships" ax:classid="{5512D11A-5CC6-11CF-8D67-00AA00BDCE1D}" ax:persistence="persistStream" r:id="rId1"/>
</file>

<file path=ppt/activeX/activeX3.xml><?xml version="1.0" encoding="utf-8"?>
<ax:ocx xmlns:ax="http://schemas.microsoft.com/office/2006/activeX" xmlns:r="http://schemas.openxmlformats.org/officeDocument/2006/relationships" ax:classid="{5512D11A-5CC6-11CF-8D67-00AA00BDCE1D}" ax:persistence="persistStream" r:id="rId1"/>
</file>

<file path=ppt/activeX/activeX4.xml><?xml version="1.0" encoding="utf-8"?>
<ax:ocx xmlns:ax="http://schemas.microsoft.com/office/2006/activeX" xmlns:r="http://schemas.openxmlformats.org/officeDocument/2006/relationships" ax:classid="{5512D11A-5CC6-11CF-8D67-00AA00BDCE1D}" ax:persistence="persistStream" r:id="rId1"/>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2132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5" name="Google Shape;11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9" name="Google Shape;11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8613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8" name="Google Shape;13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5528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8010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68806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2273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263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640078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 name="Rectangle 8"/>
          <p:cNvSpPr/>
          <p:nvPr/>
        </p:nvSpPr>
        <p:spPr>
          <a:xfrm>
            <a:off x="0" y="0"/>
            <a:ext cx="9144000" cy="3429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18" y="6"/>
            <a:ext cx="9143984" cy="3428996"/>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3720103"/>
            <a:ext cx="5829300" cy="1097280"/>
          </a:xfrm>
        </p:spPr>
        <p:txBody>
          <a:bodyPr anchor="ctr">
            <a:normAutofit/>
          </a:bodyPr>
          <a:lstStyle>
            <a:lvl1pPr algn="r">
              <a:defRPr sz="3750" spc="15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457950" y="3720103"/>
            <a:ext cx="2400300" cy="109728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cxnSp>
        <p:nvCxnSpPr>
          <p:cNvPr id="8" name="Straight Connector 7"/>
          <p:cNvCxnSpPr/>
          <p:nvPr/>
        </p:nvCxnSpPr>
        <p:spPr>
          <a:xfrm flipV="1">
            <a:off x="6290132" y="3948080"/>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8166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1583928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71500"/>
            <a:ext cx="1971675" cy="405765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42950" y="571500"/>
            <a:ext cx="5686425" cy="405765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cxnSp>
        <p:nvCxnSpPr>
          <p:cNvPr id="7" name="Straight Connector 6"/>
          <p:cNvCxnSpPr/>
          <p:nvPr/>
        </p:nvCxnSpPr>
        <p:spPr>
          <a:xfrm rot="5400000" flipV="1">
            <a:off x="7543800" y="44447"/>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5836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3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90000"/>
              </a:lnSpc>
              <a:spcBef>
                <a:spcPts val="0"/>
              </a:spcBef>
              <a:spcAft>
                <a:spcPts val="0"/>
              </a:spcAft>
              <a:buClr>
                <a:srgbClr val="262626"/>
              </a:buClr>
              <a:buSzPts val="3600"/>
              <a:buFont typeface="Century Gothic"/>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750"/>
              <a:buFont typeface="Arial"/>
              <a:buNone/>
              <a:defRPr sz="750" b="0" i="0" u="none" strike="noStrike" cap="none">
                <a:solidFill>
                  <a:srgbClr val="3F3F3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CL"/>
              <a:t>‹Nº›</a:t>
            </a:fld>
            <a:endParaRPr/>
          </a:p>
        </p:txBody>
      </p:sp>
    </p:spTree>
    <p:extLst>
      <p:ext uri="{BB962C8B-B14F-4D97-AF65-F5344CB8AC3E}">
        <p14:creationId xmlns:p14="http://schemas.microsoft.com/office/powerpoint/2010/main" val="6218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424678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9144000" cy="3429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18" y="6"/>
            <a:ext cx="9143984" cy="3428996"/>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3720103"/>
            <a:ext cx="5829300" cy="1097280"/>
          </a:xfrm>
        </p:spPr>
        <p:txBody>
          <a:bodyPr anchor="ctr">
            <a:normAutofit/>
          </a:bodyPr>
          <a:lstStyle>
            <a:lvl1pPr algn="r">
              <a:defRPr sz="3750" b="0" spc="15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457950" y="3720103"/>
            <a:ext cx="2400300" cy="109728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cxnSp>
        <p:nvCxnSpPr>
          <p:cNvPr id="8" name="Straight Connector 7"/>
          <p:cNvCxnSpPr/>
          <p:nvPr/>
        </p:nvCxnSpPr>
        <p:spPr>
          <a:xfrm flipV="1">
            <a:off x="6290132" y="3948080"/>
            <a:ext cx="0" cy="6858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762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8096" y="438912"/>
            <a:ext cx="7290054" cy="112471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768096" y="1714500"/>
            <a:ext cx="3566160" cy="301752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91990" y="1714500"/>
            <a:ext cx="3566160" cy="301752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196653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768096" y="438912"/>
            <a:ext cx="7290054" cy="112471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8096" y="1634727"/>
            <a:ext cx="3566160" cy="61722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768096" y="2225841"/>
            <a:ext cx="3566160" cy="25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91990" y="1634727"/>
            <a:ext cx="3566160" cy="61722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s-ES" smtClean="0"/>
              <a:t>Editar el estilo de texto del patrón</a:t>
            </a:r>
          </a:p>
        </p:txBody>
      </p:sp>
      <p:sp>
        <p:nvSpPr>
          <p:cNvPr id="6" name="Content Placeholder 5"/>
          <p:cNvSpPr>
            <a:spLocks noGrp="1"/>
          </p:cNvSpPr>
          <p:nvPr>
            <p:ph sz="quarter" idx="4"/>
          </p:nvPr>
        </p:nvSpPr>
        <p:spPr>
          <a:xfrm>
            <a:off x="4491990" y="2225841"/>
            <a:ext cx="3566160" cy="25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1454426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330494302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160809278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768096" y="353632"/>
            <a:ext cx="3291840" cy="1303020"/>
          </a:xfrm>
        </p:spPr>
        <p:txBody>
          <a:bodyPr>
            <a:noAutofit/>
          </a:bodyPr>
          <a:lstStyle>
            <a:lvl1pPr>
              <a:lnSpc>
                <a:spcPct val="80000"/>
              </a:lnSpc>
              <a:defRPr sz="3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286250" y="617220"/>
            <a:ext cx="4258818" cy="3888486"/>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8096" y="1693129"/>
            <a:ext cx="3291840" cy="2821721"/>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spTree>
    <p:extLst>
      <p:ext uri="{BB962C8B-B14F-4D97-AF65-F5344CB8AC3E}">
        <p14:creationId xmlns:p14="http://schemas.microsoft.com/office/powerpoint/2010/main" val="46430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42900" y="3720104"/>
            <a:ext cx="5829300" cy="1097280"/>
          </a:xfrm>
        </p:spPr>
        <p:txBody>
          <a:bodyPr anchor="ctr">
            <a:normAutofit/>
          </a:bodyPr>
          <a:lstStyle>
            <a:lvl1pPr algn="r">
              <a:defRPr sz="3750" spc="15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9141714" cy="3429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457950" y="3720104"/>
            <a:ext cx="2400300" cy="109728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CL" smtClean="0"/>
              <a:t>‹Nº›</a:t>
            </a:fld>
            <a:endParaRPr lang="es-CL"/>
          </a:p>
        </p:txBody>
      </p:sp>
      <p:cxnSp>
        <p:nvCxnSpPr>
          <p:cNvPr id="8" name="Straight Connector 7"/>
          <p:cNvCxnSpPr/>
          <p:nvPr/>
        </p:nvCxnSpPr>
        <p:spPr>
          <a:xfrm flipV="1">
            <a:off x="6290132" y="3948080"/>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5811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438912"/>
            <a:ext cx="7290054" cy="112471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8097" y="1714500"/>
            <a:ext cx="7290053" cy="3017520"/>
          </a:xfrm>
          <a:prstGeom prst="rect">
            <a:avLst/>
          </a:prstGeom>
        </p:spPr>
        <p:txBody>
          <a:bodyPr vert="horz" lIns="45720" tIns="45720" rIns="4572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8096" y="4853028"/>
            <a:ext cx="1615607"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endParaRPr lang="es-ES"/>
          </a:p>
        </p:txBody>
      </p:sp>
      <p:sp>
        <p:nvSpPr>
          <p:cNvPr id="5" name="Footer Placeholder 4"/>
          <p:cNvSpPr>
            <a:spLocks noGrp="1"/>
          </p:cNvSpPr>
          <p:nvPr>
            <p:ph type="ftr" sz="quarter" idx="3"/>
          </p:nvPr>
        </p:nvSpPr>
        <p:spPr>
          <a:xfrm>
            <a:off x="3632199" y="4853028"/>
            <a:ext cx="4426094" cy="20574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s-ES"/>
          </a:p>
        </p:txBody>
      </p:sp>
      <p:sp>
        <p:nvSpPr>
          <p:cNvPr id="6" name="Slide Number Placeholder 5"/>
          <p:cNvSpPr>
            <a:spLocks noGrp="1"/>
          </p:cNvSpPr>
          <p:nvPr>
            <p:ph type="sldNum" sz="quarter" idx="4"/>
          </p:nvPr>
        </p:nvSpPr>
        <p:spPr>
          <a:xfrm>
            <a:off x="8128000" y="4853028"/>
            <a:ext cx="730250" cy="20574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pPr marL="0" lvl="0" indent="0" algn="r" rtl="0">
              <a:spcBef>
                <a:spcPts val="0"/>
              </a:spcBef>
              <a:spcAft>
                <a:spcPts val="0"/>
              </a:spcAft>
              <a:buNone/>
            </a:pPr>
            <a:fld id="{00000000-1234-1234-1234-123412341234}" type="slidenum">
              <a:rPr lang="es-CL" smtClean="0"/>
              <a:t>‹Nº›</a:t>
            </a:fld>
            <a:endParaRPr lang="es-CL"/>
          </a:p>
        </p:txBody>
      </p:sp>
      <p:cxnSp>
        <p:nvCxnSpPr>
          <p:cNvPr id="7" name="Straight Connector 6"/>
          <p:cNvCxnSpPr/>
          <p:nvPr/>
        </p:nvCxnSpPr>
        <p:spPr>
          <a:xfrm flipV="1">
            <a:off x="571500" y="61974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005310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Lst>
  <p:hf sldNum="0" hdr="0" ftr="0" dt="0"/>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control" Target="../activeX/activeX2.xml"/><Relationship Id="rId7" Type="http://schemas.openxmlformats.org/officeDocument/2006/relationships/image" Target="../media/image12.jpe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Layout" Target="../slideLayouts/slideLayout2.xml"/><Relationship Id="rId11" Type="http://schemas.openxmlformats.org/officeDocument/2006/relationships/image" Target="../media/image11.wmf"/><Relationship Id="rId5" Type="http://schemas.openxmlformats.org/officeDocument/2006/relationships/control" Target="../activeX/activeX4.xml"/><Relationship Id="rId10" Type="http://schemas.openxmlformats.org/officeDocument/2006/relationships/image" Target="../media/image15.gif"/><Relationship Id="rId4" Type="http://schemas.openxmlformats.org/officeDocument/2006/relationships/control" Target="../activeX/activeX3.xml"/><Relationship Id="rId9"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l/url?sa=i&amp;rct=j&amp;q=&amp;esrc=s&amp;source=images&amp;cd=&amp;cad=rja&amp;docid=LveAo7yg5n31iM&amp;tbnid=sFl8B30dRRX1VM:&amp;ved=0CAUQjRw&amp;url=http://sinalefa2.wordpress.com/about/los-abuelos-y-los-ninos-un-encuentro-enriquecedor/&amp;ei=423dUvilG4LjsATOyYHQCA&amp;bvm=bv.59568121,d.eW0&amp;psig=AFQjCNGPCZ5L1S19GoDv3M1RWja7yEyUgQ&amp;ust=139032" TargetMode="Externa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2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youtu.be/KAsacxmPh1Q"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
          <p:cNvSpPr txBox="1">
            <a:spLocks noGrp="1"/>
          </p:cNvSpPr>
          <p:nvPr>
            <p:ph type="ctrTitle"/>
          </p:nvPr>
        </p:nvSpPr>
        <p:spPr>
          <a:prstGeom prst="rect">
            <a:avLst/>
          </a:prstGeom>
          <a:noFill/>
          <a:ln>
            <a:noFill/>
          </a:ln>
        </p:spPr>
        <p:txBody>
          <a:bodyPr spcFirstLastPara="1" wrap="square" lIns="91425" tIns="45700" rIns="91425" bIns="45700" anchor="ctr" anchorCtr="0">
            <a:noAutofit/>
          </a:bodyPr>
          <a:lstStyle/>
          <a:p>
            <a:pPr marL="0" lvl="0" indent="0" algn="ctr" rtl="0">
              <a:lnSpc>
                <a:spcPct val="83000"/>
              </a:lnSpc>
              <a:spcBef>
                <a:spcPts val="0"/>
              </a:spcBef>
              <a:spcAft>
                <a:spcPts val="0"/>
              </a:spcAft>
              <a:buClr>
                <a:srgbClr val="262626"/>
              </a:buClr>
              <a:buSzPts val="5400"/>
              <a:buFont typeface="Century Gothic"/>
              <a:buNone/>
            </a:pPr>
            <a:r>
              <a:rPr lang="es-CL" sz="2400" dirty="0"/>
              <a:t>WELCOME TO STARTER </a:t>
            </a:r>
            <a:r>
              <a:rPr lang="es-CL" sz="2400" dirty="0" smtClean="0"/>
              <a:t>2023-1</a:t>
            </a:r>
            <a:r>
              <a:rPr lang="es-CL" sz="2400" dirty="0"/>
              <a:t/>
            </a:r>
            <a:br>
              <a:rPr lang="es-CL" sz="2400" dirty="0"/>
            </a:br>
            <a:endParaRPr sz="2400" dirty="0">
              <a:solidFill>
                <a:srgbClr val="0070C0"/>
              </a:solidFill>
            </a:endParaRPr>
          </a:p>
        </p:txBody>
      </p:sp>
      <p:sp>
        <p:nvSpPr>
          <p:cNvPr id="106" name="Google Shape;106;p1"/>
          <p:cNvSpPr txBox="1">
            <a:spLocks noGrp="1"/>
          </p:cNvSpPr>
          <p:nvPr>
            <p:ph type="subTitle" idx="1"/>
          </p:nvPr>
        </p:nvSpPr>
        <p:spPr>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1200"/>
              <a:buNone/>
            </a:pPr>
            <a:r>
              <a:rPr lang="es-CL"/>
              <a:t>Teacher:</a:t>
            </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5803" y="212650"/>
            <a:ext cx="7148288" cy="571819"/>
          </a:xfrm>
        </p:spPr>
        <p:txBody>
          <a:bodyPr>
            <a:normAutofit/>
          </a:bodyPr>
          <a:lstStyle/>
          <a:p>
            <a:r>
              <a:rPr lang="en-US" sz="2800" dirty="0"/>
              <a:t>Answer the following questions about the article:</a:t>
            </a:r>
            <a:endParaRPr lang="es-ES" sz="2800" dirty="0"/>
          </a:p>
        </p:txBody>
      </p:sp>
      <p:sp>
        <p:nvSpPr>
          <p:cNvPr id="3" name="Marcador de contenido 2"/>
          <p:cNvSpPr>
            <a:spLocks noGrp="1"/>
          </p:cNvSpPr>
          <p:nvPr>
            <p:ph idx="1"/>
          </p:nvPr>
        </p:nvSpPr>
        <p:spPr>
          <a:xfrm>
            <a:off x="616687" y="921488"/>
            <a:ext cx="7441463" cy="3810532"/>
          </a:xfrm>
        </p:spPr>
        <p:txBody>
          <a:bodyPr>
            <a:noAutofit/>
          </a:bodyPr>
          <a:lstStyle/>
          <a:p>
            <a:r>
              <a:rPr lang="en-US" sz="1400" dirty="0"/>
              <a:t> </a:t>
            </a:r>
            <a:endParaRPr lang="es-ES" sz="1400" dirty="0"/>
          </a:p>
          <a:p>
            <a:r>
              <a:rPr lang="en-US" sz="1400" dirty="0"/>
              <a:t>1. Does The UK eat a lot of junk food?</a:t>
            </a:r>
            <a:endParaRPr lang="es-ES" sz="1400" dirty="0"/>
          </a:p>
          <a:p>
            <a:r>
              <a:rPr lang="en-US" sz="1400" dirty="0"/>
              <a:t>   ____________________________________________________________</a:t>
            </a:r>
            <a:endParaRPr lang="es-ES" sz="1400" dirty="0"/>
          </a:p>
          <a:p>
            <a:r>
              <a:rPr lang="en-US" sz="1400" dirty="0"/>
              <a:t> </a:t>
            </a:r>
            <a:endParaRPr lang="es-ES" sz="1400" dirty="0"/>
          </a:p>
          <a:p>
            <a:r>
              <a:rPr lang="en-US" sz="1400" dirty="0"/>
              <a:t>2. How many people are overweight in The UK?</a:t>
            </a:r>
            <a:endParaRPr lang="es-ES" sz="1400" dirty="0"/>
          </a:p>
          <a:p>
            <a:r>
              <a:rPr lang="en-US" sz="1400" dirty="0"/>
              <a:t>    ___________________________________________________________</a:t>
            </a:r>
            <a:endParaRPr lang="es-ES" sz="1400" dirty="0"/>
          </a:p>
          <a:p>
            <a:r>
              <a:rPr lang="en-US" sz="1400" dirty="0"/>
              <a:t> </a:t>
            </a:r>
            <a:endParaRPr lang="es-ES" sz="1400" dirty="0"/>
          </a:p>
          <a:p>
            <a:r>
              <a:rPr lang="en-US" sz="1400" dirty="0"/>
              <a:t>3. What does the government plan to do?</a:t>
            </a:r>
            <a:endParaRPr lang="es-ES" sz="1400" dirty="0"/>
          </a:p>
          <a:p>
            <a:r>
              <a:rPr lang="en-US" sz="1400" dirty="0"/>
              <a:t>   ___________________________________________________________</a:t>
            </a:r>
            <a:endParaRPr lang="es-ES" sz="1400" dirty="0"/>
          </a:p>
          <a:p>
            <a:r>
              <a:rPr lang="en-US" sz="1400" dirty="0"/>
              <a:t> </a:t>
            </a:r>
            <a:endParaRPr lang="es-ES" sz="1400" dirty="0"/>
          </a:p>
          <a:p>
            <a:r>
              <a:rPr lang="en-US" sz="1400" dirty="0"/>
              <a:t>4. What does the government plan to ban on TV?</a:t>
            </a:r>
            <a:endParaRPr lang="es-ES" sz="1400" dirty="0"/>
          </a:p>
          <a:p>
            <a:r>
              <a:rPr lang="en-US" sz="1400" dirty="0"/>
              <a:t>   ___________________________________________________________</a:t>
            </a:r>
            <a:endParaRPr lang="es-ES" sz="1400" dirty="0"/>
          </a:p>
          <a:p>
            <a:r>
              <a:rPr lang="en-US" sz="1200" dirty="0"/>
              <a:t>                                                                                                                                      </a:t>
            </a:r>
            <a:endParaRPr lang="es-ES" sz="1200" dirty="0"/>
          </a:p>
          <a:p>
            <a:r>
              <a:rPr lang="en-US" sz="1200" dirty="0"/>
              <a:t>5. How much money does the government spend a year?</a:t>
            </a:r>
            <a:endParaRPr lang="es-ES" sz="1200" dirty="0"/>
          </a:p>
          <a:p>
            <a:r>
              <a:rPr lang="en-US" sz="1200" dirty="0"/>
              <a:t>   ___________________________________________________________</a:t>
            </a:r>
            <a:endParaRPr lang="es-ES" sz="1200" dirty="0"/>
          </a:p>
          <a:p>
            <a:r>
              <a:rPr lang="en-US" sz="1200" dirty="0"/>
              <a:t> </a:t>
            </a:r>
            <a:endParaRPr lang="es-ES" sz="1200" dirty="0"/>
          </a:p>
          <a:p>
            <a:endParaRPr lang="es-ES" sz="1200" dirty="0"/>
          </a:p>
        </p:txBody>
      </p:sp>
    </p:spTree>
    <p:extLst>
      <p:ext uri="{BB962C8B-B14F-4D97-AF65-F5344CB8AC3E}">
        <p14:creationId xmlns:p14="http://schemas.microsoft.com/office/powerpoint/2010/main" val="3324797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n-US" altLang="es-ES" sz="2400" b="1" cap="none" dirty="0">
                <a:solidFill>
                  <a:schemeClr val="tx1"/>
                </a:solidFill>
                <a:latin typeface="Arial" panose="020B0604020202020204" pitchFamily="34" charset="0"/>
                <a:ea typeface="Times New Roman" panose="02020603050405020304" pitchFamily="18" charset="0"/>
                <a:cs typeface="Arial" panose="020B0604020202020204" pitchFamily="34" charset="0"/>
              </a:rPr>
              <a:t>Complete the following table, using the words from the </a:t>
            </a:r>
            <a:r>
              <a:rPr lang="en-US" altLang="es-ES" sz="2400" b="1" cap="none"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previous text</a:t>
            </a:r>
            <a:r>
              <a:rPr lang="en-US" altLang="es-ES" sz="2400" b="1" cap="none" dirty="0">
                <a:solidFill>
                  <a:schemeClr val="tx1"/>
                </a:solidFill>
                <a:latin typeface="Arial" panose="020B0604020202020204" pitchFamily="34" charset="0"/>
                <a:ea typeface="Times New Roman" panose="02020603050405020304" pitchFamily="18" charset="0"/>
                <a:cs typeface="Arial" panose="020B0604020202020204" pitchFamily="34" charset="0"/>
              </a:rPr>
              <a:t>.</a:t>
            </a:r>
            <a:r>
              <a:rPr lang="es-ES" altLang="es-ES" sz="2400" cap="none" dirty="0">
                <a:solidFill>
                  <a:schemeClr val="tx1"/>
                </a:solidFill>
              </a:rPr>
              <a:t/>
            </a:r>
            <a:br>
              <a:rPr lang="es-ES" altLang="es-ES" sz="2400" cap="none" dirty="0">
                <a:solidFill>
                  <a:schemeClr val="tx1"/>
                </a:solidFill>
              </a:rPr>
            </a:br>
            <a:endParaRPr lang="es-ES" sz="2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29169309"/>
              </p:ext>
            </p:extLst>
          </p:nvPr>
        </p:nvGraphicFramePr>
        <p:xfrm>
          <a:off x="1722474" y="1864243"/>
          <a:ext cx="4130956" cy="1892576"/>
        </p:xfrm>
        <a:graphic>
          <a:graphicData uri="http://schemas.openxmlformats.org/drawingml/2006/table">
            <a:tbl>
              <a:tblPr firstRow="1" firstCol="1" bandRow="1"/>
              <a:tblGrid>
                <a:gridCol w="1937069">
                  <a:extLst>
                    <a:ext uri="{9D8B030D-6E8A-4147-A177-3AD203B41FA5}">
                      <a16:colId xmlns:a16="http://schemas.microsoft.com/office/drawing/2014/main" val="676240737"/>
                    </a:ext>
                  </a:extLst>
                </a:gridCol>
                <a:gridCol w="2193887">
                  <a:extLst>
                    <a:ext uri="{9D8B030D-6E8A-4147-A177-3AD203B41FA5}">
                      <a16:colId xmlns:a16="http://schemas.microsoft.com/office/drawing/2014/main" val="2323871722"/>
                    </a:ext>
                  </a:extLst>
                </a:gridCol>
              </a:tblGrid>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NOUN</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VERB</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795259"/>
                  </a:ext>
                </a:extLst>
              </a:tr>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(to) ban</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4404258"/>
                  </a:ext>
                </a:extLst>
              </a:tr>
              <a:tr h="270368">
                <a:tc>
                  <a:txBody>
                    <a:bodyPr/>
                    <a:lstStyle/>
                    <a:p>
                      <a:pPr>
                        <a:spcAft>
                          <a:spcPts val="0"/>
                        </a:spcAft>
                      </a:pPr>
                      <a:r>
                        <a:rPr lang="en-US" sz="1000" dirty="0">
                          <a:effectLst/>
                          <a:latin typeface="Arial" panose="020B0604020202020204" pitchFamily="34" charset="0"/>
                          <a:ea typeface="Times New Roman" panose="02020603050405020304" pitchFamily="18" charset="0"/>
                          <a:cs typeface="Times New Roman" panose="02020603050405020304" pitchFamily="18" charset="0"/>
                        </a:rPr>
                        <a:t>advert</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dirty="0">
                          <a:effectLst/>
                          <a:latin typeface="Arial" panose="020B0604020202020204" pitchFamily="34" charset="0"/>
                          <a:ea typeface="Times New Roman" panose="02020603050405020304" pitchFamily="18" charset="0"/>
                          <a:cs typeface="Times New Roman" panose="02020603050405020304" pitchFamily="18" charset="0"/>
                        </a:rPr>
                        <a:t>(to)</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4954257"/>
                  </a:ext>
                </a:extLst>
              </a:tr>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(to) label</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8239452"/>
                  </a:ext>
                </a:extLst>
              </a:tr>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introduction</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(to)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7757933"/>
                  </a:ext>
                </a:extLst>
              </a:tr>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(to) consume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4492611"/>
                  </a:ext>
                </a:extLst>
              </a:tr>
              <a:tr h="270368">
                <a:tc>
                  <a:txBody>
                    <a:bodyPr/>
                    <a:lstStyle/>
                    <a:p>
                      <a:pPr>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product</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00" dirty="0">
                          <a:effectLst/>
                          <a:latin typeface="Arial" panose="020B0604020202020204" pitchFamily="34" charset="0"/>
                          <a:ea typeface="Times New Roman" panose="02020603050405020304" pitchFamily="18" charset="0"/>
                          <a:cs typeface="Times New Roman" panose="02020603050405020304" pitchFamily="18" charset="0"/>
                        </a:rPr>
                        <a:t>(to) </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068978"/>
                  </a:ext>
                </a:extLst>
              </a:tr>
            </a:tbl>
          </a:graphicData>
        </a:graphic>
      </p:graphicFrame>
      <p:sp>
        <p:nvSpPr>
          <p:cNvPr id="5" name="Rectangle 1"/>
          <p:cNvSpPr>
            <a:spLocks noChangeArrowheads="1"/>
          </p:cNvSpPr>
          <p:nvPr/>
        </p:nvSpPr>
        <p:spPr bwMode="auto">
          <a:xfrm>
            <a:off x="0" y="105489"/>
            <a:ext cx="110799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E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es-E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409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r>
              <a:rPr lang="es-ES" b="1" i="1" dirty="0" err="1"/>
              <a:t>Answers</a:t>
            </a:r>
            <a:endParaRPr lang="es-ES" b="1" i="1" dirty="0"/>
          </a:p>
          <a:p>
            <a:r>
              <a:rPr lang="en-US" i="1" dirty="0"/>
              <a:t>(a) ban / to advertise / (a) label / to introduce / (a) consumer / to produce</a:t>
            </a:r>
            <a:endParaRPr lang="es-ES" dirty="0"/>
          </a:p>
        </p:txBody>
      </p:sp>
    </p:spTree>
    <p:extLst>
      <p:ext uri="{BB962C8B-B14F-4D97-AF65-F5344CB8AC3E}">
        <p14:creationId xmlns:p14="http://schemas.microsoft.com/office/powerpoint/2010/main" val="2712987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597976" y="1253756"/>
            <a:ext cx="7290053" cy="3017520"/>
          </a:xfrm>
        </p:spPr>
        <p:txBody>
          <a:bodyPr>
            <a:normAutofit fontScale="85000" lnSpcReduction="20000"/>
          </a:bodyPr>
          <a:lstStyle/>
          <a:p>
            <a:r>
              <a:rPr lang="en-US" dirty="0"/>
              <a:t> </a:t>
            </a:r>
            <a:endParaRPr lang="es-ES" dirty="0"/>
          </a:p>
          <a:p>
            <a:r>
              <a:rPr lang="en-US" dirty="0"/>
              <a:t>						</a:t>
            </a:r>
            <a:endParaRPr lang="es-ES" dirty="0"/>
          </a:p>
          <a:p>
            <a:r>
              <a:rPr lang="en-US" b="1" dirty="0"/>
              <a:t>III	Read Jimmy’s problem and write some suggestions.</a:t>
            </a:r>
            <a:endParaRPr lang="es-ES" dirty="0"/>
          </a:p>
          <a:p>
            <a:r>
              <a:rPr lang="en-US" b="1" dirty="0"/>
              <a:t> </a:t>
            </a:r>
            <a:endParaRPr lang="es-ES" dirty="0"/>
          </a:p>
          <a:p>
            <a:r>
              <a:rPr lang="en-US" dirty="0"/>
              <a:t>“Jimmy is in University. He is eating junk food every day. He is putting on weight, and he     doesn’t have energy to study”.</a:t>
            </a:r>
            <a:endParaRPr lang="es-ES" dirty="0"/>
          </a:p>
          <a:p>
            <a:r>
              <a:rPr lang="en-US" dirty="0"/>
              <a:t>  Example: He has to ……/ he should………/ he doesn´t have to….</a:t>
            </a:r>
            <a:endParaRPr lang="es-ES" dirty="0"/>
          </a:p>
          <a:p>
            <a:r>
              <a:rPr lang="en-US" dirty="0"/>
              <a:t> </a:t>
            </a:r>
            <a:endParaRPr lang="es-ES" dirty="0"/>
          </a:p>
          <a:p>
            <a:r>
              <a:rPr lang="en-US" dirty="0"/>
              <a:t>	1._______________________________________________________ </a:t>
            </a:r>
            <a:endParaRPr lang="es-ES" dirty="0"/>
          </a:p>
          <a:p>
            <a:r>
              <a:rPr lang="en-US" dirty="0"/>
              <a:t>	2._______________________________________________________ </a:t>
            </a:r>
            <a:endParaRPr lang="es-ES" dirty="0"/>
          </a:p>
          <a:p>
            <a:r>
              <a:rPr lang="en-US" dirty="0"/>
              <a:t>	3._______________________________________________________</a:t>
            </a:r>
            <a:endParaRPr lang="es-ES" dirty="0"/>
          </a:p>
          <a:p>
            <a:endParaRPr lang="es-ES" dirty="0"/>
          </a:p>
        </p:txBody>
      </p:sp>
    </p:spTree>
    <p:extLst>
      <p:ext uri="{BB962C8B-B14F-4D97-AF65-F5344CB8AC3E}">
        <p14:creationId xmlns:p14="http://schemas.microsoft.com/office/powerpoint/2010/main" val="4109173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Remember</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20814652"/>
              </p:ext>
            </p:extLst>
          </p:nvPr>
        </p:nvGraphicFramePr>
        <p:xfrm>
          <a:off x="756471" y="2002536"/>
          <a:ext cx="7289802" cy="647700"/>
        </p:xfrm>
        <a:graphic>
          <a:graphicData uri="http://schemas.openxmlformats.org/drawingml/2006/table">
            <a:tbl>
              <a:tblPr firstRow="1" firstCol="1" bandRow="1">
                <a:tableStyleId>{54EE2C8A-F042-4330-B458-C269E026F8B9}</a:tableStyleId>
              </a:tblPr>
              <a:tblGrid>
                <a:gridCol w="809978">
                  <a:extLst>
                    <a:ext uri="{9D8B030D-6E8A-4147-A177-3AD203B41FA5}">
                      <a16:colId xmlns:a16="http://schemas.microsoft.com/office/drawing/2014/main" val="2704216795"/>
                    </a:ext>
                  </a:extLst>
                </a:gridCol>
                <a:gridCol w="809978">
                  <a:extLst>
                    <a:ext uri="{9D8B030D-6E8A-4147-A177-3AD203B41FA5}">
                      <a16:colId xmlns:a16="http://schemas.microsoft.com/office/drawing/2014/main" val="902995878"/>
                    </a:ext>
                  </a:extLst>
                </a:gridCol>
                <a:gridCol w="809978">
                  <a:extLst>
                    <a:ext uri="{9D8B030D-6E8A-4147-A177-3AD203B41FA5}">
                      <a16:colId xmlns:a16="http://schemas.microsoft.com/office/drawing/2014/main" val="1441947962"/>
                    </a:ext>
                  </a:extLst>
                </a:gridCol>
                <a:gridCol w="809978">
                  <a:extLst>
                    <a:ext uri="{9D8B030D-6E8A-4147-A177-3AD203B41FA5}">
                      <a16:colId xmlns:a16="http://schemas.microsoft.com/office/drawing/2014/main" val="3595046640"/>
                    </a:ext>
                  </a:extLst>
                </a:gridCol>
                <a:gridCol w="809978">
                  <a:extLst>
                    <a:ext uri="{9D8B030D-6E8A-4147-A177-3AD203B41FA5}">
                      <a16:colId xmlns:a16="http://schemas.microsoft.com/office/drawing/2014/main" val="3093002177"/>
                    </a:ext>
                  </a:extLst>
                </a:gridCol>
                <a:gridCol w="809978">
                  <a:extLst>
                    <a:ext uri="{9D8B030D-6E8A-4147-A177-3AD203B41FA5}">
                      <a16:colId xmlns:a16="http://schemas.microsoft.com/office/drawing/2014/main" val="285015528"/>
                    </a:ext>
                  </a:extLst>
                </a:gridCol>
                <a:gridCol w="809978">
                  <a:extLst>
                    <a:ext uri="{9D8B030D-6E8A-4147-A177-3AD203B41FA5}">
                      <a16:colId xmlns:a16="http://schemas.microsoft.com/office/drawing/2014/main" val="3772614300"/>
                    </a:ext>
                  </a:extLst>
                </a:gridCol>
                <a:gridCol w="809978">
                  <a:extLst>
                    <a:ext uri="{9D8B030D-6E8A-4147-A177-3AD203B41FA5}">
                      <a16:colId xmlns:a16="http://schemas.microsoft.com/office/drawing/2014/main" val="1378692931"/>
                    </a:ext>
                  </a:extLst>
                </a:gridCol>
                <a:gridCol w="809978">
                  <a:extLst>
                    <a:ext uri="{9D8B030D-6E8A-4147-A177-3AD203B41FA5}">
                      <a16:colId xmlns:a16="http://schemas.microsoft.com/office/drawing/2014/main" val="939103634"/>
                    </a:ext>
                  </a:extLst>
                </a:gridCol>
              </a:tblGrid>
              <a:tr h="323850">
                <a:tc>
                  <a:txBody>
                    <a:bodyPr/>
                    <a:lstStyle/>
                    <a:p>
                      <a:pPr algn="ctr">
                        <a:lnSpc>
                          <a:spcPts val="1200"/>
                        </a:lnSpc>
                        <a:spcAft>
                          <a:spcPts val="0"/>
                        </a:spcAft>
                      </a:pPr>
                      <a:r>
                        <a:rPr lang="es-CL" sz="1000">
                          <a:effectLst/>
                        </a:rPr>
                        <a:t>Subject Pronouns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ts val="1200"/>
                        </a:lnSpc>
                        <a:spcAft>
                          <a:spcPts val="0"/>
                        </a:spcAft>
                      </a:pPr>
                      <a:r>
                        <a:rPr lang="es-CL" sz="1000">
                          <a:effectLst/>
                        </a:rPr>
                        <a:t>I</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you</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he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she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it</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we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you</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they</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extLst>
                  <a:ext uri="{0D108BD9-81ED-4DB2-BD59-A6C34878D82A}">
                    <a16:rowId xmlns:a16="http://schemas.microsoft.com/office/drawing/2014/main" val="2190462609"/>
                  </a:ext>
                </a:extLst>
              </a:tr>
              <a:tr h="323850">
                <a:tc>
                  <a:txBody>
                    <a:bodyPr/>
                    <a:lstStyle/>
                    <a:p>
                      <a:pPr algn="ctr">
                        <a:lnSpc>
                          <a:spcPts val="1200"/>
                        </a:lnSpc>
                        <a:spcAft>
                          <a:spcPts val="0"/>
                        </a:spcAft>
                      </a:pPr>
                      <a:r>
                        <a:rPr lang="es-CL" sz="1000">
                          <a:effectLst/>
                        </a:rPr>
                        <a:t>Possessive Adjectives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a:lnSpc>
                          <a:spcPts val="1200"/>
                        </a:lnSpc>
                        <a:spcAft>
                          <a:spcPts val="0"/>
                        </a:spcAft>
                      </a:pPr>
                      <a:r>
                        <a:rPr lang="es-CL" sz="1000">
                          <a:effectLst/>
                        </a:rPr>
                        <a:t>my</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your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his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her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its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our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a:effectLst/>
                        </a:rPr>
                        <a:t>your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tc>
                  <a:txBody>
                    <a:bodyPr/>
                    <a:lstStyle/>
                    <a:p>
                      <a:pPr>
                        <a:lnSpc>
                          <a:spcPts val="1200"/>
                        </a:lnSpc>
                        <a:spcAft>
                          <a:spcPts val="0"/>
                        </a:spcAft>
                      </a:pPr>
                      <a:r>
                        <a:rPr lang="es-CL" sz="1000" dirty="0" err="1">
                          <a:effectLst/>
                        </a:rPr>
                        <a:t>their</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5" marB="9525"/>
                </a:tc>
                <a:extLst>
                  <a:ext uri="{0D108BD9-81ED-4DB2-BD59-A6C34878D82A}">
                    <a16:rowId xmlns:a16="http://schemas.microsoft.com/office/drawing/2014/main" val="680865210"/>
                  </a:ext>
                </a:extLst>
              </a:tr>
            </a:tbl>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ES" altLang="es-ES"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Possessives</a:t>
            </a:r>
            <a:endParaRPr kumimoji="0" lang="es-ES" altLang="es-ES" sz="6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00535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250" y="438912"/>
            <a:ext cx="7235899" cy="681051"/>
          </a:xfrm>
        </p:spPr>
        <p:txBody>
          <a:bodyPr/>
          <a:lstStyle/>
          <a:p>
            <a:r>
              <a:rPr lang="es-ES" dirty="0" err="1" smtClean="0"/>
              <a:t>Possessive</a:t>
            </a:r>
            <a:r>
              <a:rPr lang="es-ES" dirty="0" smtClean="0"/>
              <a:t> </a:t>
            </a:r>
            <a:r>
              <a:rPr lang="es-ES" dirty="0" err="1" smtClean="0"/>
              <a:t>exercises</a:t>
            </a:r>
            <a:endParaRPr lang="es-ES" dirty="0"/>
          </a:p>
        </p:txBody>
      </p:sp>
      <p:sp>
        <p:nvSpPr>
          <p:cNvPr id="3" name="Marcador de contenido 2"/>
          <p:cNvSpPr>
            <a:spLocks noGrp="1"/>
          </p:cNvSpPr>
          <p:nvPr>
            <p:ph idx="1"/>
          </p:nvPr>
        </p:nvSpPr>
        <p:spPr>
          <a:xfrm>
            <a:off x="645043" y="1119963"/>
            <a:ext cx="7413108" cy="3612057"/>
          </a:xfrm>
        </p:spPr>
        <p:txBody>
          <a:bodyPr>
            <a:normAutofit fontScale="25000" lnSpcReduction="20000"/>
          </a:bodyPr>
          <a:lstStyle/>
          <a:p>
            <a:r>
              <a:rPr lang="en-US" sz="5600" dirty="0"/>
              <a:t>Choose the right possessive adjective:</a:t>
            </a:r>
            <a:endParaRPr lang="es-ES" sz="5600" dirty="0"/>
          </a:p>
          <a:p>
            <a:r>
              <a:rPr lang="en-US" sz="5600" dirty="0"/>
              <a:t> </a:t>
            </a:r>
            <a:endParaRPr lang="es-ES" sz="5600" dirty="0"/>
          </a:p>
          <a:p>
            <a:pPr lvl="0"/>
            <a:r>
              <a:rPr lang="en-US" sz="5600" dirty="0" smtClean="0"/>
              <a:t>1.Two </a:t>
            </a:r>
            <a:r>
              <a:rPr lang="en-US" sz="5600" dirty="0"/>
              <a:t>students didn’t do  _____mathematics homework.</a:t>
            </a:r>
            <a:endParaRPr lang="es-ES" sz="5600" dirty="0"/>
          </a:p>
          <a:p>
            <a:r>
              <a:rPr lang="en-US" sz="5600" dirty="0"/>
              <a:t> </a:t>
            </a:r>
            <a:endParaRPr lang="es-ES" sz="5600" dirty="0"/>
          </a:p>
          <a:p>
            <a:pPr lvl="0"/>
            <a:r>
              <a:rPr lang="en-US" sz="5600" dirty="0" smtClean="0"/>
              <a:t>2.I </a:t>
            </a:r>
            <a:r>
              <a:rPr lang="en-US" sz="5600" dirty="0"/>
              <a:t>have a car.________ car is black</a:t>
            </a:r>
            <a:endParaRPr lang="es-ES" sz="5600" dirty="0"/>
          </a:p>
          <a:p>
            <a:r>
              <a:rPr lang="en-US" sz="5600" dirty="0"/>
              <a:t> </a:t>
            </a:r>
            <a:endParaRPr lang="es-ES" sz="5600" dirty="0"/>
          </a:p>
          <a:p>
            <a:pPr lvl="0"/>
            <a:r>
              <a:rPr lang="en-US" sz="5600" dirty="0" smtClean="0"/>
              <a:t>3.We </a:t>
            </a:r>
            <a:r>
              <a:rPr lang="en-US" sz="5600" dirty="0"/>
              <a:t>have a dog. _________name is </a:t>
            </a:r>
            <a:r>
              <a:rPr lang="en-US" sz="5600" dirty="0" err="1"/>
              <a:t>Pancho</a:t>
            </a:r>
            <a:endParaRPr lang="es-ES" sz="5600" dirty="0"/>
          </a:p>
          <a:p>
            <a:r>
              <a:rPr lang="en-US" sz="5600" dirty="0"/>
              <a:t> </a:t>
            </a:r>
            <a:endParaRPr lang="es-ES" sz="5600" dirty="0"/>
          </a:p>
          <a:p>
            <a:pPr lvl="0"/>
            <a:r>
              <a:rPr lang="en-US" sz="5600" dirty="0" smtClean="0"/>
              <a:t>4.Nancy </a:t>
            </a:r>
            <a:r>
              <a:rPr lang="en-US" sz="5600" dirty="0"/>
              <a:t>is from England. __________husband is from Australia</a:t>
            </a:r>
            <a:endParaRPr lang="es-ES" sz="5600" dirty="0"/>
          </a:p>
          <a:p>
            <a:r>
              <a:rPr lang="en-US" sz="5600" dirty="0"/>
              <a:t> </a:t>
            </a:r>
            <a:endParaRPr lang="es-ES" sz="5600" dirty="0"/>
          </a:p>
          <a:p>
            <a:pPr lvl="0"/>
            <a:r>
              <a:rPr lang="en-US" sz="5600" dirty="0" smtClean="0"/>
              <a:t>5.Mr</a:t>
            </a:r>
            <a:r>
              <a:rPr lang="en-US" sz="5600" dirty="0"/>
              <a:t>. Ryan has a van.___________ van is very old.</a:t>
            </a:r>
            <a:endParaRPr lang="es-ES" sz="5600" dirty="0"/>
          </a:p>
          <a:p>
            <a:r>
              <a:rPr lang="en-US" sz="5600" dirty="0"/>
              <a:t> </a:t>
            </a:r>
            <a:endParaRPr lang="es-ES" sz="5600" dirty="0"/>
          </a:p>
          <a:p>
            <a:r>
              <a:rPr lang="en-US" sz="5600" dirty="0"/>
              <a:t> </a:t>
            </a:r>
            <a:endParaRPr lang="es-ES" sz="5600" dirty="0"/>
          </a:p>
          <a:p>
            <a:endParaRPr lang="es-ES" dirty="0"/>
          </a:p>
        </p:txBody>
      </p:sp>
    </p:spTree>
    <p:extLst>
      <p:ext uri="{BB962C8B-B14F-4D97-AF65-F5344CB8AC3E}">
        <p14:creationId xmlns:p14="http://schemas.microsoft.com/office/powerpoint/2010/main" val="2977245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480945" y="1213197"/>
            <a:ext cx="4899755" cy="2989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defTabSz="685800">
              <a:buClrTx/>
            </a:pPr>
            <a:r>
              <a:rPr lang="es-CL" altLang="es-CL" sz="1350" b="1" dirty="0">
                <a:solidFill>
                  <a:srgbClr val="000000"/>
                </a:solidFill>
                <a:latin typeface="Verdana" panose="020B0604030504040204" pitchFamily="34" charset="0"/>
              </a:rPr>
              <a:t>1. </a:t>
            </a:r>
            <a:r>
              <a:rPr lang="es-CL" altLang="es-CL" sz="1350" dirty="0"/>
              <a:t>  </a:t>
            </a:r>
            <a:r>
              <a:rPr lang="es-CL" altLang="es-CL" sz="3225" b="1" dirty="0">
                <a:solidFill>
                  <a:srgbClr val="000000"/>
                </a:solidFill>
                <a:latin typeface="Verdana" panose="020B0604030504040204" pitchFamily="34" charset="0"/>
              </a:rPr>
              <a:t> </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Whose</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umbrella</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is</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it</a:t>
            </a:r>
            <a:r>
              <a:rPr lang="es-CL" altLang="es-CL" sz="1350" b="1" dirty="0">
                <a:solidFill>
                  <a:srgbClr val="000000"/>
                </a:solidFill>
                <a:latin typeface="Verdana" panose="020B0604030504040204" pitchFamily="34" charset="0"/>
              </a:rPr>
              <a:t> ? (</a:t>
            </a:r>
            <a:r>
              <a:rPr lang="es-CL" altLang="es-CL" sz="1350" b="1" dirty="0" err="1">
                <a:solidFill>
                  <a:srgbClr val="000000"/>
                </a:solidFill>
                <a:latin typeface="Verdana" panose="020B0604030504040204" pitchFamily="34" charset="0"/>
              </a:rPr>
              <a:t>the</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teacher</a:t>
            </a:r>
            <a:r>
              <a:rPr lang="es-CL" altLang="es-CL" sz="1350" b="1" dirty="0">
                <a:solidFill>
                  <a:srgbClr val="000000"/>
                </a:solidFill>
                <a:latin typeface="Verdana" panose="020B0604030504040204" pitchFamily="34" charset="0"/>
              </a:rPr>
              <a:t>)</a:t>
            </a:r>
          </a:p>
          <a:p>
            <a:pPr algn="r" defTabSz="685800">
              <a:buClrTx/>
            </a:pPr>
            <a:r>
              <a:rPr lang="es-CL" altLang="es-CL" sz="1350" b="1" dirty="0">
                <a:solidFill>
                  <a:srgbClr val="000000"/>
                </a:solidFill>
                <a:latin typeface="Verdana" panose="020B0604030504040204" pitchFamily="34" charset="0"/>
              </a:rPr>
              <a:t>_____________________________ </a:t>
            </a:r>
            <a:r>
              <a:rPr lang="es-CL" altLang="es-CL" sz="1350" dirty="0"/>
              <a:t>  </a:t>
            </a:r>
            <a:r>
              <a:rPr lang="es-CL" altLang="es-CL" sz="525" b="1" dirty="0">
                <a:solidFill>
                  <a:srgbClr val="000000"/>
                </a:solidFill>
                <a:latin typeface="Verdana" panose="020B0604030504040204" pitchFamily="34" charset="0"/>
              </a:rPr>
              <a:t>..</a:t>
            </a:r>
            <a:endParaRPr lang="es-CL" altLang="es-CL" sz="1050" dirty="0"/>
          </a:p>
          <a:p>
            <a:pPr algn="r" defTabSz="685800">
              <a:buClrTx/>
            </a:pPr>
            <a:r>
              <a:rPr lang="es-CL" altLang="es-CL" sz="1350" b="1" dirty="0">
                <a:solidFill>
                  <a:srgbClr val="000000"/>
                </a:solidFill>
                <a:latin typeface="Verdana" panose="020B0604030504040204" pitchFamily="34" charset="0"/>
              </a:rPr>
              <a:t>2. </a:t>
            </a:r>
            <a:r>
              <a:rPr lang="es-CL" altLang="es-CL" sz="1350" dirty="0"/>
              <a:t>  </a:t>
            </a:r>
            <a:r>
              <a:rPr lang="es-CL" altLang="es-CL" sz="3975" b="1" dirty="0">
                <a:solidFill>
                  <a:srgbClr val="000000"/>
                </a:solidFill>
                <a:latin typeface="Verdana" panose="020B0604030504040204" pitchFamily="34" charset="0"/>
              </a:rPr>
              <a:t> </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Whose</a:t>
            </a:r>
            <a:r>
              <a:rPr lang="es-CL" altLang="es-CL" sz="1350" b="1" dirty="0">
                <a:solidFill>
                  <a:srgbClr val="000000"/>
                </a:solidFill>
                <a:latin typeface="Verdana" panose="020B0604030504040204" pitchFamily="34" charset="0"/>
              </a:rPr>
              <a:t> guitar </a:t>
            </a:r>
            <a:r>
              <a:rPr lang="es-CL" altLang="es-CL" sz="1350" b="1" dirty="0" err="1">
                <a:solidFill>
                  <a:srgbClr val="000000"/>
                </a:solidFill>
                <a:latin typeface="Verdana" panose="020B0604030504040204" pitchFamily="34" charset="0"/>
              </a:rPr>
              <a:t>is</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it</a:t>
            </a:r>
            <a:r>
              <a:rPr lang="es-CL" altLang="es-CL" sz="1350" b="1" dirty="0">
                <a:solidFill>
                  <a:srgbClr val="000000"/>
                </a:solidFill>
                <a:latin typeface="Verdana" panose="020B0604030504040204" pitchFamily="34" charset="0"/>
              </a:rPr>
              <a:t> ? (Frankie)</a:t>
            </a:r>
          </a:p>
          <a:p>
            <a:pPr algn="r" defTabSz="685800">
              <a:buClrTx/>
            </a:pPr>
            <a:r>
              <a:rPr lang="es-CL" altLang="es-CL" sz="1350" b="1" dirty="0">
                <a:solidFill>
                  <a:srgbClr val="000000"/>
                </a:solidFill>
                <a:latin typeface="Verdana" panose="020B0604030504040204" pitchFamily="34" charset="0"/>
              </a:rPr>
              <a:t>_____________________________ </a:t>
            </a:r>
            <a:r>
              <a:rPr lang="es-CL" altLang="es-CL" sz="1350" dirty="0"/>
              <a:t>  </a:t>
            </a:r>
            <a:r>
              <a:rPr lang="es-CL" altLang="es-CL" sz="525" b="1" dirty="0">
                <a:solidFill>
                  <a:srgbClr val="000000"/>
                </a:solidFill>
                <a:latin typeface="Verdana" panose="020B0604030504040204" pitchFamily="34" charset="0"/>
              </a:rPr>
              <a:t>.</a:t>
            </a:r>
            <a:r>
              <a:rPr lang="es-CL" altLang="es-CL" sz="1350" dirty="0"/>
              <a:t/>
            </a:r>
            <a:br>
              <a:rPr lang="es-CL" altLang="es-CL" sz="1350" dirty="0"/>
            </a:br>
            <a:r>
              <a:rPr lang="es-CL" altLang="es-CL" sz="1350" dirty="0"/>
              <a:t/>
            </a:r>
            <a:br>
              <a:rPr lang="es-CL" altLang="es-CL" sz="1350" dirty="0"/>
            </a:br>
            <a:r>
              <a:rPr lang="es-CL" altLang="es-CL" sz="1350" b="1" dirty="0">
                <a:solidFill>
                  <a:srgbClr val="000000"/>
                </a:solidFill>
                <a:latin typeface="Verdana" panose="020B0604030504040204" pitchFamily="34" charset="0"/>
              </a:rPr>
              <a:t>3. </a:t>
            </a:r>
            <a:r>
              <a:rPr lang="es-CL" altLang="es-CL" sz="1350" dirty="0"/>
              <a:t>  </a:t>
            </a:r>
            <a:r>
              <a:rPr lang="es-CL" altLang="es-CL" sz="4500" b="1" dirty="0">
                <a:solidFill>
                  <a:srgbClr val="000000"/>
                </a:solidFill>
                <a:latin typeface="Verdana" panose="020B0604030504040204" pitchFamily="34" charset="0"/>
              </a:rPr>
              <a:t> </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Whose</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toys</a:t>
            </a:r>
            <a:r>
              <a:rPr lang="es-CL" altLang="es-CL" sz="1350" b="1" dirty="0">
                <a:solidFill>
                  <a:srgbClr val="000000"/>
                </a:solidFill>
                <a:latin typeface="Verdana" panose="020B0604030504040204" pitchFamily="34" charset="0"/>
              </a:rPr>
              <a:t> are </a:t>
            </a:r>
            <a:r>
              <a:rPr lang="es-CL" altLang="es-CL" sz="1350" b="1" dirty="0" err="1">
                <a:solidFill>
                  <a:srgbClr val="000000"/>
                </a:solidFill>
                <a:latin typeface="Verdana" panose="020B0604030504040204" pitchFamily="34" charset="0"/>
              </a:rPr>
              <a:t>they</a:t>
            </a:r>
            <a:r>
              <a:rPr lang="es-CL" altLang="es-CL" sz="1350" b="1" dirty="0">
                <a:solidFill>
                  <a:srgbClr val="000000"/>
                </a:solidFill>
                <a:latin typeface="Verdana" panose="020B0604030504040204" pitchFamily="34" charset="0"/>
              </a:rPr>
              <a:t> ? (</a:t>
            </a:r>
            <a:r>
              <a:rPr lang="es-CL" altLang="es-CL" sz="1350" b="1" dirty="0" err="1">
                <a:solidFill>
                  <a:srgbClr val="000000"/>
                </a:solidFill>
                <a:latin typeface="Verdana" panose="020B0604030504040204" pitchFamily="34" charset="0"/>
              </a:rPr>
              <a:t>The</a:t>
            </a:r>
            <a:r>
              <a:rPr lang="es-CL" altLang="es-CL" sz="1350" b="1" dirty="0">
                <a:solidFill>
                  <a:srgbClr val="000000"/>
                </a:solidFill>
                <a:latin typeface="Verdana" panose="020B0604030504040204" pitchFamily="34" charset="0"/>
              </a:rPr>
              <a:t> </a:t>
            </a:r>
            <a:r>
              <a:rPr lang="es-CL" altLang="es-CL" sz="1350" b="1" dirty="0" err="1">
                <a:solidFill>
                  <a:srgbClr val="000000"/>
                </a:solidFill>
                <a:latin typeface="Verdana" panose="020B0604030504040204" pitchFamily="34" charset="0"/>
              </a:rPr>
              <a:t>children</a:t>
            </a:r>
            <a:r>
              <a:rPr lang="es-CL" altLang="es-CL" sz="1350" b="1" dirty="0">
                <a:solidFill>
                  <a:srgbClr val="000000"/>
                </a:solidFill>
                <a:latin typeface="Verdana" panose="020B0604030504040204" pitchFamily="34" charset="0"/>
              </a:rPr>
              <a:t>)</a:t>
            </a:r>
          </a:p>
          <a:p>
            <a:pPr algn="r" defTabSz="685800">
              <a:buClrTx/>
            </a:pPr>
            <a:r>
              <a:rPr lang="es-CL" altLang="es-CL" sz="1350" b="1" dirty="0">
                <a:solidFill>
                  <a:srgbClr val="000000"/>
                </a:solidFill>
                <a:latin typeface="Verdana" panose="020B0604030504040204" pitchFamily="34" charset="0"/>
              </a:rPr>
              <a:t>______________________________</a:t>
            </a:r>
          </a:p>
          <a:p>
            <a:pPr algn="r" defTabSz="685800">
              <a:buClrTx/>
            </a:pPr>
            <a:r>
              <a:rPr lang="es-CL" altLang="es-CL" sz="1350" b="1" dirty="0">
                <a:solidFill>
                  <a:srgbClr val="000000"/>
                </a:solidFill>
                <a:latin typeface="Verdana" panose="020B0604030504040204" pitchFamily="34" charset="0"/>
              </a:rPr>
              <a:t> </a:t>
            </a:r>
            <a:r>
              <a:rPr lang="es-CL" altLang="es-CL" sz="1350" dirty="0"/>
              <a:t>  </a:t>
            </a:r>
            <a:r>
              <a:rPr lang="es-CL" altLang="es-CL" sz="525" b="1" dirty="0">
                <a:solidFill>
                  <a:srgbClr val="000000"/>
                </a:solidFill>
                <a:latin typeface="Verdana" panose="020B0604030504040204" pitchFamily="34" charset="0"/>
              </a:rPr>
              <a:t>.</a:t>
            </a:r>
            <a:r>
              <a:rPr lang="es-CL" altLang="es-CL" sz="1350" dirty="0"/>
              <a:t> </a:t>
            </a:r>
          </a:p>
        </p:txBody>
      </p:sp>
      <p:pic>
        <p:nvPicPr>
          <p:cNvPr id="1026" name="Picture 2" descr="https://www.anglaisfacile.com/cgi2/myexam/images/134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9560" y="1476986"/>
            <a:ext cx="942975" cy="5214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splay virtual keyboard interfac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4488" y="-1875235"/>
            <a:ext cx="200025" cy="9286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isplay virtual keyboard interfac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75697" y="-1177529"/>
            <a:ext cx="200025" cy="928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anglaisfacile.com/cgi2/myexam/images/135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99256" y="2389940"/>
            <a:ext cx="700088" cy="63579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isplay virtual keyboard interfac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67261" y="-973410"/>
            <a:ext cx="200025" cy="92869"/>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Display virtual keyboard interfac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31629" y="40481"/>
            <a:ext cx="200025" cy="9286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www.anglaisfacile.com/cgi2/myexam/images/1483.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6557" y="3428796"/>
            <a:ext cx="814388"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Display virtual keyboard interfac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64677" y="819606"/>
            <a:ext cx="200025" cy="92869"/>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5061" y="14501"/>
            <a:ext cx="9058940" cy="933048"/>
          </a:xfrm>
        </p:spPr>
        <p:txBody>
          <a:bodyPr>
            <a:normAutofit fontScale="90000"/>
          </a:bodyPr>
          <a:lstStyle/>
          <a:p>
            <a:r>
              <a:rPr lang="en-US" sz="4000" b="1" dirty="0"/>
              <a:t/>
            </a:r>
            <a:br>
              <a:rPr lang="en-US" sz="4000" b="1" dirty="0"/>
            </a:br>
            <a:r>
              <a:rPr lang="en-US" sz="2700" b="1" dirty="0"/>
              <a:t>Extra:</a:t>
            </a:r>
            <a:r>
              <a:rPr lang="en-US" sz="2200" b="1" dirty="0"/>
              <a:t> Genitive case/ possessive case: </a:t>
            </a:r>
            <a:r>
              <a:rPr lang="en-US" sz="1600" b="1" dirty="0"/>
              <a:t>Answer with the appropriate POSSESSIVE CASE OR GENITIVE CASE.</a:t>
            </a:r>
            <a:endParaRPr lang="es-CL" sz="1600" dirty="0"/>
          </a:p>
        </p:txBody>
      </p:sp>
      <p:sp>
        <p:nvSpPr>
          <p:cNvPr id="3" name="Marcador de contenido 2"/>
          <p:cNvSpPr>
            <a:spLocks noGrp="1"/>
          </p:cNvSpPr>
          <p:nvPr>
            <p:ph idx="1"/>
          </p:nvPr>
        </p:nvSpPr>
        <p:spPr>
          <a:xfrm>
            <a:off x="184935" y="1432272"/>
            <a:ext cx="3657600" cy="4290704"/>
          </a:xfrm>
        </p:spPr>
        <p:txBody>
          <a:bodyPr/>
          <a:lstStyle/>
          <a:p>
            <a:r>
              <a:rPr lang="es-CL" dirty="0"/>
              <a:t>  </a:t>
            </a:r>
          </a:p>
        </p:txBody>
      </p:sp>
    </p:spTree>
    <p:controls>
      <mc:AlternateContent xmlns:mc="http://schemas.openxmlformats.org/markup-compatibility/2006">
        <mc:Choice xmlns:v="urn:schemas-microsoft-com:vml" Requires="v">
          <p:control spid="3086" name="HTMLText1" r:id="rId2" imgW="3048120" imgH="228600"/>
        </mc:Choice>
        <mc:Fallback>
          <p:control name="HTMLText1" r:id="rId2" imgW="3048120" imgH="228600">
            <p:pic>
              <p:nvPicPr>
                <p:cNvPr id="5" name="HTMLText1"/>
                <p:cNvPicPr preferRelativeResize="0">
                  <a:picLocks noChangeArrowheads="1" noChangeShapeType="1"/>
                </p:cNvPicPr>
                <p:nvPr/>
              </p:nvPicPr>
              <p:blipFill>
                <a:blip r:embed="rId11"/>
                <a:srcRect/>
                <a:stretch>
                  <a:fillRect/>
                </a:stretch>
              </p:blipFill>
              <p:spPr bwMode="auto">
                <a:xfrm>
                  <a:off x="1144588" y="0"/>
                  <a:ext cx="3121025" cy="2270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87" name="HTMLText2" r:id="rId3" imgW="3048120" imgH="228600"/>
        </mc:Choice>
        <mc:Fallback>
          <p:control name="HTMLText2" r:id="rId3" imgW="3048120" imgH="228600">
            <p:pic>
              <p:nvPicPr>
                <p:cNvPr id="6" name="HTMLText2"/>
                <p:cNvPicPr preferRelativeResize="0">
                  <a:picLocks noChangeArrowheads="1" noChangeShapeType="1"/>
                </p:cNvPicPr>
                <p:nvPr/>
              </p:nvPicPr>
              <p:blipFill>
                <a:blip r:embed="rId11"/>
                <a:srcRect/>
                <a:stretch>
                  <a:fillRect/>
                </a:stretch>
              </p:blipFill>
              <p:spPr bwMode="auto">
                <a:xfrm>
                  <a:off x="1144588" y="0"/>
                  <a:ext cx="3121025" cy="2270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88" name="HTMLText3" r:id="rId4" imgW="3048120" imgH="228600"/>
        </mc:Choice>
        <mc:Fallback>
          <p:control name="HTMLText3" r:id="rId4" imgW="3048120" imgH="228600">
            <p:pic>
              <p:nvPicPr>
                <p:cNvPr id="7" name="HTMLText3"/>
                <p:cNvPicPr preferRelativeResize="0">
                  <a:picLocks noChangeArrowheads="1" noChangeShapeType="1"/>
                </p:cNvPicPr>
                <p:nvPr/>
              </p:nvPicPr>
              <p:blipFill>
                <a:blip r:embed="rId11"/>
                <a:srcRect/>
                <a:stretch>
                  <a:fillRect/>
                </a:stretch>
              </p:blipFill>
              <p:spPr bwMode="auto">
                <a:xfrm>
                  <a:off x="0" y="-26988"/>
                  <a:ext cx="3121025" cy="228601"/>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89" name="HTMLText4" r:id="rId5" imgW="3048120" imgH="228600"/>
        </mc:Choice>
        <mc:Fallback>
          <p:control name="HTMLText4" r:id="rId5" imgW="3048120" imgH="228600">
            <p:pic>
              <p:nvPicPr>
                <p:cNvPr id="8" name="HTMLText4"/>
                <p:cNvPicPr preferRelativeResize="0">
                  <a:picLocks noChangeArrowheads="1" noChangeShapeType="1"/>
                </p:cNvPicPr>
                <p:nvPr/>
              </p:nvPicPr>
              <p:blipFill>
                <a:blip r:embed="rId11"/>
                <a:srcRect/>
                <a:stretch>
                  <a:fillRect/>
                </a:stretch>
              </p:blipFill>
              <p:spPr bwMode="auto">
                <a:xfrm>
                  <a:off x="1144588" y="-1279525"/>
                  <a:ext cx="3121025" cy="8382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527022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0800000" flipV="1">
            <a:off x="531747" y="141480"/>
            <a:ext cx="5891130" cy="416480"/>
          </a:xfrm>
        </p:spPr>
        <p:txBody>
          <a:bodyPr>
            <a:normAutofit/>
          </a:bodyPr>
          <a:lstStyle/>
          <a:p>
            <a:r>
              <a:rPr lang="es-CL" sz="2400" dirty="0" smtClean="0"/>
              <a:t>Dialogue: </a:t>
            </a:r>
            <a:r>
              <a:rPr lang="es-CL" sz="2400" dirty="0" err="1" smtClean="0"/>
              <a:t>pair</a:t>
            </a:r>
            <a:r>
              <a:rPr lang="es-CL" sz="2400" dirty="0" smtClean="0"/>
              <a:t> </a:t>
            </a:r>
            <a:r>
              <a:rPr lang="es-CL" sz="2400" dirty="0" err="1" smtClean="0"/>
              <a:t>work</a:t>
            </a:r>
            <a:r>
              <a:rPr lang="es-CL" sz="2400" dirty="0" smtClean="0"/>
              <a:t> </a:t>
            </a:r>
            <a:r>
              <a:rPr lang="es-CL" sz="2400" dirty="0" err="1" smtClean="0"/>
              <a:t>practice</a:t>
            </a:r>
            <a:endParaRPr lang="es-CL" sz="2400" dirty="0"/>
          </a:p>
        </p:txBody>
      </p:sp>
      <p:sp>
        <p:nvSpPr>
          <p:cNvPr id="3" name="Marcador de contenido 2"/>
          <p:cNvSpPr>
            <a:spLocks noGrp="1"/>
          </p:cNvSpPr>
          <p:nvPr>
            <p:ph idx="1"/>
          </p:nvPr>
        </p:nvSpPr>
        <p:spPr>
          <a:xfrm>
            <a:off x="308344" y="733648"/>
            <a:ext cx="6847368" cy="4214368"/>
          </a:xfrm>
        </p:spPr>
        <p:txBody>
          <a:bodyPr>
            <a:normAutofit fontScale="62500" lnSpcReduction="20000"/>
          </a:bodyPr>
          <a:lstStyle/>
          <a:p>
            <a:r>
              <a:rPr lang="es-CL" sz="2200" dirty="0"/>
              <a:t>Francis: Hi Alex, </a:t>
            </a:r>
            <a:r>
              <a:rPr lang="es-CL" sz="2200" dirty="0" err="1"/>
              <a:t>you</a:t>
            </a:r>
            <a:r>
              <a:rPr lang="es-CL" sz="2200" dirty="0"/>
              <a:t> look </a:t>
            </a:r>
            <a:r>
              <a:rPr lang="es-CL" sz="2200" dirty="0" err="1"/>
              <a:t>sad</a:t>
            </a:r>
            <a:r>
              <a:rPr lang="es-CL" sz="2200" dirty="0"/>
              <a:t>. </a:t>
            </a:r>
            <a:r>
              <a:rPr lang="es-CL" sz="2200" dirty="0" err="1"/>
              <a:t>What´s</a:t>
            </a:r>
            <a:r>
              <a:rPr lang="es-CL" sz="2200" dirty="0"/>
              <a:t> up?</a:t>
            </a:r>
          </a:p>
          <a:p>
            <a:r>
              <a:rPr lang="es-CL" sz="2200" dirty="0"/>
              <a:t>Alex: I </a:t>
            </a:r>
            <a:r>
              <a:rPr lang="es-CL" sz="2200" dirty="0" err="1"/>
              <a:t>have</a:t>
            </a:r>
            <a:r>
              <a:rPr lang="es-CL" sz="2200" dirty="0"/>
              <a:t> a </a:t>
            </a:r>
            <a:r>
              <a:rPr lang="es-CL" sz="2200" dirty="0" err="1"/>
              <a:t>problem</a:t>
            </a:r>
            <a:r>
              <a:rPr lang="es-CL" sz="2200" dirty="0"/>
              <a:t>.</a:t>
            </a:r>
          </a:p>
          <a:p>
            <a:r>
              <a:rPr lang="es-CL" sz="2200" dirty="0"/>
              <a:t>Francis: </a:t>
            </a:r>
            <a:r>
              <a:rPr lang="es-CL" sz="2200" dirty="0" err="1"/>
              <a:t>What</a:t>
            </a:r>
            <a:r>
              <a:rPr lang="es-CL" sz="2200" dirty="0"/>
              <a:t> </a:t>
            </a:r>
            <a:r>
              <a:rPr lang="es-CL" sz="2200" dirty="0" err="1"/>
              <a:t>is</a:t>
            </a:r>
            <a:r>
              <a:rPr lang="es-CL" sz="2200" dirty="0"/>
              <a:t> </a:t>
            </a:r>
            <a:r>
              <a:rPr lang="es-CL" sz="2200" dirty="0" err="1"/>
              <a:t>it</a:t>
            </a:r>
            <a:r>
              <a:rPr lang="es-CL" sz="2200" dirty="0"/>
              <a:t>?</a:t>
            </a:r>
          </a:p>
          <a:p>
            <a:r>
              <a:rPr lang="es-CL" sz="2200" dirty="0"/>
              <a:t>Alex: </a:t>
            </a:r>
            <a:r>
              <a:rPr lang="es-CL" sz="2200" dirty="0" err="1"/>
              <a:t>My</a:t>
            </a:r>
            <a:r>
              <a:rPr lang="es-CL" sz="2200" dirty="0"/>
              <a:t> </a:t>
            </a:r>
            <a:r>
              <a:rPr lang="es-CL" sz="2200" dirty="0" err="1"/>
              <a:t>cholesterol</a:t>
            </a:r>
            <a:r>
              <a:rPr lang="es-CL" sz="2200" dirty="0"/>
              <a:t> </a:t>
            </a:r>
            <a:r>
              <a:rPr lang="es-CL" sz="2200" dirty="0" err="1"/>
              <a:t>is</a:t>
            </a:r>
            <a:r>
              <a:rPr lang="es-CL" sz="2200" dirty="0"/>
              <a:t> </a:t>
            </a:r>
            <a:r>
              <a:rPr lang="es-CL" sz="2200" dirty="0" err="1"/>
              <a:t>too</a:t>
            </a:r>
            <a:r>
              <a:rPr lang="es-CL" sz="2200" dirty="0"/>
              <a:t> </a:t>
            </a:r>
            <a:r>
              <a:rPr lang="es-CL" sz="2200" dirty="0" err="1"/>
              <a:t>high</a:t>
            </a:r>
            <a:r>
              <a:rPr lang="es-CL" sz="2200" dirty="0"/>
              <a:t>. I am </a:t>
            </a:r>
            <a:r>
              <a:rPr lang="es-CL" sz="2200" dirty="0" err="1"/>
              <a:t>worried</a:t>
            </a:r>
            <a:r>
              <a:rPr lang="es-CL" sz="2200" dirty="0"/>
              <a:t>.</a:t>
            </a:r>
          </a:p>
          <a:p>
            <a:r>
              <a:rPr lang="es-CL" sz="2200" dirty="0"/>
              <a:t>Francis: </a:t>
            </a:r>
            <a:r>
              <a:rPr lang="es-CL" sz="2200" dirty="0" err="1"/>
              <a:t>Don´t</a:t>
            </a:r>
            <a:r>
              <a:rPr lang="es-CL" sz="2200" dirty="0"/>
              <a:t> </a:t>
            </a:r>
            <a:r>
              <a:rPr lang="es-CL" sz="2200" dirty="0" err="1"/>
              <a:t>worry</a:t>
            </a:r>
            <a:r>
              <a:rPr lang="es-CL" sz="2200" dirty="0"/>
              <a:t>. </a:t>
            </a:r>
            <a:r>
              <a:rPr lang="es-CL" sz="2200" dirty="0" err="1"/>
              <a:t>You</a:t>
            </a:r>
            <a:r>
              <a:rPr lang="es-CL" sz="2200" dirty="0"/>
              <a:t> </a:t>
            </a:r>
            <a:r>
              <a:rPr lang="es-CL" sz="2200" dirty="0" err="1"/>
              <a:t>just</a:t>
            </a:r>
            <a:r>
              <a:rPr lang="es-CL" sz="2200" dirty="0"/>
              <a:t> </a:t>
            </a:r>
            <a:r>
              <a:rPr lang="es-CL" sz="2200" dirty="0" err="1"/>
              <a:t>need</a:t>
            </a:r>
            <a:r>
              <a:rPr lang="es-CL" sz="2200" dirty="0"/>
              <a:t> a </a:t>
            </a:r>
            <a:r>
              <a:rPr lang="es-CL" sz="2200" dirty="0" err="1"/>
              <a:t>healthy</a:t>
            </a:r>
            <a:r>
              <a:rPr lang="es-CL" sz="2200" dirty="0"/>
              <a:t> </a:t>
            </a:r>
            <a:r>
              <a:rPr lang="es-CL" sz="2200" dirty="0" err="1"/>
              <a:t>diet</a:t>
            </a:r>
            <a:r>
              <a:rPr lang="es-CL" sz="2200" dirty="0"/>
              <a:t>.</a:t>
            </a:r>
          </a:p>
          <a:p>
            <a:r>
              <a:rPr lang="es-CL" sz="2200" dirty="0"/>
              <a:t>Alex: I </a:t>
            </a:r>
            <a:r>
              <a:rPr lang="es-CL" sz="2200" dirty="0" err="1"/>
              <a:t>know</a:t>
            </a:r>
            <a:r>
              <a:rPr lang="es-CL" sz="2200" dirty="0"/>
              <a:t> </a:t>
            </a:r>
            <a:r>
              <a:rPr lang="es-CL" sz="2200" dirty="0" err="1"/>
              <a:t>but</a:t>
            </a:r>
            <a:r>
              <a:rPr lang="es-CL" sz="2200" dirty="0"/>
              <a:t> I </a:t>
            </a:r>
            <a:r>
              <a:rPr lang="es-CL" sz="2200" dirty="0" err="1"/>
              <a:t>really</a:t>
            </a:r>
            <a:r>
              <a:rPr lang="es-CL" sz="2200" dirty="0"/>
              <a:t> </a:t>
            </a:r>
            <a:r>
              <a:rPr lang="es-CL" sz="2200" dirty="0" err="1"/>
              <a:t>like</a:t>
            </a:r>
            <a:r>
              <a:rPr lang="es-CL" sz="2200" dirty="0"/>
              <a:t> </a:t>
            </a:r>
            <a:r>
              <a:rPr lang="es-CL" sz="2200" dirty="0" err="1"/>
              <a:t>junk</a:t>
            </a:r>
            <a:r>
              <a:rPr lang="es-CL" sz="2200" dirty="0"/>
              <a:t> </a:t>
            </a:r>
            <a:r>
              <a:rPr lang="es-CL" sz="2200" dirty="0" err="1"/>
              <a:t>food</a:t>
            </a:r>
            <a:r>
              <a:rPr lang="es-CL" sz="2200" dirty="0"/>
              <a:t>. I am </a:t>
            </a:r>
            <a:r>
              <a:rPr lang="es-CL" sz="2200" dirty="0" err="1"/>
              <a:t>going</a:t>
            </a:r>
            <a:r>
              <a:rPr lang="es-CL" sz="2200" dirty="0"/>
              <a:t> to </a:t>
            </a:r>
            <a:r>
              <a:rPr lang="es-CL" sz="2200" dirty="0" err="1"/>
              <a:t>see</a:t>
            </a:r>
            <a:r>
              <a:rPr lang="es-CL" sz="2200" dirty="0"/>
              <a:t> a </a:t>
            </a:r>
            <a:r>
              <a:rPr lang="es-CL" sz="2200" dirty="0" err="1"/>
              <a:t>nutricionist</a:t>
            </a:r>
            <a:r>
              <a:rPr lang="es-CL" sz="2200" dirty="0"/>
              <a:t> </a:t>
            </a:r>
            <a:r>
              <a:rPr lang="es-CL" sz="2200" dirty="0" err="1"/>
              <a:t>tomorrow</a:t>
            </a:r>
            <a:r>
              <a:rPr lang="es-CL" sz="2200" dirty="0"/>
              <a:t> </a:t>
            </a:r>
            <a:r>
              <a:rPr lang="es-CL" sz="2200" dirty="0" err="1"/>
              <a:t>afternoon</a:t>
            </a:r>
            <a:r>
              <a:rPr lang="es-CL" sz="2200" dirty="0"/>
              <a:t>.</a:t>
            </a:r>
          </a:p>
          <a:p>
            <a:r>
              <a:rPr lang="es-CL" sz="2200" dirty="0"/>
              <a:t>Francis: </a:t>
            </a:r>
            <a:r>
              <a:rPr lang="es-CL" sz="2200" dirty="0" err="1"/>
              <a:t>Perfect</a:t>
            </a:r>
            <a:r>
              <a:rPr lang="es-CL" sz="2200" dirty="0"/>
              <a:t>.</a:t>
            </a:r>
          </a:p>
          <a:p>
            <a:endParaRPr lang="es-CL" sz="1500" dirty="0"/>
          </a:p>
          <a:p>
            <a:pPr marL="0" indent="0">
              <a:buNone/>
            </a:pPr>
            <a:r>
              <a:rPr lang="es-CL" sz="2200" u="sng" dirty="0">
                <a:solidFill>
                  <a:srgbClr val="0070C0"/>
                </a:solidFill>
              </a:rPr>
              <a:t> II.  At </a:t>
            </a:r>
            <a:r>
              <a:rPr lang="es-CL" sz="2200" u="sng" dirty="0" err="1">
                <a:solidFill>
                  <a:srgbClr val="0070C0"/>
                </a:solidFill>
              </a:rPr>
              <a:t>the</a:t>
            </a:r>
            <a:r>
              <a:rPr lang="es-CL" sz="2200" u="sng" dirty="0">
                <a:solidFill>
                  <a:srgbClr val="0070C0"/>
                </a:solidFill>
              </a:rPr>
              <a:t> </a:t>
            </a:r>
            <a:r>
              <a:rPr lang="es-CL" sz="2200" u="sng" dirty="0" err="1">
                <a:solidFill>
                  <a:srgbClr val="0070C0"/>
                </a:solidFill>
              </a:rPr>
              <a:t>nutricionist´s</a:t>
            </a:r>
            <a:r>
              <a:rPr lang="es-CL" sz="2200" u="sng" dirty="0">
                <a:solidFill>
                  <a:srgbClr val="0070C0"/>
                </a:solidFill>
              </a:rPr>
              <a:t> office:</a:t>
            </a:r>
            <a:endParaRPr lang="es-CL" sz="2200" dirty="0"/>
          </a:p>
          <a:p>
            <a:pPr marL="0" indent="0">
              <a:buNone/>
            </a:pPr>
            <a:r>
              <a:rPr lang="es-CL" sz="2500" dirty="0" err="1">
                <a:solidFill>
                  <a:srgbClr val="0070C0"/>
                </a:solidFill>
              </a:rPr>
              <a:t>Nutricionist</a:t>
            </a:r>
            <a:r>
              <a:rPr lang="es-CL" sz="2500" dirty="0">
                <a:solidFill>
                  <a:srgbClr val="0070C0"/>
                </a:solidFill>
              </a:rPr>
              <a:t>: </a:t>
            </a:r>
            <a:r>
              <a:rPr lang="es-CL" sz="2500" dirty="0" err="1">
                <a:solidFill>
                  <a:srgbClr val="0070C0"/>
                </a:solidFill>
              </a:rPr>
              <a:t>Hello</a:t>
            </a:r>
            <a:r>
              <a:rPr lang="es-CL" sz="2500" dirty="0">
                <a:solidFill>
                  <a:srgbClr val="0070C0"/>
                </a:solidFill>
              </a:rPr>
              <a:t>, </a:t>
            </a:r>
            <a:r>
              <a:rPr lang="es-CL" sz="2500" dirty="0" err="1">
                <a:solidFill>
                  <a:srgbClr val="0070C0"/>
                </a:solidFill>
              </a:rPr>
              <a:t>what´s</a:t>
            </a:r>
            <a:r>
              <a:rPr lang="es-CL" sz="2500" dirty="0">
                <a:solidFill>
                  <a:srgbClr val="0070C0"/>
                </a:solidFill>
              </a:rPr>
              <a:t> </a:t>
            </a:r>
            <a:r>
              <a:rPr lang="es-CL" sz="2500" dirty="0" err="1">
                <a:solidFill>
                  <a:srgbClr val="0070C0"/>
                </a:solidFill>
              </a:rPr>
              <a:t>your</a:t>
            </a:r>
            <a:r>
              <a:rPr lang="es-CL" sz="2500" dirty="0">
                <a:solidFill>
                  <a:srgbClr val="0070C0"/>
                </a:solidFill>
              </a:rPr>
              <a:t> full </a:t>
            </a:r>
            <a:r>
              <a:rPr lang="es-CL" sz="2500" dirty="0" err="1">
                <a:solidFill>
                  <a:srgbClr val="0070C0"/>
                </a:solidFill>
              </a:rPr>
              <a:t>name</a:t>
            </a:r>
            <a:r>
              <a:rPr lang="es-CL" sz="2500" dirty="0">
                <a:solidFill>
                  <a:srgbClr val="0070C0"/>
                </a:solidFill>
              </a:rPr>
              <a:t>?</a:t>
            </a:r>
          </a:p>
          <a:p>
            <a:pPr marL="0" indent="0">
              <a:buNone/>
            </a:pPr>
            <a:r>
              <a:rPr lang="es-CL" sz="2500" dirty="0">
                <a:solidFill>
                  <a:srgbClr val="0070C0"/>
                </a:solidFill>
              </a:rPr>
              <a:t>Alex: </a:t>
            </a:r>
            <a:r>
              <a:rPr lang="es-CL" sz="2500" dirty="0" err="1">
                <a:solidFill>
                  <a:srgbClr val="0070C0"/>
                </a:solidFill>
              </a:rPr>
              <a:t>Hello</a:t>
            </a:r>
            <a:r>
              <a:rPr lang="es-CL" sz="2500" dirty="0">
                <a:solidFill>
                  <a:srgbClr val="0070C0"/>
                </a:solidFill>
              </a:rPr>
              <a:t>, </a:t>
            </a:r>
            <a:r>
              <a:rPr lang="es-CL" sz="2500" dirty="0" err="1">
                <a:solidFill>
                  <a:srgbClr val="0070C0"/>
                </a:solidFill>
              </a:rPr>
              <a:t>my</a:t>
            </a:r>
            <a:r>
              <a:rPr lang="es-CL" sz="2500" dirty="0">
                <a:solidFill>
                  <a:srgbClr val="0070C0"/>
                </a:solidFill>
              </a:rPr>
              <a:t> full </a:t>
            </a:r>
            <a:r>
              <a:rPr lang="es-CL" sz="2500" dirty="0" err="1">
                <a:solidFill>
                  <a:srgbClr val="0070C0"/>
                </a:solidFill>
              </a:rPr>
              <a:t>name</a:t>
            </a:r>
            <a:r>
              <a:rPr lang="es-CL" sz="2500" dirty="0">
                <a:solidFill>
                  <a:srgbClr val="0070C0"/>
                </a:solidFill>
              </a:rPr>
              <a:t> </a:t>
            </a:r>
            <a:r>
              <a:rPr lang="es-CL" sz="2500" dirty="0" err="1">
                <a:solidFill>
                  <a:srgbClr val="0070C0"/>
                </a:solidFill>
              </a:rPr>
              <a:t>is</a:t>
            </a:r>
            <a:r>
              <a:rPr lang="es-CL" sz="2500" dirty="0">
                <a:solidFill>
                  <a:srgbClr val="0070C0"/>
                </a:solidFill>
              </a:rPr>
              <a:t> Alex Smith. I am </a:t>
            </a:r>
            <a:r>
              <a:rPr lang="es-CL" sz="2500" dirty="0" err="1">
                <a:solidFill>
                  <a:srgbClr val="0070C0"/>
                </a:solidFill>
              </a:rPr>
              <a:t>worried</a:t>
            </a:r>
            <a:r>
              <a:rPr lang="es-CL" sz="2500" dirty="0">
                <a:solidFill>
                  <a:srgbClr val="0070C0"/>
                </a:solidFill>
              </a:rPr>
              <a:t> doctor </a:t>
            </a:r>
            <a:r>
              <a:rPr lang="es-CL" sz="2500" dirty="0" err="1">
                <a:solidFill>
                  <a:srgbClr val="0070C0"/>
                </a:solidFill>
              </a:rPr>
              <a:t>because</a:t>
            </a:r>
            <a:r>
              <a:rPr lang="es-CL" sz="2500" dirty="0">
                <a:solidFill>
                  <a:srgbClr val="0070C0"/>
                </a:solidFill>
              </a:rPr>
              <a:t> </a:t>
            </a:r>
            <a:r>
              <a:rPr lang="es-CL" sz="2500" dirty="0" err="1">
                <a:solidFill>
                  <a:srgbClr val="0070C0"/>
                </a:solidFill>
              </a:rPr>
              <a:t>my</a:t>
            </a:r>
            <a:r>
              <a:rPr lang="es-CL" sz="2500" dirty="0">
                <a:solidFill>
                  <a:srgbClr val="0070C0"/>
                </a:solidFill>
              </a:rPr>
              <a:t> </a:t>
            </a:r>
            <a:r>
              <a:rPr lang="es-CL" sz="2500" dirty="0" err="1">
                <a:solidFill>
                  <a:srgbClr val="0070C0"/>
                </a:solidFill>
              </a:rPr>
              <a:t>cholesterol</a:t>
            </a:r>
            <a:r>
              <a:rPr lang="es-CL" sz="2500" dirty="0">
                <a:solidFill>
                  <a:srgbClr val="0070C0"/>
                </a:solidFill>
              </a:rPr>
              <a:t> </a:t>
            </a:r>
            <a:r>
              <a:rPr lang="es-CL" sz="2500" dirty="0" err="1">
                <a:solidFill>
                  <a:srgbClr val="0070C0"/>
                </a:solidFill>
              </a:rPr>
              <a:t>is</a:t>
            </a:r>
            <a:r>
              <a:rPr lang="es-CL" sz="2500" dirty="0">
                <a:solidFill>
                  <a:srgbClr val="0070C0"/>
                </a:solidFill>
              </a:rPr>
              <a:t> </a:t>
            </a:r>
            <a:r>
              <a:rPr lang="es-CL" sz="2500" dirty="0" err="1">
                <a:solidFill>
                  <a:srgbClr val="0070C0"/>
                </a:solidFill>
              </a:rPr>
              <a:t>too</a:t>
            </a:r>
            <a:r>
              <a:rPr lang="es-CL" sz="2500" dirty="0">
                <a:solidFill>
                  <a:srgbClr val="0070C0"/>
                </a:solidFill>
              </a:rPr>
              <a:t> </a:t>
            </a:r>
            <a:r>
              <a:rPr lang="es-CL" sz="2500" dirty="0" err="1">
                <a:solidFill>
                  <a:srgbClr val="0070C0"/>
                </a:solidFill>
              </a:rPr>
              <a:t>high</a:t>
            </a:r>
            <a:r>
              <a:rPr lang="es-CL" sz="2500" dirty="0">
                <a:solidFill>
                  <a:srgbClr val="0070C0"/>
                </a:solidFill>
              </a:rPr>
              <a:t>.  </a:t>
            </a:r>
            <a:r>
              <a:rPr lang="es-CL" sz="2500" dirty="0" err="1">
                <a:solidFill>
                  <a:srgbClr val="0070C0"/>
                </a:solidFill>
              </a:rPr>
              <a:t>What</a:t>
            </a:r>
            <a:r>
              <a:rPr lang="es-CL" sz="2500" dirty="0">
                <a:solidFill>
                  <a:srgbClr val="0070C0"/>
                </a:solidFill>
              </a:rPr>
              <a:t> can I do?</a:t>
            </a:r>
          </a:p>
          <a:p>
            <a:pPr marL="0" indent="0">
              <a:buNone/>
            </a:pPr>
            <a:r>
              <a:rPr lang="es-CL" sz="2500" dirty="0" err="1">
                <a:solidFill>
                  <a:srgbClr val="0070C0"/>
                </a:solidFill>
              </a:rPr>
              <a:t>Nutricionist</a:t>
            </a:r>
            <a:r>
              <a:rPr lang="es-CL" sz="2500" dirty="0">
                <a:solidFill>
                  <a:srgbClr val="0070C0"/>
                </a:solidFill>
              </a:rPr>
              <a:t>: </a:t>
            </a:r>
            <a:r>
              <a:rPr lang="es-CL" sz="2500" dirty="0" err="1">
                <a:solidFill>
                  <a:srgbClr val="0070C0"/>
                </a:solidFill>
              </a:rPr>
              <a:t>Mmm</a:t>
            </a:r>
            <a:r>
              <a:rPr lang="es-CL" sz="2500" dirty="0">
                <a:solidFill>
                  <a:srgbClr val="0070C0"/>
                </a:solidFill>
              </a:rPr>
              <a:t>, </a:t>
            </a:r>
            <a:r>
              <a:rPr lang="es-CL" sz="2500" dirty="0" err="1">
                <a:solidFill>
                  <a:srgbClr val="0070C0"/>
                </a:solidFill>
              </a:rPr>
              <a:t>your</a:t>
            </a:r>
            <a:r>
              <a:rPr lang="es-CL" sz="2500" dirty="0">
                <a:solidFill>
                  <a:srgbClr val="0070C0"/>
                </a:solidFill>
              </a:rPr>
              <a:t> </a:t>
            </a:r>
            <a:r>
              <a:rPr lang="es-CL" sz="2500" dirty="0" err="1">
                <a:solidFill>
                  <a:srgbClr val="0070C0"/>
                </a:solidFill>
              </a:rPr>
              <a:t>exam</a:t>
            </a:r>
            <a:r>
              <a:rPr lang="es-CL" sz="2500" dirty="0">
                <a:solidFill>
                  <a:srgbClr val="0070C0"/>
                </a:solidFill>
              </a:rPr>
              <a:t> </a:t>
            </a:r>
            <a:r>
              <a:rPr lang="es-CL" sz="2500" dirty="0" err="1">
                <a:solidFill>
                  <a:srgbClr val="0070C0"/>
                </a:solidFill>
              </a:rPr>
              <a:t>result</a:t>
            </a:r>
            <a:r>
              <a:rPr lang="es-CL" sz="2500" dirty="0">
                <a:solidFill>
                  <a:srgbClr val="0070C0"/>
                </a:solidFill>
              </a:rPr>
              <a:t> </a:t>
            </a:r>
            <a:r>
              <a:rPr lang="es-CL" sz="2500" dirty="0" err="1">
                <a:solidFill>
                  <a:srgbClr val="0070C0"/>
                </a:solidFill>
              </a:rPr>
              <a:t>is</a:t>
            </a:r>
            <a:r>
              <a:rPr lang="es-CL" sz="2500" dirty="0">
                <a:solidFill>
                  <a:srgbClr val="0070C0"/>
                </a:solidFill>
              </a:rPr>
              <a:t> </a:t>
            </a:r>
            <a:r>
              <a:rPr lang="es-CL" sz="2500" dirty="0" err="1">
                <a:solidFill>
                  <a:srgbClr val="0070C0"/>
                </a:solidFill>
              </a:rPr>
              <a:t>not</a:t>
            </a:r>
            <a:r>
              <a:rPr lang="es-CL" sz="2500" dirty="0">
                <a:solidFill>
                  <a:srgbClr val="0070C0"/>
                </a:solidFill>
              </a:rPr>
              <a:t> </a:t>
            </a:r>
            <a:r>
              <a:rPr lang="es-CL" sz="2500" dirty="0" err="1">
                <a:solidFill>
                  <a:srgbClr val="0070C0"/>
                </a:solidFill>
              </a:rPr>
              <a:t>good</a:t>
            </a:r>
            <a:r>
              <a:rPr lang="es-CL" sz="2500" dirty="0">
                <a:solidFill>
                  <a:srgbClr val="0070C0"/>
                </a:solidFill>
              </a:rPr>
              <a:t>. </a:t>
            </a:r>
            <a:r>
              <a:rPr lang="es-CL" sz="2500" dirty="0" err="1">
                <a:solidFill>
                  <a:srgbClr val="0070C0"/>
                </a:solidFill>
              </a:rPr>
              <a:t>Well</a:t>
            </a:r>
            <a:r>
              <a:rPr lang="es-CL" sz="2500" dirty="0">
                <a:solidFill>
                  <a:srgbClr val="0070C0"/>
                </a:solidFill>
              </a:rPr>
              <a:t>, </a:t>
            </a:r>
            <a:r>
              <a:rPr lang="es-CL" sz="2500" dirty="0" err="1">
                <a:solidFill>
                  <a:srgbClr val="0070C0"/>
                </a:solidFill>
              </a:rPr>
              <a:t>first</a:t>
            </a:r>
            <a:r>
              <a:rPr lang="es-CL" sz="2500" dirty="0">
                <a:solidFill>
                  <a:srgbClr val="0070C0"/>
                </a:solidFill>
              </a:rPr>
              <a:t> I am </a:t>
            </a:r>
            <a:r>
              <a:rPr lang="es-CL" sz="2500" dirty="0" err="1">
                <a:solidFill>
                  <a:srgbClr val="0070C0"/>
                </a:solidFill>
              </a:rPr>
              <a:t>going</a:t>
            </a:r>
            <a:r>
              <a:rPr lang="es-CL" sz="2500" dirty="0">
                <a:solidFill>
                  <a:srgbClr val="0070C0"/>
                </a:solidFill>
              </a:rPr>
              <a:t> to </a:t>
            </a:r>
            <a:r>
              <a:rPr lang="es-CL" sz="2500" dirty="0" err="1">
                <a:solidFill>
                  <a:srgbClr val="0070C0"/>
                </a:solidFill>
              </a:rPr>
              <a:t>give</a:t>
            </a:r>
            <a:r>
              <a:rPr lang="es-CL" sz="2500" dirty="0">
                <a:solidFill>
                  <a:srgbClr val="0070C0"/>
                </a:solidFill>
              </a:rPr>
              <a:t> </a:t>
            </a:r>
            <a:r>
              <a:rPr lang="es-CL" sz="2500" dirty="0" err="1">
                <a:solidFill>
                  <a:srgbClr val="0070C0"/>
                </a:solidFill>
              </a:rPr>
              <a:t>you</a:t>
            </a:r>
            <a:r>
              <a:rPr lang="es-CL" sz="2500" dirty="0">
                <a:solidFill>
                  <a:srgbClr val="0070C0"/>
                </a:solidFill>
              </a:rPr>
              <a:t> a </a:t>
            </a:r>
            <a:r>
              <a:rPr lang="es-CL" sz="2500" dirty="0" err="1">
                <a:solidFill>
                  <a:srgbClr val="0070C0"/>
                </a:solidFill>
              </a:rPr>
              <a:t>healthy</a:t>
            </a:r>
            <a:r>
              <a:rPr lang="es-CL" sz="2500" dirty="0">
                <a:solidFill>
                  <a:srgbClr val="0070C0"/>
                </a:solidFill>
              </a:rPr>
              <a:t> </a:t>
            </a:r>
            <a:r>
              <a:rPr lang="es-CL" sz="2500" dirty="0" err="1">
                <a:solidFill>
                  <a:srgbClr val="0070C0"/>
                </a:solidFill>
              </a:rPr>
              <a:t>diet</a:t>
            </a:r>
            <a:r>
              <a:rPr lang="es-CL" sz="2500" dirty="0">
                <a:solidFill>
                  <a:srgbClr val="0070C0"/>
                </a:solidFill>
              </a:rPr>
              <a:t> plan to reduce </a:t>
            </a:r>
            <a:r>
              <a:rPr lang="es-CL" sz="2500" dirty="0" err="1">
                <a:solidFill>
                  <a:srgbClr val="0070C0"/>
                </a:solidFill>
              </a:rPr>
              <a:t>saturated</a:t>
            </a:r>
            <a:r>
              <a:rPr lang="es-CL" sz="2500" dirty="0">
                <a:solidFill>
                  <a:srgbClr val="0070C0"/>
                </a:solidFill>
              </a:rPr>
              <a:t> </a:t>
            </a:r>
            <a:r>
              <a:rPr lang="es-CL" sz="2500" dirty="0" err="1">
                <a:solidFill>
                  <a:srgbClr val="0070C0"/>
                </a:solidFill>
              </a:rPr>
              <a:t>fats</a:t>
            </a:r>
            <a:r>
              <a:rPr lang="es-CL" sz="2500" dirty="0">
                <a:solidFill>
                  <a:srgbClr val="0070C0"/>
                </a:solidFill>
              </a:rPr>
              <a:t> and a </a:t>
            </a:r>
            <a:r>
              <a:rPr lang="es-CL" sz="2500" dirty="0" err="1">
                <a:solidFill>
                  <a:srgbClr val="0070C0"/>
                </a:solidFill>
              </a:rPr>
              <a:t>work</a:t>
            </a:r>
            <a:r>
              <a:rPr lang="es-CL" sz="2500" dirty="0">
                <a:solidFill>
                  <a:srgbClr val="0070C0"/>
                </a:solidFill>
              </a:rPr>
              <a:t> </a:t>
            </a:r>
            <a:r>
              <a:rPr lang="es-CL" sz="2500" dirty="0" err="1">
                <a:solidFill>
                  <a:srgbClr val="0070C0"/>
                </a:solidFill>
              </a:rPr>
              <a:t>out</a:t>
            </a:r>
            <a:r>
              <a:rPr lang="es-CL" sz="2500" dirty="0">
                <a:solidFill>
                  <a:srgbClr val="0070C0"/>
                </a:solidFill>
              </a:rPr>
              <a:t> plan as </a:t>
            </a:r>
            <a:r>
              <a:rPr lang="es-CL" sz="2500" dirty="0" err="1">
                <a:solidFill>
                  <a:srgbClr val="0070C0"/>
                </a:solidFill>
              </a:rPr>
              <a:t>well</a:t>
            </a:r>
            <a:r>
              <a:rPr lang="es-CL" sz="2500" dirty="0">
                <a:solidFill>
                  <a:srgbClr val="0070C0"/>
                </a:solidFill>
              </a:rPr>
              <a:t>.</a:t>
            </a:r>
          </a:p>
          <a:p>
            <a:pPr marL="0" indent="0">
              <a:buNone/>
            </a:pPr>
            <a:r>
              <a:rPr lang="es-CL" sz="2500" dirty="0">
                <a:solidFill>
                  <a:srgbClr val="0070C0"/>
                </a:solidFill>
              </a:rPr>
              <a:t>Alex:  OK, doctor, </a:t>
            </a:r>
            <a:r>
              <a:rPr lang="es-CL" sz="2500" dirty="0" err="1">
                <a:solidFill>
                  <a:srgbClr val="0070C0"/>
                </a:solidFill>
              </a:rPr>
              <a:t>thanks</a:t>
            </a:r>
            <a:r>
              <a:rPr lang="es-CL" sz="2500" dirty="0">
                <a:solidFill>
                  <a:srgbClr val="0070C0"/>
                </a:solidFill>
              </a:rPr>
              <a:t>.</a:t>
            </a:r>
          </a:p>
          <a:p>
            <a:endParaRPr lang="es-CL"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0132" y="141480"/>
            <a:ext cx="2106235" cy="1674186"/>
          </a:xfrm>
          <a:prstGeom prst="rect">
            <a:avLst/>
          </a:prstGeom>
        </p:spPr>
      </p:pic>
    </p:spTree>
    <p:extLst>
      <p:ext uri="{BB962C8B-B14F-4D97-AF65-F5344CB8AC3E}">
        <p14:creationId xmlns:p14="http://schemas.microsoft.com/office/powerpoint/2010/main" val="2364421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Oral </a:t>
            </a:r>
            <a:r>
              <a:rPr lang="es-ES" dirty="0" err="1" smtClean="0"/>
              <a:t>writing</a:t>
            </a:r>
            <a:r>
              <a:rPr lang="es-ES" dirty="0" smtClean="0"/>
              <a:t> </a:t>
            </a:r>
            <a:r>
              <a:rPr lang="es-ES" dirty="0" err="1" smtClean="0"/>
              <a:t>preparation</a:t>
            </a:r>
            <a:r>
              <a:rPr lang="es-ES" dirty="0" smtClean="0"/>
              <a:t>: </a:t>
            </a:r>
            <a:r>
              <a:rPr lang="es-ES" dirty="0" err="1" smtClean="0"/>
              <a:t>From</a:t>
            </a:r>
            <a:r>
              <a:rPr lang="es-ES" dirty="0" smtClean="0"/>
              <a:t> </a:t>
            </a:r>
            <a:r>
              <a:rPr lang="es-ES" dirty="0" err="1" smtClean="0"/>
              <a:t>questions</a:t>
            </a:r>
            <a:r>
              <a:rPr lang="es-ES" dirty="0" smtClean="0"/>
              <a:t> 1 to 8.page 39</a:t>
            </a:r>
            <a:endParaRPr lang="es-ES" dirty="0"/>
          </a:p>
        </p:txBody>
      </p:sp>
      <p:sp>
        <p:nvSpPr>
          <p:cNvPr id="3" name="Marcador de contenido 2"/>
          <p:cNvSpPr>
            <a:spLocks noGrp="1"/>
          </p:cNvSpPr>
          <p:nvPr>
            <p:ph idx="1"/>
          </p:nvPr>
        </p:nvSpPr>
        <p:spPr/>
        <p:txBody>
          <a:bodyPr>
            <a:normAutofit fontScale="92500" lnSpcReduction="20000"/>
          </a:bodyPr>
          <a:lstStyle/>
          <a:p>
            <a:pPr lvl="0"/>
            <a:r>
              <a:rPr lang="en-US" b="1" dirty="0"/>
              <a:t>ANSWER THE FOLLOWING QUESTIONS</a:t>
            </a:r>
            <a:endParaRPr lang="es-ES" dirty="0"/>
          </a:p>
          <a:p>
            <a:pPr lvl="0"/>
            <a:r>
              <a:rPr lang="en-US" dirty="0"/>
              <a:t>How old are you?</a:t>
            </a:r>
            <a:endParaRPr lang="es-ES" dirty="0"/>
          </a:p>
          <a:p>
            <a:pPr lvl="0"/>
            <a:r>
              <a:rPr lang="en-US" dirty="0"/>
              <a:t>Do you want to work in a hospital or a clinic? Why?</a:t>
            </a:r>
            <a:endParaRPr lang="es-ES" dirty="0"/>
          </a:p>
          <a:p>
            <a:pPr lvl="0"/>
            <a:r>
              <a:rPr lang="en-US" dirty="0"/>
              <a:t>Tell me about your sisters or brothers.</a:t>
            </a:r>
            <a:endParaRPr lang="es-ES" dirty="0"/>
          </a:p>
          <a:p>
            <a:pPr lvl="0"/>
            <a:r>
              <a:rPr lang="en-US" dirty="0"/>
              <a:t>What do you do on weekends?</a:t>
            </a:r>
            <a:endParaRPr lang="es-ES" dirty="0"/>
          </a:p>
          <a:p>
            <a:pPr lvl="0"/>
            <a:r>
              <a:rPr lang="en-US" dirty="0"/>
              <a:t>What does a _________ do? (nutritionist , doctor, physical therapist / speech therapist, </a:t>
            </a:r>
            <a:r>
              <a:rPr lang="es-ES" dirty="0"/>
              <a:t>medical </a:t>
            </a:r>
            <a:r>
              <a:rPr lang="es-ES" dirty="0" err="1"/>
              <a:t>technologist</a:t>
            </a:r>
            <a:r>
              <a:rPr lang="es-ES" dirty="0"/>
              <a:t>, </a:t>
            </a:r>
            <a:r>
              <a:rPr lang="es-ES" dirty="0" err="1"/>
              <a:t>midwife</a:t>
            </a:r>
            <a:r>
              <a:rPr lang="es-ES" dirty="0"/>
              <a:t>, </a:t>
            </a:r>
            <a:r>
              <a:rPr lang="es-ES" dirty="0" err="1"/>
              <a:t>etc</a:t>
            </a:r>
            <a:r>
              <a:rPr lang="es-ES" dirty="0"/>
              <a:t>)</a:t>
            </a:r>
          </a:p>
          <a:p>
            <a:pPr lvl="0"/>
            <a:r>
              <a:rPr lang="en-US" dirty="0"/>
              <a:t>Name 3 symptoms of a cold.</a:t>
            </a:r>
            <a:endParaRPr lang="es-ES" dirty="0"/>
          </a:p>
          <a:p>
            <a:pPr lvl="0"/>
            <a:r>
              <a:rPr lang="en-US" dirty="0"/>
              <a:t>What is your best friend’s name?</a:t>
            </a:r>
            <a:endParaRPr lang="es-ES" dirty="0"/>
          </a:p>
          <a:p>
            <a:pPr lvl="0"/>
            <a:r>
              <a:rPr lang="en-US" dirty="0"/>
              <a:t>What do you do in your free time?</a:t>
            </a:r>
            <a:endParaRPr lang="es-ES" dirty="0"/>
          </a:p>
          <a:p>
            <a:endParaRPr lang="es-ES" dirty="0"/>
          </a:p>
        </p:txBody>
      </p:sp>
    </p:spTree>
    <p:extLst>
      <p:ext uri="{BB962C8B-B14F-4D97-AF65-F5344CB8AC3E}">
        <p14:creationId xmlns:p14="http://schemas.microsoft.com/office/powerpoint/2010/main" val="3386591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Second</a:t>
            </a:r>
            <a:r>
              <a:rPr lang="es-ES" dirty="0" smtClean="0"/>
              <a:t> </a:t>
            </a:r>
            <a:r>
              <a:rPr lang="es-ES" dirty="0" err="1" smtClean="0"/>
              <a:t>session</a:t>
            </a:r>
            <a:endParaRPr lang="es-ES" dirty="0"/>
          </a:p>
        </p:txBody>
      </p:sp>
      <p:pic>
        <p:nvPicPr>
          <p:cNvPr id="4" name="Marcador de contenido 3"/>
          <p:cNvPicPr>
            <a:picLocks noGrp="1" noChangeAspect="1"/>
          </p:cNvPicPr>
          <p:nvPr>
            <p:ph idx="1"/>
          </p:nvPr>
        </p:nvPicPr>
        <p:blipFill>
          <a:blip r:embed="rId2"/>
          <a:stretch>
            <a:fillRect/>
          </a:stretch>
        </p:blipFill>
        <p:spPr>
          <a:xfrm>
            <a:off x="3629246" y="1390954"/>
            <a:ext cx="2695870" cy="3323127"/>
          </a:xfrm>
          <a:prstGeom prst="rect">
            <a:avLst/>
          </a:prstGeom>
        </p:spPr>
      </p:pic>
    </p:spTree>
    <p:extLst>
      <p:ext uri="{BB962C8B-B14F-4D97-AF65-F5344CB8AC3E}">
        <p14:creationId xmlns:p14="http://schemas.microsoft.com/office/powerpoint/2010/main" val="2292711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a:spLocks noGrp="1"/>
          </p:cNvSpPr>
          <p:nvPr>
            <p:ph type="title"/>
          </p:nvPr>
        </p:nvSpPr>
        <p:spPr>
          <a:xfrm>
            <a:off x="254993" y="2187178"/>
            <a:ext cx="8581288" cy="2212043"/>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rgbClr val="262626"/>
              </a:buClr>
              <a:buSzPts val="3600"/>
              <a:buFont typeface="Century Gothic"/>
              <a:buNone/>
            </a:pPr>
            <a:r>
              <a:rPr lang="es-CL" dirty="0"/>
              <a:t/>
            </a:r>
            <a:br>
              <a:rPr lang="es-CL" dirty="0"/>
            </a:br>
            <a:r>
              <a:rPr lang="es-CL" dirty="0"/>
              <a:t/>
            </a:r>
            <a:br>
              <a:rPr lang="es-CL" dirty="0"/>
            </a:br>
            <a:r>
              <a:rPr lang="es-CL" dirty="0"/>
              <a:t/>
            </a:r>
            <a:br>
              <a:rPr lang="es-CL" dirty="0"/>
            </a:br>
            <a:r>
              <a:rPr lang="es-CL" sz="6000" dirty="0">
                <a:solidFill>
                  <a:srgbClr val="1C6294"/>
                </a:solidFill>
              </a:rPr>
              <a:t>STARTER </a:t>
            </a:r>
            <a:r>
              <a:rPr lang="es-CL" sz="6000" dirty="0" smtClean="0">
                <a:solidFill>
                  <a:srgbClr val="1C6294"/>
                </a:solidFill>
              </a:rPr>
              <a:t>2023 </a:t>
            </a:r>
            <a:r>
              <a:rPr lang="es-CL" sz="6000" dirty="0">
                <a:solidFill>
                  <a:srgbClr val="1C6294"/>
                </a:solidFill>
              </a:rPr>
              <a:t>– 1</a:t>
            </a:r>
            <a:r>
              <a:rPr lang="es-CL" dirty="0">
                <a:solidFill>
                  <a:srgbClr val="1C6294"/>
                </a:solidFill>
              </a:rPr>
              <a:t/>
            </a:r>
            <a:br>
              <a:rPr lang="es-CL" dirty="0">
                <a:solidFill>
                  <a:srgbClr val="1C6294"/>
                </a:solidFill>
              </a:rPr>
            </a:br>
            <a:r>
              <a:rPr lang="es-CL" dirty="0"/>
              <a:t/>
            </a:r>
            <a:br>
              <a:rPr lang="es-CL" dirty="0"/>
            </a:br>
            <a:r>
              <a:rPr lang="es-CL" b="1" dirty="0" smtClean="0">
                <a:solidFill>
                  <a:srgbClr val="002060"/>
                </a:solidFill>
              </a:rPr>
              <a:t>W7:UNIT 4-5</a:t>
            </a:r>
            <a:r>
              <a:rPr lang="es-CL" b="1" dirty="0">
                <a:solidFill>
                  <a:srgbClr val="002060"/>
                </a:solidFill>
              </a:rPr>
              <a:t/>
            </a:r>
            <a:br>
              <a:rPr lang="es-CL" b="1" dirty="0">
                <a:solidFill>
                  <a:srgbClr val="002060"/>
                </a:solidFill>
              </a:rPr>
            </a:br>
            <a:r>
              <a:rPr lang="es-CL" b="1" dirty="0" err="1" smtClean="0">
                <a:solidFill>
                  <a:srgbClr val="002060"/>
                </a:solidFill>
              </a:rPr>
              <a:t>Healthy</a:t>
            </a:r>
            <a:r>
              <a:rPr lang="es-CL" b="1" dirty="0" smtClean="0">
                <a:solidFill>
                  <a:srgbClr val="002060"/>
                </a:solidFill>
              </a:rPr>
              <a:t> living </a:t>
            </a:r>
            <a:r>
              <a:rPr lang="es-CL" b="1" dirty="0" err="1" smtClean="0">
                <a:solidFill>
                  <a:srgbClr val="002060"/>
                </a:solidFill>
              </a:rPr>
              <a:t>tips</a:t>
            </a:r>
            <a:r>
              <a:rPr lang="es-CL" dirty="0"/>
              <a:t/>
            </a:r>
            <a:br>
              <a:rPr lang="es-CL" dirty="0"/>
            </a:br>
            <a:r>
              <a:rPr lang="es-CL" dirty="0"/>
              <a:t/>
            </a:r>
            <a:br>
              <a:rPr lang="es-CL" dirty="0"/>
            </a:br>
            <a:r>
              <a:rPr lang="es-CL" dirty="0"/>
              <a:t/>
            </a:r>
            <a:br>
              <a:rPr lang="es-CL" dirty="0"/>
            </a:br>
            <a:endParaRP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805" y="143691"/>
            <a:ext cx="8229600" cy="1071155"/>
          </a:xfrm>
        </p:spPr>
        <p:txBody>
          <a:bodyPr>
            <a:normAutofit/>
          </a:bodyPr>
          <a:lstStyle/>
          <a:p>
            <a:r>
              <a:rPr lang="en-US" sz="2000" b="1" u="sng" dirty="0"/>
              <a:t>Listen</a:t>
            </a:r>
            <a:r>
              <a:rPr lang="en-US" sz="2000" b="1" dirty="0"/>
              <a:t> to two elderly people in a care home talking. Do they mention any of the ideas from  your list?(Nursing: Audio 18/Unit 7)</a:t>
            </a:r>
            <a:r>
              <a:rPr lang="es-ES" sz="2000" dirty="0"/>
              <a:t/>
            </a:r>
            <a:br>
              <a:rPr lang="es-ES" sz="2000" dirty="0"/>
            </a:br>
            <a:endParaRPr lang="es-ES" sz="2000" dirty="0"/>
          </a:p>
        </p:txBody>
      </p:sp>
      <p:pic>
        <p:nvPicPr>
          <p:cNvPr id="4" name="Marcador de contenido 3" descr="https://encrypted-tbn0.gstatic.com/images?q=tbn:ANd9GcTcWBh5kPKvCQYmv3PQdeGjLdwcwPCQQBsyGzCQPWQPinoDFkxh">
            <a:hlinkClick r:id="rId2"/>
          </p:cNvPr>
          <p:cNvPicPr>
            <a:picLocks noGrp="1"/>
          </p:cNvPicPr>
          <p:nvPr>
            <p:ph idx="1"/>
          </p:nvPr>
        </p:nvPicPr>
        <p:blipFill>
          <a:blip r:embed="rId3" cstate="print"/>
          <a:srcRect/>
          <a:stretch>
            <a:fillRect/>
          </a:stretch>
        </p:blipFill>
        <p:spPr bwMode="auto">
          <a:xfrm>
            <a:off x="1138783" y="1597015"/>
            <a:ext cx="3397775" cy="2478799"/>
          </a:xfrm>
          <a:prstGeom prst="rect">
            <a:avLst/>
          </a:prstGeom>
          <a:noFill/>
          <a:ln w="9525">
            <a:noFill/>
            <a:miter lim="800000"/>
            <a:headEnd/>
            <a:tailEnd/>
          </a:ln>
        </p:spPr>
      </p:pic>
      <p:pic>
        <p:nvPicPr>
          <p:cNvPr id="6" name="Imagen 5"/>
          <p:cNvPicPr>
            <a:picLocks noChangeAspect="1"/>
          </p:cNvPicPr>
          <p:nvPr/>
        </p:nvPicPr>
        <p:blipFill>
          <a:blip r:embed="rId4"/>
          <a:stretch>
            <a:fillRect/>
          </a:stretch>
        </p:blipFill>
        <p:spPr>
          <a:xfrm>
            <a:off x="4924324" y="1312647"/>
            <a:ext cx="4037471" cy="2040154"/>
          </a:xfrm>
          <a:prstGeom prst="rect">
            <a:avLst/>
          </a:prstGeom>
        </p:spPr>
      </p:pic>
      <p:sp>
        <p:nvSpPr>
          <p:cNvPr id="7" name="Flecha derecha 6"/>
          <p:cNvSpPr/>
          <p:nvPr/>
        </p:nvSpPr>
        <p:spPr>
          <a:xfrm>
            <a:off x="564630" y="1114241"/>
            <a:ext cx="2221099" cy="80452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err="1" smtClean="0">
                <a:solidFill>
                  <a:schemeClr val="tx1"/>
                </a:solidFill>
              </a:rPr>
              <a:t>Go</a:t>
            </a:r>
            <a:r>
              <a:rPr lang="es-ES" sz="1600" dirty="0" smtClean="0">
                <a:solidFill>
                  <a:schemeClr val="tx1"/>
                </a:solidFill>
              </a:rPr>
              <a:t> to </a:t>
            </a:r>
            <a:r>
              <a:rPr lang="es-ES" sz="1600" dirty="0" err="1" smtClean="0">
                <a:solidFill>
                  <a:schemeClr val="tx1"/>
                </a:solidFill>
              </a:rPr>
              <a:t>the</a:t>
            </a:r>
            <a:r>
              <a:rPr lang="es-ES" sz="1600" dirty="0" smtClean="0">
                <a:solidFill>
                  <a:schemeClr val="tx1"/>
                </a:solidFill>
              </a:rPr>
              <a:t> </a:t>
            </a:r>
            <a:r>
              <a:rPr lang="es-ES" sz="1600" dirty="0" err="1" smtClean="0">
                <a:solidFill>
                  <a:schemeClr val="tx1"/>
                </a:solidFill>
              </a:rPr>
              <a:t>booklet</a:t>
            </a:r>
            <a:r>
              <a:rPr lang="es-ES" sz="1600" dirty="0" smtClean="0">
                <a:solidFill>
                  <a:schemeClr val="tx1"/>
                </a:solidFill>
              </a:rPr>
              <a:t>, </a:t>
            </a:r>
            <a:r>
              <a:rPr lang="es-ES" sz="1600" dirty="0" smtClean="0">
                <a:solidFill>
                  <a:schemeClr val="tx1"/>
                </a:solidFill>
              </a:rPr>
              <a:t>p.30 and 31.</a:t>
            </a:r>
            <a:endParaRPr lang="es-ES" sz="1600" dirty="0">
              <a:solidFill>
                <a:schemeClr val="tx1"/>
              </a:solidFill>
            </a:endParaRPr>
          </a:p>
        </p:txBody>
      </p:sp>
    </p:spTree>
    <p:extLst>
      <p:ext uri="{BB962C8B-B14F-4D97-AF65-F5344CB8AC3E}">
        <p14:creationId xmlns:p14="http://schemas.microsoft.com/office/powerpoint/2010/main" val="681984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AK.</a:t>
            </a:r>
            <a:endParaRPr lang="es-ES" dirty="0"/>
          </a:p>
        </p:txBody>
      </p:sp>
      <p:pic>
        <p:nvPicPr>
          <p:cNvPr id="4" name="Marcador de contenido 3"/>
          <p:cNvPicPr>
            <a:picLocks noGrp="1" noChangeAspect="1"/>
          </p:cNvPicPr>
          <p:nvPr>
            <p:ph idx="1"/>
          </p:nvPr>
        </p:nvPicPr>
        <p:blipFill>
          <a:blip r:embed="rId2"/>
          <a:stretch>
            <a:fillRect/>
          </a:stretch>
        </p:blipFill>
        <p:spPr>
          <a:xfrm>
            <a:off x="5395710" y="2778643"/>
            <a:ext cx="3748290" cy="1218834"/>
          </a:xfrm>
          <a:prstGeom prst="rect">
            <a:avLst/>
          </a:prstGeom>
        </p:spPr>
      </p:pic>
    </p:spTree>
    <p:extLst>
      <p:ext uri="{BB962C8B-B14F-4D97-AF65-F5344CB8AC3E}">
        <p14:creationId xmlns:p14="http://schemas.microsoft.com/office/powerpoint/2010/main" val="1511100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5F236A-5135-40CA-B26F-59E8C182E7EF}"/>
              </a:ext>
            </a:extLst>
          </p:cNvPr>
          <p:cNvSpPr>
            <a:spLocks noGrp="1"/>
          </p:cNvSpPr>
          <p:nvPr>
            <p:ph type="title"/>
          </p:nvPr>
        </p:nvSpPr>
        <p:spPr/>
        <p:txBody>
          <a:bodyPr>
            <a:normAutofit/>
          </a:bodyPr>
          <a:lstStyle/>
          <a:p>
            <a:r>
              <a:rPr lang="es-CL" sz="3200" b="1" dirty="0" err="1"/>
              <a:t>Introduction</a:t>
            </a:r>
            <a:r>
              <a:rPr lang="es-CL" sz="3200" b="1" dirty="0"/>
              <a:t> to: </a:t>
            </a:r>
            <a:r>
              <a:rPr lang="es-CL" sz="3200" b="1" dirty="0" smtClean="0"/>
              <a:t>PAST VERB TO BE: </a:t>
            </a:r>
            <a:r>
              <a:rPr lang="es-CL" sz="3200" b="1" dirty="0" err="1" smtClean="0"/>
              <a:t>Was</a:t>
            </a:r>
            <a:r>
              <a:rPr lang="es-CL" sz="3200" b="1" dirty="0" smtClean="0"/>
              <a:t> </a:t>
            </a:r>
            <a:r>
              <a:rPr lang="es-CL" sz="3200" b="1" dirty="0"/>
              <a:t>and </a:t>
            </a:r>
            <a:r>
              <a:rPr lang="es-CL" sz="3200" b="1" dirty="0" err="1"/>
              <a:t>Were</a:t>
            </a:r>
            <a:r>
              <a:rPr lang="es-CL" sz="3200" b="1" dirty="0"/>
              <a:t> </a:t>
            </a:r>
            <a:r>
              <a:rPr lang="es-CL" sz="3200" b="1" dirty="0" smtClean="0"/>
              <a:t>(</a:t>
            </a:r>
            <a:r>
              <a:rPr lang="es-CL" sz="3200" b="1" dirty="0" err="1" smtClean="0"/>
              <a:t>warm</a:t>
            </a:r>
            <a:r>
              <a:rPr lang="es-CL" sz="3200" b="1" dirty="0" smtClean="0"/>
              <a:t> up </a:t>
            </a:r>
            <a:r>
              <a:rPr lang="es-CL" sz="3200" b="1" dirty="0" err="1" smtClean="0"/>
              <a:t>Song</a:t>
            </a:r>
            <a:r>
              <a:rPr lang="es-CL" sz="3200" b="1" dirty="0"/>
              <a:t>) </a:t>
            </a:r>
          </a:p>
        </p:txBody>
      </p:sp>
      <p:sp>
        <p:nvSpPr>
          <p:cNvPr id="3" name="Marcador de contenido 2">
            <a:extLst>
              <a:ext uri="{FF2B5EF4-FFF2-40B4-BE49-F238E27FC236}">
                <a16:creationId xmlns:a16="http://schemas.microsoft.com/office/drawing/2014/main" id="{082E863F-0E57-420E-8C8C-95D6C1FD6382}"/>
              </a:ext>
            </a:extLst>
          </p:cNvPr>
          <p:cNvSpPr>
            <a:spLocks noGrp="1"/>
          </p:cNvSpPr>
          <p:nvPr>
            <p:ph idx="1"/>
          </p:nvPr>
        </p:nvSpPr>
        <p:spPr/>
        <p:txBody>
          <a:bodyPr/>
          <a:lstStyle/>
          <a:p>
            <a:pPr marL="0" indent="0">
              <a:buNone/>
            </a:pPr>
            <a:r>
              <a:rPr lang="es-CL" sz="2800" b="1" dirty="0">
                <a:hlinkClick r:id="rId2"/>
              </a:rPr>
              <a:t>https://youtu.be/KAsacxmPh1Q</a:t>
            </a:r>
            <a:endParaRPr lang="es-CL" sz="2800" b="1" dirty="0"/>
          </a:p>
          <a:p>
            <a:pPr marL="0" indent="0">
              <a:buNone/>
            </a:pPr>
            <a:endParaRPr lang="es-CL" sz="1400" b="1" dirty="0"/>
          </a:p>
          <a:p>
            <a:pPr marL="0" indent="0">
              <a:buNone/>
            </a:pPr>
            <a:endParaRPr lang="es-CL" sz="1400" b="1" dirty="0"/>
          </a:p>
          <a:p>
            <a:pPr marL="0" indent="0">
              <a:buNone/>
            </a:pPr>
            <a:endParaRPr lang="es-CL" sz="1400" b="1" dirty="0"/>
          </a:p>
          <a:p>
            <a:pPr marL="0" indent="0">
              <a:buNone/>
            </a:pPr>
            <a:endParaRPr lang="es-CL" sz="1400" b="1" dirty="0"/>
          </a:p>
          <a:p>
            <a:pPr marL="0" indent="0">
              <a:buNone/>
            </a:pPr>
            <a:endParaRPr lang="es-CL" sz="1400" b="1" dirty="0"/>
          </a:p>
          <a:p>
            <a:pPr marL="0" indent="0">
              <a:buNone/>
            </a:pPr>
            <a:endParaRPr lang="es-CL" sz="1400" b="1" dirty="0"/>
          </a:p>
          <a:p>
            <a:pPr marL="0" indent="0">
              <a:buNone/>
            </a:pPr>
            <a:endParaRPr lang="es-CL" dirty="0"/>
          </a:p>
          <a:p>
            <a:pPr marL="0" indent="0">
              <a:buNone/>
            </a:pPr>
            <a:endParaRPr lang="es-CL" dirty="0"/>
          </a:p>
        </p:txBody>
      </p:sp>
    </p:spTree>
    <p:extLst>
      <p:ext uri="{BB962C8B-B14F-4D97-AF65-F5344CB8AC3E}">
        <p14:creationId xmlns:p14="http://schemas.microsoft.com/office/powerpoint/2010/main" val="23769816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8096" y="438912"/>
            <a:ext cx="7290054" cy="773200"/>
          </a:xfrm>
        </p:spPr>
        <p:txBody>
          <a:bodyPr/>
          <a:lstStyle/>
          <a:p>
            <a:r>
              <a:rPr lang="es-ES" dirty="0" err="1" smtClean="0"/>
              <a:t>Verb</a:t>
            </a:r>
            <a:r>
              <a:rPr lang="es-ES" dirty="0" smtClean="0"/>
              <a:t> To be in </a:t>
            </a:r>
            <a:r>
              <a:rPr lang="es-ES" dirty="0" err="1" smtClean="0"/>
              <a:t>past</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38290520"/>
              </p:ext>
            </p:extLst>
          </p:nvPr>
        </p:nvGraphicFramePr>
        <p:xfrm>
          <a:off x="935664" y="1460205"/>
          <a:ext cx="8090770" cy="3036731"/>
        </p:xfrm>
        <a:graphic>
          <a:graphicData uri="http://schemas.openxmlformats.org/drawingml/2006/table">
            <a:tbl>
              <a:tblPr firstRow="1" firstCol="1" bandRow="1">
                <a:tableStyleId>{54EE2C8A-F042-4330-B458-C269E026F8B9}</a:tableStyleId>
              </a:tblPr>
              <a:tblGrid>
                <a:gridCol w="2696322">
                  <a:extLst>
                    <a:ext uri="{9D8B030D-6E8A-4147-A177-3AD203B41FA5}">
                      <a16:colId xmlns:a16="http://schemas.microsoft.com/office/drawing/2014/main" val="1660101532"/>
                    </a:ext>
                  </a:extLst>
                </a:gridCol>
                <a:gridCol w="2697224">
                  <a:extLst>
                    <a:ext uri="{9D8B030D-6E8A-4147-A177-3AD203B41FA5}">
                      <a16:colId xmlns:a16="http://schemas.microsoft.com/office/drawing/2014/main" val="2981910012"/>
                    </a:ext>
                  </a:extLst>
                </a:gridCol>
                <a:gridCol w="2697224">
                  <a:extLst>
                    <a:ext uri="{9D8B030D-6E8A-4147-A177-3AD203B41FA5}">
                      <a16:colId xmlns:a16="http://schemas.microsoft.com/office/drawing/2014/main" val="2584762261"/>
                    </a:ext>
                  </a:extLst>
                </a:gridCol>
              </a:tblGrid>
              <a:tr h="232571">
                <a:tc>
                  <a:txBody>
                    <a:bodyPr/>
                    <a:lstStyle/>
                    <a:p>
                      <a:pPr>
                        <a:lnSpc>
                          <a:spcPct val="115000"/>
                        </a:lnSpc>
                        <a:spcAft>
                          <a:spcPts val="0"/>
                        </a:spcAft>
                      </a:pPr>
                      <a:r>
                        <a:rPr lang="en-US" sz="1000">
                          <a:effectLst/>
                        </a:rPr>
                        <a:t>Affirmative</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000">
                          <a:effectLst/>
                        </a:rPr>
                        <a:t>Negative </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000">
                          <a:effectLst/>
                        </a:rPr>
                        <a:t>Interrogative</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8033384"/>
                  </a:ext>
                </a:extLst>
              </a:tr>
              <a:tr h="2471650">
                <a:tc>
                  <a:txBody>
                    <a:bodyPr/>
                    <a:lstStyle/>
                    <a:p>
                      <a:pPr algn="just">
                        <a:lnSpc>
                          <a:spcPct val="115000"/>
                        </a:lnSpc>
                        <a:spcAft>
                          <a:spcPts val="0"/>
                        </a:spcAft>
                      </a:pPr>
                      <a:r>
                        <a:rPr lang="en-US" sz="1600" dirty="0">
                          <a:effectLst/>
                        </a:rPr>
                        <a:t> </a:t>
                      </a:r>
                      <a:endParaRPr lang="es-ES" sz="1600" dirty="0">
                        <a:effectLst/>
                      </a:endParaRPr>
                    </a:p>
                    <a:p>
                      <a:pPr algn="just">
                        <a:lnSpc>
                          <a:spcPct val="115000"/>
                        </a:lnSpc>
                        <a:spcAft>
                          <a:spcPts val="0"/>
                        </a:spcAft>
                      </a:pPr>
                      <a:r>
                        <a:rPr lang="en-US" sz="1600" dirty="0">
                          <a:effectLst/>
                        </a:rPr>
                        <a:t>I       was</a:t>
                      </a:r>
                      <a:endParaRPr lang="es-ES" sz="1600" dirty="0">
                        <a:effectLst/>
                      </a:endParaRPr>
                    </a:p>
                    <a:p>
                      <a:pPr algn="just">
                        <a:lnSpc>
                          <a:spcPct val="115000"/>
                        </a:lnSpc>
                        <a:spcAft>
                          <a:spcPts val="0"/>
                        </a:spcAft>
                      </a:pPr>
                      <a:r>
                        <a:rPr lang="en-US" sz="1600" dirty="0">
                          <a:effectLst/>
                        </a:rPr>
                        <a:t>He    was</a:t>
                      </a:r>
                      <a:endParaRPr lang="es-ES" sz="1600" dirty="0">
                        <a:effectLst/>
                      </a:endParaRPr>
                    </a:p>
                    <a:p>
                      <a:pPr algn="just">
                        <a:lnSpc>
                          <a:spcPct val="115000"/>
                        </a:lnSpc>
                        <a:spcAft>
                          <a:spcPts val="0"/>
                        </a:spcAft>
                      </a:pPr>
                      <a:r>
                        <a:rPr lang="en-US" sz="1600" dirty="0">
                          <a:effectLst/>
                        </a:rPr>
                        <a:t>She  was</a:t>
                      </a:r>
                      <a:endParaRPr lang="es-ES" sz="1600" dirty="0">
                        <a:effectLst/>
                      </a:endParaRPr>
                    </a:p>
                    <a:p>
                      <a:pPr algn="just">
                        <a:lnSpc>
                          <a:spcPct val="115000"/>
                        </a:lnSpc>
                        <a:spcAft>
                          <a:spcPts val="0"/>
                        </a:spcAft>
                      </a:pPr>
                      <a:r>
                        <a:rPr lang="en-US" sz="1600" dirty="0">
                          <a:effectLst/>
                        </a:rPr>
                        <a:t>It      was</a:t>
                      </a:r>
                      <a:endParaRPr lang="es-ES" sz="1600" dirty="0">
                        <a:effectLst/>
                      </a:endParaRPr>
                    </a:p>
                    <a:p>
                      <a:pPr algn="just">
                        <a:lnSpc>
                          <a:spcPct val="115000"/>
                        </a:lnSpc>
                        <a:spcAft>
                          <a:spcPts val="0"/>
                        </a:spcAft>
                      </a:pPr>
                      <a:r>
                        <a:rPr lang="en-US" sz="1600" dirty="0">
                          <a:effectLst/>
                        </a:rPr>
                        <a:t> </a:t>
                      </a:r>
                      <a:endParaRPr lang="es-ES" sz="1600" dirty="0">
                        <a:effectLst/>
                      </a:endParaRPr>
                    </a:p>
                    <a:p>
                      <a:pPr>
                        <a:lnSpc>
                          <a:spcPct val="115000"/>
                        </a:lnSpc>
                        <a:spcAft>
                          <a:spcPts val="0"/>
                        </a:spcAft>
                      </a:pPr>
                      <a:r>
                        <a:rPr lang="en-US" sz="1600" dirty="0">
                          <a:effectLst/>
                        </a:rPr>
                        <a:t>We   were</a:t>
                      </a:r>
                      <a:endParaRPr lang="es-ES" sz="1600" dirty="0">
                        <a:effectLst/>
                      </a:endParaRPr>
                    </a:p>
                    <a:p>
                      <a:pPr>
                        <a:lnSpc>
                          <a:spcPct val="115000"/>
                        </a:lnSpc>
                        <a:spcAft>
                          <a:spcPts val="0"/>
                        </a:spcAft>
                      </a:pPr>
                      <a:r>
                        <a:rPr lang="en-US" sz="1600" dirty="0">
                          <a:effectLst/>
                        </a:rPr>
                        <a:t>You  were</a:t>
                      </a:r>
                      <a:endParaRPr lang="es-ES" sz="1600" dirty="0">
                        <a:effectLst/>
                      </a:endParaRPr>
                    </a:p>
                    <a:p>
                      <a:pPr>
                        <a:lnSpc>
                          <a:spcPct val="115000"/>
                        </a:lnSpc>
                        <a:spcAft>
                          <a:spcPts val="0"/>
                        </a:spcAft>
                      </a:pPr>
                      <a:r>
                        <a:rPr lang="en-US" sz="1600" dirty="0">
                          <a:effectLst/>
                        </a:rPr>
                        <a:t>They were</a:t>
                      </a:r>
                      <a:endParaRPr lang="es-ES" sz="1600" dirty="0">
                        <a:effectLst/>
                      </a:endParaRPr>
                    </a:p>
                    <a:p>
                      <a:pPr>
                        <a:lnSpc>
                          <a:spcPct val="115000"/>
                        </a:lnSpc>
                        <a:spcAft>
                          <a:spcPts val="0"/>
                        </a:spcAft>
                      </a:pPr>
                      <a:r>
                        <a:rPr lang="en-US" sz="1600" dirty="0">
                          <a:effectLst/>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dirty="0">
                          <a:effectLst/>
                        </a:rPr>
                        <a:t> </a:t>
                      </a:r>
                      <a:endParaRPr lang="es-ES" sz="1600" dirty="0">
                        <a:effectLst/>
                      </a:endParaRPr>
                    </a:p>
                    <a:p>
                      <a:pPr>
                        <a:lnSpc>
                          <a:spcPct val="115000"/>
                        </a:lnSpc>
                        <a:spcAft>
                          <a:spcPts val="0"/>
                        </a:spcAft>
                      </a:pPr>
                      <a:r>
                        <a:rPr lang="en-US" sz="1600" dirty="0">
                          <a:effectLst/>
                        </a:rPr>
                        <a:t>I        wasn´t</a:t>
                      </a:r>
                      <a:endParaRPr lang="es-ES" sz="1600" dirty="0">
                        <a:effectLst/>
                      </a:endParaRPr>
                    </a:p>
                    <a:p>
                      <a:pPr>
                        <a:lnSpc>
                          <a:spcPct val="115000"/>
                        </a:lnSpc>
                        <a:spcAft>
                          <a:spcPts val="0"/>
                        </a:spcAft>
                      </a:pPr>
                      <a:r>
                        <a:rPr lang="en-US" sz="1600" dirty="0">
                          <a:effectLst/>
                        </a:rPr>
                        <a:t>He    wasn´t</a:t>
                      </a:r>
                      <a:endParaRPr lang="es-ES" sz="1600" dirty="0">
                        <a:effectLst/>
                      </a:endParaRPr>
                    </a:p>
                    <a:p>
                      <a:pPr>
                        <a:lnSpc>
                          <a:spcPct val="115000"/>
                        </a:lnSpc>
                        <a:spcAft>
                          <a:spcPts val="0"/>
                        </a:spcAft>
                      </a:pPr>
                      <a:r>
                        <a:rPr lang="en-US" sz="1600" dirty="0">
                          <a:effectLst/>
                        </a:rPr>
                        <a:t>She  wasn´t </a:t>
                      </a:r>
                      <a:endParaRPr lang="es-ES" sz="1600" dirty="0">
                        <a:effectLst/>
                      </a:endParaRPr>
                    </a:p>
                    <a:p>
                      <a:pPr>
                        <a:lnSpc>
                          <a:spcPct val="115000"/>
                        </a:lnSpc>
                        <a:spcAft>
                          <a:spcPts val="0"/>
                        </a:spcAft>
                      </a:pPr>
                      <a:r>
                        <a:rPr lang="en-US" sz="1600" dirty="0">
                          <a:effectLst/>
                        </a:rPr>
                        <a:t>It       wasn´t</a:t>
                      </a:r>
                      <a:endParaRPr lang="es-ES" sz="1600" dirty="0">
                        <a:effectLst/>
                      </a:endParaRPr>
                    </a:p>
                    <a:p>
                      <a:pPr>
                        <a:lnSpc>
                          <a:spcPct val="115000"/>
                        </a:lnSpc>
                        <a:spcAft>
                          <a:spcPts val="0"/>
                        </a:spcAft>
                      </a:pPr>
                      <a:r>
                        <a:rPr lang="en-US" sz="1600" dirty="0">
                          <a:effectLst/>
                        </a:rPr>
                        <a:t> </a:t>
                      </a:r>
                      <a:endParaRPr lang="es-ES" sz="1600" dirty="0">
                        <a:effectLst/>
                      </a:endParaRPr>
                    </a:p>
                    <a:p>
                      <a:pPr>
                        <a:lnSpc>
                          <a:spcPct val="115000"/>
                        </a:lnSpc>
                        <a:spcAft>
                          <a:spcPts val="0"/>
                        </a:spcAft>
                      </a:pPr>
                      <a:r>
                        <a:rPr lang="en-US" sz="1600" dirty="0">
                          <a:effectLst/>
                        </a:rPr>
                        <a:t>We    weren´t</a:t>
                      </a:r>
                      <a:endParaRPr lang="es-ES" sz="1600" dirty="0">
                        <a:effectLst/>
                      </a:endParaRPr>
                    </a:p>
                    <a:p>
                      <a:pPr>
                        <a:lnSpc>
                          <a:spcPct val="115000"/>
                        </a:lnSpc>
                        <a:spcAft>
                          <a:spcPts val="0"/>
                        </a:spcAft>
                      </a:pPr>
                      <a:r>
                        <a:rPr lang="en-US" sz="1600" dirty="0">
                          <a:effectLst/>
                        </a:rPr>
                        <a:t>You   weren´t</a:t>
                      </a:r>
                      <a:endParaRPr lang="es-ES" sz="1600" dirty="0">
                        <a:effectLst/>
                      </a:endParaRPr>
                    </a:p>
                    <a:p>
                      <a:pPr>
                        <a:lnSpc>
                          <a:spcPct val="115000"/>
                        </a:lnSpc>
                        <a:spcAft>
                          <a:spcPts val="0"/>
                        </a:spcAft>
                      </a:pPr>
                      <a:r>
                        <a:rPr lang="en-US" sz="1600" dirty="0">
                          <a:effectLst/>
                        </a:rPr>
                        <a:t>They  weren´t</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600" dirty="0">
                          <a:effectLst/>
                        </a:rPr>
                        <a:t> </a:t>
                      </a:r>
                      <a:endParaRPr lang="es-ES" sz="1600" dirty="0">
                        <a:effectLst/>
                      </a:endParaRPr>
                    </a:p>
                    <a:p>
                      <a:pPr algn="just">
                        <a:lnSpc>
                          <a:spcPct val="115000"/>
                        </a:lnSpc>
                        <a:spcAft>
                          <a:spcPts val="0"/>
                        </a:spcAft>
                      </a:pPr>
                      <a:r>
                        <a:rPr lang="en-US" sz="1600" dirty="0">
                          <a:effectLst/>
                        </a:rPr>
                        <a:t>Was  I …………….?</a:t>
                      </a:r>
                      <a:endParaRPr lang="es-ES" sz="1600" dirty="0">
                        <a:effectLst/>
                      </a:endParaRPr>
                    </a:p>
                    <a:p>
                      <a:pPr algn="just">
                        <a:lnSpc>
                          <a:spcPct val="115000"/>
                        </a:lnSpc>
                        <a:spcAft>
                          <a:spcPts val="0"/>
                        </a:spcAft>
                      </a:pPr>
                      <a:r>
                        <a:rPr lang="en-US" sz="1600" dirty="0">
                          <a:effectLst/>
                        </a:rPr>
                        <a:t>Was  he …………..?</a:t>
                      </a:r>
                      <a:endParaRPr lang="es-ES" sz="1600" dirty="0">
                        <a:effectLst/>
                      </a:endParaRPr>
                    </a:p>
                    <a:p>
                      <a:pPr algn="just">
                        <a:lnSpc>
                          <a:spcPct val="115000"/>
                        </a:lnSpc>
                        <a:spcAft>
                          <a:spcPts val="0"/>
                        </a:spcAft>
                      </a:pPr>
                      <a:r>
                        <a:rPr lang="en-US" sz="1600" dirty="0">
                          <a:effectLst/>
                        </a:rPr>
                        <a:t>Was  she ………….?</a:t>
                      </a:r>
                      <a:endParaRPr lang="es-ES" sz="1600" dirty="0">
                        <a:effectLst/>
                      </a:endParaRPr>
                    </a:p>
                    <a:p>
                      <a:pPr algn="just">
                        <a:lnSpc>
                          <a:spcPct val="115000"/>
                        </a:lnSpc>
                        <a:spcAft>
                          <a:spcPts val="0"/>
                        </a:spcAft>
                      </a:pPr>
                      <a:r>
                        <a:rPr lang="en-US" sz="1600" dirty="0">
                          <a:effectLst/>
                        </a:rPr>
                        <a:t>Was  it……………..?</a:t>
                      </a:r>
                      <a:endParaRPr lang="es-ES" sz="1600" dirty="0">
                        <a:effectLst/>
                      </a:endParaRPr>
                    </a:p>
                    <a:p>
                      <a:pPr algn="just">
                        <a:lnSpc>
                          <a:spcPct val="115000"/>
                        </a:lnSpc>
                        <a:spcAft>
                          <a:spcPts val="0"/>
                        </a:spcAft>
                      </a:pPr>
                      <a:r>
                        <a:rPr lang="en-US" sz="1600" dirty="0">
                          <a:effectLst/>
                        </a:rPr>
                        <a:t> </a:t>
                      </a:r>
                      <a:endParaRPr lang="es-ES" sz="1600" dirty="0">
                        <a:effectLst/>
                      </a:endParaRPr>
                    </a:p>
                    <a:p>
                      <a:pPr algn="just">
                        <a:lnSpc>
                          <a:spcPct val="115000"/>
                        </a:lnSpc>
                        <a:spcAft>
                          <a:spcPts val="0"/>
                        </a:spcAft>
                      </a:pPr>
                      <a:r>
                        <a:rPr lang="en-US" sz="1600" dirty="0">
                          <a:effectLst/>
                        </a:rPr>
                        <a:t>Were we……………?</a:t>
                      </a:r>
                      <a:endParaRPr lang="es-ES" sz="1600" dirty="0">
                        <a:effectLst/>
                      </a:endParaRPr>
                    </a:p>
                    <a:p>
                      <a:pPr algn="just">
                        <a:lnSpc>
                          <a:spcPct val="115000"/>
                        </a:lnSpc>
                        <a:spcAft>
                          <a:spcPts val="0"/>
                        </a:spcAft>
                      </a:pPr>
                      <a:r>
                        <a:rPr lang="en-US" sz="1600" dirty="0">
                          <a:effectLst/>
                        </a:rPr>
                        <a:t>Were you…………..?</a:t>
                      </a:r>
                      <a:endParaRPr lang="es-ES" sz="1600" dirty="0">
                        <a:effectLst/>
                      </a:endParaRPr>
                    </a:p>
                    <a:p>
                      <a:pPr algn="just">
                        <a:lnSpc>
                          <a:spcPct val="115000"/>
                        </a:lnSpc>
                        <a:spcAft>
                          <a:spcPts val="0"/>
                        </a:spcAft>
                      </a:pPr>
                      <a:r>
                        <a:rPr lang="en-US" sz="1600" dirty="0">
                          <a:effectLst/>
                        </a:rPr>
                        <a:t>Were they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2899826"/>
                  </a:ext>
                </a:extLst>
              </a:tr>
            </a:tbl>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ES" sz="10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s-ES" sz="1200" b="1" i="0" u="sng"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Past verb To Be (See PPT)</a:t>
            </a:r>
            <a:endParaRPr kumimoji="0" lang="es-ES" altLang="es-ES" sz="6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2855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87BA03-BB5D-47F2-A3D8-390C670B6111}"/>
              </a:ext>
            </a:extLst>
          </p:cNvPr>
          <p:cNvSpPr>
            <a:spLocks noGrp="1"/>
          </p:cNvSpPr>
          <p:nvPr>
            <p:ph type="title"/>
          </p:nvPr>
        </p:nvSpPr>
        <p:spPr>
          <a:xfrm>
            <a:off x="4400905" y="335902"/>
            <a:ext cx="4085438" cy="933061"/>
          </a:xfrm>
        </p:spPr>
        <p:txBody>
          <a:bodyPr>
            <a:normAutofit/>
          </a:bodyPr>
          <a:lstStyle/>
          <a:p>
            <a:r>
              <a:rPr lang="es-CL" dirty="0"/>
              <a:t>Dialogue   </a:t>
            </a:r>
          </a:p>
        </p:txBody>
      </p:sp>
      <p:pic>
        <p:nvPicPr>
          <p:cNvPr id="5" name="Imagen 4" descr="Comida en una mesa de madera&#10;&#10;Descripción generada automáticamente">
            <a:extLst>
              <a:ext uri="{FF2B5EF4-FFF2-40B4-BE49-F238E27FC236}">
                <a16:creationId xmlns:a16="http://schemas.microsoft.com/office/drawing/2014/main" id="{8E8EC714-18C4-4C04-A8F6-E4F14DFE3054}"/>
              </a:ext>
            </a:extLst>
          </p:cNvPr>
          <p:cNvPicPr>
            <a:picLocks noChangeAspect="1"/>
          </p:cNvPicPr>
          <p:nvPr/>
        </p:nvPicPr>
        <p:blipFill rotWithShape="1">
          <a:blip r:embed="rId2">
            <a:extLst>
              <a:ext uri="{837473B0-CC2E-450A-ABE3-18F120FF3D39}">
                <a1611:picAttrSrcUrl xmlns:a1611="http://schemas.microsoft.com/office/drawing/2016/11/main" xmlns="" r:id="rId3"/>
              </a:ext>
            </a:extLst>
          </a:blip>
          <a:srcRect l="17332" r="36305" b="2"/>
          <a:stretch/>
        </p:blipFill>
        <p:spPr>
          <a:xfrm>
            <a:off x="624763" y="544766"/>
            <a:ext cx="2693741" cy="4053968"/>
          </a:xfrm>
          <a:prstGeom prst="rect">
            <a:avLst/>
          </a:prstGeom>
        </p:spPr>
      </p:pic>
      <p:sp>
        <p:nvSpPr>
          <p:cNvPr id="3" name="Marcador de contenido 2">
            <a:extLst>
              <a:ext uri="{FF2B5EF4-FFF2-40B4-BE49-F238E27FC236}">
                <a16:creationId xmlns:a16="http://schemas.microsoft.com/office/drawing/2014/main" id="{B7667E2A-45DA-400C-B30F-8A1FABA37B26}"/>
              </a:ext>
            </a:extLst>
          </p:cNvPr>
          <p:cNvSpPr>
            <a:spLocks noGrp="1"/>
          </p:cNvSpPr>
          <p:nvPr>
            <p:ph idx="1"/>
          </p:nvPr>
        </p:nvSpPr>
        <p:spPr>
          <a:xfrm>
            <a:off x="3722336" y="1027689"/>
            <a:ext cx="4764008" cy="3633214"/>
          </a:xfrm>
        </p:spPr>
        <p:txBody>
          <a:bodyPr>
            <a:normAutofit/>
          </a:bodyPr>
          <a:lstStyle/>
          <a:p>
            <a:pPr marL="0" indent="0">
              <a:lnSpc>
                <a:spcPct val="90000"/>
              </a:lnSpc>
              <a:buNone/>
            </a:pPr>
            <a:r>
              <a:rPr lang="es-CL" sz="1600" dirty="0"/>
              <a:t>Karen:  Hi, Anthony. </a:t>
            </a:r>
          </a:p>
          <a:p>
            <a:pPr marL="0" indent="0">
              <a:lnSpc>
                <a:spcPct val="90000"/>
              </a:lnSpc>
              <a:buNone/>
            </a:pPr>
            <a:r>
              <a:rPr lang="es-CL" sz="1600" dirty="0"/>
              <a:t>Anthony: Hi Karen. </a:t>
            </a:r>
            <a:r>
              <a:rPr lang="es-CL" sz="1600" dirty="0" err="1"/>
              <a:t>Where</a:t>
            </a:r>
            <a:r>
              <a:rPr lang="es-CL" sz="1600" dirty="0"/>
              <a:t> </a:t>
            </a:r>
            <a:r>
              <a:rPr lang="es-CL" sz="1600" dirty="0" err="1"/>
              <a:t>were</a:t>
            </a:r>
            <a:r>
              <a:rPr lang="es-CL" sz="1600" dirty="0"/>
              <a:t> </a:t>
            </a:r>
            <a:r>
              <a:rPr lang="es-CL" sz="1600" dirty="0" err="1"/>
              <a:t>you</a:t>
            </a:r>
            <a:r>
              <a:rPr lang="es-CL" sz="1600" dirty="0"/>
              <a:t> at 2 pm </a:t>
            </a:r>
            <a:r>
              <a:rPr lang="es-CL" sz="1600" dirty="0" err="1"/>
              <a:t>yesterday</a:t>
            </a:r>
            <a:r>
              <a:rPr lang="es-CL" sz="1600" dirty="0"/>
              <a:t>? </a:t>
            </a:r>
            <a:r>
              <a:rPr lang="es-CL" sz="1600" dirty="0" err="1"/>
              <a:t>You</a:t>
            </a:r>
            <a:r>
              <a:rPr lang="es-CL" sz="1600" dirty="0"/>
              <a:t> </a:t>
            </a:r>
            <a:r>
              <a:rPr lang="es-CL" sz="1600" dirty="0" err="1"/>
              <a:t>weren´t</a:t>
            </a:r>
            <a:r>
              <a:rPr lang="es-CL" sz="1600" dirty="0"/>
              <a:t> in </a:t>
            </a:r>
            <a:r>
              <a:rPr lang="es-CL" sz="1600" dirty="0" err="1"/>
              <a:t>class</a:t>
            </a:r>
            <a:r>
              <a:rPr lang="es-CL" sz="1600" dirty="0"/>
              <a:t>.</a:t>
            </a:r>
          </a:p>
          <a:p>
            <a:pPr marL="0" indent="0">
              <a:lnSpc>
                <a:spcPct val="90000"/>
              </a:lnSpc>
              <a:buNone/>
            </a:pPr>
            <a:r>
              <a:rPr lang="es-CL" sz="1600" dirty="0"/>
              <a:t>Karen: I </a:t>
            </a:r>
            <a:r>
              <a:rPr lang="es-CL" sz="1600" dirty="0" err="1"/>
              <a:t>was</a:t>
            </a:r>
            <a:r>
              <a:rPr lang="es-CL" sz="1600" dirty="0"/>
              <a:t> </a:t>
            </a:r>
            <a:r>
              <a:rPr lang="es-CL" sz="1600" dirty="0" err="1"/>
              <a:t>with</a:t>
            </a:r>
            <a:r>
              <a:rPr lang="es-CL" sz="1600" dirty="0"/>
              <a:t> </a:t>
            </a:r>
            <a:r>
              <a:rPr lang="es-CL" sz="1600" dirty="0" err="1"/>
              <a:t>my</a:t>
            </a:r>
            <a:r>
              <a:rPr lang="es-CL" sz="1600" dirty="0"/>
              <a:t> </a:t>
            </a:r>
            <a:r>
              <a:rPr lang="es-CL" sz="1600" dirty="0" err="1"/>
              <a:t>friends</a:t>
            </a:r>
            <a:r>
              <a:rPr lang="es-CL" sz="1600" dirty="0"/>
              <a:t> Dana and Paul at “ </a:t>
            </a:r>
            <a:r>
              <a:rPr lang="es-CL" sz="1600" dirty="0" err="1"/>
              <a:t>The</a:t>
            </a:r>
            <a:r>
              <a:rPr lang="es-CL" sz="1600" dirty="0"/>
              <a:t> Sushi </a:t>
            </a:r>
            <a:r>
              <a:rPr lang="es-CL" sz="1600" dirty="0" err="1"/>
              <a:t>Niu</a:t>
            </a:r>
            <a:r>
              <a:rPr lang="es-CL" sz="1600" dirty="0"/>
              <a:t> “. </a:t>
            </a:r>
          </a:p>
          <a:p>
            <a:pPr marL="0" indent="0">
              <a:lnSpc>
                <a:spcPct val="90000"/>
              </a:lnSpc>
              <a:buNone/>
            </a:pPr>
            <a:r>
              <a:rPr lang="es-CL" sz="1600" dirty="0"/>
              <a:t>Anthony:  </a:t>
            </a:r>
            <a:r>
              <a:rPr lang="es-CL" sz="1600" dirty="0" err="1"/>
              <a:t>Was</a:t>
            </a:r>
            <a:r>
              <a:rPr lang="es-CL" sz="1600" dirty="0"/>
              <a:t> </a:t>
            </a:r>
            <a:r>
              <a:rPr lang="es-CL" sz="1600" dirty="0" err="1"/>
              <a:t>it</a:t>
            </a:r>
            <a:r>
              <a:rPr lang="es-CL" sz="1600" dirty="0"/>
              <a:t> </a:t>
            </a:r>
            <a:r>
              <a:rPr lang="es-CL" sz="1600" dirty="0" err="1"/>
              <a:t>crowded</a:t>
            </a:r>
            <a:r>
              <a:rPr lang="es-CL" sz="1600" dirty="0"/>
              <a:t>?</a:t>
            </a:r>
          </a:p>
          <a:p>
            <a:pPr marL="0" indent="0">
              <a:lnSpc>
                <a:spcPct val="90000"/>
              </a:lnSpc>
              <a:buNone/>
            </a:pPr>
            <a:r>
              <a:rPr lang="es-CL" sz="1600" dirty="0"/>
              <a:t>Karen: No, </a:t>
            </a:r>
            <a:r>
              <a:rPr lang="es-CL" sz="1600" dirty="0" err="1"/>
              <a:t>it</a:t>
            </a:r>
            <a:r>
              <a:rPr lang="es-CL" sz="1600" dirty="0"/>
              <a:t> </a:t>
            </a:r>
            <a:r>
              <a:rPr lang="es-CL" sz="1600" dirty="0" err="1"/>
              <a:t>wasn´t</a:t>
            </a:r>
            <a:r>
              <a:rPr lang="es-CL" sz="1600" dirty="0"/>
              <a:t>. </a:t>
            </a:r>
          </a:p>
          <a:p>
            <a:pPr marL="0" indent="0">
              <a:lnSpc>
                <a:spcPct val="90000"/>
              </a:lnSpc>
              <a:buNone/>
            </a:pPr>
            <a:r>
              <a:rPr lang="es-CL" sz="1600" dirty="0"/>
              <a:t>Anthony:  </a:t>
            </a:r>
            <a:r>
              <a:rPr lang="es-CL" sz="1600" dirty="0" err="1"/>
              <a:t>How</a:t>
            </a:r>
            <a:r>
              <a:rPr lang="es-CL" sz="1600" dirty="0"/>
              <a:t> </a:t>
            </a:r>
            <a:r>
              <a:rPr lang="es-CL" sz="1600" dirty="0" err="1"/>
              <a:t>was</a:t>
            </a:r>
            <a:r>
              <a:rPr lang="es-CL" sz="1600" dirty="0"/>
              <a:t> </a:t>
            </a:r>
            <a:r>
              <a:rPr lang="es-CL" sz="1600" dirty="0" err="1"/>
              <a:t>the</a:t>
            </a:r>
            <a:r>
              <a:rPr lang="es-CL" sz="1600" dirty="0"/>
              <a:t> </a:t>
            </a:r>
            <a:r>
              <a:rPr lang="es-CL" sz="1600" dirty="0" err="1"/>
              <a:t>food</a:t>
            </a:r>
            <a:r>
              <a:rPr lang="es-CL" sz="1600" dirty="0"/>
              <a:t>?</a:t>
            </a:r>
          </a:p>
          <a:p>
            <a:pPr marL="0" indent="0">
              <a:lnSpc>
                <a:spcPct val="90000"/>
              </a:lnSpc>
              <a:buNone/>
            </a:pPr>
            <a:r>
              <a:rPr lang="es-CL" sz="1600" dirty="0"/>
              <a:t>Karen: </a:t>
            </a:r>
            <a:r>
              <a:rPr lang="es-CL" sz="1600" dirty="0" err="1"/>
              <a:t>It</a:t>
            </a:r>
            <a:r>
              <a:rPr lang="es-CL" sz="1600" dirty="0"/>
              <a:t> </a:t>
            </a:r>
            <a:r>
              <a:rPr lang="es-CL" sz="1600" dirty="0" err="1"/>
              <a:t>was</a:t>
            </a:r>
            <a:r>
              <a:rPr lang="es-CL" sz="1600" dirty="0"/>
              <a:t> </a:t>
            </a:r>
            <a:r>
              <a:rPr lang="es-CL" sz="1600" dirty="0" err="1"/>
              <a:t>delicious</a:t>
            </a:r>
            <a:r>
              <a:rPr lang="es-CL" sz="1600" dirty="0"/>
              <a:t>!</a:t>
            </a:r>
          </a:p>
          <a:p>
            <a:pPr marL="0" indent="0">
              <a:lnSpc>
                <a:spcPct val="90000"/>
              </a:lnSpc>
              <a:buNone/>
            </a:pPr>
            <a:r>
              <a:rPr lang="es-CL" sz="1600" dirty="0"/>
              <a:t>Anthony: </a:t>
            </a:r>
            <a:r>
              <a:rPr lang="es-CL" sz="1600" dirty="0" err="1"/>
              <a:t>Was</a:t>
            </a:r>
            <a:r>
              <a:rPr lang="es-CL" sz="1600" dirty="0"/>
              <a:t> </a:t>
            </a:r>
            <a:r>
              <a:rPr lang="es-CL" sz="1600" dirty="0" err="1"/>
              <a:t>it</a:t>
            </a:r>
            <a:r>
              <a:rPr lang="es-CL" sz="1600" dirty="0"/>
              <a:t> </a:t>
            </a:r>
            <a:r>
              <a:rPr lang="es-CL" sz="1600" dirty="0" err="1"/>
              <a:t>fun</a:t>
            </a:r>
            <a:r>
              <a:rPr lang="es-CL" sz="1600" dirty="0"/>
              <a:t>?</a:t>
            </a:r>
          </a:p>
          <a:p>
            <a:pPr marL="0" indent="0">
              <a:lnSpc>
                <a:spcPct val="90000"/>
              </a:lnSpc>
              <a:buNone/>
            </a:pPr>
            <a:r>
              <a:rPr lang="es-CL" sz="1600" dirty="0"/>
              <a:t>Karen: Yes, </a:t>
            </a:r>
            <a:r>
              <a:rPr lang="es-CL" sz="1600" dirty="0" err="1"/>
              <a:t>it</a:t>
            </a:r>
            <a:r>
              <a:rPr lang="es-CL" sz="1600" dirty="0"/>
              <a:t> </a:t>
            </a:r>
            <a:r>
              <a:rPr lang="es-CL" sz="1600" dirty="0" err="1"/>
              <a:t>was</a:t>
            </a:r>
            <a:r>
              <a:rPr lang="es-CL" sz="1600" dirty="0"/>
              <a:t> </a:t>
            </a:r>
            <a:r>
              <a:rPr lang="es-CL" sz="1600" dirty="0" err="1"/>
              <a:t>really</a:t>
            </a:r>
            <a:r>
              <a:rPr lang="es-CL" sz="1600" dirty="0"/>
              <a:t> </a:t>
            </a:r>
            <a:r>
              <a:rPr lang="es-CL" sz="1600" dirty="0" err="1"/>
              <a:t>fun</a:t>
            </a:r>
            <a:r>
              <a:rPr lang="es-CL" sz="1600" dirty="0"/>
              <a:t>. </a:t>
            </a:r>
          </a:p>
        </p:txBody>
      </p:sp>
    </p:spTree>
    <p:extLst>
      <p:ext uri="{BB962C8B-B14F-4D97-AF65-F5344CB8AC3E}">
        <p14:creationId xmlns:p14="http://schemas.microsoft.com/office/powerpoint/2010/main" val="381471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1"/>
          <p:cNvSpPr txBox="1">
            <a:spLocks noGrp="1"/>
          </p:cNvSpPr>
          <p:nvPr>
            <p:ph type="title"/>
          </p:nvPr>
        </p:nvSpPr>
        <p:spPr>
          <a:xfrm>
            <a:off x="236483" y="952470"/>
            <a:ext cx="3365938" cy="1357178"/>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Clr>
                <a:srgbClr val="0C0C0C"/>
              </a:buClr>
              <a:buSzPts val="1800"/>
              <a:buNone/>
            </a:pPr>
            <a:r>
              <a:rPr lang="es-CL" sz="2400" dirty="0" err="1"/>
              <a:t>Self</a:t>
            </a:r>
            <a:r>
              <a:rPr lang="es-CL" sz="2400" dirty="0"/>
              <a:t> </a:t>
            </a:r>
            <a:r>
              <a:rPr lang="es-CL" sz="2400" dirty="0" err="1" smtClean="0"/>
              <a:t>study</a:t>
            </a:r>
            <a:r>
              <a:rPr lang="es-CL" sz="2400" dirty="0" smtClean="0"/>
              <a:t>: </a:t>
            </a:r>
            <a:r>
              <a:rPr lang="es-CL" sz="2400" dirty="0" err="1" smtClean="0"/>
              <a:t>Prepositions</a:t>
            </a:r>
            <a:r>
              <a:rPr lang="es-CL" sz="2400" dirty="0" smtClean="0"/>
              <a:t> of place.</a:t>
            </a:r>
            <a:endParaRPr sz="2400" dirty="0"/>
          </a:p>
        </p:txBody>
      </p:sp>
      <p:pic>
        <p:nvPicPr>
          <p:cNvPr id="131" name="Google Shape;131;p21"/>
          <p:cNvPicPr preferRelativeResize="0">
            <a:picLocks noGrp="1"/>
          </p:cNvPicPr>
          <p:nvPr>
            <p:ph type="body" idx="1"/>
          </p:nvPr>
        </p:nvPicPr>
        <p:blipFill rotWithShape="1">
          <a:blip r:embed="rId3">
            <a:alphaModFix/>
          </a:blip>
          <a:srcRect/>
          <a:stretch/>
        </p:blipFill>
        <p:spPr>
          <a:xfrm>
            <a:off x="3847892" y="278842"/>
            <a:ext cx="5130570" cy="4806533"/>
          </a:xfrm>
          <a:prstGeom prst="rect">
            <a:avLst/>
          </a:prstGeom>
          <a:noFill/>
          <a:ln>
            <a:noFill/>
          </a:ln>
        </p:spPr>
      </p:pic>
      <p:sp>
        <p:nvSpPr>
          <p:cNvPr id="2" name="Rectángulo 1"/>
          <p:cNvSpPr/>
          <p:nvPr/>
        </p:nvSpPr>
        <p:spPr>
          <a:xfrm>
            <a:off x="323193" y="2487283"/>
            <a:ext cx="2656490" cy="4871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smtClean="0">
                <a:solidFill>
                  <a:schemeClr val="tx1"/>
                </a:solidFill>
              </a:rPr>
              <a:t>Where</a:t>
            </a:r>
            <a:r>
              <a:rPr lang="es-ES" dirty="0" smtClean="0">
                <a:solidFill>
                  <a:schemeClr val="tx1"/>
                </a:solidFill>
              </a:rPr>
              <a:t> </a:t>
            </a:r>
            <a:r>
              <a:rPr lang="es-ES" dirty="0" err="1" smtClean="0">
                <a:solidFill>
                  <a:schemeClr val="tx1"/>
                </a:solidFill>
              </a:rPr>
              <a:t>were</a:t>
            </a:r>
            <a:r>
              <a:rPr lang="es-ES" dirty="0" smtClean="0">
                <a:solidFill>
                  <a:schemeClr val="tx1"/>
                </a:solidFill>
              </a:rPr>
              <a:t> </a:t>
            </a:r>
            <a:r>
              <a:rPr lang="es-ES" dirty="0" err="1" smtClean="0">
                <a:solidFill>
                  <a:schemeClr val="tx1"/>
                </a:solidFill>
              </a:rPr>
              <a:t>you</a:t>
            </a:r>
            <a:r>
              <a:rPr lang="es-ES" dirty="0" smtClean="0">
                <a:solidFill>
                  <a:schemeClr val="tx1"/>
                </a:solidFill>
              </a:rPr>
              <a:t> </a:t>
            </a:r>
            <a:r>
              <a:rPr lang="es-ES" dirty="0" err="1" smtClean="0">
                <a:solidFill>
                  <a:schemeClr val="tx1"/>
                </a:solidFill>
              </a:rPr>
              <a:t>yesterday</a:t>
            </a:r>
            <a:r>
              <a:rPr lang="es-ES" dirty="0" smtClean="0">
                <a:solidFill>
                  <a:schemeClr val="tx1"/>
                </a:solidFill>
              </a:rPr>
              <a:t>?</a:t>
            </a:r>
          </a:p>
          <a:p>
            <a:pPr algn="ctr"/>
            <a:r>
              <a:rPr lang="es-ES" dirty="0" smtClean="0">
                <a:solidFill>
                  <a:schemeClr val="tx1"/>
                </a:solidFill>
              </a:rPr>
              <a:t>I </a:t>
            </a:r>
            <a:r>
              <a:rPr lang="es-ES" dirty="0" err="1" smtClean="0">
                <a:solidFill>
                  <a:schemeClr val="tx1"/>
                </a:solidFill>
              </a:rPr>
              <a:t>was</a:t>
            </a:r>
            <a:r>
              <a:rPr lang="es-ES" dirty="0" smtClean="0">
                <a:solidFill>
                  <a:schemeClr val="tx1"/>
                </a:solidFill>
              </a:rPr>
              <a:t> __________________</a:t>
            </a:r>
            <a:endParaRPr lang="es-ES" dirty="0">
              <a:solidFill>
                <a:schemeClr val="tx1"/>
              </a:solidFill>
            </a:endParaRPr>
          </a:p>
        </p:txBody>
      </p:sp>
    </p:spTree>
    <p:extLst>
      <p:ext uri="{BB962C8B-B14F-4D97-AF65-F5344CB8AC3E}">
        <p14:creationId xmlns:p14="http://schemas.microsoft.com/office/powerpoint/2010/main" val="1920411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48"/>
          <p:cNvSpPr txBox="1">
            <a:spLocks noGrp="1"/>
          </p:cNvSpPr>
          <p:nvPr>
            <p:ph type="title"/>
          </p:nvPr>
        </p:nvSpPr>
        <p:spPr>
          <a:xfrm>
            <a:off x="689229" y="173803"/>
            <a:ext cx="7290054" cy="1460923"/>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Clr>
                <a:srgbClr val="0C0C0C"/>
              </a:buClr>
              <a:buSzPts val="1800"/>
              <a:buNone/>
            </a:pPr>
            <a:r>
              <a:rPr lang="es-CL" dirty="0" err="1"/>
              <a:t>Exercises</a:t>
            </a:r>
            <a:r>
              <a:rPr lang="es-CL" dirty="0"/>
              <a:t>:</a:t>
            </a:r>
            <a:endParaRPr dirty="0"/>
          </a:p>
        </p:txBody>
      </p:sp>
      <p:sp>
        <p:nvSpPr>
          <p:cNvPr id="200" name="Google Shape;200;p48"/>
          <p:cNvSpPr txBox="1">
            <a:spLocks noGrp="1"/>
          </p:cNvSpPr>
          <p:nvPr>
            <p:ph type="body" idx="1"/>
          </p:nvPr>
        </p:nvSpPr>
        <p:spPr>
          <a:xfrm>
            <a:off x="168615" y="1629884"/>
            <a:ext cx="3914654" cy="230447"/>
          </a:xfrm>
          <a:prstGeom prst="rect">
            <a:avLst/>
          </a:prstGeom>
          <a:noFill/>
          <a:ln>
            <a:noFill/>
          </a:ln>
        </p:spPr>
        <p:txBody>
          <a:bodyPr spcFirstLastPara="1" wrap="square" lIns="137150" tIns="45700" rIns="137150" bIns="45700" anchor="ctr" anchorCtr="0">
            <a:noAutofit/>
          </a:bodyPr>
          <a:lstStyle/>
          <a:p>
            <a:pPr marL="457200" lvl="0" indent="-228600" algn="l" rtl="0">
              <a:lnSpc>
                <a:spcPct val="90000"/>
              </a:lnSpc>
              <a:spcBef>
                <a:spcPts val="0"/>
              </a:spcBef>
              <a:spcAft>
                <a:spcPts val="0"/>
              </a:spcAft>
              <a:buSzPts val="1725"/>
              <a:buNone/>
            </a:pPr>
            <a:r>
              <a:rPr lang="es-CL" sz="2000" b="1" dirty="0">
                <a:solidFill>
                  <a:schemeClr val="dk1"/>
                </a:solidFill>
              </a:rPr>
              <a:t>I. Complete </a:t>
            </a:r>
            <a:r>
              <a:rPr lang="es-CL" sz="2000" b="1" dirty="0" err="1">
                <a:solidFill>
                  <a:schemeClr val="dk1"/>
                </a:solidFill>
              </a:rPr>
              <a:t>with</a:t>
            </a:r>
            <a:r>
              <a:rPr lang="es-CL" sz="2000" b="1" dirty="0">
                <a:solidFill>
                  <a:schemeClr val="dk1"/>
                </a:solidFill>
              </a:rPr>
              <a:t> </a:t>
            </a:r>
            <a:r>
              <a:rPr lang="es-CL" sz="2000" b="1" u="sng" dirty="0" err="1">
                <a:solidFill>
                  <a:schemeClr val="dk1"/>
                </a:solidFill>
              </a:rPr>
              <a:t>was</a:t>
            </a:r>
            <a:r>
              <a:rPr lang="es-CL" sz="2000" b="1" dirty="0">
                <a:solidFill>
                  <a:schemeClr val="dk1"/>
                </a:solidFill>
              </a:rPr>
              <a:t>- </a:t>
            </a:r>
            <a:r>
              <a:rPr lang="es-CL" sz="2000" b="1" u="sng" dirty="0" err="1">
                <a:solidFill>
                  <a:schemeClr val="dk1"/>
                </a:solidFill>
              </a:rPr>
              <a:t>were</a:t>
            </a:r>
            <a:endParaRPr sz="2000" b="1" u="sng" dirty="0">
              <a:solidFill>
                <a:schemeClr val="dk1"/>
              </a:solidFill>
            </a:endParaRPr>
          </a:p>
        </p:txBody>
      </p:sp>
      <p:sp>
        <p:nvSpPr>
          <p:cNvPr id="201" name="Google Shape;201;p48"/>
          <p:cNvSpPr txBox="1">
            <a:spLocks noGrp="1"/>
          </p:cNvSpPr>
          <p:nvPr>
            <p:ph type="body" idx="2"/>
          </p:nvPr>
        </p:nvSpPr>
        <p:spPr>
          <a:xfrm>
            <a:off x="97105" y="2006229"/>
            <a:ext cx="3338623" cy="2725791"/>
          </a:xfrm>
          <a:prstGeom prst="rect">
            <a:avLst/>
          </a:prstGeom>
          <a:noFill/>
          <a:ln>
            <a:noFill/>
          </a:ln>
        </p:spPr>
        <p:txBody>
          <a:bodyPr spcFirstLastPara="1" wrap="square" lIns="45700" tIns="45700" rIns="45700" bIns="45700" anchor="t" anchorCtr="0">
            <a:normAutofit/>
          </a:bodyPr>
          <a:lstStyle/>
          <a:p>
            <a:pPr marL="457200" lvl="0" indent="-342900" algn="l" rtl="0">
              <a:lnSpc>
                <a:spcPct val="90000"/>
              </a:lnSpc>
              <a:spcBef>
                <a:spcPts val="900"/>
              </a:spcBef>
              <a:spcAft>
                <a:spcPts val="0"/>
              </a:spcAft>
              <a:buSzPts val="1800"/>
              <a:buChar char=" "/>
            </a:pPr>
            <a:r>
              <a:rPr lang="es-CL" sz="1400" dirty="0"/>
              <a:t>1.You ____ </a:t>
            </a:r>
            <a:r>
              <a:rPr lang="es-CL" sz="1400" dirty="0" err="1"/>
              <a:t>angry</a:t>
            </a:r>
            <a:endParaRPr sz="1400" dirty="0"/>
          </a:p>
          <a:p>
            <a:pPr marL="457200" lvl="0" indent="-342900" algn="l" rtl="0">
              <a:lnSpc>
                <a:spcPct val="90000"/>
              </a:lnSpc>
              <a:spcBef>
                <a:spcPts val="900"/>
              </a:spcBef>
              <a:spcAft>
                <a:spcPts val="0"/>
              </a:spcAft>
              <a:buSzPts val="1800"/>
              <a:buChar char=" "/>
            </a:pPr>
            <a:r>
              <a:rPr lang="es-CL" sz="1400" dirty="0"/>
              <a:t>2.He ____ </a:t>
            </a:r>
            <a:r>
              <a:rPr lang="es-CL" sz="1400" dirty="0" err="1"/>
              <a:t>on</a:t>
            </a:r>
            <a:r>
              <a:rPr lang="es-CL" sz="1400" dirty="0"/>
              <a:t> </a:t>
            </a:r>
            <a:r>
              <a:rPr lang="es-CL" sz="1400" dirty="0" err="1"/>
              <a:t>holiday</a:t>
            </a:r>
            <a:endParaRPr sz="1400" dirty="0"/>
          </a:p>
          <a:p>
            <a:pPr marL="457200" lvl="0" indent="-342900" algn="l" rtl="0">
              <a:lnSpc>
                <a:spcPct val="90000"/>
              </a:lnSpc>
              <a:spcBef>
                <a:spcPts val="900"/>
              </a:spcBef>
              <a:spcAft>
                <a:spcPts val="0"/>
              </a:spcAft>
              <a:buSzPts val="1800"/>
              <a:buChar char=" "/>
            </a:pPr>
            <a:r>
              <a:rPr lang="es-CL" sz="1400" dirty="0"/>
              <a:t>3.It ____ </a:t>
            </a:r>
            <a:r>
              <a:rPr lang="es-CL" sz="1400" dirty="0" err="1"/>
              <a:t>cold</a:t>
            </a:r>
            <a:endParaRPr sz="1400" dirty="0"/>
          </a:p>
          <a:p>
            <a:pPr marL="457200" lvl="0" indent="-342900" algn="l" rtl="0">
              <a:lnSpc>
                <a:spcPct val="90000"/>
              </a:lnSpc>
              <a:spcBef>
                <a:spcPts val="900"/>
              </a:spcBef>
              <a:spcAft>
                <a:spcPts val="0"/>
              </a:spcAft>
              <a:buSzPts val="1800"/>
              <a:buChar char=" "/>
            </a:pPr>
            <a:r>
              <a:rPr lang="es-CL" sz="1400" dirty="0"/>
              <a:t>4.We ____ at </a:t>
            </a:r>
            <a:r>
              <a:rPr lang="es-CL" sz="1400" dirty="0" err="1"/>
              <a:t>school</a:t>
            </a:r>
            <a:endParaRPr sz="1400" dirty="0"/>
          </a:p>
          <a:p>
            <a:pPr marL="457200" lvl="0" indent="-342900" algn="l" rtl="0">
              <a:lnSpc>
                <a:spcPct val="90000"/>
              </a:lnSpc>
              <a:spcBef>
                <a:spcPts val="900"/>
              </a:spcBef>
              <a:spcAft>
                <a:spcPts val="0"/>
              </a:spcAft>
              <a:buSzPts val="1800"/>
              <a:buChar char=" "/>
            </a:pPr>
            <a:r>
              <a:rPr lang="es-CL" sz="1400" dirty="0"/>
              <a:t>5.My </a:t>
            </a:r>
            <a:r>
              <a:rPr lang="es-CL" sz="1400" dirty="0" err="1"/>
              <a:t>parents</a:t>
            </a:r>
            <a:r>
              <a:rPr lang="es-CL" sz="1400" dirty="0"/>
              <a:t> ____ at home</a:t>
            </a:r>
            <a:endParaRPr sz="1400" dirty="0"/>
          </a:p>
          <a:p>
            <a:pPr marL="457200" lvl="0" indent="-228600" algn="l" rtl="0">
              <a:lnSpc>
                <a:spcPct val="90000"/>
              </a:lnSpc>
              <a:spcBef>
                <a:spcPts val="900"/>
              </a:spcBef>
              <a:spcAft>
                <a:spcPts val="0"/>
              </a:spcAft>
              <a:buSzPts val="1800"/>
              <a:buNone/>
            </a:pPr>
            <a:endParaRPr sz="1400" dirty="0"/>
          </a:p>
        </p:txBody>
      </p:sp>
      <p:sp>
        <p:nvSpPr>
          <p:cNvPr id="202" name="Google Shape;202;p48"/>
          <p:cNvSpPr txBox="1">
            <a:spLocks noGrp="1"/>
          </p:cNvSpPr>
          <p:nvPr>
            <p:ph type="body" idx="3"/>
          </p:nvPr>
        </p:nvSpPr>
        <p:spPr>
          <a:xfrm>
            <a:off x="3976576" y="1608621"/>
            <a:ext cx="3933893" cy="617220"/>
          </a:xfrm>
          <a:prstGeom prst="rect">
            <a:avLst/>
          </a:prstGeom>
          <a:noFill/>
          <a:ln>
            <a:noFill/>
          </a:ln>
        </p:spPr>
        <p:txBody>
          <a:bodyPr spcFirstLastPara="1" wrap="square" lIns="137150" tIns="45700" rIns="137150" bIns="45700" anchor="ctr" anchorCtr="0">
            <a:normAutofit/>
          </a:bodyPr>
          <a:lstStyle/>
          <a:p>
            <a:pPr marL="457200" lvl="0" indent="-228600" algn="l" rtl="0">
              <a:lnSpc>
                <a:spcPct val="90000"/>
              </a:lnSpc>
              <a:spcBef>
                <a:spcPts val="0"/>
              </a:spcBef>
              <a:spcAft>
                <a:spcPts val="0"/>
              </a:spcAft>
              <a:buSzPts val="1725"/>
              <a:buNone/>
            </a:pPr>
            <a:r>
              <a:rPr lang="es-CL" b="1" dirty="0">
                <a:solidFill>
                  <a:schemeClr val="dk1"/>
                </a:solidFill>
              </a:rPr>
              <a:t>II. Complete </a:t>
            </a:r>
            <a:r>
              <a:rPr lang="es-CL" b="1" dirty="0" err="1">
                <a:solidFill>
                  <a:schemeClr val="dk1"/>
                </a:solidFill>
              </a:rPr>
              <a:t>the</a:t>
            </a:r>
            <a:r>
              <a:rPr lang="es-CL" b="1" dirty="0">
                <a:solidFill>
                  <a:schemeClr val="dk1"/>
                </a:solidFill>
              </a:rPr>
              <a:t> </a:t>
            </a:r>
            <a:r>
              <a:rPr lang="es-CL" b="1" dirty="0" err="1">
                <a:solidFill>
                  <a:schemeClr val="dk1"/>
                </a:solidFill>
              </a:rPr>
              <a:t>following</a:t>
            </a:r>
            <a:r>
              <a:rPr lang="es-CL" b="1" dirty="0">
                <a:solidFill>
                  <a:schemeClr val="dk1"/>
                </a:solidFill>
              </a:rPr>
              <a:t> </a:t>
            </a:r>
            <a:r>
              <a:rPr lang="es-CL" b="1" dirty="0" err="1">
                <a:solidFill>
                  <a:schemeClr val="dk1"/>
                </a:solidFill>
              </a:rPr>
              <a:t>questions</a:t>
            </a:r>
            <a:endParaRPr b="1" dirty="0">
              <a:solidFill>
                <a:schemeClr val="dk1"/>
              </a:solidFill>
            </a:endParaRPr>
          </a:p>
        </p:txBody>
      </p:sp>
      <p:sp>
        <p:nvSpPr>
          <p:cNvPr id="203" name="Google Shape;203;p48"/>
          <p:cNvSpPr txBox="1">
            <a:spLocks noGrp="1"/>
          </p:cNvSpPr>
          <p:nvPr>
            <p:ph type="body" idx="4"/>
          </p:nvPr>
        </p:nvSpPr>
        <p:spPr>
          <a:xfrm>
            <a:off x="3976576" y="2225841"/>
            <a:ext cx="5070319" cy="2506179"/>
          </a:xfrm>
          <a:prstGeom prst="rect">
            <a:avLst/>
          </a:prstGeom>
          <a:noFill/>
          <a:ln>
            <a:noFill/>
          </a:ln>
        </p:spPr>
        <p:txBody>
          <a:bodyPr spcFirstLastPara="1" wrap="square" lIns="45700" tIns="45700" rIns="45700" bIns="45700" anchor="t" anchorCtr="0">
            <a:normAutofit/>
          </a:bodyPr>
          <a:lstStyle/>
          <a:p>
            <a:pPr marL="114300" lvl="0" indent="0" algn="l" rtl="0">
              <a:lnSpc>
                <a:spcPct val="90000"/>
              </a:lnSpc>
              <a:spcBef>
                <a:spcPts val="900"/>
              </a:spcBef>
              <a:spcAft>
                <a:spcPts val="0"/>
              </a:spcAft>
              <a:buSzPts val="1800"/>
              <a:buNone/>
            </a:pPr>
            <a:r>
              <a:rPr lang="es-CL" sz="1400" dirty="0"/>
              <a:t>1.When </a:t>
            </a:r>
            <a:r>
              <a:rPr lang="es-CL" sz="1400" dirty="0">
                <a:solidFill>
                  <a:schemeClr val="tx1"/>
                </a:solidFill>
              </a:rPr>
              <a:t>__ </a:t>
            </a:r>
            <a:r>
              <a:rPr lang="es-CL" sz="1400" dirty="0" err="1"/>
              <a:t>you</a:t>
            </a:r>
            <a:r>
              <a:rPr lang="es-CL" sz="1400" dirty="0"/>
              <a:t> </a:t>
            </a:r>
            <a:r>
              <a:rPr lang="es-CL" sz="1400" dirty="0" err="1"/>
              <a:t>born</a:t>
            </a:r>
            <a:r>
              <a:rPr lang="es-CL" sz="1400" dirty="0"/>
              <a:t>? I </a:t>
            </a:r>
            <a:r>
              <a:rPr lang="es-CL" sz="1400" dirty="0" err="1"/>
              <a:t>was</a:t>
            </a:r>
            <a:r>
              <a:rPr lang="es-CL" sz="1400" dirty="0"/>
              <a:t> </a:t>
            </a:r>
            <a:r>
              <a:rPr lang="es-CL" sz="1400" dirty="0" err="1"/>
              <a:t>born</a:t>
            </a:r>
            <a:r>
              <a:rPr lang="es-CL" sz="1400" dirty="0"/>
              <a:t> ______</a:t>
            </a:r>
            <a:endParaRPr sz="1400" dirty="0"/>
          </a:p>
          <a:p>
            <a:pPr marL="114300" lvl="0" indent="0" algn="l" rtl="0">
              <a:lnSpc>
                <a:spcPct val="90000"/>
              </a:lnSpc>
              <a:spcBef>
                <a:spcPts val="900"/>
              </a:spcBef>
              <a:spcAft>
                <a:spcPts val="0"/>
              </a:spcAft>
              <a:buSzPts val="1800"/>
              <a:buNone/>
            </a:pPr>
            <a:endParaRPr sz="1400" dirty="0"/>
          </a:p>
          <a:p>
            <a:pPr marL="114300" lvl="0" indent="0" algn="l" rtl="0">
              <a:lnSpc>
                <a:spcPct val="90000"/>
              </a:lnSpc>
              <a:spcBef>
                <a:spcPts val="900"/>
              </a:spcBef>
              <a:spcAft>
                <a:spcPts val="0"/>
              </a:spcAft>
              <a:buSzPts val="1800"/>
              <a:buNone/>
            </a:pPr>
            <a:r>
              <a:rPr lang="es-CL" sz="1400" dirty="0"/>
              <a:t>2. </a:t>
            </a:r>
            <a:r>
              <a:rPr lang="es-CL" sz="1400" dirty="0" err="1"/>
              <a:t>Where</a:t>
            </a:r>
            <a:r>
              <a:rPr lang="es-CL" sz="1400" dirty="0"/>
              <a:t> ___ </a:t>
            </a:r>
            <a:r>
              <a:rPr lang="es-CL" sz="1400" dirty="0" err="1"/>
              <a:t>your</a:t>
            </a:r>
            <a:r>
              <a:rPr lang="es-CL" sz="1400" dirty="0"/>
              <a:t> </a:t>
            </a:r>
            <a:r>
              <a:rPr lang="es-CL" sz="1400" dirty="0" err="1"/>
              <a:t>mother</a:t>
            </a:r>
            <a:r>
              <a:rPr lang="es-CL" sz="1400" dirty="0"/>
              <a:t> </a:t>
            </a:r>
            <a:r>
              <a:rPr lang="es-CL" sz="1400" dirty="0" err="1"/>
              <a:t>born</a:t>
            </a:r>
            <a:r>
              <a:rPr lang="es-CL" sz="1400" dirty="0"/>
              <a:t>? </a:t>
            </a:r>
            <a:r>
              <a:rPr lang="es-CL" sz="1400" dirty="0" err="1"/>
              <a:t>She</a:t>
            </a:r>
            <a:r>
              <a:rPr lang="es-CL" sz="1400" dirty="0"/>
              <a:t> </a:t>
            </a:r>
            <a:r>
              <a:rPr lang="es-CL" sz="1400" dirty="0" err="1"/>
              <a:t>was</a:t>
            </a:r>
            <a:r>
              <a:rPr lang="es-CL" sz="1400" dirty="0"/>
              <a:t> </a:t>
            </a:r>
            <a:r>
              <a:rPr lang="es-CL" sz="1400" dirty="0" err="1"/>
              <a:t>born</a:t>
            </a:r>
            <a:r>
              <a:rPr lang="es-CL" sz="1400" dirty="0"/>
              <a:t> ______</a:t>
            </a:r>
            <a:endParaRPr sz="1400" dirty="0"/>
          </a:p>
          <a:p>
            <a:pPr marL="114300" lvl="0" indent="0" algn="l" rtl="0">
              <a:lnSpc>
                <a:spcPct val="90000"/>
              </a:lnSpc>
              <a:spcBef>
                <a:spcPts val="900"/>
              </a:spcBef>
              <a:spcAft>
                <a:spcPts val="0"/>
              </a:spcAft>
              <a:buSzPts val="1800"/>
              <a:buNone/>
            </a:pPr>
            <a:endParaRPr sz="1400" dirty="0"/>
          </a:p>
          <a:p>
            <a:pPr marL="114300" lvl="0" indent="0" algn="l" rtl="0">
              <a:lnSpc>
                <a:spcPct val="90000"/>
              </a:lnSpc>
              <a:spcBef>
                <a:spcPts val="900"/>
              </a:spcBef>
              <a:spcAft>
                <a:spcPts val="0"/>
              </a:spcAft>
              <a:buSzPts val="1800"/>
              <a:buNone/>
            </a:pPr>
            <a:r>
              <a:rPr lang="es-CL" sz="1400" dirty="0"/>
              <a:t>3. Who _</a:t>
            </a:r>
            <a:r>
              <a:rPr lang="es-CL" sz="1400" dirty="0">
                <a:solidFill>
                  <a:schemeClr val="tx1"/>
                </a:solidFill>
              </a:rPr>
              <a:t>__</a:t>
            </a:r>
            <a:r>
              <a:rPr lang="es-CL" sz="1400" dirty="0"/>
              <a:t> </a:t>
            </a:r>
            <a:r>
              <a:rPr lang="es-CL" sz="1400" dirty="0" err="1"/>
              <a:t>your</a:t>
            </a:r>
            <a:r>
              <a:rPr lang="es-CL" sz="1400" dirty="0"/>
              <a:t> </a:t>
            </a:r>
            <a:r>
              <a:rPr lang="es-CL" sz="1400" dirty="0" err="1"/>
              <a:t>first</a:t>
            </a:r>
            <a:r>
              <a:rPr lang="es-CL" sz="1400" dirty="0"/>
              <a:t> English </a:t>
            </a:r>
            <a:r>
              <a:rPr lang="es-CL" sz="1400" dirty="0" err="1"/>
              <a:t>teacher</a:t>
            </a:r>
            <a:r>
              <a:rPr lang="es-CL" sz="1400" dirty="0"/>
              <a:t>? ______</a:t>
            </a:r>
            <a:endParaRPr sz="1400" dirty="0"/>
          </a:p>
        </p:txBody>
      </p:sp>
      <p:sp>
        <p:nvSpPr>
          <p:cNvPr id="7" name="Flecha derecha 6"/>
          <p:cNvSpPr/>
          <p:nvPr/>
        </p:nvSpPr>
        <p:spPr>
          <a:xfrm>
            <a:off x="3208593" y="793470"/>
            <a:ext cx="3022085" cy="80452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err="1" smtClean="0">
                <a:solidFill>
                  <a:schemeClr val="tx1"/>
                </a:solidFill>
              </a:rPr>
              <a:t>Go</a:t>
            </a:r>
            <a:r>
              <a:rPr lang="es-ES" sz="1600" dirty="0" smtClean="0">
                <a:solidFill>
                  <a:schemeClr val="tx1"/>
                </a:solidFill>
              </a:rPr>
              <a:t> to </a:t>
            </a:r>
            <a:r>
              <a:rPr lang="es-ES" sz="1600" dirty="0" err="1" smtClean="0">
                <a:solidFill>
                  <a:schemeClr val="tx1"/>
                </a:solidFill>
              </a:rPr>
              <a:t>the</a:t>
            </a:r>
            <a:r>
              <a:rPr lang="es-ES" sz="1600" dirty="0" smtClean="0">
                <a:solidFill>
                  <a:schemeClr val="tx1"/>
                </a:solidFill>
              </a:rPr>
              <a:t> </a:t>
            </a:r>
            <a:r>
              <a:rPr lang="es-ES" sz="1600" dirty="0" err="1" smtClean="0">
                <a:solidFill>
                  <a:schemeClr val="tx1"/>
                </a:solidFill>
              </a:rPr>
              <a:t>booklet</a:t>
            </a:r>
            <a:r>
              <a:rPr lang="es-ES" sz="1600" dirty="0" smtClean="0">
                <a:solidFill>
                  <a:schemeClr val="tx1"/>
                </a:solidFill>
              </a:rPr>
              <a:t>, </a:t>
            </a:r>
            <a:r>
              <a:rPr lang="es-ES" sz="1600" dirty="0" smtClean="0">
                <a:solidFill>
                  <a:schemeClr val="tx1"/>
                </a:solidFill>
              </a:rPr>
              <a:t>p.30.</a:t>
            </a:r>
            <a:endParaRPr lang="es-ES" sz="1600" dirty="0">
              <a:solidFill>
                <a:schemeClr val="tx1"/>
              </a:solidFill>
            </a:endParaRPr>
          </a:p>
        </p:txBody>
      </p:sp>
    </p:spTree>
    <p:extLst>
      <p:ext uri="{BB962C8B-B14F-4D97-AF65-F5344CB8AC3E}">
        <p14:creationId xmlns:p14="http://schemas.microsoft.com/office/powerpoint/2010/main" val="293416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46"/>
          <p:cNvSpPr txBox="1">
            <a:spLocks noGrp="1"/>
          </p:cNvSpPr>
          <p:nvPr>
            <p:ph type="title"/>
          </p:nvPr>
        </p:nvSpPr>
        <p:spPr>
          <a:xfrm>
            <a:off x="689229" y="173803"/>
            <a:ext cx="7290054" cy="1460923"/>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Clr>
                <a:srgbClr val="0C0C0C"/>
              </a:buClr>
              <a:buSzPts val="1800"/>
              <a:buNone/>
            </a:pPr>
            <a:r>
              <a:rPr lang="es-CL" sz="2800" b="1" dirty="0" err="1">
                <a:solidFill>
                  <a:srgbClr val="FF0000"/>
                </a:solidFill>
              </a:rPr>
              <a:t>Answer</a:t>
            </a:r>
            <a:r>
              <a:rPr lang="es-CL" sz="2800" b="1" dirty="0">
                <a:solidFill>
                  <a:srgbClr val="FF0000"/>
                </a:solidFill>
              </a:rPr>
              <a:t> </a:t>
            </a:r>
            <a:r>
              <a:rPr lang="es-CL" sz="2800" b="1" dirty="0" err="1">
                <a:solidFill>
                  <a:srgbClr val="FF0000"/>
                </a:solidFill>
              </a:rPr>
              <a:t>key</a:t>
            </a:r>
            <a:r>
              <a:rPr lang="es-CL" sz="2800" b="1" dirty="0">
                <a:solidFill>
                  <a:srgbClr val="FF0000"/>
                </a:solidFill>
              </a:rPr>
              <a:t>: </a:t>
            </a:r>
            <a:r>
              <a:rPr lang="es-CL" dirty="0"/>
              <a:t> </a:t>
            </a:r>
            <a:r>
              <a:rPr lang="es-CL" sz="3200" dirty="0" err="1"/>
              <a:t>Practical</a:t>
            </a:r>
            <a:r>
              <a:rPr lang="es-CL" sz="3200" dirty="0"/>
              <a:t> </a:t>
            </a:r>
            <a:r>
              <a:rPr lang="es-CL" sz="3200" dirty="0" err="1"/>
              <a:t>exercise</a:t>
            </a:r>
            <a:endParaRPr sz="3200" dirty="0"/>
          </a:p>
        </p:txBody>
      </p:sp>
      <p:sp>
        <p:nvSpPr>
          <p:cNvPr id="116" name="Google Shape;116;p46"/>
          <p:cNvSpPr txBox="1">
            <a:spLocks noGrp="1"/>
          </p:cNvSpPr>
          <p:nvPr>
            <p:ph type="body" idx="1"/>
          </p:nvPr>
        </p:nvSpPr>
        <p:spPr>
          <a:xfrm>
            <a:off x="637953" y="1634727"/>
            <a:ext cx="3696303" cy="300399"/>
          </a:xfrm>
          <a:prstGeom prst="rect">
            <a:avLst/>
          </a:prstGeom>
          <a:noFill/>
          <a:ln>
            <a:noFill/>
          </a:ln>
        </p:spPr>
        <p:txBody>
          <a:bodyPr spcFirstLastPara="1" wrap="square" lIns="137150" tIns="45700" rIns="137150" bIns="45700" anchor="ctr" anchorCtr="0">
            <a:noAutofit/>
          </a:bodyPr>
          <a:lstStyle/>
          <a:p>
            <a:pPr marL="457200" lvl="0" indent="-228600" algn="l" rtl="0">
              <a:lnSpc>
                <a:spcPct val="90000"/>
              </a:lnSpc>
              <a:spcBef>
                <a:spcPts val="0"/>
              </a:spcBef>
              <a:spcAft>
                <a:spcPts val="0"/>
              </a:spcAft>
              <a:buSzPts val="1725"/>
              <a:buNone/>
            </a:pPr>
            <a:r>
              <a:rPr lang="es-CL" sz="2000" b="1">
                <a:solidFill>
                  <a:schemeClr val="dk1"/>
                </a:solidFill>
              </a:rPr>
              <a:t>Complete with </a:t>
            </a:r>
            <a:r>
              <a:rPr lang="es-CL" sz="2000" b="1" u="sng">
                <a:solidFill>
                  <a:schemeClr val="dk1"/>
                </a:solidFill>
              </a:rPr>
              <a:t>was</a:t>
            </a:r>
            <a:r>
              <a:rPr lang="es-CL" sz="2000" b="1">
                <a:solidFill>
                  <a:schemeClr val="dk1"/>
                </a:solidFill>
              </a:rPr>
              <a:t>- </a:t>
            </a:r>
            <a:r>
              <a:rPr lang="es-CL" sz="2000" b="1" u="sng">
                <a:solidFill>
                  <a:schemeClr val="dk1"/>
                </a:solidFill>
              </a:rPr>
              <a:t>were</a:t>
            </a:r>
            <a:endParaRPr sz="2000" b="1" u="sng">
              <a:solidFill>
                <a:schemeClr val="dk1"/>
              </a:solidFill>
            </a:endParaRPr>
          </a:p>
        </p:txBody>
      </p:sp>
      <p:sp>
        <p:nvSpPr>
          <p:cNvPr id="117" name="Google Shape;117;p46"/>
          <p:cNvSpPr txBox="1">
            <a:spLocks noGrp="1"/>
          </p:cNvSpPr>
          <p:nvPr>
            <p:ph type="body" idx="2"/>
          </p:nvPr>
        </p:nvSpPr>
        <p:spPr>
          <a:xfrm>
            <a:off x="457200" y="2006229"/>
            <a:ext cx="3338623" cy="2725791"/>
          </a:xfrm>
          <a:prstGeom prst="rect">
            <a:avLst/>
          </a:prstGeom>
          <a:noFill/>
          <a:ln>
            <a:noFill/>
          </a:ln>
        </p:spPr>
        <p:txBody>
          <a:bodyPr spcFirstLastPara="1" wrap="square" lIns="45700" tIns="45700" rIns="45700" bIns="45700" anchor="t" anchorCtr="0">
            <a:normAutofit/>
          </a:bodyPr>
          <a:lstStyle/>
          <a:p>
            <a:pPr marL="457200" lvl="0" indent="-342900" algn="l" rtl="0">
              <a:lnSpc>
                <a:spcPct val="90000"/>
              </a:lnSpc>
              <a:spcBef>
                <a:spcPts val="900"/>
              </a:spcBef>
              <a:spcAft>
                <a:spcPts val="0"/>
              </a:spcAft>
              <a:buSzPts val="1800"/>
              <a:buChar char=" "/>
            </a:pPr>
            <a:r>
              <a:rPr lang="es-CL"/>
              <a:t>You  </a:t>
            </a:r>
            <a:r>
              <a:rPr lang="es-CL">
                <a:solidFill>
                  <a:srgbClr val="FF0000"/>
                </a:solidFill>
              </a:rPr>
              <a:t>were</a:t>
            </a:r>
            <a:r>
              <a:rPr lang="es-CL"/>
              <a:t> angry</a:t>
            </a:r>
            <a:endParaRPr/>
          </a:p>
          <a:p>
            <a:pPr marL="457200" lvl="0" indent="-342900" algn="l" rtl="0">
              <a:lnSpc>
                <a:spcPct val="90000"/>
              </a:lnSpc>
              <a:spcBef>
                <a:spcPts val="900"/>
              </a:spcBef>
              <a:spcAft>
                <a:spcPts val="0"/>
              </a:spcAft>
              <a:buSzPts val="1800"/>
              <a:buChar char=" "/>
            </a:pPr>
            <a:r>
              <a:rPr lang="es-CL"/>
              <a:t>He </a:t>
            </a:r>
            <a:r>
              <a:rPr lang="es-CL">
                <a:solidFill>
                  <a:srgbClr val="FF0000"/>
                </a:solidFill>
              </a:rPr>
              <a:t>was </a:t>
            </a:r>
            <a:r>
              <a:rPr lang="es-CL"/>
              <a:t>on holiday</a:t>
            </a:r>
            <a:endParaRPr/>
          </a:p>
          <a:p>
            <a:pPr marL="457200" lvl="0" indent="-342900" algn="l" rtl="0">
              <a:lnSpc>
                <a:spcPct val="90000"/>
              </a:lnSpc>
              <a:spcBef>
                <a:spcPts val="900"/>
              </a:spcBef>
              <a:spcAft>
                <a:spcPts val="0"/>
              </a:spcAft>
              <a:buSzPts val="1800"/>
              <a:buChar char=" "/>
            </a:pPr>
            <a:r>
              <a:rPr lang="es-CL"/>
              <a:t>It </a:t>
            </a:r>
            <a:r>
              <a:rPr lang="es-CL">
                <a:solidFill>
                  <a:srgbClr val="FF0000"/>
                </a:solidFill>
              </a:rPr>
              <a:t>was </a:t>
            </a:r>
            <a:r>
              <a:rPr lang="es-CL"/>
              <a:t>cold</a:t>
            </a:r>
            <a:endParaRPr/>
          </a:p>
          <a:p>
            <a:pPr marL="457200" lvl="0" indent="-342900" algn="l" rtl="0">
              <a:lnSpc>
                <a:spcPct val="90000"/>
              </a:lnSpc>
              <a:spcBef>
                <a:spcPts val="900"/>
              </a:spcBef>
              <a:spcAft>
                <a:spcPts val="0"/>
              </a:spcAft>
              <a:buSzPts val="1800"/>
              <a:buChar char=" "/>
            </a:pPr>
            <a:r>
              <a:rPr lang="es-CL"/>
              <a:t>We </a:t>
            </a:r>
            <a:r>
              <a:rPr lang="es-CL">
                <a:solidFill>
                  <a:srgbClr val="FF0000"/>
                </a:solidFill>
              </a:rPr>
              <a:t>were</a:t>
            </a:r>
            <a:r>
              <a:rPr lang="es-CL"/>
              <a:t> at school</a:t>
            </a:r>
            <a:endParaRPr/>
          </a:p>
          <a:p>
            <a:pPr marL="457200" lvl="0" indent="-342900" algn="l" rtl="0">
              <a:lnSpc>
                <a:spcPct val="90000"/>
              </a:lnSpc>
              <a:spcBef>
                <a:spcPts val="900"/>
              </a:spcBef>
              <a:spcAft>
                <a:spcPts val="0"/>
              </a:spcAft>
              <a:buSzPts val="1800"/>
              <a:buChar char=" "/>
            </a:pPr>
            <a:r>
              <a:rPr lang="es-CL"/>
              <a:t>My parents </a:t>
            </a:r>
            <a:r>
              <a:rPr lang="es-CL">
                <a:solidFill>
                  <a:srgbClr val="FF0000"/>
                </a:solidFill>
              </a:rPr>
              <a:t>were</a:t>
            </a:r>
            <a:r>
              <a:rPr lang="es-CL"/>
              <a:t> at home</a:t>
            </a:r>
            <a:endParaRPr/>
          </a:p>
          <a:p>
            <a:pPr marL="457200" lvl="0" indent="-228600" algn="l" rtl="0">
              <a:lnSpc>
                <a:spcPct val="90000"/>
              </a:lnSpc>
              <a:spcBef>
                <a:spcPts val="900"/>
              </a:spcBef>
              <a:spcAft>
                <a:spcPts val="0"/>
              </a:spcAft>
              <a:buSzPts val="1800"/>
              <a:buNone/>
            </a:pPr>
            <a:endParaRPr/>
          </a:p>
        </p:txBody>
      </p:sp>
      <p:sp>
        <p:nvSpPr>
          <p:cNvPr id="118" name="Google Shape;118;p46"/>
          <p:cNvSpPr txBox="1">
            <a:spLocks noGrp="1"/>
          </p:cNvSpPr>
          <p:nvPr>
            <p:ph type="body" idx="3"/>
          </p:nvPr>
        </p:nvSpPr>
        <p:spPr>
          <a:xfrm>
            <a:off x="4125433" y="1634727"/>
            <a:ext cx="3933893" cy="617220"/>
          </a:xfrm>
          <a:prstGeom prst="rect">
            <a:avLst/>
          </a:prstGeom>
          <a:noFill/>
          <a:ln>
            <a:noFill/>
          </a:ln>
        </p:spPr>
        <p:txBody>
          <a:bodyPr spcFirstLastPara="1" wrap="square" lIns="137150" tIns="45700" rIns="137150" bIns="45700" anchor="ctr" anchorCtr="0">
            <a:normAutofit/>
          </a:bodyPr>
          <a:lstStyle/>
          <a:p>
            <a:pPr marL="457200" lvl="0" indent="-228600" algn="l" rtl="0">
              <a:lnSpc>
                <a:spcPct val="90000"/>
              </a:lnSpc>
              <a:spcBef>
                <a:spcPts val="0"/>
              </a:spcBef>
              <a:spcAft>
                <a:spcPts val="0"/>
              </a:spcAft>
              <a:buSzPts val="1725"/>
              <a:buNone/>
            </a:pPr>
            <a:r>
              <a:rPr lang="es-CL" b="1">
                <a:solidFill>
                  <a:schemeClr val="dk1"/>
                </a:solidFill>
              </a:rPr>
              <a:t>Complete the following questions</a:t>
            </a:r>
            <a:endParaRPr b="1">
              <a:solidFill>
                <a:schemeClr val="dk1"/>
              </a:solidFill>
            </a:endParaRPr>
          </a:p>
        </p:txBody>
      </p:sp>
      <p:sp>
        <p:nvSpPr>
          <p:cNvPr id="119" name="Google Shape;119;p46"/>
          <p:cNvSpPr txBox="1">
            <a:spLocks noGrp="1"/>
          </p:cNvSpPr>
          <p:nvPr>
            <p:ph type="body" idx="4"/>
          </p:nvPr>
        </p:nvSpPr>
        <p:spPr>
          <a:xfrm>
            <a:off x="3795823" y="2225841"/>
            <a:ext cx="4773411" cy="2506179"/>
          </a:xfrm>
          <a:prstGeom prst="rect">
            <a:avLst/>
          </a:prstGeom>
          <a:noFill/>
          <a:ln>
            <a:noFill/>
          </a:ln>
        </p:spPr>
        <p:txBody>
          <a:bodyPr spcFirstLastPara="1" wrap="square" lIns="45700" tIns="45700" rIns="45700" bIns="45700" anchor="t" anchorCtr="0">
            <a:normAutofit/>
          </a:bodyPr>
          <a:lstStyle/>
          <a:p>
            <a:pPr marL="114300" lvl="0" indent="0" algn="l" rtl="0">
              <a:lnSpc>
                <a:spcPct val="90000"/>
              </a:lnSpc>
              <a:spcBef>
                <a:spcPts val="900"/>
              </a:spcBef>
              <a:spcAft>
                <a:spcPts val="0"/>
              </a:spcAft>
              <a:buSzPts val="1800"/>
              <a:buNone/>
            </a:pPr>
            <a:r>
              <a:rPr lang="es-CL" dirty="0"/>
              <a:t>1.When </a:t>
            </a:r>
            <a:r>
              <a:rPr lang="es-CL" dirty="0" err="1">
                <a:solidFill>
                  <a:srgbClr val="FF0000"/>
                </a:solidFill>
              </a:rPr>
              <a:t>were</a:t>
            </a:r>
            <a:r>
              <a:rPr lang="es-CL" dirty="0">
                <a:solidFill>
                  <a:srgbClr val="FF0000"/>
                </a:solidFill>
              </a:rPr>
              <a:t> </a:t>
            </a:r>
            <a:r>
              <a:rPr lang="es-CL" dirty="0" err="1"/>
              <a:t>you</a:t>
            </a:r>
            <a:r>
              <a:rPr lang="es-CL" dirty="0"/>
              <a:t> </a:t>
            </a:r>
            <a:r>
              <a:rPr lang="es-CL" dirty="0" err="1"/>
              <a:t>born</a:t>
            </a:r>
            <a:r>
              <a:rPr lang="es-CL" dirty="0"/>
              <a:t>? I </a:t>
            </a:r>
            <a:r>
              <a:rPr lang="es-CL" dirty="0" err="1"/>
              <a:t>was</a:t>
            </a:r>
            <a:r>
              <a:rPr lang="es-CL" dirty="0"/>
              <a:t> </a:t>
            </a:r>
            <a:r>
              <a:rPr lang="es-CL" dirty="0" err="1"/>
              <a:t>born</a:t>
            </a:r>
            <a:r>
              <a:rPr lang="es-CL" dirty="0"/>
              <a:t> </a:t>
            </a:r>
            <a:r>
              <a:rPr lang="es-CL" dirty="0" err="1">
                <a:solidFill>
                  <a:srgbClr val="FF0000"/>
                </a:solidFill>
              </a:rPr>
              <a:t>on</a:t>
            </a:r>
            <a:r>
              <a:rPr lang="es-CL" dirty="0">
                <a:solidFill>
                  <a:srgbClr val="FF0000"/>
                </a:solidFill>
              </a:rPr>
              <a:t> </a:t>
            </a:r>
            <a:r>
              <a:rPr lang="es-CL" dirty="0" err="1">
                <a:solidFill>
                  <a:srgbClr val="FF0000"/>
                </a:solidFill>
              </a:rPr>
              <a:t>july</a:t>
            </a:r>
            <a:r>
              <a:rPr lang="es-CL" dirty="0">
                <a:solidFill>
                  <a:srgbClr val="FF0000"/>
                </a:solidFill>
              </a:rPr>
              <a:t> 4th</a:t>
            </a:r>
            <a:endParaRPr dirty="0"/>
          </a:p>
          <a:p>
            <a:pPr marL="114300" lvl="0" indent="0" algn="l" rtl="0">
              <a:lnSpc>
                <a:spcPct val="90000"/>
              </a:lnSpc>
              <a:spcBef>
                <a:spcPts val="900"/>
              </a:spcBef>
              <a:spcAft>
                <a:spcPts val="0"/>
              </a:spcAft>
              <a:buSzPts val="1800"/>
              <a:buNone/>
            </a:pPr>
            <a:endParaRPr dirty="0"/>
          </a:p>
          <a:p>
            <a:pPr marL="114300" lvl="0" indent="0" algn="l" rtl="0">
              <a:lnSpc>
                <a:spcPct val="90000"/>
              </a:lnSpc>
              <a:spcBef>
                <a:spcPts val="900"/>
              </a:spcBef>
              <a:spcAft>
                <a:spcPts val="0"/>
              </a:spcAft>
              <a:buSzPts val="1800"/>
              <a:buNone/>
            </a:pPr>
            <a:r>
              <a:rPr lang="es-CL" dirty="0"/>
              <a:t>2. </a:t>
            </a:r>
            <a:r>
              <a:rPr lang="es-CL" dirty="0" err="1"/>
              <a:t>Where</a:t>
            </a:r>
            <a:r>
              <a:rPr lang="es-CL" dirty="0"/>
              <a:t> </a:t>
            </a:r>
            <a:r>
              <a:rPr lang="es-CL" dirty="0" err="1">
                <a:solidFill>
                  <a:srgbClr val="FF0000"/>
                </a:solidFill>
              </a:rPr>
              <a:t>was</a:t>
            </a:r>
            <a:r>
              <a:rPr lang="es-CL" dirty="0"/>
              <a:t> </a:t>
            </a:r>
            <a:r>
              <a:rPr lang="es-CL" dirty="0" err="1"/>
              <a:t>your</a:t>
            </a:r>
            <a:r>
              <a:rPr lang="es-CL" dirty="0"/>
              <a:t> </a:t>
            </a:r>
            <a:r>
              <a:rPr lang="es-CL" dirty="0" err="1"/>
              <a:t>mother</a:t>
            </a:r>
            <a:r>
              <a:rPr lang="es-CL" dirty="0"/>
              <a:t> </a:t>
            </a:r>
            <a:r>
              <a:rPr lang="es-CL" dirty="0" err="1"/>
              <a:t>born</a:t>
            </a:r>
            <a:r>
              <a:rPr lang="es-CL" dirty="0"/>
              <a:t>? </a:t>
            </a:r>
            <a:r>
              <a:rPr lang="es-CL" dirty="0" err="1"/>
              <a:t>She</a:t>
            </a:r>
            <a:r>
              <a:rPr lang="es-CL" dirty="0"/>
              <a:t> </a:t>
            </a:r>
            <a:r>
              <a:rPr lang="es-CL" dirty="0" err="1"/>
              <a:t>was</a:t>
            </a:r>
            <a:r>
              <a:rPr lang="es-CL" dirty="0"/>
              <a:t> </a:t>
            </a:r>
            <a:r>
              <a:rPr lang="es-CL" dirty="0" err="1"/>
              <a:t>born</a:t>
            </a:r>
            <a:r>
              <a:rPr lang="es-CL" dirty="0"/>
              <a:t> in Santiago</a:t>
            </a:r>
            <a:endParaRPr dirty="0"/>
          </a:p>
          <a:p>
            <a:pPr marL="114300" lvl="0" indent="0" algn="l" rtl="0">
              <a:lnSpc>
                <a:spcPct val="90000"/>
              </a:lnSpc>
              <a:spcBef>
                <a:spcPts val="900"/>
              </a:spcBef>
              <a:spcAft>
                <a:spcPts val="0"/>
              </a:spcAft>
              <a:buSzPts val="1800"/>
              <a:buNone/>
            </a:pPr>
            <a:endParaRPr dirty="0"/>
          </a:p>
          <a:p>
            <a:pPr marL="114300" lvl="0" indent="0" algn="l" rtl="0">
              <a:lnSpc>
                <a:spcPct val="90000"/>
              </a:lnSpc>
              <a:spcBef>
                <a:spcPts val="900"/>
              </a:spcBef>
              <a:spcAft>
                <a:spcPts val="0"/>
              </a:spcAft>
              <a:buSzPts val="1800"/>
              <a:buNone/>
            </a:pPr>
            <a:r>
              <a:rPr lang="es-CL" dirty="0"/>
              <a:t>3. Who </a:t>
            </a:r>
            <a:r>
              <a:rPr lang="es-CL" dirty="0" err="1">
                <a:solidFill>
                  <a:srgbClr val="FF0000"/>
                </a:solidFill>
              </a:rPr>
              <a:t>was</a:t>
            </a:r>
            <a:r>
              <a:rPr lang="es-CL" dirty="0"/>
              <a:t> </a:t>
            </a:r>
            <a:r>
              <a:rPr lang="es-CL" dirty="0" err="1"/>
              <a:t>your</a:t>
            </a:r>
            <a:r>
              <a:rPr lang="es-CL" dirty="0"/>
              <a:t> </a:t>
            </a:r>
            <a:r>
              <a:rPr lang="es-CL" dirty="0" err="1"/>
              <a:t>first</a:t>
            </a:r>
            <a:r>
              <a:rPr lang="es-CL" dirty="0"/>
              <a:t> English </a:t>
            </a:r>
            <a:r>
              <a:rPr lang="es-CL" dirty="0" err="1"/>
              <a:t>teacher</a:t>
            </a:r>
            <a:r>
              <a:rPr lang="es-CL" dirty="0"/>
              <a:t>? Pedrito</a:t>
            </a:r>
            <a:r>
              <a:rPr lang="es-CL" dirty="0">
                <a:solidFill>
                  <a:srgbClr val="FF0000"/>
                </a:solidFill>
              </a:rPr>
              <a:t> </a:t>
            </a:r>
            <a:r>
              <a:rPr lang="es-CL" dirty="0" err="1">
                <a:solidFill>
                  <a:srgbClr val="FF0000"/>
                </a:solidFill>
              </a:rPr>
              <a:t>was</a:t>
            </a:r>
            <a:r>
              <a:rPr lang="es-CL" dirty="0">
                <a:solidFill>
                  <a:srgbClr val="FF0000"/>
                </a:solidFill>
              </a:rPr>
              <a:t> </a:t>
            </a:r>
            <a:r>
              <a:rPr lang="es-CL" dirty="0" err="1"/>
              <a:t>my</a:t>
            </a:r>
            <a:r>
              <a:rPr lang="es-CL" dirty="0"/>
              <a:t> </a:t>
            </a:r>
            <a:r>
              <a:rPr lang="es-CL" dirty="0" err="1"/>
              <a:t>first</a:t>
            </a:r>
            <a:r>
              <a:rPr lang="es-CL" dirty="0"/>
              <a:t> English </a:t>
            </a:r>
            <a:r>
              <a:rPr lang="es-CL" dirty="0" err="1"/>
              <a:t>teacher</a:t>
            </a:r>
            <a:r>
              <a:rPr lang="es-CL" dirty="0"/>
              <a:t>/ </a:t>
            </a:r>
            <a:r>
              <a:rPr lang="es-CL" dirty="0" err="1"/>
              <a:t>my</a:t>
            </a:r>
            <a:r>
              <a:rPr lang="es-CL" dirty="0"/>
              <a:t> </a:t>
            </a:r>
            <a:r>
              <a:rPr lang="es-CL" dirty="0" err="1"/>
              <a:t>first</a:t>
            </a:r>
            <a:r>
              <a:rPr lang="es-CL" dirty="0"/>
              <a:t> English </a:t>
            </a:r>
            <a:r>
              <a:rPr lang="es-CL" dirty="0" err="1"/>
              <a:t>teacher</a:t>
            </a:r>
            <a:r>
              <a:rPr lang="es-CL" dirty="0"/>
              <a:t> </a:t>
            </a:r>
            <a:r>
              <a:rPr lang="es-CL" dirty="0" err="1"/>
              <a:t>was</a:t>
            </a:r>
            <a:r>
              <a:rPr lang="es-CL" dirty="0"/>
              <a:t>..</a:t>
            </a:r>
            <a:endParaRPr dirty="0"/>
          </a:p>
        </p:txBody>
      </p:sp>
    </p:spTree>
    <p:extLst>
      <p:ext uri="{BB962C8B-B14F-4D97-AF65-F5344CB8AC3E}">
        <p14:creationId xmlns:p14="http://schemas.microsoft.com/office/powerpoint/2010/main" val="39646662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6"/>
          <p:cNvSpPr txBox="1">
            <a:spLocks noGrp="1"/>
          </p:cNvSpPr>
          <p:nvPr>
            <p:ph type="title"/>
          </p:nvPr>
        </p:nvSpPr>
        <p:spPr>
          <a:xfrm>
            <a:off x="767443" y="292935"/>
            <a:ext cx="8232178" cy="531516"/>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80000"/>
              </a:lnSpc>
              <a:spcBef>
                <a:spcPts val="0"/>
              </a:spcBef>
              <a:spcAft>
                <a:spcPts val="0"/>
              </a:spcAft>
              <a:buClr>
                <a:srgbClr val="0C0C0C"/>
              </a:buClr>
              <a:buSzPct val="53333"/>
              <a:buNone/>
            </a:pPr>
            <a:r>
              <a:rPr lang="es-CL" dirty="0" err="1" smtClean="0"/>
              <a:t>Self</a:t>
            </a:r>
            <a:r>
              <a:rPr lang="es-CL" dirty="0" smtClean="0"/>
              <a:t> </a:t>
            </a:r>
            <a:r>
              <a:rPr lang="es-CL" dirty="0" err="1" smtClean="0"/>
              <a:t>study:Past</a:t>
            </a:r>
            <a:r>
              <a:rPr lang="es-CL" dirty="0" smtClean="0"/>
              <a:t> </a:t>
            </a:r>
            <a:r>
              <a:rPr lang="es-CL" dirty="0"/>
              <a:t>Tense </a:t>
            </a:r>
            <a:r>
              <a:rPr lang="es-CL" dirty="0" err="1"/>
              <a:t>verb</a:t>
            </a:r>
            <a:r>
              <a:rPr lang="es-CL" dirty="0"/>
              <a:t> To Be and </a:t>
            </a:r>
            <a:r>
              <a:rPr lang="es-CL" dirty="0" err="1"/>
              <a:t>P</a:t>
            </a:r>
            <a:r>
              <a:rPr lang="es-CL" dirty="0" err="1" smtClean="0"/>
              <a:t>repositions</a:t>
            </a:r>
            <a:r>
              <a:rPr lang="es-CL" dirty="0"/>
              <a:t>. </a:t>
            </a:r>
            <a:endParaRPr dirty="0"/>
          </a:p>
        </p:txBody>
      </p:sp>
      <p:sp>
        <p:nvSpPr>
          <p:cNvPr id="125" name="Google Shape;125;p16"/>
          <p:cNvSpPr txBox="1">
            <a:spLocks noGrp="1"/>
          </p:cNvSpPr>
          <p:nvPr>
            <p:ph type="body" idx="1"/>
          </p:nvPr>
        </p:nvSpPr>
        <p:spPr>
          <a:xfrm>
            <a:off x="1250768" y="1059582"/>
            <a:ext cx="6172200" cy="3987800"/>
          </a:xfrm>
          <a:prstGeom prst="rect">
            <a:avLst/>
          </a:prstGeom>
          <a:noFill/>
          <a:ln>
            <a:noFill/>
          </a:ln>
        </p:spPr>
        <p:txBody>
          <a:bodyPr spcFirstLastPara="1" wrap="square" lIns="45700" tIns="45700" rIns="45700" bIns="45700" anchor="t" anchorCtr="0">
            <a:normAutofit fontScale="77500" lnSpcReduction="20000"/>
          </a:bodyPr>
          <a:lstStyle/>
          <a:p>
            <a:pPr marL="457200" lvl="0" indent="-332814" algn="l" rtl="0">
              <a:lnSpc>
                <a:spcPct val="90000"/>
              </a:lnSpc>
              <a:spcBef>
                <a:spcPts val="900"/>
              </a:spcBef>
              <a:spcAft>
                <a:spcPts val="0"/>
              </a:spcAft>
              <a:buSzPct val="128342"/>
              <a:buChar char=" "/>
            </a:pPr>
            <a:r>
              <a:rPr lang="es-CL" sz="1900" dirty="0" err="1"/>
              <a:t>Answer</a:t>
            </a:r>
            <a:r>
              <a:rPr lang="es-CL" sz="1900" dirty="0"/>
              <a:t> </a:t>
            </a:r>
            <a:r>
              <a:rPr lang="es-CL" sz="1900" dirty="0" err="1"/>
              <a:t>the</a:t>
            </a:r>
            <a:r>
              <a:rPr lang="es-CL" sz="1900" dirty="0"/>
              <a:t> </a:t>
            </a:r>
            <a:r>
              <a:rPr lang="es-CL" sz="1900" dirty="0" err="1"/>
              <a:t>following</a:t>
            </a:r>
            <a:r>
              <a:rPr lang="es-CL" sz="1900" dirty="0"/>
              <a:t> </a:t>
            </a:r>
            <a:r>
              <a:rPr lang="es-CL" sz="1900" dirty="0" err="1"/>
              <a:t>question</a:t>
            </a:r>
            <a:r>
              <a:rPr lang="es-CL" sz="1900" dirty="0"/>
              <a:t>:</a:t>
            </a:r>
            <a:endParaRPr sz="1900" dirty="0"/>
          </a:p>
          <a:p>
            <a:pPr marL="457200" lvl="0" indent="-228600" algn="l" rtl="0">
              <a:lnSpc>
                <a:spcPct val="90000"/>
              </a:lnSpc>
              <a:spcBef>
                <a:spcPts val="900"/>
              </a:spcBef>
              <a:spcAft>
                <a:spcPts val="0"/>
              </a:spcAft>
              <a:buSzPct val="128342"/>
              <a:buNone/>
            </a:pPr>
            <a:endParaRPr sz="1900" dirty="0"/>
          </a:p>
          <a:p>
            <a:pPr marL="0" lvl="0" indent="0" algn="l" rtl="0">
              <a:lnSpc>
                <a:spcPct val="90000"/>
              </a:lnSpc>
              <a:spcBef>
                <a:spcPts val="900"/>
              </a:spcBef>
              <a:spcAft>
                <a:spcPts val="0"/>
              </a:spcAft>
              <a:buSzPct val="128342"/>
              <a:buNone/>
            </a:pPr>
            <a:r>
              <a:rPr lang="es-CL" sz="1900" dirty="0"/>
              <a:t>  1. </a:t>
            </a:r>
            <a:r>
              <a:rPr lang="es-CL" sz="1900" dirty="0" err="1"/>
              <a:t>Where</a:t>
            </a:r>
            <a:r>
              <a:rPr lang="es-CL" sz="1900" dirty="0"/>
              <a:t> </a:t>
            </a:r>
            <a:r>
              <a:rPr lang="es-CL" sz="1900" dirty="0" err="1"/>
              <a:t>were</a:t>
            </a:r>
            <a:r>
              <a:rPr lang="es-CL" sz="1900" dirty="0"/>
              <a:t> </a:t>
            </a:r>
            <a:r>
              <a:rPr lang="es-CL" sz="1900" dirty="0" err="1"/>
              <a:t>you</a:t>
            </a:r>
            <a:r>
              <a:rPr lang="es-CL" sz="1900" dirty="0"/>
              <a:t> </a:t>
            </a:r>
            <a:r>
              <a:rPr lang="es-CL" sz="1900" dirty="0" err="1"/>
              <a:t>on</a:t>
            </a:r>
            <a:r>
              <a:rPr lang="es-CL" sz="1900" dirty="0"/>
              <a:t> </a:t>
            </a:r>
            <a:r>
              <a:rPr lang="es-CL" sz="1900" dirty="0" err="1"/>
              <a:t>February</a:t>
            </a:r>
            <a:r>
              <a:rPr lang="es-CL" sz="1900" dirty="0"/>
              <a:t> 27th, 2010? </a:t>
            </a:r>
            <a:endParaRPr sz="1900" dirty="0">
              <a:solidFill>
                <a:srgbClr val="FF0000"/>
              </a:solidFill>
              <a:highlight>
                <a:schemeClr val="lt1"/>
              </a:highlight>
            </a:endParaRPr>
          </a:p>
          <a:p>
            <a:pPr marL="457200" lvl="0" indent="-228600" algn="l" rtl="0">
              <a:lnSpc>
                <a:spcPct val="90000"/>
              </a:lnSpc>
              <a:spcBef>
                <a:spcPts val="900"/>
              </a:spcBef>
              <a:spcAft>
                <a:spcPts val="0"/>
              </a:spcAft>
              <a:buSzPct val="128342"/>
              <a:buNone/>
            </a:pPr>
            <a:endParaRPr sz="1900" dirty="0"/>
          </a:p>
          <a:p>
            <a:pPr marL="0" lvl="0" indent="0" algn="l" rtl="0">
              <a:lnSpc>
                <a:spcPct val="90000"/>
              </a:lnSpc>
              <a:spcBef>
                <a:spcPts val="900"/>
              </a:spcBef>
              <a:spcAft>
                <a:spcPts val="0"/>
              </a:spcAft>
              <a:buSzPct val="128342"/>
              <a:buNone/>
            </a:pPr>
            <a:r>
              <a:rPr lang="es-CL" sz="1900" dirty="0" err="1"/>
              <a:t>Examples</a:t>
            </a:r>
            <a:r>
              <a:rPr lang="es-CL" sz="1900" dirty="0"/>
              <a:t>:                                           </a:t>
            </a:r>
            <a:r>
              <a:rPr lang="es-CL" sz="1900" b="1" u="sng" dirty="0" err="1">
                <a:solidFill>
                  <a:srgbClr val="002060"/>
                </a:solidFill>
              </a:rPr>
              <a:t>Prepositions</a:t>
            </a:r>
            <a:r>
              <a:rPr lang="es-CL" sz="1900" b="1" u="sng" dirty="0">
                <a:solidFill>
                  <a:srgbClr val="002060"/>
                </a:solidFill>
              </a:rPr>
              <a:t> </a:t>
            </a:r>
            <a:r>
              <a:rPr lang="es-CL" sz="1900" b="1" u="sng" dirty="0" err="1">
                <a:solidFill>
                  <a:srgbClr val="002060"/>
                </a:solidFill>
              </a:rPr>
              <a:t>of</a:t>
            </a:r>
            <a:r>
              <a:rPr lang="es-CL" sz="1900" b="1" u="sng" dirty="0">
                <a:solidFill>
                  <a:srgbClr val="002060"/>
                </a:solidFill>
              </a:rPr>
              <a:t> place</a:t>
            </a:r>
            <a:endParaRPr sz="1900" dirty="0"/>
          </a:p>
          <a:p>
            <a:pPr marL="0" lvl="0" indent="0" algn="l" rtl="0">
              <a:lnSpc>
                <a:spcPct val="90000"/>
              </a:lnSpc>
              <a:spcBef>
                <a:spcPts val="900"/>
              </a:spcBef>
              <a:spcAft>
                <a:spcPts val="0"/>
              </a:spcAft>
              <a:buSzPct val="128342"/>
              <a:buNone/>
            </a:pPr>
            <a:r>
              <a:rPr lang="es-CL" sz="1900" dirty="0"/>
              <a:t>I </a:t>
            </a:r>
            <a:r>
              <a:rPr lang="es-CL" sz="1900" dirty="0" err="1"/>
              <a:t>was</a:t>
            </a:r>
            <a:r>
              <a:rPr lang="es-CL" sz="1900" dirty="0"/>
              <a:t> </a:t>
            </a:r>
            <a:r>
              <a:rPr lang="es-CL" sz="1900" dirty="0">
                <a:solidFill>
                  <a:srgbClr val="FF0000"/>
                </a:solidFill>
              </a:rPr>
              <a:t>at</a:t>
            </a:r>
            <a:r>
              <a:rPr lang="es-CL" sz="1900" dirty="0"/>
              <a:t> </a:t>
            </a:r>
            <a:r>
              <a:rPr lang="es-CL" sz="1900" dirty="0" err="1"/>
              <a:t>the</a:t>
            </a:r>
            <a:r>
              <a:rPr lang="es-CL" sz="1900" dirty="0"/>
              <a:t> </a:t>
            </a:r>
            <a:r>
              <a:rPr lang="es-CL" sz="1900" dirty="0" err="1"/>
              <a:t>beach</a:t>
            </a:r>
            <a:r>
              <a:rPr lang="es-CL" sz="1900" dirty="0"/>
              <a:t>. </a:t>
            </a:r>
            <a:endParaRPr sz="1900" dirty="0"/>
          </a:p>
          <a:p>
            <a:pPr marL="0" lvl="0" indent="0" algn="l" rtl="0">
              <a:lnSpc>
                <a:spcPct val="90000"/>
              </a:lnSpc>
              <a:spcBef>
                <a:spcPts val="900"/>
              </a:spcBef>
              <a:spcAft>
                <a:spcPts val="0"/>
              </a:spcAft>
              <a:buSzPct val="128342"/>
              <a:buNone/>
            </a:pPr>
            <a:r>
              <a:rPr lang="es-CL" sz="1900" dirty="0"/>
              <a:t>I </a:t>
            </a:r>
            <a:r>
              <a:rPr lang="es-CL" sz="1900" dirty="0" err="1"/>
              <a:t>was</a:t>
            </a:r>
            <a:r>
              <a:rPr lang="es-CL" sz="1900" dirty="0"/>
              <a:t> </a:t>
            </a:r>
            <a:r>
              <a:rPr lang="es-CL" sz="1900" dirty="0" err="1">
                <a:solidFill>
                  <a:srgbClr val="FF0000"/>
                </a:solidFill>
              </a:rPr>
              <a:t>on</a:t>
            </a:r>
            <a:r>
              <a:rPr lang="es-CL" sz="1900" dirty="0"/>
              <a:t> </a:t>
            </a:r>
            <a:r>
              <a:rPr lang="es-CL" sz="1900" dirty="0" err="1"/>
              <a:t>the</a:t>
            </a:r>
            <a:r>
              <a:rPr lang="es-CL" sz="1900" dirty="0"/>
              <a:t> </a:t>
            </a:r>
            <a:r>
              <a:rPr lang="es-CL" sz="1900" dirty="0" err="1"/>
              <a:t>beach</a:t>
            </a:r>
            <a:r>
              <a:rPr lang="es-CL" sz="1900" dirty="0">
                <a:solidFill>
                  <a:srgbClr val="FF0000"/>
                </a:solidFill>
              </a:rPr>
              <a:t>.                            At / </a:t>
            </a:r>
            <a:r>
              <a:rPr lang="es-CL" sz="1900" dirty="0" err="1">
                <a:solidFill>
                  <a:srgbClr val="FF0000"/>
                </a:solidFill>
              </a:rPr>
              <a:t>On</a:t>
            </a:r>
            <a:r>
              <a:rPr lang="es-CL" sz="1900" dirty="0">
                <a:solidFill>
                  <a:srgbClr val="FF0000"/>
                </a:solidFill>
              </a:rPr>
              <a:t> / In</a:t>
            </a:r>
            <a:endParaRPr sz="1900" dirty="0"/>
          </a:p>
          <a:p>
            <a:pPr marL="0" lvl="0" indent="0" algn="l" rtl="0">
              <a:lnSpc>
                <a:spcPct val="90000"/>
              </a:lnSpc>
              <a:spcBef>
                <a:spcPts val="900"/>
              </a:spcBef>
              <a:spcAft>
                <a:spcPts val="0"/>
              </a:spcAft>
              <a:buSzPct val="128342"/>
              <a:buNone/>
            </a:pPr>
            <a:r>
              <a:rPr lang="es-CL" sz="1900" dirty="0"/>
              <a:t>I </a:t>
            </a:r>
            <a:r>
              <a:rPr lang="es-CL" sz="1900" dirty="0" err="1"/>
              <a:t>was</a:t>
            </a:r>
            <a:r>
              <a:rPr lang="es-CL" sz="1900" dirty="0"/>
              <a:t> </a:t>
            </a:r>
            <a:r>
              <a:rPr lang="es-CL" sz="1900" dirty="0">
                <a:solidFill>
                  <a:srgbClr val="FF0000"/>
                </a:solidFill>
              </a:rPr>
              <a:t>at</a:t>
            </a:r>
            <a:r>
              <a:rPr lang="es-CL" sz="1900" dirty="0"/>
              <a:t> </a:t>
            </a:r>
            <a:r>
              <a:rPr lang="es-CL" sz="1900" dirty="0" err="1"/>
              <a:t>the</a:t>
            </a:r>
            <a:r>
              <a:rPr lang="es-CL" sz="1900" dirty="0"/>
              <a:t> </a:t>
            </a:r>
            <a:r>
              <a:rPr lang="es-CL" sz="1900" dirty="0" err="1"/>
              <a:t>airport</a:t>
            </a:r>
            <a:r>
              <a:rPr lang="es-CL" sz="1900" dirty="0"/>
              <a:t>.                </a:t>
            </a:r>
            <a:endParaRPr sz="1900" dirty="0"/>
          </a:p>
          <a:p>
            <a:pPr marL="0" lvl="0" indent="0" algn="l" rtl="0">
              <a:lnSpc>
                <a:spcPct val="90000"/>
              </a:lnSpc>
              <a:spcBef>
                <a:spcPts val="900"/>
              </a:spcBef>
              <a:spcAft>
                <a:spcPts val="0"/>
              </a:spcAft>
              <a:buSzPct val="128342"/>
              <a:buNone/>
            </a:pPr>
            <a:r>
              <a:rPr lang="es-CL" sz="1900" dirty="0"/>
              <a:t>I </a:t>
            </a:r>
            <a:r>
              <a:rPr lang="es-CL" sz="1900" dirty="0" err="1"/>
              <a:t>was</a:t>
            </a:r>
            <a:r>
              <a:rPr lang="es-CL" sz="1900" dirty="0"/>
              <a:t>  </a:t>
            </a:r>
            <a:r>
              <a:rPr lang="es-CL" sz="1900" dirty="0">
                <a:solidFill>
                  <a:srgbClr val="FF0000"/>
                </a:solidFill>
              </a:rPr>
              <a:t>at</a:t>
            </a:r>
            <a:r>
              <a:rPr lang="es-CL" sz="1900" dirty="0"/>
              <a:t>  </a:t>
            </a:r>
            <a:r>
              <a:rPr lang="es-CL" sz="1900" dirty="0" err="1"/>
              <a:t>the</a:t>
            </a:r>
            <a:r>
              <a:rPr lang="es-CL" sz="1900" dirty="0"/>
              <a:t> hospital.</a:t>
            </a:r>
            <a:endParaRPr sz="1900" dirty="0"/>
          </a:p>
          <a:p>
            <a:pPr marL="0" lvl="0" indent="0" algn="l" rtl="0">
              <a:lnSpc>
                <a:spcPct val="90000"/>
              </a:lnSpc>
              <a:spcBef>
                <a:spcPts val="900"/>
              </a:spcBef>
              <a:spcAft>
                <a:spcPts val="0"/>
              </a:spcAft>
              <a:buSzPct val="128342"/>
              <a:buNone/>
            </a:pPr>
            <a:r>
              <a:rPr lang="es-CL" sz="1900" dirty="0"/>
              <a:t>I </a:t>
            </a:r>
            <a:r>
              <a:rPr lang="es-CL" sz="1900" dirty="0" err="1"/>
              <a:t>was</a:t>
            </a:r>
            <a:r>
              <a:rPr lang="es-CL" sz="1900" dirty="0"/>
              <a:t> </a:t>
            </a:r>
            <a:r>
              <a:rPr lang="es-CL" sz="1900" dirty="0">
                <a:solidFill>
                  <a:srgbClr val="FF0000"/>
                </a:solidFill>
              </a:rPr>
              <a:t>at</a:t>
            </a:r>
            <a:r>
              <a:rPr lang="es-CL" sz="1900" dirty="0"/>
              <a:t> home.                                   At + </a:t>
            </a:r>
            <a:r>
              <a:rPr lang="es-CL" sz="1900" dirty="0" err="1"/>
              <a:t>facilities</a:t>
            </a:r>
            <a:r>
              <a:rPr lang="es-CL" sz="1900" dirty="0"/>
              <a:t> </a:t>
            </a:r>
            <a:endParaRPr sz="1900" dirty="0"/>
          </a:p>
          <a:p>
            <a:pPr marL="0" lvl="0" indent="0" algn="l" rtl="0">
              <a:lnSpc>
                <a:spcPct val="90000"/>
              </a:lnSpc>
              <a:spcBef>
                <a:spcPts val="900"/>
              </a:spcBef>
              <a:spcAft>
                <a:spcPts val="0"/>
              </a:spcAft>
              <a:buSzPct val="128342"/>
              <a:buNone/>
            </a:pPr>
            <a:r>
              <a:rPr lang="es-CL" sz="1900" dirty="0"/>
              <a:t>                                                          In + </a:t>
            </a:r>
            <a:r>
              <a:rPr lang="es-CL" sz="1900" dirty="0" err="1"/>
              <a:t>countries</a:t>
            </a:r>
            <a:r>
              <a:rPr lang="es-CL" sz="1900" dirty="0"/>
              <a:t> /</a:t>
            </a:r>
            <a:r>
              <a:rPr lang="es-CL" sz="1900" dirty="0" err="1"/>
              <a:t>cities</a:t>
            </a:r>
            <a:endParaRPr sz="1900" dirty="0"/>
          </a:p>
          <a:p>
            <a:pPr marL="0" lvl="0" indent="0" algn="l" rtl="0">
              <a:lnSpc>
                <a:spcPct val="90000"/>
              </a:lnSpc>
              <a:spcBef>
                <a:spcPts val="900"/>
              </a:spcBef>
              <a:spcAft>
                <a:spcPts val="0"/>
              </a:spcAft>
              <a:buSzPct val="128342"/>
              <a:buNone/>
            </a:pPr>
            <a:r>
              <a:rPr lang="es-CL" sz="1900" dirty="0"/>
              <a:t>                                                          </a:t>
            </a:r>
            <a:r>
              <a:rPr lang="es-CL" sz="1900" dirty="0" err="1"/>
              <a:t>On</a:t>
            </a:r>
            <a:r>
              <a:rPr lang="es-CL" sz="1900" dirty="0"/>
              <a:t> + </a:t>
            </a:r>
            <a:r>
              <a:rPr lang="es-CL" sz="1900" dirty="0" err="1"/>
              <a:t>names</a:t>
            </a:r>
            <a:r>
              <a:rPr lang="es-CL" sz="1900" dirty="0"/>
              <a:t> of </a:t>
            </a:r>
            <a:r>
              <a:rPr lang="es-CL" sz="1900" dirty="0" err="1"/>
              <a:t>streets</a:t>
            </a:r>
            <a:endParaRPr sz="1900" dirty="0"/>
          </a:p>
          <a:p>
            <a:pPr marL="0" lvl="0" indent="0" algn="l" rtl="0">
              <a:lnSpc>
                <a:spcPct val="90000"/>
              </a:lnSpc>
              <a:spcBef>
                <a:spcPts val="900"/>
              </a:spcBef>
              <a:spcAft>
                <a:spcPts val="0"/>
              </a:spcAft>
              <a:buSzPct val="128342"/>
              <a:buNone/>
            </a:pPr>
            <a:endParaRPr sz="1900" dirty="0"/>
          </a:p>
          <a:p>
            <a:pPr marL="0" lvl="0" indent="0" algn="l" rtl="0">
              <a:lnSpc>
                <a:spcPct val="90000"/>
              </a:lnSpc>
              <a:spcBef>
                <a:spcPts val="900"/>
              </a:spcBef>
              <a:spcAft>
                <a:spcPts val="0"/>
              </a:spcAft>
              <a:buSzPct val="128342"/>
              <a:buNone/>
            </a:pPr>
            <a:r>
              <a:rPr lang="es-CL" sz="1900" dirty="0"/>
              <a:t>* </a:t>
            </a:r>
            <a:r>
              <a:rPr lang="es-CL" sz="1900" dirty="0" err="1"/>
              <a:t>For</a:t>
            </a:r>
            <a:r>
              <a:rPr lang="es-CL" sz="1900" dirty="0"/>
              <a:t> more </a:t>
            </a:r>
            <a:r>
              <a:rPr lang="es-CL" sz="1900" dirty="0" err="1"/>
              <a:t>information</a:t>
            </a:r>
            <a:r>
              <a:rPr lang="es-CL" sz="1900" dirty="0"/>
              <a:t> </a:t>
            </a:r>
            <a:r>
              <a:rPr lang="es-CL" sz="1900" dirty="0" err="1"/>
              <a:t>on</a:t>
            </a:r>
            <a:r>
              <a:rPr lang="es-CL" sz="1900" dirty="0"/>
              <a:t> </a:t>
            </a:r>
            <a:r>
              <a:rPr lang="es-CL" sz="1900" dirty="0" err="1"/>
              <a:t>these</a:t>
            </a:r>
            <a:r>
              <a:rPr lang="es-CL" sz="1900" dirty="0"/>
              <a:t> </a:t>
            </a:r>
            <a:r>
              <a:rPr lang="es-CL" sz="1900" dirty="0" err="1"/>
              <a:t>prepositions</a:t>
            </a:r>
            <a:r>
              <a:rPr lang="es-CL" sz="1900" dirty="0"/>
              <a:t>; </a:t>
            </a:r>
            <a:r>
              <a:rPr lang="es-CL" sz="1900" dirty="0" err="1"/>
              <a:t>please</a:t>
            </a:r>
            <a:r>
              <a:rPr lang="es-CL" sz="1900" dirty="0"/>
              <a:t>, </a:t>
            </a:r>
            <a:r>
              <a:rPr lang="es-CL" sz="1900" dirty="0" err="1"/>
              <a:t>go</a:t>
            </a:r>
            <a:r>
              <a:rPr lang="es-CL" sz="1900" dirty="0"/>
              <a:t> </a:t>
            </a:r>
            <a:r>
              <a:rPr lang="es-CL" sz="1900" dirty="0" err="1"/>
              <a:t>to</a:t>
            </a:r>
            <a:r>
              <a:rPr lang="es-CL" sz="1900" dirty="0"/>
              <a:t> </a:t>
            </a:r>
            <a:r>
              <a:rPr lang="es-CL" sz="1900" dirty="0" err="1"/>
              <a:t>the</a:t>
            </a:r>
            <a:r>
              <a:rPr lang="es-CL" sz="1900" dirty="0"/>
              <a:t> </a:t>
            </a:r>
            <a:r>
              <a:rPr lang="es-CL" sz="1900" dirty="0" err="1"/>
              <a:t>next</a:t>
            </a:r>
            <a:r>
              <a:rPr lang="es-CL" sz="1900" dirty="0"/>
              <a:t> </a:t>
            </a:r>
            <a:r>
              <a:rPr lang="es-CL" sz="1900" dirty="0" err="1"/>
              <a:t>slide</a:t>
            </a:r>
            <a:endParaRPr sz="1900" dirty="0"/>
          </a:p>
          <a:p>
            <a:pPr marL="0" lvl="0" indent="0" algn="l" rtl="0">
              <a:lnSpc>
                <a:spcPct val="90000"/>
              </a:lnSpc>
              <a:spcBef>
                <a:spcPts val="900"/>
              </a:spcBef>
              <a:spcAft>
                <a:spcPts val="0"/>
              </a:spcAft>
              <a:buSzPct val="128342"/>
              <a:buNone/>
            </a:pPr>
            <a:endParaRPr dirty="0"/>
          </a:p>
        </p:txBody>
      </p:sp>
    </p:spTree>
    <p:extLst>
      <p:ext uri="{BB962C8B-B14F-4D97-AF65-F5344CB8AC3E}">
        <p14:creationId xmlns:p14="http://schemas.microsoft.com/office/powerpoint/2010/main" val="13145093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Answer</a:t>
            </a:r>
            <a:r>
              <a:rPr lang="es-ES" dirty="0" smtClean="0"/>
              <a:t> </a:t>
            </a:r>
            <a:r>
              <a:rPr lang="es-ES" dirty="0" err="1" smtClean="0"/>
              <a:t>the</a:t>
            </a:r>
            <a:r>
              <a:rPr lang="es-ES" dirty="0" smtClean="0"/>
              <a:t> </a:t>
            </a:r>
            <a:r>
              <a:rPr lang="es-ES" dirty="0" err="1" smtClean="0"/>
              <a:t>following</a:t>
            </a:r>
            <a:r>
              <a:rPr lang="es-ES" dirty="0" smtClean="0"/>
              <a:t> </a:t>
            </a:r>
            <a:r>
              <a:rPr lang="es-ES" dirty="0" err="1" smtClean="0"/>
              <a:t>writing</a:t>
            </a:r>
            <a:r>
              <a:rPr lang="es-ES" dirty="0" smtClean="0"/>
              <a:t> </a:t>
            </a:r>
            <a:r>
              <a:rPr lang="es-ES" dirty="0" err="1" smtClean="0"/>
              <a:t>activity</a:t>
            </a:r>
            <a:r>
              <a:rPr lang="es-ES" dirty="0" smtClean="0"/>
              <a:t>-page 39</a:t>
            </a:r>
            <a:endParaRPr lang="es-ES" dirty="0"/>
          </a:p>
        </p:txBody>
      </p:sp>
      <p:sp>
        <p:nvSpPr>
          <p:cNvPr id="3" name="Marcador de contenido 2"/>
          <p:cNvSpPr>
            <a:spLocks noGrp="1"/>
          </p:cNvSpPr>
          <p:nvPr>
            <p:ph idx="1"/>
          </p:nvPr>
        </p:nvSpPr>
        <p:spPr/>
        <p:txBody>
          <a:bodyPr>
            <a:normAutofit/>
          </a:bodyPr>
          <a:lstStyle/>
          <a:p>
            <a:pPr lvl="0"/>
            <a:r>
              <a:rPr lang="en-US" dirty="0"/>
              <a:t>Name 7 parts of the body</a:t>
            </a:r>
            <a:endParaRPr lang="es-ES" dirty="0"/>
          </a:p>
          <a:p>
            <a:pPr lvl="0"/>
            <a:r>
              <a:rPr lang="en-US" dirty="0"/>
              <a:t>Name 3 kinds of unhealthy food.</a:t>
            </a:r>
            <a:endParaRPr lang="es-ES" dirty="0"/>
          </a:p>
          <a:p>
            <a:pPr lvl="0"/>
            <a:r>
              <a:rPr lang="en-US" dirty="0"/>
              <a:t>What is junk food?</a:t>
            </a:r>
            <a:endParaRPr lang="es-ES" dirty="0"/>
          </a:p>
          <a:p>
            <a:pPr lvl="0"/>
            <a:r>
              <a:rPr lang="en-US" dirty="0"/>
              <a:t>Do you have a healthy diet? Explain.</a:t>
            </a:r>
            <a:endParaRPr lang="es-ES" dirty="0"/>
          </a:p>
          <a:p>
            <a:pPr lvl="0"/>
            <a:r>
              <a:rPr lang="en-US" dirty="0"/>
              <a:t>What do you eat for lunch or breakfast?</a:t>
            </a:r>
            <a:endParaRPr lang="es-ES" dirty="0"/>
          </a:p>
          <a:p>
            <a:pPr lvl="0"/>
            <a:r>
              <a:rPr lang="en-US" dirty="0"/>
              <a:t>What are you going to do after university? (After graduation)</a:t>
            </a:r>
            <a:endParaRPr lang="es-ES" dirty="0"/>
          </a:p>
          <a:p>
            <a:pPr lvl="0"/>
            <a:r>
              <a:rPr lang="en-US" dirty="0"/>
              <a:t>What are you going to do next weekend?</a:t>
            </a:r>
            <a:endParaRPr lang="es-ES" dirty="0"/>
          </a:p>
          <a:p>
            <a:pPr lvl="0"/>
            <a:r>
              <a:rPr lang="en-US" dirty="0"/>
              <a:t>What year are you in, at the University</a:t>
            </a:r>
            <a:r>
              <a:rPr lang="en-US" dirty="0" smtClean="0"/>
              <a:t>?</a:t>
            </a:r>
            <a:endParaRPr lang="es-ES" dirty="0"/>
          </a:p>
        </p:txBody>
      </p:sp>
    </p:spTree>
    <p:extLst>
      <p:ext uri="{BB962C8B-B14F-4D97-AF65-F5344CB8AC3E}">
        <p14:creationId xmlns:p14="http://schemas.microsoft.com/office/powerpoint/2010/main" val="3501588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4"/>
          <p:cNvSpPr txBox="1">
            <a:spLocks noGrp="1"/>
          </p:cNvSpPr>
          <p:nvPr>
            <p:ph type="title"/>
          </p:nvPr>
        </p:nvSpPr>
        <p:spPr>
          <a:xfrm>
            <a:off x="0" y="200367"/>
            <a:ext cx="8513795" cy="912508"/>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rgbClr val="262626"/>
              </a:buClr>
              <a:buSzPts val="3600"/>
              <a:buFont typeface="Century Gothic"/>
              <a:buNone/>
            </a:pPr>
            <a:r>
              <a:rPr lang="es-CL" b="1" dirty="0">
                <a:solidFill>
                  <a:srgbClr val="0070C0"/>
                </a:solidFill>
              </a:rPr>
              <a:t/>
            </a:r>
            <a:br>
              <a:rPr lang="es-CL" b="1" dirty="0">
                <a:solidFill>
                  <a:srgbClr val="0070C0"/>
                </a:solidFill>
              </a:rPr>
            </a:br>
            <a:r>
              <a:rPr lang="es-CL" b="1" dirty="0">
                <a:solidFill>
                  <a:srgbClr val="0070C0"/>
                </a:solidFill>
              </a:rPr>
              <a:t/>
            </a:r>
            <a:br>
              <a:rPr lang="es-CL" b="1" dirty="0">
                <a:solidFill>
                  <a:srgbClr val="0070C0"/>
                </a:solidFill>
              </a:rPr>
            </a:br>
            <a:r>
              <a:rPr lang="es-CL" b="1" dirty="0">
                <a:solidFill>
                  <a:srgbClr val="0070C0"/>
                </a:solidFill>
              </a:rPr>
              <a:t/>
            </a:r>
            <a:br>
              <a:rPr lang="es-CL" b="1" dirty="0">
                <a:solidFill>
                  <a:srgbClr val="0070C0"/>
                </a:solidFill>
              </a:rPr>
            </a:br>
            <a:r>
              <a:rPr lang="es-CL" sz="3600" b="1" dirty="0">
                <a:solidFill>
                  <a:srgbClr val="0070C0"/>
                </a:solidFill>
              </a:rPr>
              <a:t>OBJECTIVES</a:t>
            </a:r>
            <a:r>
              <a:rPr lang="es-CL" sz="3600" b="1" dirty="0"/>
              <a:t>:</a:t>
            </a:r>
            <a:r>
              <a:rPr lang="es-CL" b="1" dirty="0"/>
              <a:t/>
            </a:r>
            <a:br>
              <a:rPr lang="es-CL" b="1" dirty="0"/>
            </a:br>
            <a:r>
              <a:rPr lang="es-CL" b="1" dirty="0" err="1" smtClean="0"/>
              <a:t>Actions</a:t>
            </a:r>
            <a:r>
              <a:rPr lang="es-CL" b="1" dirty="0" smtClean="0"/>
              <a:t> in simple </a:t>
            </a:r>
            <a:r>
              <a:rPr lang="es-CL" b="1" dirty="0" err="1" smtClean="0"/>
              <a:t>present</a:t>
            </a:r>
            <a:r>
              <a:rPr lang="es-CL" b="1" dirty="0" smtClean="0"/>
              <a:t> tense and </a:t>
            </a:r>
            <a:r>
              <a:rPr lang="es-CL" b="1" dirty="0" err="1" smtClean="0"/>
              <a:t>Present</a:t>
            </a:r>
            <a:r>
              <a:rPr lang="es-CL" b="1" dirty="0" smtClean="0"/>
              <a:t> </a:t>
            </a:r>
            <a:r>
              <a:rPr lang="es-CL" b="1" dirty="0" err="1" smtClean="0"/>
              <a:t>continuous</a:t>
            </a:r>
            <a:r>
              <a:rPr lang="es-CL" dirty="0" smtClean="0"/>
              <a:t/>
            </a:r>
            <a:br>
              <a:rPr lang="es-CL" dirty="0" smtClean="0"/>
            </a:br>
            <a:r>
              <a:rPr lang="es-CL" sz="2400" dirty="0" smtClean="0"/>
              <a:t/>
            </a:r>
            <a:br>
              <a:rPr lang="es-CL" sz="2400" dirty="0" smtClean="0"/>
            </a:br>
            <a:r>
              <a:rPr lang="es-CL" sz="2400" dirty="0"/>
              <a:t/>
            </a:r>
            <a:br>
              <a:rPr lang="es-CL" sz="2400" dirty="0"/>
            </a:br>
            <a:r>
              <a:rPr lang="es-CL" sz="2400" dirty="0"/>
              <a:t/>
            </a:r>
            <a:br>
              <a:rPr lang="es-CL" sz="2400" dirty="0"/>
            </a:br>
            <a:endParaRPr sz="1800" b="1" dirty="0"/>
          </a:p>
        </p:txBody>
      </p:sp>
      <p:sp>
        <p:nvSpPr>
          <p:cNvPr id="122" name="Google Shape;122;p4"/>
          <p:cNvSpPr txBox="1">
            <a:spLocks noGrp="1"/>
          </p:cNvSpPr>
          <p:nvPr>
            <p:ph type="body" idx="1"/>
          </p:nvPr>
        </p:nvSpPr>
        <p:spPr>
          <a:xfrm>
            <a:off x="522743" y="1779771"/>
            <a:ext cx="8124868" cy="2739977"/>
          </a:xfrm>
          <a:prstGeom prst="rect">
            <a:avLst/>
          </a:prstGeom>
          <a:noFill/>
          <a:ln>
            <a:noFill/>
          </a:ln>
        </p:spPr>
        <p:txBody>
          <a:bodyPr spcFirstLastPara="1" wrap="square" lIns="45700" tIns="45700" rIns="45700" bIns="45700" anchor="t" anchorCtr="0">
            <a:normAutofit fontScale="62500" lnSpcReduction="20000"/>
          </a:bodyPr>
          <a:lstStyle/>
          <a:p>
            <a:pPr marL="68580" lvl="0" indent="-107950" algn="l" rtl="0">
              <a:lnSpc>
                <a:spcPct val="120000"/>
              </a:lnSpc>
              <a:spcBef>
                <a:spcPts val="1050"/>
              </a:spcBef>
              <a:spcAft>
                <a:spcPts val="0"/>
              </a:spcAft>
              <a:buSzPts val="1700"/>
              <a:buChar char=" "/>
            </a:pPr>
            <a:r>
              <a:rPr lang="es-CL" sz="1800" b="1" u="sng" dirty="0" err="1" smtClean="0">
                <a:latin typeface="Arial" panose="020B0604020202020204" pitchFamily="34" charset="0"/>
                <a:ea typeface="Arial"/>
                <a:cs typeface="Arial" panose="020B0604020202020204" pitchFamily="34" charset="0"/>
                <a:sym typeface="Arial"/>
              </a:rPr>
              <a:t>You</a:t>
            </a:r>
            <a:r>
              <a:rPr lang="es-CL" sz="1800" b="1" u="sng" dirty="0" smtClean="0">
                <a:latin typeface="Arial" panose="020B0604020202020204" pitchFamily="34" charset="0"/>
                <a:ea typeface="Arial"/>
                <a:cs typeface="Arial" panose="020B0604020202020204" pitchFamily="34" charset="0"/>
                <a:sym typeface="Arial"/>
              </a:rPr>
              <a:t> </a:t>
            </a:r>
            <a:r>
              <a:rPr lang="es-CL" sz="1800" b="1" u="sng" dirty="0">
                <a:latin typeface="Arial" panose="020B0604020202020204" pitchFamily="34" charset="0"/>
                <a:ea typeface="Arial"/>
                <a:cs typeface="Arial" panose="020B0604020202020204" pitchFamily="34" charset="0"/>
                <a:sym typeface="Arial"/>
              </a:rPr>
              <a:t>are </a:t>
            </a:r>
            <a:r>
              <a:rPr lang="es-CL" sz="1800" b="1" u="sng" dirty="0" err="1">
                <a:latin typeface="Arial" panose="020B0604020202020204" pitchFamily="34" charset="0"/>
                <a:ea typeface="Arial"/>
                <a:cs typeface="Arial" panose="020B0604020202020204" pitchFamily="34" charset="0"/>
                <a:sym typeface="Arial"/>
              </a:rPr>
              <a:t>going</a:t>
            </a:r>
            <a:r>
              <a:rPr lang="es-CL" sz="1800" b="1" u="sng" dirty="0">
                <a:latin typeface="Arial" panose="020B0604020202020204" pitchFamily="34" charset="0"/>
                <a:ea typeface="Arial"/>
                <a:cs typeface="Arial" panose="020B0604020202020204" pitchFamily="34" charset="0"/>
                <a:sym typeface="Arial"/>
              </a:rPr>
              <a:t> to </a:t>
            </a:r>
            <a:r>
              <a:rPr lang="es-CL" sz="1800" b="1" u="sng" dirty="0" err="1">
                <a:latin typeface="Arial" panose="020B0604020202020204" pitchFamily="34" charset="0"/>
                <a:ea typeface="Arial"/>
                <a:cs typeface="Arial" panose="020B0604020202020204" pitchFamily="34" charset="0"/>
                <a:sym typeface="Arial"/>
              </a:rPr>
              <a:t>study</a:t>
            </a:r>
            <a:r>
              <a:rPr lang="es-CL" sz="1800" b="1" u="sng" dirty="0">
                <a:latin typeface="Arial" panose="020B0604020202020204" pitchFamily="34" charset="0"/>
                <a:ea typeface="Arial"/>
                <a:cs typeface="Arial" panose="020B0604020202020204" pitchFamily="34" charset="0"/>
                <a:sym typeface="Arial"/>
              </a:rPr>
              <a:t>:</a:t>
            </a:r>
            <a:endParaRPr sz="1800" dirty="0">
              <a:latin typeface="Arial" panose="020B0604020202020204" pitchFamily="34" charset="0"/>
              <a:cs typeface="Arial" panose="020B0604020202020204" pitchFamily="34" charset="0"/>
            </a:endParaRPr>
          </a:p>
          <a:p>
            <a:pPr marL="285750" lvl="0" indent="-285750" algn="l" rtl="0">
              <a:lnSpc>
                <a:spcPct val="120000"/>
              </a:lnSpc>
              <a:spcBef>
                <a:spcPts val="150"/>
              </a:spcBef>
              <a:spcAft>
                <a:spcPts val="0"/>
              </a:spcAft>
              <a:buSzPts val="1700"/>
              <a:buFont typeface="Noto Sans Symbols"/>
              <a:buChar char="▪"/>
            </a:pPr>
            <a:r>
              <a:rPr lang="es-CL" sz="1800" dirty="0" err="1" smtClean="0">
                <a:latin typeface="Arial" panose="020B0604020202020204" pitchFamily="34" charset="0"/>
                <a:cs typeface="Arial" panose="020B0604020202020204" pitchFamily="34" charset="0"/>
                <a:sym typeface="Arial"/>
              </a:rPr>
              <a:t>Future</a:t>
            </a:r>
            <a:r>
              <a:rPr lang="es-CL" sz="1800" dirty="0" smtClean="0">
                <a:latin typeface="Arial" panose="020B0604020202020204" pitchFamily="34" charset="0"/>
                <a:cs typeface="Arial" panose="020B0604020202020204" pitchFamily="34" charset="0"/>
                <a:sym typeface="Arial"/>
              </a:rPr>
              <a:t> : </a:t>
            </a:r>
            <a:r>
              <a:rPr lang="es-CL" sz="1800" dirty="0" err="1" smtClean="0">
                <a:latin typeface="Arial" panose="020B0604020202020204" pitchFamily="34" charset="0"/>
                <a:cs typeface="Arial" panose="020B0604020202020204" pitchFamily="34" charset="0"/>
                <a:sym typeface="Arial"/>
              </a:rPr>
              <a:t>going</a:t>
            </a:r>
            <a:r>
              <a:rPr lang="es-CL" sz="1800" dirty="0" smtClean="0">
                <a:latin typeface="Arial" panose="020B0604020202020204" pitchFamily="34" charset="0"/>
                <a:cs typeface="Arial" panose="020B0604020202020204" pitchFamily="34" charset="0"/>
                <a:sym typeface="Arial"/>
              </a:rPr>
              <a:t> to</a:t>
            </a:r>
          </a:p>
          <a:p>
            <a:pPr marL="285750" lvl="0" indent="-285750" algn="l" rtl="0">
              <a:lnSpc>
                <a:spcPct val="120000"/>
              </a:lnSpc>
              <a:spcBef>
                <a:spcPts val="150"/>
              </a:spcBef>
              <a:spcAft>
                <a:spcPts val="0"/>
              </a:spcAft>
              <a:buSzPts val="1700"/>
              <a:buFont typeface="Noto Sans Symbols"/>
              <a:buChar char="▪"/>
            </a:pPr>
            <a:r>
              <a:rPr lang="es-CL" sz="1800" dirty="0" err="1" smtClean="0">
                <a:latin typeface="Arial" panose="020B0604020202020204" pitchFamily="34" charset="0"/>
                <a:cs typeface="Arial" panose="020B0604020202020204" pitchFamily="34" charset="0"/>
                <a:sym typeface="Arial"/>
              </a:rPr>
              <a:t>Health</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studies</a:t>
            </a:r>
            <a:r>
              <a:rPr lang="es-CL" sz="1800" dirty="0">
                <a:latin typeface="Arial" panose="020B0604020202020204" pitchFamily="34" charset="0"/>
                <a:cs typeface="Arial" panose="020B0604020202020204" pitchFamily="34" charset="0"/>
                <a:sym typeface="Arial"/>
              </a:rPr>
              <a:t> </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Healthy</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food</a:t>
            </a:r>
            <a:endParaRPr lang="es-CL" sz="1800" dirty="0" smtClean="0">
              <a:latin typeface="Arial" panose="020B0604020202020204" pitchFamily="34" charset="0"/>
              <a:cs typeface="Arial" panose="020B0604020202020204" pitchFamily="34" charset="0"/>
              <a:sym typeface="Arial"/>
            </a:endParaRPr>
          </a:p>
          <a:p>
            <a:pPr marL="285750" indent="-285750">
              <a:lnSpc>
                <a:spcPct val="120000"/>
              </a:lnSpc>
              <a:spcBef>
                <a:spcPts val="150"/>
              </a:spcBef>
              <a:spcAft>
                <a:spcPts val="0"/>
              </a:spcAft>
              <a:buSzPts val="1700"/>
              <a:buFont typeface="Noto Sans Symbols"/>
              <a:buChar char="▪"/>
            </a:pPr>
            <a:r>
              <a:rPr lang="es-CL" sz="1800" dirty="0">
                <a:latin typeface="Arial" panose="020B0604020202020204" pitchFamily="34" charset="0"/>
                <a:cs typeface="Arial" panose="020B0604020202020204" pitchFamily="34" charset="0"/>
                <a:sym typeface="Arial"/>
              </a:rPr>
              <a:t>ORAL INTERVIEW </a:t>
            </a:r>
            <a:r>
              <a:rPr lang="es-CL" sz="1800" dirty="0" smtClean="0">
                <a:latin typeface="Arial" panose="020B0604020202020204" pitchFamily="34" charset="0"/>
                <a:cs typeface="Arial" panose="020B0604020202020204" pitchFamily="34" charset="0"/>
                <a:sym typeface="Arial"/>
              </a:rPr>
              <a:t>INSTRUCTIONS</a:t>
            </a:r>
            <a:endParaRPr lang="es-CL" sz="1900" dirty="0" smtClean="0">
              <a:cs typeface="Arial"/>
            </a:endParaRPr>
          </a:p>
          <a:p>
            <a:pPr marL="285750" indent="-285750">
              <a:lnSpc>
                <a:spcPct val="120000"/>
              </a:lnSpc>
              <a:spcBef>
                <a:spcPts val="150"/>
              </a:spcBef>
              <a:spcAft>
                <a:spcPts val="0"/>
              </a:spcAft>
              <a:buSzPts val="1700"/>
              <a:buFont typeface="Noto Sans Symbols"/>
              <a:buChar char="▪"/>
            </a:pPr>
            <a:r>
              <a:rPr lang="es-CL" sz="1800" dirty="0">
                <a:latin typeface="Arial" panose="020B0604020202020204" pitchFamily="34" charset="0"/>
                <a:cs typeface="Arial" panose="020B0604020202020204" pitchFamily="34" charset="0"/>
                <a:sym typeface="Arial"/>
              </a:rPr>
              <a:t>Oral interview </a:t>
            </a:r>
            <a:r>
              <a:rPr lang="es-CL" sz="1800" dirty="0" err="1">
                <a:latin typeface="Arial" panose="020B0604020202020204" pitchFamily="34" charset="0"/>
                <a:cs typeface="Arial" panose="020B0604020202020204" pitchFamily="34" charset="0"/>
                <a:sym typeface="Arial"/>
              </a:rPr>
              <a:t>writing</a:t>
            </a:r>
            <a:r>
              <a:rPr lang="es-CL" sz="1800" dirty="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activity</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write</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answers</a:t>
            </a:r>
            <a:r>
              <a:rPr lang="es-CL" sz="1800" dirty="0" smtClean="0">
                <a:latin typeface="Arial" panose="020B0604020202020204" pitchFamily="34" charset="0"/>
                <a:cs typeface="Arial" panose="020B0604020202020204" pitchFamily="34" charset="0"/>
                <a:sym typeface="Arial"/>
              </a:rPr>
              <a:t> to </a:t>
            </a:r>
            <a:r>
              <a:rPr lang="es-CL" sz="1800" dirty="0" err="1" smtClean="0">
                <a:latin typeface="Arial" panose="020B0604020202020204" pitchFamily="34" charset="0"/>
                <a:cs typeface="Arial" panose="020B0604020202020204" pitchFamily="34" charset="0"/>
                <a:sym typeface="Arial"/>
              </a:rPr>
              <a:t>questions</a:t>
            </a:r>
            <a:r>
              <a:rPr lang="es-CL" sz="1800" dirty="0" smtClean="0">
                <a:latin typeface="Arial" panose="020B0604020202020204" pitchFamily="34" charset="0"/>
                <a:cs typeface="Arial" panose="020B0604020202020204" pitchFamily="34" charset="0"/>
                <a:sym typeface="Arial"/>
              </a:rPr>
              <a:t> 1 to 7</a:t>
            </a:r>
            <a:endParaRPr lang="es-CL" sz="1800" dirty="0">
              <a:latin typeface="Arial" panose="020B0604020202020204" pitchFamily="34" charset="0"/>
              <a:cs typeface="Arial" panose="020B0604020202020204" pitchFamily="34" charset="0"/>
              <a:sym typeface="Arial"/>
            </a:endParaRPr>
          </a:p>
          <a:p>
            <a:pPr marL="285750" lvl="0" indent="-285750" algn="l" rtl="0">
              <a:lnSpc>
                <a:spcPct val="120000"/>
              </a:lnSpc>
              <a:spcBef>
                <a:spcPts val="150"/>
              </a:spcBef>
              <a:spcAft>
                <a:spcPts val="0"/>
              </a:spcAft>
              <a:buSzPts val="1700"/>
              <a:buFont typeface="Noto Sans Symbols"/>
              <a:buChar char="▪"/>
            </a:pPr>
            <a:endParaRPr lang="es-CL" sz="1800" dirty="0" smtClean="0">
              <a:latin typeface="Arial" panose="020B0604020202020204" pitchFamily="34" charset="0"/>
              <a:cs typeface="Arial" panose="020B0604020202020204" pitchFamily="34" charset="0"/>
              <a:sym typeface="Arial"/>
            </a:endParaRPr>
          </a:p>
          <a:p>
            <a:pPr marL="285750" lvl="0" indent="-285750" algn="l" rtl="0">
              <a:lnSpc>
                <a:spcPct val="120000"/>
              </a:lnSpc>
              <a:spcBef>
                <a:spcPts val="150"/>
              </a:spcBef>
              <a:spcAft>
                <a:spcPts val="0"/>
              </a:spcAft>
              <a:buSzPts val="1700"/>
              <a:buFont typeface="Noto Sans Symbols"/>
              <a:buChar char="▪"/>
            </a:pPr>
            <a:endParaRPr lang="es-CL" sz="1800" dirty="0" smtClean="0">
              <a:latin typeface="Arial" panose="020B0604020202020204" pitchFamily="34" charset="0"/>
              <a:cs typeface="Arial" panose="020B0604020202020204" pitchFamily="34" charset="0"/>
              <a:sym typeface="Arial"/>
            </a:endParaRPr>
          </a:p>
          <a:p>
            <a:pPr marL="0" lvl="0" indent="0" algn="l" rtl="0">
              <a:lnSpc>
                <a:spcPct val="120000"/>
              </a:lnSpc>
              <a:spcBef>
                <a:spcPts val="150"/>
              </a:spcBef>
              <a:spcAft>
                <a:spcPts val="0"/>
              </a:spcAft>
              <a:buSzPts val="1700"/>
              <a:buNone/>
            </a:pPr>
            <a:r>
              <a:rPr lang="es-CL" sz="1800" b="1" u="sng" dirty="0" smtClean="0">
                <a:latin typeface="Arial" panose="020B0604020202020204" pitchFamily="34" charset="0"/>
                <a:cs typeface="Arial" panose="020B0604020202020204" pitchFamily="34" charset="0"/>
                <a:sym typeface="Arial"/>
              </a:rPr>
              <a:t>SECOND SESSION</a:t>
            </a:r>
          </a:p>
          <a:p>
            <a:pPr marL="285750" lvl="0" indent="-285750" algn="l" rtl="0">
              <a:lnSpc>
                <a:spcPct val="120000"/>
              </a:lnSpc>
              <a:spcBef>
                <a:spcPts val="150"/>
              </a:spcBef>
              <a:spcAft>
                <a:spcPts val="0"/>
              </a:spcAft>
              <a:buSzPts val="1700"/>
              <a:buFont typeface="Noto Sans Symbols"/>
              <a:buChar char="▪"/>
            </a:pPr>
            <a:r>
              <a:rPr lang="es-CL" sz="1800" dirty="0" smtClean="0">
                <a:latin typeface="Arial" panose="020B0604020202020204" pitchFamily="34" charset="0"/>
                <a:cs typeface="Arial" panose="020B0604020202020204" pitchFamily="34" charset="0"/>
                <a:sym typeface="Arial"/>
              </a:rPr>
              <a:t>TO Be in </a:t>
            </a:r>
            <a:r>
              <a:rPr lang="es-CL" sz="1800" dirty="0" err="1" smtClean="0">
                <a:latin typeface="Arial" panose="020B0604020202020204" pitchFamily="34" charset="0"/>
                <a:cs typeface="Arial" panose="020B0604020202020204" pitchFamily="34" charset="0"/>
                <a:sym typeface="Arial"/>
              </a:rPr>
              <a:t>past</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Was</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were</a:t>
            </a:r>
            <a:endParaRPr lang="es-CL" sz="1800" dirty="0" smtClean="0">
              <a:latin typeface="Arial" panose="020B0604020202020204" pitchFamily="34" charset="0"/>
              <a:cs typeface="Arial" panose="020B0604020202020204" pitchFamily="34" charset="0"/>
              <a:sym typeface="Arial"/>
            </a:endParaRPr>
          </a:p>
          <a:p>
            <a:pPr marL="285750" lvl="0" indent="-285750" algn="l" rtl="0">
              <a:lnSpc>
                <a:spcPct val="120000"/>
              </a:lnSpc>
              <a:spcBef>
                <a:spcPts val="150"/>
              </a:spcBef>
              <a:spcAft>
                <a:spcPts val="0"/>
              </a:spcAft>
              <a:buSzPts val="1700"/>
              <a:buFont typeface="Noto Sans Symbols"/>
              <a:buChar char="▪"/>
            </a:pPr>
            <a:r>
              <a:rPr lang="es-CL" sz="1800" dirty="0" smtClean="0">
                <a:latin typeface="Arial" panose="020B0604020202020204" pitchFamily="34" charset="0"/>
                <a:cs typeface="Arial" panose="020B0604020202020204" pitchFamily="34" charset="0"/>
                <a:sym typeface="Arial"/>
              </a:rPr>
              <a:t>Oral interview </a:t>
            </a:r>
            <a:r>
              <a:rPr lang="es-CL" sz="1800" dirty="0" err="1" smtClean="0">
                <a:latin typeface="Arial" panose="020B0604020202020204" pitchFamily="34" charset="0"/>
                <a:cs typeface="Arial" panose="020B0604020202020204" pitchFamily="34" charset="0"/>
                <a:sym typeface="Arial"/>
              </a:rPr>
              <a:t>writing</a:t>
            </a:r>
            <a:r>
              <a:rPr lang="es-CL" sz="1800" dirty="0" smtClean="0">
                <a:latin typeface="Arial" panose="020B0604020202020204" pitchFamily="34" charset="0"/>
                <a:cs typeface="Arial" panose="020B0604020202020204" pitchFamily="34" charset="0"/>
                <a:sym typeface="Arial"/>
              </a:rPr>
              <a:t> </a:t>
            </a:r>
            <a:r>
              <a:rPr lang="es-CL" sz="1800" dirty="0" err="1" smtClean="0">
                <a:latin typeface="Arial" panose="020B0604020202020204" pitchFamily="34" charset="0"/>
                <a:cs typeface="Arial" panose="020B0604020202020204" pitchFamily="34" charset="0"/>
                <a:sym typeface="Arial"/>
              </a:rPr>
              <a:t>activity</a:t>
            </a:r>
            <a:endParaRPr lang="es-CL" sz="1800" dirty="0" smtClean="0">
              <a:latin typeface="Arial" panose="020B0604020202020204" pitchFamily="34" charset="0"/>
              <a:cs typeface="Arial" panose="020B0604020202020204" pitchFamily="34" charset="0"/>
              <a:sym typeface="Arial"/>
            </a:endParaRPr>
          </a:p>
          <a:p>
            <a:pPr marL="285750" lvl="0" indent="-285750" algn="l" rtl="0">
              <a:lnSpc>
                <a:spcPct val="120000"/>
              </a:lnSpc>
              <a:spcBef>
                <a:spcPts val="150"/>
              </a:spcBef>
              <a:spcAft>
                <a:spcPts val="0"/>
              </a:spcAft>
              <a:buSzPts val="1700"/>
              <a:buFont typeface="Noto Sans Symbols"/>
              <a:buChar char="▪"/>
            </a:pPr>
            <a:r>
              <a:rPr lang="es-CL" sz="1800" dirty="0" smtClean="0">
                <a:latin typeface="Arial" panose="020B0604020202020204" pitchFamily="34" charset="0"/>
                <a:cs typeface="Arial" panose="020B0604020202020204" pitchFamily="34" charset="0"/>
                <a:sym typeface="Arial"/>
              </a:rPr>
              <a:t>ORAL </a:t>
            </a:r>
            <a:r>
              <a:rPr lang="es-CL" sz="1800" dirty="0" smtClean="0">
                <a:latin typeface="Arial" panose="020B0604020202020204" pitchFamily="34" charset="0"/>
                <a:cs typeface="Arial" panose="020B0604020202020204" pitchFamily="34" charset="0"/>
                <a:sym typeface="Arial"/>
              </a:rPr>
              <a:t>INTERVIEW INSTRUCTIONS</a:t>
            </a:r>
            <a:endParaRPr lang="es-CL" sz="1900" dirty="0" smtClean="0">
              <a:cs typeface="Arial"/>
            </a:endParaRPr>
          </a:p>
          <a:p>
            <a:pPr marL="285750" lvl="0" indent="-285750" algn="l" rtl="0">
              <a:lnSpc>
                <a:spcPct val="120000"/>
              </a:lnSpc>
              <a:spcBef>
                <a:spcPts val="150"/>
              </a:spcBef>
              <a:spcAft>
                <a:spcPts val="0"/>
              </a:spcAft>
              <a:buSzPts val="1700"/>
              <a:buFont typeface="Arial" panose="020B0604020202020204" pitchFamily="34" charset="0"/>
              <a:buChar char="•"/>
            </a:pPr>
            <a:r>
              <a:rPr lang="es-CL" sz="2400" b="1" dirty="0" smtClean="0">
                <a:solidFill>
                  <a:srgbClr val="7030A0"/>
                </a:solidFill>
                <a:cs typeface="Arial"/>
              </a:rPr>
              <a:t>APM 3</a:t>
            </a:r>
          </a:p>
          <a:p>
            <a:pPr marL="285750" lvl="0" indent="-285750" algn="l" rtl="0">
              <a:lnSpc>
                <a:spcPct val="120000"/>
              </a:lnSpc>
              <a:spcBef>
                <a:spcPts val="150"/>
              </a:spcBef>
              <a:spcAft>
                <a:spcPts val="0"/>
              </a:spcAft>
              <a:buSzPts val="1700"/>
              <a:buFont typeface="Arial" panose="020B0604020202020204" pitchFamily="34" charset="0"/>
              <a:buChar char="•"/>
            </a:pPr>
            <a:endParaRPr lang="es-CL" sz="2000" dirty="0" smtClean="0">
              <a:cs typeface="Arial"/>
            </a:endParaRPr>
          </a:p>
          <a:p>
            <a:pPr marL="0" lvl="0" indent="0" algn="l" rtl="0">
              <a:lnSpc>
                <a:spcPct val="90000"/>
              </a:lnSpc>
              <a:spcBef>
                <a:spcPts val="900"/>
              </a:spcBef>
              <a:spcAft>
                <a:spcPts val="0"/>
              </a:spcAft>
              <a:buSzPts val="7200"/>
              <a:buNone/>
            </a:pPr>
            <a:endParaRPr sz="7200" b="1" dirty="0">
              <a:latin typeface="Arial"/>
              <a:ea typeface="Arial"/>
              <a:cs typeface="Arial"/>
              <a:sym typeface="Arial"/>
            </a:endParaRPr>
          </a:p>
        </p:txBody>
      </p:sp>
    </p:spTree>
    <p:extLst>
      <p:ext uri="{BB962C8B-B14F-4D97-AF65-F5344CB8AC3E}">
        <p14:creationId xmlns:p14="http://schemas.microsoft.com/office/powerpoint/2010/main" val="699311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Clr>
                <a:srgbClr val="0C0C0C"/>
              </a:buClr>
              <a:buSzPts val="3700"/>
              <a:buFont typeface="Twentieth Century"/>
              <a:buNone/>
            </a:pPr>
            <a:r>
              <a:rPr lang="es-CL" dirty="0"/>
              <a:t>THANK YOU VERY MUCH!</a:t>
            </a:r>
            <a:endParaRPr dirty="0"/>
          </a:p>
        </p:txBody>
      </p:sp>
      <p:sp>
        <p:nvSpPr>
          <p:cNvPr id="216" name="Google Shape;216;p30"/>
          <p:cNvSpPr txBox="1">
            <a:spLocks noGrp="1"/>
          </p:cNvSpPr>
          <p:nvPr>
            <p:ph idx="1"/>
          </p:nvPr>
        </p:nvSpPr>
        <p:spPr>
          <a:prstGeom prst="rect">
            <a:avLst/>
          </a:prstGeom>
          <a:noFill/>
          <a:ln>
            <a:noFill/>
          </a:ln>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400"/>
              <a:buNone/>
            </a:pPr>
            <a:endParaRPr sz="2400"/>
          </a:p>
        </p:txBody>
      </p:sp>
      <p:pic>
        <p:nvPicPr>
          <p:cNvPr id="215" name="Google Shape;215;p30"/>
          <p:cNvPicPr preferRelativeResize="0"/>
          <p:nvPr/>
        </p:nvPicPr>
        <p:blipFill rotWithShape="1">
          <a:blip r:embed="rId3">
            <a:alphaModFix/>
          </a:blip>
          <a:srcRect/>
          <a:stretch/>
        </p:blipFill>
        <p:spPr>
          <a:xfrm>
            <a:off x="2437319" y="1714500"/>
            <a:ext cx="3767655" cy="2926334"/>
          </a:xfrm>
          <a:prstGeom prst="rect">
            <a:avLst/>
          </a:prstGeom>
          <a:noFill/>
          <a:ln>
            <a:noFill/>
          </a:ln>
        </p:spPr>
      </p:pic>
    </p:spTree>
    <p:extLst>
      <p:ext uri="{BB962C8B-B14F-4D97-AF65-F5344CB8AC3E}">
        <p14:creationId xmlns:p14="http://schemas.microsoft.com/office/powerpoint/2010/main" val="1926356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7"/>
          <p:cNvSpPr txBox="1">
            <a:spLocks noGrp="1"/>
          </p:cNvSpPr>
          <p:nvPr>
            <p:ph type="title"/>
          </p:nvPr>
        </p:nvSpPr>
        <p:spPr>
          <a:xfrm>
            <a:off x="680484" y="243474"/>
            <a:ext cx="7241619" cy="128760"/>
          </a:xfrm>
          <a:prstGeom prst="rect">
            <a:avLst/>
          </a:prstGeom>
          <a:noFill/>
          <a:ln>
            <a:noFill/>
          </a:ln>
        </p:spPr>
        <p:txBody>
          <a:bodyPr spcFirstLastPara="1" wrap="square" lIns="91425" tIns="45700" rIns="91425" bIns="45700" anchor="ctr" anchorCtr="0">
            <a:noAutofit/>
          </a:bodyPr>
          <a:lstStyle/>
          <a:p>
            <a:pPr marL="0" lvl="0" indent="0" algn="l" rtl="0">
              <a:lnSpc>
                <a:spcPct val="80000"/>
              </a:lnSpc>
              <a:spcBef>
                <a:spcPts val="0"/>
              </a:spcBef>
              <a:spcAft>
                <a:spcPts val="0"/>
              </a:spcAft>
              <a:buClr>
                <a:srgbClr val="0C0C0C"/>
              </a:buClr>
              <a:buSzPts val="1800"/>
              <a:buNone/>
            </a:pPr>
            <a:r>
              <a:rPr lang="es-CL" sz="2800" dirty="0">
                <a:solidFill>
                  <a:srgbClr val="C00000"/>
                </a:solidFill>
              </a:rPr>
              <a:t/>
            </a:r>
            <a:br>
              <a:rPr lang="es-CL" sz="2800" dirty="0">
                <a:solidFill>
                  <a:srgbClr val="C00000"/>
                </a:solidFill>
              </a:rPr>
            </a:br>
            <a:r>
              <a:rPr lang="es-CL" sz="2800" dirty="0">
                <a:solidFill>
                  <a:srgbClr val="C00000"/>
                </a:solidFill>
              </a:rPr>
              <a:t/>
            </a:r>
            <a:br>
              <a:rPr lang="es-CL" sz="2800" dirty="0">
                <a:solidFill>
                  <a:srgbClr val="C00000"/>
                </a:solidFill>
              </a:rPr>
            </a:br>
            <a:r>
              <a:rPr lang="es-CL" sz="2800" dirty="0" err="1"/>
              <a:t>Describing</a:t>
            </a:r>
            <a:r>
              <a:rPr lang="es-CL" sz="2800" dirty="0"/>
              <a:t> Future </a:t>
            </a:r>
            <a:r>
              <a:rPr lang="es-CL" sz="2800" dirty="0" err="1"/>
              <a:t>events</a:t>
            </a:r>
            <a:r>
              <a:rPr lang="es-CL" sz="2400" dirty="0"/>
              <a:t>: </a:t>
            </a:r>
            <a:br>
              <a:rPr lang="es-CL" sz="2400" dirty="0"/>
            </a:br>
            <a:r>
              <a:rPr lang="es-CL" sz="2400" dirty="0" err="1" smtClean="0">
                <a:solidFill>
                  <a:srgbClr val="0070C0"/>
                </a:solidFill>
              </a:rPr>
              <a:t>Subject</a:t>
            </a:r>
            <a:r>
              <a:rPr lang="es-CL" sz="2400" dirty="0" smtClean="0">
                <a:solidFill>
                  <a:srgbClr val="0070C0"/>
                </a:solidFill>
              </a:rPr>
              <a:t> +</a:t>
            </a:r>
            <a:r>
              <a:rPr lang="es-CL" sz="2400" dirty="0" smtClean="0"/>
              <a:t> </a:t>
            </a:r>
            <a:r>
              <a:rPr lang="es-CL" sz="2400" dirty="0" smtClean="0">
                <a:solidFill>
                  <a:srgbClr val="0070C0"/>
                </a:solidFill>
              </a:rPr>
              <a:t>Be </a:t>
            </a:r>
            <a:r>
              <a:rPr lang="es-CL" sz="2400" dirty="0">
                <a:solidFill>
                  <a:srgbClr val="0070C0"/>
                </a:solidFill>
              </a:rPr>
              <a:t>(am-</a:t>
            </a:r>
            <a:r>
              <a:rPr lang="es-CL" sz="2400" dirty="0" err="1">
                <a:solidFill>
                  <a:srgbClr val="0070C0"/>
                </a:solidFill>
              </a:rPr>
              <a:t>is</a:t>
            </a:r>
            <a:r>
              <a:rPr lang="es-CL" sz="2400" dirty="0">
                <a:solidFill>
                  <a:srgbClr val="0070C0"/>
                </a:solidFill>
              </a:rPr>
              <a:t>-are) </a:t>
            </a:r>
            <a:r>
              <a:rPr lang="es-CL" sz="2400" dirty="0" smtClean="0">
                <a:solidFill>
                  <a:srgbClr val="0070C0"/>
                </a:solidFill>
              </a:rPr>
              <a:t>+</a:t>
            </a:r>
            <a:r>
              <a:rPr lang="es-CL" sz="2400" dirty="0" err="1" smtClean="0">
                <a:solidFill>
                  <a:srgbClr val="0070C0"/>
                </a:solidFill>
              </a:rPr>
              <a:t>going</a:t>
            </a:r>
            <a:r>
              <a:rPr lang="es-CL" sz="2400" dirty="0" smtClean="0">
                <a:solidFill>
                  <a:srgbClr val="0070C0"/>
                </a:solidFill>
              </a:rPr>
              <a:t> </a:t>
            </a:r>
            <a:r>
              <a:rPr lang="es-CL" sz="2400" dirty="0">
                <a:solidFill>
                  <a:srgbClr val="0070C0"/>
                </a:solidFill>
              </a:rPr>
              <a:t>to</a:t>
            </a:r>
            <a:r>
              <a:rPr lang="es-CL" sz="2400" dirty="0"/>
              <a:t>. </a:t>
            </a:r>
            <a:endParaRPr dirty="0"/>
          </a:p>
        </p:txBody>
      </p:sp>
      <p:graphicFrame>
        <p:nvGraphicFramePr>
          <p:cNvPr id="141" name="Google Shape;141;p7"/>
          <p:cNvGraphicFramePr/>
          <p:nvPr>
            <p:extLst/>
          </p:nvPr>
        </p:nvGraphicFramePr>
        <p:xfrm>
          <a:off x="1172543" y="1360861"/>
          <a:ext cx="7316004" cy="3346950"/>
        </p:xfrm>
        <a:graphic>
          <a:graphicData uri="http://schemas.openxmlformats.org/drawingml/2006/table">
            <a:tbl>
              <a:tblPr>
                <a:noFill/>
              </a:tblPr>
              <a:tblGrid>
                <a:gridCol w="1829001">
                  <a:extLst>
                    <a:ext uri="{9D8B030D-6E8A-4147-A177-3AD203B41FA5}">
                      <a16:colId xmlns:a16="http://schemas.microsoft.com/office/drawing/2014/main" val="20000"/>
                    </a:ext>
                  </a:extLst>
                </a:gridCol>
                <a:gridCol w="1829001">
                  <a:extLst>
                    <a:ext uri="{9D8B030D-6E8A-4147-A177-3AD203B41FA5}">
                      <a16:colId xmlns:a16="http://schemas.microsoft.com/office/drawing/2014/main" val="20001"/>
                    </a:ext>
                  </a:extLst>
                </a:gridCol>
                <a:gridCol w="1829001">
                  <a:extLst>
                    <a:ext uri="{9D8B030D-6E8A-4147-A177-3AD203B41FA5}">
                      <a16:colId xmlns:a16="http://schemas.microsoft.com/office/drawing/2014/main" val="20002"/>
                    </a:ext>
                  </a:extLst>
                </a:gridCol>
                <a:gridCol w="1829001">
                  <a:extLst>
                    <a:ext uri="{9D8B030D-6E8A-4147-A177-3AD203B41FA5}">
                      <a16:colId xmlns:a16="http://schemas.microsoft.com/office/drawing/2014/main" val="20003"/>
                    </a:ext>
                  </a:extLst>
                </a:gridCol>
              </a:tblGrid>
              <a:tr h="340150">
                <a:tc>
                  <a:txBody>
                    <a:bodyPr/>
                    <a:lstStyle/>
                    <a:p>
                      <a:pPr marL="0" marR="0" lvl="0" indent="0" algn="ctr" rtl="0">
                        <a:lnSpc>
                          <a:spcPct val="115000"/>
                        </a:lnSpc>
                        <a:spcBef>
                          <a:spcPts val="0"/>
                        </a:spcBef>
                        <a:spcAft>
                          <a:spcPts val="0"/>
                        </a:spcAft>
                        <a:buNone/>
                      </a:pPr>
                      <a:r>
                        <a:rPr lang="es-CL" sz="1600" u="none" strike="noStrike" cap="none" dirty="0">
                          <a:latin typeface="+mn-lt"/>
                        </a:rPr>
                        <a:t> </a:t>
                      </a:r>
                      <a:endParaRPr sz="1600" u="none" strike="noStrike" cap="none" dirty="0">
                        <a:latin typeface="+mn-lt"/>
                        <a:ea typeface="Times New Roman"/>
                        <a:cs typeface="Times New Roman"/>
                        <a:sym typeface="Times New Roman"/>
                      </a:endParaRPr>
                    </a:p>
                  </a:txBody>
                  <a:tcPr marL="35500" marR="35500" marT="14200" marB="14200" anchor="ctr"/>
                </a:tc>
                <a:tc>
                  <a:txBody>
                    <a:bodyPr/>
                    <a:lstStyle/>
                    <a:p>
                      <a:pPr marL="0" marR="0" lvl="0" indent="0" algn="ctr" rtl="0">
                        <a:lnSpc>
                          <a:spcPct val="115000"/>
                        </a:lnSpc>
                        <a:spcBef>
                          <a:spcPts val="0"/>
                        </a:spcBef>
                        <a:spcAft>
                          <a:spcPts val="0"/>
                        </a:spcAft>
                        <a:buNone/>
                      </a:pPr>
                      <a:r>
                        <a:rPr lang="es-CL" sz="1600" u="none" strike="noStrike" cap="none" dirty="0">
                          <a:solidFill>
                            <a:schemeClr val="accent2"/>
                          </a:solidFill>
                          <a:latin typeface="+mn-lt"/>
                        </a:rPr>
                        <a:t>Positive</a:t>
                      </a:r>
                      <a:endParaRPr sz="1600" u="none" strike="noStrike" cap="none" dirty="0">
                        <a:solidFill>
                          <a:schemeClr val="accent2"/>
                        </a:solidFill>
                        <a:latin typeface="+mn-lt"/>
                        <a:ea typeface="Times New Roman"/>
                        <a:cs typeface="Times New Roman"/>
                        <a:sym typeface="Times New Roman"/>
                      </a:endParaRPr>
                    </a:p>
                  </a:txBody>
                  <a:tcPr marL="35500" marR="35500" marT="14200" marB="14200" anchor="ctr"/>
                </a:tc>
                <a:tc>
                  <a:txBody>
                    <a:bodyPr/>
                    <a:lstStyle/>
                    <a:p>
                      <a:pPr marL="0" marR="0" lvl="0" indent="0" algn="ctr" rtl="0">
                        <a:lnSpc>
                          <a:spcPct val="115000"/>
                        </a:lnSpc>
                        <a:spcBef>
                          <a:spcPts val="0"/>
                        </a:spcBef>
                        <a:spcAft>
                          <a:spcPts val="0"/>
                        </a:spcAft>
                        <a:buNone/>
                      </a:pPr>
                      <a:r>
                        <a:rPr lang="es-CL" sz="1600" u="none" strike="noStrike" cap="none" dirty="0" err="1">
                          <a:solidFill>
                            <a:schemeClr val="accent2"/>
                          </a:solidFill>
                          <a:latin typeface="+mn-lt"/>
                        </a:rPr>
                        <a:t>negative</a:t>
                      </a:r>
                      <a:endParaRPr sz="1600" u="none" strike="noStrike" cap="none" dirty="0">
                        <a:solidFill>
                          <a:schemeClr val="accent2"/>
                        </a:solidFill>
                        <a:latin typeface="+mn-lt"/>
                        <a:ea typeface="Times New Roman"/>
                        <a:cs typeface="Times New Roman"/>
                        <a:sym typeface="Times New Roman"/>
                      </a:endParaRPr>
                    </a:p>
                  </a:txBody>
                  <a:tcPr marL="35500" marR="35500" marT="14200" marB="14200" anchor="ctr"/>
                </a:tc>
                <a:tc>
                  <a:txBody>
                    <a:bodyPr/>
                    <a:lstStyle/>
                    <a:p>
                      <a:pPr marL="0" marR="0" lvl="0" indent="0" algn="ctr" rtl="0">
                        <a:lnSpc>
                          <a:spcPct val="115000"/>
                        </a:lnSpc>
                        <a:spcBef>
                          <a:spcPts val="0"/>
                        </a:spcBef>
                        <a:spcAft>
                          <a:spcPts val="0"/>
                        </a:spcAft>
                        <a:buNone/>
                      </a:pPr>
                      <a:r>
                        <a:rPr lang="es-CL" sz="1600" u="none" strike="noStrike" cap="none" dirty="0">
                          <a:solidFill>
                            <a:schemeClr val="accent2"/>
                          </a:solidFill>
                          <a:latin typeface="+mn-lt"/>
                        </a:rPr>
                        <a:t>Yes/ No </a:t>
                      </a:r>
                      <a:r>
                        <a:rPr lang="es-CL" sz="1600" u="none" strike="noStrike" cap="none" dirty="0" err="1">
                          <a:solidFill>
                            <a:schemeClr val="accent2"/>
                          </a:solidFill>
                          <a:latin typeface="+mn-lt"/>
                        </a:rPr>
                        <a:t>questions</a:t>
                      </a:r>
                      <a:endParaRPr sz="1600" u="none" strike="noStrike" cap="none" dirty="0">
                        <a:solidFill>
                          <a:schemeClr val="accent2"/>
                        </a:solidFill>
                        <a:latin typeface="+mn-lt"/>
                        <a:ea typeface="Times New Roman"/>
                        <a:cs typeface="Times New Roman"/>
                        <a:sym typeface="Times New Roman"/>
                      </a:endParaRPr>
                    </a:p>
                  </a:txBody>
                  <a:tcPr marL="35500" marR="35500" marT="14200" marB="14200" anchor="ctr"/>
                </a:tc>
                <a:extLst>
                  <a:ext uri="{0D108BD9-81ED-4DB2-BD59-A6C34878D82A}">
                    <a16:rowId xmlns:a16="http://schemas.microsoft.com/office/drawing/2014/main" val="10000"/>
                  </a:ext>
                </a:extLst>
              </a:tr>
              <a:tr h="947550">
                <a:tc>
                  <a:txBody>
                    <a:bodyPr/>
                    <a:lstStyle/>
                    <a:p>
                      <a:pPr marL="0" marR="0" lvl="0" indent="0" algn="l" rtl="0">
                        <a:lnSpc>
                          <a:spcPct val="115000"/>
                        </a:lnSpc>
                        <a:spcBef>
                          <a:spcPts val="0"/>
                        </a:spcBef>
                        <a:spcAft>
                          <a:spcPts val="0"/>
                        </a:spcAft>
                        <a:buNone/>
                      </a:pPr>
                      <a:r>
                        <a:rPr lang="es-CL" sz="1600" u="none" strike="noStrike" cap="none">
                          <a:latin typeface="+mn-lt"/>
                        </a:rPr>
                        <a:t>I</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I </a:t>
                      </a:r>
                      <a:r>
                        <a:rPr lang="es-CL" sz="1600" u="sng" strike="noStrike" cap="none">
                          <a:latin typeface="+mn-lt"/>
                        </a:rPr>
                        <a:t>am</a:t>
                      </a:r>
                      <a:r>
                        <a:rPr lang="es-CL" sz="1600" u="none" strike="noStrike" cap="none">
                          <a:latin typeface="+mn-lt"/>
                        </a:rPr>
                        <a: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I am not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dirty="0">
                          <a:latin typeface="+mn-lt"/>
                        </a:rPr>
                        <a:t>Am I </a:t>
                      </a:r>
                      <a:r>
                        <a:rPr lang="es-CL" sz="1600" u="none" strike="noStrike" cap="none" dirty="0" err="1">
                          <a:latin typeface="+mn-lt"/>
                        </a:rPr>
                        <a:t>going</a:t>
                      </a:r>
                      <a:r>
                        <a:rPr lang="es-CL" sz="1600" u="none" strike="noStrike" cap="none" dirty="0">
                          <a:latin typeface="+mn-lt"/>
                        </a:rPr>
                        <a:t> </a:t>
                      </a:r>
                      <a:r>
                        <a:rPr lang="es-CL" sz="1600" u="none" strike="noStrike" cap="none" dirty="0" err="1">
                          <a:latin typeface="+mn-lt"/>
                        </a:rPr>
                        <a:t>to</a:t>
                      </a:r>
                      <a:r>
                        <a:rPr lang="es-CL" sz="1600" u="none" strike="noStrike" cap="none" dirty="0">
                          <a:latin typeface="+mn-lt"/>
                        </a:rPr>
                        <a:t> </a:t>
                      </a:r>
                      <a:r>
                        <a:rPr lang="es-CL" sz="1600" u="none" strike="noStrike" cap="none" dirty="0" err="1">
                          <a:latin typeface="+mn-lt"/>
                        </a:rPr>
                        <a:t>speak</a:t>
                      </a:r>
                      <a:r>
                        <a:rPr lang="es-CL" sz="1600" u="none" strike="noStrike" cap="none" dirty="0">
                          <a:latin typeface="+mn-lt"/>
                        </a:rPr>
                        <a:t>? Yes, I am/ No, I am </a:t>
                      </a:r>
                      <a:r>
                        <a:rPr lang="es-CL" sz="1600" u="none" strike="noStrike" cap="none" dirty="0" err="1">
                          <a:latin typeface="+mn-lt"/>
                        </a:rPr>
                        <a:t>not</a:t>
                      </a:r>
                      <a:r>
                        <a:rPr lang="es-CL" sz="1600" u="none" strike="noStrike" cap="none" dirty="0">
                          <a:latin typeface="+mn-lt"/>
                        </a:rPr>
                        <a:t>.</a:t>
                      </a:r>
                      <a:endParaRPr sz="1600" u="none" strike="noStrike" cap="none" dirty="0">
                        <a:latin typeface="+mn-lt"/>
                        <a:ea typeface="Times New Roman"/>
                        <a:cs typeface="Times New Roman"/>
                        <a:sym typeface="Times New Roman"/>
                      </a:endParaRPr>
                    </a:p>
                  </a:txBody>
                  <a:tcPr marL="35500" marR="35500" marT="21300" marB="21300"/>
                </a:tc>
                <a:extLst>
                  <a:ext uri="{0D108BD9-81ED-4DB2-BD59-A6C34878D82A}">
                    <a16:rowId xmlns:a16="http://schemas.microsoft.com/office/drawing/2014/main" val="10001"/>
                  </a:ext>
                </a:extLst>
              </a:tr>
              <a:tr h="1029625">
                <a:tc>
                  <a:txBody>
                    <a:bodyPr/>
                    <a:lstStyle/>
                    <a:p>
                      <a:pPr marL="0" marR="0" lvl="0" indent="0" algn="l" rtl="0">
                        <a:lnSpc>
                          <a:spcPct val="115000"/>
                        </a:lnSpc>
                        <a:spcBef>
                          <a:spcPts val="0"/>
                        </a:spcBef>
                        <a:spcAft>
                          <a:spcPts val="0"/>
                        </a:spcAft>
                        <a:buNone/>
                      </a:pPr>
                      <a:r>
                        <a:rPr lang="es-CL" sz="1600" u="none" strike="noStrike" cap="none">
                          <a:latin typeface="+mn-lt"/>
                        </a:rPr>
                        <a:t>you / we / they</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You </a:t>
                      </a:r>
                      <a:r>
                        <a:rPr lang="es-CL" sz="1600" u="sng" strike="noStrike" cap="none">
                          <a:latin typeface="+mn-lt"/>
                        </a:rPr>
                        <a:t>are</a:t>
                      </a:r>
                      <a:r>
                        <a:rPr lang="es-CL" sz="1600" u="none" strike="noStrike" cap="none">
                          <a:latin typeface="+mn-lt"/>
                        </a:rPr>
                        <a: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You are not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dirty="0">
                          <a:latin typeface="+mn-lt"/>
                        </a:rPr>
                        <a:t>Are </a:t>
                      </a:r>
                      <a:r>
                        <a:rPr lang="es-CL" sz="1600" u="none" strike="noStrike" cap="none" dirty="0" err="1">
                          <a:latin typeface="+mn-lt"/>
                        </a:rPr>
                        <a:t>you</a:t>
                      </a:r>
                      <a:r>
                        <a:rPr lang="es-CL" sz="1600" u="none" strike="noStrike" cap="none" dirty="0">
                          <a:latin typeface="+mn-lt"/>
                        </a:rPr>
                        <a:t> </a:t>
                      </a:r>
                      <a:r>
                        <a:rPr lang="es-CL" sz="1600" u="none" strike="noStrike" cap="none" dirty="0" err="1">
                          <a:latin typeface="+mn-lt"/>
                        </a:rPr>
                        <a:t>going</a:t>
                      </a:r>
                      <a:r>
                        <a:rPr lang="es-CL" sz="1600" u="none" strike="noStrike" cap="none" dirty="0">
                          <a:latin typeface="+mn-lt"/>
                        </a:rPr>
                        <a:t> </a:t>
                      </a:r>
                      <a:r>
                        <a:rPr lang="es-CL" sz="1600" u="none" strike="noStrike" cap="none" dirty="0" err="1">
                          <a:latin typeface="+mn-lt"/>
                        </a:rPr>
                        <a:t>to</a:t>
                      </a:r>
                      <a:r>
                        <a:rPr lang="es-CL" sz="1600" u="none" strike="noStrike" cap="none" dirty="0">
                          <a:latin typeface="+mn-lt"/>
                        </a:rPr>
                        <a:t> </a:t>
                      </a:r>
                      <a:r>
                        <a:rPr lang="es-CL" sz="1600" u="none" strike="noStrike" cap="none" dirty="0" err="1">
                          <a:latin typeface="+mn-lt"/>
                        </a:rPr>
                        <a:t>speak</a:t>
                      </a:r>
                      <a:r>
                        <a:rPr lang="es-CL" sz="1600" u="none" strike="noStrike" cap="none" dirty="0">
                          <a:latin typeface="+mn-lt"/>
                        </a:rPr>
                        <a:t>? Yes, </a:t>
                      </a:r>
                      <a:r>
                        <a:rPr lang="es-CL" sz="1600" u="none" strike="noStrike" cap="none" dirty="0" err="1">
                          <a:latin typeface="+mn-lt"/>
                        </a:rPr>
                        <a:t>we</a:t>
                      </a:r>
                      <a:r>
                        <a:rPr lang="es-CL" sz="1600" u="none" strike="noStrike" cap="none" dirty="0">
                          <a:latin typeface="+mn-lt"/>
                        </a:rPr>
                        <a:t> are/No, </a:t>
                      </a:r>
                      <a:r>
                        <a:rPr lang="es-CL" sz="1600" u="none" strike="noStrike" cap="none" dirty="0" err="1">
                          <a:latin typeface="+mn-lt"/>
                        </a:rPr>
                        <a:t>we</a:t>
                      </a:r>
                      <a:r>
                        <a:rPr lang="es-CL" sz="1600" u="none" strike="noStrike" cap="none" dirty="0">
                          <a:latin typeface="+mn-lt"/>
                        </a:rPr>
                        <a:t> </a:t>
                      </a:r>
                      <a:r>
                        <a:rPr lang="es-CL" sz="1600" u="none" strike="noStrike" cap="none" dirty="0" err="1">
                          <a:latin typeface="+mn-lt"/>
                        </a:rPr>
                        <a:t>aren´t</a:t>
                      </a:r>
                      <a:endParaRPr sz="1600" u="none" strike="noStrike" cap="none" dirty="0">
                        <a:latin typeface="+mn-lt"/>
                        <a:ea typeface="Times New Roman"/>
                        <a:cs typeface="Times New Roman"/>
                        <a:sym typeface="Times New Roman"/>
                      </a:endParaRPr>
                    </a:p>
                  </a:txBody>
                  <a:tcPr marL="35500" marR="35500" marT="21300" marB="21300"/>
                </a:tc>
                <a:extLst>
                  <a:ext uri="{0D108BD9-81ED-4DB2-BD59-A6C34878D82A}">
                    <a16:rowId xmlns:a16="http://schemas.microsoft.com/office/drawing/2014/main" val="10002"/>
                  </a:ext>
                </a:extLst>
              </a:tr>
              <a:tr h="1029625">
                <a:tc>
                  <a:txBody>
                    <a:bodyPr/>
                    <a:lstStyle/>
                    <a:p>
                      <a:pPr marL="0" marR="0" lvl="0" indent="0" algn="l" rtl="0">
                        <a:lnSpc>
                          <a:spcPct val="115000"/>
                        </a:lnSpc>
                        <a:spcBef>
                          <a:spcPts val="0"/>
                        </a:spcBef>
                        <a:spcAft>
                          <a:spcPts val="0"/>
                        </a:spcAft>
                        <a:buNone/>
                      </a:pPr>
                      <a:r>
                        <a:rPr lang="es-CL" sz="1600" u="none" strike="noStrike" cap="none">
                          <a:latin typeface="+mn-lt"/>
                        </a:rPr>
                        <a:t>he / she / it</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He </a:t>
                      </a:r>
                      <a:r>
                        <a:rPr lang="es-CL" sz="1600" u="sng" strike="noStrike" cap="none">
                          <a:latin typeface="+mn-lt"/>
                        </a:rPr>
                        <a:t>is</a:t>
                      </a:r>
                      <a:r>
                        <a:rPr lang="es-CL" sz="1600" u="none" strike="noStrike" cap="none">
                          <a:latin typeface="+mn-lt"/>
                        </a:rPr>
                        <a: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a:latin typeface="+mn-lt"/>
                        </a:rPr>
                        <a:t>He is not going to speak.</a:t>
                      </a:r>
                      <a:endParaRPr sz="1600" u="none" strike="noStrike" cap="none">
                        <a:latin typeface="+mn-lt"/>
                        <a:ea typeface="Times New Roman"/>
                        <a:cs typeface="Times New Roman"/>
                        <a:sym typeface="Times New Roman"/>
                      </a:endParaRPr>
                    </a:p>
                  </a:txBody>
                  <a:tcPr marL="35500" marR="35500" marT="21300" marB="21300"/>
                </a:tc>
                <a:tc>
                  <a:txBody>
                    <a:bodyPr/>
                    <a:lstStyle/>
                    <a:p>
                      <a:pPr marL="0" marR="0" lvl="0" indent="0" algn="l" rtl="0">
                        <a:lnSpc>
                          <a:spcPct val="115000"/>
                        </a:lnSpc>
                        <a:spcBef>
                          <a:spcPts val="0"/>
                        </a:spcBef>
                        <a:spcAft>
                          <a:spcPts val="0"/>
                        </a:spcAft>
                        <a:buNone/>
                      </a:pPr>
                      <a:r>
                        <a:rPr lang="es-CL" sz="1600" u="none" strike="noStrike" cap="none" dirty="0" err="1">
                          <a:latin typeface="+mn-lt"/>
                        </a:rPr>
                        <a:t>Is</a:t>
                      </a:r>
                      <a:r>
                        <a:rPr lang="es-CL" sz="1600" u="none" strike="noStrike" cap="none" dirty="0">
                          <a:latin typeface="+mn-lt"/>
                        </a:rPr>
                        <a:t> he </a:t>
                      </a:r>
                      <a:r>
                        <a:rPr lang="es-CL" sz="1600" u="none" strike="noStrike" cap="none" dirty="0" err="1">
                          <a:latin typeface="+mn-lt"/>
                        </a:rPr>
                        <a:t>going</a:t>
                      </a:r>
                      <a:r>
                        <a:rPr lang="es-CL" sz="1600" u="none" strike="noStrike" cap="none" dirty="0">
                          <a:latin typeface="+mn-lt"/>
                        </a:rPr>
                        <a:t> </a:t>
                      </a:r>
                      <a:r>
                        <a:rPr lang="es-CL" sz="1600" u="none" strike="noStrike" cap="none" dirty="0" err="1">
                          <a:latin typeface="+mn-lt"/>
                        </a:rPr>
                        <a:t>to</a:t>
                      </a:r>
                      <a:r>
                        <a:rPr lang="es-CL" sz="1600" u="none" strike="noStrike" cap="none" dirty="0">
                          <a:latin typeface="+mn-lt"/>
                        </a:rPr>
                        <a:t> </a:t>
                      </a:r>
                      <a:r>
                        <a:rPr lang="es-CL" sz="1600" u="none" strike="noStrike" cap="none" dirty="0" err="1">
                          <a:latin typeface="+mn-lt"/>
                        </a:rPr>
                        <a:t>speak</a:t>
                      </a:r>
                      <a:r>
                        <a:rPr lang="es-CL" sz="1600" u="none" strike="noStrike" cap="none" dirty="0">
                          <a:latin typeface="+mn-lt"/>
                        </a:rPr>
                        <a:t>? Yes, he </a:t>
                      </a:r>
                      <a:r>
                        <a:rPr lang="es-CL" sz="1600" u="none" strike="noStrike" cap="none" dirty="0" err="1">
                          <a:latin typeface="+mn-lt"/>
                        </a:rPr>
                        <a:t>is</a:t>
                      </a:r>
                      <a:r>
                        <a:rPr lang="es-CL" sz="1600" u="none" strike="noStrike" cap="none" dirty="0">
                          <a:latin typeface="+mn-lt"/>
                        </a:rPr>
                        <a:t>/No, he </a:t>
                      </a:r>
                      <a:r>
                        <a:rPr lang="es-CL" sz="1600" u="none" strike="noStrike" cap="none" dirty="0" err="1">
                          <a:latin typeface="+mn-lt"/>
                        </a:rPr>
                        <a:t>isn´t</a:t>
                      </a:r>
                      <a:endParaRPr sz="1600" u="none" strike="noStrike" cap="none" dirty="0">
                        <a:latin typeface="+mn-lt"/>
                        <a:ea typeface="Times New Roman"/>
                        <a:cs typeface="Times New Roman"/>
                        <a:sym typeface="Times New Roman"/>
                      </a:endParaRPr>
                    </a:p>
                  </a:txBody>
                  <a:tcPr marL="35500" marR="35500" marT="21300" marB="2130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187348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46"/>
          <p:cNvSpPr txBox="1">
            <a:spLocks noGrp="1"/>
          </p:cNvSpPr>
          <p:nvPr>
            <p:ph type="title"/>
          </p:nvPr>
        </p:nvSpPr>
        <p:spPr>
          <a:xfrm>
            <a:off x="1007604" y="0"/>
            <a:ext cx="5910008" cy="918102"/>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0"/>
              </a:spcBef>
              <a:spcAft>
                <a:spcPts val="0"/>
              </a:spcAft>
              <a:buClr>
                <a:srgbClr val="0C0C0C"/>
              </a:buClr>
              <a:buSzPts val="1800"/>
              <a:buNone/>
            </a:pPr>
            <a:r>
              <a:rPr lang="es-CL" sz="2000" b="1" dirty="0">
                <a:solidFill>
                  <a:srgbClr val="00B050"/>
                </a:solidFill>
              </a:rPr>
              <a:t>ORAL </a:t>
            </a:r>
            <a:r>
              <a:rPr lang="es-CL" sz="2000" b="1" dirty="0" smtClean="0">
                <a:solidFill>
                  <a:srgbClr val="00B050"/>
                </a:solidFill>
              </a:rPr>
              <a:t>PRACTICE</a:t>
            </a:r>
            <a:r>
              <a:rPr lang="es-CL" sz="1500" dirty="0"/>
              <a:t/>
            </a:r>
            <a:br>
              <a:rPr lang="es-CL" sz="1500" dirty="0"/>
            </a:br>
            <a:r>
              <a:rPr lang="es-CL" sz="1800" dirty="0"/>
              <a:t>I </a:t>
            </a:r>
            <a:r>
              <a:rPr lang="es-CL" sz="1800" dirty="0" err="1"/>
              <a:t>want</a:t>
            </a:r>
            <a:r>
              <a:rPr lang="es-CL" sz="1800" dirty="0"/>
              <a:t> to </a:t>
            </a:r>
            <a:r>
              <a:rPr lang="es-CL" sz="1800" dirty="0" err="1"/>
              <a:t>stay</a:t>
            </a:r>
            <a:r>
              <a:rPr lang="es-CL" sz="1800" dirty="0"/>
              <a:t> </a:t>
            </a:r>
            <a:r>
              <a:rPr lang="es-CL" sz="1800" dirty="0" err="1"/>
              <a:t>fit</a:t>
            </a:r>
            <a:r>
              <a:rPr lang="es-CL" sz="1800" dirty="0"/>
              <a:t> so I am </a:t>
            </a:r>
            <a:r>
              <a:rPr lang="es-CL" sz="1800" dirty="0" err="1"/>
              <a:t>going</a:t>
            </a:r>
            <a:r>
              <a:rPr lang="es-CL" sz="1800" dirty="0"/>
              <a:t> to …….</a:t>
            </a:r>
            <a:br>
              <a:rPr lang="es-CL" sz="1800" dirty="0"/>
            </a:br>
            <a:r>
              <a:rPr lang="es-CL" sz="1800" dirty="0"/>
              <a:t> </a:t>
            </a:r>
            <a:endParaRPr dirty="0"/>
          </a:p>
        </p:txBody>
      </p:sp>
      <p:sp>
        <p:nvSpPr>
          <p:cNvPr id="147" name="Google Shape;147;p46"/>
          <p:cNvSpPr txBox="1">
            <a:spLocks noGrp="1"/>
          </p:cNvSpPr>
          <p:nvPr>
            <p:ph type="body" idx="1"/>
          </p:nvPr>
        </p:nvSpPr>
        <p:spPr>
          <a:xfrm>
            <a:off x="1485900" y="1329612"/>
            <a:ext cx="6172200" cy="3813888"/>
          </a:xfrm>
          <a:prstGeom prst="rect">
            <a:avLst/>
          </a:prstGeom>
          <a:noFill/>
          <a:ln>
            <a:noFill/>
          </a:ln>
        </p:spPr>
        <p:txBody>
          <a:bodyPr spcFirstLastPara="1" wrap="square" lIns="45700" tIns="45700" rIns="45700" bIns="45700" anchor="t" anchorCtr="0">
            <a:normAutofit/>
          </a:bodyPr>
          <a:lstStyle/>
          <a:p>
            <a:pPr marL="0" lvl="0" indent="0" algn="l" rtl="0">
              <a:lnSpc>
                <a:spcPct val="90000"/>
              </a:lnSpc>
              <a:spcBef>
                <a:spcPts val="900"/>
              </a:spcBef>
              <a:spcAft>
                <a:spcPts val="0"/>
              </a:spcAft>
              <a:buSzPts val="1800"/>
              <a:buNone/>
            </a:pPr>
            <a:r>
              <a:rPr lang="es-CL"/>
              <a:t>1                                                 2</a:t>
            </a:r>
            <a:endParaRPr/>
          </a:p>
          <a:p>
            <a:pPr marL="0" lvl="0" indent="0" algn="l" rtl="0">
              <a:lnSpc>
                <a:spcPct val="90000"/>
              </a:lnSpc>
              <a:spcBef>
                <a:spcPts val="900"/>
              </a:spcBef>
              <a:spcAft>
                <a:spcPts val="0"/>
              </a:spcAft>
              <a:buSzPts val="1800"/>
              <a:buNone/>
            </a:pPr>
            <a:endParaRPr/>
          </a:p>
          <a:p>
            <a:pPr marL="0" lvl="0" indent="0" algn="l" rtl="0">
              <a:lnSpc>
                <a:spcPct val="90000"/>
              </a:lnSpc>
              <a:spcBef>
                <a:spcPts val="900"/>
              </a:spcBef>
              <a:spcAft>
                <a:spcPts val="0"/>
              </a:spcAft>
              <a:buSzPts val="1800"/>
              <a:buNone/>
            </a:pPr>
            <a:r>
              <a:rPr lang="es-CL"/>
              <a:t>                                             </a:t>
            </a:r>
            <a:endParaRPr/>
          </a:p>
          <a:p>
            <a:pPr marL="0" lvl="0" indent="0" algn="l" rtl="0">
              <a:lnSpc>
                <a:spcPct val="90000"/>
              </a:lnSpc>
              <a:spcBef>
                <a:spcPts val="900"/>
              </a:spcBef>
              <a:spcAft>
                <a:spcPts val="0"/>
              </a:spcAft>
              <a:buSzPts val="1800"/>
              <a:buNone/>
            </a:pPr>
            <a:r>
              <a:rPr lang="es-CL"/>
              <a:t>3                                                 4</a:t>
            </a:r>
            <a:endParaRPr/>
          </a:p>
          <a:p>
            <a:pPr marL="0" lvl="0" indent="0" algn="l" rtl="0">
              <a:lnSpc>
                <a:spcPct val="90000"/>
              </a:lnSpc>
              <a:spcBef>
                <a:spcPts val="900"/>
              </a:spcBef>
              <a:spcAft>
                <a:spcPts val="0"/>
              </a:spcAft>
              <a:buSzPts val="1800"/>
              <a:buNone/>
            </a:pPr>
            <a:endParaRPr/>
          </a:p>
          <a:p>
            <a:pPr marL="0" lvl="0" indent="0" algn="l" rtl="0">
              <a:lnSpc>
                <a:spcPct val="90000"/>
              </a:lnSpc>
              <a:spcBef>
                <a:spcPts val="900"/>
              </a:spcBef>
              <a:spcAft>
                <a:spcPts val="0"/>
              </a:spcAft>
              <a:buSzPts val="1800"/>
              <a:buNone/>
            </a:pPr>
            <a:endParaRPr/>
          </a:p>
          <a:p>
            <a:pPr marL="0" lvl="0" indent="0" algn="l" rtl="0">
              <a:lnSpc>
                <a:spcPct val="90000"/>
              </a:lnSpc>
              <a:spcBef>
                <a:spcPts val="900"/>
              </a:spcBef>
              <a:spcAft>
                <a:spcPts val="0"/>
              </a:spcAft>
              <a:buSzPts val="1800"/>
              <a:buNone/>
            </a:pPr>
            <a:endParaRPr/>
          </a:p>
          <a:p>
            <a:pPr marL="0" lvl="0" indent="0" algn="l" rtl="0">
              <a:lnSpc>
                <a:spcPct val="90000"/>
              </a:lnSpc>
              <a:spcBef>
                <a:spcPts val="900"/>
              </a:spcBef>
              <a:spcAft>
                <a:spcPts val="0"/>
              </a:spcAft>
              <a:buSzPts val="1800"/>
              <a:buNone/>
            </a:pPr>
            <a:endParaRPr/>
          </a:p>
          <a:p>
            <a:pPr marL="0" lvl="0" indent="0" algn="l" rtl="0">
              <a:lnSpc>
                <a:spcPct val="90000"/>
              </a:lnSpc>
              <a:spcBef>
                <a:spcPts val="900"/>
              </a:spcBef>
              <a:spcAft>
                <a:spcPts val="0"/>
              </a:spcAft>
              <a:buSzPts val="1800"/>
              <a:buNone/>
            </a:pPr>
            <a:r>
              <a:rPr lang="es-CL"/>
              <a:t>5                                                6</a:t>
            </a:r>
            <a:endParaRPr/>
          </a:p>
          <a:p>
            <a:pPr marL="0" lvl="0" indent="0" algn="l" rtl="0">
              <a:lnSpc>
                <a:spcPct val="90000"/>
              </a:lnSpc>
              <a:spcBef>
                <a:spcPts val="900"/>
              </a:spcBef>
              <a:spcAft>
                <a:spcPts val="0"/>
              </a:spcAft>
              <a:buSzPts val="1800"/>
              <a:buNone/>
            </a:pPr>
            <a:r>
              <a:rPr lang="es-CL"/>
              <a:t>				  </a:t>
            </a:r>
            <a:endParaRPr/>
          </a:p>
        </p:txBody>
      </p:sp>
      <p:pic>
        <p:nvPicPr>
          <p:cNvPr id="148" name="Google Shape;148;p46"/>
          <p:cNvPicPr preferRelativeResize="0"/>
          <p:nvPr/>
        </p:nvPicPr>
        <p:blipFill rotWithShape="1">
          <a:blip r:embed="rId3">
            <a:alphaModFix/>
          </a:blip>
          <a:srcRect/>
          <a:stretch/>
        </p:blipFill>
        <p:spPr>
          <a:xfrm>
            <a:off x="1748093" y="860182"/>
            <a:ext cx="2808312" cy="1440109"/>
          </a:xfrm>
          <a:prstGeom prst="rect">
            <a:avLst/>
          </a:prstGeom>
          <a:noFill/>
          <a:ln>
            <a:noFill/>
          </a:ln>
        </p:spPr>
      </p:pic>
      <p:pic>
        <p:nvPicPr>
          <p:cNvPr id="149" name="Google Shape;149;p46"/>
          <p:cNvPicPr preferRelativeResize="0"/>
          <p:nvPr/>
        </p:nvPicPr>
        <p:blipFill rotWithShape="1">
          <a:blip r:embed="rId4">
            <a:alphaModFix/>
          </a:blip>
          <a:srcRect/>
          <a:stretch/>
        </p:blipFill>
        <p:spPr>
          <a:xfrm>
            <a:off x="2195736" y="2359188"/>
            <a:ext cx="1610326" cy="1319608"/>
          </a:xfrm>
          <a:prstGeom prst="rect">
            <a:avLst/>
          </a:prstGeom>
          <a:noFill/>
          <a:ln>
            <a:noFill/>
          </a:ln>
        </p:spPr>
      </p:pic>
      <p:pic>
        <p:nvPicPr>
          <p:cNvPr id="150" name="Google Shape;150;p46"/>
          <p:cNvPicPr preferRelativeResize="0"/>
          <p:nvPr/>
        </p:nvPicPr>
        <p:blipFill rotWithShape="1">
          <a:blip r:embed="rId5">
            <a:alphaModFix/>
          </a:blip>
          <a:srcRect/>
          <a:stretch/>
        </p:blipFill>
        <p:spPr>
          <a:xfrm>
            <a:off x="5347289" y="478979"/>
            <a:ext cx="2399618" cy="1753843"/>
          </a:xfrm>
          <a:prstGeom prst="rect">
            <a:avLst/>
          </a:prstGeom>
          <a:noFill/>
          <a:ln>
            <a:noFill/>
          </a:ln>
        </p:spPr>
      </p:pic>
      <p:pic>
        <p:nvPicPr>
          <p:cNvPr id="151" name="Google Shape;151;p46"/>
          <p:cNvPicPr preferRelativeResize="0"/>
          <p:nvPr/>
        </p:nvPicPr>
        <p:blipFill rotWithShape="1">
          <a:blip r:embed="rId6">
            <a:alphaModFix/>
          </a:blip>
          <a:srcRect/>
          <a:stretch/>
        </p:blipFill>
        <p:spPr>
          <a:xfrm>
            <a:off x="1748093" y="3651870"/>
            <a:ext cx="2654052" cy="1477307"/>
          </a:xfrm>
          <a:prstGeom prst="rect">
            <a:avLst/>
          </a:prstGeom>
          <a:noFill/>
          <a:ln>
            <a:noFill/>
          </a:ln>
        </p:spPr>
      </p:pic>
      <p:pic>
        <p:nvPicPr>
          <p:cNvPr id="152" name="Google Shape;152;p46"/>
          <p:cNvPicPr preferRelativeResize="0"/>
          <p:nvPr/>
        </p:nvPicPr>
        <p:blipFill rotWithShape="1">
          <a:blip r:embed="rId7">
            <a:alphaModFix/>
          </a:blip>
          <a:srcRect/>
          <a:stretch/>
        </p:blipFill>
        <p:spPr>
          <a:xfrm>
            <a:off x="5003708" y="3678796"/>
            <a:ext cx="2743200" cy="1477307"/>
          </a:xfrm>
          <a:prstGeom prst="rect">
            <a:avLst/>
          </a:prstGeom>
          <a:noFill/>
          <a:ln>
            <a:noFill/>
          </a:ln>
        </p:spPr>
      </p:pic>
      <p:pic>
        <p:nvPicPr>
          <p:cNvPr id="153" name="Google Shape;153;p46"/>
          <p:cNvPicPr preferRelativeResize="0"/>
          <p:nvPr/>
        </p:nvPicPr>
        <p:blipFill rotWithShape="1">
          <a:blip r:embed="rId8">
            <a:alphaModFix/>
          </a:blip>
          <a:srcRect/>
          <a:stretch/>
        </p:blipFill>
        <p:spPr>
          <a:xfrm>
            <a:off x="5003707" y="2300290"/>
            <a:ext cx="2743200" cy="1243568"/>
          </a:xfrm>
          <a:prstGeom prst="rect">
            <a:avLst/>
          </a:prstGeom>
          <a:noFill/>
          <a:ln>
            <a:noFill/>
          </a:ln>
        </p:spPr>
      </p:pic>
    </p:spTree>
    <p:extLst>
      <p:ext uri="{BB962C8B-B14F-4D97-AF65-F5344CB8AC3E}">
        <p14:creationId xmlns:p14="http://schemas.microsoft.com/office/powerpoint/2010/main" val="507923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1800" b="1" dirty="0">
                <a:latin typeface="Arial" panose="020B0604020202020204" pitchFamily="34" charset="0"/>
                <a:ea typeface="Times New Roman" panose="02020603050405020304" pitchFamily="18" charset="0"/>
              </a:rPr>
              <a:t>In pairs, write three sentences about your eating plans for this year, to have a healthy diet.</a:t>
            </a:r>
            <a:r>
              <a:rPr lang="es-ES" sz="1800" dirty="0">
                <a:latin typeface="Times New Roman" panose="02020603050405020304" pitchFamily="18" charset="0"/>
                <a:ea typeface="Times New Roman" panose="02020603050405020304" pitchFamily="18" charset="0"/>
              </a:rPr>
              <a:t/>
            </a:r>
            <a:br>
              <a:rPr lang="es-ES" sz="1800" dirty="0">
                <a:latin typeface="Times New Roman" panose="02020603050405020304" pitchFamily="18" charset="0"/>
                <a:ea typeface="Times New Roman" panose="02020603050405020304" pitchFamily="18" charset="0"/>
              </a:rPr>
            </a:br>
            <a:endParaRPr lang="es-ES" sz="1800" dirty="0"/>
          </a:p>
        </p:txBody>
      </p:sp>
      <p:sp>
        <p:nvSpPr>
          <p:cNvPr id="3" name="Marcador de contenido 2"/>
          <p:cNvSpPr>
            <a:spLocks noGrp="1"/>
          </p:cNvSpPr>
          <p:nvPr>
            <p:ph idx="1"/>
          </p:nvPr>
        </p:nvSpPr>
        <p:spPr/>
        <p:txBody>
          <a:bodyPr/>
          <a:lstStyle/>
          <a:p>
            <a:pPr>
              <a:spcAft>
                <a:spcPts val="0"/>
              </a:spcAft>
            </a:pPr>
            <a:r>
              <a:rPr lang="en-US" sz="1800" dirty="0" smtClean="0">
                <a:latin typeface="Arial" panose="020B0604020202020204" pitchFamily="34" charset="0"/>
                <a:ea typeface="Times New Roman" panose="02020603050405020304" pitchFamily="18" charset="0"/>
              </a:rPr>
              <a:t>Example</a:t>
            </a:r>
            <a:r>
              <a:rPr lang="en-US" sz="1800" dirty="0">
                <a:latin typeface="Arial" panose="020B0604020202020204" pitchFamily="34" charset="0"/>
                <a:ea typeface="Times New Roman" panose="02020603050405020304" pitchFamily="18" charset="0"/>
              </a:rPr>
              <a:t>: I am going to …………………/I am not going to …………………..</a:t>
            </a:r>
            <a:endParaRPr lang="es-ES" sz="2800" dirty="0">
              <a:latin typeface="Times New Roman" panose="02020603050405020304" pitchFamily="18" charset="0"/>
              <a:ea typeface="Times New Roman" panose="02020603050405020304" pitchFamily="18" charset="0"/>
            </a:endParaRPr>
          </a:p>
          <a:p>
            <a:pPr>
              <a:spcAft>
                <a:spcPts val="0"/>
              </a:spcAft>
            </a:pPr>
            <a:r>
              <a:rPr lang="en-US" sz="1800" dirty="0">
                <a:latin typeface="Arial" panose="020B0604020202020204" pitchFamily="34" charset="0"/>
                <a:ea typeface="Times New Roman" panose="02020603050405020304" pitchFamily="18" charset="0"/>
              </a:rPr>
              <a:t>	1._________________________________________________</a:t>
            </a:r>
            <a:endParaRPr lang="es-ES" sz="2800" dirty="0">
              <a:latin typeface="Times New Roman" panose="02020603050405020304" pitchFamily="18" charset="0"/>
              <a:ea typeface="Times New Roman" panose="02020603050405020304" pitchFamily="18" charset="0"/>
            </a:endParaRPr>
          </a:p>
          <a:p>
            <a:pPr>
              <a:spcAft>
                <a:spcPts val="0"/>
              </a:spcAft>
            </a:pPr>
            <a:r>
              <a:rPr lang="en-US" sz="1800" dirty="0">
                <a:latin typeface="Arial" panose="020B0604020202020204" pitchFamily="34" charset="0"/>
                <a:ea typeface="Times New Roman" panose="02020603050405020304" pitchFamily="18" charset="0"/>
              </a:rPr>
              <a:t>	2._________________________________________________</a:t>
            </a:r>
            <a:endParaRPr lang="es-ES" sz="2800" dirty="0">
              <a:latin typeface="Times New Roman" panose="02020603050405020304" pitchFamily="18" charset="0"/>
              <a:ea typeface="Times New Roman" panose="02020603050405020304" pitchFamily="18" charset="0"/>
            </a:endParaRPr>
          </a:p>
          <a:p>
            <a:r>
              <a:rPr lang="en-US" sz="1800" dirty="0">
                <a:latin typeface="Arial" panose="020B0604020202020204" pitchFamily="34" charset="0"/>
                <a:ea typeface="Times New Roman" panose="02020603050405020304" pitchFamily="18" charset="0"/>
              </a:rPr>
              <a:t>	3._________________________________________________</a:t>
            </a:r>
            <a:endParaRPr lang="es-ES" dirty="0"/>
          </a:p>
        </p:txBody>
      </p:sp>
    </p:spTree>
    <p:extLst>
      <p:ext uri="{BB962C8B-B14F-4D97-AF65-F5344CB8AC3E}">
        <p14:creationId xmlns:p14="http://schemas.microsoft.com/office/powerpoint/2010/main" val="343411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Remember</a:t>
            </a:r>
            <a:endParaRPr lang="es-ES" dirty="0"/>
          </a:p>
        </p:txBody>
      </p:sp>
      <p:pic>
        <p:nvPicPr>
          <p:cNvPr id="4" name="Marcador de contenido 3"/>
          <p:cNvPicPr>
            <a:picLocks noGrp="1" noChangeAspect="1"/>
          </p:cNvPicPr>
          <p:nvPr>
            <p:ph idx="1"/>
          </p:nvPr>
        </p:nvPicPr>
        <p:blipFill>
          <a:blip r:embed="rId2"/>
          <a:stretch>
            <a:fillRect/>
          </a:stretch>
        </p:blipFill>
        <p:spPr>
          <a:xfrm>
            <a:off x="1620028" y="1291141"/>
            <a:ext cx="5402145" cy="2843831"/>
          </a:xfrm>
          <a:prstGeom prst="rect">
            <a:avLst/>
          </a:prstGeom>
        </p:spPr>
      </p:pic>
    </p:spTree>
    <p:extLst>
      <p:ext uri="{BB962C8B-B14F-4D97-AF65-F5344CB8AC3E}">
        <p14:creationId xmlns:p14="http://schemas.microsoft.com/office/powerpoint/2010/main" val="312946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809" y="438912"/>
            <a:ext cx="6854456" cy="702316"/>
          </a:xfrm>
        </p:spPr>
        <p:txBody>
          <a:bodyPr>
            <a:noAutofit/>
          </a:bodyPr>
          <a:lstStyle/>
          <a:p>
            <a:r>
              <a:rPr lang="en-US" sz="1800" b="1" dirty="0" smtClean="0"/>
              <a:t>Exercises: Order </a:t>
            </a:r>
            <a:r>
              <a:rPr lang="en-US" sz="1800" b="1" dirty="0"/>
              <a:t>the words to make sentences, affirmative, interrogative or negative.</a:t>
            </a:r>
            <a:r>
              <a:rPr lang="es-ES" sz="1800" dirty="0"/>
              <a:t/>
            </a:r>
            <a:br>
              <a:rPr lang="es-ES" sz="1800" dirty="0"/>
            </a:br>
            <a:endParaRPr lang="es-ES" sz="1800" dirty="0"/>
          </a:p>
        </p:txBody>
      </p:sp>
      <p:pic>
        <p:nvPicPr>
          <p:cNvPr id="9" name="Marcador de contenido 8"/>
          <p:cNvPicPr>
            <a:picLocks noGrp="1" noChangeAspect="1"/>
          </p:cNvPicPr>
          <p:nvPr>
            <p:ph idx="1"/>
          </p:nvPr>
        </p:nvPicPr>
        <p:blipFill>
          <a:blip r:embed="rId2"/>
          <a:stretch>
            <a:fillRect/>
          </a:stretch>
        </p:blipFill>
        <p:spPr>
          <a:xfrm>
            <a:off x="528419" y="1317879"/>
            <a:ext cx="5402145" cy="1779491"/>
          </a:xfrm>
          <a:prstGeom prst="rect">
            <a:avLst/>
          </a:prstGeom>
        </p:spPr>
      </p:pic>
      <p:pic>
        <p:nvPicPr>
          <p:cNvPr id="10" name="Imagen 9"/>
          <p:cNvPicPr>
            <a:picLocks noChangeAspect="1"/>
          </p:cNvPicPr>
          <p:nvPr/>
        </p:nvPicPr>
        <p:blipFill>
          <a:blip r:embed="rId3"/>
          <a:stretch>
            <a:fillRect/>
          </a:stretch>
        </p:blipFill>
        <p:spPr>
          <a:xfrm>
            <a:off x="528418" y="2983956"/>
            <a:ext cx="5402145" cy="1925876"/>
          </a:xfrm>
          <a:prstGeom prst="rect">
            <a:avLst/>
          </a:prstGeom>
        </p:spPr>
      </p:pic>
    </p:spTree>
    <p:extLst>
      <p:ext uri="{BB962C8B-B14F-4D97-AF65-F5344CB8AC3E}">
        <p14:creationId xmlns:p14="http://schemas.microsoft.com/office/powerpoint/2010/main" val="779628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err="1" smtClean="0"/>
              <a:t>Food</a:t>
            </a:r>
            <a:r>
              <a:rPr lang="es-ES" sz="3600" dirty="0" smtClean="0"/>
              <a:t> </a:t>
            </a:r>
            <a:r>
              <a:rPr lang="es-ES" sz="3600" dirty="0" err="1" smtClean="0"/>
              <a:t>information</a:t>
            </a:r>
            <a:r>
              <a:rPr lang="es-ES" sz="3600" dirty="0" smtClean="0"/>
              <a:t> (extra </a:t>
            </a:r>
            <a:r>
              <a:rPr lang="es-ES" sz="3600" dirty="0" err="1" smtClean="0"/>
              <a:t>reading</a:t>
            </a:r>
            <a:r>
              <a:rPr lang="es-ES" sz="3600" dirty="0" smtClean="0"/>
              <a:t>)</a:t>
            </a:r>
            <a:endParaRPr lang="es-ES" sz="3600" dirty="0"/>
          </a:p>
        </p:txBody>
      </p:sp>
      <p:sp>
        <p:nvSpPr>
          <p:cNvPr id="3" name="Marcador de contenido 2"/>
          <p:cNvSpPr>
            <a:spLocks noGrp="1"/>
          </p:cNvSpPr>
          <p:nvPr>
            <p:ph idx="1"/>
          </p:nvPr>
        </p:nvSpPr>
        <p:spPr>
          <a:xfrm>
            <a:off x="680483" y="1290084"/>
            <a:ext cx="7377667" cy="3441936"/>
          </a:xfrm>
        </p:spPr>
        <p:txBody>
          <a:bodyPr>
            <a:normAutofit fontScale="70000" lnSpcReduction="20000"/>
          </a:bodyPr>
          <a:lstStyle/>
          <a:p>
            <a:r>
              <a:rPr lang="en-US" b="1" dirty="0"/>
              <a:t>II. 	Scan the article and underline the vocabulary about food and drinks from the box, in just one minute.</a:t>
            </a:r>
            <a:endParaRPr lang="es-ES" dirty="0"/>
          </a:p>
          <a:p>
            <a:r>
              <a:rPr lang="en-US" dirty="0"/>
              <a:t> </a:t>
            </a:r>
            <a:endParaRPr lang="es-ES" dirty="0"/>
          </a:p>
          <a:p>
            <a:r>
              <a:rPr lang="en-US" dirty="0"/>
              <a:t>Healthy  or unhealthy? Do we eat too much junk food? The answer, it seems, is: yes, we do! The UK now has one of the highest levels of obesity in Europe- and people are continuing to get fatter. In 1980, 2.5 million people were overweight; this figure is now 24 million.</a:t>
            </a:r>
            <a:endParaRPr lang="es-ES" dirty="0"/>
          </a:p>
          <a:p>
            <a:r>
              <a:rPr lang="en-US" dirty="0"/>
              <a:t>The government plans to introduce a voluntary system where supermarkets use </a:t>
            </a:r>
            <a:r>
              <a:rPr lang="en-US" dirty="0" err="1"/>
              <a:t>coloured</a:t>
            </a:r>
            <a:r>
              <a:rPr lang="en-US" dirty="0"/>
              <a:t> labels to show consumers which products are healthy. For example, a traffic light system of labels would show red, amber and green symbols to tell consumers if a product has high, medium or low levels of salt or fat, or has added sugar and calories.</a:t>
            </a:r>
            <a:endParaRPr lang="es-ES" dirty="0"/>
          </a:p>
          <a:p>
            <a:r>
              <a:rPr lang="en-US" dirty="0"/>
              <a:t>Another plan is to ban adverts for junk food on television before 9 o´clock in the evening. This is because many children watch </a:t>
            </a:r>
            <a:r>
              <a:rPr lang="en-US" dirty="0" err="1"/>
              <a:t>tv</a:t>
            </a:r>
            <a:r>
              <a:rPr lang="en-US" dirty="0"/>
              <a:t> until then. If this ban comes into effect, it will cover products high in fat, salt or sugar. That includes burgers, crisps and soft drinks.</a:t>
            </a:r>
            <a:endParaRPr lang="es-ES" dirty="0"/>
          </a:p>
          <a:p>
            <a:r>
              <a:rPr lang="en-US" dirty="0"/>
              <a:t>The UK health system spends over 6 billion pounds a year as a result of alcohol use-or misuse. Under the new measures, labels on alcohol  like beer and wine will also be clearer. But will such measures change the way we eat and drink? Many people believe that the government shouldn´t tell people what to do. After all, whose faults is it if we choose to eat too much chocolate?.</a:t>
            </a:r>
            <a:endParaRPr lang="es-ES" dirty="0"/>
          </a:p>
          <a:p>
            <a:r>
              <a:rPr lang="en-US" dirty="0"/>
              <a:t> </a:t>
            </a:r>
            <a:endParaRPr lang="es-ES" dirty="0"/>
          </a:p>
          <a:p>
            <a:endParaRPr lang="es-ES" dirty="0"/>
          </a:p>
        </p:txBody>
      </p:sp>
    </p:spTree>
    <p:extLst>
      <p:ext uri="{BB962C8B-B14F-4D97-AF65-F5344CB8AC3E}">
        <p14:creationId xmlns:p14="http://schemas.microsoft.com/office/powerpoint/2010/main" val="4162595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1021</TotalTime>
  <Words>1073</Words>
  <Application>Microsoft Office PowerPoint</Application>
  <PresentationFormat>Presentación en pantalla (16:9)</PresentationFormat>
  <Paragraphs>280</Paragraphs>
  <Slides>30</Slides>
  <Notes>10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30</vt:i4>
      </vt:variant>
    </vt:vector>
  </HeadingPairs>
  <TitlesOfParts>
    <vt:vector size="41" baseType="lpstr">
      <vt:lpstr>Tw Cen MT Condensed</vt:lpstr>
      <vt:lpstr>Noto Sans Symbols</vt:lpstr>
      <vt:lpstr>Tw Cen MT</vt:lpstr>
      <vt:lpstr>Calibri</vt:lpstr>
      <vt:lpstr>Verdana</vt:lpstr>
      <vt:lpstr>Twentieth Century</vt:lpstr>
      <vt:lpstr>Wingdings 3</vt:lpstr>
      <vt:lpstr>Century Gothic</vt:lpstr>
      <vt:lpstr>Times New Roman</vt:lpstr>
      <vt:lpstr>Arial</vt:lpstr>
      <vt:lpstr>Integral</vt:lpstr>
      <vt:lpstr>WELCOME TO STARTER 2023-1 </vt:lpstr>
      <vt:lpstr>   STARTER 2023 – 1  W7:UNIT 4-5 Healthy living tips   </vt:lpstr>
      <vt:lpstr>   OBJECTIVES: Actions in simple present tense and Present continuous    </vt:lpstr>
      <vt:lpstr>  Describing Future events:  Subject + Be (am-is-are) +going to. </vt:lpstr>
      <vt:lpstr>ORAL PRACTICE I want to stay fit so I am going to …….  </vt:lpstr>
      <vt:lpstr>In pairs, write three sentences about your eating plans for this year, to have a healthy diet. </vt:lpstr>
      <vt:lpstr>Remember</vt:lpstr>
      <vt:lpstr>Exercises: Order the words to make sentences, affirmative, interrogative or negative. </vt:lpstr>
      <vt:lpstr>Food information (extra reading)</vt:lpstr>
      <vt:lpstr>Answer the following questions about the article:</vt:lpstr>
      <vt:lpstr>Complete the following table, using the words from the previous text. </vt:lpstr>
      <vt:lpstr>Presentación de PowerPoint</vt:lpstr>
      <vt:lpstr>Presentación de PowerPoint</vt:lpstr>
      <vt:lpstr>Remember</vt:lpstr>
      <vt:lpstr>Possessive exercises</vt:lpstr>
      <vt:lpstr> Extra: Genitive case/ possessive case: Answer with the appropriate POSSESSIVE CASE OR GENITIVE CASE.</vt:lpstr>
      <vt:lpstr>Dialogue: pair work practice</vt:lpstr>
      <vt:lpstr>Oral writing preparation: From questions 1 to 8.page 39</vt:lpstr>
      <vt:lpstr>Second session</vt:lpstr>
      <vt:lpstr>Listen to two elderly people in a care home talking. Do they mention any of the ideas from  your list?(Nursing: Audio 18/Unit 7) </vt:lpstr>
      <vt:lpstr>AK.</vt:lpstr>
      <vt:lpstr>Introduction to: PAST VERB TO BE: Was and Were (warm up Song) </vt:lpstr>
      <vt:lpstr>Verb To be in past</vt:lpstr>
      <vt:lpstr>Dialogue   </vt:lpstr>
      <vt:lpstr>Self study: Prepositions of place.</vt:lpstr>
      <vt:lpstr>Exercises:</vt:lpstr>
      <vt:lpstr>Answer key:  Practical exercise</vt:lpstr>
      <vt:lpstr>Self study:Past Tense verb To Be and Prepositions. </vt:lpstr>
      <vt:lpstr>Answer the following writing activity-page 39</vt:lpstr>
      <vt:lpstr>THANK YOU VERY MUCH!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STARTER 2021-2 ZOOM SESSION</dc:title>
  <dc:creator>Laura</dc:creator>
  <cp:lastModifiedBy>Usuario</cp:lastModifiedBy>
  <cp:revision>127</cp:revision>
  <dcterms:modified xsi:type="dcterms:W3CDTF">2023-05-02T01:34:39Z</dcterms:modified>
</cp:coreProperties>
</file>