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87E58-B81A-A4CB-2810-54A6E0F74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8ECF04-8534-615F-B6E8-6BD3C6D90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F88AA7-8772-1C1A-5A75-79D9FBB2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6A4C-1FD4-4B82-B030-2BC685199D45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94CD3A-DF64-2E60-2FA2-383E32487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D978C8-C2F8-D6F7-757A-287FC3A7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7BDA-621D-41CA-95B8-F6323B00E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7328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17421-4AF0-58A6-BC35-C32AAE40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6C08FF-2489-D162-10A6-FD99FB938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889DD5-320C-1D8C-CA01-3A31167A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6A4C-1FD4-4B82-B030-2BC685199D45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C401C9-7234-B3C1-64EC-37A4A0ED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5407C6-FC6A-6B77-920D-879D8CC0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7BDA-621D-41CA-95B8-F6323B00E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384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F3B8B7-F919-50C9-0DDF-44B65BA08F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DE43F4-3023-34F9-F129-95CA791D5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071A89-B8C8-18E2-CD7B-6EF2A9E7A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6A4C-1FD4-4B82-B030-2BC685199D45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61175D-D4A6-3922-F741-3FCBC68CB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578B64-4362-80FF-1697-86582EFD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7BDA-621D-41CA-95B8-F6323B00E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274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37D9B-F685-C2F8-AE15-3FE284D4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28C1EA-59C9-B8BA-2DFC-81EF40CB2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3D73F5-D5B1-7932-EBD8-944FF354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6A4C-1FD4-4B82-B030-2BC685199D45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7C7C49-2A5E-47E4-4C9E-BE4B46EE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FE2A66-E702-BB0A-6A6D-B3972B71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7BDA-621D-41CA-95B8-F6323B00E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65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CE627-0AB7-1523-FA33-7FC268CA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6827FB-69FE-3517-174D-12BCDC7AB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5A6542-FEF0-78FB-F448-97D00D3F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6A4C-1FD4-4B82-B030-2BC685199D45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78E385-E301-3BCC-40F7-124A972A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474BE-F7A0-3404-F5D5-7656A987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7BDA-621D-41CA-95B8-F6323B00E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27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199A7-DA09-7439-1B5F-04E242E1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672ACD-ADB1-E684-624D-80F1C5971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85FB4C-6629-AF56-818D-58BB2EAAF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C5B552-FFEC-DC30-244C-EAA1FE2C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6A4C-1FD4-4B82-B030-2BC685199D45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D72460-9F1B-2298-CD0F-B6DD5B39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5912C6-B9A6-58C2-F3D7-EB943E0C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7BDA-621D-41CA-95B8-F6323B00E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466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A2098-84C5-6540-DBD6-C4A0C1E9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22583A-E0ED-823F-6AA9-5B7086AAE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343F70-1B30-5A4B-15DE-085B50E3C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BB883C-F551-FB31-BFE0-BD14019A4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C4F2160-CF16-AB95-D0DA-8801B3D40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D9649BF-8F64-0CD1-FCC9-EBC15925C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6A4C-1FD4-4B82-B030-2BC685199D45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ACFA3E-D02C-AAA1-28F7-336DF9A8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4765A69-5672-5823-4CB5-853CE3D2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7BDA-621D-41CA-95B8-F6323B00E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889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C0B26-A3ED-C496-0C10-70A38DC50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6233E8-96F7-6364-A152-ACBBF35A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6A4C-1FD4-4B82-B030-2BC685199D45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113900-BDCF-497B-5FBD-B636B09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2032EF-47CC-C3B7-50D8-9C72D7E6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7BDA-621D-41CA-95B8-F6323B00E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641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7DCA8A-CDA7-8031-D24B-2E0199751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6A4C-1FD4-4B82-B030-2BC685199D45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30603A0-A0FD-947F-EB8B-DD6A98B4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AC8CC7-FCF2-F7CC-0F00-E01D1FDC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7BDA-621D-41CA-95B8-F6323B00E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63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05E4D7-79D4-C833-ACD0-7D0B4AB10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668A25-CD54-3838-6635-14FAF2508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734586-DF21-5AF0-F62B-307FD85EA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B6A005-0028-983B-DD71-C6B095752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6A4C-1FD4-4B82-B030-2BC685199D45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F93BDF-D262-947B-B5F3-93E9E2383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25213-73E0-F008-B125-4D1E1ED9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7BDA-621D-41CA-95B8-F6323B00E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651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D2635-DA14-CE9D-F74B-BBAF317C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C39B6E2-CAD5-1321-1C3A-EE8DA54DB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2BAAF5-F22E-C19A-3972-BED514FA1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F63A57-A3FD-94E0-E7DC-D301D08BC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6A4C-1FD4-4B82-B030-2BC685199D45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0A9C2D-B3DC-FD01-FBB4-A9C722110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13B57B-3CB6-782E-0D88-86254122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7BDA-621D-41CA-95B8-F6323B00E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415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9ECFA9-F4A6-D997-84F7-9014A7C2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988423-90D9-B557-04D6-ADF5334A3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2A4D80-C81F-BCE5-9363-E9BA8CC47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F6A4C-1FD4-4B82-B030-2BC685199D45}" type="datetimeFigureOut">
              <a:rPr lang="es-CL" smtClean="0"/>
              <a:t>26-10-2023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792C88-4EF5-F284-6FF9-431FCC248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9CD6B8-16FA-B23E-32F0-791C65369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E7BDA-621D-41CA-95B8-F6323B00EB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660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8095D73-45A2-C3D4-E961-48E1C0F5546A}"/>
              </a:ext>
            </a:extLst>
          </p:cNvPr>
          <p:cNvSpPr txBox="1"/>
          <p:nvPr/>
        </p:nvSpPr>
        <p:spPr>
          <a:xfrm>
            <a:off x="3298676" y="11096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1</a:t>
            </a: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F63E44-2CD9-3869-6A6C-9E8601B09AA7}"/>
              </a:ext>
            </a:extLst>
          </p:cNvPr>
          <p:cNvSpPr txBox="1"/>
          <p:nvPr/>
        </p:nvSpPr>
        <p:spPr>
          <a:xfrm>
            <a:off x="3795728" y="11096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EAF5C4-BC8C-8DB8-24BC-621881EE4F91}"/>
              </a:ext>
            </a:extLst>
          </p:cNvPr>
          <p:cNvSpPr txBox="1"/>
          <p:nvPr/>
        </p:nvSpPr>
        <p:spPr>
          <a:xfrm>
            <a:off x="4292780" y="11096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A33A181-BF50-B160-878A-222BF80B6B46}"/>
              </a:ext>
            </a:extLst>
          </p:cNvPr>
          <p:cNvSpPr txBox="1"/>
          <p:nvPr/>
        </p:nvSpPr>
        <p:spPr>
          <a:xfrm>
            <a:off x="4789832" y="11096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9F83E3-0EE6-4B45-1A36-45DB8F87778D}"/>
              </a:ext>
            </a:extLst>
          </p:cNvPr>
          <p:cNvSpPr txBox="1"/>
          <p:nvPr/>
        </p:nvSpPr>
        <p:spPr>
          <a:xfrm>
            <a:off x="5286884" y="11096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2011CFC-2C21-F421-3B84-8F799984D17B}"/>
              </a:ext>
            </a:extLst>
          </p:cNvPr>
          <p:cNvSpPr txBox="1"/>
          <p:nvPr/>
        </p:nvSpPr>
        <p:spPr>
          <a:xfrm>
            <a:off x="5783936" y="11096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6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A18EF7-8121-DD84-9158-B4AE76BF2435}"/>
              </a:ext>
            </a:extLst>
          </p:cNvPr>
          <p:cNvSpPr txBox="1"/>
          <p:nvPr/>
        </p:nvSpPr>
        <p:spPr>
          <a:xfrm>
            <a:off x="6280988" y="11096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7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A87A416-1E34-0F4E-FDB3-98B6C8DA1A5F}"/>
              </a:ext>
            </a:extLst>
          </p:cNvPr>
          <p:cNvSpPr txBox="1"/>
          <p:nvPr/>
        </p:nvSpPr>
        <p:spPr>
          <a:xfrm>
            <a:off x="6778042" y="11096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8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32D8163-15A6-7801-8201-48F46DFD9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8" y="1410723"/>
            <a:ext cx="4086225" cy="4600575"/>
          </a:xfrm>
          <a:prstGeom prst="rect">
            <a:avLst/>
          </a:prstGeom>
        </p:spPr>
      </p:pic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6D863FD-1BE6-160A-A120-08FC39408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943434"/>
              </p:ext>
            </p:extLst>
          </p:nvPr>
        </p:nvGraphicFramePr>
        <p:xfrm>
          <a:off x="8173296" y="1945640"/>
          <a:ext cx="3782271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7273">
                  <a:extLst>
                    <a:ext uri="{9D8B030D-6E8A-4147-A177-3AD203B41FA5}">
                      <a16:colId xmlns:a16="http://schemas.microsoft.com/office/drawing/2014/main" val="1658690834"/>
                    </a:ext>
                  </a:extLst>
                </a:gridCol>
                <a:gridCol w="1121426">
                  <a:extLst>
                    <a:ext uri="{9D8B030D-6E8A-4147-A177-3AD203B41FA5}">
                      <a16:colId xmlns:a16="http://schemas.microsoft.com/office/drawing/2014/main" val="756450081"/>
                    </a:ext>
                  </a:extLst>
                </a:gridCol>
                <a:gridCol w="1733572">
                  <a:extLst>
                    <a:ext uri="{9D8B030D-6E8A-4147-A177-3AD203B41FA5}">
                      <a16:colId xmlns:a16="http://schemas.microsoft.com/office/drawing/2014/main" val="478077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Pocillo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Muestra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Condición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89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Estándar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-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10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Sin Digerir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021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Digerido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105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Sin Digerir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273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Digerido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924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Sin Digerir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26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Digerido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11384"/>
                  </a:ext>
                </a:extLst>
              </a:tr>
            </a:tbl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55259A35-B51B-8D22-F5E0-BD67107523B6}"/>
              </a:ext>
            </a:extLst>
          </p:cNvPr>
          <p:cNvSpPr/>
          <p:nvPr/>
        </p:nvSpPr>
        <p:spPr>
          <a:xfrm>
            <a:off x="196553" y="205099"/>
            <a:ext cx="1298961" cy="6416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Grupo 1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745BC3-52A4-AEE2-DD5F-3974C65D4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07" t="19439" r="50935" b="24112"/>
          <a:stretch/>
        </p:blipFill>
        <p:spPr>
          <a:xfrm>
            <a:off x="477382" y="1945640"/>
            <a:ext cx="1884642" cy="38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4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1855D2B-7F1C-929E-7104-3299EB543ABD}"/>
              </a:ext>
            </a:extLst>
          </p:cNvPr>
          <p:cNvSpPr txBox="1"/>
          <p:nvPr/>
        </p:nvSpPr>
        <p:spPr>
          <a:xfrm>
            <a:off x="3572142" y="10926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1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D515F-F038-FBB8-2269-0EB0D871913A}"/>
              </a:ext>
            </a:extLst>
          </p:cNvPr>
          <p:cNvSpPr txBox="1"/>
          <p:nvPr/>
        </p:nvSpPr>
        <p:spPr>
          <a:xfrm>
            <a:off x="4069194" y="10926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247671-096A-03F8-1A95-45A61A231C9E}"/>
              </a:ext>
            </a:extLst>
          </p:cNvPr>
          <p:cNvSpPr txBox="1"/>
          <p:nvPr/>
        </p:nvSpPr>
        <p:spPr>
          <a:xfrm>
            <a:off x="4566246" y="10926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A4DCDE-CC8D-7927-4B79-009054C4C3A5}"/>
              </a:ext>
            </a:extLst>
          </p:cNvPr>
          <p:cNvSpPr txBox="1"/>
          <p:nvPr/>
        </p:nvSpPr>
        <p:spPr>
          <a:xfrm>
            <a:off x="5063298" y="10926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72C315-DF08-F9FF-A042-D8546D167053}"/>
              </a:ext>
            </a:extLst>
          </p:cNvPr>
          <p:cNvSpPr txBox="1"/>
          <p:nvPr/>
        </p:nvSpPr>
        <p:spPr>
          <a:xfrm>
            <a:off x="5560350" y="10926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7425137-CCE7-0C59-46FE-211367ADE86B}"/>
              </a:ext>
            </a:extLst>
          </p:cNvPr>
          <p:cNvSpPr txBox="1"/>
          <p:nvPr/>
        </p:nvSpPr>
        <p:spPr>
          <a:xfrm>
            <a:off x="6057402" y="10926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6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7C8B16-1321-5260-3F92-87B72A67B501}"/>
              </a:ext>
            </a:extLst>
          </p:cNvPr>
          <p:cNvSpPr txBox="1"/>
          <p:nvPr/>
        </p:nvSpPr>
        <p:spPr>
          <a:xfrm>
            <a:off x="6554454" y="10926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7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8DEBC7-6F8F-3316-7848-520BDD5BE892}"/>
              </a:ext>
            </a:extLst>
          </p:cNvPr>
          <p:cNvSpPr txBox="1"/>
          <p:nvPr/>
        </p:nvSpPr>
        <p:spPr>
          <a:xfrm>
            <a:off x="7051508" y="10926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8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2719815-6100-C5F7-A3F4-F1D97B83B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261" y="1461938"/>
            <a:ext cx="3952875" cy="4295775"/>
          </a:xfrm>
          <a:prstGeom prst="rect">
            <a:avLst/>
          </a:prstGeom>
        </p:spPr>
      </p:pic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2B60C895-402D-97CF-6E07-275662779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87438"/>
              </p:ext>
            </p:extLst>
          </p:nvPr>
        </p:nvGraphicFramePr>
        <p:xfrm>
          <a:off x="8173296" y="1945640"/>
          <a:ext cx="3782271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7273">
                  <a:extLst>
                    <a:ext uri="{9D8B030D-6E8A-4147-A177-3AD203B41FA5}">
                      <a16:colId xmlns:a16="http://schemas.microsoft.com/office/drawing/2014/main" val="1658690834"/>
                    </a:ext>
                  </a:extLst>
                </a:gridCol>
                <a:gridCol w="1121426">
                  <a:extLst>
                    <a:ext uri="{9D8B030D-6E8A-4147-A177-3AD203B41FA5}">
                      <a16:colId xmlns:a16="http://schemas.microsoft.com/office/drawing/2014/main" val="756450081"/>
                    </a:ext>
                  </a:extLst>
                </a:gridCol>
                <a:gridCol w="1733572">
                  <a:extLst>
                    <a:ext uri="{9D8B030D-6E8A-4147-A177-3AD203B41FA5}">
                      <a16:colId xmlns:a16="http://schemas.microsoft.com/office/drawing/2014/main" val="478077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Pocillo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Muestra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Condición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89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Estándar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-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10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Sin Digerir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021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Digerido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105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Sin Digerir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273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Digerido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924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Sin Digerir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26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Digerido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11384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A53C7FC6-093F-B7A8-57BF-7F6442ED215D}"/>
              </a:ext>
            </a:extLst>
          </p:cNvPr>
          <p:cNvSpPr/>
          <p:nvPr/>
        </p:nvSpPr>
        <p:spPr>
          <a:xfrm>
            <a:off x="196553" y="205099"/>
            <a:ext cx="1298961" cy="6416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Grupo 2</a:t>
            </a:r>
            <a:endParaRPr lang="es-C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E6111EE-044C-8F74-8859-7AA185799C52}"/>
              </a:ext>
            </a:extLst>
          </p:cNvPr>
          <p:cNvSpPr txBox="1"/>
          <p:nvPr/>
        </p:nvSpPr>
        <p:spPr>
          <a:xfrm>
            <a:off x="6933166" y="6395048"/>
            <a:ext cx="5022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*muestra 2 presentaba mucho </a:t>
            </a:r>
            <a:r>
              <a:rPr lang="es-MX" dirty="0" err="1"/>
              <a:t>Instagene</a:t>
            </a:r>
            <a:r>
              <a:rPr lang="es-MX" dirty="0"/>
              <a:t> en el tubo</a:t>
            </a:r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4A9342-A6F2-A2C4-0CE3-C37BC5FF5D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07" t="19439" r="50935" b="24112"/>
          <a:stretch/>
        </p:blipFill>
        <p:spPr>
          <a:xfrm>
            <a:off x="477382" y="1945640"/>
            <a:ext cx="1884642" cy="38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68A6915-7296-BCFB-4982-C07E5E828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1" r="45701" b="30608"/>
          <a:stretch/>
        </p:blipFill>
        <p:spPr>
          <a:xfrm>
            <a:off x="3384134" y="1504666"/>
            <a:ext cx="3892148" cy="42722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339CDE2-B9FF-3B37-1D23-F907C5B81FE0}"/>
              </a:ext>
            </a:extLst>
          </p:cNvPr>
          <p:cNvSpPr txBox="1"/>
          <p:nvPr/>
        </p:nvSpPr>
        <p:spPr>
          <a:xfrm>
            <a:off x="3495230" y="1135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1</a:t>
            </a: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226A30-420B-452E-F5F6-04621D0A1BB2}"/>
              </a:ext>
            </a:extLst>
          </p:cNvPr>
          <p:cNvSpPr txBox="1"/>
          <p:nvPr/>
        </p:nvSpPr>
        <p:spPr>
          <a:xfrm>
            <a:off x="3992282" y="1135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4349125-E76F-879A-69AA-4B9BB39BDEA3}"/>
              </a:ext>
            </a:extLst>
          </p:cNvPr>
          <p:cNvSpPr txBox="1"/>
          <p:nvPr/>
        </p:nvSpPr>
        <p:spPr>
          <a:xfrm>
            <a:off x="4489334" y="1135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AAF6D8-2F34-E28A-2B20-64492B6B27A9}"/>
              </a:ext>
            </a:extLst>
          </p:cNvPr>
          <p:cNvSpPr txBox="1"/>
          <p:nvPr/>
        </p:nvSpPr>
        <p:spPr>
          <a:xfrm>
            <a:off x="4986386" y="1135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3271945-707E-7D98-CAD3-616A1777781F}"/>
              </a:ext>
            </a:extLst>
          </p:cNvPr>
          <p:cNvSpPr txBox="1"/>
          <p:nvPr/>
        </p:nvSpPr>
        <p:spPr>
          <a:xfrm>
            <a:off x="5483438" y="1135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E6E2B5-1BC9-625B-B658-296F7B96B8EB}"/>
              </a:ext>
            </a:extLst>
          </p:cNvPr>
          <p:cNvSpPr txBox="1"/>
          <p:nvPr/>
        </p:nvSpPr>
        <p:spPr>
          <a:xfrm>
            <a:off x="5980490" y="1135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6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5504E6-0440-5CA0-E36B-C2D0F17549A4}"/>
              </a:ext>
            </a:extLst>
          </p:cNvPr>
          <p:cNvSpPr txBox="1"/>
          <p:nvPr/>
        </p:nvSpPr>
        <p:spPr>
          <a:xfrm>
            <a:off x="6477542" y="1135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7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1426565-194E-1833-7C32-22890016C907}"/>
              </a:ext>
            </a:extLst>
          </p:cNvPr>
          <p:cNvSpPr txBox="1"/>
          <p:nvPr/>
        </p:nvSpPr>
        <p:spPr>
          <a:xfrm>
            <a:off x="6974596" y="1135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8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841839BC-CF6F-24EB-21CC-E9FF04006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87438"/>
              </p:ext>
            </p:extLst>
          </p:nvPr>
        </p:nvGraphicFramePr>
        <p:xfrm>
          <a:off x="8173296" y="1945640"/>
          <a:ext cx="3782271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7273">
                  <a:extLst>
                    <a:ext uri="{9D8B030D-6E8A-4147-A177-3AD203B41FA5}">
                      <a16:colId xmlns:a16="http://schemas.microsoft.com/office/drawing/2014/main" val="1658690834"/>
                    </a:ext>
                  </a:extLst>
                </a:gridCol>
                <a:gridCol w="1121426">
                  <a:extLst>
                    <a:ext uri="{9D8B030D-6E8A-4147-A177-3AD203B41FA5}">
                      <a16:colId xmlns:a16="http://schemas.microsoft.com/office/drawing/2014/main" val="756450081"/>
                    </a:ext>
                  </a:extLst>
                </a:gridCol>
                <a:gridCol w="1733572">
                  <a:extLst>
                    <a:ext uri="{9D8B030D-6E8A-4147-A177-3AD203B41FA5}">
                      <a16:colId xmlns:a16="http://schemas.microsoft.com/office/drawing/2014/main" val="478077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Pocillo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Muestra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Condición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89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Estándar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-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10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Sin Digerir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021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Digerido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105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Sin Digerir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273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Digerido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924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Sin Digerir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26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Digerido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11384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A22DB9B9-2B28-C9A0-9F4D-51C133039B30}"/>
              </a:ext>
            </a:extLst>
          </p:cNvPr>
          <p:cNvSpPr/>
          <p:nvPr/>
        </p:nvSpPr>
        <p:spPr>
          <a:xfrm>
            <a:off x="196553" y="205099"/>
            <a:ext cx="1298961" cy="6416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Grupo 3</a:t>
            </a:r>
            <a:endParaRPr lang="es-CL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370869D-216B-AA71-751D-7541FB755C10}"/>
              </a:ext>
            </a:extLst>
          </p:cNvPr>
          <p:cNvSpPr txBox="1"/>
          <p:nvPr/>
        </p:nvSpPr>
        <p:spPr>
          <a:xfrm>
            <a:off x="5980490" y="6326682"/>
            <a:ext cx="606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*muestra 2 presentaba más volumen del solicitado para el PCR </a:t>
            </a:r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BEE326-BC46-6B16-96B8-3C3BE08A66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07" t="19439" r="50935" b="24112"/>
          <a:stretch/>
        </p:blipFill>
        <p:spPr>
          <a:xfrm>
            <a:off x="477382" y="1945640"/>
            <a:ext cx="1884642" cy="38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4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2F1339C-5E35-4CA4-11BE-DD0981A686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794" r="46682" b="33972"/>
          <a:stretch/>
        </p:blipFill>
        <p:spPr>
          <a:xfrm>
            <a:off x="3650069" y="1427755"/>
            <a:ext cx="3955687" cy="462266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CD460CB-35DB-ACF8-EF4D-6B8C874F3032}"/>
              </a:ext>
            </a:extLst>
          </p:cNvPr>
          <p:cNvSpPr txBox="1"/>
          <p:nvPr/>
        </p:nvSpPr>
        <p:spPr>
          <a:xfrm>
            <a:off x="3657600" y="1058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1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B07A5B-8085-F3B5-77DF-BDB74AE7421B}"/>
              </a:ext>
            </a:extLst>
          </p:cNvPr>
          <p:cNvSpPr txBox="1"/>
          <p:nvPr/>
        </p:nvSpPr>
        <p:spPr>
          <a:xfrm>
            <a:off x="4154652" y="1058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1ACB7C-543D-7DCC-2548-18DA3368BCDE}"/>
              </a:ext>
            </a:extLst>
          </p:cNvPr>
          <p:cNvSpPr txBox="1"/>
          <p:nvPr/>
        </p:nvSpPr>
        <p:spPr>
          <a:xfrm>
            <a:off x="4651704" y="1058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BC69E9-1204-A44F-D859-7CC4D1897EF3}"/>
              </a:ext>
            </a:extLst>
          </p:cNvPr>
          <p:cNvSpPr txBox="1"/>
          <p:nvPr/>
        </p:nvSpPr>
        <p:spPr>
          <a:xfrm>
            <a:off x="5148756" y="1058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B07052E-6ADB-9A46-6A47-4C2ABC01A64D}"/>
              </a:ext>
            </a:extLst>
          </p:cNvPr>
          <p:cNvSpPr txBox="1"/>
          <p:nvPr/>
        </p:nvSpPr>
        <p:spPr>
          <a:xfrm>
            <a:off x="5645808" y="1058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607D653-CD04-B0FD-1B94-A656D87A2548}"/>
              </a:ext>
            </a:extLst>
          </p:cNvPr>
          <p:cNvSpPr txBox="1"/>
          <p:nvPr/>
        </p:nvSpPr>
        <p:spPr>
          <a:xfrm>
            <a:off x="6142860" y="1058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6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5CCD2E-9DA5-9147-E6E8-87A69917C76B}"/>
              </a:ext>
            </a:extLst>
          </p:cNvPr>
          <p:cNvSpPr txBox="1"/>
          <p:nvPr/>
        </p:nvSpPr>
        <p:spPr>
          <a:xfrm>
            <a:off x="6639912" y="1058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7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8041AAD-60DE-C7BB-360E-DC6D5F8381B0}"/>
              </a:ext>
            </a:extLst>
          </p:cNvPr>
          <p:cNvSpPr txBox="1"/>
          <p:nvPr/>
        </p:nvSpPr>
        <p:spPr>
          <a:xfrm>
            <a:off x="7136966" y="10584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8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CC5F9D49-74D5-6B07-BCDF-476B24C44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87438"/>
              </p:ext>
            </p:extLst>
          </p:nvPr>
        </p:nvGraphicFramePr>
        <p:xfrm>
          <a:off x="8173296" y="1945640"/>
          <a:ext cx="3782271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7273">
                  <a:extLst>
                    <a:ext uri="{9D8B030D-6E8A-4147-A177-3AD203B41FA5}">
                      <a16:colId xmlns:a16="http://schemas.microsoft.com/office/drawing/2014/main" val="1658690834"/>
                    </a:ext>
                  </a:extLst>
                </a:gridCol>
                <a:gridCol w="1121426">
                  <a:extLst>
                    <a:ext uri="{9D8B030D-6E8A-4147-A177-3AD203B41FA5}">
                      <a16:colId xmlns:a16="http://schemas.microsoft.com/office/drawing/2014/main" val="756450081"/>
                    </a:ext>
                  </a:extLst>
                </a:gridCol>
                <a:gridCol w="1733572">
                  <a:extLst>
                    <a:ext uri="{9D8B030D-6E8A-4147-A177-3AD203B41FA5}">
                      <a16:colId xmlns:a16="http://schemas.microsoft.com/office/drawing/2014/main" val="478077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Pocillo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Muestra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Condición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89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Estándar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-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10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Sin Digerir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021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Digerido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105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Sin Digerir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273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Digerido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924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Sin Digerir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26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Digerido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11384"/>
                  </a:ext>
                </a:extLst>
              </a:tr>
            </a:tbl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5F64DA01-CCDA-47C4-7B32-4A438C13B986}"/>
              </a:ext>
            </a:extLst>
          </p:cNvPr>
          <p:cNvSpPr/>
          <p:nvPr/>
        </p:nvSpPr>
        <p:spPr>
          <a:xfrm>
            <a:off x="196553" y="205099"/>
            <a:ext cx="1298961" cy="6416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Grupo 4</a:t>
            </a:r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D865FF-5555-35FD-5403-44D74884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07" t="19439" r="50935" b="24112"/>
          <a:stretch/>
        </p:blipFill>
        <p:spPr>
          <a:xfrm>
            <a:off x="477382" y="1945640"/>
            <a:ext cx="1884642" cy="38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2FDCBD32-A9C8-7007-B011-7756C1738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1" r="43738" b="28738"/>
          <a:stretch/>
        </p:blipFill>
        <p:spPr>
          <a:xfrm>
            <a:off x="3614871" y="1359387"/>
            <a:ext cx="3805994" cy="464830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6354A01-35A2-8DFB-454D-03DFC2DD600A}"/>
              </a:ext>
            </a:extLst>
          </p:cNvPr>
          <p:cNvSpPr txBox="1"/>
          <p:nvPr/>
        </p:nvSpPr>
        <p:spPr>
          <a:xfrm>
            <a:off x="3614871" y="990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1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2DB1A7-3755-DDE0-BC9D-EB526E87391A}"/>
              </a:ext>
            </a:extLst>
          </p:cNvPr>
          <p:cNvSpPr txBox="1"/>
          <p:nvPr/>
        </p:nvSpPr>
        <p:spPr>
          <a:xfrm>
            <a:off x="4111923" y="990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CDE7FB-BA5F-DE66-414A-E85E5CA04572}"/>
              </a:ext>
            </a:extLst>
          </p:cNvPr>
          <p:cNvSpPr txBox="1"/>
          <p:nvPr/>
        </p:nvSpPr>
        <p:spPr>
          <a:xfrm>
            <a:off x="4608975" y="990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CED961-2191-78AE-F464-6A900D8CB803}"/>
              </a:ext>
            </a:extLst>
          </p:cNvPr>
          <p:cNvSpPr txBox="1"/>
          <p:nvPr/>
        </p:nvSpPr>
        <p:spPr>
          <a:xfrm>
            <a:off x="5106027" y="990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97D6CF-65BB-B070-18F3-8C859E615C41}"/>
              </a:ext>
            </a:extLst>
          </p:cNvPr>
          <p:cNvSpPr txBox="1"/>
          <p:nvPr/>
        </p:nvSpPr>
        <p:spPr>
          <a:xfrm>
            <a:off x="5603079" y="990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51B5082-EFF6-67BC-EABD-7ECB1AF55687}"/>
              </a:ext>
            </a:extLst>
          </p:cNvPr>
          <p:cNvSpPr txBox="1"/>
          <p:nvPr/>
        </p:nvSpPr>
        <p:spPr>
          <a:xfrm>
            <a:off x="6100131" y="990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6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4828FB6-ECBC-2C68-3DF2-DD19B2C4C9E4}"/>
              </a:ext>
            </a:extLst>
          </p:cNvPr>
          <p:cNvSpPr txBox="1"/>
          <p:nvPr/>
        </p:nvSpPr>
        <p:spPr>
          <a:xfrm>
            <a:off x="6597183" y="990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7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9B3A6D-BEA1-9004-105D-7EBA8FB66076}"/>
              </a:ext>
            </a:extLst>
          </p:cNvPr>
          <p:cNvSpPr txBox="1"/>
          <p:nvPr/>
        </p:nvSpPr>
        <p:spPr>
          <a:xfrm>
            <a:off x="7094237" y="990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8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735B602B-A14F-50F4-70E1-29D2BCB1D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87438"/>
              </p:ext>
            </p:extLst>
          </p:nvPr>
        </p:nvGraphicFramePr>
        <p:xfrm>
          <a:off x="8173296" y="1945640"/>
          <a:ext cx="3782271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7273">
                  <a:extLst>
                    <a:ext uri="{9D8B030D-6E8A-4147-A177-3AD203B41FA5}">
                      <a16:colId xmlns:a16="http://schemas.microsoft.com/office/drawing/2014/main" val="1658690834"/>
                    </a:ext>
                  </a:extLst>
                </a:gridCol>
                <a:gridCol w="1121426">
                  <a:extLst>
                    <a:ext uri="{9D8B030D-6E8A-4147-A177-3AD203B41FA5}">
                      <a16:colId xmlns:a16="http://schemas.microsoft.com/office/drawing/2014/main" val="756450081"/>
                    </a:ext>
                  </a:extLst>
                </a:gridCol>
                <a:gridCol w="1733572">
                  <a:extLst>
                    <a:ext uri="{9D8B030D-6E8A-4147-A177-3AD203B41FA5}">
                      <a16:colId xmlns:a16="http://schemas.microsoft.com/office/drawing/2014/main" val="478077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Pocillo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Muestra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Condición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89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Estándar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-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10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Sin Digerir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021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Digerido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105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Sin Digerir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273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Digerido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924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Sin Digerir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26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Digerido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11384"/>
                  </a:ext>
                </a:extLst>
              </a:tr>
            </a:tbl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86497049-8142-1DE8-3627-0A24097EF7B7}"/>
              </a:ext>
            </a:extLst>
          </p:cNvPr>
          <p:cNvSpPr/>
          <p:nvPr/>
        </p:nvSpPr>
        <p:spPr>
          <a:xfrm>
            <a:off x="196553" y="205099"/>
            <a:ext cx="1298961" cy="6416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Grupo 5</a:t>
            </a:r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7D03EE1-B17E-9351-AF47-4236D6C0D9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07" t="19439" r="50935" b="24112"/>
          <a:stretch/>
        </p:blipFill>
        <p:spPr>
          <a:xfrm>
            <a:off x="477382" y="1945640"/>
            <a:ext cx="1884642" cy="38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6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4C636F9-8034-5A4A-5858-7AA76456E6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t="12371" r="46682" b="7803"/>
          <a:stretch/>
        </p:blipFill>
        <p:spPr>
          <a:xfrm>
            <a:off x="3463840" y="1256839"/>
            <a:ext cx="3945364" cy="50072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1A6D650-C73C-54AB-1E07-9ADF46B3435D}"/>
              </a:ext>
            </a:extLst>
          </p:cNvPr>
          <p:cNvSpPr txBox="1"/>
          <p:nvPr/>
        </p:nvSpPr>
        <p:spPr>
          <a:xfrm>
            <a:off x="3520868" y="8875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1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50BAD3-CB15-19C4-B8CF-BFAE6AD6DAC5}"/>
              </a:ext>
            </a:extLst>
          </p:cNvPr>
          <p:cNvSpPr txBox="1"/>
          <p:nvPr/>
        </p:nvSpPr>
        <p:spPr>
          <a:xfrm>
            <a:off x="4017920" y="8875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819B24-7F57-1C64-9822-7FEF758D57D3}"/>
              </a:ext>
            </a:extLst>
          </p:cNvPr>
          <p:cNvSpPr txBox="1"/>
          <p:nvPr/>
        </p:nvSpPr>
        <p:spPr>
          <a:xfrm>
            <a:off x="4514972" y="8875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A94A513-11B6-421E-D580-AFF22DFB8C87}"/>
              </a:ext>
            </a:extLst>
          </p:cNvPr>
          <p:cNvSpPr txBox="1"/>
          <p:nvPr/>
        </p:nvSpPr>
        <p:spPr>
          <a:xfrm>
            <a:off x="5012024" y="8875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39894E2-72A5-2674-45A0-0FD03ED62927}"/>
              </a:ext>
            </a:extLst>
          </p:cNvPr>
          <p:cNvSpPr txBox="1"/>
          <p:nvPr/>
        </p:nvSpPr>
        <p:spPr>
          <a:xfrm>
            <a:off x="5509076" y="8875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7F765AE-CB9F-979A-170E-79843715D09B}"/>
              </a:ext>
            </a:extLst>
          </p:cNvPr>
          <p:cNvSpPr txBox="1"/>
          <p:nvPr/>
        </p:nvSpPr>
        <p:spPr>
          <a:xfrm>
            <a:off x="6006128" y="8875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6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B142BE-6D69-AD20-F26B-8129AD0691B5}"/>
              </a:ext>
            </a:extLst>
          </p:cNvPr>
          <p:cNvSpPr txBox="1"/>
          <p:nvPr/>
        </p:nvSpPr>
        <p:spPr>
          <a:xfrm>
            <a:off x="6503180" y="8875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7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2BDD5B-C7FE-2EC6-0811-1EC0376DB1DC}"/>
              </a:ext>
            </a:extLst>
          </p:cNvPr>
          <p:cNvSpPr txBox="1"/>
          <p:nvPr/>
        </p:nvSpPr>
        <p:spPr>
          <a:xfrm>
            <a:off x="7000234" y="8875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8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E07C97A0-5729-D618-7732-002AA78BF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87438"/>
              </p:ext>
            </p:extLst>
          </p:nvPr>
        </p:nvGraphicFramePr>
        <p:xfrm>
          <a:off x="8173296" y="1945640"/>
          <a:ext cx="3782271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7273">
                  <a:extLst>
                    <a:ext uri="{9D8B030D-6E8A-4147-A177-3AD203B41FA5}">
                      <a16:colId xmlns:a16="http://schemas.microsoft.com/office/drawing/2014/main" val="1658690834"/>
                    </a:ext>
                  </a:extLst>
                </a:gridCol>
                <a:gridCol w="1121426">
                  <a:extLst>
                    <a:ext uri="{9D8B030D-6E8A-4147-A177-3AD203B41FA5}">
                      <a16:colId xmlns:a16="http://schemas.microsoft.com/office/drawing/2014/main" val="756450081"/>
                    </a:ext>
                  </a:extLst>
                </a:gridCol>
                <a:gridCol w="1733572">
                  <a:extLst>
                    <a:ext uri="{9D8B030D-6E8A-4147-A177-3AD203B41FA5}">
                      <a16:colId xmlns:a16="http://schemas.microsoft.com/office/drawing/2014/main" val="478077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Pocillo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Muestra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Condición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89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Estándar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-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10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Sin Digerir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021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Digerido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105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Sin Digerir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273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Digerido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924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Sin Digerir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26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Digerido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11384"/>
                  </a:ext>
                </a:extLst>
              </a:tr>
            </a:tbl>
          </a:graphicData>
        </a:graphic>
      </p:graphicFrame>
      <p:sp>
        <p:nvSpPr>
          <p:cNvPr id="13" name="Rectángulo 12">
            <a:extLst>
              <a:ext uri="{FF2B5EF4-FFF2-40B4-BE49-F238E27FC236}">
                <a16:creationId xmlns:a16="http://schemas.microsoft.com/office/drawing/2014/main" id="{6356A763-6D4F-CD75-A599-3BC84CF1BA8E}"/>
              </a:ext>
            </a:extLst>
          </p:cNvPr>
          <p:cNvSpPr/>
          <p:nvPr/>
        </p:nvSpPr>
        <p:spPr>
          <a:xfrm>
            <a:off x="196553" y="205099"/>
            <a:ext cx="1298961" cy="64160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Grupo 6</a:t>
            </a:r>
            <a:endParaRPr lang="es-CL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A3F8474-AF22-F748-777C-119ED822BA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07" t="19439" r="50935" b="24112"/>
          <a:stretch/>
        </p:blipFill>
        <p:spPr>
          <a:xfrm>
            <a:off x="477382" y="1945640"/>
            <a:ext cx="1884642" cy="38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503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242</Words>
  <Application>Microsoft Office PowerPoint</Application>
  <PresentationFormat>Panorámica</PresentationFormat>
  <Paragraphs>200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Aracelly Janis Gaete Argel (aracelly.gaete)</dc:creator>
  <cp:lastModifiedBy>Aracelly Janis Gaete Argel (aracelly.gaete)</cp:lastModifiedBy>
  <cp:revision>3</cp:revision>
  <dcterms:created xsi:type="dcterms:W3CDTF">2023-10-26T12:44:07Z</dcterms:created>
  <dcterms:modified xsi:type="dcterms:W3CDTF">2023-10-26T13:57:51Z</dcterms:modified>
</cp:coreProperties>
</file>